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0" r:id="rId3"/>
    <p:sldId id="272" r:id="rId4"/>
    <p:sldId id="26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3770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ol Choi" initials="DC" lastIdx="1" clrIdx="0">
    <p:extLst>
      <p:ext uri="{19B8F6BF-5375-455C-9EA6-DF929625EA0E}">
        <p15:presenceInfo xmlns:p15="http://schemas.microsoft.com/office/powerpoint/2012/main" userId="1bad6b0e2d19eb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223"/>
    <a:srgbClr val="8D8887"/>
    <a:srgbClr val="F4E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1176" autoAdjust="0"/>
  </p:normalViewPr>
  <p:slideViewPr>
    <p:cSldViewPr snapToGrid="0" showGuides="1">
      <p:cViewPr varScale="1">
        <p:scale>
          <a:sx n="60" d="100"/>
          <a:sy n="60" d="100"/>
        </p:scale>
        <p:origin x="832" y="44"/>
      </p:cViewPr>
      <p:guideLst>
        <p:guide orient="horz" pos="2160"/>
        <p:guide pos="3840"/>
        <p:guide pos="642"/>
        <p:guide pos="7038"/>
        <p:guide orient="horz" pos="527"/>
        <p:guide orient="horz" pos="3770"/>
        <p:guide orient="horz" pos="10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47F7E-C0EA-4CFF-9A63-9693CCE7D9B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BB093-D8D4-4B62-9384-24413458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8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BB093-D8D4-4B62-9384-24413458C8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9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BB093-D8D4-4B62-9384-24413458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8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BB093-D8D4-4B62-9384-24413458C8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BB093-D8D4-4B62-9384-24413458C8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BB093-D8D4-4B62-9384-24413458C8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6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E5097-67C8-4902-9498-523160CE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8A1-729C-4961-AB9C-3BC38E2973D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D2776-F261-448D-9F0C-ACA4A92D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A4F06-DADC-4A52-A520-E5CF0A6E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17D6-A295-4E3F-98C0-B4051E19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602EE3-40E3-4414-AC3D-7F45007D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B2305-682E-4C95-9911-317B8B6D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0769B-17E5-452E-A1F2-DD9567AE1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F8A1-729C-4961-AB9C-3BC38E2973D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29FC6-8FE7-45D4-9C51-BBE693696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7B7B1-70C0-4F7C-BFB4-1E280567A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17D6-A295-4E3F-98C0-B4051E19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2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lsound.tistory.com/2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llsound.tistory.com/2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sol-Choi/2D-Motion-Retarget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05431-4528-4F29-AC0E-ED8CE6CE9AC2}"/>
              </a:ext>
            </a:extLst>
          </p:cNvPr>
          <p:cNvSpPr txBox="1"/>
          <p:nvPr/>
        </p:nvSpPr>
        <p:spPr>
          <a:xfrm>
            <a:off x="1112007" y="1918025"/>
            <a:ext cx="9710077" cy="1015663"/>
          </a:xfrm>
          <a:prstGeom prst="rect">
            <a:avLst/>
          </a:prstGeom>
          <a:noFill/>
        </p:spPr>
        <p:txBody>
          <a:bodyPr wrap="square" rIns="252000" rtlCol="0">
            <a:spAutoFit/>
          </a:bodyPr>
          <a:lstStyle/>
          <a:p>
            <a:pPr algn="ctr"/>
            <a:r>
              <a:rPr lang="ko-KR" altLang="en-US" sz="6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아이디어 발표</a:t>
            </a:r>
            <a:endParaRPr lang="en-US" altLang="ko-KR" sz="60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1916E-31A9-AD1E-B4C7-EB85C99ACAEC}"/>
              </a:ext>
            </a:extLst>
          </p:cNvPr>
          <p:cNvSpPr txBox="1"/>
          <p:nvPr/>
        </p:nvSpPr>
        <p:spPr>
          <a:xfrm>
            <a:off x="7166344" y="4172222"/>
            <a:ext cx="3313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최다솔</a:t>
            </a:r>
          </a:p>
        </p:txBody>
      </p:sp>
    </p:spTree>
    <p:extLst>
      <p:ext uri="{BB962C8B-B14F-4D97-AF65-F5344CB8AC3E}">
        <p14:creationId xmlns:p14="http://schemas.microsoft.com/office/powerpoint/2010/main" val="338536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05431-4528-4F29-AC0E-ED8CE6CE9AC2}"/>
              </a:ext>
            </a:extLst>
          </p:cNvPr>
          <p:cNvSpPr txBox="1"/>
          <p:nvPr/>
        </p:nvSpPr>
        <p:spPr>
          <a:xfrm>
            <a:off x="931253" y="567690"/>
            <a:ext cx="9710077" cy="707886"/>
          </a:xfrm>
          <a:prstGeom prst="rect">
            <a:avLst/>
          </a:prstGeom>
          <a:noFill/>
        </p:spPr>
        <p:txBody>
          <a:bodyPr wrap="square" rIns="252000" rtlCol="0">
            <a:spAutoFit/>
          </a:bodyPr>
          <a:lstStyle/>
          <a:p>
            <a:r>
              <a:rPr lang="en-US" altLang="ko-KR" sz="4000" b="1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Federated Learning (</a:t>
            </a:r>
            <a:r>
              <a:rPr lang="ko-KR" altLang="en-US" sz="4000" b="1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연합 학습</a:t>
            </a:r>
            <a:r>
              <a:rPr lang="en-US" altLang="ko-KR" sz="4000" b="1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ko-KR" sz="4000" b="1" i="0" dirty="0">
              <a:effectLst/>
              <a:latin typeface="-apple-syste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308B27-84E8-991D-36A2-D4A5CFB2A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77" y="1964631"/>
            <a:ext cx="5295646" cy="385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05431-4528-4F29-AC0E-ED8CE6CE9AC2}"/>
              </a:ext>
            </a:extLst>
          </p:cNvPr>
          <p:cNvSpPr txBox="1"/>
          <p:nvPr/>
        </p:nvSpPr>
        <p:spPr>
          <a:xfrm>
            <a:off x="931253" y="567690"/>
            <a:ext cx="9710077" cy="707886"/>
          </a:xfrm>
          <a:prstGeom prst="rect">
            <a:avLst/>
          </a:prstGeom>
          <a:noFill/>
        </p:spPr>
        <p:txBody>
          <a:bodyPr wrap="square" rIns="252000" rtlCol="0">
            <a:spAutoFit/>
          </a:bodyPr>
          <a:lstStyle/>
          <a:p>
            <a:r>
              <a:rPr lang="en-US" altLang="ko-KR" sz="4000" b="1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Federated Learning (</a:t>
            </a:r>
            <a:r>
              <a:rPr lang="ko-KR" altLang="en-US" sz="4000" b="1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연합 학습</a:t>
            </a:r>
            <a:r>
              <a:rPr lang="en-US" altLang="ko-KR" sz="4000" b="1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ko-KR" sz="4000" b="1" i="0" dirty="0"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18DEF-C38D-A6AE-CF1F-ABF199A7FD00}"/>
              </a:ext>
            </a:extLst>
          </p:cNvPr>
          <p:cNvSpPr txBox="1"/>
          <p:nvPr/>
        </p:nvSpPr>
        <p:spPr>
          <a:xfrm>
            <a:off x="1029586" y="2239304"/>
            <a:ext cx="101328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/>
              <a:t>데이터의 질</a:t>
            </a:r>
            <a:r>
              <a:rPr lang="en-US" altLang="ko-KR" sz="2100" dirty="0"/>
              <a:t>, </a:t>
            </a:r>
            <a:r>
              <a:rPr lang="ko-KR" altLang="en-US" sz="2100" dirty="0"/>
              <a:t>종류</a:t>
            </a:r>
            <a:r>
              <a:rPr lang="en-US" altLang="ko-KR" sz="2100" dirty="0"/>
              <a:t>, </a:t>
            </a:r>
            <a:r>
              <a:rPr lang="ko-KR" altLang="en-US" sz="2100" dirty="0"/>
              <a:t>상태 등에 따른 최종 모델의 성능 비교 </a:t>
            </a:r>
            <a:r>
              <a:rPr lang="en-US" altLang="ko-KR" sz="2100" dirty="0"/>
              <a:t>-&gt; </a:t>
            </a:r>
            <a:r>
              <a:rPr lang="ko-KR" altLang="en-US" sz="2100" dirty="0"/>
              <a:t>예상 시나리오</a:t>
            </a:r>
            <a:r>
              <a:rPr lang="en-US" altLang="ko-KR" sz="2100" dirty="0"/>
              <a:t>: </a:t>
            </a:r>
            <a:r>
              <a:rPr lang="ko-KR" altLang="en-US" sz="2100" dirty="0"/>
              <a:t>질이 떨어지는</a:t>
            </a:r>
            <a:r>
              <a:rPr lang="en-US" altLang="ko-KR" sz="2100" dirty="0"/>
              <a:t> </a:t>
            </a:r>
            <a:r>
              <a:rPr lang="ko-KR" altLang="en-US" sz="2100" dirty="0"/>
              <a:t>데이터를 가진 클라이언트를 학습에 포함시키면 성능이 떨어진다</a:t>
            </a:r>
            <a:r>
              <a:rPr lang="en-US" altLang="ko-KR" sz="21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/>
              <a:t>그렇다면 이럴 경우 어떻게 알고리즘을 변경해야 성능이 높아질까</a:t>
            </a:r>
            <a:r>
              <a:rPr lang="en-US" altLang="ko-KR" sz="21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/>
              <a:t>혹은 성능을 저하시키는 클라이언트를 선별해서 학습에 제외시키는 방법이 있을까</a:t>
            </a:r>
            <a:r>
              <a:rPr lang="en-US" altLang="ko-KR" sz="2100" dirty="0"/>
              <a:t>? –&gt; </a:t>
            </a:r>
            <a:r>
              <a:rPr lang="ko-KR" altLang="en-US" sz="2100" dirty="0"/>
              <a:t>클라이언트에서 로컬 웨이트 업데이트를 마친 후 바로 성능 측정을 수행해서 그 성능 순위별로 가중치를 부여해서 서버 모델 업데이트에 적용시킨다면</a:t>
            </a:r>
            <a:r>
              <a:rPr lang="en-US" altLang="ko-KR" sz="21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/>
              <a:t>간단한 실험들</a:t>
            </a:r>
            <a:r>
              <a:rPr lang="en-US" altLang="ko-KR" sz="2100" dirty="0"/>
              <a:t>? </a:t>
            </a:r>
            <a:r>
              <a:rPr lang="ko-KR" altLang="en-US" sz="2100" dirty="0"/>
              <a:t>고화질의 카메라 </a:t>
            </a:r>
            <a:r>
              <a:rPr lang="en-US" altLang="ko-KR" sz="2100" dirty="0"/>
              <a:t>vs </a:t>
            </a:r>
            <a:r>
              <a:rPr lang="ko-KR" altLang="en-US" sz="2100" dirty="0"/>
              <a:t>저화질의 카메라</a:t>
            </a:r>
            <a:r>
              <a:rPr lang="en-US" altLang="ko-KR" sz="2100" dirty="0"/>
              <a:t>. </a:t>
            </a:r>
            <a:r>
              <a:rPr lang="ko-KR" altLang="en-US" sz="2100" dirty="0"/>
              <a:t>이 둘이 각각 웨이트를 업데이트 시킨다면</a:t>
            </a:r>
            <a:r>
              <a:rPr lang="en-US" altLang="ko-KR" sz="2100" dirty="0"/>
              <a:t>? </a:t>
            </a:r>
            <a:r>
              <a:rPr lang="ko-KR" altLang="en-US" sz="2100" dirty="0"/>
              <a:t>어떻게 잘 연합학습 할 수 있는 방법이 없을까</a:t>
            </a:r>
            <a:r>
              <a:rPr lang="en-US" altLang="ko-KR" sz="21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dirty="0"/>
              <a:t>이미 다수의 데이터로 학습완료한 성능이 좋은 모델을 연합 학습으로 업데이트 시킨다면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99886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05431-4528-4F29-AC0E-ED8CE6CE9AC2}"/>
              </a:ext>
            </a:extLst>
          </p:cNvPr>
          <p:cNvSpPr txBox="1"/>
          <p:nvPr/>
        </p:nvSpPr>
        <p:spPr>
          <a:xfrm>
            <a:off x="931253" y="567690"/>
            <a:ext cx="9710077" cy="1323439"/>
          </a:xfrm>
          <a:prstGeom prst="rect">
            <a:avLst/>
          </a:prstGeom>
          <a:noFill/>
        </p:spPr>
        <p:txBody>
          <a:bodyPr wrap="square" rIns="252000" rtlCol="0">
            <a:spAutoFit/>
          </a:bodyPr>
          <a:lstStyle/>
          <a:p>
            <a:r>
              <a:rPr lang="en-US" altLang="ko-KR" sz="4000" b="1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 Character-Agnostic Motion for Motion Retargeting in 2D</a:t>
            </a:r>
            <a:endParaRPr lang="en-US" altLang="ko-KR" sz="4000" b="1" i="0" dirty="0"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BDDCFF-A254-59C7-537E-58B709D15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575" y="3027996"/>
            <a:ext cx="3987100" cy="3026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79ABF-D551-ED3D-A99B-854387D426B5}"/>
              </a:ext>
            </a:extLst>
          </p:cNvPr>
          <p:cNvSpPr txBox="1"/>
          <p:nvPr/>
        </p:nvSpPr>
        <p:spPr>
          <a:xfrm>
            <a:off x="68580" y="2255935"/>
            <a:ext cx="643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model to combine motion, skeleton, view angle </a:t>
            </a:r>
            <a:b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from three input videos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CDDE7-3487-CA84-2ED7-0AD030CF0112}"/>
              </a:ext>
            </a:extLst>
          </p:cNvPr>
          <p:cNvSpPr txBox="1"/>
          <p:nvPr/>
        </p:nvSpPr>
        <p:spPr>
          <a:xfrm>
            <a:off x="5756910" y="2248730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model to do interpolation between two input videos.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8ACD54-A30F-5442-41EA-D8A0F73DB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210" y="3027996"/>
            <a:ext cx="4107621" cy="30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3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CB810-E173-4F66-BCE1-0C3FAFA67A5E}"/>
              </a:ext>
            </a:extLst>
          </p:cNvPr>
          <p:cNvSpPr txBox="1"/>
          <p:nvPr/>
        </p:nvSpPr>
        <p:spPr>
          <a:xfrm>
            <a:off x="4048806" y="2691970"/>
            <a:ext cx="40943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ko-KR" altLang="en-US" sz="6600" dirty="0">
                <a:solidFill>
                  <a:srgbClr val="8D8887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</a:rPr>
              <a:t>감사합니다</a:t>
            </a:r>
            <a:r>
              <a:rPr lang="en-US" altLang="ko-KR" sz="6600" dirty="0">
                <a:solidFill>
                  <a:srgbClr val="8D8887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</a:rPr>
              <a:t>.</a:t>
            </a:r>
            <a:endParaRPr lang="ko-KR" altLang="en-US" sz="6600" dirty="0">
              <a:solidFill>
                <a:srgbClr val="8D8887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64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156</Words>
  <Application>Microsoft Office PowerPoint</Application>
  <PresentationFormat>와이드스크린</PresentationFormat>
  <Paragraphs>18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-apple-system</vt:lpstr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Dasol Choi</cp:lastModifiedBy>
  <cp:revision>8</cp:revision>
  <dcterms:created xsi:type="dcterms:W3CDTF">2022-02-26T12:14:08Z</dcterms:created>
  <dcterms:modified xsi:type="dcterms:W3CDTF">2023-07-07T15:54:09Z</dcterms:modified>
</cp:coreProperties>
</file>