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466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openxmlformats.org/officeDocument/2006/relationships/image" Target="../media/image6.png"/><Relationship Id="rId2" Type="http://schemas.openxmlformats.org/officeDocument/2006/relationships/audio" Target="../media/media1.wav"/><Relationship Id="rId16" Type="http://schemas.openxmlformats.org/officeDocument/2006/relationships/image" Target="../media/image4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openxmlformats.org/officeDocument/2006/relationships/image" Target="../media/image3.png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394" y="2048581"/>
            <a:ext cx="17544315" cy="61531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98577" y="9372327"/>
            <a:ext cx="10111726" cy="698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9878" y="9368469"/>
            <a:ext cx="10111726" cy="6988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4555" y="2789236"/>
            <a:ext cx="8098303" cy="5688520"/>
            <a:chOff x="1044555" y="2789236"/>
            <a:chExt cx="8098303" cy="56885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4555" y="2789236"/>
              <a:ext cx="8098303" cy="568852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51107" y="2274860"/>
            <a:ext cx="8538239" cy="7098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29878" y="9368469"/>
            <a:ext cx="10111726" cy="6988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4555" y="2789236"/>
            <a:ext cx="8098303" cy="5688520"/>
            <a:chOff x="1044555" y="2789236"/>
            <a:chExt cx="8098303" cy="56885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4555" y="2789236"/>
              <a:ext cx="8098303" cy="5688520"/>
            </a:xfrm>
            <a:prstGeom prst="rect">
              <a:avLst/>
            </a:prstGeom>
          </p:spPr>
        </p:pic>
      </p:grpSp>
      <p:pic>
        <p:nvPicPr>
          <p:cNvPr id="2" name="59_noisy_3dB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1020374" y="3848100"/>
            <a:ext cx="487363" cy="487363"/>
          </a:xfrm>
          <a:prstGeom prst="rect">
            <a:avLst/>
          </a:prstGeom>
        </p:spPr>
      </p:pic>
      <p:pic>
        <p:nvPicPr>
          <p:cNvPr id="4" name="59_denoised_13dB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2801600" y="3848099"/>
            <a:ext cx="487363" cy="487363"/>
          </a:xfrm>
          <a:prstGeom prst="rect">
            <a:avLst/>
          </a:prstGeom>
        </p:spPr>
      </p:pic>
      <p:pic>
        <p:nvPicPr>
          <p:cNvPr id="5" name="337_noisy_3dB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1020374" y="5389814"/>
            <a:ext cx="487363" cy="487363"/>
          </a:xfrm>
          <a:prstGeom prst="rect">
            <a:avLst/>
          </a:prstGeom>
        </p:spPr>
      </p:pic>
      <p:pic>
        <p:nvPicPr>
          <p:cNvPr id="7" name="337_denoised_12dB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2801600" y="5389814"/>
            <a:ext cx="487363" cy="487363"/>
          </a:xfrm>
          <a:prstGeom prst="rect">
            <a:avLst/>
          </a:prstGeom>
        </p:spPr>
      </p:pic>
      <p:pic>
        <p:nvPicPr>
          <p:cNvPr id="9" name="512_noisy_3dB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1020374" y="7003867"/>
            <a:ext cx="487363" cy="487363"/>
          </a:xfrm>
          <a:prstGeom prst="rect">
            <a:avLst/>
          </a:prstGeom>
        </p:spPr>
      </p:pic>
      <p:pic>
        <p:nvPicPr>
          <p:cNvPr id="11" name="512_denoised_11dB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801599" y="700386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7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7879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5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53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369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369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9878" y="9368469"/>
            <a:ext cx="10111726" cy="6988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243" y="9433753"/>
            <a:ext cx="4913312" cy="2288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9122" y="2806202"/>
            <a:ext cx="16604416" cy="4673311"/>
            <a:chOff x="809122" y="2806202"/>
            <a:chExt cx="16604416" cy="46733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122" y="2806202"/>
              <a:ext cx="16604416" cy="46733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9878" y="9368469"/>
            <a:ext cx="10111726" cy="6988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2251" y="6715156"/>
            <a:ext cx="4107124" cy="7031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2899" y="3828621"/>
            <a:ext cx="6401315" cy="2628473"/>
            <a:chOff x="1292899" y="3828621"/>
            <a:chExt cx="6401315" cy="26284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899" y="3828621"/>
              <a:ext cx="6401315" cy="26284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93123" y="2543234"/>
            <a:ext cx="7293094" cy="5131109"/>
            <a:chOff x="9993123" y="2543234"/>
            <a:chExt cx="7293094" cy="51311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3123" y="2543234"/>
              <a:ext cx="7293094" cy="51311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59076" y="5599396"/>
            <a:ext cx="967563" cy="750865"/>
            <a:chOff x="8659076" y="5599396"/>
            <a:chExt cx="967563" cy="7508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9076" y="5599396"/>
              <a:ext cx="967563" cy="7508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5</Slides>
  <Notes>0</Notes>
  <HiddenSlides>0</HiddenSlides>
  <MMClips>6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shs</cp:lastModifiedBy>
  <cp:revision>2</cp:revision>
  <dcterms:created xsi:type="dcterms:W3CDTF">2023-07-07T21:08:14Z</dcterms:created>
  <dcterms:modified xsi:type="dcterms:W3CDTF">2023-07-07T12:12:18Z</dcterms:modified>
</cp:coreProperties>
</file>