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01A"/>
    <a:srgbClr val="44C7F0"/>
    <a:srgbClr val="9BD9F1"/>
    <a:srgbClr val="EAEAF2"/>
    <a:srgbClr val="8338EC"/>
    <a:srgbClr val="FF006E"/>
    <a:srgbClr val="3A8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5F7FD8-DB52-4D9C-9CFC-2B7CBA105079}" v="22" dt="2023-07-15T14:11:22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894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zo Rinaldi" userId="77d5bfdd-3e88-4678-a8ff-024fe85681f6" providerId="ADAL" clId="{025F7FD8-DB52-4D9C-9CFC-2B7CBA105079}"/>
    <pc:docChg chg="undo redo custSel addSld modSld">
      <pc:chgData name="Lorenzo Rinaldi" userId="77d5bfdd-3e88-4678-a8ff-024fe85681f6" providerId="ADAL" clId="{025F7FD8-DB52-4D9C-9CFC-2B7CBA105079}" dt="2023-07-15T14:11:51.793" v="842" actId="114"/>
      <pc:docMkLst>
        <pc:docMk/>
      </pc:docMkLst>
      <pc:sldChg chg="addSp delSp modSp new mod">
        <pc:chgData name="Lorenzo Rinaldi" userId="77d5bfdd-3e88-4678-a8ff-024fe85681f6" providerId="ADAL" clId="{025F7FD8-DB52-4D9C-9CFC-2B7CBA105079}" dt="2023-07-15T14:11:51.793" v="842" actId="114"/>
        <pc:sldMkLst>
          <pc:docMk/>
          <pc:sldMk cId="4161360956" sldId="256"/>
        </pc:sldMkLst>
        <pc:spChg chg="del">
          <ac:chgData name="Lorenzo Rinaldi" userId="77d5bfdd-3e88-4678-a8ff-024fe85681f6" providerId="ADAL" clId="{025F7FD8-DB52-4D9C-9CFC-2B7CBA105079}" dt="2023-07-15T12:25:22.404" v="1" actId="478"/>
          <ac:spMkLst>
            <pc:docMk/>
            <pc:sldMk cId="4161360956" sldId="256"/>
            <ac:spMk id="2" creationId="{1EE62409-FE7B-B89F-A14E-52749ECF80A5}"/>
          </ac:spMkLst>
        </pc:spChg>
        <pc:spChg chg="del">
          <ac:chgData name="Lorenzo Rinaldi" userId="77d5bfdd-3e88-4678-a8ff-024fe85681f6" providerId="ADAL" clId="{025F7FD8-DB52-4D9C-9CFC-2B7CBA105079}" dt="2023-07-15T12:25:22.404" v="1" actId="478"/>
          <ac:spMkLst>
            <pc:docMk/>
            <pc:sldMk cId="4161360956" sldId="256"/>
            <ac:spMk id="3" creationId="{78C06B5C-8A0E-6B2B-3ED8-230B5B5BEDB4}"/>
          </ac:spMkLst>
        </pc:spChg>
        <pc:spChg chg="add mod">
          <ac:chgData name="Lorenzo Rinaldi" userId="77d5bfdd-3e88-4678-a8ff-024fe85681f6" providerId="ADAL" clId="{025F7FD8-DB52-4D9C-9CFC-2B7CBA105079}" dt="2023-07-15T14:08:28.330" v="676" actId="1037"/>
          <ac:spMkLst>
            <pc:docMk/>
            <pc:sldMk cId="4161360956" sldId="256"/>
            <ac:spMk id="8" creationId="{2DD57495-B11A-D108-1183-55CBE39EFB41}"/>
          </ac:spMkLst>
        </pc:spChg>
        <pc:spChg chg="add mod">
          <ac:chgData name="Lorenzo Rinaldi" userId="77d5bfdd-3e88-4678-a8ff-024fe85681f6" providerId="ADAL" clId="{025F7FD8-DB52-4D9C-9CFC-2B7CBA105079}" dt="2023-07-15T14:09:54.308" v="810" actId="1038"/>
          <ac:spMkLst>
            <pc:docMk/>
            <pc:sldMk cId="4161360956" sldId="256"/>
            <ac:spMk id="11" creationId="{79DE0AFE-18E0-B836-FB1A-88BB8BD3DC4E}"/>
          </ac:spMkLst>
        </pc:spChg>
        <pc:spChg chg="add mod">
          <ac:chgData name="Lorenzo Rinaldi" userId="77d5bfdd-3e88-4678-a8ff-024fe85681f6" providerId="ADAL" clId="{025F7FD8-DB52-4D9C-9CFC-2B7CBA105079}" dt="2023-07-15T14:10:19.979" v="830" actId="1038"/>
          <ac:spMkLst>
            <pc:docMk/>
            <pc:sldMk cId="4161360956" sldId="256"/>
            <ac:spMk id="16" creationId="{AA399CEA-26A9-D8AC-F42C-DF7410145904}"/>
          </ac:spMkLst>
        </pc:spChg>
        <pc:spChg chg="add mod">
          <ac:chgData name="Lorenzo Rinaldi" userId="77d5bfdd-3e88-4678-a8ff-024fe85681f6" providerId="ADAL" clId="{025F7FD8-DB52-4D9C-9CFC-2B7CBA105079}" dt="2023-07-15T14:10:01.600" v="825" actId="1037"/>
          <ac:spMkLst>
            <pc:docMk/>
            <pc:sldMk cId="4161360956" sldId="256"/>
            <ac:spMk id="25" creationId="{4967A712-04FD-B323-BEEE-42E04D2556FA}"/>
          </ac:spMkLst>
        </pc:spChg>
        <pc:spChg chg="add mod">
          <ac:chgData name="Lorenzo Rinaldi" userId="77d5bfdd-3e88-4678-a8ff-024fe85681f6" providerId="ADAL" clId="{025F7FD8-DB52-4D9C-9CFC-2B7CBA105079}" dt="2023-07-15T14:10:17.332" v="829" actId="1038"/>
          <ac:spMkLst>
            <pc:docMk/>
            <pc:sldMk cId="4161360956" sldId="256"/>
            <ac:spMk id="27" creationId="{41D01A66-0D62-7D12-4EDC-E34F36CC69C0}"/>
          </ac:spMkLst>
        </pc:spChg>
        <pc:spChg chg="add mod">
          <ac:chgData name="Lorenzo Rinaldi" userId="77d5bfdd-3e88-4678-a8ff-024fe85681f6" providerId="ADAL" clId="{025F7FD8-DB52-4D9C-9CFC-2B7CBA105079}" dt="2023-07-15T14:10:07.825" v="827" actId="1038"/>
          <ac:spMkLst>
            <pc:docMk/>
            <pc:sldMk cId="4161360956" sldId="256"/>
            <ac:spMk id="30" creationId="{38D96D24-99D4-93F6-6928-B3BFAE780B2A}"/>
          </ac:spMkLst>
        </pc:spChg>
        <pc:spChg chg="add del mod">
          <ac:chgData name="Lorenzo Rinaldi" userId="77d5bfdd-3e88-4678-a8ff-024fe85681f6" providerId="ADAL" clId="{025F7FD8-DB52-4D9C-9CFC-2B7CBA105079}" dt="2023-07-15T12:31:46.511" v="138"/>
          <ac:spMkLst>
            <pc:docMk/>
            <pc:sldMk cId="4161360956" sldId="256"/>
            <ac:spMk id="31" creationId="{DF431C62-64F5-4876-BA7B-B9FAC8A26383}"/>
          </ac:spMkLst>
        </pc:spChg>
        <pc:spChg chg="add mod">
          <ac:chgData name="Lorenzo Rinaldi" userId="77d5bfdd-3e88-4678-a8ff-024fe85681f6" providerId="ADAL" clId="{025F7FD8-DB52-4D9C-9CFC-2B7CBA105079}" dt="2023-07-15T14:10:22.182" v="833" actId="1035"/>
          <ac:spMkLst>
            <pc:docMk/>
            <pc:sldMk cId="4161360956" sldId="256"/>
            <ac:spMk id="39" creationId="{0EE4B6A8-D451-3FB3-7BB0-D300674D76E0}"/>
          </ac:spMkLst>
        </pc:spChg>
        <pc:spChg chg="add mod">
          <ac:chgData name="Lorenzo Rinaldi" userId="77d5bfdd-3e88-4678-a8ff-024fe85681f6" providerId="ADAL" clId="{025F7FD8-DB52-4D9C-9CFC-2B7CBA105079}" dt="2023-07-15T14:11:51.793" v="842" actId="114"/>
          <ac:spMkLst>
            <pc:docMk/>
            <pc:sldMk cId="4161360956" sldId="256"/>
            <ac:spMk id="42" creationId="{B1413F96-9D96-ED1E-08C8-C3B8093FE43D}"/>
          </ac:spMkLst>
        </pc:spChg>
        <pc:spChg chg="add mod">
          <ac:chgData name="Lorenzo Rinaldi" userId="77d5bfdd-3e88-4678-a8ff-024fe85681f6" providerId="ADAL" clId="{025F7FD8-DB52-4D9C-9CFC-2B7CBA105079}" dt="2023-07-15T14:09:57.814" v="817" actId="1035"/>
          <ac:spMkLst>
            <pc:docMk/>
            <pc:sldMk cId="4161360956" sldId="256"/>
            <ac:spMk id="43" creationId="{25AFD710-9E26-30C1-B77D-026E08D1F44C}"/>
          </ac:spMkLst>
        </pc:spChg>
        <pc:spChg chg="add del mod">
          <ac:chgData name="Lorenzo Rinaldi" userId="77d5bfdd-3e88-4678-a8ff-024fe85681f6" providerId="ADAL" clId="{025F7FD8-DB52-4D9C-9CFC-2B7CBA105079}" dt="2023-07-15T12:55:00.498" v="357" actId="478"/>
          <ac:spMkLst>
            <pc:docMk/>
            <pc:sldMk cId="4161360956" sldId="256"/>
            <ac:spMk id="52" creationId="{50FDCAEC-A380-DD96-BE12-E5A2959CF6BC}"/>
          </ac:spMkLst>
        </pc:spChg>
        <pc:picChg chg="add del mod ord">
          <ac:chgData name="Lorenzo Rinaldi" userId="77d5bfdd-3e88-4678-a8ff-024fe85681f6" providerId="ADAL" clId="{025F7FD8-DB52-4D9C-9CFC-2B7CBA105079}" dt="2023-07-15T13:41:04.844" v="612" actId="478"/>
          <ac:picMkLst>
            <pc:docMk/>
            <pc:sldMk cId="4161360956" sldId="256"/>
            <ac:picMk id="3" creationId="{ECE708A3-FBCF-17FA-C7C2-A77E172FA5C5}"/>
          </ac:picMkLst>
        </pc:picChg>
        <pc:picChg chg="add del mod">
          <ac:chgData name="Lorenzo Rinaldi" userId="77d5bfdd-3e88-4678-a8ff-024fe85681f6" providerId="ADAL" clId="{025F7FD8-DB52-4D9C-9CFC-2B7CBA105079}" dt="2023-07-15T12:52:11.562" v="208" actId="478"/>
          <ac:picMkLst>
            <pc:docMk/>
            <pc:sldMk cId="4161360956" sldId="256"/>
            <ac:picMk id="5" creationId="{39E88163-D2E8-2423-1E63-A629460A0733}"/>
          </ac:picMkLst>
        </pc:picChg>
        <pc:picChg chg="add del mod ord">
          <ac:chgData name="Lorenzo Rinaldi" userId="77d5bfdd-3e88-4678-a8ff-024fe85681f6" providerId="ADAL" clId="{025F7FD8-DB52-4D9C-9CFC-2B7CBA105079}" dt="2023-07-15T14:07:59.216" v="654" actId="478"/>
          <ac:picMkLst>
            <pc:docMk/>
            <pc:sldMk cId="4161360956" sldId="256"/>
            <ac:picMk id="36" creationId="{8EB1DD01-43A6-D0F2-C95A-61A80FA67694}"/>
          </ac:picMkLst>
        </pc:picChg>
        <pc:picChg chg="add del mod ord">
          <ac:chgData name="Lorenzo Rinaldi" userId="77d5bfdd-3e88-4678-a8ff-024fe85681f6" providerId="ADAL" clId="{025F7FD8-DB52-4D9C-9CFC-2B7CBA105079}" dt="2023-07-15T14:09:33.942" v="762" actId="478"/>
          <ac:picMkLst>
            <pc:docMk/>
            <pc:sldMk cId="4161360956" sldId="256"/>
            <ac:picMk id="38" creationId="{E93118B1-F30C-CE4D-DC6B-5C8BB84BFEC1}"/>
          </ac:picMkLst>
        </pc:picChg>
        <pc:picChg chg="add mod ord">
          <ac:chgData name="Lorenzo Rinaldi" userId="77d5bfdd-3e88-4678-a8ff-024fe85681f6" providerId="ADAL" clId="{025F7FD8-DB52-4D9C-9CFC-2B7CBA105079}" dt="2023-07-15T14:09:50.502" v="807" actId="1035"/>
          <ac:picMkLst>
            <pc:docMk/>
            <pc:sldMk cId="4161360956" sldId="256"/>
            <ac:picMk id="41" creationId="{0D120AC4-B88C-5480-0B07-8BD944C5EC5C}"/>
          </ac:picMkLst>
        </pc:picChg>
        <pc:picChg chg="add del">
          <ac:chgData name="Lorenzo Rinaldi" userId="77d5bfdd-3e88-4678-a8ff-024fe85681f6" providerId="ADAL" clId="{025F7FD8-DB52-4D9C-9CFC-2B7CBA105079}" dt="2023-07-15T12:52:14.667" v="210" actId="22"/>
          <ac:picMkLst>
            <pc:docMk/>
            <pc:sldMk cId="4161360956" sldId="256"/>
            <ac:picMk id="54" creationId="{597A4079-84A6-ECB3-2B17-4FEF80531138}"/>
          </ac:picMkLst>
        </pc:picChg>
        <pc:picChg chg="add del">
          <ac:chgData name="Lorenzo Rinaldi" userId="77d5bfdd-3e88-4678-a8ff-024fe85681f6" providerId="ADAL" clId="{025F7FD8-DB52-4D9C-9CFC-2B7CBA105079}" dt="2023-07-15T12:52:19.111" v="212" actId="22"/>
          <ac:picMkLst>
            <pc:docMk/>
            <pc:sldMk cId="4161360956" sldId="256"/>
            <ac:picMk id="56" creationId="{1D28B493-819D-8E96-6BBE-16513036315F}"/>
          </ac:picMkLst>
        </pc:picChg>
        <pc:picChg chg="add del mod ord">
          <ac:chgData name="Lorenzo Rinaldi" userId="77d5bfdd-3e88-4678-a8ff-024fe85681f6" providerId="ADAL" clId="{025F7FD8-DB52-4D9C-9CFC-2B7CBA105079}" dt="2023-07-15T13:31:29.323" v="364" actId="478"/>
          <ac:picMkLst>
            <pc:docMk/>
            <pc:sldMk cId="4161360956" sldId="256"/>
            <ac:picMk id="58" creationId="{5D8CEA19-BC8A-73CD-B729-BDBD42D7F906}"/>
          </ac:picMkLst>
        </pc:picChg>
        <pc:cxnChg chg="add mod">
          <ac:chgData name="Lorenzo Rinaldi" userId="77d5bfdd-3e88-4678-a8ff-024fe85681f6" providerId="ADAL" clId="{025F7FD8-DB52-4D9C-9CFC-2B7CBA105079}" dt="2023-07-15T14:08:28.330" v="676" actId="1037"/>
          <ac:cxnSpMkLst>
            <pc:docMk/>
            <pc:sldMk cId="4161360956" sldId="256"/>
            <ac:cxnSpMk id="7" creationId="{23EB0583-D991-0FD2-45AF-8C4574D53B31}"/>
          </ac:cxnSpMkLst>
        </pc:cxnChg>
        <pc:cxnChg chg="add mod">
          <ac:chgData name="Lorenzo Rinaldi" userId="77d5bfdd-3e88-4678-a8ff-024fe85681f6" providerId="ADAL" clId="{025F7FD8-DB52-4D9C-9CFC-2B7CBA105079}" dt="2023-07-15T14:09:54.308" v="810" actId="1038"/>
          <ac:cxnSpMkLst>
            <pc:docMk/>
            <pc:sldMk cId="4161360956" sldId="256"/>
            <ac:cxnSpMk id="12" creationId="{2656EA41-9F9F-9B2D-81D5-5B1A3A0C2F31}"/>
          </ac:cxnSpMkLst>
        </pc:cxnChg>
        <pc:cxnChg chg="add mod">
          <ac:chgData name="Lorenzo Rinaldi" userId="77d5bfdd-3e88-4678-a8ff-024fe85681f6" providerId="ADAL" clId="{025F7FD8-DB52-4D9C-9CFC-2B7CBA105079}" dt="2023-07-15T14:10:19.979" v="830" actId="1038"/>
          <ac:cxnSpMkLst>
            <pc:docMk/>
            <pc:sldMk cId="4161360956" sldId="256"/>
            <ac:cxnSpMk id="17" creationId="{864ADCE7-E537-E312-67E1-1B4C17427171}"/>
          </ac:cxnSpMkLst>
        </pc:cxnChg>
        <pc:cxnChg chg="add mod">
          <ac:chgData name="Lorenzo Rinaldi" userId="77d5bfdd-3e88-4678-a8ff-024fe85681f6" providerId="ADAL" clId="{025F7FD8-DB52-4D9C-9CFC-2B7CBA105079}" dt="2023-07-15T14:10:17.332" v="829" actId="1038"/>
          <ac:cxnSpMkLst>
            <pc:docMk/>
            <pc:sldMk cId="4161360956" sldId="256"/>
            <ac:cxnSpMk id="24" creationId="{F94C60E8-156C-0262-FF4C-559236389401}"/>
          </ac:cxnSpMkLst>
        </pc:cxnChg>
        <pc:cxnChg chg="add mod">
          <ac:chgData name="Lorenzo Rinaldi" userId="77d5bfdd-3e88-4678-a8ff-024fe85681f6" providerId="ADAL" clId="{025F7FD8-DB52-4D9C-9CFC-2B7CBA105079}" dt="2023-07-15T14:10:01.600" v="825" actId="1037"/>
          <ac:cxnSpMkLst>
            <pc:docMk/>
            <pc:sldMk cId="4161360956" sldId="256"/>
            <ac:cxnSpMk id="26" creationId="{CB1BBBF9-9A3C-0EDE-5956-1ED0C17FDBEE}"/>
          </ac:cxnSpMkLst>
        </pc:cxnChg>
        <pc:cxnChg chg="add mod">
          <ac:chgData name="Lorenzo Rinaldi" userId="77d5bfdd-3e88-4678-a8ff-024fe85681f6" providerId="ADAL" clId="{025F7FD8-DB52-4D9C-9CFC-2B7CBA105079}" dt="2023-07-15T14:10:07.825" v="827" actId="1038"/>
          <ac:cxnSpMkLst>
            <pc:docMk/>
            <pc:sldMk cId="4161360956" sldId="256"/>
            <ac:cxnSpMk id="32" creationId="{D9E1CC3B-8398-9A92-91B7-55B2C6FBD395}"/>
          </ac:cxnSpMkLst>
        </pc:cxnChg>
        <pc:cxnChg chg="add mod">
          <ac:chgData name="Lorenzo Rinaldi" userId="77d5bfdd-3e88-4678-a8ff-024fe85681f6" providerId="ADAL" clId="{025F7FD8-DB52-4D9C-9CFC-2B7CBA105079}" dt="2023-07-15T14:10:22.182" v="833" actId="1035"/>
          <ac:cxnSpMkLst>
            <pc:docMk/>
            <pc:sldMk cId="4161360956" sldId="256"/>
            <ac:cxnSpMk id="35" creationId="{A8B4A088-F6AA-CDD7-143B-0112F095EEF8}"/>
          </ac:cxnSpMkLst>
        </pc:cxnChg>
        <pc:cxnChg chg="add mod">
          <ac:chgData name="Lorenzo Rinaldi" userId="77d5bfdd-3e88-4678-a8ff-024fe85681f6" providerId="ADAL" clId="{025F7FD8-DB52-4D9C-9CFC-2B7CBA105079}" dt="2023-07-15T14:09:57.814" v="817" actId="1035"/>
          <ac:cxnSpMkLst>
            <pc:docMk/>
            <pc:sldMk cId="4161360956" sldId="256"/>
            <ac:cxnSpMk id="44" creationId="{4FB4E234-3912-622A-DB12-B57ABADA765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112605-C5EE-03B3-2A0D-06CE2D469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ECEFD7A-5838-ED1B-406C-6ADCB43B0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DCD477-3CCB-AADC-F23E-3C1877600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ED62-967D-4677-ABF7-7ADBD4F4DEE9}" type="datetimeFigureOut">
              <a:rPr lang="it-IT" smtClean="0"/>
              <a:t>15/07/2023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9B1F5F-2141-7E26-F02A-372A7242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1442B7-0C90-34B0-B43A-745345505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35AD-4976-4077-94EF-0C2CB34415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8430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511CE7-289C-9B3E-DC29-7DF9EC9A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1F5E70-B3C8-6A10-88A4-AD0C0F04D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995DC9-FDAE-02BB-D805-9AD23D2F0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ED62-967D-4677-ABF7-7ADBD4F4DEE9}" type="datetimeFigureOut">
              <a:rPr lang="it-IT" smtClean="0"/>
              <a:t>15/07/2023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AC40B9-AE55-DD59-6D48-29A7ECF9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E3674F-1CD4-E1A3-FE82-5AD70FA9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35AD-4976-4077-94EF-0C2CB34415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119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59C0548-16F7-4112-51CB-C5749758D8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11E70AD-C141-8E47-F323-B48C04599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AB10C8-8657-2CA5-4396-BCCFD62B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ED62-967D-4677-ABF7-7ADBD4F4DEE9}" type="datetimeFigureOut">
              <a:rPr lang="it-IT" smtClean="0"/>
              <a:t>15/07/2023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56FFBA-46FE-FAEF-67E4-2BBB6FE1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6B31A4-B5C2-6768-789F-A712805AA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35AD-4976-4077-94EF-0C2CB34415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076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666D3F-5C4F-A992-6ECC-5B6CCF29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361E20-8341-A25F-C995-1643D24D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A8F02F-FA2F-1529-0056-9F124B24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ED62-967D-4677-ABF7-7ADBD4F4DEE9}" type="datetimeFigureOut">
              <a:rPr lang="it-IT" smtClean="0"/>
              <a:t>15/07/2023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ED4B94-30E2-CC7F-6673-BD5545A15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D2FC798-478E-80F2-EBE2-B76995F2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35AD-4976-4077-94EF-0C2CB34415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478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89F3EC-4A03-04F9-1B38-D75C63668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DB7FA0-626C-4573-D989-1056DC929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165CB8-A216-9F40-1DFB-92960E67F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ED62-967D-4677-ABF7-7ADBD4F4DEE9}" type="datetimeFigureOut">
              <a:rPr lang="it-IT" smtClean="0"/>
              <a:t>15/07/2023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A37243-CAEE-FF66-518E-DC4C0877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043F38-A7A1-FDD4-761A-D8C9E6CE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35AD-4976-4077-94EF-0C2CB34415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995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18E8BD-47F2-B56C-DE1F-35273438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F64F74-9BFE-96AD-C546-1C01CE4CC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C70DD7B-9DB7-DC6A-16AA-ADB9D7AF2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D050410-502A-3B8C-DCC8-9ACDDC858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ED62-967D-4677-ABF7-7ADBD4F4DEE9}" type="datetimeFigureOut">
              <a:rPr lang="it-IT" smtClean="0"/>
              <a:t>15/07/2023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0B99EA-D91B-3019-D902-33C608F53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FAB12C-7EE8-9B1A-A68B-0231F9F1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35AD-4976-4077-94EF-0C2CB34415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558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F9D149-FC51-25DC-FA29-AE61759C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D8EA524-980F-F9E5-B8D4-0692C10EA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C8B8424-FC5E-4162-202E-13CD1D2E2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F2A1098-BBB3-FB55-9277-ED1A99D75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B62E04C-2917-5A13-12D3-2BBB7641A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4441692-A674-73DE-A782-E16C13CC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ED62-967D-4677-ABF7-7ADBD4F4DEE9}" type="datetimeFigureOut">
              <a:rPr lang="it-IT" smtClean="0"/>
              <a:t>15/07/2023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37C0CC1-376B-9A54-720E-C77B4BBF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90F7C74-A5AC-1AC3-D8BB-5B489B57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35AD-4976-4077-94EF-0C2CB34415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676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33CBF1-7541-CF70-8760-F8638310C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F7BD267-9048-4E56-564B-A2DC612E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ED62-967D-4677-ABF7-7ADBD4F4DEE9}" type="datetimeFigureOut">
              <a:rPr lang="it-IT" smtClean="0"/>
              <a:t>15/07/2023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50D2CD4-ED53-0FD6-8B85-A07FF104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E3193E3-80BE-D10C-F0BC-417ACA25D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35AD-4976-4077-94EF-0C2CB34415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607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1300A55-0F61-1C80-A07C-1D183444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ED62-967D-4677-ABF7-7ADBD4F4DEE9}" type="datetimeFigureOut">
              <a:rPr lang="it-IT" smtClean="0"/>
              <a:t>15/07/2023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C74878-3569-CA9E-C166-A7C693D6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944BA6D-DC54-E74E-36DA-31999C43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35AD-4976-4077-94EF-0C2CB34415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759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BA0A7C-DFED-C103-2A63-9183F4390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FAEBA9-9A68-60B6-2BA1-E6DA86222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621AB31-6269-A167-A9D4-A0D18721D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5C4461-643C-A05B-9644-2934B70F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ED62-967D-4677-ABF7-7ADBD4F4DEE9}" type="datetimeFigureOut">
              <a:rPr lang="it-IT" smtClean="0"/>
              <a:t>15/07/2023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258221E-8822-DAEF-EF08-55E33DF9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8380DB-5AD6-8B86-A614-FBDD3F3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35AD-4976-4077-94EF-0C2CB34415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856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8FB010-28AA-1A79-8AE4-78B25C18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1CE77A3-1184-3F6F-F8B7-BBDCEACE5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41F9E19-CEE3-A1AA-A910-9385C839E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E00131-D7D7-CABA-EB70-A21B0CBA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ED62-967D-4677-ABF7-7ADBD4F4DEE9}" type="datetimeFigureOut">
              <a:rPr lang="it-IT" smtClean="0"/>
              <a:t>15/07/2023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18D8D72-505C-EAD8-2D6F-14C9F2DBE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E146BB1-DF93-F5F5-3F04-6E050CA3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35AD-4976-4077-94EF-0C2CB34415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055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2B66B1B-293E-E7AB-B49A-BBDF2D408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7316B8-5664-51DD-05D1-E54511298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AD9B45-D74B-4CA4-4AF5-A7769EB54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7ED62-967D-4677-ABF7-7ADBD4F4DEE9}" type="datetimeFigureOut">
              <a:rPr lang="it-IT" smtClean="0"/>
              <a:t>15/07/2023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0A0F8D-A415-0EC2-C632-B8D703BD9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40CD97-4A0E-0828-7990-18A2C100C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835AD-4976-4077-94EF-0C2CB34415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798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magine 40">
            <a:extLst>
              <a:ext uri="{FF2B5EF4-FFF2-40B4-BE49-F238E27FC236}">
                <a16:creationId xmlns:a16="http://schemas.microsoft.com/office/drawing/2014/main" id="{0D120AC4-B88C-5480-0B07-8BD944C5E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80" y="1317154"/>
            <a:ext cx="9250680" cy="3278812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3EB0583-D991-0FD2-45AF-8C4574D53B31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6671583" y="2024061"/>
            <a:ext cx="169274" cy="0"/>
          </a:xfrm>
          <a:prstGeom prst="line">
            <a:avLst/>
          </a:prstGeom>
          <a:ln>
            <a:solidFill>
              <a:srgbClr val="3A8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DD57495-B11A-D108-1183-55CBE39EFB41}"/>
              </a:ext>
            </a:extLst>
          </p:cNvPr>
          <p:cNvSpPr txBox="1"/>
          <p:nvPr/>
        </p:nvSpPr>
        <p:spPr>
          <a:xfrm>
            <a:off x="6066289" y="1893256"/>
            <a:ext cx="605294" cy="261610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r>
              <a:rPr lang="it-IT" sz="1100" dirty="0" err="1">
                <a:solidFill>
                  <a:srgbClr val="3A86FF"/>
                </a:solidFill>
                <a:latin typeface="HelveticaNeue Light" panose="00000400000000000000" pitchFamily="2" charset="0"/>
              </a:rPr>
              <a:t>Hungary</a:t>
            </a:r>
            <a:endParaRPr lang="it-IT" sz="1100" dirty="0">
              <a:solidFill>
                <a:srgbClr val="3A86FF"/>
              </a:solidFill>
              <a:latin typeface="HelveticaNeue Light" panose="00000400000000000000" pitchFamily="2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9DE0AFE-18E0-B836-FB1A-88BB8BD3DC4E}"/>
              </a:ext>
            </a:extLst>
          </p:cNvPr>
          <p:cNvSpPr txBox="1"/>
          <p:nvPr/>
        </p:nvSpPr>
        <p:spPr>
          <a:xfrm>
            <a:off x="9817306" y="2154866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>
                <a:solidFill>
                  <a:srgbClr val="3A86FF"/>
                </a:solidFill>
                <a:latin typeface="HelveticaNeue Light" panose="00000400000000000000" pitchFamily="2" charset="0"/>
              </a:rPr>
              <a:t>Denmark</a:t>
            </a:r>
            <a:endParaRPr lang="it-IT" sz="1100" dirty="0">
              <a:solidFill>
                <a:srgbClr val="3A86FF"/>
              </a:solidFill>
              <a:latin typeface="HelveticaNeue Light" panose="00000400000000000000" pitchFamily="2" charset="0"/>
            </a:endParaRP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656EA41-9F9F-9B2D-81D5-5B1A3A0C2F31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0185356" y="2040731"/>
            <a:ext cx="0" cy="114135"/>
          </a:xfrm>
          <a:prstGeom prst="line">
            <a:avLst/>
          </a:prstGeom>
          <a:ln>
            <a:solidFill>
              <a:srgbClr val="3A8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A399CEA-26A9-D8AC-F42C-DF7410145904}"/>
              </a:ext>
            </a:extLst>
          </p:cNvPr>
          <p:cNvSpPr txBox="1"/>
          <p:nvPr/>
        </p:nvSpPr>
        <p:spPr>
          <a:xfrm>
            <a:off x="3776096" y="2882201"/>
            <a:ext cx="588623" cy="215444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r>
              <a:rPr lang="it-IT" sz="1100" dirty="0">
                <a:solidFill>
                  <a:srgbClr val="FF006E"/>
                </a:solidFill>
                <a:latin typeface="HelveticaNeue Light" panose="00000400000000000000" pitchFamily="2" charset="0"/>
              </a:rPr>
              <a:t>Russia</a:t>
            </a: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864ADCE7-E537-E312-67E1-1B4C17427171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4070407" y="2783840"/>
            <a:ext cx="1" cy="98361"/>
          </a:xfrm>
          <a:prstGeom prst="line">
            <a:avLst/>
          </a:prstGeom>
          <a:ln>
            <a:solidFill>
              <a:srgbClr val="FF00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94C60E8-156C-0262-FF4C-559236389401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398294" y="2782729"/>
            <a:ext cx="175176" cy="97635"/>
          </a:xfrm>
          <a:prstGeom prst="line">
            <a:avLst/>
          </a:prstGeom>
          <a:ln>
            <a:solidFill>
              <a:srgbClr val="FF00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1D01A66-0D62-7D12-4EDC-E34F36CC69C0}"/>
              </a:ext>
            </a:extLst>
          </p:cNvPr>
          <p:cNvSpPr txBox="1"/>
          <p:nvPr/>
        </p:nvSpPr>
        <p:spPr>
          <a:xfrm>
            <a:off x="5573470" y="2749559"/>
            <a:ext cx="430567" cy="2616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it-IT" sz="1100" dirty="0">
                <a:solidFill>
                  <a:srgbClr val="FF006E"/>
                </a:solidFill>
                <a:latin typeface="HelveticaNeue Light" panose="00000400000000000000" pitchFamily="2" charset="0"/>
              </a:rPr>
              <a:t>Qatar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38D96D24-99D4-93F6-6928-B3BFAE780B2A}"/>
              </a:ext>
            </a:extLst>
          </p:cNvPr>
          <p:cNvSpPr txBox="1"/>
          <p:nvPr/>
        </p:nvSpPr>
        <p:spPr>
          <a:xfrm>
            <a:off x="7603822" y="2828297"/>
            <a:ext cx="1003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rgbClr val="FF006E"/>
                </a:solidFill>
                <a:latin typeface="HelveticaNeue Light" panose="00000400000000000000" pitchFamily="2" charset="0"/>
              </a:rPr>
              <a:t>United States</a:t>
            </a:r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D9E1CC3B-8398-9A92-91B7-55B2C6FBD395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8105723" y="2771772"/>
            <a:ext cx="0" cy="56525"/>
          </a:xfrm>
          <a:prstGeom prst="line">
            <a:avLst/>
          </a:prstGeom>
          <a:ln>
            <a:solidFill>
              <a:srgbClr val="FF00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A8B4A088-F6AA-CDD7-143B-0112F095EEF8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3518326" y="3466252"/>
            <a:ext cx="136734" cy="0"/>
          </a:xfrm>
          <a:prstGeom prst="line">
            <a:avLst/>
          </a:prstGeom>
          <a:ln>
            <a:solidFill>
              <a:srgbClr val="44C7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0EE4B6A8-D451-3FB3-7BB0-D300674D76E0}"/>
              </a:ext>
            </a:extLst>
          </p:cNvPr>
          <p:cNvSpPr txBox="1"/>
          <p:nvPr/>
        </p:nvSpPr>
        <p:spPr>
          <a:xfrm>
            <a:off x="2984205" y="3335447"/>
            <a:ext cx="534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rgbClr val="44C7F0"/>
                </a:solidFill>
                <a:latin typeface="HelveticaNeue Light" panose="00000400000000000000" pitchFamily="2" charset="0"/>
              </a:rPr>
              <a:t>China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25AFD710-9E26-30C1-B77D-026E08D1F44C}"/>
              </a:ext>
            </a:extLst>
          </p:cNvPr>
          <p:cNvSpPr txBox="1"/>
          <p:nvPr/>
        </p:nvSpPr>
        <p:spPr>
          <a:xfrm>
            <a:off x="9670566" y="4074804"/>
            <a:ext cx="792846" cy="2616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it-IT" sz="1100" dirty="0" err="1">
                <a:solidFill>
                  <a:srgbClr val="8338EC"/>
                </a:solidFill>
                <a:latin typeface="HelveticaNeue Light" panose="00000400000000000000" pitchFamily="2" charset="0"/>
              </a:rPr>
              <a:t>Switzerland</a:t>
            </a:r>
            <a:endParaRPr lang="it-IT" sz="1100" dirty="0">
              <a:solidFill>
                <a:srgbClr val="8338EC"/>
              </a:solidFill>
              <a:latin typeface="HelveticaNeue Light" panose="00000400000000000000" pitchFamily="2" charset="0"/>
            </a:endParaRPr>
          </a:p>
        </p:txBody>
      </p: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4FB4E234-3912-622A-DB12-B57ABADA765E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9579901" y="4205609"/>
            <a:ext cx="90665" cy="0"/>
          </a:xfrm>
          <a:prstGeom prst="line">
            <a:avLst/>
          </a:prstGeom>
          <a:ln>
            <a:solidFill>
              <a:srgbClr val="8338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967A712-04FD-B323-BEEE-42E04D2556FA}"/>
              </a:ext>
            </a:extLst>
          </p:cNvPr>
          <p:cNvSpPr txBox="1"/>
          <p:nvPr/>
        </p:nvSpPr>
        <p:spPr>
          <a:xfrm>
            <a:off x="8168602" y="3976697"/>
            <a:ext cx="37510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it-IT" sz="1100" dirty="0">
                <a:solidFill>
                  <a:srgbClr val="8338EC"/>
                </a:solidFill>
                <a:latin typeface="HelveticaNeue Light" panose="00000400000000000000" pitchFamily="2" charset="0"/>
              </a:rPr>
              <a:t>Japan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CB1BBBF9-9A3C-0EDE-5956-1ED0C17FDBEE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8356154" y="4145974"/>
            <a:ext cx="0" cy="78043"/>
          </a:xfrm>
          <a:prstGeom prst="line">
            <a:avLst/>
          </a:prstGeom>
          <a:ln>
            <a:solidFill>
              <a:srgbClr val="8338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B1413F96-9D96-ED1E-08C8-C3B8093FE43D}"/>
              </a:ext>
            </a:extLst>
          </p:cNvPr>
          <p:cNvSpPr txBox="1"/>
          <p:nvPr/>
        </p:nvSpPr>
        <p:spPr>
          <a:xfrm>
            <a:off x="6066289" y="4530563"/>
            <a:ext cx="261760" cy="26161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r>
              <a:rPr lang="it-IT" sz="1100" i="1" dirty="0">
                <a:solidFill>
                  <a:srgbClr val="1B201A"/>
                </a:solidFill>
                <a:latin typeface="HelveticaNeue Light" panose="00000400000000000000" pitchFamily="2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41613609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41E96938535DD4B921FCDFB54345D30" ma:contentTypeVersion="17" ma:contentTypeDescription="Creare un nuovo documento." ma:contentTypeScope="" ma:versionID="24b4a5ee6c90ad5e302ffe9a945ebb1e">
  <xsd:schema xmlns:xsd="http://www.w3.org/2001/XMLSchema" xmlns:xs="http://www.w3.org/2001/XMLSchema" xmlns:p="http://schemas.microsoft.com/office/2006/metadata/properties" xmlns:ns2="5d44ae6a-e145-4c9d-94e7-ddf9cc58067e" xmlns:ns3="e67e9a88-35e1-4b39-8da9-a609eb308282" targetNamespace="http://schemas.microsoft.com/office/2006/metadata/properties" ma:root="true" ma:fieldsID="0be869e1b59aa26d60130e74dad6d347" ns2:_="" ns3:_="">
    <xsd:import namespace="5d44ae6a-e145-4c9d-94e7-ddf9cc58067e"/>
    <xsd:import namespace="e67e9a88-35e1-4b39-8da9-a609eb3082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44ae6a-e145-4c9d-94e7-ddf9cc5806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Tag immagine" ma:readOnly="false" ma:fieldId="{5cf76f15-5ced-4ddc-b409-7134ff3c332f}" ma:taxonomyMulti="true" ma:sspId="62691f12-1220-44b1-ba48-e77f64da29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7e9a88-35e1-4b39-8da9-a609eb30828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fe7f1f2-b186-4eae-b9db-3e53485d6587}" ma:internalName="TaxCatchAll" ma:showField="CatchAllData" ma:web="e67e9a88-35e1-4b39-8da9-a609eb30828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d44ae6a-e145-4c9d-94e7-ddf9cc58067e">
      <Terms xmlns="http://schemas.microsoft.com/office/infopath/2007/PartnerControls"/>
    </lcf76f155ced4ddcb4097134ff3c332f>
    <TaxCatchAll xmlns="e67e9a88-35e1-4b39-8da9-a609eb30828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0C9410-118A-4B8F-B678-998255F9CD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44ae6a-e145-4c9d-94e7-ddf9cc58067e"/>
    <ds:schemaRef ds:uri="e67e9a88-35e1-4b39-8da9-a609eb3082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231CCC-B655-419F-96FE-5DCB8906B582}">
  <ds:schemaRefs>
    <ds:schemaRef ds:uri="http://schemas.microsoft.com/office/2006/metadata/properties"/>
    <ds:schemaRef ds:uri="http://schemas.microsoft.com/office/infopath/2007/PartnerControls"/>
    <ds:schemaRef ds:uri="5d44ae6a-e145-4c9d-94e7-ddf9cc58067e"/>
    <ds:schemaRef ds:uri="e67e9a88-35e1-4b39-8da9-a609eb308282"/>
  </ds:schemaRefs>
</ds:datastoreItem>
</file>

<file path=customXml/itemProps3.xml><?xml version="1.0" encoding="utf-8"?>
<ds:datastoreItem xmlns:ds="http://schemas.openxmlformats.org/officeDocument/2006/customXml" ds:itemID="{648A610E-1DFA-45BA-8F6B-4586671287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HelveticaNeue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Lorenzo Rinaldi</dc:creator>
  <cp:lastModifiedBy>Lorenzo Rinaldi</cp:lastModifiedBy>
  <cp:revision>1</cp:revision>
  <dcterms:created xsi:type="dcterms:W3CDTF">2023-07-15T12:25:02Z</dcterms:created>
  <dcterms:modified xsi:type="dcterms:W3CDTF">2023-07-15T14:12:00Z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0x010100241E96938535DD4B921FCDFB54345D30</vt:lpwstr>
  </property>
  <property fmtid="{D5CDD505-2E9C-101B-9397-08002B2CF9AE}" pid="3" name="MediaServiceImageTags">
    <vt:lpwstr/>
  </property>
</Properties>
</file>