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3"/>
    <p:restoredTop sz="94451"/>
  </p:normalViewPr>
  <p:slideViewPr>
    <p:cSldViewPr snapToGrid="0" snapToObjects="1">
      <p:cViewPr varScale="1">
        <p:scale>
          <a:sx n="151" d="100"/>
          <a:sy n="151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64D2-AC68-6B4F-86FD-91675A31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58542-4AD2-AB42-8D58-A954BEE9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B344-0EFF-D747-AAD8-67D03255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A17B-F24D-5942-AA8A-0F86480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65D1-B7C1-154D-A68C-70FDB4B4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8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E992-C453-8C4E-BC32-B83D9332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EAC8C-E11A-4542-A1BC-562282345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C846-9255-FF4F-9B66-F1526E03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CD9F-CFD9-3E48-B0B7-C6A58EAC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D363-6DCA-104E-AA1C-7D51C42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487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D17A7-EF27-0D4D-84F4-84CB7B1D6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0DA45-D96A-FE48-BC1A-0A053B4E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A396-C138-064D-A8F2-814731B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ED43-7751-B24F-901C-DD401D16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7AC69-C944-CE45-A12C-2A044C9D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971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51E4-0233-7144-8CB3-80EBB57B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9196-5BB7-4A43-9015-4119BA75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B49E-B51C-4744-9C0B-2916B188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7820-FC8E-774A-9081-AD310B60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B9BB-5983-5A40-B269-90756758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34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AFE7-7C0E-D246-AB9B-832B360A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98A-DDDC-AB49-A3F0-079A4F55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4692B-A52D-464E-BA38-72B15D7A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2222-B937-A849-88CB-FB1D32A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1469-A3CA-BD4E-920A-F06B4C9F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79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DDB-2D98-584B-8051-AD1D266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2389-8F95-E246-9338-8E957684E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CE130-7A27-CC48-B8EA-61AFBB0DD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B7F0-D3F5-CF44-A043-5E788B2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0913E-19F8-A048-B828-3EB2768E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1787-8787-EB47-83B3-3BEF66D1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038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3ACB-BD77-424C-969A-8BDC9AAC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8CE6E-CFF3-254D-84D9-BB5AA51E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B16EE-4615-4646-9431-F0EC8D71F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FBA35-9A7A-6943-904A-0F66A0EE8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C5C4C-9B6A-8240-A03B-8318EA8B6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0BB10-0311-EC44-AD44-88599FF5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6FEC9-F6DC-A442-9F24-223B00CC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EC3E5-4FA5-7D44-B96E-895C7711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70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E9C1-1092-0049-BD54-F73C4A45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4A645-FFFC-B94F-9911-0CBF5D5F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D6ACF-5135-D74F-A3A7-9B4A6968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29A45-D625-F445-854F-2C15521E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5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8DF72-020E-D74F-8A8A-9A39F7FE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6A825-8EAE-D843-95A7-BCC2245C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481A-EA55-AB45-9946-0DBD68E1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529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47CA-E9D7-C449-AB66-E614A060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91B3-786E-0A47-A36E-062DA01F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DD923-6B8F-7A4C-9711-0561D76A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330D-C2B6-C14E-A427-CB54E27F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F8E7A-6B26-E74F-91E7-9FBA9283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3070-C9DD-A74B-A23F-7D1A2E3E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81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35A-1BFF-EF41-A554-A7181CB9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616C0-2B2B-0B44-AFC7-501EFA4C0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F421A-F97E-1642-BE5E-E6348439A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B2000-D7AC-5B44-825F-07331834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9B57-55D8-3E4A-A71C-41F3AF9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ECFF-0BC8-654A-9C96-1FCBB9C6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429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FFF4A-B6DD-0B43-8383-C2F50797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10D99-76BD-434B-8619-C1BAA680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8EEA-CE65-4D43-B95B-28EFE90C8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865D-E150-A44C-B71C-C2E2AA7A8FCC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9326-6995-E44F-911B-42058DAB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B707-12A2-B946-8720-5F44C659D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C222-3608-F249-BF92-449D18F9BD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629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F681-9666-4249-8381-29A66DE97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0580F-3194-C340-BDBA-EC0AC7525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743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Emilie Søborg Agger</dc:creator>
  <cp:lastModifiedBy>Sophie Emilie Søborg Agger</cp:lastModifiedBy>
  <cp:revision>1</cp:revision>
  <dcterms:created xsi:type="dcterms:W3CDTF">2019-11-29T09:49:52Z</dcterms:created>
  <dcterms:modified xsi:type="dcterms:W3CDTF">2019-11-29T09:50:15Z</dcterms:modified>
</cp:coreProperties>
</file>