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A73FC-5E75-CD75-4DAC-D0ED9C47C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DE1C24-A42C-6507-9815-36410265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F7845-99CA-DC12-260D-ADF87BAC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A761D-7AC1-F209-2428-1472856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2FA4B-5062-3A24-07F5-FF735BEE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1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E4AEF-5A79-3EF9-31DC-0950920A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E56E4B-1104-576D-710F-E1B7F00F7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F31FE0-C2BE-007A-5A11-37E7035F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6EC40-D19F-67B2-7957-3593DE5C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47707-C6F3-38F8-F09B-228265DA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65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38F457-ADC2-724F-97B4-AEA465609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E28FE6-5AA3-686E-D6E3-45E8E96F7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14D87-DBFA-495E-D61C-67F3279F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9369B-47CB-51BF-F1D9-EEFA54FA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75F929-E807-20EF-63DD-334F6D9E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1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3AC98-3A0D-81DA-5535-A74C9DA7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3BFD8-BEA2-C957-B691-D57A1558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CD4D5-5DB8-A824-5B99-9AF0096F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9B7A-49B6-4F7B-6719-6E8B5A8E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23BE5-1732-057F-EC24-7EDA1475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26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3D27C-80E0-8B40-07CF-773F36E6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0BE41D-F64B-E581-E241-456F0B99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0BF38-06F2-D93C-F7A7-DFAD837C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524EC6-76B8-5F52-EB80-738A48F2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16FAC-CD9D-57E4-2E20-3FD0717A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21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3316C-D5F2-9A68-78F0-87856454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F2749-89B0-2C9C-B4D2-BD3D312E5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2B9D15-97CE-93AF-E365-11109788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D8AC1A-D166-65C4-3B53-17DF1A6F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64140B-0B44-455A-8EAB-D776D5BB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3E1AA-ED38-B194-84AB-28D49EA1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D3DD6-08FC-88C7-5FA7-DC3EFFE0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05011B-F759-BA66-D7FF-293C1D8E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0965D-23E1-522C-3510-C97A323A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66D51D-09D1-2224-84F9-FEB96336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90529A-7306-A92B-7CD8-59D19592A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DAFF0F-9E8D-A5F1-ADDD-9D4C088B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1C5E39-9E25-3EB9-8800-18B8CAD9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BB79D4-851D-D094-C9CE-BB33D6ED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54458-ACC5-45B5-B0D7-1BCD03D1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DC6AE2-8D90-AC72-2859-70B15A58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067B6D-414F-01F7-282F-EFADD161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134CA3-FAB4-F913-B106-F3ABE61D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4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5AAE58-0230-2F54-7F4F-12F20960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87832D-0472-CEA3-7F40-C7AA962E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F8B5E0-A81E-438C-2F5B-3EED78E1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5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E8BDB-E17D-8764-4296-686AB906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42755A-6395-82E7-D71B-CB3FEF5B2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C3EA87-8F7C-BC9E-7C81-F0A1F27F0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97FBA3-63CA-F2E9-B0E2-74080819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A39E07-24BC-2B82-5214-D0EF499F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355902-D810-886E-8138-5C076711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9481C-D0CB-F57F-D720-EBD2AEDA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BE5C36-DBFD-3ABE-DC8A-3BB7712E9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ED11B9-B21D-44E9-278B-1C761FB8B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2903A1-EA3D-0EBC-7C25-465FA5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4B3AE7-F6AC-3C08-0812-1F2B47A5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3195F-ABFF-D90F-F33E-F83A57E6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86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439F5-8819-E5E7-C606-D75FE529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B488EE-8C41-CD31-8120-74C24212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65CDC-941C-CFEE-9BF0-F3E9DDD15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F1FC-0459-41FD-9EE4-25FB77B6672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FBC6B-46D8-1A16-180B-DD7BDBFFD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E5D6B-0E67-475D-D5CC-0B4755B10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63BD-ABE2-4B9C-BDB1-04C63BFC2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9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B7584-D5ED-865A-32B4-21B214091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проектов</a:t>
            </a:r>
            <a:br>
              <a:rPr lang="ru-RU" dirty="0"/>
            </a:br>
            <a:r>
              <a:rPr lang="ru-RU" dirty="0"/>
              <a:t>студии Квазар</a:t>
            </a:r>
          </a:p>
        </p:txBody>
      </p:sp>
    </p:spTree>
    <p:extLst>
      <p:ext uri="{BB962C8B-B14F-4D97-AF65-F5344CB8AC3E}">
        <p14:creationId xmlns:p14="http://schemas.microsoft.com/office/powerpoint/2010/main" val="416916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B7584-D5ED-865A-32B4-21B2140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ru-RU" sz="6600" dirty="0"/>
              <a:t>Главная страница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206885-5ED5-7E24-4F95-D0F3D92C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84575"/>
            <a:ext cx="7214616" cy="3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0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B7584-D5ED-865A-32B4-21B2140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3768917" cy="1606163"/>
          </a:xfrm>
        </p:spPr>
        <p:txBody>
          <a:bodyPr>
            <a:normAutofit/>
          </a:bodyPr>
          <a:lstStyle/>
          <a:p>
            <a:pPr algn="l"/>
            <a:r>
              <a:rPr lang="ru-RU" sz="4400"/>
              <a:t>Адаптивный дизайн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D9C864-BFD9-1A0B-E248-763C8F6F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675" y="643467"/>
            <a:ext cx="34679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B7584-D5ED-865A-32B4-21B2140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873" y="95686"/>
            <a:ext cx="5802086" cy="838379"/>
          </a:xfrm>
        </p:spPr>
        <p:txBody>
          <a:bodyPr>
            <a:normAutofit/>
          </a:bodyPr>
          <a:lstStyle/>
          <a:p>
            <a:r>
              <a:rPr lang="ru-RU" sz="4400" dirty="0"/>
              <a:t>Выполненные проекты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BD5F29-3235-3BD6-DE29-43AAB2EE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93" y="1029751"/>
            <a:ext cx="10757751" cy="53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1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проектов студии Квазар</vt:lpstr>
      <vt:lpstr>Главная страница</vt:lpstr>
      <vt:lpstr>Адаптивный дизайн</vt:lpstr>
      <vt:lpstr>Выполненные проекты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проектов студии Квазар</dc:title>
  <dc:creator>Admin</dc:creator>
  <cp:lastModifiedBy>Admin</cp:lastModifiedBy>
  <cp:revision>1</cp:revision>
  <dcterms:created xsi:type="dcterms:W3CDTF">2024-05-30T13:53:22Z</dcterms:created>
  <dcterms:modified xsi:type="dcterms:W3CDTF">2024-05-30T14:34:03Z</dcterms:modified>
</cp:coreProperties>
</file>