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7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08" d="100"/>
          <a:sy n="108" d="100"/>
        </p:scale>
        <p:origin x="1692" y="60"/>
      </p:cViewPr>
      <p:guideLst>
        <p:guide pos="287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1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0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1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7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8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634E-2262-49B6-9646-63053FDCCD52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0311-5D17-4F8E-9DBE-C469713B9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9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r>
              <a:rPr lang="ko-KR" altLang="en-US" dirty="0"/>
              <a:t>규칙을 </a:t>
            </a:r>
            <a:r>
              <a:rPr lang="ko-KR" altLang="en-US" dirty="0" err="1"/>
              <a:t>코딩하기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3235"/>
          </a:xfrm>
        </p:spPr>
        <p:txBody>
          <a:bodyPr/>
          <a:lstStyle/>
          <a:p>
            <a:r>
              <a:rPr lang="en-US" altLang="ko-KR" dirty="0">
                <a:latin typeface="맑은 고딕" charset="0"/>
                <a:ea typeface="맑은 고딕" charset="0"/>
              </a:rPr>
              <a:t>Q1, Q2, Q3 </a:t>
            </a:r>
            <a:r>
              <a:rPr lang="en-US" altLang="ko-KR" dirty="0">
                <a:latin typeface="Wingdings" charset="0"/>
                <a:ea typeface="Wingdings" charset="0"/>
              </a:rPr>
              <a:t></a:t>
            </a:r>
            <a:r>
              <a:rPr lang="en-US" altLang="ko-KR" dirty="0">
                <a:latin typeface="맑은 고딕" charset="0"/>
                <a:ea typeface="맑은 고딕" charset="0"/>
              </a:rPr>
              <a:t> /, %을 잘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활용하는</a:t>
            </a:r>
            <a:r>
              <a:rPr lang="en-US" altLang="ko-KR" dirty="0">
                <a:latin typeface="맑은 고딕" charset="0"/>
                <a:ea typeface="맑은 고딕" charset="0"/>
              </a:rPr>
              <a:t> 것.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47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Q1. How many carry operations?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r>
              <a:rPr lang="ko-KR" altLang="en-US" dirty="0"/>
              <a:t>두 개의 자연수를 더할 때 한 자리씩 오른쪽에서 왼쪽으로 더하는 것으로 배웠을 것이다</a:t>
            </a:r>
            <a:r>
              <a:rPr lang="en-US" altLang="ko-KR" dirty="0"/>
              <a:t>. (</a:t>
            </a:r>
            <a:r>
              <a:rPr lang="ko-KR" altLang="en-US" dirty="0"/>
              <a:t>아마 초등학교 때</a:t>
            </a:r>
            <a:r>
              <a:rPr lang="en-US" altLang="ko-KR" dirty="0"/>
              <a:t>..) </a:t>
            </a:r>
            <a:r>
              <a:rPr lang="ko-KR" altLang="en-US" dirty="0"/>
              <a:t>한 자리씩 더할 때 그 합이 </a:t>
            </a:r>
            <a:r>
              <a:rPr lang="en-US" altLang="ko-KR" dirty="0"/>
              <a:t>10</a:t>
            </a:r>
            <a:r>
              <a:rPr lang="ko-KR" altLang="en-US" dirty="0"/>
              <a:t>보다 크면 그 왼쪽 자리에 </a:t>
            </a:r>
            <a:r>
              <a:rPr lang="en-US" altLang="ko-KR" dirty="0"/>
              <a:t>1</a:t>
            </a:r>
            <a:r>
              <a:rPr lang="ko-KR" altLang="en-US" dirty="0"/>
              <a:t>을 더한다는 것도 알 것이며</a:t>
            </a:r>
            <a:r>
              <a:rPr lang="en-US" altLang="ko-KR" dirty="0"/>
              <a:t>, </a:t>
            </a:r>
            <a:r>
              <a:rPr lang="ko-KR" altLang="en-US" dirty="0"/>
              <a:t>이 것을 컴퓨터 구조 및 이산 수학 시간에 </a:t>
            </a:r>
            <a:r>
              <a:rPr lang="en-US" altLang="ko-KR" dirty="0"/>
              <a:t>carry</a:t>
            </a:r>
            <a:r>
              <a:rPr lang="ko-KR" altLang="en-US" dirty="0"/>
              <a:t>라고 배웠을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9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Q1. How many carry operations? 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두 개의 자연수를 입력 받아서 더할 때 몇 번의 carry가 생기는지 출력하는 프로그램을 작성하시오.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예1)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123 999 [enter]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3 </a:t>
            </a:r>
            <a:r>
              <a:rPr lang="en-US" altLang="ko-KR" sz="2400" b="0" cap="none" dirty="0">
                <a:latin typeface="Wingdings" charset="0"/>
                <a:ea typeface="Wingdings" charset="0"/>
              </a:rPr>
              <a:t>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 결과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예2)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45 664 [enter]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1 </a:t>
            </a:r>
            <a:r>
              <a:rPr lang="en-US" altLang="ko-KR" sz="2400" b="0" cap="none" dirty="0">
                <a:latin typeface="Wingdings" charset="0"/>
                <a:ea typeface="Wingdings" charset="0"/>
              </a:rPr>
              <a:t>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 결과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0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Q1. How many carry operations? </a:t>
            </a:r>
            <a:endParaRPr lang="ko-KR" altLang="en-US" sz="4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힌트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- 자릿수끼리 계산해야 함, 뒷자리부터 계산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- 계산이 끝난 수는 필요 없음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- 전체 sum값을 알 필요는 없음</a:t>
            </a:r>
            <a:endParaRPr lang="ko-KR" altLang="en-US" sz="32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altLang="ko-KR" dirty="0"/>
              <a:t>Q2. Finding palindrome.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20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Palindrome : </a:t>
            </a:r>
            <a:r>
              <a:rPr lang="ko-KR" altLang="en-US" dirty="0"/>
              <a:t>어떤 단어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숫자를 거꾸로 봐도 같은 단어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숫자가 되는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스위스</a:t>
            </a:r>
            <a:r>
              <a:rPr lang="en-US" altLang="ko-KR" dirty="0"/>
              <a:t>, 393..</a:t>
            </a:r>
          </a:p>
          <a:p>
            <a:r>
              <a:rPr lang="ko-KR" altLang="en-US" dirty="0"/>
              <a:t>어떤 숫자 </a:t>
            </a:r>
            <a:r>
              <a:rPr lang="en-US" altLang="ko-KR" dirty="0"/>
              <a:t>n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ko-KR" altLang="en-US" dirty="0"/>
              <a:t>을 뒤집은 </a:t>
            </a:r>
            <a:r>
              <a:rPr lang="en-US" altLang="ko-KR" dirty="0"/>
              <a:t>n’</a:t>
            </a:r>
            <a:r>
              <a:rPr lang="ko-KR" altLang="en-US" dirty="0"/>
              <a:t>을 합하는 것을 반복하여 </a:t>
            </a:r>
            <a:r>
              <a:rPr lang="en-US" altLang="ko-KR" dirty="0"/>
              <a:t>palindrome</a:t>
            </a:r>
            <a:r>
              <a:rPr lang="ko-KR" altLang="en-US" dirty="0"/>
              <a:t>을 찾고자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1</a:t>
            </a:r>
            <a:r>
              <a:rPr lang="en-US" altLang="ko-KR" baseline="30000" dirty="0"/>
              <a:t>st</a:t>
            </a:r>
            <a:r>
              <a:rPr lang="en-US" altLang="ko-KR" dirty="0"/>
              <a:t> step : n= 195, n’ = 591, </a:t>
            </a:r>
            <a:r>
              <a:rPr lang="en-US" altLang="ko-KR" dirty="0" err="1"/>
              <a:t>n+n</a:t>
            </a:r>
            <a:r>
              <a:rPr lang="en-US" altLang="ko-KR" dirty="0"/>
              <a:t>’ = 786</a:t>
            </a:r>
          </a:p>
          <a:p>
            <a:pPr lvl="1"/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step : n = 786, n’ = 687, </a:t>
            </a:r>
            <a:r>
              <a:rPr lang="en-US" altLang="ko-KR" dirty="0" err="1"/>
              <a:t>n+n</a:t>
            </a:r>
            <a:r>
              <a:rPr lang="en-US" altLang="ko-KR" dirty="0"/>
              <a:t>’ = 1473</a:t>
            </a:r>
          </a:p>
          <a:p>
            <a:pPr lvl="1"/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step : n = 1473, n’ = 3743, </a:t>
            </a:r>
            <a:r>
              <a:rPr lang="en-US" altLang="ko-KR" dirty="0" err="1"/>
              <a:t>n+n</a:t>
            </a:r>
            <a:r>
              <a:rPr lang="en-US" altLang="ko-KR" dirty="0"/>
              <a:t>’ = 5214</a:t>
            </a:r>
          </a:p>
          <a:p>
            <a:pPr lvl="1"/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step : n = 5214, n’ = 4125, </a:t>
            </a:r>
            <a:r>
              <a:rPr lang="en-US" altLang="ko-KR" dirty="0" err="1"/>
              <a:t>n+n</a:t>
            </a:r>
            <a:r>
              <a:rPr lang="en-US" altLang="ko-KR" dirty="0"/>
              <a:t>’ = 9339</a:t>
            </a:r>
          </a:p>
          <a:p>
            <a:pPr lvl="2"/>
            <a:r>
              <a:rPr lang="en-US" altLang="ko-KR" dirty="0"/>
              <a:t>Got it!!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0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altLang="ko-KR" dirty="0"/>
              <a:t>Q2. Finding palindrome.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5069840"/>
          </a:xfr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어떤 숫자 n을 입력 받아서 palindrome까지 도달하는데 몇 번의 뒤집어서 더하기를 반복하는 지와 palindrome number를 출력하시오.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예1)</a:t>
            </a:r>
            <a:endParaRPr lang="ko-KR" altLang="en-US" sz="2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195 [enter]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4 9339 </a:t>
            </a:r>
            <a:r>
              <a:rPr lang="en-US" altLang="ko-KR" sz="2400" b="0" cap="none" dirty="0">
                <a:solidFill>
                  <a:srgbClr val="000000"/>
                </a:solidFill>
                <a:latin typeface="Wingdings" charset="0"/>
                <a:ea typeface="Wingdings" charset="0"/>
              </a:rPr>
              <a:t></a:t>
            </a: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결과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예2)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196 [enter]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NaN </a:t>
            </a:r>
            <a:r>
              <a:rPr lang="en-US" altLang="ko-KR" sz="2400" b="0" cap="none" dirty="0">
                <a:solidFill>
                  <a:srgbClr val="000000"/>
                </a:solidFill>
                <a:latin typeface="Wingdings" charset="0"/>
                <a:ea typeface="Wingdings" charset="0"/>
              </a:rPr>
              <a:t></a:t>
            </a: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결과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단, 1000번 넘어가면 NaN 을 출력하시오.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8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Q2. Finding palindrome.</a:t>
            </a:r>
            <a:endParaRPr lang="ko-KR" altLang="en-US" sz="4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30235" cy="50698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힌트</a:t>
            </a:r>
            <a:endParaRPr lang="ko-KR" altLang="en-US" sz="32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3200" b="0" cap="none" dirty="0">
                <a:latin typeface="맑은 고딕" charset="0"/>
                <a:ea typeface="맑은 고딕" charset="0"/>
              </a:rPr>
              <a:t>*, /, % 연산자를 적절하게 이용하여 수를 뒤집기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- 함수 int calculateReverse(int n)을 정의해서 사용한다. 이 함수는 n을 뒤집은 수를 반환한다.</a:t>
            </a:r>
            <a:endParaRPr lang="ko-KR" altLang="en-US" sz="32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8" y="116632"/>
            <a:ext cx="8230235" cy="63376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Q3. How many ones?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953075"/>
            <a:ext cx="8230235" cy="5428253"/>
          </a:xfrm>
        </p:spPr>
        <p:txBody>
          <a:bodyPr vert="horz" wrap="square" lIns="91440" tIns="45720" rIns="91440" bIns="45720" numCol="1" anchor="t">
            <a:normAutofit fontScale="77500" lnSpcReduction="20000"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00" b="0" cap="none" dirty="0">
                <a:latin typeface="맑은 고딕" charset="0"/>
                <a:ea typeface="맑은 고딕" charset="0"/>
              </a:rPr>
              <a:t>어떤 수 A가 있다고 하자. A에 다른 B를 곱하면 모든 자리의 수가 1인 숫자들이 있다. 이번 문제는 A의 배수 중에서 모든 자리의 수가 1인 숫자들 중에서 가장 작은 수 C를 찾는 것이다. </a:t>
            </a:r>
            <a:endParaRPr lang="ko-KR" altLang="en-US" sz="2600" b="0" cap="none" dirty="0">
              <a:latin typeface="맑은 고딕" charset="0"/>
              <a:ea typeface="맑은 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00" b="0" cap="none" dirty="0">
                <a:latin typeface="맑은 고딕" charset="0"/>
                <a:ea typeface="맑은 고딕" charset="0"/>
              </a:rPr>
              <a:t>예) A=3</a:t>
            </a:r>
            <a:endParaRPr lang="ko-KR" altLang="en-US" sz="26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00" b="0" cap="none" dirty="0">
                <a:latin typeface="맑은 고딕" charset="0"/>
                <a:ea typeface="맑은 고딕" charset="0"/>
              </a:rPr>
              <a:t>B는 37, 37037 등이 될 수 있음.</a:t>
            </a:r>
            <a:endParaRPr lang="ko-KR" altLang="en-US" sz="26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00" b="0" cap="none" dirty="0">
                <a:latin typeface="Wingdings" charset="0"/>
                <a:ea typeface="Wingdings" charset="0"/>
              </a:rPr>
              <a:t></a:t>
            </a:r>
            <a:r>
              <a:rPr lang="en-US" altLang="ko-KR" sz="2600" b="0" cap="none" dirty="0">
                <a:latin typeface="맑은 고딕" charset="0"/>
                <a:ea typeface="맑은 고딕" charset="0"/>
              </a:rPr>
              <a:t> AxB = 111, 111111 </a:t>
            </a:r>
            <a:endParaRPr lang="ko-KR" altLang="en-US" sz="26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00" b="0" cap="none" dirty="0">
                <a:latin typeface="Wingdings" charset="0"/>
                <a:ea typeface="Wingdings" charset="0"/>
              </a:rPr>
              <a:t></a:t>
            </a:r>
            <a:r>
              <a:rPr lang="en-US" altLang="ko-KR" sz="2600" b="0" cap="none" dirty="0">
                <a:latin typeface="맑은 고딕" charset="0"/>
                <a:ea typeface="맑은 고딕" charset="0"/>
              </a:rPr>
              <a:t> 찾고자 하는 수 </a:t>
            </a:r>
            <a:r>
              <a:rPr lang="en-US" altLang="ko-KR" sz="2600" b="0" cap="none" dirty="0" err="1">
                <a:latin typeface="맑은 고딕" charset="0"/>
                <a:ea typeface="맑은 고딕" charset="0"/>
              </a:rPr>
              <a:t>C는</a:t>
            </a:r>
            <a:r>
              <a:rPr lang="en-US" altLang="ko-KR" sz="2600" b="0" cap="none" dirty="0">
                <a:latin typeface="맑은 고딕" charset="0"/>
                <a:ea typeface="맑은 고딕" charset="0"/>
              </a:rPr>
              <a:t> 111</a:t>
            </a:r>
          </a:p>
          <a:p>
            <a:pPr marL="91440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sz="2600" dirty="0">
              <a:latin typeface="맑은 고딕" charset="0"/>
              <a:ea typeface="맑은 고딕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sz="2600" dirty="0" err="1">
                <a:latin typeface="맑은 고딕" charset="0"/>
                <a:ea typeface="맑은 고딕" charset="0"/>
              </a:rPr>
              <a:t>어떤</a:t>
            </a:r>
            <a:r>
              <a:rPr lang="en-US" altLang="ko-KR" sz="2600" dirty="0">
                <a:latin typeface="맑은 고딕" charset="0"/>
                <a:ea typeface="맑은 고딕" charset="0"/>
              </a:rPr>
              <a:t> 수 </a:t>
            </a:r>
            <a:r>
              <a:rPr lang="en-US" altLang="ko-KR" sz="2600" dirty="0" err="1">
                <a:latin typeface="맑은 고딕" charset="0"/>
                <a:ea typeface="맑은 고딕" charset="0"/>
              </a:rPr>
              <a:t>A를</a:t>
            </a:r>
            <a:r>
              <a:rPr lang="en-US" altLang="ko-KR" sz="2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600" dirty="0" err="1">
                <a:latin typeface="맑은 고딕" charset="0"/>
                <a:ea typeface="맑은 고딕" charset="0"/>
              </a:rPr>
              <a:t>입력</a:t>
            </a:r>
            <a:r>
              <a:rPr lang="en-US" altLang="ko-KR" sz="2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600" dirty="0" err="1">
                <a:latin typeface="맑은 고딕" charset="0"/>
                <a:ea typeface="맑은 고딕" charset="0"/>
              </a:rPr>
              <a:t>받아</a:t>
            </a:r>
            <a:r>
              <a:rPr lang="en-US" altLang="ko-KR" sz="2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600" dirty="0" err="1">
                <a:latin typeface="맑은 고딕" charset="0"/>
                <a:ea typeface="맑은 고딕" charset="0"/>
              </a:rPr>
              <a:t>C가</a:t>
            </a:r>
            <a:r>
              <a:rPr lang="en-US" altLang="ko-KR" sz="2600" dirty="0">
                <a:latin typeface="맑은 고딕" charset="0"/>
                <a:ea typeface="맑은 고딕" charset="0"/>
              </a:rPr>
              <a:t> 1일 몇 </a:t>
            </a:r>
            <a:r>
              <a:rPr lang="en-US" altLang="ko-KR" sz="2600" dirty="0" err="1">
                <a:latin typeface="맑은 고딕" charset="0"/>
                <a:ea typeface="맑은 고딕" charset="0"/>
              </a:rPr>
              <a:t>개인지</a:t>
            </a:r>
            <a:r>
              <a:rPr lang="en-US" altLang="ko-KR" sz="2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600" dirty="0" err="1">
                <a:latin typeface="맑은 고딕" charset="0"/>
                <a:ea typeface="맑은 고딕" charset="0"/>
              </a:rPr>
              <a:t>출력하는</a:t>
            </a:r>
            <a:r>
              <a:rPr lang="en-US" altLang="ko-KR" sz="2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600" dirty="0" err="1">
                <a:latin typeface="맑은 고딕" charset="0"/>
                <a:ea typeface="맑은 고딕" charset="0"/>
              </a:rPr>
              <a:t>프로그램을</a:t>
            </a:r>
            <a:r>
              <a:rPr lang="en-US" altLang="ko-KR" sz="26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600" dirty="0" err="1">
                <a:latin typeface="맑은 고딕" charset="0"/>
                <a:ea typeface="맑은 고딕" charset="0"/>
              </a:rPr>
              <a:t>작성하시오</a:t>
            </a:r>
            <a:r>
              <a:rPr lang="en-US" altLang="ko-KR" sz="2600" dirty="0">
                <a:latin typeface="맑은 고딕" charset="0"/>
                <a:ea typeface="맑은 고딕" charset="0"/>
              </a:rPr>
              <a:t>.</a:t>
            </a:r>
            <a:endParaRPr lang="ko-KR" altLang="en-US" sz="2600" dirty="0">
              <a:latin typeface="맑은 고딕" charset="0"/>
              <a:ea typeface="맑은 고딕" charset="0"/>
            </a:endParaRPr>
          </a:p>
          <a:p>
            <a:pPr marL="742950" indent="-285750"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ko-KR" sz="2600" dirty="0">
                <a:latin typeface="맑은 고딕" charset="0"/>
                <a:ea typeface="맑은 고딕" charset="0"/>
              </a:rPr>
              <a:t>예1)</a:t>
            </a:r>
            <a:endParaRPr lang="ko-KR" altLang="en-US" sz="2600" dirty="0">
              <a:latin typeface="맑은 고딕" charset="0"/>
              <a:ea typeface="맑은 고딕" charset="0"/>
            </a:endParaRPr>
          </a:p>
          <a:p>
            <a:pPr marL="1143000" indent="-22860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sz="26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 [enter]</a:t>
            </a:r>
            <a:endParaRPr lang="ko-KR" altLang="en-US" sz="26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sz="26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3 </a:t>
            </a:r>
            <a:r>
              <a:rPr lang="en-US" altLang="ko-KR" sz="2600" dirty="0">
                <a:solidFill>
                  <a:srgbClr val="000000"/>
                </a:solidFill>
                <a:latin typeface="Wingdings" charset="0"/>
                <a:ea typeface="Wingdings" charset="0"/>
              </a:rPr>
              <a:t></a:t>
            </a:r>
            <a:r>
              <a:rPr lang="en-US" altLang="ko-KR" sz="26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6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</a:t>
            </a:r>
            <a:endParaRPr lang="ko-KR" altLang="en-US" sz="26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742950" indent="-285750"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ko-KR" sz="26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예2)</a:t>
            </a:r>
            <a:endParaRPr lang="ko-KR" altLang="en-US" sz="26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sz="26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21 [enter]</a:t>
            </a:r>
            <a:endParaRPr lang="ko-KR" altLang="en-US" sz="26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sz="26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6 </a:t>
            </a:r>
            <a:r>
              <a:rPr lang="en-US" altLang="ko-KR" sz="2600" dirty="0">
                <a:solidFill>
                  <a:srgbClr val="000000"/>
                </a:solidFill>
                <a:latin typeface="Wingdings" charset="0"/>
                <a:ea typeface="Wingdings" charset="0"/>
              </a:rPr>
              <a:t></a:t>
            </a:r>
            <a:r>
              <a:rPr lang="en-US" altLang="ko-KR" sz="26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6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</a:t>
            </a:r>
            <a:endParaRPr lang="ko-KR" altLang="en-US" sz="26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en-US" altLang="ko-KR" sz="24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5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Pages>10</Pages>
  <Words>473</Words>
  <Characters>0</Characters>
  <Application>Microsoft Office PowerPoint</Application>
  <DocSecurity>0</DocSecurity>
  <PresentationFormat>화면 슬라이드 쇼(4:3)</PresentationFormat>
  <Lines>0</Lines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규칙을 코딩하기.</vt:lpstr>
      <vt:lpstr>Q1. How many carry operations? </vt:lpstr>
      <vt:lpstr>Q1. How many carry operations? </vt:lpstr>
      <vt:lpstr>Q1. How many carry operations? </vt:lpstr>
      <vt:lpstr>Q2. Finding palindrome.</vt:lpstr>
      <vt:lpstr>Q2. Finding palindrome.</vt:lpstr>
      <vt:lpstr>Q2. Finding palindrome.</vt:lpstr>
      <vt:lpstr>Q3. How many ones?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규칙을 코딩하기.</dc:title>
  <dc:creator>user</dc:creator>
  <cp:lastModifiedBy>Han Hyuck</cp:lastModifiedBy>
  <cp:revision>6</cp:revision>
  <cp:lastPrinted>2018-02-11T09:02:57Z</cp:lastPrinted>
  <dcterms:modified xsi:type="dcterms:W3CDTF">2021-03-12T10:57:37Z</dcterms:modified>
</cp:coreProperties>
</file>