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6" r:id="rId2"/>
    <p:sldId id="277" r:id="rId3"/>
    <p:sldId id="282" r:id="rId4"/>
    <p:sldId id="283" r:id="rId5"/>
    <p:sldId id="284" r:id="rId6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9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917" cy="51337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0726" y="1"/>
            <a:ext cx="3076917" cy="513371"/>
          </a:xfrm>
          <a:prstGeom prst="rect">
            <a:avLst/>
          </a:prstGeom>
        </p:spPr>
        <p:txBody>
          <a:bodyPr vert="horz" lIns="94901" tIns="47451" rIns="94901" bIns="47451" rtlCol="0"/>
          <a:lstStyle>
            <a:lvl1pPr algn="r">
              <a:defRPr sz="1200"/>
            </a:lvl1pPr>
          </a:lstStyle>
          <a:p>
            <a:fld id="{D8D86373-8598-4D42-8BF6-7E101A047E3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01" tIns="47451" rIns="94901" bIns="4745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925410"/>
            <a:ext cx="5679440" cy="4029878"/>
          </a:xfrm>
          <a:prstGeom prst="rect">
            <a:avLst/>
          </a:prstGeom>
        </p:spPr>
        <p:txBody>
          <a:bodyPr vert="horz" lIns="94901" tIns="47451" rIns="94901" bIns="4745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243"/>
            <a:ext cx="3076917" cy="513370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0726" y="9721243"/>
            <a:ext cx="3076917" cy="513370"/>
          </a:xfrm>
          <a:prstGeom prst="rect">
            <a:avLst/>
          </a:prstGeom>
        </p:spPr>
        <p:txBody>
          <a:bodyPr vert="horz" lIns="94901" tIns="47451" rIns="94901" bIns="47451" rtlCol="0" anchor="b"/>
          <a:lstStyle>
            <a:lvl1pPr algn="r">
              <a:defRPr sz="1200"/>
            </a:lvl1pPr>
          </a:lstStyle>
          <a:p>
            <a:fld id="{30540ED5-DCB3-4EAF-8DB9-28F89EB9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9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C6B02-E10B-4D63-91D8-9F92241BE5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1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C6B02-E10B-4D63-91D8-9F92241BE5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30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C6B02-E10B-4D63-91D8-9F92241BE5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3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9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6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737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400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260648"/>
            <a:ext cx="4128459" cy="72008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Warming Up Exercise </a:t>
            </a:r>
            <a:fld id="{5794B564-A873-44FA-A52B-9B1BF5AFCD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23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528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04181"/>
            <a:ext cx="10515600" cy="507278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맑은 고딕" panose="020B0503020000020004" pitchFamily="50" charset="-127"/>
              <a:buChar char="-"/>
              <a:defRPr sz="2000"/>
            </a:lvl2pPr>
            <a:lvl4pPr marL="1600200" indent="-228600">
              <a:buFont typeface="맑은 고딕" panose="020B0503020000020004" pitchFamily="50" charset="-127"/>
              <a:buChar char="-"/>
              <a:defRPr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ㅇㅇㅇ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6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5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2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5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0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7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81F36-A6E2-4D5A-B066-38162522527D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67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순환 연습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5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Lab(</a:t>
            </a:r>
            <a:r>
              <a:rPr lang="ko-KR" altLang="en-US" dirty="0" smtClean="0"/>
              <a:t>조합출력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수업에서 다룬 </a:t>
            </a:r>
            <a:r>
              <a:rPr lang="en-US" altLang="ko-KR" dirty="0" smtClean="0"/>
              <a:t>pick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조합 출력하기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6392" y="2385853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picked[4];</a:t>
            </a:r>
          </a:p>
          <a:p>
            <a:r>
              <a:rPr lang="en-US" altLang="ko-KR" dirty="0"/>
              <a:t>    pick(7,4,picked,4);</a:t>
            </a:r>
          </a:p>
          <a:p>
            <a:r>
              <a:rPr lang="en-US" altLang="ko-KR" dirty="0"/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193" y="191972"/>
            <a:ext cx="3321542" cy="637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9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5563" y="355365"/>
            <a:ext cx="6130344" cy="72251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/>
              <a:t>Lab(</a:t>
            </a:r>
            <a:r>
              <a:rPr lang="ko-KR" altLang="en-US" sz="2800" dirty="0" smtClean="0"/>
              <a:t>사이클 숫자</a:t>
            </a:r>
            <a:r>
              <a:rPr lang="en-US" altLang="ko-KR" sz="2800" dirty="0" smtClean="0"/>
              <a:t>-</a:t>
            </a:r>
            <a:r>
              <a:rPr lang="ko-KR" altLang="en-US" sz="2800" dirty="0" smtClean="0"/>
              <a:t>반복</a:t>
            </a:r>
            <a:r>
              <a:rPr lang="en-US" altLang="ko-KR" sz="2800" dirty="0" smtClean="0"/>
              <a:t>)</a:t>
            </a:r>
            <a:r>
              <a:rPr lang="en-US" altLang="ko-KR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 (</a:t>
            </a:r>
            <a:r>
              <a:rPr lang="ko-KR" altLang="en-US" sz="28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컴프</a:t>
            </a:r>
            <a:r>
              <a:rPr lang="ko-KR" altLang="en-US" sz="28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복습</a:t>
            </a:r>
            <a:r>
              <a:rPr lang="en-US" altLang="ko-KR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2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l"/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5563" y="1127176"/>
            <a:ext cx="10948606" cy="5398169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</a:pPr>
            <a:r>
              <a:rPr lang="ko-KR" altLang="en-US" sz="2400" dirty="0" smtClean="0"/>
              <a:t>어떤 </a:t>
            </a:r>
            <a:r>
              <a:rPr lang="ko-KR" altLang="en-US" sz="2400" dirty="0"/>
              <a:t>정수 </a:t>
            </a:r>
            <a:r>
              <a:rPr lang="en-US" altLang="ko-KR" sz="2400" dirty="0"/>
              <a:t>n</a:t>
            </a:r>
            <a:r>
              <a:rPr lang="ko-KR" altLang="en-US" sz="2400" dirty="0"/>
              <a:t>이 짝수면 </a:t>
            </a:r>
            <a:r>
              <a:rPr lang="en-US" altLang="ko-KR" sz="2400" dirty="0"/>
              <a:t>2</a:t>
            </a:r>
            <a:r>
              <a:rPr lang="ko-KR" altLang="en-US" sz="2400" dirty="0"/>
              <a:t>로 나누고 홀수면 </a:t>
            </a:r>
            <a:r>
              <a:rPr lang="en-US" altLang="ko-KR" sz="2400" dirty="0"/>
              <a:t>3</a:t>
            </a:r>
            <a:r>
              <a:rPr lang="ko-KR" altLang="en-US" sz="2400" dirty="0"/>
              <a:t>을 곱한 다음 </a:t>
            </a:r>
            <a:r>
              <a:rPr lang="en-US" altLang="ko-KR" sz="2400" dirty="0"/>
              <a:t>1</a:t>
            </a:r>
            <a:r>
              <a:rPr lang="ko-KR" altLang="en-US" sz="2400" dirty="0"/>
              <a:t>을 더한다</a:t>
            </a:r>
            <a:r>
              <a:rPr lang="en-US" altLang="ko-KR" sz="2400" dirty="0"/>
              <a:t>. </a:t>
            </a:r>
            <a:r>
              <a:rPr lang="ko-KR" altLang="en-US" sz="2400" dirty="0"/>
              <a:t>이렇게 해서 새로 만들어진 숫자를 </a:t>
            </a:r>
            <a:r>
              <a:rPr lang="en-US" altLang="ko-KR" sz="2400" dirty="0"/>
              <a:t>n</a:t>
            </a:r>
            <a:r>
              <a:rPr lang="ko-KR" altLang="en-US" sz="2400" dirty="0"/>
              <a:t>으로 놓고 </a:t>
            </a:r>
            <a:r>
              <a:rPr lang="en-US" altLang="ko-KR" sz="2400" dirty="0"/>
              <a:t>n=1</a:t>
            </a:r>
            <a:r>
              <a:rPr lang="ko-KR" altLang="en-US" sz="2400" dirty="0"/>
              <a:t>이 될 때까지 같은 작업을 반복한다</a:t>
            </a:r>
            <a:r>
              <a:rPr lang="en-US" altLang="ko-KR" sz="2400" dirty="0"/>
              <a:t>. </a:t>
            </a:r>
            <a:r>
              <a:rPr lang="ko-KR" altLang="en-US" sz="2400" dirty="0"/>
              <a:t>예를 들어 </a:t>
            </a:r>
            <a:r>
              <a:rPr lang="en-US" altLang="ko-KR" sz="2400" dirty="0"/>
              <a:t>n=22</a:t>
            </a:r>
            <a:r>
              <a:rPr lang="ko-KR" altLang="en-US" sz="2400" dirty="0"/>
              <a:t>이면 다음과 같은 수열이 만들어진다</a:t>
            </a:r>
            <a:r>
              <a:rPr lang="en-US" altLang="ko-KR" sz="2400" dirty="0"/>
              <a:t>.</a:t>
            </a:r>
          </a:p>
          <a:p>
            <a:pPr marL="0" indent="0" fontAlgn="base">
              <a:lnSpc>
                <a:spcPct val="130000"/>
              </a:lnSpc>
              <a:buNone/>
            </a:pPr>
            <a:r>
              <a:rPr lang="en-US" altLang="ko-KR" sz="2400" dirty="0"/>
              <a:t>	22 11 34 17 52 26 13 40 20 10 5 16 8 4 2 1</a:t>
            </a:r>
          </a:p>
          <a:p>
            <a:pPr marL="0" indent="0" fontAlgn="base">
              <a:lnSpc>
                <a:spcPct val="130000"/>
              </a:lnSpc>
              <a:buNone/>
            </a:pPr>
            <a:endParaRPr lang="ko-KR" altLang="en-US" sz="1400" dirty="0"/>
          </a:p>
          <a:p>
            <a:pPr lvl="1" fontAlgn="base">
              <a:lnSpc>
                <a:spcPct val="130000"/>
              </a:lnSpc>
            </a:pPr>
            <a:r>
              <a:rPr lang="ko-KR" altLang="en-US" sz="2000" dirty="0"/>
              <a:t>이 때 </a:t>
            </a:r>
            <a:r>
              <a:rPr lang="en-US" altLang="ko-KR" sz="2000" dirty="0"/>
              <a:t>1</a:t>
            </a:r>
            <a:r>
              <a:rPr lang="ko-KR" altLang="en-US" sz="2000" dirty="0"/>
              <a:t>이 나올 때까지 만들어진 수의 개수를 </a:t>
            </a:r>
            <a:r>
              <a:rPr lang="en-US" altLang="ko-KR" sz="2000" b="1" dirty="0"/>
              <a:t>(n</a:t>
            </a:r>
            <a:r>
              <a:rPr lang="ko-KR" altLang="en-US" sz="2000" b="1" dirty="0"/>
              <a:t>과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포함</a:t>
            </a:r>
            <a:r>
              <a:rPr lang="en-US" altLang="ko-KR" sz="2000" b="1" dirty="0"/>
              <a:t>)</a:t>
            </a:r>
            <a:r>
              <a:rPr lang="ko-KR" altLang="en-US" sz="2000" dirty="0"/>
              <a:t> 사이클 길이라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 </a:t>
            </a:r>
            <a:r>
              <a:rPr lang="en-US" altLang="ko-KR" sz="2000" dirty="0"/>
              <a:t>n=22</a:t>
            </a:r>
            <a:r>
              <a:rPr lang="ko-KR" altLang="en-US" sz="2000" dirty="0"/>
              <a:t>인 경우에는 사이클 길이가 </a:t>
            </a:r>
            <a:r>
              <a:rPr lang="en-US" altLang="ko-KR" sz="2000" b="1" dirty="0"/>
              <a:t>16</a:t>
            </a:r>
            <a:r>
              <a:rPr lang="ko-KR" altLang="en-US" sz="2000" b="1" dirty="0"/>
              <a:t>이다 </a:t>
            </a:r>
            <a:r>
              <a:rPr lang="en-US" altLang="ko-KR" sz="2000" b="1" dirty="0"/>
              <a:t>(15</a:t>
            </a:r>
            <a:r>
              <a:rPr lang="ko-KR" altLang="en-US" sz="2000" b="1" dirty="0"/>
              <a:t>아님</a:t>
            </a:r>
            <a:r>
              <a:rPr lang="en-US" altLang="ko-KR" sz="2000" b="1" dirty="0"/>
              <a:t>).</a:t>
            </a:r>
            <a:r>
              <a:rPr lang="ko-KR" altLang="en-US" sz="2000" dirty="0"/>
              <a:t> 특정한 수를 </a:t>
            </a:r>
            <a:r>
              <a:rPr lang="ko-KR" altLang="en-US" sz="2000" dirty="0" err="1"/>
              <a:t>파라미터로</a:t>
            </a:r>
            <a:r>
              <a:rPr lang="ko-KR" altLang="en-US" sz="2000" dirty="0"/>
              <a:t> 받아 </a:t>
            </a:r>
            <a:r>
              <a:rPr lang="ko-KR" altLang="en-US" sz="2000" b="1" u="sng" dirty="0"/>
              <a:t>위와 같은 수열을 출력하고 사이클 길이를 </a:t>
            </a:r>
            <a:r>
              <a:rPr lang="ko-KR" altLang="en-US" sz="2000" b="1" u="sng" dirty="0" err="1"/>
              <a:t>리턴</a:t>
            </a:r>
            <a:r>
              <a:rPr lang="ko-KR" altLang="en-US" sz="2000" dirty="0" err="1"/>
              <a:t>해주는</a:t>
            </a:r>
            <a:r>
              <a:rPr lang="ko-KR" altLang="en-US" sz="2000" dirty="0"/>
              <a:t> 함수를 </a:t>
            </a:r>
            <a:r>
              <a:rPr lang="ko-KR" altLang="en-US" sz="2000" b="1" dirty="0" err="1" smtClean="0"/>
              <a:t>반복문을</a:t>
            </a:r>
            <a:r>
              <a:rPr lang="ko-KR" altLang="en-US" sz="2000" b="1" dirty="0" smtClean="0"/>
              <a:t> 이용하여</a:t>
            </a:r>
            <a:r>
              <a:rPr lang="ko-KR" altLang="en-US" sz="2000" dirty="0" smtClean="0"/>
              <a:t> 작성하시오</a:t>
            </a:r>
            <a:r>
              <a:rPr lang="en-US" altLang="ko-KR" sz="2000" dirty="0"/>
              <a:t>. </a:t>
            </a:r>
            <a:r>
              <a:rPr lang="ko-KR" altLang="en-US" sz="2000" dirty="0"/>
              <a:t>함수의 원형은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get_cycle_number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n); </a:t>
            </a:r>
            <a:r>
              <a:rPr lang="ko-KR" altLang="en-US" sz="2000" dirty="0"/>
              <a:t>이다</a:t>
            </a:r>
            <a:r>
              <a:rPr lang="en-US" altLang="ko-KR" sz="2000" dirty="0" smtClean="0"/>
              <a:t>.</a:t>
            </a:r>
          </a:p>
          <a:p>
            <a:pPr marL="914400" lvl="2" indent="0" fontAlgn="base">
              <a:lnSpc>
                <a:spcPct val="130000"/>
              </a:lnSpc>
              <a:buNone/>
            </a:pPr>
            <a:endParaRPr lang="en-US" altLang="ko-KR" sz="2000" dirty="0" smtClean="0"/>
          </a:p>
          <a:p>
            <a:pPr lvl="1" fontAlgn="base">
              <a:lnSpc>
                <a:spcPct val="130000"/>
              </a:lnSpc>
            </a:pPr>
            <a:r>
              <a:rPr lang="en-US" altLang="ko-KR" sz="2000" dirty="0" smtClean="0"/>
              <a:t>main</a:t>
            </a:r>
            <a:r>
              <a:rPr lang="ko-KR" altLang="en-US" sz="2000" dirty="0"/>
              <a:t>함수를 만들어 </a:t>
            </a:r>
            <a:r>
              <a:rPr lang="ko-KR" altLang="en-US" sz="2000" dirty="0" smtClean="0"/>
              <a:t>위의 함수를 테스트하라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846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136468" y="270456"/>
            <a:ext cx="6015445" cy="72251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/>
              <a:t>LAB(</a:t>
            </a:r>
            <a:r>
              <a:rPr lang="ko-KR" altLang="en-US" sz="2800" dirty="0" smtClean="0"/>
              <a:t>사이클 숫자</a:t>
            </a:r>
            <a:r>
              <a:rPr lang="en-US" altLang="ko-KR" sz="2800" dirty="0" smtClean="0"/>
              <a:t>-</a:t>
            </a:r>
            <a:r>
              <a:rPr lang="ko-KR" altLang="en-US" sz="2800" dirty="0" smtClean="0"/>
              <a:t>순환</a:t>
            </a:r>
            <a:r>
              <a:rPr lang="en-US" altLang="ko-KR" sz="2800" dirty="0" smtClean="0"/>
              <a:t>)</a:t>
            </a:r>
            <a:r>
              <a:rPr lang="en-US" altLang="ko-KR" sz="28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28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컴프</a:t>
            </a:r>
            <a:r>
              <a:rPr lang="ko-KR" altLang="en-US" sz="28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복습</a:t>
            </a:r>
            <a:r>
              <a:rPr lang="en-US" altLang="ko-KR" sz="28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2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3589" y="1127176"/>
            <a:ext cx="10830580" cy="5398169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</a:pPr>
            <a:r>
              <a:rPr lang="ko-KR" altLang="en-US" sz="2600" dirty="0" smtClean="0"/>
              <a:t>앞의 예에서 </a:t>
            </a:r>
            <a:r>
              <a:rPr lang="en-US" altLang="ko-KR" sz="2400" dirty="0" err="1" smtClean="0"/>
              <a:t>get_cycle_number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n) </a:t>
            </a:r>
            <a:r>
              <a:rPr lang="ko-KR" altLang="en-US" sz="2400" dirty="0" smtClean="0"/>
              <a:t>함수를 순환을 이용하여 작성하고 </a:t>
            </a:r>
            <a:r>
              <a:rPr lang="en-US" altLang="ko-KR" sz="2400" dirty="0" smtClean="0"/>
              <a:t>main</a:t>
            </a:r>
            <a:r>
              <a:rPr lang="ko-KR" altLang="en-US" sz="2400" dirty="0" smtClean="0"/>
              <a:t>함수로 테스트하라</a:t>
            </a:r>
            <a:r>
              <a:rPr lang="en-US" altLang="ko-KR" sz="2400" dirty="0" smtClean="0"/>
              <a:t>.</a:t>
            </a:r>
            <a:r>
              <a:rPr lang="ko-KR" altLang="en-US" sz="2600" dirty="0" smtClean="0"/>
              <a:t> </a:t>
            </a:r>
            <a:endParaRPr lang="en-US" altLang="ko-KR" sz="2600" dirty="0" smtClean="0"/>
          </a:p>
          <a:p>
            <a:pPr lvl="1" fontAlgn="base">
              <a:lnSpc>
                <a:spcPct val="130000"/>
              </a:lnSpc>
            </a:pPr>
            <a:r>
              <a:rPr lang="en-US" altLang="ko-KR" sz="2200" dirty="0" err="1" smtClean="0"/>
              <a:t>get_cycle_number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함수 안에서 지역변수를 사용하지 말라</a:t>
            </a:r>
            <a:r>
              <a:rPr lang="en-US" altLang="ko-KR" sz="2200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186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89397" y="270456"/>
            <a:ext cx="6130344" cy="72251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/>
              <a:t>LAB(</a:t>
            </a:r>
            <a:r>
              <a:rPr lang="ko-KR" altLang="en-US" sz="2800" dirty="0" smtClean="0"/>
              <a:t>함수의 값 출력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9397" y="1127176"/>
            <a:ext cx="11294772" cy="5398169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</a:pPr>
            <a:r>
              <a:rPr lang="ko-KR" altLang="en-US" dirty="0" smtClean="0"/>
              <a:t>아래의 재귀적 정의를 </a:t>
            </a:r>
            <a:r>
              <a:rPr lang="ko-KR" altLang="en-US" smtClean="0"/>
              <a:t>보고 </a:t>
            </a:r>
            <a:r>
              <a:rPr lang="ko-KR" altLang="en-US" smtClean="0"/>
              <a:t>재귀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H</a:t>
            </a:r>
            <a:r>
              <a:rPr lang="ko-KR" altLang="en-US" dirty="0" smtClean="0"/>
              <a:t>를 완성하여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값을 출력하는 프로그램을 작성하라</a:t>
            </a:r>
            <a:r>
              <a:rPr lang="en-US" altLang="ko-KR" dirty="0" smtClean="0"/>
              <a:t>.</a:t>
            </a:r>
          </a:p>
          <a:p>
            <a:pPr fontAlgn="base">
              <a:lnSpc>
                <a:spcPct val="130000"/>
              </a:lnSpc>
            </a:pPr>
            <a:endParaRPr lang="en-US" altLang="ko-KR" dirty="0"/>
          </a:p>
          <a:p>
            <a:pPr marL="0" indent="0" fontAlgn="base">
              <a:lnSpc>
                <a:spcPct val="130000"/>
              </a:lnSpc>
              <a:buNone/>
            </a:pPr>
            <a:r>
              <a:rPr lang="en-US" altLang="ko-KR" dirty="0" smtClean="0"/>
              <a:t>H</a:t>
            </a:r>
            <a:r>
              <a:rPr lang="en-US" altLang="ko-KR" baseline="-25000" dirty="0" smtClean="0"/>
              <a:t>i</a:t>
            </a:r>
            <a:r>
              <a:rPr lang="en-US" altLang="ko-KR" dirty="0"/>
              <a:t>	</a:t>
            </a:r>
            <a:r>
              <a:rPr lang="en-US" altLang="ko-KR" dirty="0" smtClean="0"/>
              <a:t>= 1(if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 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1)</a:t>
            </a:r>
          </a:p>
          <a:p>
            <a:pPr marL="0" indent="0" fontAlgn="base">
              <a:lnSpc>
                <a:spcPct val="130000"/>
              </a:lnSpc>
              <a:buNone/>
            </a:pPr>
            <a:r>
              <a:rPr lang="en-US" altLang="ko-KR" dirty="0" smtClean="0"/>
              <a:t>    	= H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 x H</a:t>
            </a:r>
            <a:r>
              <a:rPr lang="en-US" altLang="ko-KR" baseline="-25000" dirty="0" smtClean="0"/>
              <a:t>i-1</a:t>
            </a:r>
            <a:r>
              <a:rPr lang="en-US" altLang="ko-KR" dirty="0" smtClean="0"/>
              <a:t> + H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x H</a:t>
            </a:r>
            <a:r>
              <a:rPr lang="en-US" altLang="ko-KR" baseline="-25000" dirty="0" smtClean="0"/>
              <a:t>i-2</a:t>
            </a:r>
            <a:r>
              <a:rPr lang="en-US" altLang="ko-KR" dirty="0" smtClean="0"/>
              <a:t> + H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</a:t>
            </a:r>
            <a:r>
              <a:rPr lang="en-US" altLang="ko-KR" dirty="0"/>
              <a:t>x </a:t>
            </a:r>
            <a:r>
              <a:rPr lang="en-US" altLang="ko-KR" dirty="0" smtClean="0"/>
              <a:t>H</a:t>
            </a:r>
            <a:r>
              <a:rPr lang="en-US" altLang="ko-KR" baseline="-25000" dirty="0" smtClean="0"/>
              <a:t>i-3</a:t>
            </a:r>
            <a:r>
              <a:rPr lang="en-US" altLang="ko-KR" dirty="0" smtClean="0"/>
              <a:t> + … + </a:t>
            </a:r>
            <a:r>
              <a:rPr lang="en-US" altLang="ko-KR" dirty="0"/>
              <a:t> </a:t>
            </a:r>
            <a:r>
              <a:rPr lang="en-US" altLang="ko-KR" dirty="0" smtClean="0"/>
              <a:t>H</a:t>
            </a:r>
            <a:r>
              <a:rPr lang="en-US" altLang="ko-KR" baseline="-25000" dirty="0" smtClean="0"/>
              <a:t>i-1</a:t>
            </a:r>
            <a:r>
              <a:rPr lang="en-US" altLang="ko-KR" dirty="0" smtClean="0"/>
              <a:t> </a:t>
            </a:r>
            <a:r>
              <a:rPr lang="en-US" altLang="ko-KR" dirty="0"/>
              <a:t>x </a:t>
            </a:r>
            <a:r>
              <a:rPr lang="en-US" altLang="ko-KR" dirty="0" smtClean="0"/>
              <a:t>H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 </a:t>
            </a:r>
            <a:r>
              <a:rPr lang="en-US" altLang="ko-KR" baseline="-25000" dirty="0" smtClean="0"/>
              <a:t> </a:t>
            </a:r>
            <a:r>
              <a:rPr lang="en-US" altLang="ko-KR" dirty="0" smtClean="0"/>
              <a:t>(if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en-US" altLang="ko-KR" dirty="0"/>
              <a:t>1)</a:t>
            </a:r>
          </a:p>
          <a:p>
            <a:pPr marL="0" indent="0" fontAlgn="base">
              <a:lnSpc>
                <a:spcPct val="130000"/>
              </a:lnSpc>
              <a:buNone/>
            </a:pPr>
            <a:endParaRPr lang="en-US" altLang="ko-KR" dirty="0" smtClean="0"/>
          </a:p>
          <a:p>
            <a:pPr marL="0" indent="0" fontAlgn="base">
              <a:lnSpc>
                <a:spcPct val="13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981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134</Words>
  <Application>Microsoft Office PowerPoint</Application>
  <PresentationFormat>사용자 지정</PresentationFormat>
  <Paragraphs>26</Paragraphs>
  <Slides>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순환 연습</vt:lpstr>
      <vt:lpstr>Lab(조합출력)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컴퓨터학과</dc:creator>
  <cp:lastModifiedBy>dongduk</cp:lastModifiedBy>
  <cp:revision>89</cp:revision>
  <cp:lastPrinted>2018-03-19T09:00:45Z</cp:lastPrinted>
  <dcterms:created xsi:type="dcterms:W3CDTF">2017-01-09T14:21:14Z</dcterms:created>
  <dcterms:modified xsi:type="dcterms:W3CDTF">2020-03-26T06:37:45Z</dcterms:modified>
</cp:coreProperties>
</file>