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5" r:id="rId4"/>
    <p:sldId id="266" r:id="rId5"/>
  </p:sldIdLst>
  <p:sldSz cx="12192000" cy="6858000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9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6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73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528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04181"/>
            <a:ext cx="10515600" cy="5072782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맑은 고딕" panose="020B0503020000020004" pitchFamily="50" charset="-127"/>
              <a:buChar char="-"/>
              <a:defRPr sz="2000"/>
            </a:lvl2pPr>
            <a:lvl4pPr marL="1600200" indent="-228600">
              <a:buFont typeface="맑은 고딕" panose="020B0503020000020004" pitchFamily="50" charset="-127"/>
              <a:buChar char="-"/>
              <a:defRPr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ㅇㅇㅇ</a:t>
            </a:r>
            <a:endParaRPr lang="ko-KR" altLang="en-US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16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5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2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0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5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90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1F36-A6E2-4D5A-B066-38162522527D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7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81F36-A6E2-4D5A-B066-38162522527D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EAC2-0C0D-43F4-AF44-64AC26F6F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67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510" y="180580"/>
            <a:ext cx="10515600" cy="56652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b="1" dirty="0" smtClean="0"/>
              <a:t>tic-tac-toe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1667" y="873086"/>
            <a:ext cx="11281075" cy="50727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/>
              <a:t>우리가 알고 있는 오목</a:t>
            </a:r>
            <a:r>
              <a:rPr lang="en-US" altLang="ko-KR" sz="1800" dirty="0"/>
              <a:t>(5</a:t>
            </a:r>
            <a:r>
              <a:rPr lang="ko-KR" altLang="en-US" sz="1800" dirty="0"/>
              <a:t>목</a:t>
            </a:r>
            <a:r>
              <a:rPr lang="en-US" altLang="ko-KR" sz="1800" dirty="0"/>
              <a:t>) </a:t>
            </a:r>
            <a:r>
              <a:rPr lang="ko-KR" altLang="en-US" sz="1800" dirty="0"/>
              <a:t>이전에는 </a:t>
            </a:r>
            <a:r>
              <a:rPr lang="en-US" altLang="ko-KR" sz="1800" dirty="0"/>
              <a:t>3</a:t>
            </a:r>
            <a:r>
              <a:rPr lang="ko-KR" altLang="en-US" sz="1800" dirty="0"/>
              <a:t>목이 있었다</a:t>
            </a:r>
            <a:r>
              <a:rPr lang="en-US" altLang="ko-KR" sz="1800" dirty="0"/>
              <a:t>. </a:t>
            </a:r>
            <a:r>
              <a:rPr lang="ko-KR" altLang="en-US" sz="1800" dirty="0" smtClean="0"/>
              <a:t>외국에서는 </a:t>
            </a:r>
            <a:r>
              <a:rPr lang="ko-KR" altLang="en-US" sz="1800" dirty="0"/>
              <a:t>이 게임을 ‘</a:t>
            </a:r>
            <a:r>
              <a:rPr lang="ko-KR" altLang="en-US" sz="1800" dirty="0" err="1"/>
              <a:t>틱택토</a:t>
            </a:r>
            <a:r>
              <a:rPr lang="en-US" altLang="ko-KR" sz="1800" dirty="0"/>
              <a:t>(Tic-Tac-Toe)’</a:t>
            </a:r>
            <a:r>
              <a:rPr lang="ko-KR" altLang="en-US" sz="1800" dirty="0"/>
              <a:t>라 부르는데</a:t>
            </a:r>
            <a:r>
              <a:rPr lang="en-US" altLang="ko-KR" sz="1800" dirty="0"/>
              <a:t>, </a:t>
            </a:r>
            <a:r>
              <a:rPr lang="ko-KR" altLang="en-US" sz="1800" dirty="0"/>
              <a:t>쉽고 재미있어서 유아들을 위한 게임으로 알려져 있다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틱택토는</a:t>
            </a:r>
            <a:r>
              <a:rPr lang="ko-KR" altLang="en-US" sz="1800" dirty="0"/>
              <a:t> </a:t>
            </a:r>
            <a:r>
              <a:rPr lang="en-US" altLang="ko-KR" sz="1800" dirty="0"/>
              <a:t>3X3</a:t>
            </a:r>
            <a:r>
              <a:rPr lang="ko-KR" altLang="en-US" sz="1800" dirty="0"/>
              <a:t>칸을 가진 </a:t>
            </a:r>
            <a:r>
              <a:rPr lang="ko-KR" altLang="en-US" sz="1800" dirty="0" err="1"/>
              <a:t>게임판을</a:t>
            </a:r>
            <a:r>
              <a:rPr lang="ko-KR" altLang="en-US" sz="1800" dirty="0"/>
              <a:t> 만들고</a:t>
            </a:r>
            <a:r>
              <a:rPr lang="en-US" altLang="ko-KR" sz="1800" dirty="0"/>
              <a:t>, </a:t>
            </a:r>
            <a:r>
              <a:rPr lang="ko-KR" altLang="en-US" sz="1800" dirty="0"/>
              <a:t>각자 동그라미 심볼</a:t>
            </a:r>
            <a:r>
              <a:rPr lang="en-US" altLang="ko-KR" sz="1800" dirty="0"/>
              <a:t>(O)</a:t>
            </a:r>
            <a:r>
              <a:rPr lang="ko-KR" altLang="en-US" sz="1800" dirty="0"/>
              <a:t>와 </a:t>
            </a:r>
            <a:r>
              <a:rPr lang="ko-KR" altLang="en-US" sz="1800" dirty="0" err="1"/>
              <a:t>가위표</a:t>
            </a:r>
            <a:r>
              <a:rPr lang="ko-KR" altLang="en-US" sz="1800" dirty="0"/>
              <a:t> 심볼</a:t>
            </a:r>
            <a:r>
              <a:rPr lang="en-US" altLang="ko-KR" sz="1800" dirty="0"/>
              <a:t>(X)</a:t>
            </a:r>
            <a:r>
              <a:rPr lang="ko-KR" altLang="en-US" sz="1800" dirty="0"/>
              <a:t>을 고른 뒤 번갈아 가며 심볼을 그리는 게임이다</a:t>
            </a:r>
            <a:r>
              <a:rPr lang="en-US" altLang="ko-KR" sz="1800" dirty="0"/>
              <a:t>. </a:t>
            </a:r>
            <a:r>
              <a:rPr lang="ko-KR" altLang="en-US" sz="1800" dirty="0"/>
              <a:t>가로</a:t>
            </a:r>
            <a:r>
              <a:rPr lang="en-US" altLang="ko-KR" sz="1800" dirty="0"/>
              <a:t>, </a:t>
            </a:r>
            <a:r>
              <a:rPr lang="ko-KR" altLang="en-US" sz="1800" dirty="0"/>
              <a:t>세로</a:t>
            </a:r>
            <a:r>
              <a:rPr lang="en-US" altLang="ko-KR" sz="1800" dirty="0"/>
              <a:t>, </a:t>
            </a:r>
            <a:r>
              <a:rPr lang="ko-KR" altLang="en-US" sz="1800" dirty="0"/>
              <a:t>대각선 상관 없이 직선으로 자기 심볼 </a:t>
            </a:r>
            <a:r>
              <a:rPr lang="en-US" altLang="ko-KR" sz="1800" dirty="0"/>
              <a:t>3</a:t>
            </a:r>
            <a:r>
              <a:rPr lang="ko-KR" altLang="en-US" sz="1800" dirty="0"/>
              <a:t>개를 먼저 만들면 승리한다</a:t>
            </a:r>
            <a:r>
              <a:rPr lang="en-US" altLang="ko-KR" sz="1800" dirty="0"/>
              <a:t>.</a:t>
            </a:r>
            <a:endParaRPr lang="en-US" altLang="ko-KR" sz="18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89" y="2865218"/>
            <a:ext cx="3231976" cy="32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890" y="180580"/>
            <a:ext cx="1895475" cy="6448425"/>
          </a:xfrm>
          <a:prstGeom prst="rect">
            <a:avLst/>
          </a:prstGeom>
        </p:spPr>
      </p:pic>
      <p:sp>
        <p:nvSpPr>
          <p:cNvPr id="3" name="내용 개체 틀 2"/>
          <p:cNvSpPr txBox="1">
            <a:spLocks/>
          </p:cNvSpPr>
          <p:nvPr/>
        </p:nvSpPr>
        <p:spPr>
          <a:xfrm>
            <a:off x="373488" y="1129939"/>
            <a:ext cx="7791718" cy="50727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2400" dirty="0" smtClean="0"/>
              <a:t>Player X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Player O</a:t>
            </a:r>
            <a:r>
              <a:rPr lang="ko-KR" altLang="en-US" sz="2400" dirty="0" smtClean="0"/>
              <a:t>가 차례로 </a:t>
            </a:r>
            <a:r>
              <a:rPr lang="en-US" altLang="ko-KR" sz="2400" dirty="0" smtClean="0"/>
              <a:t>3x3</a:t>
            </a:r>
            <a:r>
              <a:rPr lang="ko-KR" altLang="en-US" sz="2400" dirty="0" smtClean="0"/>
              <a:t>칸으로 된 </a:t>
            </a:r>
            <a:r>
              <a:rPr lang="ko-KR" altLang="en-US" sz="2400" dirty="0" err="1" smtClean="0"/>
              <a:t>게임판의칸을</a:t>
            </a:r>
            <a:r>
              <a:rPr lang="ko-KR" altLang="en-US" sz="2400" dirty="0" smtClean="0"/>
              <a:t> 선택하는 것을 구현한다</a:t>
            </a:r>
            <a:r>
              <a:rPr lang="en-US" altLang="ko-KR" sz="2400" dirty="0" smtClean="0"/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 err="1" smtClean="0"/>
              <a:t>실행예는</a:t>
            </a:r>
            <a:r>
              <a:rPr lang="ko-KR" altLang="en-US" sz="2000" dirty="0" smtClean="0"/>
              <a:t> 오른 편과 같다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함수화</a:t>
            </a:r>
            <a:endParaRPr lang="en-US" altLang="ko-KR" sz="2000" dirty="0" smtClean="0"/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각 선택이 표시된</a:t>
            </a:r>
            <a:r>
              <a:rPr lang="en-US" altLang="ko-KR" dirty="0" smtClean="0"/>
              <a:t>(X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O</a:t>
            </a:r>
            <a:r>
              <a:rPr lang="ko-KR" altLang="en-US" dirty="0" smtClean="0"/>
              <a:t>로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게임판을</a:t>
            </a:r>
            <a:r>
              <a:rPr lang="ko-KR" altLang="en-US" dirty="0" smtClean="0"/>
              <a:t> 출력하는 부분을 함수화하라</a:t>
            </a:r>
            <a:endParaRPr lang="en-US" altLang="ko-KR" dirty="0" smtClean="0"/>
          </a:p>
          <a:p>
            <a:pPr lvl="3">
              <a:lnSpc>
                <a:spcPct val="100000"/>
              </a:lnSpc>
            </a:pPr>
            <a:r>
              <a:rPr lang="en-US" altLang="ko-KR" sz="2000" dirty="0"/>
              <a:t>void </a:t>
            </a:r>
            <a:r>
              <a:rPr lang="en-US" altLang="ko-KR" sz="2000" dirty="0" smtClean="0"/>
              <a:t>display(</a:t>
            </a:r>
            <a:r>
              <a:rPr lang="en-US" altLang="ko-KR" sz="2000" dirty="0" smtClean="0">
                <a:solidFill>
                  <a:srgbClr val="0070C0"/>
                </a:solidFill>
              </a:rPr>
              <a:t>char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b[][3</a:t>
            </a:r>
            <a:r>
              <a:rPr lang="en-US" altLang="ko-KR" sz="2000" dirty="0" smtClean="0"/>
              <a:t>])</a:t>
            </a:r>
          </a:p>
          <a:p>
            <a:pPr lvl="2">
              <a:lnSpc>
                <a:spcPct val="100000"/>
              </a:lnSpc>
            </a:pPr>
            <a:r>
              <a:rPr lang="ko-KR" altLang="en-US" dirty="0" smtClean="0"/>
              <a:t>그 외 다른 부분은 함수화해도 좋다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물론 안 해도 좋다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이 경우는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함수와 </a:t>
            </a:r>
            <a:r>
              <a:rPr lang="en-US" altLang="ko-KR" dirty="0" smtClean="0"/>
              <a:t>display</a:t>
            </a:r>
            <a:r>
              <a:rPr lang="ko-KR" altLang="en-US" dirty="0" smtClean="0"/>
              <a:t>함수로 프로그램이 구성된다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위의 선택은 판이 모두 완성될 때까지 계속된다고 하자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44510" y="180580"/>
            <a:ext cx="10515600" cy="56652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Lab(tic-tac-toe </a:t>
            </a:r>
            <a:r>
              <a:rPr lang="ko-KR" altLang="en-US" sz="3600" dirty="0" smtClean="0"/>
              <a:t>준비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6070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0610" y="1426153"/>
            <a:ext cx="7791718" cy="507278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Tic-tac-toe</a:t>
            </a:r>
            <a:r>
              <a:rPr lang="ko-KR" altLang="en-US" dirty="0" smtClean="0"/>
              <a:t>를 구현하자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t</a:t>
            </a:r>
            <a:r>
              <a:rPr lang="en-US" altLang="ko-KR" dirty="0" smtClean="0"/>
              <a:t>ic-tic-toe</a:t>
            </a:r>
            <a:r>
              <a:rPr lang="ko-KR" altLang="en-US" dirty="0" smtClean="0"/>
              <a:t>문제를 어떻게 나눌 것인가</a:t>
            </a:r>
            <a:r>
              <a:rPr lang="en-US" altLang="ko-KR" dirty="0" smtClean="0"/>
              <a:t>?</a:t>
            </a:r>
            <a:r>
              <a:rPr lang="ko-KR" altLang="en-US" dirty="0" smtClean="0"/>
              <a:t>를 생각하고 각 부분을 함수화하여 단계적으로 문제를 풀어본다</a:t>
            </a:r>
            <a:r>
              <a:rPr lang="en-US" altLang="ko-KR" dirty="0" smtClean="0"/>
              <a:t>. 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그림판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(display)/</a:t>
            </a:r>
            <a:r>
              <a:rPr lang="ko-KR" altLang="en-US" dirty="0" smtClean="0"/>
              <a:t>승리여부체크</a:t>
            </a:r>
            <a:r>
              <a:rPr lang="en-US" altLang="ko-KR" dirty="0" smtClean="0"/>
              <a:t>/…</a:t>
            </a:r>
          </a:p>
          <a:p>
            <a:pPr lvl="2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충분한 </a:t>
            </a:r>
            <a:r>
              <a:rPr lang="en-US" altLang="ko-KR" dirty="0" smtClean="0"/>
              <a:t>test case</a:t>
            </a:r>
            <a:r>
              <a:rPr lang="ko-KR" altLang="en-US" dirty="0" smtClean="0"/>
              <a:t>를 실행시켜 보면서 프로그램을 테스트한다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가로 완성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 완성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대각선 완성</a:t>
            </a:r>
            <a:r>
              <a:rPr lang="en-US" altLang="ko-KR" dirty="0" smtClean="0"/>
              <a:t>…</a:t>
            </a:r>
          </a:p>
          <a:p>
            <a:pPr marL="0" indent="0"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그림판을</a:t>
            </a:r>
            <a:r>
              <a:rPr lang="ko-KR" altLang="en-US" dirty="0"/>
              <a:t> 완성시켰는데 승부가 나지 않으면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Nobody wins!</a:t>
            </a:r>
            <a:r>
              <a:rPr lang="ko-KR" altLang="en-US" dirty="0"/>
              <a:t>를 출력한다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360" y="253235"/>
            <a:ext cx="2034862" cy="6486825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360610" y="579825"/>
            <a:ext cx="10515600" cy="566528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smtClean="0"/>
              <a:t>HW(tic-tac-toe)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8776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1973" y="254176"/>
            <a:ext cx="7791718" cy="507278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즉</a:t>
            </a:r>
            <a:r>
              <a:rPr lang="en-US" altLang="ko-KR" dirty="0" smtClean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결과는 </a:t>
            </a:r>
            <a:r>
              <a:rPr lang="ko-KR" altLang="en-US" dirty="0">
                <a:solidFill>
                  <a:srgbClr val="0070C0"/>
                </a:solidFill>
              </a:rPr>
              <a:t>아래의 세 가지 중의 </a:t>
            </a:r>
            <a:r>
              <a:rPr lang="ko-KR" altLang="en-US" dirty="0" smtClean="0">
                <a:solidFill>
                  <a:srgbClr val="0070C0"/>
                </a:solidFill>
              </a:rPr>
              <a:t>하나이다</a:t>
            </a:r>
            <a:r>
              <a:rPr lang="en-US" altLang="ko-KR" dirty="0" smtClean="0">
                <a:solidFill>
                  <a:srgbClr val="0070C0"/>
                </a:solidFill>
              </a:rPr>
              <a:t>. (</a:t>
            </a:r>
            <a:r>
              <a:rPr lang="ko-KR" altLang="en-US" i="1" dirty="0" smtClean="0">
                <a:solidFill>
                  <a:srgbClr val="0070C0"/>
                </a:solidFill>
              </a:rPr>
              <a:t>정확한 문구가 </a:t>
            </a:r>
            <a:r>
              <a:rPr lang="ko-KR" altLang="en-US" i="1" dirty="0" err="1" smtClean="0">
                <a:solidFill>
                  <a:srgbClr val="0070C0"/>
                </a:solidFill>
              </a:rPr>
              <a:t>출력되야</a:t>
            </a:r>
            <a:r>
              <a:rPr lang="ko-KR" altLang="en-US" i="1" dirty="0" smtClean="0">
                <a:solidFill>
                  <a:srgbClr val="0070C0"/>
                </a:solidFill>
              </a:rPr>
              <a:t> 결과가 맞는 것으로 간주됨에 유의할 것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en-US" altLang="ko-KR" i="1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Player X wins!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Player O wins!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Nobody wins!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이미 고른 칸을 선택하면 다시 입력 </a:t>
            </a:r>
            <a:r>
              <a:rPr lang="ko-KR" altLang="en-US" dirty="0" err="1" smtClean="0"/>
              <a:t>프롬트를</a:t>
            </a:r>
            <a:r>
              <a:rPr lang="ko-KR" altLang="en-US" dirty="0" smtClean="0"/>
              <a:t> 보여준다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실행예</a:t>
            </a:r>
            <a:r>
              <a:rPr lang="ko-KR" altLang="en-US" dirty="0"/>
              <a:t>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)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340" y="379925"/>
            <a:ext cx="2524528" cy="5621629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7116785" y="2939601"/>
            <a:ext cx="1429555" cy="502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248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tic-tac-toe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컴퓨터학과</dc:creator>
  <cp:lastModifiedBy>suepak</cp:lastModifiedBy>
  <cp:revision>74</cp:revision>
  <cp:lastPrinted>2020-03-17T14:52:07Z</cp:lastPrinted>
  <dcterms:created xsi:type="dcterms:W3CDTF">2017-01-09T14:21:14Z</dcterms:created>
  <dcterms:modified xsi:type="dcterms:W3CDTF">2020-03-17T14:52:13Z</dcterms:modified>
</cp:coreProperties>
</file>