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2" r:id="rId1"/>
  </p:sldMasterIdLst>
  <p:notesMasterIdLst>
    <p:notesMasterId r:id="rId3"/>
  </p:notesMasterIdLst>
  <p:sldIdLst>
    <p:sldId id="256" r:id="rId2"/>
  </p:sldIdLst>
  <p:sldSz cx="30275213"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61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A17BE8-7678-4DA6-9479-50E0AE402338}" v="2" dt="2023-05-11T22:43:48.4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 d="100"/>
          <a:sy n="13" d="100"/>
        </p:scale>
        <p:origin x="2635"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Ali [Student-PECS]" userId="845523c7-4961-4229-857a-8eedb2179708" providerId="ADAL" clId="{45A17BE8-7678-4DA6-9479-50E0AE402338}"/>
    <pc:docChg chg="undo custSel modSld">
      <pc:chgData name="Muhammad Ali [Student-PECS]" userId="845523c7-4961-4229-857a-8eedb2179708" providerId="ADAL" clId="{45A17BE8-7678-4DA6-9479-50E0AE402338}" dt="2023-05-11T22:50:03.618" v="72" actId="113"/>
      <pc:docMkLst>
        <pc:docMk/>
      </pc:docMkLst>
      <pc:sldChg chg="addSp delSp modSp mod">
        <pc:chgData name="Muhammad Ali [Student-PECS]" userId="845523c7-4961-4229-857a-8eedb2179708" providerId="ADAL" clId="{45A17BE8-7678-4DA6-9479-50E0AE402338}" dt="2023-05-11T22:50:03.618" v="72" actId="113"/>
        <pc:sldMkLst>
          <pc:docMk/>
          <pc:sldMk cId="4134401843" sldId="256"/>
        </pc:sldMkLst>
        <pc:spChg chg="mod">
          <ac:chgData name="Muhammad Ali [Student-PECS]" userId="845523c7-4961-4229-857a-8eedb2179708" providerId="ADAL" clId="{45A17BE8-7678-4DA6-9479-50E0AE402338}" dt="2023-05-11T22:36:02.121" v="46" actId="20577"/>
          <ac:spMkLst>
            <pc:docMk/>
            <pc:sldMk cId="4134401843" sldId="256"/>
            <ac:spMk id="2" creationId="{BF705450-8062-4099-81B9-580CD8E5DD9F}"/>
          </ac:spMkLst>
        </pc:spChg>
        <pc:spChg chg="mod">
          <ac:chgData name="Muhammad Ali [Student-PECS]" userId="845523c7-4961-4229-857a-8eedb2179708" providerId="ADAL" clId="{45A17BE8-7678-4DA6-9479-50E0AE402338}" dt="2023-05-11T22:50:03.618" v="72" actId="113"/>
          <ac:spMkLst>
            <pc:docMk/>
            <pc:sldMk cId="4134401843" sldId="256"/>
            <ac:spMk id="4" creationId="{8B6382D3-CC2D-4211-9754-FA9E50C6687F}"/>
          </ac:spMkLst>
        </pc:spChg>
        <pc:spChg chg="add del mod">
          <ac:chgData name="Muhammad Ali [Student-PECS]" userId="845523c7-4961-4229-857a-8eedb2179708" providerId="ADAL" clId="{45A17BE8-7678-4DA6-9479-50E0AE402338}" dt="2023-05-11T22:44:53.868" v="67" actId="313"/>
          <ac:spMkLst>
            <pc:docMk/>
            <pc:sldMk cId="4134401843" sldId="256"/>
            <ac:spMk id="20" creationId="{AC87C194-2040-410E-8C8B-FB31A9FEF1E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903963-5E9F-4468-B2A0-90FDD8D8EF0A}" type="doc">
      <dgm:prSet loTypeId="urn:diagrams.loki3.com/VaryingWidthList" loCatId="list" qsTypeId="urn:microsoft.com/office/officeart/2005/8/quickstyle/simple5" qsCatId="simple" csTypeId="urn:microsoft.com/office/officeart/2005/8/colors/colorful3" csCatId="colorful" phldr="1"/>
      <dgm:spPr/>
      <dgm:t>
        <a:bodyPr/>
        <a:lstStyle/>
        <a:p>
          <a:endParaRPr lang="en-PK"/>
        </a:p>
      </dgm:t>
    </dgm:pt>
    <dgm:pt modelId="{AE6BF5E9-4F2C-4479-A430-83ABC5DF2E7D}">
      <dgm:prSet phldrT="[Text]" custT="1"/>
      <dgm:spPr/>
      <dgm:t>
        <a:bodyPr/>
        <a:lstStyle/>
        <a:p>
          <a:pPr>
            <a:buFont typeface="Arial" panose="020B0604020202020204" pitchFamily="34" charset="0"/>
            <a:buChar char="•"/>
          </a:pPr>
          <a:r>
            <a:rPr lang="en-US" sz="4200" dirty="0"/>
            <a:t>CO2 Emissions</a:t>
          </a:r>
          <a:endParaRPr lang="en-PK" sz="4200" dirty="0"/>
        </a:p>
      </dgm:t>
    </dgm:pt>
    <dgm:pt modelId="{AC378535-56AF-493F-AC73-1ADE41B725B2}" type="parTrans" cxnId="{0DF10789-D8CC-421C-A59E-AE9B83A37818}">
      <dgm:prSet/>
      <dgm:spPr/>
      <dgm:t>
        <a:bodyPr/>
        <a:lstStyle/>
        <a:p>
          <a:endParaRPr lang="en-PK" sz="4200"/>
        </a:p>
      </dgm:t>
    </dgm:pt>
    <dgm:pt modelId="{127C88CE-A5DE-41E7-AC4E-61B0C5422452}" type="sibTrans" cxnId="{0DF10789-D8CC-421C-A59E-AE9B83A37818}">
      <dgm:prSet/>
      <dgm:spPr/>
      <dgm:t>
        <a:bodyPr/>
        <a:lstStyle/>
        <a:p>
          <a:endParaRPr lang="en-PK" sz="4200"/>
        </a:p>
      </dgm:t>
    </dgm:pt>
    <dgm:pt modelId="{D531D490-4769-4128-89B4-4B7EA0634849}">
      <dgm:prSet custT="1"/>
      <dgm:spPr/>
      <dgm:t>
        <a:bodyPr/>
        <a:lstStyle/>
        <a:p>
          <a:r>
            <a:rPr lang="en-US" sz="4200" dirty="0"/>
            <a:t>Greenhouse</a:t>
          </a:r>
          <a:r>
            <a:rPr lang="en-US" sz="4200" baseline="0" dirty="0"/>
            <a:t> Gas Emissions</a:t>
          </a:r>
          <a:endParaRPr lang="en-US" sz="4200" dirty="0"/>
        </a:p>
      </dgm:t>
    </dgm:pt>
    <dgm:pt modelId="{A3ABE16E-65A0-40B3-8A2C-8CFAE6ED76FA}" type="parTrans" cxnId="{46CCCF71-1B9F-468D-AD95-FD36AF4531D2}">
      <dgm:prSet/>
      <dgm:spPr/>
      <dgm:t>
        <a:bodyPr/>
        <a:lstStyle/>
        <a:p>
          <a:endParaRPr lang="en-PK" sz="4200"/>
        </a:p>
      </dgm:t>
    </dgm:pt>
    <dgm:pt modelId="{B5DC1EFA-1C52-499E-96A7-7E74C1BB675B}" type="sibTrans" cxnId="{46CCCF71-1B9F-468D-AD95-FD36AF4531D2}">
      <dgm:prSet/>
      <dgm:spPr/>
      <dgm:t>
        <a:bodyPr/>
        <a:lstStyle/>
        <a:p>
          <a:endParaRPr lang="en-PK" sz="4200"/>
        </a:p>
      </dgm:t>
    </dgm:pt>
    <dgm:pt modelId="{97F769A5-3454-418C-BA87-0F398EB5BD24}">
      <dgm:prSet custT="1"/>
      <dgm:spPr/>
      <dgm:t>
        <a:bodyPr/>
        <a:lstStyle/>
        <a:p>
          <a:r>
            <a:rPr lang="en-US" sz="4200" dirty="0"/>
            <a:t>Methane Gas Emission</a:t>
          </a:r>
        </a:p>
      </dgm:t>
    </dgm:pt>
    <dgm:pt modelId="{EFD2EC27-7D43-439C-8F3C-7272193A5349}" type="parTrans" cxnId="{09A3A00D-AABD-4701-B4DE-748718997584}">
      <dgm:prSet/>
      <dgm:spPr/>
      <dgm:t>
        <a:bodyPr/>
        <a:lstStyle/>
        <a:p>
          <a:endParaRPr lang="en-PK" sz="4200"/>
        </a:p>
      </dgm:t>
    </dgm:pt>
    <dgm:pt modelId="{98572F88-8D22-4080-BD2A-4B7464333CE4}" type="sibTrans" cxnId="{09A3A00D-AABD-4701-B4DE-748718997584}">
      <dgm:prSet/>
      <dgm:spPr/>
      <dgm:t>
        <a:bodyPr/>
        <a:lstStyle/>
        <a:p>
          <a:endParaRPr lang="en-PK" sz="4200"/>
        </a:p>
      </dgm:t>
    </dgm:pt>
    <dgm:pt modelId="{EFFD0C65-05FB-4336-A1CB-638F01BEDDB8}">
      <dgm:prSet custT="1"/>
      <dgm:spPr/>
      <dgm:t>
        <a:bodyPr/>
        <a:lstStyle/>
        <a:p>
          <a:r>
            <a:rPr lang="en-US" sz="4200" dirty="0"/>
            <a:t>Electricity Power Consumption</a:t>
          </a:r>
        </a:p>
      </dgm:t>
    </dgm:pt>
    <dgm:pt modelId="{5D6094F5-B636-4DA2-B762-3E4E871B12A3}" type="parTrans" cxnId="{96FCFA5C-7B0F-4A48-8394-ADF22B40D957}">
      <dgm:prSet/>
      <dgm:spPr/>
      <dgm:t>
        <a:bodyPr/>
        <a:lstStyle/>
        <a:p>
          <a:endParaRPr lang="en-PK" sz="4200"/>
        </a:p>
      </dgm:t>
    </dgm:pt>
    <dgm:pt modelId="{4A6015C7-B6D4-4007-8EA4-1560A59E2412}" type="sibTrans" cxnId="{96FCFA5C-7B0F-4A48-8394-ADF22B40D957}">
      <dgm:prSet/>
      <dgm:spPr/>
      <dgm:t>
        <a:bodyPr/>
        <a:lstStyle/>
        <a:p>
          <a:endParaRPr lang="en-PK" sz="4200"/>
        </a:p>
      </dgm:t>
    </dgm:pt>
    <dgm:pt modelId="{24EB5CD7-B1B3-4011-88CB-61F49448A1AD}">
      <dgm:prSet custT="1"/>
      <dgm:spPr/>
      <dgm:t>
        <a:bodyPr/>
        <a:lstStyle/>
        <a:p>
          <a:r>
            <a:rPr lang="en-US" sz="4200" dirty="0"/>
            <a:t>Renewable energy</a:t>
          </a:r>
        </a:p>
      </dgm:t>
    </dgm:pt>
    <dgm:pt modelId="{490414CF-DCCA-42D2-BB3A-A0C14DE57110}" type="parTrans" cxnId="{C21EE5D7-8496-4E38-B5EF-ED33EE69C3D0}">
      <dgm:prSet/>
      <dgm:spPr/>
      <dgm:t>
        <a:bodyPr/>
        <a:lstStyle/>
        <a:p>
          <a:endParaRPr lang="en-PK" sz="4200"/>
        </a:p>
      </dgm:t>
    </dgm:pt>
    <dgm:pt modelId="{982A1FF0-D12A-4D53-ABBC-CED61715BE7F}" type="sibTrans" cxnId="{C21EE5D7-8496-4E38-B5EF-ED33EE69C3D0}">
      <dgm:prSet/>
      <dgm:spPr/>
      <dgm:t>
        <a:bodyPr/>
        <a:lstStyle/>
        <a:p>
          <a:endParaRPr lang="en-PK" sz="4200"/>
        </a:p>
      </dgm:t>
    </dgm:pt>
    <dgm:pt modelId="{A3BEC9FA-6C87-4DD8-8A86-C6F16FF108F8}" type="pres">
      <dgm:prSet presAssocID="{33903963-5E9F-4468-B2A0-90FDD8D8EF0A}" presName="Name0" presStyleCnt="0">
        <dgm:presLayoutVars>
          <dgm:resizeHandles/>
        </dgm:presLayoutVars>
      </dgm:prSet>
      <dgm:spPr/>
    </dgm:pt>
    <dgm:pt modelId="{BBF44600-9227-4FDF-876C-FE515994D2DB}" type="pres">
      <dgm:prSet presAssocID="{AE6BF5E9-4F2C-4479-A430-83ABC5DF2E7D}" presName="text" presStyleLbl="node1" presStyleIdx="0" presStyleCnt="5">
        <dgm:presLayoutVars>
          <dgm:bulletEnabled val="1"/>
        </dgm:presLayoutVars>
      </dgm:prSet>
      <dgm:spPr/>
    </dgm:pt>
    <dgm:pt modelId="{D8631188-A2FC-4840-8CE6-3DF96237A3DE}" type="pres">
      <dgm:prSet presAssocID="{127C88CE-A5DE-41E7-AC4E-61B0C5422452}" presName="space" presStyleCnt="0"/>
      <dgm:spPr/>
    </dgm:pt>
    <dgm:pt modelId="{817A50F7-410C-46B3-B03A-B464C52A57C6}" type="pres">
      <dgm:prSet presAssocID="{D531D490-4769-4128-89B4-4B7EA0634849}" presName="text" presStyleLbl="node1" presStyleIdx="1" presStyleCnt="5">
        <dgm:presLayoutVars>
          <dgm:bulletEnabled val="1"/>
        </dgm:presLayoutVars>
      </dgm:prSet>
      <dgm:spPr/>
    </dgm:pt>
    <dgm:pt modelId="{C10BC69B-CAC9-4713-9871-48CD56D35B0F}" type="pres">
      <dgm:prSet presAssocID="{B5DC1EFA-1C52-499E-96A7-7E74C1BB675B}" presName="space" presStyleCnt="0"/>
      <dgm:spPr/>
    </dgm:pt>
    <dgm:pt modelId="{ADC7A0FA-E718-4269-8FEE-314211159AC0}" type="pres">
      <dgm:prSet presAssocID="{97F769A5-3454-418C-BA87-0F398EB5BD24}" presName="text" presStyleLbl="node1" presStyleIdx="2" presStyleCnt="5">
        <dgm:presLayoutVars>
          <dgm:bulletEnabled val="1"/>
        </dgm:presLayoutVars>
      </dgm:prSet>
      <dgm:spPr/>
    </dgm:pt>
    <dgm:pt modelId="{BA0DC03E-0DEB-489A-977F-446EC84D98C7}" type="pres">
      <dgm:prSet presAssocID="{98572F88-8D22-4080-BD2A-4B7464333CE4}" presName="space" presStyleCnt="0"/>
      <dgm:spPr/>
    </dgm:pt>
    <dgm:pt modelId="{50D2BFD9-858D-4C82-BCE8-0C75535B3719}" type="pres">
      <dgm:prSet presAssocID="{EFFD0C65-05FB-4336-A1CB-638F01BEDDB8}" presName="text" presStyleLbl="node1" presStyleIdx="3" presStyleCnt="5">
        <dgm:presLayoutVars>
          <dgm:bulletEnabled val="1"/>
        </dgm:presLayoutVars>
      </dgm:prSet>
      <dgm:spPr/>
    </dgm:pt>
    <dgm:pt modelId="{308CBDEB-92DB-4E3C-BCF4-76B580CAA03C}" type="pres">
      <dgm:prSet presAssocID="{4A6015C7-B6D4-4007-8EA4-1560A59E2412}" presName="space" presStyleCnt="0"/>
      <dgm:spPr/>
    </dgm:pt>
    <dgm:pt modelId="{7444C4B1-4D03-44A9-804D-DC379ED9C2AA}" type="pres">
      <dgm:prSet presAssocID="{24EB5CD7-B1B3-4011-88CB-61F49448A1AD}" presName="text" presStyleLbl="node1" presStyleIdx="4" presStyleCnt="5">
        <dgm:presLayoutVars>
          <dgm:bulletEnabled val="1"/>
        </dgm:presLayoutVars>
      </dgm:prSet>
      <dgm:spPr/>
    </dgm:pt>
  </dgm:ptLst>
  <dgm:cxnLst>
    <dgm:cxn modelId="{4338620A-B8C8-4D6B-A371-4138BD76D887}" type="presOf" srcId="{33903963-5E9F-4468-B2A0-90FDD8D8EF0A}" destId="{A3BEC9FA-6C87-4DD8-8A86-C6F16FF108F8}" srcOrd="0" destOrd="0" presId="urn:diagrams.loki3.com/VaryingWidthList"/>
    <dgm:cxn modelId="{09A3A00D-AABD-4701-B4DE-748718997584}" srcId="{33903963-5E9F-4468-B2A0-90FDD8D8EF0A}" destId="{97F769A5-3454-418C-BA87-0F398EB5BD24}" srcOrd="2" destOrd="0" parTransId="{EFD2EC27-7D43-439C-8F3C-7272193A5349}" sibTransId="{98572F88-8D22-4080-BD2A-4B7464333CE4}"/>
    <dgm:cxn modelId="{0AFA7B32-745B-415D-8960-9728B4428936}" type="presOf" srcId="{97F769A5-3454-418C-BA87-0F398EB5BD24}" destId="{ADC7A0FA-E718-4269-8FEE-314211159AC0}" srcOrd="0" destOrd="0" presId="urn:diagrams.loki3.com/VaryingWidthList"/>
    <dgm:cxn modelId="{96FCFA5C-7B0F-4A48-8394-ADF22B40D957}" srcId="{33903963-5E9F-4468-B2A0-90FDD8D8EF0A}" destId="{EFFD0C65-05FB-4336-A1CB-638F01BEDDB8}" srcOrd="3" destOrd="0" parTransId="{5D6094F5-B636-4DA2-B762-3E4E871B12A3}" sibTransId="{4A6015C7-B6D4-4007-8EA4-1560A59E2412}"/>
    <dgm:cxn modelId="{C9A50D4A-6EC5-4FB2-AB18-20EA1FF248E3}" type="presOf" srcId="{AE6BF5E9-4F2C-4479-A430-83ABC5DF2E7D}" destId="{BBF44600-9227-4FDF-876C-FE515994D2DB}" srcOrd="0" destOrd="0" presId="urn:diagrams.loki3.com/VaryingWidthList"/>
    <dgm:cxn modelId="{46CCCF71-1B9F-468D-AD95-FD36AF4531D2}" srcId="{33903963-5E9F-4468-B2A0-90FDD8D8EF0A}" destId="{D531D490-4769-4128-89B4-4B7EA0634849}" srcOrd="1" destOrd="0" parTransId="{A3ABE16E-65A0-40B3-8A2C-8CFAE6ED76FA}" sibTransId="{B5DC1EFA-1C52-499E-96A7-7E74C1BB675B}"/>
    <dgm:cxn modelId="{007FC852-BA8F-439E-893D-575A2BFE58A7}" type="presOf" srcId="{24EB5CD7-B1B3-4011-88CB-61F49448A1AD}" destId="{7444C4B1-4D03-44A9-804D-DC379ED9C2AA}" srcOrd="0" destOrd="0" presId="urn:diagrams.loki3.com/VaryingWidthList"/>
    <dgm:cxn modelId="{0DF10789-D8CC-421C-A59E-AE9B83A37818}" srcId="{33903963-5E9F-4468-B2A0-90FDD8D8EF0A}" destId="{AE6BF5E9-4F2C-4479-A430-83ABC5DF2E7D}" srcOrd="0" destOrd="0" parTransId="{AC378535-56AF-493F-AC73-1ADE41B725B2}" sibTransId="{127C88CE-A5DE-41E7-AC4E-61B0C5422452}"/>
    <dgm:cxn modelId="{F4BFA7D1-65D3-4A69-83DB-2FEB78A4167B}" type="presOf" srcId="{EFFD0C65-05FB-4336-A1CB-638F01BEDDB8}" destId="{50D2BFD9-858D-4C82-BCE8-0C75535B3719}" srcOrd="0" destOrd="0" presId="urn:diagrams.loki3.com/VaryingWidthList"/>
    <dgm:cxn modelId="{C21EE5D7-8496-4E38-B5EF-ED33EE69C3D0}" srcId="{33903963-5E9F-4468-B2A0-90FDD8D8EF0A}" destId="{24EB5CD7-B1B3-4011-88CB-61F49448A1AD}" srcOrd="4" destOrd="0" parTransId="{490414CF-DCCA-42D2-BB3A-A0C14DE57110}" sibTransId="{982A1FF0-D12A-4D53-ABBC-CED61715BE7F}"/>
    <dgm:cxn modelId="{2AC909EF-AA2C-4E55-AF4A-ADD8BC4547C4}" type="presOf" srcId="{D531D490-4769-4128-89B4-4B7EA0634849}" destId="{817A50F7-410C-46B3-B03A-B464C52A57C6}" srcOrd="0" destOrd="0" presId="urn:diagrams.loki3.com/VaryingWidthList"/>
    <dgm:cxn modelId="{E5C75745-4174-42A1-85E9-9AD0B4CCFE8A}" type="presParOf" srcId="{A3BEC9FA-6C87-4DD8-8A86-C6F16FF108F8}" destId="{BBF44600-9227-4FDF-876C-FE515994D2DB}" srcOrd="0" destOrd="0" presId="urn:diagrams.loki3.com/VaryingWidthList"/>
    <dgm:cxn modelId="{9016CA39-807B-4374-8059-6D4906809E00}" type="presParOf" srcId="{A3BEC9FA-6C87-4DD8-8A86-C6F16FF108F8}" destId="{D8631188-A2FC-4840-8CE6-3DF96237A3DE}" srcOrd="1" destOrd="0" presId="urn:diagrams.loki3.com/VaryingWidthList"/>
    <dgm:cxn modelId="{05E6143E-FBE6-483C-B569-CDB7E70D7A0A}" type="presParOf" srcId="{A3BEC9FA-6C87-4DD8-8A86-C6F16FF108F8}" destId="{817A50F7-410C-46B3-B03A-B464C52A57C6}" srcOrd="2" destOrd="0" presId="urn:diagrams.loki3.com/VaryingWidthList"/>
    <dgm:cxn modelId="{EE726976-E0C0-4889-B79A-FA58630D8A4D}" type="presParOf" srcId="{A3BEC9FA-6C87-4DD8-8A86-C6F16FF108F8}" destId="{C10BC69B-CAC9-4713-9871-48CD56D35B0F}" srcOrd="3" destOrd="0" presId="urn:diagrams.loki3.com/VaryingWidthList"/>
    <dgm:cxn modelId="{EB926E63-2C42-45C6-973E-E271954FE842}" type="presParOf" srcId="{A3BEC9FA-6C87-4DD8-8A86-C6F16FF108F8}" destId="{ADC7A0FA-E718-4269-8FEE-314211159AC0}" srcOrd="4" destOrd="0" presId="urn:diagrams.loki3.com/VaryingWidthList"/>
    <dgm:cxn modelId="{7D55A3CE-79E0-40FA-9368-BF3249148F04}" type="presParOf" srcId="{A3BEC9FA-6C87-4DD8-8A86-C6F16FF108F8}" destId="{BA0DC03E-0DEB-489A-977F-446EC84D98C7}" srcOrd="5" destOrd="0" presId="urn:diagrams.loki3.com/VaryingWidthList"/>
    <dgm:cxn modelId="{CE9B7FA3-1613-4324-995F-7D429A4FDE13}" type="presParOf" srcId="{A3BEC9FA-6C87-4DD8-8A86-C6F16FF108F8}" destId="{50D2BFD9-858D-4C82-BCE8-0C75535B3719}" srcOrd="6" destOrd="0" presId="urn:diagrams.loki3.com/VaryingWidthList"/>
    <dgm:cxn modelId="{D961AE01-B726-45F2-83FC-7ED9D4B433C1}" type="presParOf" srcId="{A3BEC9FA-6C87-4DD8-8A86-C6F16FF108F8}" destId="{308CBDEB-92DB-4E3C-BCF4-76B580CAA03C}" srcOrd="7" destOrd="0" presId="urn:diagrams.loki3.com/VaryingWidthList"/>
    <dgm:cxn modelId="{04668181-ED1A-4C2E-AC88-C6D1FCA8354B}" type="presParOf" srcId="{A3BEC9FA-6C87-4DD8-8A86-C6F16FF108F8}" destId="{7444C4B1-4D03-44A9-804D-DC379ED9C2AA}" srcOrd="8"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90BCA6-312C-40E0-8BA8-91F5B9308E08}" type="doc">
      <dgm:prSet loTypeId="urn:microsoft.com/office/officeart/2005/8/layout/hList1" loCatId="list" qsTypeId="urn:microsoft.com/office/officeart/2005/8/quickstyle/3d2" qsCatId="3D" csTypeId="urn:microsoft.com/office/officeart/2005/8/colors/colorful3" csCatId="colorful" phldr="1"/>
      <dgm:spPr/>
      <dgm:t>
        <a:bodyPr/>
        <a:lstStyle/>
        <a:p>
          <a:endParaRPr lang="en-PK"/>
        </a:p>
      </dgm:t>
    </dgm:pt>
    <dgm:pt modelId="{FB7E6C2D-6562-47BB-A9E1-ADEFA15B7A6F}">
      <dgm:prSet phldrT="[Text]" custT="1"/>
      <dgm:spPr/>
      <dgm:t>
        <a:bodyPr/>
        <a:lstStyle/>
        <a:p>
          <a:r>
            <a:rPr lang="en-US" sz="4400" dirty="0"/>
            <a:t>Cluster 0</a:t>
          </a:r>
          <a:endParaRPr lang="en-PK" sz="4400" dirty="0"/>
        </a:p>
      </dgm:t>
    </dgm:pt>
    <dgm:pt modelId="{A9699902-E155-4661-9FE9-D05F7270EBC6}" type="parTrans" cxnId="{2090762B-ED99-484D-9962-250018223883}">
      <dgm:prSet/>
      <dgm:spPr/>
      <dgm:t>
        <a:bodyPr/>
        <a:lstStyle/>
        <a:p>
          <a:endParaRPr lang="en-PK"/>
        </a:p>
      </dgm:t>
    </dgm:pt>
    <dgm:pt modelId="{FB0DBC8A-2601-468E-A215-A36DECEB1F7B}" type="sibTrans" cxnId="{2090762B-ED99-484D-9962-250018223883}">
      <dgm:prSet/>
      <dgm:spPr/>
      <dgm:t>
        <a:bodyPr/>
        <a:lstStyle/>
        <a:p>
          <a:endParaRPr lang="en-PK"/>
        </a:p>
      </dgm:t>
    </dgm:pt>
    <dgm:pt modelId="{346A08C6-6B42-47FE-93A0-0217B185BBE7}">
      <dgm:prSet custT="1"/>
      <dgm:spPr/>
      <dgm:t>
        <a:bodyPr/>
        <a:lstStyle/>
        <a:p>
          <a:r>
            <a:rPr lang="en-US" sz="4400" dirty="0"/>
            <a:t>Cluster 1</a:t>
          </a:r>
        </a:p>
      </dgm:t>
    </dgm:pt>
    <dgm:pt modelId="{0F3023AB-4B5A-483E-8106-DED5E0D3B2E3}" type="parTrans" cxnId="{25A3098D-699D-49EE-852A-086A817261BD}">
      <dgm:prSet/>
      <dgm:spPr/>
      <dgm:t>
        <a:bodyPr/>
        <a:lstStyle/>
        <a:p>
          <a:endParaRPr lang="en-PK"/>
        </a:p>
      </dgm:t>
    </dgm:pt>
    <dgm:pt modelId="{C6A9CE70-FD03-4120-A218-CCB9F2AEA631}" type="sibTrans" cxnId="{25A3098D-699D-49EE-852A-086A817261BD}">
      <dgm:prSet/>
      <dgm:spPr/>
      <dgm:t>
        <a:bodyPr/>
        <a:lstStyle/>
        <a:p>
          <a:endParaRPr lang="en-PK"/>
        </a:p>
      </dgm:t>
    </dgm:pt>
    <dgm:pt modelId="{B64C6E1B-FA9F-4E3D-BE9F-D79F9AB6544B}">
      <dgm:prSet custT="1"/>
      <dgm:spPr/>
      <dgm:t>
        <a:bodyPr/>
        <a:lstStyle/>
        <a:p>
          <a:r>
            <a:rPr lang="en-US" sz="4400" dirty="0"/>
            <a:t>Cluster 2</a:t>
          </a:r>
        </a:p>
      </dgm:t>
    </dgm:pt>
    <dgm:pt modelId="{C044E4F4-8B51-4680-95A6-A96162422DFD}" type="parTrans" cxnId="{1D2B2998-8CD2-466A-8626-1FB87331D46E}">
      <dgm:prSet/>
      <dgm:spPr/>
      <dgm:t>
        <a:bodyPr/>
        <a:lstStyle/>
        <a:p>
          <a:endParaRPr lang="en-PK"/>
        </a:p>
      </dgm:t>
    </dgm:pt>
    <dgm:pt modelId="{D12D1C3A-63B1-41A0-9961-C05958B6C8F3}" type="sibTrans" cxnId="{1D2B2998-8CD2-466A-8626-1FB87331D46E}">
      <dgm:prSet/>
      <dgm:spPr/>
      <dgm:t>
        <a:bodyPr/>
        <a:lstStyle/>
        <a:p>
          <a:endParaRPr lang="en-PK"/>
        </a:p>
      </dgm:t>
    </dgm:pt>
    <dgm:pt modelId="{641BC4FC-0413-48A3-956C-7AC0370128F3}">
      <dgm:prSet phldrT="[Text]" custT="1"/>
      <dgm:spPr/>
      <dgm:t>
        <a:bodyPr/>
        <a:lstStyle/>
        <a:p>
          <a:r>
            <a:rPr lang="en-US" sz="4400" dirty="0"/>
            <a:t>No Significant percentage for metrics.</a:t>
          </a:r>
          <a:endParaRPr lang="en-PK" sz="4400" dirty="0"/>
        </a:p>
      </dgm:t>
    </dgm:pt>
    <dgm:pt modelId="{5FD19F8D-CD48-4BCC-906B-81EC3D7018C6}" type="parTrans" cxnId="{8B9719F4-A674-4707-B61D-F1A2B7C519B9}">
      <dgm:prSet/>
      <dgm:spPr/>
      <dgm:t>
        <a:bodyPr/>
        <a:lstStyle/>
        <a:p>
          <a:endParaRPr lang="en-PK"/>
        </a:p>
      </dgm:t>
    </dgm:pt>
    <dgm:pt modelId="{01FB520D-03C1-46A4-9AF8-F6A174715546}" type="sibTrans" cxnId="{8B9719F4-A674-4707-B61D-F1A2B7C519B9}">
      <dgm:prSet/>
      <dgm:spPr/>
      <dgm:t>
        <a:bodyPr/>
        <a:lstStyle/>
        <a:p>
          <a:endParaRPr lang="en-PK"/>
        </a:p>
      </dgm:t>
    </dgm:pt>
    <dgm:pt modelId="{ACFE217D-4731-439A-8D0B-2F59E5F1BB9E}">
      <dgm:prSet custT="1"/>
      <dgm:spPr/>
      <dgm:t>
        <a:bodyPr/>
        <a:lstStyle/>
        <a:p>
          <a:r>
            <a:rPr lang="en-US" sz="4400" dirty="0"/>
            <a:t>49.84% of CO2 emissions.</a:t>
          </a:r>
        </a:p>
      </dgm:t>
    </dgm:pt>
    <dgm:pt modelId="{ECCAA335-1FAE-426D-AE2C-17CAD194E103}" type="parTrans" cxnId="{FCEF3910-2D4A-407F-9BA6-C84A50E3A2B0}">
      <dgm:prSet/>
      <dgm:spPr/>
      <dgm:t>
        <a:bodyPr/>
        <a:lstStyle/>
        <a:p>
          <a:endParaRPr lang="en-PK"/>
        </a:p>
      </dgm:t>
    </dgm:pt>
    <dgm:pt modelId="{00C14B76-7C91-4D26-9599-2B970EAAF0D3}" type="sibTrans" cxnId="{FCEF3910-2D4A-407F-9BA6-C84A50E3A2B0}">
      <dgm:prSet/>
      <dgm:spPr/>
      <dgm:t>
        <a:bodyPr/>
        <a:lstStyle/>
        <a:p>
          <a:endParaRPr lang="en-PK"/>
        </a:p>
      </dgm:t>
    </dgm:pt>
    <dgm:pt modelId="{5534B0A6-4D66-4DA1-A984-BB37580A0205}">
      <dgm:prSet custT="1"/>
      <dgm:spPr/>
      <dgm:t>
        <a:bodyPr/>
        <a:lstStyle/>
        <a:p>
          <a:r>
            <a:rPr lang="en-US" sz="4400" dirty="0"/>
            <a:t>60.84 Kilo tons of Greenhouse gas emission.</a:t>
          </a:r>
        </a:p>
      </dgm:t>
    </dgm:pt>
    <dgm:pt modelId="{000CA9E8-74EB-4E8E-9B77-3BA633298974}" type="parTrans" cxnId="{220CE081-F17A-4166-BCBA-5AD51A9B4D4B}">
      <dgm:prSet/>
      <dgm:spPr/>
      <dgm:t>
        <a:bodyPr/>
        <a:lstStyle/>
        <a:p>
          <a:endParaRPr lang="en-PK"/>
        </a:p>
      </dgm:t>
    </dgm:pt>
    <dgm:pt modelId="{AE6DF761-CD3F-4128-88EF-9FD9134A23EF}" type="sibTrans" cxnId="{220CE081-F17A-4166-BCBA-5AD51A9B4D4B}">
      <dgm:prSet/>
      <dgm:spPr/>
      <dgm:t>
        <a:bodyPr/>
        <a:lstStyle/>
        <a:p>
          <a:endParaRPr lang="en-PK"/>
        </a:p>
      </dgm:t>
    </dgm:pt>
    <dgm:pt modelId="{33FE88AA-E02A-4C95-A805-B7D4A48FD89E}">
      <dgm:prSet custT="1"/>
      <dgm:spPr/>
      <dgm:t>
        <a:bodyPr/>
        <a:lstStyle/>
        <a:p>
          <a:r>
            <a:rPr lang="en-US" sz="4400" dirty="0"/>
            <a:t>No Significant percentage for metrics.</a:t>
          </a:r>
        </a:p>
      </dgm:t>
    </dgm:pt>
    <dgm:pt modelId="{7A0242DE-8E09-4B07-84D4-6DFA8A55AE35}" type="parTrans" cxnId="{C7B99CAB-6C3E-447F-AD7C-B63D62E29F69}">
      <dgm:prSet/>
      <dgm:spPr/>
      <dgm:t>
        <a:bodyPr/>
        <a:lstStyle/>
        <a:p>
          <a:endParaRPr lang="en-PK"/>
        </a:p>
      </dgm:t>
    </dgm:pt>
    <dgm:pt modelId="{9D9C0C82-E65C-4702-9140-42268323212F}" type="sibTrans" cxnId="{C7B99CAB-6C3E-447F-AD7C-B63D62E29F69}">
      <dgm:prSet/>
      <dgm:spPr/>
      <dgm:t>
        <a:bodyPr/>
        <a:lstStyle/>
        <a:p>
          <a:endParaRPr lang="en-PK"/>
        </a:p>
      </dgm:t>
    </dgm:pt>
    <dgm:pt modelId="{A9463ACD-3D1D-4C2D-840F-C53272B05067}" type="pres">
      <dgm:prSet presAssocID="{9790BCA6-312C-40E0-8BA8-91F5B9308E08}" presName="Name0" presStyleCnt="0">
        <dgm:presLayoutVars>
          <dgm:dir/>
          <dgm:animLvl val="lvl"/>
          <dgm:resizeHandles val="exact"/>
        </dgm:presLayoutVars>
      </dgm:prSet>
      <dgm:spPr/>
    </dgm:pt>
    <dgm:pt modelId="{7472297A-A047-4447-B695-F85ECDE194CC}" type="pres">
      <dgm:prSet presAssocID="{FB7E6C2D-6562-47BB-A9E1-ADEFA15B7A6F}" presName="composite" presStyleCnt="0"/>
      <dgm:spPr/>
    </dgm:pt>
    <dgm:pt modelId="{31CBE395-BD37-4B00-9440-3EF84AD9F314}" type="pres">
      <dgm:prSet presAssocID="{FB7E6C2D-6562-47BB-A9E1-ADEFA15B7A6F}" presName="parTx" presStyleLbl="alignNode1" presStyleIdx="0" presStyleCnt="3">
        <dgm:presLayoutVars>
          <dgm:chMax val="0"/>
          <dgm:chPref val="0"/>
          <dgm:bulletEnabled val="1"/>
        </dgm:presLayoutVars>
      </dgm:prSet>
      <dgm:spPr/>
    </dgm:pt>
    <dgm:pt modelId="{1606F50B-3627-4D85-A92C-A42CED4DC9B1}" type="pres">
      <dgm:prSet presAssocID="{FB7E6C2D-6562-47BB-A9E1-ADEFA15B7A6F}" presName="desTx" presStyleLbl="alignAccFollowNode1" presStyleIdx="0" presStyleCnt="3">
        <dgm:presLayoutVars>
          <dgm:bulletEnabled val="1"/>
        </dgm:presLayoutVars>
      </dgm:prSet>
      <dgm:spPr/>
    </dgm:pt>
    <dgm:pt modelId="{A61C3619-827F-4E80-B85F-27859DC2EA85}" type="pres">
      <dgm:prSet presAssocID="{FB0DBC8A-2601-468E-A215-A36DECEB1F7B}" presName="space" presStyleCnt="0"/>
      <dgm:spPr/>
    </dgm:pt>
    <dgm:pt modelId="{6929CB9F-2ED2-4EBF-AC5D-62FF66B0B34D}" type="pres">
      <dgm:prSet presAssocID="{346A08C6-6B42-47FE-93A0-0217B185BBE7}" presName="composite" presStyleCnt="0"/>
      <dgm:spPr/>
    </dgm:pt>
    <dgm:pt modelId="{56753AE9-397D-4DA9-AA0D-CF89122F8A49}" type="pres">
      <dgm:prSet presAssocID="{346A08C6-6B42-47FE-93A0-0217B185BBE7}" presName="parTx" presStyleLbl="alignNode1" presStyleIdx="1" presStyleCnt="3">
        <dgm:presLayoutVars>
          <dgm:chMax val="0"/>
          <dgm:chPref val="0"/>
          <dgm:bulletEnabled val="1"/>
        </dgm:presLayoutVars>
      </dgm:prSet>
      <dgm:spPr/>
    </dgm:pt>
    <dgm:pt modelId="{0A6746AC-EB82-4A1B-89FD-97992AB095A7}" type="pres">
      <dgm:prSet presAssocID="{346A08C6-6B42-47FE-93A0-0217B185BBE7}" presName="desTx" presStyleLbl="alignAccFollowNode1" presStyleIdx="1" presStyleCnt="3">
        <dgm:presLayoutVars>
          <dgm:bulletEnabled val="1"/>
        </dgm:presLayoutVars>
      </dgm:prSet>
      <dgm:spPr/>
    </dgm:pt>
    <dgm:pt modelId="{F44D8D3C-C961-4A66-BE26-8171A0C1A3E6}" type="pres">
      <dgm:prSet presAssocID="{C6A9CE70-FD03-4120-A218-CCB9F2AEA631}" presName="space" presStyleCnt="0"/>
      <dgm:spPr/>
    </dgm:pt>
    <dgm:pt modelId="{5CF7B6D4-BE8A-47E1-A15A-F95E79841CFC}" type="pres">
      <dgm:prSet presAssocID="{B64C6E1B-FA9F-4E3D-BE9F-D79F9AB6544B}" presName="composite" presStyleCnt="0"/>
      <dgm:spPr/>
    </dgm:pt>
    <dgm:pt modelId="{2EF23D6F-D4A4-42C4-ADB1-3B4A92F88F67}" type="pres">
      <dgm:prSet presAssocID="{B64C6E1B-FA9F-4E3D-BE9F-D79F9AB6544B}" presName="parTx" presStyleLbl="alignNode1" presStyleIdx="2" presStyleCnt="3">
        <dgm:presLayoutVars>
          <dgm:chMax val="0"/>
          <dgm:chPref val="0"/>
          <dgm:bulletEnabled val="1"/>
        </dgm:presLayoutVars>
      </dgm:prSet>
      <dgm:spPr/>
    </dgm:pt>
    <dgm:pt modelId="{09F66FCB-5569-458D-8DD9-AFA0FC536C4C}" type="pres">
      <dgm:prSet presAssocID="{B64C6E1B-FA9F-4E3D-BE9F-D79F9AB6544B}" presName="desTx" presStyleLbl="alignAccFollowNode1" presStyleIdx="2" presStyleCnt="3">
        <dgm:presLayoutVars>
          <dgm:bulletEnabled val="1"/>
        </dgm:presLayoutVars>
      </dgm:prSet>
      <dgm:spPr/>
    </dgm:pt>
  </dgm:ptLst>
  <dgm:cxnLst>
    <dgm:cxn modelId="{E1658E04-0C96-4AFD-ADD5-38272AC9D75A}" type="presOf" srcId="{9790BCA6-312C-40E0-8BA8-91F5B9308E08}" destId="{A9463ACD-3D1D-4C2D-840F-C53272B05067}" srcOrd="0" destOrd="0" presId="urn:microsoft.com/office/officeart/2005/8/layout/hList1"/>
    <dgm:cxn modelId="{FCEF3910-2D4A-407F-9BA6-C84A50E3A2B0}" srcId="{346A08C6-6B42-47FE-93A0-0217B185BBE7}" destId="{ACFE217D-4731-439A-8D0B-2F59E5F1BB9E}" srcOrd="0" destOrd="0" parTransId="{ECCAA335-1FAE-426D-AE2C-17CAD194E103}" sibTransId="{00C14B76-7C91-4D26-9599-2B970EAAF0D3}"/>
    <dgm:cxn modelId="{2090762B-ED99-484D-9962-250018223883}" srcId="{9790BCA6-312C-40E0-8BA8-91F5B9308E08}" destId="{FB7E6C2D-6562-47BB-A9E1-ADEFA15B7A6F}" srcOrd="0" destOrd="0" parTransId="{A9699902-E155-4661-9FE9-D05F7270EBC6}" sibTransId="{FB0DBC8A-2601-468E-A215-A36DECEB1F7B}"/>
    <dgm:cxn modelId="{05BCA15B-54CE-46F4-B2B6-80CDA6F5FF08}" type="presOf" srcId="{B64C6E1B-FA9F-4E3D-BE9F-D79F9AB6544B}" destId="{2EF23D6F-D4A4-42C4-ADB1-3B4A92F88F67}" srcOrd="0" destOrd="0" presId="urn:microsoft.com/office/officeart/2005/8/layout/hList1"/>
    <dgm:cxn modelId="{889AD84C-1D92-4EE0-A1BC-E64A31EA91F5}" type="presOf" srcId="{5534B0A6-4D66-4DA1-A984-BB37580A0205}" destId="{0A6746AC-EB82-4A1B-89FD-97992AB095A7}" srcOrd="0" destOrd="1" presId="urn:microsoft.com/office/officeart/2005/8/layout/hList1"/>
    <dgm:cxn modelId="{7FD9E86F-1493-43FA-A8D9-5C7A8064B497}" type="presOf" srcId="{ACFE217D-4731-439A-8D0B-2F59E5F1BB9E}" destId="{0A6746AC-EB82-4A1B-89FD-97992AB095A7}" srcOrd="0" destOrd="0" presId="urn:microsoft.com/office/officeart/2005/8/layout/hList1"/>
    <dgm:cxn modelId="{220CE081-F17A-4166-BCBA-5AD51A9B4D4B}" srcId="{346A08C6-6B42-47FE-93A0-0217B185BBE7}" destId="{5534B0A6-4D66-4DA1-A984-BB37580A0205}" srcOrd="1" destOrd="0" parTransId="{000CA9E8-74EB-4E8E-9B77-3BA633298974}" sibTransId="{AE6DF761-CD3F-4128-88EF-9FD9134A23EF}"/>
    <dgm:cxn modelId="{25A3098D-699D-49EE-852A-086A817261BD}" srcId="{9790BCA6-312C-40E0-8BA8-91F5B9308E08}" destId="{346A08C6-6B42-47FE-93A0-0217B185BBE7}" srcOrd="1" destOrd="0" parTransId="{0F3023AB-4B5A-483E-8106-DED5E0D3B2E3}" sibTransId="{C6A9CE70-FD03-4120-A218-CCB9F2AEA631}"/>
    <dgm:cxn modelId="{B9814B90-37EF-446A-BF13-9926F8959188}" type="presOf" srcId="{33FE88AA-E02A-4C95-A805-B7D4A48FD89E}" destId="{09F66FCB-5569-458D-8DD9-AFA0FC536C4C}" srcOrd="0" destOrd="0" presId="urn:microsoft.com/office/officeart/2005/8/layout/hList1"/>
    <dgm:cxn modelId="{1D2B2998-8CD2-466A-8626-1FB87331D46E}" srcId="{9790BCA6-312C-40E0-8BA8-91F5B9308E08}" destId="{B64C6E1B-FA9F-4E3D-BE9F-D79F9AB6544B}" srcOrd="2" destOrd="0" parTransId="{C044E4F4-8B51-4680-95A6-A96162422DFD}" sibTransId="{D12D1C3A-63B1-41A0-9961-C05958B6C8F3}"/>
    <dgm:cxn modelId="{586EAA9C-89E5-42C2-AA72-A611190E867A}" type="presOf" srcId="{FB7E6C2D-6562-47BB-A9E1-ADEFA15B7A6F}" destId="{31CBE395-BD37-4B00-9440-3EF84AD9F314}" srcOrd="0" destOrd="0" presId="urn:microsoft.com/office/officeart/2005/8/layout/hList1"/>
    <dgm:cxn modelId="{5044DFA7-3AE0-42BD-A6F1-F873392F99D3}" type="presOf" srcId="{641BC4FC-0413-48A3-956C-7AC0370128F3}" destId="{1606F50B-3627-4D85-A92C-A42CED4DC9B1}" srcOrd="0" destOrd="0" presId="urn:microsoft.com/office/officeart/2005/8/layout/hList1"/>
    <dgm:cxn modelId="{C7B99CAB-6C3E-447F-AD7C-B63D62E29F69}" srcId="{B64C6E1B-FA9F-4E3D-BE9F-D79F9AB6544B}" destId="{33FE88AA-E02A-4C95-A805-B7D4A48FD89E}" srcOrd="0" destOrd="0" parTransId="{7A0242DE-8E09-4B07-84D4-6DFA8A55AE35}" sibTransId="{9D9C0C82-E65C-4702-9140-42268323212F}"/>
    <dgm:cxn modelId="{387B4DF0-69E8-4FE6-8788-C54E52ABF653}" type="presOf" srcId="{346A08C6-6B42-47FE-93A0-0217B185BBE7}" destId="{56753AE9-397D-4DA9-AA0D-CF89122F8A49}" srcOrd="0" destOrd="0" presId="urn:microsoft.com/office/officeart/2005/8/layout/hList1"/>
    <dgm:cxn modelId="{8B9719F4-A674-4707-B61D-F1A2B7C519B9}" srcId="{FB7E6C2D-6562-47BB-A9E1-ADEFA15B7A6F}" destId="{641BC4FC-0413-48A3-956C-7AC0370128F3}" srcOrd="0" destOrd="0" parTransId="{5FD19F8D-CD48-4BCC-906B-81EC3D7018C6}" sibTransId="{01FB520D-03C1-46A4-9AF8-F6A174715546}"/>
    <dgm:cxn modelId="{3DD7AA89-BCD3-489E-8372-7DCB1C813C02}" type="presParOf" srcId="{A9463ACD-3D1D-4C2D-840F-C53272B05067}" destId="{7472297A-A047-4447-B695-F85ECDE194CC}" srcOrd="0" destOrd="0" presId="urn:microsoft.com/office/officeart/2005/8/layout/hList1"/>
    <dgm:cxn modelId="{8535724C-681B-4FB4-A577-C872631C552C}" type="presParOf" srcId="{7472297A-A047-4447-B695-F85ECDE194CC}" destId="{31CBE395-BD37-4B00-9440-3EF84AD9F314}" srcOrd="0" destOrd="0" presId="urn:microsoft.com/office/officeart/2005/8/layout/hList1"/>
    <dgm:cxn modelId="{056757B8-2151-4633-AB6D-387E4F024DEE}" type="presParOf" srcId="{7472297A-A047-4447-B695-F85ECDE194CC}" destId="{1606F50B-3627-4D85-A92C-A42CED4DC9B1}" srcOrd="1" destOrd="0" presId="urn:microsoft.com/office/officeart/2005/8/layout/hList1"/>
    <dgm:cxn modelId="{8A2E16E9-595C-41B3-9FC7-F605D1A16AD4}" type="presParOf" srcId="{A9463ACD-3D1D-4C2D-840F-C53272B05067}" destId="{A61C3619-827F-4E80-B85F-27859DC2EA85}" srcOrd="1" destOrd="0" presId="urn:microsoft.com/office/officeart/2005/8/layout/hList1"/>
    <dgm:cxn modelId="{423A10D4-C0E2-4FA4-9F1F-B242325968FF}" type="presParOf" srcId="{A9463ACD-3D1D-4C2D-840F-C53272B05067}" destId="{6929CB9F-2ED2-4EBF-AC5D-62FF66B0B34D}" srcOrd="2" destOrd="0" presId="urn:microsoft.com/office/officeart/2005/8/layout/hList1"/>
    <dgm:cxn modelId="{D57474F2-2C09-43BE-8C7A-5E68A69A8531}" type="presParOf" srcId="{6929CB9F-2ED2-4EBF-AC5D-62FF66B0B34D}" destId="{56753AE9-397D-4DA9-AA0D-CF89122F8A49}" srcOrd="0" destOrd="0" presId="urn:microsoft.com/office/officeart/2005/8/layout/hList1"/>
    <dgm:cxn modelId="{1CD19F56-2D74-422F-BB56-74C609C4D053}" type="presParOf" srcId="{6929CB9F-2ED2-4EBF-AC5D-62FF66B0B34D}" destId="{0A6746AC-EB82-4A1B-89FD-97992AB095A7}" srcOrd="1" destOrd="0" presId="urn:microsoft.com/office/officeart/2005/8/layout/hList1"/>
    <dgm:cxn modelId="{4C4A8DBC-C384-4A32-8FEE-A5013FDE828C}" type="presParOf" srcId="{A9463ACD-3D1D-4C2D-840F-C53272B05067}" destId="{F44D8D3C-C961-4A66-BE26-8171A0C1A3E6}" srcOrd="3" destOrd="0" presId="urn:microsoft.com/office/officeart/2005/8/layout/hList1"/>
    <dgm:cxn modelId="{AAF84F3D-62AE-48F7-ABEF-9878FED0E88B}" type="presParOf" srcId="{A9463ACD-3D1D-4C2D-840F-C53272B05067}" destId="{5CF7B6D4-BE8A-47E1-A15A-F95E79841CFC}" srcOrd="4" destOrd="0" presId="urn:microsoft.com/office/officeart/2005/8/layout/hList1"/>
    <dgm:cxn modelId="{E7527EC2-CE74-42B9-9254-AEE06B234A3D}" type="presParOf" srcId="{5CF7B6D4-BE8A-47E1-A15A-F95E79841CFC}" destId="{2EF23D6F-D4A4-42C4-ADB1-3B4A92F88F67}" srcOrd="0" destOrd="0" presId="urn:microsoft.com/office/officeart/2005/8/layout/hList1"/>
    <dgm:cxn modelId="{6899CB2E-B2E8-41DD-A2B8-6D3F22C042F0}" type="presParOf" srcId="{5CF7B6D4-BE8A-47E1-A15A-F95E79841CFC}" destId="{09F66FCB-5569-458D-8DD9-AFA0FC536C4C}"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F44600-9227-4FDF-876C-FE515994D2DB}">
      <dsp:nvSpPr>
        <dsp:cNvPr id="0" name=""/>
        <dsp:cNvSpPr/>
      </dsp:nvSpPr>
      <dsp:spPr>
        <a:xfrm>
          <a:off x="4612247" y="2652"/>
          <a:ext cx="3870000" cy="1159814"/>
        </a:xfrm>
        <a:prstGeom prst="rect">
          <a:avLst/>
        </a:prstGeom>
        <a:gradFill rotWithShape="0">
          <a:gsLst>
            <a:gs pos="0">
              <a:schemeClr val="accent3">
                <a:hueOff val="0"/>
                <a:satOff val="0"/>
                <a:lumOff val="0"/>
                <a:alphaOff val="0"/>
                <a:tint val="98000"/>
                <a:hueMod val="94000"/>
                <a:satMod val="130000"/>
                <a:lumMod val="138000"/>
              </a:schemeClr>
            </a:gs>
            <a:gs pos="100000">
              <a:schemeClr val="accent3">
                <a:hueOff val="0"/>
                <a:satOff val="0"/>
                <a:lumOff val="0"/>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866900">
            <a:lnSpc>
              <a:spcPct val="90000"/>
            </a:lnSpc>
            <a:spcBef>
              <a:spcPct val="0"/>
            </a:spcBef>
            <a:spcAft>
              <a:spcPct val="35000"/>
            </a:spcAft>
            <a:buFont typeface="Arial" panose="020B0604020202020204" pitchFamily="34" charset="0"/>
            <a:buNone/>
          </a:pPr>
          <a:r>
            <a:rPr lang="en-US" sz="4200" kern="1200" dirty="0"/>
            <a:t>CO2 Emissions</a:t>
          </a:r>
          <a:endParaRPr lang="en-PK" sz="4200" kern="1200" dirty="0"/>
        </a:p>
      </dsp:txBody>
      <dsp:txXfrm>
        <a:off x="4612247" y="2652"/>
        <a:ext cx="3870000" cy="1159814"/>
      </dsp:txXfrm>
    </dsp:sp>
    <dsp:sp modelId="{817A50F7-410C-46B3-B03A-B464C52A57C6}">
      <dsp:nvSpPr>
        <dsp:cNvPr id="0" name=""/>
        <dsp:cNvSpPr/>
      </dsp:nvSpPr>
      <dsp:spPr>
        <a:xfrm>
          <a:off x="3023279" y="1220457"/>
          <a:ext cx="7047935" cy="1159814"/>
        </a:xfrm>
        <a:prstGeom prst="rect">
          <a:avLst/>
        </a:prstGeom>
        <a:gradFill rotWithShape="0">
          <a:gsLst>
            <a:gs pos="0">
              <a:schemeClr val="accent3">
                <a:hueOff val="-1251503"/>
                <a:satOff val="-2316"/>
                <a:lumOff val="931"/>
                <a:alphaOff val="0"/>
                <a:tint val="98000"/>
                <a:hueMod val="94000"/>
                <a:satMod val="130000"/>
                <a:lumMod val="138000"/>
              </a:schemeClr>
            </a:gs>
            <a:gs pos="100000">
              <a:schemeClr val="accent3">
                <a:hueOff val="-1251503"/>
                <a:satOff val="-2316"/>
                <a:lumOff val="931"/>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866900">
            <a:lnSpc>
              <a:spcPct val="90000"/>
            </a:lnSpc>
            <a:spcBef>
              <a:spcPct val="0"/>
            </a:spcBef>
            <a:spcAft>
              <a:spcPct val="35000"/>
            </a:spcAft>
            <a:buNone/>
          </a:pPr>
          <a:r>
            <a:rPr lang="en-US" sz="4200" kern="1200" dirty="0"/>
            <a:t>Greenhouse</a:t>
          </a:r>
          <a:r>
            <a:rPr lang="en-US" sz="4200" kern="1200" baseline="0" dirty="0"/>
            <a:t> Gas Emissions</a:t>
          </a:r>
          <a:endParaRPr lang="en-US" sz="4200" kern="1200" dirty="0"/>
        </a:p>
      </dsp:txBody>
      <dsp:txXfrm>
        <a:off x="3023279" y="1220457"/>
        <a:ext cx="7047935" cy="1159814"/>
      </dsp:txXfrm>
    </dsp:sp>
    <dsp:sp modelId="{ADC7A0FA-E718-4269-8FEE-314211159AC0}">
      <dsp:nvSpPr>
        <dsp:cNvPr id="0" name=""/>
        <dsp:cNvSpPr/>
      </dsp:nvSpPr>
      <dsp:spPr>
        <a:xfrm>
          <a:off x="3487247" y="2438263"/>
          <a:ext cx="6120000" cy="1159814"/>
        </a:xfrm>
        <a:prstGeom prst="rect">
          <a:avLst/>
        </a:prstGeom>
        <a:gradFill rotWithShape="0">
          <a:gsLst>
            <a:gs pos="0">
              <a:schemeClr val="accent3">
                <a:hueOff val="-2503006"/>
                <a:satOff val="-4631"/>
                <a:lumOff val="1861"/>
                <a:alphaOff val="0"/>
                <a:tint val="98000"/>
                <a:hueMod val="94000"/>
                <a:satMod val="130000"/>
                <a:lumMod val="138000"/>
              </a:schemeClr>
            </a:gs>
            <a:gs pos="100000">
              <a:schemeClr val="accent3">
                <a:hueOff val="-2503006"/>
                <a:satOff val="-4631"/>
                <a:lumOff val="1861"/>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866900">
            <a:lnSpc>
              <a:spcPct val="90000"/>
            </a:lnSpc>
            <a:spcBef>
              <a:spcPct val="0"/>
            </a:spcBef>
            <a:spcAft>
              <a:spcPct val="35000"/>
            </a:spcAft>
            <a:buNone/>
          </a:pPr>
          <a:r>
            <a:rPr lang="en-US" sz="4200" kern="1200" dirty="0"/>
            <a:t>Methane Gas Emission</a:t>
          </a:r>
        </a:p>
      </dsp:txBody>
      <dsp:txXfrm>
        <a:off x="3487247" y="2438263"/>
        <a:ext cx="6120000" cy="1159814"/>
      </dsp:txXfrm>
    </dsp:sp>
    <dsp:sp modelId="{50D2BFD9-858D-4C82-BCE8-0C75535B3719}">
      <dsp:nvSpPr>
        <dsp:cNvPr id="0" name=""/>
        <dsp:cNvSpPr/>
      </dsp:nvSpPr>
      <dsp:spPr>
        <a:xfrm>
          <a:off x="2498068" y="3656068"/>
          <a:ext cx="8098357" cy="1159814"/>
        </a:xfrm>
        <a:prstGeom prst="rect">
          <a:avLst/>
        </a:prstGeom>
        <a:gradFill rotWithShape="0">
          <a:gsLst>
            <a:gs pos="0">
              <a:schemeClr val="accent3">
                <a:hueOff val="-3754509"/>
                <a:satOff val="-6947"/>
                <a:lumOff val="2792"/>
                <a:alphaOff val="0"/>
                <a:tint val="98000"/>
                <a:hueMod val="94000"/>
                <a:satMod val="130000"/>
                <a:lumMod val="138000"/>
              </a:schemeClr>
            </a:gs>
            <a:gs pos="100000">
              <a:schemeClr val="accent3">
                <a:hueOff val="-3754509"/>
                <a:satOff val="-6947"/>
                <a:lumOff val="2792"/>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866900">
            <a:lnSpc>
              <a:spcPct val="90000"/>
            </a:lnSpc>
            <a:spcBef>
              <a:spcPct val="0"/>
            </a:spcBef>
            <a:spcAft>
              <a:spcPct val="35000"/>
            </a:spcAft>
            <a:buNone/>
          </a:pPr>
          <a:r>
            <a:rPr lang="en-US" sz="4200" kern="1200" dirty="0"/>
            <a:t>Electricity Power Consumption</a:t>
          </a:r>
        </a:p>
      </dsp:txBody>
      <dsp:txXfrm>
        <a:off x="2498068" y="3656068"/>
        <a:ext cx="8098357" cy="1159814"/>
      </dsp:txXfrm>
    </dsp:sp>
    <dsp:sp modelId="{7444C4B1-4D03-44A9-804D-DC379ED9C2AA}">
      <dsp:nvSpPr>
        <dsp:cNvPr id="0" name=""/>
        <dsp:cNvSpPr/>
      </dsp:nvSpPr>
      <dsp:spPr>
        <a:xfrm>
          <a:off x="3937247" y="4873873"/>
          <a:ext cx="5220000" cy="1159814"/>
        </a:xfrm>
        <a:prstGeom prst="rect">
          <a:avLst/>
        </a:prstGeom>
        <a:gradFill rotWithShape="0">
          <a:gsLst>
            <a:gs pos="0">
              <a:schemeClr val="accent3">
                <a:hueOff val="-5006012"/>
                <a:satOff val="-9263"/>
                <a:lumOff val="3723"/>
                <a:alphaOff val="0"/>
                <a:tint val="98000"/>
                <a:hueMod val="94000"/>
                <a:satMod val="130000"/>
                <a:lumMod val="138000"/>
              </a:schemeClr>
            </a:gs>
            <a:gs pos="100000">
              <a:schemeClr val="accent3">
                <a:hueOff val="-5006012"/>
                <a:satOff val="-9263"/>
                <a:lumOff val="3723"/>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866900">
            <a:lnSpc>
              <a:spcPct val="90000"/>
            </a:lnSpc>
            <a:spcBef>
              <a:spcPct val="0"/>
            </a:spcBef>
            <a:spcAft>
              <a:spcPct val="35000"/>
            </a:spcAft>
            <a:buNone/>
          </a:pPr>
          <a:r>
            <a:rPr lang="en-US" sz="4200" kern="1200" dirty="0"/>
            <a:t>Renewable energy</a:t>
          </a:r>
        </a:p>
      </dsp:txBody>
      <dsp:txXfrm>
        <a:off x="3937247" y="4873873"/>
        <a:ext cx="5220000" cy="1159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CBE395-BD37-4B00-9440-3EF84AD9F314}">
      <dsp:nvSpPr>
        <dsp:cNvPr id="0" name=""/>
        <dsp:cNvSpPr/>
      </dsp:nvSpPr>
      <dsp:spPr>
        <a:xfrm>
          <a:off x="4384" y="25035"/>
          <a:ext cx="4275177" cy="1152000"/>
        </a:xfrm>
        <a:prstGeom prst="rect">
          <a:avLst/>
        </a:prstGeom>
        <a:gradFill rotWithShape="0">
          <a:gsLst>
            <a:gs pos="0">
              <a:schemeClr val="accent3">
                <a:hueOff val="0"/>
                <a:satOff val="0"/>
                <a:lumOff val="0"/>
                <a:alphaOff val="0"/>
                <a:tint val="98000"/>
                <a:hueMod val="94000"/>
                <a:satMod val="130000"/>
                <a:lumMod val="138000"/>
              </a:schemeClr>
            </a:gs>
            <a:gs pos="100000">
              <a:schemeClr val="accent3">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2928" tIns="178816" rIns="312928" bIns="178816" numCol="1" spcCol="1270" anchor="ctr" anchorCtr="0">
          <a:noAutofit/>
        </a:bodyPr>
        <a:lstStyle/>
        <a:p>
          <a:pPr marL="0" lvl="0" indent="0" algn="ctr" defTabSz="1955800">
            <a:lnSpc>
              <a:spcPct val="90000"/>
            </a:lnSpc>
            <a:spcBef>
              <a:spcPct val="0"/>
            </a:spcBef>
            <a:spcAft>
              <a:spcPct val="35000"/>
            </a:spcAft>
            <a:buNone/>
          </a:pPr>
          <a:r>
            <a:rPr lang="en-US" sz="4400" kern="1200" dirty="0"/>
            <a:t>Cluster 0</a:t>
          </a:r>
          <a:endParaRPr lang="en-PK" sz="4400" kern="1200" dirty="0"/>
        </a:p>
      </dsp:txBody>
      <dsp:txXfrm>
        <a:off x="4384" y="25035"/>
        <a:ext cx="4275177" cy="1152000"/>
      </dsp:txXfrm>
    </dsp:sp>
    <dsp:sp modelId="{1606F50B-3627-4D85-A92C-A42CED4DC9B1}">
      <dsp:nvSpPr>
        <dsp:cNvPr id="0" name=""/>
        <dsp:cNvSpPr/>
      </dsp:nvSpPr>
      <dsp:spPr>
        <a:xfrm>
          <a:off x="4384" y="1177035"/>
          <a:ext cx="4275177" cy="5668424"/>
        </a:xfrm>
        <a:prstGeom prst="rect">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a:innerShdw blurRad="25400" dist="12700" dir="13500000">
            <a:srgbClr val="000000">
              <a:alpha val="45000"/>
            </a:srgbClr>
          </a:inn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34696" tIns="234696" rIns="312928" bIns="352044" numCol="1" spcCol="1270" anchor="t" anchorCtr="0">
          <a:noAutofit/>
        </a:bodyPr>
        <a:lstStyle/>
        <a:p>
          <a:pPr marL="285750" lvl="1" indent="-285750" algn="l" defTabSz="1955800">
            <a:lnSpc>
              <a:spcPct val="90000"/>
            </a:lnSpc>
            <a:spcBef>
              <a:spcPct val="0"/>
            </a:spcBef>
            <a:spcAft>
              <a:spcPct val="15000"/>
            </a:spcAft>
            <a:buChar char="•"/>
          </a:pPr>
          <a:r>
            <a:rPr lang="en-US" sz="4400" kern="1200" dirty="0"/>
            <a:t>No Significant percentage for metrics.</a:t>
          </a:r>
          <a:endParaRPr lang="en-PK" sz="4400" kern="1200" dirty="0"/>
        </a:p>
      </dsp:txBody>
      <dsp:txXfrm>
        <a:off x="4384" y="1177035"/>
        <a:ext cx="4275177" cy="5668424"/>
      </dsp:txXfrm>
    </dsp:sp>
    <dsp:sp modelId="{56753AE9-397D-4DA9-AA0D-CF89122F8A49}">
      <dsp:nvSpPr>
        <dsp:cNvPr id="0" name=""/>
        <dsp:cNvSpPr/>
      </dsp:nvSpPr>
      <dsp:spPr>
        <a:xfrm>
          <a:off x="4878087" y="25035"/>
          <a:ext cx="4275177" cy="1152000"/>
        </a:xfrm>
        <a:prstGeom prst="rect">
          <a:avLst/>
        </a:prstGeom>
        <a:gradFill rotWithShape="0">
          <a:gsLst>
            <a:gs pos="0">
              <a:schemeClr val="accent3">
                <a:hueOff val="-2503006"/>
                <a:satOff val="-4631"/>
                <a:lumOff val="1861"/>
                <a:alphaOff val="0"/>
                <a:tint val="98000"/>
                <a:hueMod val="94000"/>
                <a:satMod val="130000"/>
                <a:lumMod val="138000"/>
              </a:schemeClr>
            </a:gs>
            <a:gs pos="100000">
              <a:schemeClr val="accent3">
                <a:hueOff val="-2503006"/>
                <a:satOff val="-4631"/>
                <a:lumOff val="1861"/>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2928" tIns="178816" rIns="312928" bIns="178816" numCol="1" spcCol="1270" anchor="ctr" anchorCtr="0">
          <a:noAutofit/>
        </a:bodyPr>
        <a:lstStyle/>
        <a:p>
          <a:pPr marL="0" lvl="0" indent="0" algn="ctr" defTabSz="1955800">
            <a:lnSpc>
              <a:spcPct val="90000"/>
            </a:lnSpc>
            <a:spcBef>
              <a:spcPct val="0"/>
            </a:spcBef>
            <a:spcAft>
              <a:spcPct val="35000"/>
            </a:spcAft>
            <a:buNone/>
          </a:pPr>
          <a:r>
            <a:rPr lang="en-US" sz="4400" kern="1200" dirty="0"/>
            <a:t>Cluster 1</a:t>
          </a:r>
        </a:p>
      </dsp:txBody>
      <dsp:txXfrm>
        <a:off x="4878087" y="25035"/>
        <a:ext cx="4275177" cy="1152000"/>
      </dsp:txXfrm>
    </dsp:sp>
    <dsp:sp modelId="{0A6746AC-EB82-4A1B-89FD-97992AB095A7}">
      <dsp:nvSpPr>
        <dsp:cNvPr id="0" name=""/>
        <dsp:cNvSpPr/>
      </dsp:nvSpPr>
      <dsp:spPr>
        <a:xfrm>
          <a:off x="4878087" y="1177035"/>
          <a:ext cx="4275177" cy="5668424"/>
        </a:xfrm>
        <a:prstGeom prst="rect">
          <a:avLst/>
        </a:prstGeom>
        <a:solidFill>
          <a:schemeClr val="accent3">
            <a:tint val="40000"/>
            <a:alpha val="90000"/>
            <a:hueOff val="-1936483"/>
            <a:satOff val="1244"/>
            <a:lumOff val="234"/>
            <a:alphaOff val="0"/>
          </a:schemeClr>
        </a:solidFill>
        <a:ln w="9525" cap="rnd" cmpd="sng" algn="ctr">
          <a:solidFill>
            <a:schemeClr val="accent3">
              <a:tint val="40000"/>
              <a:alpha val="90000"/>
              <a:hueOff val="-1936483"/>
              <a:satOff val="1244"/>
              <a:lumOff val="234"/>
              <a:alphaOff val="0"/>
            </a:schemeClr>
          </a:solidFill>
          <a:prstDash val="solid"/>
        </a:ln>
        <a:effectLst>
          <a:innerShdw blurRad="25400" dist="12700" dir="13500000">
            <a:srgbClr val="000000">
              <a:alpha val="45000"/>
            </a:srgbClr>
          </a:inn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34696" tIns="234696" rIns="312928" bIns="352044" numCol="1" spcCol="1270" anchor="t" anchorCtr="0">
          <a:noAutofit/>
        </a:bodyPr>
        <a:lstStyle/>
        <a:p>
          <a:pPr marL="285750" lvl="1" indent="-285750" algn="l" defTabSz="1955800">
            <a:lnSpc>
              <a:spcPct val="90000"/>
            </a:lnSpc>
            <a:spcBef>
              <a:spcPct val="0"/>
            </a:spcBef>
            <a:spcAft>
              <a:spcPct val="15000"/>
            </a:spcAft>
            <a:buChar char="•"/>
          </a:pPr>
          <a:r>
            <a:rPr lang="en-US" sz="4400" kern="1200" dirty="0"/>
            <a:t>49.84% of CO2 emissions.</a:t>
          </a:r>
        </a:p>
        <a:p>
          <a:pPr marL="285750" lvl="1" indent="-285750" algn="l" defTabSz="1955800">
            <a:lnSpc>
              <a:spcPct val="90000"/>
            </a:lnSpc>
            <a:spcBef>
              <a:spcPct val="0"/>
            </a:spcBef>
            <a:spcAft>
              <a:spcPct val="15000"/>
            </a:spcAft>
            <a:buChar char="•"/>
          </a:pPr>
          <a:r>
            <a:rPr lang="en-US" sz="4400" kern="1200" dirty="0"/>
            <a:t>60.84 Kilo tons of Greenhouse gas emission.</a:t>
          </a:r>
        </a:p>
      </dsp:txBody>
      <dsp:txXfrm>
        <a:off x="4878087" y="1177035"/>
        <a:ext cx="4275177" cy="5668424"/>
      </dsp:txXfrm>
    </dsp:sp>
    <dsp:sp modelId="{2EF23D6F-D4A4-42C4-ADB1-3B4A92F88F67}">
      <dsp:nvSpPr>
        <dsp:cNvPr id="0" name=""/>
        <dsp:cNvSpPr/>
      </dsp:nvSpPr>
      <dsp:spPr>
        <a:xfrm>
          <a:off x="9751790" y="25035"/>
          <a:ext cx="4275177" cy="1152000"/>
        </a:xfrm>
        <a:prstGeom prst="rect">
          <a:avLst/>
        </a:prstGeom>
        <a:gradFill rotWithShape="0">
          <a:gsLst>
            <a:gs pos="0">
              <a:schemeClr val="accent3">
                <a:hueOff val="-5006012"/>
                <a:satOff val="-9263"/>
                <a:lumOff val="3723"/>
                <a:alphaOff val="0"/>
                <a:tint val="98000"/>
                <a:hueMod val="94000"/>
                <a:satMod val="130000"/>
                <a:lumMod val="138000"/>
              </a:schemeClr>
            </a:gs>
            <a:gs pos="100000">
              <a:schemeClr val="accent3">
                <a:hueOff val="-5006012"/>
                <a:satOff val="-9263"/>
                <a:lumOff val="3723"/>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2928" tIns="178816" rIns="312928" bIns="178816" numCol="1" spcCol="1270" anchor="ctr" anchorCtr="0">
          <a:noAutofit/>
        </a:bodyPr>
        <a:lstStyle/>
        <a:p>
          <a:pPr marL="0" lvl="0" indent="0" algn="ctr" defTabSz="1955800">
            <a:lnSpc>
              <a:spcPct val="90000"/>
            </a:lnSpc>
            <a:spcBef>
              <a:spcPct val="0"/>
            </a:spcBef>
            <a:spcAft>
              <a:spcPct val="35000"/>
            </a:spcAft>
            <a:buNone/>
          </a:pPr>
          <a:r>
            <a:rPr lang="en-US" sz="4400" kern="1200" dirty="0"/>
            <a:t>Cluster 2</a:t>
          </a:r>
        </a:p>
      </dsp:txBody>
      <dsp:txXfrm>
        <a:off x="9751790" y="25035"/>
        <a:ext cx="4275177" cy="1152000"/>
      </dsp:txXfrm>
    </dsp:sp>
    <dsp:sp modelId="{09F66FCB-5569-458D-8DD9-AFA0FC536C4C}">
      <dsp:nvSpPr>
        <dsp:cNvPr id="0" name=""/>
        <dsp:cNvSpPr/>
      </dsp:nvSpPr>
      <dsp:spPr>
        <a:xfrm>
          <a:off x="9751790" y="1177035"/>
          <a:ext cx="4275177" cy="5668424"/>
        </a:xfrm>
        <a:prstGeom prst="rect">
          <a:avLst/>
        </a:prstGeom>
        <a:solidFill>
          <a:schemeClr val="accent3">
            <a:tint val="40000"/>
            <a:alpha val="90000"/>
            <a:hueOff val="-3872967"/>
            <a:satOff val="2488"/>
            <a:lumOff val="469"/>
            <a:alphaOff val="0"/>
          </a:schemeClr>
        </a:solidFill>
        <a:ln w="9525" cap="rnd" cmpd="sng" algn="ctr">
          <a:solidFill>
            <a:schemeClr val="accent3">
              <a:tint val="40000"/>
              <a:alpha val="90000"/>
              <a:hueOff val="-3872967"/>
              <a:satOff val="2488"/>
              <a:lumOff val="469"/>
              <a:alphaOff val="0"/>
            </a:schemeClr>
          </a:solidFill>
          <a:prstDash val="solid"/>
        </a:ln>
        <a:effectLst>
          <a:innerShdw blurRad="25400" dist="12700" dir="13500000">
            <a:srgbClr val="000000">
              <a:alpha val="45000"/>
            </a:srgbClr>
          </a:inn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34696" tIns="234696" rIns="312928" bIns="352044" numCol="1" spcCol="1270" anchor="t" anchorCtr="0">
          <a:noAutofit/>
        </a:bodyPr>
        <a:lstStyle/>
        <a:p>
          <a:pPr marL="285750" lvl="1" indent="-285750" algn="l" defTabSz="1955800">
            <a:lnSpc>
              <a:spcPct val="90000"/>
            </a:lnSpc>
            <a:spcBef>
              <a:spcPct val="0"/>
            </a:spcBef>
            <a:spcAft>
              <a:spcPct val="15000"/>
            </a:spcAft>
            <a:buChar char="•"/>
          </a:pPr>
          <a:r>
            <a:rPr lang="en-US" sz="4400" kern="1200" dirty="0"/>
            <a:t>No Significant percentage for metrics.</a:t>
          </a:r>
        </a:p>
      </dsp:txBody>
      <dsp:txXfrm>
        <a:off x="9751790" y="1177035"/>
        <a:ext cx="4275177" cy="5668424"/>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AE6B5F-FB35-41AE-B75C-69824D7C8117}" type="datetimeFigureOut">
              <a:rPr lang="en-US" smtClean="0"/>
              <a:t>5/11/2023</a:t>
            </a:fld>
            <a:endParaRPr lang="en-US"/>
          </a:p>
        </p:txBody>
      </p:sp>
      <p:sp>
        <p:nvSpPr>
          <p:cNvPr id="4" name="Slide Image Placeholder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01C0CC-DF9D-4DB9-8FD7-97F8576E0C6A}" type="slidenum">
              <a:rPr lang="en-US" smtClean="0"/>
              <a:t>‹#›</a:t>
            </a:fld>
            <a:endParaRPr lang="en-US"/>
          </a:p>
        </p:txBody>
      </p:sp>
    </p:spTree>
    <p:extLst>
      <p:ext uri="{BB962C8B-B14F-4D97-AF65-F5344CB8AC3E}">
        <p14:creationId xmlns:p14="http://schemas.microsoft.com/office/powerpoint/2010/main" val="915545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01C0CC-DF9D-4DB9-8FD7-97F8576E0C6A}" type="slidenum">
              <a:rPr lang="en-US" smtClean="0"/>
              <a:t>1</a:t>
            </a:fld>
            <a:endParaRPr lang="en-US"/>
          </a:p>
        </p:txBody>
      </p:sp>
    </p:spTree>
    <p:extLst>
      <p:ext uri="{BB962C8B-B14F-4D97-AF65-F5344CB8AC3E}">
        <p14:creationId xmlns:p14="http://schemas.microsoft.com/office/powerpoint/2010/main" val="2777900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14352694" y="7295820"/>
            <a:ext cx="15941618" cy="31141904"/>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1766056" y="3326345"/>
            <a:ext cx="20377870" cy="19482865"/>
          </a:xfrm>
        </p:spPr>
        <p:txBody>
          <a:bodyPr anchor="b">
            <a:normAutofit/>
          </a:bodyPr>
          <a:lstStyle>
            <a:lvl1pPr algn="l">
              <a:defRPr sz="14568">
                <a:effectLst/>
              </a:defRPr>
            </a:lvl1pPr>
          </a:lstStyle>
          <a:p>
            <a:r>
              <a:rPr lang="en-US"/>
              <a:t>Click to edit Master title style</a:t>
            </a:r>
            <a:endParaRPr lang="en-US" dirty="0"/>
          </a:p>
        </p:txBody>
      </p:sp>
      <p:sp>
        <p:nvSpPr>
          <p:cNvPr id="3" name="Subtitle 2"/>
          <p:cNvSpPr>
            <a:spLocks noGrp="1"/>
          </p:cNvSpPr>
          <p:nvPr>
            <p:ph type="subTitle" idx="1"/>
          </p:nvPr>
        </p:nvSpPr>
        <p:spPr>
          <a:xfrm>
            <a:off x="1766054" y="23970788"/>
            <a:ext cx="16403212" cy="11932587"/>
          </a:xfrm>
        </p:spPr>
        <p:txBody>
          <a:bodyPr anchor="t">
            <a:normAutofit/>
          </a:bodyPr>
          <a:lstStyle>
            <a:lvl1pPr marL="0" indent="0" algn="l">
              <a:buNone/>
              <a:defRPr sz="6622">
                <a:solidFill>
                  <a:schemeClr val="bg2">
                    <a:lumMod val="75000"/>
                  </a:schemeClr>
                </a:solidFill>
              </a:defRPr>
            </a:lvl1pPr>
            <a:lvl2pPr marL="1513743" indent="0" algn="ctr">
              <a:buNone/>
              <a:defRPr>
                <a:solidFill>
                  <a:schemeClr val="tx1">
                    <a:tint val="75000"/>
                  </a:schemeClr>
                </a:solidFill>
              </a:defRPr>
            </a:lvl2pPr>
            <a:lvl3pPr marL="3027487" indent="0" algn="ctr">
              <a:buNone/>
              <a:defRPr>
                <a:solidFill>
                  <a:schemeClr val="tx1">
                    <a:tint val="75000"/>
                  </a:schemeClr>
                </a:solidFill>
              </a:defRPr>
            </a:lvl3pPr>
            <a:lvl4pPr marL="4541230" indent="0" algn="ctr">
              <a:buNone/>
              <a:defRPr>
                <a:solidFill>
                  <a:schemeClr val="tx1">
                    <a:tint val="75000"/>
                  </a:schemeClr>
                </a:solidFill>
              </a:defRPr>
            </a:lvl4pPr>
            <a:lvl5pPr marL="6054974" indent="0" algn="ctr">
              <a:buNone/>
              <a:defRPr>
                <a:solidFill>
                  <a:schemeClr val="tx1">
                    <a:tint val="75000"/>
                  </a:schemeClr>
                </a:solidFill>
              </a:defRPr>
            </a:lvl5pPr>
            <a:lvl6pPr marL="7568717" indent="0" algn="ctr">
              <a:buNone/>
              <a:defRPr>
                <a:solidFill>
                  <a:schemeClr val="tx1">
                    <a:tint val="75000"/>
                  </a:schemeClr>
                </a:solidFill>
              </a:defRPr>
            </a:lvl6pPr>
            <a:lvl7pPr marL="9082461" indent="0" algn="ctr">
              <a:buNone/>
              <a:defRPr>
                <a:solidFill>
                  <a:schemeClr val="tx1">
                    <a:tint val="75000"/>
                  </a:schemeClr>
                </a:solidFill>
              </a:defRPr>
            </a:lvl7pPr>
            <a:lvl8pPr marL="10596204" indent="0" algn="ctr">
              <a:buNone/>
              <a:defRPr>
                <a:solidFill>
                  <a:schemeClr val="tx1">
                    <a:tint val="75000"/>
                  </a:schemeClr>
                </a:solidFill>
              </a:defRPr>
            </a:lvl8pPr>
            <a:lvl9pPr marL="1210994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0B111E-2C74-455B-A048-A9757D17967E}" type="datetimeFigureOut">
              <a:rPr lang="en-PK" smtClean="0"/>
              <a:t>05/11/2023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3490533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66056" y="28036309"/>
            <a:ext cx="21702755" cy="9503833"/>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1766054" y="3326342"/>
            <a:ext cx="26743105" cy="19482858"/>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a:t>Click icon to add picture</a:t>
            </a:r>
            <a:endParaRPr lang="en-US" dirty="0"/>
          </a:p>
        </p:txBody>
      </p:sp>
      <p:sp>
        <p:nvSpPr>
          <p:cNvPr id="9" name="Text Placeholder 9"/>
          <p:cNvSpPr>
            <a:spLocks noGrp="1"/>
          </p:cNvSpPr>
          <p:nvPr>
            <p:ph type="body" sz="quarter" idx="14"/>
          </p:nvPr>
        </p:nvSpPr>
        <p:spPr>
          <a:xfrm>
            <a:off x="2522941" y="23970782"/>
            <a:ext cx="24108036" cy="2851150"/>
          </a:xfrm>
        </p:spPr>
        <p:txBody>
          <a:bodyPr anchor="t">
            <a:normAutofit/>
          </a:bodyPr>
          <a:lstStyle>
            <a:lvl1pPr marL="0" indent="0">
              <a:buFontTx/>
              <a:buNone/>
              <a:defRPr sz="5297"/>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B0B111E-2C74-455B-A048-A9757D17967E}" type="datetimeFigureOut">
              <a:rPr lang="en-PK" smtClean="0"/>
              <a:t>05/11/2023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1138800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66054" y="3326342"/>
            <a:ext cx="26743105" cy="18057283"/>
          </a:xfrm>
        </p:spPr>
        <p:txBody>
          <a:bodyPr anchor="ctr">
            <a:normAutofit/>
          </a:bodyPr>
          <a:lstStyle>
            <a:lvl1pPr algn="l">
              <a:defRPr sz="9271" b="0" cap="all"/>
            </a:lvl1pPr>
          </a:lstStyle>
          <a:p>
            <a:r>
              <a:rPr lang="en-US"/>
              <a:t>Click to edit Master title style</a:t>
            </a:r>
            <a:endParaRPr lang="en-US" dirty="0"/>
          </a:p>
        </p:txBody>
      </p:sp>
      <p:sp>
        <p:nvSpPr>
          <p:cNvPr id="3" name="Text Placeholder 2"/>
          <p:cNvSpPr>
            <a:spLocks noGrp="1"/>
          </p:cNvSpPr>
          <p:nvPr>
            <p:ph type="body" idx="1"/>
          </p:nvPr>
        </p:nvSpPr>
        <p:spPr>
          <a:xfrm>
            <a:off x="1766054" y="25660350"/>
            <a:ext cx="21135542" cy="11879792"/>
          </a:xfrm>
        </p:spPr>
        <p:txBody>
          <a:bodyPr anchor="ctr">
            <a:normAutofit/>
          </a:bodyPr>
          <a:lstStyle>
            <a:lvl1pPr marL="0" indent="0" algn="l">
              <a:buNone/>
              <a:defRPr sz="5960">
                <a:solidFill>
                  <a:schemeClr val="bg2">
                    <a:lumMod val="7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0B111E-2C74-455B-A048-A9757D17967E}" type="datetimeFigureOut">
              <a:rPr lang="en-PK" smtClean="0"/>
              <a:t>05/11/2023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3141453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35101" y="3326342"/>
            <a:ext cx="22712326" cy="18057283"/>
          </a:xfrm>
        </p:spPr>
        <p:txBody>
          <a:bodyPr anchor="ctr">
            <a:normAutofit/>
          </a:bodyPr>
          <a:lstStyle>
            <a:lvl1pPr algn="l">
              <a:defRPr sz="9271"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3532110" y="21383625"/>
            <a:ext cx="21198168" cy="3009547"/>
          </a:xfrm>
        </p:spPr>
        <p:txBody>
          <a:bodyPr anchor="ctr"/>
          <a:lstStyle>
            <a:lvl1pPr marL="0" indent="0">
              <a:buFontTx/>
              <a:buNone/>
              <a:defRPr/>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US"/>
              <a:t>Click to edit Master text styles</a:t>
            </a:r>
          </a:p>
        </p:txBody>
      </p:sp>
      <p:sp>
        <p:nvSpPr>
          <p:cNvPr id="3" name="Text Placeholder 2"/>
          <p:cNvSpPr>
            <a:spLocks noGrp="1"/>
          </p:cNvSpPr>
          <p:nvPr>
            <p:ph type="body" idx="1"/>
          </p:nvPr>
        </p:nvSpPr>
        <p:spPr>
          <a:xfrm>
            <a:off x="1766056" y="26821951"/>
            <a:ext cx="21131599" cy="10718191"/>
          </a:xfrm>
        </p:spPr>
        <p:txBody>
          <a:bodyPr anchor="ctr">
            <a:normAutofit/>
          </a:bodyPr>
          <a:lstStyle>
            <a:lvl1pPr marL="0" indent="0" algn="l">
              <a:buNone/>
              <a:defRPr sz="6622">
                <a:solidFill>
                  <a:schemeClr val="bg2">
                    <a:lumMod val="7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0B111E-2C74-455B-A048-A9757D17967E}" type="datetimeFigureOut">
              <a:rPr lang="en-PK" smtClean="0"/>
              <a:t>05/11/2023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42C02A4-2197-482C-8701-2E5B3FF1C355}" type="slidenum">
              <a:rPr lang="en-PK" smtClean="0"/>
              <a:t>‹#›</a:t>
            </a:fld>
            <a:endParaRPr lang="en-PK"/>
          </a:p>
        </p:txBody>
      </p:sp>
      <p:sp>
        <p:nvSpPr>
          <p:cNvPr id="14" name="TextBox 13"/>
          <p:cNvSpPr txBox="1"/>
          <p:nvPr/>
        </p:nvSpPr>
        <p:spPr>
          <a:xfrm>
            <a:off x="756882" y="4431530"/>
            <a:ext cx="1514155" cy="3646728"/>
          </a:xfrm>
          <a:prstGeom prst="rect">
            <a:avLst/>
          </a:prstGeom>
        </p:spPr>
        <p:txBody>
          <a:bodyPr vert="horz" lIns="302752" tIns="151376" rIns="302752" bIns="151376" rtlCol="0" anchor="ctr">
            <a:noAutofit/>
          </a:bodyPr>
          <a:lstStyle/>
          <a:p>
            <a:pPr lvl="0"/>
            <a:r>
              <a:rPr lang="en-US" sz="26487" dirty="0">
                <a:solidFill>
                  <a:schemeClr val="tx1"/>
                </a:solidFill>
                <a:effectLst/>
              </a:rPr>
              <a:t>“</a:t>
            </a:r>
          </a:p>
        </p:txBody>
      </p:sp>
      <p:sp>
        <p:nvSpPr>
          <p:cNvPr id="15" name="TextBox 14"/>
          <p:cNvSpPr txBox="1"/>
          <p:nvPr/>
        </p:nvSpPr>
        <p:spPr>
          <a:xfrm>
            <a:off x="25481639" y="17265304"/>
            <a:ext cx="1514155" cy="3646728"/>
          </a:xfrm>
          <a:prstGeom prst="rect">
            <a:avLst/>
          </a:prstGeom>
        </p:spPr>
        <p:txBody>
          <a:bodyPr vert="horz" lIns="302752" tIns="151376" rIns="302752" bIns="151376" rtlCol="0" anchor="ctr">
            <a:noAutofit/>
          </a:bodyPr>
          <a:lstStyle/>
          <a:p>
            <a:pPr lvl="0" algn="r"/>
            <a:r>
              <a:rPr lang="en-US" sz="26487" dirty="0">
                <a:solidFill>
                  <a:schemeClr val="tx1"/>
                </a:solidFill>
                <a:effectLst/>
              </a:rPr>
              <a:t>”</a:t>
            </a:r>
          </a:p>
        </p:txBody>
      </p:sp>
    </p:spTree>
    <p:extLst>
      <p:ext uri="{BB962C8B-B14F-4D97-AF65-F5344CB8AC3E}">
        <p14:creationId xmlns:p14="http://schemas.microsoft.com/office/powerpoint/2010/main" val="2625990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66056" y="21383625"/>
            <a:ext cx="21131599" cy="10585175"/>
          </a:xfrm>
        </p:spPr>
        <p:txBody>
          <a:bodyPr anchor="b">
            <a:normAutofit/>
          </a:bodyPr>
          <a:lstStyle>
            <a:lvl1pPr algn="l">
              <a:defRPr sz="9271" b="0" cap="all"/>
            </a:lvl1pPr>
          </a:lstStyle>
          <a:p>
            <a:r>
              <a:rPr lang="en-US"/>
              <a:t>Click to edit Master title style</a:t>
            </a:r>
            <a:endParaRPr lang="en-US" dirty="0"/>
          </a:p>
        </p:txBody>
      </p:sp>
      <p:sp>
        <p:nvSpPr>
          <p:cNvPr id="3" name="Text Placeholder 2"/>
          <p:cNvSpPr>
            <a:spLocks noGrp="1"/>
          </p:cNvSpPr>
          <p:nvPr>
            <p:ph type="body" idx="1"/>
          </p:nvPr>
        </p:nvSpPr>
        <p:spPr>
          <a:xfrm>
            <a:off x="1766054" y="32009837"/>
            <a:ext cx="21135542" cy="5530302"/>
          </a:xfrm>
        </p:spPr>
        <p:txBody>
          <a:bodyPr anchor="t">
            <a:normAutofit/>
          </a:bodyPr>
          <a:lstStyle>
            <a:lvl1pPr marL="0" indent="0" algn="l">
              <a:buNone/>
              <a:defRPr sz="5960">
                <a:solidFill>
                  <a:schemeClr val="bg2">
                    <a:lumMod val="7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0B111E-2C74-455B-A048-A9757D17967E}" type="datetimeFigureOut">
              <a:rPr lang="en-PK" smtClean="0"/>
              <a:t>05/11/2023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2333059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835103" y="3326342"/>
            <a:ext cx="22712323" cy="18057283"/>
          </a:xfrm>
        </p:spPr>
        <p:txBody>
          <a:bodyPr anchor="ctr">
            <a:normAutofit/>
          </a:bodyPr>
          <a:lstStyle>
            <a:lvl1pPr algn="l">
              <a:defRPr sz="9271"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766056" y="24234775"/>
            <a:ext cx="21131599" cy="6547081"/>
          </a:xfrm>
        </p:spPr>
        <p:txBody>
          <a:bodyPr vert="horz" lIns="91440" tIns="45720" rIns="91440" bIns="45720" rtlCol="0" anchor="b">
            <a:normAutofit/>
          </a:bodyPr>
          <a:lstStyle>
            <a:lvl1pPr>
              <a:buNone/>
              <a:defRPr lang="en-US" sz="6622"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766054" y="30887459"/>
            <a:ext cx="21131595" cy="6652683"/>
          </a:xfrm>
        </p:spPr>
        <p:txBody>
          <a:bodyPr anchor="t">
            <a:normAutofit/>
          </a:bodyPr>
          <a:lstStyle>
            <a:lvl1pPr marL="0" indent="0" algn="l">
              <a:buNone/>
              <a:defRPr sz="5960">
                <a:solidFill>
                  <a:schemeClr val="bg2">
                    <a:lumMod val="7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0B111E-2C74-455B-A048-A9757D17967E}" type="datetimeFigureOut">
              <a:rPr lang="en-PK" smtClean="0"/>
              <a:t>05/11/2023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42C02A4-2197-482C-8701-2E5B3FF1C355}" type="slidenum">
              <a:rPr lang="en-PK" smtClean="0"/>
              <a:t>‹#›</a:t>
            </a:fld>
            <a:endParaRPr lang="en-PK"/>
          </a:p>
        </p:txBody>
      </p:sp>
      <p:sp>
        <p:nvSpPr>
          <p:cNvPr id="14" name="TextBox 13"/>
          <p:cNvSpPr txBox="1"/>
          <p:nvPr/>
        </p:nvSpPr>
        <p:spPr>
          <a:xfrm>
            <a:off x="756882" y="4431530"/>
            <a:ext cx="1514155" cy="3646728"/>
          </a:xfrm>
          <a:prstGeom prst="rect">
            <a:avLst/>
          </a:prstGeom>
        </p:spPr>
        <p:txBody>
          <a:bodyPr vert="horz" lIns="302752" tIns="151376" rIns="302752" bIns="151376" rtlCol="0" anchor="ctr">
            <a:noAutofit/>
          </a:bodyPr>
          <a:lstStyle/>
          <a:p>
            <a:pPr lvl="0"/>
            <a:r>
              <a:rPr lang="en-US" sz="26487" dirty="0">
                <a:solidFill>
                  <a:schemeClr val="tx1"/>
                </a:solidFill>
                <a:effectLst/>
              </a:rPr>
              <a:t>“</a:t>
            </a:r>
          </a:p>
        </p:txBody>
      </p:sp>
      <p:sp>
        <p:nvSpPr>
          <p:cNvPr id="15" name="TextBox 14"/>
          <p:cNvSpPr txBox="1"/>
          <p:nvPr/>
        </p:nvSpPr>
        <p:spPr>
          <a:xfrm>
            <a:off x="25481639" y="17265304"/>
            <a:ext cx="1514155" cy="3646728"/>
          </a:xfrm>
          <a:prstGeom prst="rect">
            <a:avLst/>
          </a:prstGeom>
        </p:spPr>
        <p:txBody>
          <a:bodyPr vert="horz" lIns="302752" tIns="151376" rIns="302752" bIns="151376" rtlCol="0" anchor="ctr">
            <a:noAutofit/>
          </a:bodyPr>
          <a:lstStyle/>
          <a:p>
            <a:pPr lvl="0" algn="r"/>
            <a:r>
              <a:rPr lang="en-US" sz="26487" dirty="0">
                <a:solidFill>
                  <a:schemeClr val="tx1"/>
                </a:solidFill>
                <a:effectLst/>
              </a:rPr>
              <a:t>”</a:t>
            </a:r>
          </a:p>
        </p:txBody>
      </p:sp>
    </p:spTree>
    <p:extLst>
      <p:ext uri="{BB962C8B-B14F-4D97-AF65-F5344CB8AC3E}">
        <p14:creationId xmlns:p14="http://schemas.microsoft.com/office/powerpoint/2010/main" val="2607831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766054" y="3326342"/>
            <a:ext cx="24916984" cy="18057283"/>
          </a:xfrm>
        </p:spPr>
        <p:txBody>
          <a:bodyPr vert="horz" lIns="91440" tIns="45720" rIns="91440" bIns="45720" rtlCol="0" anchor="ctr">
            <a:normAutofit/>
          </a:bodyPr>
          <a:lstStyle>
            <a:lvl1pPr>
              <a:defRPr lang="en-US" sz="9271"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766056" y="24498775"/>
            <a:ext cx="21131599" cy="5227108"/>
          </a:xfrm>
        </p:spPr>
        <p:txBody>
          <a:bodyPr vert="horz" lIns="91440" tIns="45720" rIns="91440" bIns="45720" rtlCol="0" anchor="b">
            <a:normAutofit/>
          </a:bodyPr>
          <a:lstStyle>
            <a:lvl1pPr>
              <a:buNone/>
              <a:defRPr lang="en-US" sz="6622"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766054" y="29725892"/>
            <a:ext cx="21131595" cy="7814253"/>
          </a:xfrm>
        </p:spPr>
        <p:txBody>
          <a:bodyPr anchor="t">
            <a:normAutofit/>
          </a:bodyPr>
          <a:lstStyle>
            <a:lvl1pPr marL="0" indent="0" algn="l">
              <a:buNone/>
              <a:defRPr sz="5960">
                <a:solidFill>
                  <a:schemeClr val="bg2">
                    <a:lumMod val="7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0B111E-2C74-455B-A048-A9757D17967E}" type="datetimeFigureOut">
              <a:rPr lang="en-PK" smtClean="0"/>
              <a:t>05/11/2023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3204833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766056" y="28036309"/>
            <a:ext cx="21702755" cy="9503833"/>
          </a:xfrm>
        </p:spPr>
        <p:txBody>
          <a:bodyPr>
            <a:normAutofit/>
          </a:bodyPr>
          <a:lstStyle>
            <a:lvl1pPr algn="l">
              <a:defRPr sz="9271"/>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766056" y="3326348"/>
            <a:ext cx="21702755" cy="2349560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0B111E-2C74-455B-A048-A9757D17967E}" type="datetimeFigureOut">
              <a:rPr lang="en-PK" smtClean="0"/>
              <a:t>05/11/2023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3011962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740960" y="3326342"/>
            <a:ext cx="6768199" cy="27561117"/>
          </a:xfrm>
        </p:spPr>
        <p:txBody>
          <a:bodyPr vert="eaVert">
            <a:normAutofit/>
          </a:bodyPr>
          <a:lstStyle>
            <a:lvl1pPr>
              <a:defRPr sz="9271"/>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766054" y="3326342"/>
            <a:ext cx="19369024" cy="342138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0B111E-2C74-455B-A048-A9757D17967E}" type="datetimeFigureOut">
              <a:rPr lang="en-PK" smtClean="0"/>
              <a:t>05/11/2023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3450768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66056" y="28036309"/>
            <a:ext cx="21702755" cy="9503833"/>
          </a:xfrm>
        </p:spPr>
        <p:txBody>
          <a:bodyPr/>
          <a:lstStyle/>
          <a:p>
            <a:r>
              <a:rPr lang="en-US"/>
              <a:t>Click to edit Master title style</a:t>
            </a:r>
            <a:endParaRPr lang="en-US" dirty="0"/>
          </a:p>
        </p:txBody>
      </p:sp>
      <p:sp>
        <p:nvSpPr>
          <p:cNvPr id="3" name="Content Placeholder 2"/>
          <p:cNvSpPr>
            <a:spLocks noGrp="1"/>
          </p:cNvSpPr>
          <p:nvPr>
            <p:ph idx="1"/>
          </p:nvPr>
        </p:nvSpPr>
        <p:spPr>
          <a:xfrm>
            <a:off x="1766056" y="3326342"/>
            <a:ext cx="21702755" cy="2349560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0B111E-2C74-455B-A048-A9757D17967E}" type="datetimeFigureOut">
              <a:rPr lang="en-PK" smtClean="0"/>
              <a:t>05/11/2023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1385536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66054" y="12354980"/>
            <a:ext cx="21198172" cy="14466948"/>
          </a:xfrm>
        </p:spPr>
        <p:txBody>
          <a:bodyPr anchor="b">
            <a:normAutofit/>
          </a:bodyPr>
          <a:lstStyle>
            <a:lvl1pPr algn="l">
              <a:defRPr sz="10595" b="0" cap="all"/>
            </a:lvl1pPr>
          </a:lstStyle>
          <a:p>
            <a:r>
              <a:rPr lang="en-US"/>
              <a:t>Click to edit Master title style</a:t>
            </a:r>
            <a:endParaRPr lang="en-US" dirty="0"/>
          </a:p>
        </p:txBody>
      </p:sp>
      <p:sp>
        <p:nvSpPr>
          <p:cNvPr id="3" name="Text Placeholder 2"/>
          <p:cNvSpPr>
            <a:spLocks noGrp="1"/>
          </p:cNvSpPr>
          <p:nvPr>
            <p:ph type="body" idx="1"/>
          </p:nvPr>
        </p:nvSpPr>
        <p:spPr>
          <a:xfrm>
            <a:off x="1766056" y="27983511"/>
            <a:ext cx="21198168" cy="9556634"/>
          </a:xfrm>
        </p:spPr>
        <p:txBody>
          <a:bodyPr anchor="t">
            <a:normAutofit/>
          </a:bodyPr>
          <a:lstStyle>
            <a:lvl1pPr marL="0" indent="0" algn="l">
              <a:buNone/>
              <a:defRPr sz="5960">
                <a:solidFill>
                  <a:schemeClr val="bg2">
                    <a:lumMod val="7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0B111E-2C74-455B-A048-A9757D17967E}" type="datetimeFigureOut">
              <a:rPr lang="en-PK" smtClean="0"/>
              <a:t>05/11/2023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322767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66056" y="28036309"/>
            <a:ext cx="21702755" cy="9503833"/>
          </a:xfrm>
        </p:spPr>
        <p:txBody>
          <a:bodyPr>
            <a:normAutofit/>
          </a:bodyPr>
          <a:lstStyle>
            <a:lvl1pPr>
              <a:defRPr sz="10595"/>
            </a:lvl1pPr>
          </a:lstStyle>
          <a:p>
            <a:r>
              <a:rPr lang="en-US"/>
              <a:t>Click to edit Master title style</a:t>
            </a:r>
            <a:endParaRPr lang="en-US" dirty="0"/>
          </a:p>
        </p:txBody>
      </p:sp>
      <p:sp>
        <p:nvSpPr>
          <p:cNvPr id="11" name="Content Placeholder 3"/>
          <p:cNvSpPr>
            <a:spLocks noGrp="1"/>
          </p:cNvSpPr>
          <p:nvPr>
            <p:ph sz="half" idx="13"/>
          </p:nvPr>
        </p:nvSpPr>
        <p:spPr>
          <a:xfrm>
            <a:off x="1766056" y="3326345"/>
            <a:ext cx="13078094" cy="2349559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15436790" y="3326342"/>
            <a:ext cx="13072369" cy="23442789"/>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0B111E-2C74-455B-A048-A9757D17967E}" type="datetimeFigureOut">
              <a:rPr lang="en-PK" smtClean="0"/>
              <a:t>05/11/2023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2697631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66056" y="28036309"/>
            <a:ext cx="21702755" cy="9503833"/>
          </a:xfrm>
        </p:spPr>
        <p:txBody>
          <a:bodyPr>
            <a:normAutofit/>
          </a:bodyPr>
          <a:lstStyle>
            <a:lvl1pPr>
              <a:defRPr sz="10595"/>
            </a:lvl1pPr>
          </a:lstStyle>
          <a:p>
            <a:r>
              <a:rPr lang="en-US"/>
              <a:t>Click to edit Master title style</a:t>
            </a:r>
            <a:endParaRPr lang="en-US" dirty="0"/>
          </a:p>
        </p:txBody>
      </p:sp>
      <p:sp>
        <p:nvSpPr>
          <p:cNvPr id="3" name="Text Placeholder 2"/>
          <p:cNvSpPr>
            <a:spLocks noGrp="1"/>
          </p:cNvSpPr>
          <p:nvPr>
            <p:ph type="body" idx="1"/>
          </p:nvPr>
        </p:nvSpPr>
        <p:spPr>
          <a:xfrm>
            <a:off x="2522938" y="3326342"/>
            <a:ext cx="12306311" cy="3801533"/>
          </a:xfrm>
        </p:spPr>
        <p:txBody>
          <a:bodyPr anchor="b">
            <a:noAutofit/>
          </a:bodyPr>
          <a:lstStyle>
            <a:lvl1pPr marL="0" indent="0">
              <a:buNone/>
              <a:defRPr sz="7946" b="0" cap="all">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1766052" y="7127878"/>
            <a:ext cx="13063195" cy="1969405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074656" y="3534241"/>
            <a:ext cx="12462538" cy="3593634"/>
          </a:xfrm>
        </p:spPr>
        <p:txBody>
          <a:bodyPr anchor="b">
            <a:noAutofit/>
          </a:bodyPr>
          <a:lstStyle>
            <a:lvl1pPr marL="0" indent="0">
              <a:buNone/>
              <a:defRPr sz="7946" b="0" cap="all">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436791" y="7127875"/>
            <a:ext cx="13100403" cy="19641256"/>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0B111E-2C74-455B-A048-A9757D17967E}" type="datetimeFigureOut">
              <a:rPr lang="en-PK" smtClean="0"/>
              <a:t>05/11/2023</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2357236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66056" y="28036309"/>
            <a:ext cx="21702755" cy="9503833"/>
          </a:xfrm>
        </p:spPr>
        <p:txBody>
          <a:bodyPr>
            <a:normAutofit/>
          </a:bodyPr>
          <a:lstStyle>
            <a:lvl1pPr>
              <a:defRPr sz="10595"/>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0B111E-2C74-455B-A048-A9757D17967E}" type="datetimeFigureOut">
              <a:rPr lang="en-PK" smtClean="0"/>
              <a:t>05/11/2023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2170555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0B111E-2C74-455B-A048-A9757D17967E}" type="datetimeFigureOut">
              <a:rPr lang="en-PK" smtClean="0"/>
              <a:t>05/11/2023</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1592846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40868" y="3326342"/>
            <a:ext cx="10596325" cy="9503833"/>
          </a:xfrm>
        </p:spPr>
        <p:txBody>
          <a:bodyPr anchor="b">
            <a:normAutofit/>
          </a:bodyPr>
          <a:lstStyle>
            <a:lvl1pPr algn="l">
              <a:defRPr sz="6622" b="0"/>
            </a:lvl1pPr>
          </a:lstStyle>
          <a:p>
            <a:r>
              <a:rPr lang="en-US"/>
              <a:t>Click to edit Master title style</a:t>
            </a:r>
            <a:endParaRPr lang="en-US" dirty="0"/>
          </a:p>
        </p:txBody>
      </p:sp>
      <p:sp>
        <p:nvSpPr>
          <p:cNvPr id="3" name="Content Placeholder 2"/>
          <p:cNvSpPr>
            <a:spLocks noGrp="1"/>
          </p:cNvSpPr>
          <p:nvPr>
            <p:ph idx="1"/>
          </p:nvPr>
        </p:nvSpPr>
        <p:spPr>
          <a:xfrm>
            <a:off x="1766052" y="3326342"/>
            <a:ext cx="14696441" cy="342138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940868" y="13780574"/>
            <a:ext cx="10596325" cy="13041373"/>
          </a:xfrm>
        </p:spPr>
        <p:txBody>
          <a:bodyPr anchor="t">
            <a:normAutofit/>
          </a:bodyPr>
          <a:lstStyle>
            <a:lvl1pPr marL="0" indent="0">
              <a:buNone/>
              <a:defRPr sz="5297"/>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Click to edit Master text styles</a:t>
            </a:r>
          </a:p>
        </p:txBody>
      </p:sp>
      <p:sp>
        <p:nvSpPr>
          <p:cNvPr id="5" name="Date Placeholder 4"/>
          <p:cNvSpPr>
            <a:spLocks noGrp="1"/>
          </p:cNvSpPr>
          <p:nvPr>
            <p:ph type="dt" sz="half" idx="10"/>
          </p:nvPr>
        </p:nvSpPr>
        <p:spPr/>
        <p:txBody>
          <a:bodyPr/>
          <a:lstStyle/>
          <a:p>
            <a:fld id="{EB0B111E-2C74-455B-A048-A9757D17967E}" type="datetimeFigureOut">
              <a:rPr lang="en-PK" smtClean="0"/>
              <a:t>05/11/2023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1896913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85313" y="9028642"/>
            <a:ext cx="11797725" cy="7127875"/>
          </a:xfrm>
        </p:spPr>
        <p:txBody>
          <a:bodyPr anchor="b">
            <a:normAutofit/>
          </a:bodyPr>
          <a:lstStyle>
            <a:lvl1pPr algn="l">
              <a:defRPr sz="7946"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2522934" y="5702300"/>
            <a:ext cx="10863100" cy="29937075"/>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a:t>Click icon to add picture</a:t>
            </a:r>
            <a:endParaRPr lang="en-US" dirty="0"/>
          </a:p>
        </p:txBody>
      </p:sp>
      <p:sp>
        <p:nvSpPr>
          <p:cNvPr id="4" name="Text Placeholder 3"/>
          <p:cNvSpPr>
            <a:spLocks noGrp="1"/>
          </p:cNvSpPr>
          <p:nvPr>
            <p:ph type="body" sz="half" idx="2"/>
          </p:nvPr>
        </p:nvSpPr>
        <p:spPr>
          <a:xfrm>
            <a:off x="14886066" y="17106900"/>
            <a:ext cx="11800920" cy="12988572"/>
          </a:xfrm>
        </p:spPr>
        <p:txBody>
          <a:bodyPr anchor="t">
            <a:normAutofit/>
          </a:bodyPr>
          <a:lstStyle>
            <a:lvl1pPr marL="0" indent="0">
              <a:buNone/>
              <a:defRPr sz="5960"/>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Click to edit Master text styles</a:t>
            </a:r>
          </a:p>
        </p:txBody>
      </p:sp>
      <p:sp>
        <p:nvSpPr>
          <p:cNvPr id="5" name="Date Placeholder 4"/>
          <p:cNvSpPr>
            <a:spLocks noGrp="1"/>
          </p:cNvSpPr>
          <p:nvPr>
            <p:ph type="dt" sz="half" idx="10"/>
          </p:nvPr>
        </p:nvSpPr>
        <p:spPr/>
        <p:txBody>
          <a:bodyPr/>
          <a:lstStyle/>
          <a:p>
            <a:fld id="{EB0B111E-2C74-455B-A048-A9757D17967E}" type="datetimeFigureOut">
              <a:rPr lang="en-PK" smtClean="0"/>
              <a:t>05/11/2023</a:t>
            </a:fld>
            <a:endParaRPr lang="en-PK"/>
          </a:p>
        </p:txBody>
      </p:sp>
      <p:sp>
        <p:nvSpPr>
          <p:cNvPr id="6" name="Footer Placeholder 5"/>
          <p:cNvSpPr>
            <a:spLocks noGrp="1"/>
          </p:cNvSpPr>
          <p:nvPr>
            <p:ph type="ftr" sz="quarter" idx="11"/>
          </p:nvPr>
        </p:nvSpPr>
        <p:spPr>
          <a:xfrm>
            <a:off x="1766054" y="38490528"/>
            <a:ext cx="19242255" cy="2276960"/>
          </a:xfrm>
        </p:spPr>
        <p:txBody>
          <a:bodyPr/>
          <a:lstStyle/>
          <a:p>
            <a:endParaRPr lang="en-PK"/>
          </a:p>
        </p:txBody>
      </p:sp>
      <p:sp>
        <p:nvSpPr>
          <p:cNvPr id="7" name="Slide Number Placeholder 6"/>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1017083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22086188" y="24287579"/>
            <a:ext cx="8179526" cy="16578907"/>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766056" y="28036309"/>
            <a:ext cx="21702755" cy="9503833"/>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66056" y="3326348"/>
            <a:ext cx="21702755" cy="2349560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601079" y="38490547"/>
            <a:ext cx="3974658" cy="2276960"/>
          </a:xfrm>
          <a:prstGeom prst="rect">
            <a:avLst/>
          </a:prstGeom>
        </p:spPr>
        <p:txBody>
          <a:bodyPr vert="horz" lIns="91440" tIns="45720" rIns="91440" bIns="45720" rtlCol="0" anchor="t"/>
          <a:lstStyle>
            <a:lvl1pPr algn="r">
              <a:defRPr sz="3311" b="0" i="0">
                <a:solidFill>
                  <a:schemeClr val="bg2">
                    <a:lumMod val="50000"/>
                  </a:schemeClr>
                </a:solidFill>
                <a:effectLst/>
                <a:latin typeface="+mn-lt"/>
              </a:defRPr>
            </a:lvl1pPr>
          </a:lstStyle>
          <a:p>
            <a:fld id="{EB0B111E-2C74-455B-A048-A9757D17967E}" type="datetimeFigureOut">
              <a:rPr lang="en-PK" smtClean="0"/>
              <a:t>05/11/2023</a:t>
            </a:fld>
            <a:endParaRPr lang="en-PK"/>
          </a:p>
        </p:txBody>
      </p:sp>
      <p:sp>
        <p:nvSpPr>
          <p:cNvPr id="5" name="Footer Placeholder 4"/>
          <p:cNvSpPr>
            <a:spLocks noGrp="1"/>
          </p:cNvSpPr>
          <p:nvPr>
            <p:ph type="ftr" sz="quarter" idx="3"/>
          </p:nvPr>
        </p:nvSpPr>
        <p:spPr>
          <a:xfrm>
            <a:off x="1766054" y="38490528"/>
            <a:ext cx="19242255" cy="2276960"/>
          </a:xfrm>
          <a:prstGeom prst="rect">
            <a:avLst/>
          </a:prstGeom>
        </p:spPr>
        <p:txBody>
          <a:bodyPr vert="horz" lIns="91440" tIns="45720" rIns="91440" bIns="45720" rtlCol="0" anchor="t"/>
          <a:lstStyle>
            <a:lvl1pPr algn="l">
              <a:defRPr sz="3311" b="0" i="0">
                <a:solidFill>
                  <a:schemeClr val="bg2">
                    <a:lumMod val="50000"/>
                  </a:schemeClr>
                </a:solidFill>
                <a:effectLst/>
                <a:latin typeface="+mn-lt"/>
              </a:defRPr>
            </a:lvl1pPr>
          </a:lstStyle>
          <a:p>
            <a:endParaRPr lang="en-PK"/>
          </a:p>
        </p:txBody>
      </p:sp>
      <p:sp>
        <p:nvSpPr>
          <p:cNvPr id="6" name="Slide Number Placeholder 5"/>
          <p:cNvSpPr>
            <a:spLocks noGrp="1"/>
          </p:cNvSpPr>
          <p:nvPr>
            <p:ph type="sldNum" sz="quarter" idx="4"/>
          </p:nvPr>
        </p:nvSpPr>
        <p:spPr>
          <a:xfrm>
            <a:off x="25740640" y="34788012"/>
            <a:ext cx="2837166" cy="4177727"/>
          </a:xfrm>
          <a:prstGeom prst="rect">
            <a:avLst/>
          </a:prstGeom>
        </p:spPr>
        <p:txBody>
          <a:bodyPr vert="horz" lIns="91440" tIns="45720" rIns="91440" bIns="45720" rtlCol="0" anchor="b"/>
          <a:lstStyle>
            <a:lvl1pPr algn="r">
              <a:defRPr sz="9271" b="0" i="0">
                <a:solidFill>
                  <a:schemeClr val="bg2">
                    <a:lumMod val="50000"/>
                  </a:schemeClr>
                </a:solidFill>
                <a:effectLst/>
                <a:latin typeface="+mn-lt"/>
              </a:defRPr>
            </a:lvl1pPr>
          </a:lstStyle>
          <a:p>
            <a:fld id="{042C02A4-2197-482C-8701-2E5B3FF1C355}" type="slidenum">
              <a:rPr lang="en-PK" smtClean="0"/>
              <a:t>‹#›</a:t>
            </a:fld>
            <a:endParaRPr lang="en-PK"/>
          </a:p>
        </p:txBody>
      </p:sp>
    </p:spTree>
    <p:extLst>
      <p:ext uri="{BB962C8B-B14F-4D97-AF65-F5344CB8AC3E}">
        <p14:creationId xmlns:p14="http://schemas.microsoft.com/office/powerpoint/2010/main" val="2254402010"/>
      </p:ext>
    </p:extLst>
  </p:cSld>
  <p:clrMap bg1="dk1" tx1="lt1" bg2="dk2" tx2="lt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 id="2147483935" r:id="rId13"/>
    <p:sldLayoutId id="2147483936" r:id="rId14"/>
    <p:sldLayoutId id="2147483937" r:id="rId15"/>
    <p:sldLayoutId id="2147483938" r:id="rId16"/>
    <p:sldLayoutId id="2147483939" r:id="rId17"/>
  </p:sldLayoutIdLst>
  <p:txStyles>
    <p:titleStyle>
      <a:lvl1pPr algn="l" defTabSz="1513743" rtl="0" eaLnBrk="1" latinLnBrk="0" hangingPunct="1">
        <a:spcBef>
          <a:spcPct val="0"/>
        </a:spcBef>
        <a:buNone/>
        <a:defRPr sz="10595"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946090" indent="-946090" algn="l" defTabSz="1513743" rtl="0" eaLnBrk="1" latinLnBrk="0" hangingPunct="1">
        <a:spcBef>
          <a:spcPct val="20000"/>
        </a:spcBef>
        <a:spcAft>
          <a:spcPts val="1987"/>
        </a:spcAft>
        <a:buClr>
          <a:schemeClr val="tx1"/>
        </a:buClr>
        <a:buSzPct val="80000"/>
        <a:buFont typeface="Wingdings 3" panose="05040102010807070707" pitchFamily="18" charset="2"/>
        <a:buChar char=""/>
        <a:defRPr sz="6622" kern="1200" cap="none">
          <a:solidFill>
            <a:schemeClr val="bg2">
              <a:lumMod val="75000"/>
            </a:schemeClr>
          </a:solidFill>
          <a:effectLst/>
          <a:latin typeface="+mn-lt"/>
          <a:ea typeface="+mn-ea"/>
          <a:cs typeface="+mn-cs"/>
        </a:defRPr>
      </a:lvl1pPr>
      <a:lvl2pPr marL="2459833" indent="-946090" algn="l" defTabSz="1513743" rtl="0" eaLnBrk="1" latinLnBrk="0" hangingPunct="1">
        <a:spcBef>
          <a:spcPct val="20000"/>
        </a:spcBef>
        <a:spcAft>
          <a:spcPts val="1987"/>
        </a:spcAft>
        <a:buClr>
          <a:schemeClr val="tx1"/>
        </a:buClr>
        <a:buSzPct val="80000"/>
        <a:buFont typeface="Wingdings 3" panose="05040102010807070707" pitchFamily="18" charset="2"/>
        <a:buChar char=""/>
        <a:defRPr sz="5960" kern="1200" cap="none">
          <a:solidFill>
            <a:schemeClr val="bg2">
              <a:lumMod val="75000"/>
            </a:schemeClr>
          </a:solidFill>
          <a:effectLst/>
          <a:latin typeface="+mn-lt"/>
          <a:ea typeface="+mn-ea"/>
          <a:cs typeface="+mn-cs"/>
        </a:defRPr>
      </a:lvl2pPr>
      <a:lvl3pPr marL="3973577" indent="-946090" algn="l" defTabSz="1513743" rtl="0" eaLnBrk="1" latinLnBrk="0" hangingPunct="1">
        <a:spcBef>
          <a:spcPct val="20000"/>
        </a:spcBef>
        <a:spcAft>
          <a:spcPts val="1987"/>
        </a:spcAft>
        <a:buClr>
          <a:schemeClr val="tx1"/>
        </a:buClr>
        <a:buSzPct val="80000"/>
        <a:buFont typeface="Wingdings 3" panose="05040102010807070707" pitchFamily="18" charset="2"/>
        <a:buChar char=""/>
        <a:defRPr sz="5297" kern="1200" cap="none">
          <a:solidFill>
            <a:schemeClr val="bg2">
              <a:lumMod val="75000"/>
            </a:schemeClr>
          </a:solidFill>
          <a:effectLst/>
          <a:latin typeface="+mn-lt"/>
          <a:ea typeface="+mn-ea"/>
          <a:cs typeface="+mn-cs"/>
        </a:defRPr>
      </a:lvl3pPr>
      <a:lvl4pPr marL="5108884" indent="-567654" algn="l" defTabSz="1513743" rtl="0" eaLnBrk="1" latinLnBrk="0" hangingPunct="1">
        <a:spcBef>
          <a:spcPct val="20000"/>
        </a:spcBef>
        <a:spcAft>
          <a:spcPts val="1987"/>
        </a:spcAft>
        <a:buClr>
          <a:schemeClr val="tx1"/>
        </a:buClr>
        <a:buSzPct val="80000"/>
        <a:buFont typeface="Wingdings 3" panose="05040102010807070707" pitchFamily="18" charset="2"/>
        <a:buChar char=""/>
        <a:defRPr sz="4635" kern="1200" cap="none">
          <a:solidFill>
            <a:schemeClr val="bg2">
              <a:lumMod val="75000"/>
            </a:schemeClr>
          </a:solidFill>
          <a:effectLst/>
          <a:latin typeface="+mn-lt"/>
          <a:ea typeface="+mn-ea"/>
          <a:cs typeface="+mn-cs"/>
        </a:defRPr>
      </a:lvl4pPr>
      <a:lvl5pPr marL="6622628" indent="-567654" algn="l" defTabSz="1513743" rtl="0" eaLnBrk="1" latinLnBrk="0" hangingPunct="1">
        <a:spcBef>
          <a:spcPct val="20000"/>
        </a:spcBef>
        <a:spcAft>
          <a:spcPts val="1987"/>
        </a:spcAft>
        <a:buClr>
          <a:schemeClr val="tx1"/>
        </a:buClr>
        <a:buSzPct val="80000"/>
        <a:buFont typeface="Wingdings 3" panose="05040102010807070707" pitchFamily="18" charset="2"/>
        <a:buChar char=""/>
        <a:defRPr sz="4635" kern="1200" cap="none">
          <a:solidFill>
            <a:schemeClr val="bg2">
              <a:lumMod val="75000"/>
            </a:schemeClr>
          </a:solidFill>
          <a:effectLst/>
          <a:latin typeface="+mn-lt"/>
          <a:ea typeface="+mn-ea"/>
          <a:cs typeface="+mn-cs"/>
        </a:defRPr>
      </a:lvl5pPr>
      <a:lvl6pPr marL="8325589" indent="-756872" algn="l" defTabSz="1513743" rtl="0" eaLnBrk="1" latinLnBrk="0" hangingPunct="1">
        <a:spcBef>
          <a:spcPct val="20000"/>
        </a:spcBef>
        <a:spcAft>
          <a:spcPts val="1987"/>
        </a:spcAft>
        <a:buClr>
          <a:schemeClr val="tx1"/>
        </a:buClr>
        <a:buSzPct val="80000"/>
        <a:buFont typeface="Wingdings 3" panose="05040102010807070707" pitchFamily="18" charset="2"/>
        <a:buChar char=""/>
        <a:defRPr sz="4635" kern="1200" cap="none">
          <a:solidFill>
            <a:schemeClr val="bg2">
              <a:lumMod val="75000"/>
            </a:schemeClr>
          </a:solidFill>
          <a:effectLst/>
          <a:latin typeface="+mn-lt"/>
          <a:ea typeface="+mn-ea"/>
          <a:cs typeface="+mn-cs"/>
        </a:defRPr>
      </a:lvl6pPr>
      <a:lvl7pPr marL="9839333" indent="-756872" algn="l" defTabSz="1513743" rtl="0" eaLnBrk="1" latinLnBrk="0" hangingPunct="1">
        <a:spcBef>
          <a:spcPct val="20000"/>
        </a:spcBef>
        <a:spcAft>
          <a:spcPts val="1987"/>
        </a:spcAft>
        <a:buClr>
          <a:schemeClr val="tx1"/>
        </a:buClr>
        <a:buSzPct val="80000"/>
        <a:buFont typeface="Wingdings 3" panose="05040102010807070707" pitchFamily="18" charset="2"/>
        <a:buChar char=""/>
        <a:defRPr sz="4635" kern="1200" cap="none">
          <a:solidFill>
            <a:schemeClr val="bg2">
              <a:lumMod val="75000"/>
            </a:schemeClr>
          </a:solidFill>
          <a:effectLst/>
          <a:latin typeface="+mn-lt"/>
          <a:ea typeface="+mn-ea"/>
          <a:cs typeface="+mn-cs"/>
        </a:defRPr>
      </a:lvl7pPr>
      <a:lvl8pPr marL="11353076" indent="-756872" algn="l" defTabSz="1513743" rtl="0" eaLnBrk="1" latinLnBrk="0" hangingPunct="1">
        <a:spcBef>
          <a:spcPct val="20000"/>
        </a:spcBef>
        <a:spcAft>
          <a:spcPts val="1987"/>
        </a:spcAft>
        <a:buClr>
          <a:schemeClr val="tx1"/>
        </a:buClr>
        <a:buSzPct val="80000"/>
        <a:buFont typeface="Wingdings 3" panose="05040102010807070707" pitchFamily="18" charset="2"/>
        <a:buChar char=""/>
        <a:defRPr sz="4635" kern="1200" cap="none">
          <a:solidFill>
            <a:schemeClr val="bg2">
              <a:lumMod val="75000"/>
            </a:schemeClr>
          </a:solidFill>
          <a:effectLst/>
          <a:latin typeface="+mn-lt"/>
          <a:ea typeface="+mn-ea"/>
          <a:cs typeface="+mn-cs"/>
        </a:defRPr>
      </a:lvl8pPr>
      <a:lvl9pPr marL="12866820" indent="-756872" algn="l" defTabSz="1513743" rtl="0" eaLnBrk="1" latinLnBrk="0" hangingPunct="1">
        <a:spcBef>
          <a:spcPct val="20000"/>
        </a:spcBef>
        <a:spcAft>
          <a:spcPts val="1987"/>
        </a:spcAft>
        <a:buClr>
          <a:schemeClr val="tx1"/>
        </a:buClr>
        <a:buSzPct val="80000"/>
        <a:buFont typeface="Wingdings 3" panose="05040102010807070707" pitchFamily="18" charset="2"/>
        <a:buChar char=""/>
        <a:defRPr sz="4635" kern="1200" cap="none">
          <a:solidFill>
            <a:schemeClr val="bg2">
              <a:lumMod val="75000"/>
            </a:schemeClr>
          </a:solidFill>
          <a:effectLst/>
          <a:latin typeface="+mn-lt"/>
          <a:ea typeface="+mn-ea"/>
          <a:cs typeface="+mn-cs"/>
        </a:defRPr>
      </a:lvl9pPr>
    </p:bodyStyle>
    <p:otherStyle>
      <a:defPPr>
        <a:defRPr lang="en-US"/>
      </a:defPPr>
      <a:lvl1pPr marL="0" algn="l" defTabSz="1513743" rtl="0" eaLnBrk="1" latinLnBrk="0" hangingPunct="1">
        <a:defRPr sz="5960" kern="1200">
          <a:solidFill>
            <a:schemeClr val="tx1"/>
          </a:solidFill>
          <a:latin typeface="+mn-lt"/>
          <a:ea typeface="+mn-ea"/>
          <a:cs typeface="+mn-cs"/>
        </a:defRPr>
      </a:lvl1pPr>
      <a:lvl2pPr marL="1513743" algn="l" defTabSz="1513743" rtl="0" eaLnBrk="1" latinLnBrk="0" hangingPunct="1">
        <a:defRPr sz="5960" kern="1200">
          <a:solidFill>
            <a:schemeClr val="tx1"/>
          </a:solidFill>
          <a:latin typeface="+mn-lt"/>
          <a:ea typeface="+mn-ea"/>
          <a:cs typeface="+mn-cs"/>
        </a:defRPr>
      </a:lvl2pPr>
      <a:lvl3pPr marL="3027487" algn="l" defTabSz="1513743" rtl="0" eaLnBrk="1" latinLnBrk="0" hangingPunct="1">
        <a:defRPr sz="5960" kern="1200">
          <a:solidFill>
            <a:schemeClr val="tx1"/>
          </a:solidFill>
          <a:latin typeface="+mn-lt"/>
          <a:ea typeface="+mn-ea"/>
          <a:cs typeface="+mn-cs"/>
        </a:defRPr>
      </a:lvl3pPr>
      <a:lvl4pPr marL="4541230" algn="l" defTabSz="1513743" rtl="0" eaLnBrk="1" latinLnBrk="0" hangingPunct="1">
        <a:defRPr sz="5960" kern="1200">
          <a:solidFill>
            <a:schemeClr val="tx1"/>
          </a:solidFill>
          <a:latin typeface="+mn-lt"/>
          <a:ea typeface="+mn-ea"/>
          <a:cs typeface="+mn-cs"/>
        </a:defRPr>
      </a:lvl4pPr>
      <a:lvl5pPr marL="6054974" algn="l" defTabSz="1513743" rtl="0" eaLnBrk="1" latinLnBrk="0" hangingPunct="1">
        <a:defRPr sz="5960" kern="1200">
          <a:solidFill>
            <a:schemeClr val="tx1"/>
          </a:solidFill>
          <a:latin typeface="+mn-lt"/>
          <a:ea typeface="+mn-ea"/>
          <a:cs typeface="+mn-cs"/>
        </a:defRPr>
      </a:lvl5pPr>
      <a:lvl6pPr marL="7568717" algn="l" defTabSz="1513743" rtl="0" eaLnBrk="1" latinLnBrk="0" hangingPunct="1">
        <a:defRPr sz="5960" kern="1200">
          <a:solidFill>
            <a:schemeClr val="tx1"/>
          </a:solidFill>
          <a:latin typeface="+mn-lt"/>
          <a:ea typeface="+mn-ea"/>
          <a:cs typeface="+mn-cs"/>
        </a:defRPr>
      </a:lvl6pPr>
      <a:lvl7pPr marL="9082461" algn="l" defTabSz="1513743" rtl="0" eaLnBrk="1" latinLnBrk="0" hangingPunct="1">
        <a:defRPr sz="5960" kern="1200">
          <a:solidFill>
            <a:schemeClr val="tx1"/>
          </a:solidFill>
          <a:latin typeface="+mn-lt"/>
          <a:ea typeface="+mn-ea"/>
          <a:cs typeface="+mn-cs"/>
        </a:defRPr>
      </a:lvl7pPr>
      <a:lvl8pPr marL="10596204" algn="l" defTabSz="1513743" rtl="0" eaLnBrk="1" latinLnBrk="0" hangingPunct="1">
        <a:defRPr sz="5960" kern="1200">
          <a:solidFill>
            <a:schemeClr val="tx1"/>
          </a:solidFill>
          <a:latin typeface="+mn-lt"/>
          <a:ea typeface="+mn-ea"/>
          <a:cs typeface="+mn-cs"/>
        </a:defRPr>
      </a:lvl8pPr>
      <a:lvl9pPr marL="12109948" algn="l" defTabSz="1513743"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hyperlink" Target="https://github.com/SESWAMODELSCHOOL/ADSClusteringAndFittings" TargetMode="External"/><Relationship Id="rId1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openxmlformats.org/officeDocument/2006/relationships/image" Target="../media/image4.png"/><Relationship Id="rId2" Type="http://schemas.openxmlformats.org/officeDocument/2006/relationships/notesSlide" Target="../notesSlides/notesSlide1.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2.png"/><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5450-8062-4099-81B9-580CD8E5DD9F}"/>
              </a:ext>
            </a:extLst>
          </p:cNvPr>
          <p:cNvSpPr>
            <a:spLocks noGrp="1"/>
          </p:cNvSpPr>
          <p:nvPr>
            <p:ph type="ctrTitle"/>
          </p:nvPr>
        </p:nvSpPr>
        <p:spPr>
          <a:xfrm>
            <a:off x="2993993" y="118421"/>
            <a:ext cx="24287223" cy="2549923"/>
          </a:xfrm>
        </p:spPr>
        <p:txBody>
          <a:bodyPr>
            <a:normAutofit/>
          </a:bodyPr>
          <a:lstStyle/>
          <a:p>
            <a:pPr algn="ctr"/>
            <a:r>
              <a:rPr lang="en-US" sz="8000" b="1" dirty="0">
                <a:solidFill>
                  <a:schemeClr val="accent4">
                    <a:lumMod val="75000"/>
                  </a:schemeClr>
                </a:solidFill>
                <a:ea typeface="+mn-ea"/>
                <a:cs typeface="Arial" panose="020B0604020202020204" pitchFamily="34" charset="0"/>
              </a:rPr>
              <a:t>Climate Change Analysis</a:t>
            </a:r>
            <a:br>
              <a:rPr lang="en-US" sz="8000" b="1" dirty="0"/>
            </a:br>
            <a:r>
              <a:rPr lang="en-US" sz="8000" b="1" i="1" dirty="0"/>
              <a:t>Muhammad Ali id:21069608</a:t>
            </a:r>
            <a:endParaRPr lang="en-PK" sz="8000" b="1" i="1" dirty="0"/>
          </a:p>
        </p:txBody>
      </p:sp>
      <p:sp>
        <p:nvSpPr>
          <p:cNvPr id="4" name="TextBox 3">
            <a:extLst>
              <a:ext uri="{FF2B5EF4-FFF2-40B4-BE49-F238E27FC236}">
                <a16:creationId xmlns:a16="http://schemas.microsoft.com/office/drawing/2014/main" id="{8B6382D3-CC2D-4211-9754-FA9E50C6687F}"/>
              </a:ext>
            </a:extLst>
          </p:cNvPr>
          <p:cNvSpPr txBox="1"/>
          <p:nvPr/>
        </p:nvSpPr>
        <p:spPr>
          <a:xfrm>
            <a:off x="360248" y="3133042"/>
            <a:ext cx="29554715" cy="5340886"/>
          </a:xfrm>
          <a:prstGeom prst="rect">
            <a:avLst/>
          </a:prstGeom>
          <a:noFill/>
        </p:spPr>
        <p:txBody>
          <a:bodyPr wrap="square" rtlCol="0">
            <a:spAutoFit/>
          </a:bodyPr>
          <a:lstStyle/>
          <a:p>
            <a:pPr algn="just">
              <a:lnSpc>
                <a:spcPts val="8400"/>
              </a:lnSpc>
            </a:pPr>
            <a:r>
              <a:rPr lang="en-US" sz="6600" b="1" dirty="0">
                <a:solidFill>
                  <a:schemeClr val="accent4">
                    <a:lumMod val="75000"/>
                  </a:schemeClr>
                </a:solidFill>
                <a:cs typeface="Arial" panose="020B0604020202020204" pitchFamily="34" charset="0"/>
                <a:sym typeface="Wingdings" panose="05000000000000000000" pitchFamily="2" charset="2"/>
              </a:rPr>
              <a:t>	</a:t>
            </a:r>
            <a:r>
              <a:rPr lang="en-US" sz="6600" b="1" dirty="0">
                <a:solidFill>
                  <a:schemeClr val="accent4">
                    <a:lumMod val="75000"/>
                  </a:schemeClr>
                </a:solidFill>
                <a:cs typeface="Arial" panose="020B0604020202020204" pitchFamily="34" charset="0"/>
              </a:rPr>
              <a:t>Introduction</a:t>
            </a:r>
          </a:p>
          <a:p>
            <a:pPr algn="just">
              <a:lnSpc>
                <a:spcPts val="8400"/>
              </a:lnSpc>
            </a:pPr>
            <a:r>
              <a:rPr lang="en-GB" sz="4200" b="1" dirty="0"/>
              <a:t>Our planet's health and the well-being of humans and animals are in jeopardy from the problem of climate change. It is brought on by several human activities, including farming, deforestation, and the combustion of fossil fuels, all of which have exacerbated the issue. Based on data gathered from the World Bank, this study intends to investigate several climate change indicators and identify the nations with the largest forested areas.</a:t>
            </a:r>
            <a:endParaRPr lang="en-US" sz="4200" b="1" dirty="0"/>
          </a:p>
        </p:txBody>
      </p:sp>
      <p:sp>
        <p:nvSpPr>
          <p:cNvPr id="6" name="TextBox 5">
            <a:extLst>
              <a:ext uri="{FF2B5EF4-FFF2-40B4-BE49-F238E27FC236}">
                <a16:creationId xmlns:a16="http://schemas.microsoft.com/office/drawing/2014/main" id="{3543CBD4-58BA-465E-A001-AE77F4575168}"/>
              </a:ext>
            </a:extLst>
          </p:cNvPr>
          <p:cNvSpPr txBox="1"/>
          <p:nvPr/>
        </p:nvSpPr>
        <p:spPr>
          <a:xfrm>
            <a:off x="264824" y="8851870"/>
            <a:ext cx="14417109" cy="11856900"/>
          </a:xfrm>
          <a:prstGeom prst="rect">
            <a:avLst/>
          </a:prstGeom>
          <a:noFill/>
        </p:spPr>
        <p:txBody>
          <a:bodyPr wrap="square" rtlCol="0">
            <a:spAutoFit/>
          </a:bodyPr>
          <a:lstStyle/>
          <a:p>
            <a:pPr marL="1143000" indent="-1143000" algn="just">
              <a:lnSpc>
                <a:spcPts val="8400"/>
              </a:lnSpc>
              <a:buFont typeface="Wingdings" panose="05000000000000000000" pitchFamily="2" charset="2"/>
              <a:buChar char="q"/>
            </a:pPr>
            <a:r>
              <a:rPr lang="en-US" sz="6600" b="1" dirty="0">
                <a:solidFill>
                  <a:schemeClr val="accent4">
                    <a:lumMod val="75000"/>
                  </a:schemeClr>
                </a:solidFill>
              </a:rPr>
              <a:t>Background</a:t>
            </a:r>
          </a:p>
          <a:p>
            <a:pPr algn="just">
              <a:lnSpc>
                <a:spcPts val="8400"/>
              </a:lnSpc>
            </a:pPr>
            <a:r>
              <a:rPr lang="en-US" sz="4200" dirty="0"/>
              <a:t>We used the following climate change indicators from the World Bank…</a:t>
            </a:r>
          </a:p>
          <a:p>
            <a:pPr algn="just">
              <a:lnSpc>
                <a:spcPts val="8400"/>
              </a:lnSpc>
            </a:pPr>
            <a:endParaRPr lang="en-US" sz="4200" dirty="0"/>
          </a:p>
          <a:p>
            <a:pPr algn="just">
              <a:lnSpc>
                <a:spcPts val="8400"/>
              </a:lnSpc>
            </a:pPr>
            <a:endParaRPr lang="en-US" sz="4200" dirty="0"/>
          </a:p>
          <a:p>
            <a:pPr algn="just">
              <a:lnSpc>
                <a:spcPts val="8400"/>
              </a:lnSpc>
            </a:pPr>
            <a:endParaRPr lang="en-US" sz="4200" dirty="0"/>
          </a:p>
          <a:p>
            <a:pPr algn="just">
              <a:lnSpc>
                <a:spcPts val="8400"/>
              </a:lnSpc>
            </a:pPr>
            <a:endParaRPr lang="en-US" sz="4200" dirty="0"/>
          </a:p>
          <a:p>
            <a:pPr algn="just">
              <a:lnSpc>
                <a:spcPts val="8400"/>
              </a:lnSpc>
            </a:pPr>
            <a:endParaRPr lang="en-US" sz="4200" dirty="0"/>
          </a:p>
          <a:p>
            <a:pPr algn="just">
              <a:lnSpc>
                <a:spcPts val="8400"/>
              </a:lnSpc>
            </a:pPr>
            <a:r>
              <a:rPr lang="en-US" sz="4200" dirty="0"/>
              <a:t>Then I performed in-depth analysis on selected data.</a:t>
            </a:r>
          </a:p>
          <a:p>
            <a:pPr algn="just">
              <a:lnSpc>
                <a:spcPts val="8400"/>
              </a:lnSpc>
            </a:pPr>
            <a:endParaRPr lang="en-US" sz="4400" dirty="0"/>
          </a:p>
          <a:p>
            <a:pPr marL="857250" indent="-857250" algn="just">
              <a:lnSpc>
                <a:spcPts val="8400"/>
              </a:lnSpc>
              <a:buFont typeface="Wingdings" panose="05000000000000000000" pitchFamily="2" charset="2"/>
              <a:buChar char="q"/>
            </a:pPr>
            <a:r>
              <a:rPr lang="en-US" sz="6600" b="1" dirty="0">
                <a:solidFill>
                  <a:schemeClr val="accent4">
                    <a:lumMod val="60000"/>
                    <a:lumOff val="40000"/>
                  </a:schemeClr>
                </a:solidFill>
                <a:cs typeface="Arial" panose="020B0604020202020204" pitchFamily="34" charset="0"/>
              </a:rPr>
              <a:t> Analysis</a:t>
            </a:r>
          </a:p>
        </p:txBody>
      </p:sp>
      <p:graphicFrame>
        <p:nvGraphicFramePr>
          <p:cNvPr id="10" name="Diagram 9">
            <a:extLst>
              <a:ext uri="{FF2B5EF4-FFF2-40B4-BE49-F238E27FC236}">
                <a16:creationId xmlns:a16="http://schemas.microsoft.com/office/drawing/2014/main" id="{A5B47AAF-0A65-4C3A-9981-FC798C87BCF3}"/>
              </a:ext>
            </a:extLst>
          </p:cNvPr>
          <p:cNvGraphicFramePr/>
          <p:nvPr>
            <p:extLst>
              <p:ext uri="{D42A27DB-BD31-4B8C-83A1-F6EECF244321}">
                <p14:modId xmlns:p14="http://schemas.microsoft.com/office/powerpoint/2010/main" val="3261848225"/>
              </p:ext>
            </p:extLst>
          </p:nvPr>
        </p:nvGraphicFramePr>
        <p:xfrm>
          <a:off x="1061439" y="11532882"/>
          <a:ext cx="13094495" cy="60363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a:extLst>
              <a:ext uri="{FF2B5EF4-FFF2-40B4-BE49-F238E27FC236}">
                <a16:creationId xmlns:a16="http://schemas.microsoft.com/office/drawing/2014/main" id="{F8222CE4-FE59-45D5-BE9F-203768A6B717}"/>
              </a:ext>
            </a:extLst>
          </p:cNvPr>
          <p:cNvGraphicFramePr/>
          <p:nvPr>
            <p:extLst>
              <p:ext uri="{D42A27DB-BD31-4B8C-83A1-F6EECF244321}">
                <p14:modId xmlns:p14="http://schemas.microsoft.com/office/powerpoint/2010/main" val="397562596"/>
              </p:ext>
            </p:extLst>
          </p:nvPr>
        </p:nvGraphicFramePr>
        <p:xfrm>
          <a:off x="15593281" y="8766455"/>
          <a:ext cx="14031353" cy="68704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4" name="TextBox 13">
            <a:extLst>
              <a:ext uri="{FF2B5EF4-FFF2-40B4-BE49-F238E27FC236}">
                <a16:creationId xmlns:a16="http://schemas.microsoft.com/office/drawing/2014/main" id="{FB6C1428-3FFA-449A-8DA0-415C494CEEA8}"/>
              </a:ext>
            </a:extLst>
          </p:cNvPr>
          <p:cNvSpPr txBox="1"/>
          <p:nvPr/>
        </p:nvSpPr>
        <p:spPr>
          <a:xfrm>
            <a:off x="15421653" y="23505220"/>
            <a:ext cx="14417106" cy="18712815"/>
          </a:xfrm>
          <a:prstGeom prst="rect">
            <a:avLst/>
          </a:prstGeom>
          <a:noFill/>
          <a:ln>
            <a:solidFill>
              <a:schemeClr val="accent4">
                <a:lumMod val="75000"/>
              </a:schemeClr>
            </a:solidFill>
          </a:ln>
        </p:spPr>
        <p:txBody>
          <a:bodyPr wrap="square" rtlCol="0">
            <a:spAutoFit/>
          </a:bodyPr>
          <a:lstStyle/>
          <a:p>
            <a:pPr algn="just"/>
            <a:r>
              <a:rPr lang="en-GB" sz="4400" dirty="0"/>
              <a:t>We estimated the world population up to 2040 using a </a:t>
            </a:r>
            <a:r>
              <a:rPr lang="en-GB" sz="4400" dirty="0" err="1"/>
              <a:t>curve_fit</a:t>
            </a:r>
            <a:r>
              <a:rPr lang="en-GB" sz="4400" dirty="0"/>
              <a:t> model that was trained on data collected between 1960 and 2021. According to our projections, there will be 9.495 billion people on the planet in 2040, up from 7.942 billion in 2021.</a:t>
            </a:r>
            <a:endParaRPr lang="en-US" sz="5400" dirty="0"/>
          </a:p>
          <a:p>
            <a:pPr algn="just"/>
            <a:endParaRPr lang="en-US" sz="5400" dirty="0"/>
          </a:p>
          <a:p>
            <a:pPr algn="just"/>
            <a:endParaRPr lang="en-US" sz="5400" dirty="0"/>
          </a:p>
          <a:p>
            <a:pPr algn="just"/>
            <a:endParaRPr lang="en-US" sz="5400" dirty="0"/>
          </a:p>
          <a:p>
            <a:pPr algn="just"/>
            <a:endParaRPr lang="en-US" sz="5400" dirty="0"/>
          </a:p>
          <a:p>
            <a:pPr algn="just"/>
            <a:endParaRPr lang="en-US" sz="5400" dirty="0"/>
          </a:p>
          <a:p>
            <a:pPr algn="just"/>
            <a:endParaRPr lang="en-US" sz="5400" dirty="0"/>
          </a:p>
          <a:p>
            <a:pPr marL="857250" indent="-857250" algn="just">
              <a:buFont typeface="Wingdings" panose="05000000000000000000" pitchFamily="2" charset="2"/>
              <a:buChar char="q"/>
            </a:pPr>
            <a:r>
              <a:rPr lang="en-US" sz="6600" b="1" dirty="0">
                <a:solidFill>
                  <a:schemeClr val="accent4">
                    <a:lumMod val="60000"/>
                    <a:lumOff val="40000"/>
                  </a:schemeClr>
                </a:solidFill>
              </a:rPr>
              <a:t>Conclusion</a:t>
            </a:r>
          </a:p>
          <a:p>
            <a:pPr algn="just"/>
            <a:r>
              <a:rPr lang="en-GB" sz="4000" dirty="0"/>
              <a:t>In conclusion, our work emphasises the urgent requirement to reduce greenhouse gas emissions, especially CO2 and methane, in order to combat climate change. Countries that need to take immediate action to minimise their carbon footprint have been identified by the clustering analysis. The nations with significant forest cover can also provide information on conservation and sustainable land use methods. Our estimate of global population growth emphasises how urgent it is to address climate change right away in order to ensure a sustainable future for future generations. It is imperative to move quickly to cut greenhouse gas emissions and advance sustainable practises at the local, state, and federal levels in order to lessen the adverse effects of climate change.</a:t>
            </a:r>
          </a:p>
        </p:txBody>
      </p:sp>
      <p:sp>
        <p:nvSpPr>
          <p:cNvPr id="15" name="TextBox 14">
            <a:extLst>
              <a:ext uri="{FF2B5EF4-FFF2-40B4-BE49-F238E27FC236}">
                <a16:creationId xmlns:a16="http://schemas.microsoft.com/office/drawing/2014/main" id="{3E96BA17-EEBA-471A-840F-5AEBEC9D12D9}"/>
              </a:ext>
            </a:extLst>
          </p:cNvPr>
          <p:cNvSpPr txBox="1"/>
          <p:nvPr/>
        </p:nvSpPr>
        <p:spPr>
          <a:xfrm>
            <a:off x="9700698" y="20600615"/>
            <a:ext cx="5256781" cy="8217634"/>
          </a:xfrm>
          <a:prstGeom prst="rect">
            <a:avLst/>
          </a:prstGeom>
          <a:noFill/>
        </p:spPr>
        <p:txBody>
          <a:bodyPr wrap="square" rtlCol="0">
            <a:spAutoFit/>
          </a:bodyPr>
          <a:lstStyle/>
          <a:p>
            <a:pPr algn="just"/>
            <a:r>
              <a:rPr lang="en-US" sz="4400" dirty="0"/>
              <a:t>According to the Pearson correlation analysis, there was a negative correlation between Electricity Power Consumption and Methane Gas Emission, as well as other indicators.</a:t>
            </a:r>
            <a:endParaRPr lang="en-PK" sz="4400" dirty="0"/>
          </a:p>
        </p:txBody>
      </p:sp>
      <p:sp>
        <p:nvSpPr>
          <p:cNvPr id="17" name="TextBox 16">
            <a:extLst>
              <a:ext uri="{FF2B5EF4-FFF2-40B4-BE49-F238E27FC236}">
                <a16:creationId xmlns:a16="http://schemas.microsoft.com/office/drawing/2014/main" id="{0180AE68-EFA5-4670-8D26-8AFBA42A4703}"/>
              </a:ext>
            </a:extLst>
          </p:cNvPr>
          <p:cNvSpPr txBox="1"/>
          <p:nvPr/>
        </p:nvSpPr>
        <p:spPr>
          <a:xfrm>
            <a:off x="15497853" y="15535728"/>
            <a:ext cx="14417106" cy="2800767"/>
          </a:xfrm>
          <a:prstGeom prst="rect">
            <a:avLst/>
          </a:prstGeom>
          <a:noFill/>
        </p:spPr>
        <p:txBody>
          <a:bodyPr wrap="square" rtlCol="0">
            <a:spAutoFit/>
          </a:bodyPr>
          <a:lstStyle/>
          <a:p>
            <a:pPr algn="just"/>
            <a:r>
              <a:rPr lang="en-GB" sz="4300" dirty="0"/>
              <a:t>It was found that clusters 0 and 2 had the lowest amounts of CO2 and methane emissions, whereas cluster 1 had the greatest emission levels, according to the clustering study.</a:t>
            </a:r>
            <a:endParaRPr lang="en-PK" sz="4300" dirty="0"/>
          </a:p>
        </p:txBody>
      </p:sp>
      <p:sp>
        <p:nvSpPr>
          <p:cNvPr id="3" name="Rectangle: Rounded Corners 2">
            <a:extLst>
              <a:ext uri="{FF2B5EF4-FFF2-40B4-BE49-F238E27FC236}">
                <a16:creationId xmlns:a16="http://schemas.microsoft.com/office/drawing/2014/main" id="{60EE0A69-797C-40C7-AFA0-496E09A498E5}"/>
              </a:ext>
            </a:extLst>
          </p:cNvPr>
          <p:cNvSpPr/>
          <p:nvPr/>
        </p:nvSpPr>
        <p:spPr>
          <a:xfrm>
            <a:off x="6727371" y="234149"/>
            <a:ext cx="16820471" cy="2484060"/>
          </a:xfrm>
          <a:prstGeom prst="roundRect">
            <a:avLst/>
          </a:prstGeom>
          <a:noFill/>
          <a:ln w="76200">
            <a:solidFill>
              <a:schemeClr val="accent4">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PK"/>
          </a:p>
        </p:txBody>
      </p:sp>
      <p:sp>
        <p:nvSpPr>
          <p:cNvPr id="19" name="Rectangle: Rounded Corners 18">
            <a:extLst>
              <a:ext uri="{FF2B5EF4-FFF2-40B4-BE49-F238E27FC236}">
                <a16:creationId xmlns:a16="http://schemas.microsoft.com/office/drawing/2014/main" id="{6AF80E2F-4607-4D84-B872-10934DFAB9F9}"/>
              </a:ext>
            </a:extLst>
          </p:cNvPr>
          <p:cNvSpPr/>
          <p:nvPr/>
        </p:nvSpPr>
        <p:spPr>
          <a:xfrm>
            <a:off x="192402" y="3071020"/>
            <a:ext cx="29876471" cy="5433078"/>
          </a:xfrm>
          <a:prstGeom prst="roundRect">
            <a:avLst/>
          </a:prstGeom>
          <a:noFill/>
          <a:ln w="76200">
            <a:solidFill>
              <a:schemeClr val="accent4">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PK"/>
          </a:p>
        </p:txBody>
      </p:sp>
      <p:sp>
        <p:nvSpPr>
          <p:cNvPr id="7" name="Rectangle 6">
            <a:extLst>
              <a:ext uri="{FF2B5EF4-FFF2-40B4-BE49-F238E27FC236}">
                <a16:creationId xmlns:a16="http://schemas.microsoft.com/office/drawing/2014/main" id="{BE09E630-8452-4610-9D65-8957B534F0F4}"/>
              </a:ext>
            </a:extLst>
          </p:cNvPr>
          <p:cNvSpPr/>
          <p:nvPr/>
        </p:nvSpPr>
        <p:spPr>
          <a:xfrm>
            <a:off x="192402" y="8821700"/>
            <a:ext cx="14584958" cy="10133387"/>
          </a:xfrm>
          <a:prstGeom prst="rect">
            <a:avLst/>
          </a:prstGeom>
          <a:noFill/>
          <a:ln w="762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8" name="Rectangle 7">
            <a:extLst>
              <a:ext uri="{FF2B5EF4-FFF2-40B4-BE49-F238E27FC236}">
                <a16:creationId xmlns:a16="http://schemas.microsoft.com/office/drawing/2014/main" id="{CF01126A-64A0-4071-90AE-61A19A9104FD}"/>
              </a:ext>
            </a:extLst>
          </p:cNvPr>
          <p:cNvSpPr/>
          <p:nvPr/>
        </p:nvSpPr>
        <p:spPr>
          <a:xfrm>
            <a:off x="192402" y="19333029"/>
            <a:ext cx="14952175" cy="20301179"/>
          </a:xfrm>
          <a:prstGeom prst="rect">
            <a:avLst/>
          </a:prstGeom>
          <a:noFill/>
          <a:ln w="762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9" name="Rectangle 8">
            <a:extLst>
              <a:ext uri="{FF2B5EF4-FFF2-40B4-BE49-F238E27FC236}">
                <a16:creationId xmlns:a16="http://schemas.microsoft.com/office/drawing/2014/main" id="{C9D6E9DF-23B3-4CF6-8621-36B7BFCC61BF}"/>
              </a:ext>
            </a:extLst>
          </p:cNvPr>
          <p:cNvSpPr/>
          <p:nvPr/>
        </p:nvSpPr>
        <p:spPr>
          <a:xfrm>
            <a:off x="15387647" y="8702528"/>
            <a:ext cx="14695162" cy="22996672"/>
          </a:xfrm>
          <a:prstGeom prst="rect">
            <a:avLst/>
          </a:prstGeom>
          <a:noFill/>
          <a:ln w="76200">
            <a:solidFill>
              <a:schemeClr val="accent4">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0" name="Flowchart: Punched Tape 19">
            <a:extLst>
              <a:ext uri="{FF2B5EF4-FFF2-40B4-BE49-F238E27FC236}">
                <a16:creationId xmlns:a16="http://schemas.microsoft.com/office/drawing/2014/main" id="{AC87C194-2040-410E-8C8B-FB31A9FEF1E1}"/>
              </a:ext>
            </a:extLst>
          </p:cNvPr>
          <p:cNvSpPr/>
          <p:nvPr/>
        </p:nvSpPr>
        <p:spPr>
          <a:xfrm>
            <a:off x="434767" y="39796549"/>
            <a:ext cx="14342593" cy="2844501"/>
          </a:xfrm>
          <a:prstGeom prst="flowChartPunchedTape">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a:ln w="0"/>
                <a:solidFill>
                  <a:schemeClr val="tx1"/>
                </a:solidFill>
                <a:effectLst>
                  <a:outerShdw blurRad="38100" dist="19050" dir="2700000" algn="tl" rotWithShape="0">
                    <a:schemeClr val="dk1">
                      <a:alpha val="40000"/>
                    </a:schemeClr>
                  </a:outerShdw>
                </a:effectLst>
              </a:rPr>
              <a:t>GitHub </a:t>
            </a:r>
            <a:r>
              <a:rPr lang="en-US" sz="3600" dirty="0">
                <a:ln w="0"/>
                <a:solidFill>
                  <a:schemeClr val="tx1"/>
                </a:solidFill>
                <a:effectLst>
                  <a:outerShdw blurRad="38100" dist="19050" dir="2700000" algn="tl" rotWithShape="0">
                    <a:schemeClr val="dk1">
                      <a:alpha val="40000"/>
                    </a:schemeClr>
                  </a:outerShdw>
                </a:effectLst>
                <a:hlinkClick r:id="rId13"/>
              </a:rPr>
              <a:t>https://github.com/SESWAMODELSCHOOL/ADSClusteringAndFittings</a:t>
            </a:r>
            <a:endParaRPr lang="en-PK" sz="3600" dirty="0">
              <a:ln w="0"/>
              <a:solidFill>
                <a:schemeClr val="tx1"/>
              </a:solidFill>
              <a:effectLst>
                <a:outerShdw blurRad="38100" dist="19050" dir="2700000" algn="tl" rotWithShape="0">
                  <a:schemeClr val="dk1">
                    <a:alpha val="40000"/>
                  </a:schemeClr>
                </a:outerShdw>
              </a:effectLst>
            </a:endParaRPr>
          </a:p>
        </p:txBody>
      </p:sp>
      <p:sp>
        <p:nvSpPr>
          <p:cNvPr id="21" name="Rectangle 20">
            <a:extLst>
              <a:ext uri="{FF2B5EF4-FFF2-40B4-BE49-F238E27FC236}">
                <a16:creationId xmlns:a16="http://schemas.microsoft.com/office/drawing/2014/main" id="{47FB903E-BB4E-4659-92B4-F9C3D8076BD7}"/>
              </a:ext>
            </a:extLst>
          </p:cNvPr>
          <p:cNvSpPr/>
          <p:nvPr/>
        </p:nvSpPr>
        <p:spPr>
          <a:xfrm>
            <a:off x="15425747" y="32813972"/>
            <a:ext cx="14681226" cy="9508965"/>
          </a:xfrm>
          <a:prstGeom prst="rect">
            <a:avLst/>
          </a:prstGeom>
          <a:no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pic>
        <p:nvPicPr>
          <p:cNvPr id="11" name="Picture 10">
            <a:extLst>
              <a:ext uri="{FF2B5EF4-FFF2-40B4-BE49-F238E27FC236}">
                <a16:creationId xmlns:a16="http://schemas.microsoft.com/office/drawing/2014/main" id="{03A99506-B739-44FE-AE37-FE53B20BEEE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3279" y="20815261"/>
            <a:ext cx="9127117" cy="8002987"/>
          </a:xfrm>
          <a:prstGeom prst="rect">
            <a:avLst/>
          </a:prstGeom>
        </p:spPr>
      </p:pic>
      <p:pic>
        <p:nvPicPr>
          <p:cNvPr id="24" name="Picture 23">
            <a:extLst>
              <a:ext uri="{FF2B5EF4-FFF2-40B4-BE49-F238E27FC236}">
                <a16:creationId xmlns:a16="http://schemas.microsoft.com/office/drawing/2014/main" id="{9864861D-E3D3-4814-B1F6-276CA35A1A7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3900" y="31051500"/>
            <a:ext cx="13432034" cy="5345303"/>
          </a:xfrm>
          <a:prstGeom prst="rect">
            <a:avLst/>
          </a:prstGeom>
        </p:spPr>
      </p:pic>
      <p:sp>
        <p:nvSpPr>
          <p:cNvPr id="31" name="TextBox 30">
            <a:extLst>
              <a:ext uri="{FF2B5EF4-FFF2-40B4-BE49-F238E27FC236}">
                <a16:creationId xmlns:a16="http://schemas.microsoft.com/office/drawing/2014/main" id="{A58D28C8-BA11-41C8-A11D-8A499241AA55}"/>
              </a:ext>
            </a:extLst>
          </p:cNvPr>
          <p:cNvSpPr txBox="1"/>
          <p:nvPr/>
        </p:nvSpPr>
        <p:spPr>
          <a:xfrm>
            <a:off x="353280" y="29107567"/>
            <a:ext cx="14777357" cy="10895290"/>
          </a:xfrm>
          <a:prstGeom prst="rect">
            <a:avLst/>
          </a:prstGeom>
          <a:noFill/>
        </p:spPr>
        <p:txBody>
          <a:bodyPr wrap="square" rtlCol="0">
            <a:spAutoFit/>
          </a:bodyPr>
          <a:lstStyle/>
          <a:p>
            <a:r>
              <a:rPr lang="en-US" sz="5400" dirty="0"/>
              <a:t>The top 20 countries with the highest to lowest Green House Emissions are…</a:t>
            </a:r>
          </a:p>
          <a:p>
            <a:endParaRPr lang="en-US" sz="5400" dirty="0"/>
          </a:p>
          <a:p>
            <a:endParaRPr lang="en-US" sz="5400" dirty="0"/>
          </a:p>
          <a:p>
            <a:endParaRPr lang="en-US" sz="5400" dirty="0"/>
          </a:p>
          <a:p>
            <a:endParaRPr lang="en-US" sz="5400" dirty="0"/>
          </a:p>
          <a:p>
            <a:endParaRPr lang="en-US" sz="5400" dirty="0"/>
          </a:p>
          <a:p>
            <a:endParaRPr lang="en-US" sz="5400" dirty="0"/>
          </a:p>
          <a:p>
            <a:endParaRPr lang="en-US" sz="5400" dirty="0"/>
          </a:p>
          <a:p>
            <a:r>
              <a:rPr lang="en-US" sz="5400" dirty="0"/>
              <a:t>Our </a:t>
            </a:r>
            <a:r>
              <a:rPr lang="en-US" sz="5400" dirty="0" err="1"/>
              <a:t>KMeans</a:t>
            </a:r>
            <a:r>
              <a:rPr lang="en-US" sz="5400" dirty="0"/>
              <a:t> clustering analysis selected one country from each cluster, with the following average indicator values…</a:t>
            </a:r>
            <a:endParaRPr lang="en-PK" sz="5400" dirty="0"/>
          </a:p>
          <a:p>
            <a:endParaRPr lang="en-PK" sz="5400" dirty="0"/>
          </a:p>
        </p:txBody>
      </p:sp>
      <p:pic>
        <p:nvPicPr>
          <p:cNvPr id="26" name="Picture 25">
            <a:extLst>
              <a:ext uri="{FF2B5EF4-FFF2-40B4-BE49-F238E27FC236}">
                <a16:creationId xmlns:a16="http://schemas.microsoft.com/office/drawing/2014/main" id="{FD199B4C-D30F-4550-A59D-C07E8052477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664877" y="18336495"/>
            <a:ext cx="6849601" cy="4816113"/>
          </a:xfrm>
          <a:prstGeom prst="rect">
            <a:avLst/>
          </a:prstGeom>
        </p:spPr>
      </p:pic>
      <p:pic>
        <p:nvPicPr>
          <p:cNvPr id="28" name="Picture 27">
            <a:extLst>
              <a:ext uri="{FF2B5EF4-FFF2-40B4-BE49-F238E27FC236}">
                <a16:creationId xmlns:a16="http://schemas.microsoft.com/office/drawing/2014/main" id="{D21E90AD-5CE2-4AD1-911A-8F5A8177D7C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2592831" y="18336495"/>
            <a:ext cx="7116502" cy="4816113"/>
          </a:xfrm>
          <a:prstGeom prst="rect">
            <a:avLst/>
          </a:prstGeom>
        </p:spPr>
      </p:pic>
      <p:pic>
        <p:nvPicPr>
          <p:cNvPr id="32" name="Picture 31">
            <a:extLst>
              <a:ext uri="{FF2B5EF4-FFF2-40B4-BE49-F238E27FC236}">
                <a16:creationId xmlns:a16="http://schemas.microsoft.com/office/drawing/2014/main" id="{1C06D38D-D886-44DF-92B8-5728ABACBDD3}"/>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5506700" y="27127200"/>
            <a:ext cx="14484459" cy="4572000"/>
          </a:xfrm>
          <a:prstGeom prst="rect">
            <a:avLst/>
          </a:prstGeom>
        </p:spPr>
      </p:pic>
    </p:spTree>
    <p:extLst>
      <p:ext uri="{BB962C8B-B14F-4D97-AF65-F5344CB8AC3E}">
        <p14:creationId xmlns:p14="http://schemas.microsoft.com/office/powerpoint/2010/main" val="413440184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237</TotalTime>
  <Words>439</Words>
  <Application>Microsoft Office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Century Gothic</vt:lpstr>
      <vt:lpstr>Wingdings</vt:lpstr>
      <vt:lpstr>Wingdings 3</vt:lpstr>
      <vt:lpstr>Slice</vt:lpstr>
      <vt:lpstr>Climate Change Analysis Muhammad Ali id:21069608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Automate Byte</dc:creator>
  <cp:lastModifiedBy>Muhammad Ali [Student-PECS]</cp:lastModifiedBy>
  <cp:revision>25</cp:revision>
  <dcterms:created xsi:type="dcterms:W3CDTF">2023-04-05T02:53:47Z</dcterms:created>
  <dcterms:modified xsi:type="dcterms:W3CDTF">2023-05-11T22:50:11Z</dcterms:modified>
</cp:coreProperties>
</file>