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2064" y="-8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Student Name-College Name-Department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Rental bicycles have been implemented across numerous urban centers to improve mobility convenience. Ensuring timely availability and accessibility of rental bikes to the public is paramount to minimizing wait times. Consequently, maintaining a consistent supply of rental bikes throughout the city emerges as a significant priority. A critical aspect involves forecasting the necessary bike count for each hour to ensure a stable provision of rental bikes.</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61950" y="1181101"/>
            <a:ext cx="11563350" cy="6286500"/>
          </a:xfrm>
        </p:spPr>
        <p:txBody>
          <a:bodyPr vert="horz" lIns="91440" tIns="45720" rIns="91440" bIns="45720" rtlCol="0" anchor="ctr">
            <a:noAutofit/>
          </a:bodyPr>
          <a:lstStyle/>
          <a:p>
            <a:pPr marL="305435" indent="-305435"/>
            <a:r>
              <a:rPr lang="en-US" sz="1200" b="1" dirty="0">
                <a:latin typeface="Calibri"/>
                <a:cs typeface="Calibri"/>
              </a:rPr>
              <a:t>The proposed system aims to tackle the task of forecasting the necessary bike count per hour to ensure a consistent provision of rental bikes. This entails harnessing data analytics and machine learning methods to accurately predict demand patterns. The solution will comprise the following elements:</a:t>
            </a:r>
          </a:p>
          <a:p>
            <a:pPr marL="305435" indent="-305435"/>
            <a:r>
              <a:rPr lang="en-US" sz="1200" b="1" dirty="0">
                <a:latin typeface="Calibri"/>
                <a:cs typeface="Calibri"/>
              </a:rPr>
              <a:t>Data Acquisition:</a:t>
            </a:r>
          </a:p>
          <a:p>
            <a:pPr marL="305435" indent="-305435"/>
            <a:r>
              <a:rPr lang="en-US" sz="1200" b="1" dirty="0">
                <a:latin typeface="Calibri"/>
                <a:cs typeface="Calibri"/>
              </a:rPr>
              <a:t>Collect historical data on bike rentals, encompassing time, date, location, and pertinent variables.</a:t>
            </a:r>
          </a:p>
          <a:p>
            <a:pPr marL="305435" indent="-305435"/>
            <a:r>
              <a:rPr lang="en-US" sz="1200" b="1" dirty="0">
                <a:latin typeface="Calibri"/>
                <a:cs typeface="Calibri"/>
              </a:rPr>
              <a:t>Leverage real-time data sources like weather conditions, events, and holidays to enhance prediction precision.</a:t>
            </a:r>
          </a:p>
          <a:p>
            <a:pPr marL="305435" indent="-305435"/>
            <a:r>
              <a:rPr lang="en-US" sz="1200" b="1" dirty="0">
                <a:latin typeface="Calibri"/>
                <a:cs typeface="Calibri"/>
              </a:rPr>
              <a:t>Data Preparation:</a:t>
            </a:r>
          </a:p>
          <a:p>
            <a:pPr marL="305435" indent="-305435"/>
            <a:r>
              <a:rPr lang="en-US" sz="1200" b="1" dirty="0">
                <a:latin typeface="Calibri"/>
                <a:cs typeface="Calibri"/>
              </a:rPr>
              <a:t>Clean and preprocess the acquired data to manage missing values, anomalies, and irregularities.</a:t>
            </a:r>
          </a:p>
          <a:p>
            <a:pPr marL="305435" indent="-305435"/>
            <a:r>
              <a:rPr lang="en-US" sz="1200" b="1" dirty="0">
                <a:latin typeface="Calibri"/>
                <a:cs typeface="Calibri"/>
              </a:rPr>
              <a:t>Conduct feature engineering to derive pertinent features from the data that may influence bike demand.</a:t>
            </a:r>
          </a:p>
          <a:p>
            <a:pPr marL="305435" indent="-305435"/>
            <a:r>
              <a:rPr lang="en-US" sz="1200" b="1" dirty="0">
                <a:latin typeface="Calibri"/>
                <a:cs typeface="Calibri"/>
              </a:rPr>
              <a:t>Machine Learning Model:</a:t>
            </a:r>
          </a:p>
          <a:p>
            <a:pPr marL="305435" indent="-305435"/>
            <a:r>
              <a:rPr lang="en-US" sz="1200" b="1" dirty="0">
                <a:latin typeface="Calibri"/>
                <a:cs typeface="Calibri"/>
              </a:rPr>
              <a:t>Implement a machine learning algorithm, such as a time-series forecasting model (e.g., ARIMA, SARIMA, or LSTM), to forecast bike counts based on past trends.</a:t>
            </a:r>
          </a:p>
          <a:p>
            <a:pPr marL="305435" indent="-305435"/>
            <a:r>
              <a:rPr lang="en-US" sz="1200" b="1" dirty="0">
                <a:latin typeface="Calibri"/>
                <a:cs typeface="Calibri"/>
              </a:rPr>
              <a:t>Consider integrating additional factors such as weather conditions, day of the week, and special events to enhance prediction accuracy.</a:t>
            </a:r>
          </a:p>
          <a:p>
            <a:pPr marL="305435" indent="-305435"/>
            <a:r>
              <a:rPr lang="en-US" sz="1200" b="1" dirty="0">
                <a:latin typeface="Calibri"/>
                <a:cs typeface="Calibri"/>
              </a:rPr>
              <a:t>Deployment:</a:t>
            </a:r>
          </a:p>
          <a:p>
            <a:pPr marL="305435" indent="-305435"/>
            <a:r>
              <a:rPr lang="en-US" sz="1200" b="1" dirty="0">
                <a:latin typeface="Calibri"/>
                <a:cs typeface="Calibri"/>
              </a:rPr>
              <a:t>Create a user-friendly interface or application delivering real-time predictions for bike counts across various hours.</a:t>
            </a:r>
          </a:p>
          <a:p>
            <a:pPr marL="305435" indent="-305435"/>
            <a:r>
              <a:rPr lang="en-US" sz="1200" b="1" dirty="0">
                <a:latin typeface="Calibri"/>
                <a:cs typeface="Calibri"/>
              </a:rPr>
              <a:t>Deploy the solution on a scalable and dependable platform, accounting for server infrastructure, response time, and user accessibility.</a:t>
            </a:r>
          </a:p>
          <a:p>
            <a:pPr marL="305435" indent="-305435"/>
            <a:r>
              <a:rPr lang="en-US" sz="1200" b="1" dirty="0">
                <a:latin typeface="Calibri"/>
                <a:cs typeface="Calibri"/>
              </a:rPr>
              <a:t>Evaluation:</a:t>
            </a:r>
          </a:p>
          <a:p>
            <a:pPr marL="305435" indent="-305435"/>
            <a:r>
              <a:rPr lang="en-US" sz="1200" b="1" dirty="0">
                <a:latin typeface="Calibri"/>
                <a:cs typeface="Calibri"/>
              </a:rPr>
              <a:t>Evaluate the model's performance using relevant metrics such as Mean Absolute Error (MAE), Root Mean Squared Error (RMSE), or other suitable measures.</a:t>
            </a:r>
          </a:p>
          <a:p>
            <a:pPr marL="305435" indent="-305435"/>
            <a:r>
              <a:rPr lang="en-US" sz="1200" b="1" dirty="0">
                <a:latin typeface="Calibri"/>
                <a:cs typeface="Calibri"/>
              </a:rPr>
              <a:t>Refine the model based on feedback and continual monitoring of prediction accuracy.</a:t>
            </a:r>
          </a:p>
          <a:p>
            <a:pPr marL="305435" indent="-305435"/>
            <a:r>
              <a:rPr lang="en-US" sz="1200" b="1" dirty="0">
                <a:latin typeface="Calibri"/>
                <a:cs typeface="Calibri"/>
              </a:rPr>
              <a:t>Outcome:</a:t>
            </a:r>
            <a:endParaRPr lang="en-IN" sz="900" b="1" dirty="0" smtClean="0">
              <a:latin typeface="Calibri"/>
              <a:ea typeface="+mn-lt"/>
              <a:cs typeface="+mn-lt"/>
            </a:endParaRPr>
          </a:p>
          <a:p>
            <a:pPr marL="0" indent="0">
              <a:buNone/>
            </a:pPr>
            <a:endParaRPr lang="en-IN" sz="900" b="1" dirty="0">
              <a:latin typeface="Calibri"/>
              <a:ea typeface="+mn-lt"/>
              <a:cs typeface="+mn-lt"/>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650</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ccc64</cp:lastModifiedBy>
  <cp:revision>23</cp:revision>
  <dcterms:created xsi:type="dcterms:W3CDTF">2021-05-26T16:50:10Z</dcterms:created>
  <dcterms:modified xsi:type="dcterms:W3CDTF">2024-04-04T05:46:47Z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