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550" y="190225"/>
            <a:ext cx="2343250" cy="20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551" y="2329025"/>
            <a:ext cx="2343250" cy="2337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6075" y="190225"/>
            <a:ext cx="2163716" cy="21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45525" y="2446325"/>
            <a:ext cx="2224825" cy="22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494875" y="948025"/>
            <a:ext cx="481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Y+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508850" y="3396725"/>
            <a:ext cx="481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523075" y="948025"/>
            <a:ext cx="481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+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537050" y="3396725"/>
            <a:ext cx="4812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-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83550" y="262225"/>
            <a:ext cx="22248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020 Feed damage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Images from Matt 8/15/2019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 failed after delivery to HCRO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Rexolite standoffs were replaced and tip fixed at MINEX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Nominally there is no spacing between the Rexolite and copper elements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Slight natural offset of pyramid exists w.r.t. Feed Arms, according to Matt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X+ image shows loading and shear fracture 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7794850" y="4768325"/>
            <a:ext cx="12954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GD-SSL 20190816</a:t>
            </a:r>
            <a:endParaRPr sz="1000"/>
          </a:p>
        </p:txBody>
      </p:sp>
      <p:cxnSp>
        <p:nvCxnSpPr>
          <p:cNvPr id="64" name="Google Shape;64;p13"/>
          <p:cNvCxnSpPr/>
          <p:nvPr/>
        </p:nvCxnSpPr>
        <p:spPr>
          <a:xfrm flipH="1">
            <a:off x="4136900" y="959925"/>
            <a:ext cx="7500" cy="59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