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54cb71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54cb71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54cb71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54cb71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54cb71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54cb71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54cb71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54cb71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00" y="639027"/>
            <a:ext cx="7285901" cy="27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875" y="3275173"/>
            <a:ext cx="3007700" cy="15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99350" y="123100"/>
            <a:ext cx="4387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Flex Strap Analysis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090750" y="3687800"/>
            <a:ext cx="633000" cy="369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0" y="1007825"/>
            <a:ext cx="4328450" cy="37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748" y="2946375"/>
            <a:ext cx="3208100" cy="14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015775" y="219800"/>
            <a:ext cx="4387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Pyramid/Base/Standoff</a:t>
            </a:r>
            <a:r>
              <a:rPr lang="en"/>
              <a:t> Frequency Analysis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244875" y="3344900"/>
            <a:ext cx="729600" cy="457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150" y="109900"/>
            <a:ext cx="529311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45575" y="1611450"/>
            <a:ext cx="27618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Cryo cooler three-axis input vibration: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Pyramid three-axis response: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look similar… implies </a:t>
            </a:r>
            <a:r>
              <a:rPr lang="en"/>
              <a:t>rigid</a:t>
            </a:r>
            <a:r>
              <a:rPr lang="en"/>
              <a:t> body motion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75" y="1330524"/>
            <a:ext cx="4376526" cy="24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150" y="296875"/>
            <a:ext cx="4059500" cy="440915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88650" y="2634400"/>
            <a:ext cx="365400" cy="20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714350" y="3071525"/>
            <a:ext cx="48948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 thermal flex plate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88350" y="1821725"/>
            <a:ext cx="2210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thermal flex plate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988350" y="4031525"/>
            <a:ext cx="2210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No thermal flex plate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98" y="1055075"/>
            <a:ext cx="6794475" cy="37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743200" y="202225"/>
            <a:ext cx="2743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Combine link designs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quote for parts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 forming tool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