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2" r:id="rId2"/>
    <p:sldId id="266" r:id="rId3"/>
    <p:sldId id="265" r:id="rId4"/>
    <p:sldId id="267" r:id="rId5"/>
    <p:sldId id="268" r:id="rId6"/>
    <p:sldId id="279" r:id="rId7"/>
    <p:sldId id="280" r:id="rId8"/>
    <p:sldId id="281" r:id="rId9"/>
    <p:sldId id="284" r:id="rId10"/>
    <p:sldId id="282" r:id="rId11"/>
    <p:sldId id="283" r:id="rId12"/>
    <p:sldId id="269" r:id="rId13"/>
    <p:sldId id="285" r:id="rId14"/>
    <p:sldId id="291" r:id="rId15"/>
    <p:sldId id="286" r:id="rId16"/>
    <p:sldId id="287" r:id="rId17"/>
    <p:sldId id="288" r:id="rId18"/>
    <p:sldId id="270" r:id="rId19"/>
    <p:sldId id="271" r:id="rId20"/>
    <p:sldId id="289" r:id="rId21"/>
    <p:sldId id="272" r:id="rId22"/>
    <p:sldId id="273" r:id="rId23"/>
    <p:sldId id="290" r:id="rId24"/>
    <p:sldId id="274" r:id="rId25"/>
    <p:sldId id="275" r:id="rId26"/>
    <p:sldId id="276"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26"/>
  </p:normalViewPr>
  <p:slideViewPr>
    <p:cSldViewPr snapToGrid="0" snapToObjects="1">
      <p:cViewPr varScale="1">
        <p:scale>
          <a:sx n="121" d="100"/>
          <a:sy n="121" d="100"/>
        </p:scale>
        <p:origin x="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A6475-0E02-144E-AF73-52D899E302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24FF6B4-52DE-774C-9DF4-E57EB5D206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49915D-E8A4-3447-B15F-FE837EB6EC30}"/>
              </a:ext>
            </a:extLst>
          </p:cNvPr>
          <p:cNvSpPr>
            <a:spLocks noGrp="1"/>
          </p:cNvSpPr>
          <p:nvPr>
            <p:ph type="dt" sz="half" idx="10"/>
          </p:nvPr>
        </p:nvSpPr>
        <p:spPr/>
        <p:txBody>
          <a:bodyPr/>
          <a:lstStyle/>
          <a:p>
            <a:fld id="{E722E255-C212-7443-A50F-F6DF4895F1C3}" type="datetimeFigureOut">
              <a:rPr lang="en-US" smtClean="0"/>
              <a:t>5/19/21</a:t>
            </a:fld>
            <a:endParaRPr lang="en-US"/>
          </a:p>
        </p:txBody>
      </p:sp>
      <p:sp>
        <p:nvSpPr>
          <p:cNvPr id="5" name="Footer Placeholder 4">
            <a:extLst>
              <a:ext uri="{FF2B5EF4-FFF2-40B4-BE49-F238E27FC236}">
                <a16:creationId xmlns:a16="http://schemas.microsoft.com/office/drawing/2014/main" id="{7CE3368A-96EC-1748-BFCC-3AC397600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78607E-A24C-CB48-9CEC-A5E25D3DCD1F}"/>
              </a:ext>
            </a:extLst>
          </p:cNvPr>
          <p:cNvSpPr>
            <a:spLocks noGrp="1"/>
          </p:cNvSpPr>
          <p:nvPr>
            <p:ph type="sldNum" sz="quarter" idx="12"/>
          </p:nvPr>
        </p:nvSpPr>
        <p:spPr/>
        <p:txBody>
          <a:bodyPr/>
          <a:lstStyle/>
          <a:p>
            <a:fld id="{517547E0-9A49-5E49-803E-A4D23E2E91CF}" type="slidenum">
              <a:rPr lang="en-US" smtClean="0"/>
              <a:t>‹#›</a:t>
            </a:fld>
            <a:endParaRPr lang="en-US"/>
          </a:p>
        </p:txBody>
      </p:sp>
    </p:spTree>
    <p:extLst>
      <p:ext uri="{BB962C8B-B14F-4D97-AF65-F5344CB8AC3E}">
        <p14:creationId xmlns:p14="http://schemas.microsoft.com/office/powerpoint/2010/main" val="497285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496FD-8F4E-174B-94DF-E3EDBCCB82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D3DC0C-E55F-0644-993F-FBF9B07D4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2B4E0D-5F30-AA49-869F-236E938A33A5}"/>
              </a:ext>
            </a:extLst>
          </p:cNvPr>
          <p:cNvSpPr>
            <a:spLocks noGrp="1"/>
          </p:cNvSpPr>
          <p:nvPr>
            <p:ph type="dt" sz="half" idx="10"/>
          </p:nvPr>
        </p:nvSpPr>
        <p:spPr/>
        <p:txBody>
          <a:bodyPr/>
          <a:lstStyle/>
          <a:p>
            <a:fld id="{E722E255-C212-7443-A50F-F6DF4895F1C3}" type="datetimeFigureOut">
              <a:rPr lang="en-US" smtClean="0"/>
              <a:t>5/19/21</a:t>
            </a:fld>
            <a:endParaRPr lang="en-US"/>
          </a:p>
        </p:txBody>
      </p:sp>
      <p:sp>
        <p:nvSpPr>
          <p:cNvPr id="5" name="Footer Placeholder 4">
            <a:extLst>
              <a:ext uri="{FF2B5EF4-FFF2-40B4-BE49-F238E27FC236}">
                <a16:creationId xmlns:a16="http://schemas.microsoft.com/office/drawing/2014/main" id="{4D94B2AD-9EB3-314D-B035-461B513037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DC658B-3DE4-954C-A55B-0F4E6B5EB178}"/>
              </a:ext>
            </a:extLst>
          </p:cNvPr>
          <p:cNvSpPr>
            <a:spLocks noGrp="1"/>
          </p:cNvSpPr>
          <p:nvPr>
            <p:ph type="sldNum" sz="quarter" idx="12"/>
          </p:nvPr>
        </p:nvSpPr>
        <p:spPr/>
        <p:txBody>
          <a:bodyPr/>
          <a:lstStyle/>
          <a:p>
            <a:fld id="{517547E0-9A49-5E49-803E-A4D23E2E91CF}" type="slidenum">
              <a:rPr lang="en-US" smtClean="0"/>
              <a:t>‹#›</a:t>
            </a:fld>
            <a:endParaRPr lang="en-US"/>
          </a:p>
        </p:txBody>
      </p:sp>
    </p:spTree>
    <p:extLst>
      <p:ext uri="{BB962C8B-B14F-4D97-AF65-F5344CB8AC3E}">
        <p14:creationId xmlns:p14="http://schemas.microsoft.com/office/powerpoint/2010/main" val="2143027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AA3674-5454-284F-B606-65894F0B14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A591C2-CAD2-194E-ACD7-9952975F26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B5B10-7DE8-874F-AD1F-15A03D8C7CE8}"/>
              </a:ext>
            </a:extLst>
          </p:cNvPr>
          <p:cNvSpPr>
            <a:spLocks noGrp="1"/>
          </p:cNvSpPr>
          <p:nvPr>
            <p:ph type="dt" sz="half" idx="10"/>
          </p:nvPr>
        </p:nvSpPr>
        <p:spPr/>
        <p:txBody>
          <a:bodyPr/>
          <a:lstStyle/>
          <a:p>
            <a:fld id="{E722E255-C212-7443-A50F-F6DF4895F1C3}" type="datetimeFigureOut">
              <a:rPr lang="en-US" smtClean="0"/>
              <a:t>5/19/21</a:t>
            </a:fld>
            <a:endParaRPr lang="en-US"/>
          </a:p>
        </p:txBody>
      </p:sp>
      <p:sp>
        <p:nvSpPr>
          <p:cNvPr id="5" name="Footer Placeholder 4">
            <a:extLst>
              <a:ext uri="{FF2B5EF4-FFF2-40B4-BE49-F238E27FC236}">
                <a16:creationId xmlns:a16="http://schemas.microsoft.com/office/drawing/2014/main" id="{FFCBFF8A-904D-2C4E-BE28-8119191E0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85F820-9FA1-9E4C-860E-7EF5E66E0BF6}"/>
              </a:ext>
            </a:extLst>
          </p:cNvPr>
          <p:cNvSpPr>
            <a:spLocks noGrp="1"/>
          </p:cNvSpPr>
          <p:nvPr>
            <p:ph type="sldNum" sz="quarter" idx="12"/>
          </p:nvPr>
        </p:nvSpPr>
        <p:spPr/>
        <p:txBody>
          <a:bodyPr/>
          <a:lstStyle/>
          <a:p>
            <a:fld id="{517547E0-9A49-5E49-803E-A4D23E2E91CF}" type="slidenum">
              <a:rPr lang="en-US" smtClean="0"/>
              <a:t>‹#›</a:t>
            </a:fld>
            <a:endParaRPr lang="en-US"/>
          </a:p>
        </p:txBody>
      </p:sp>
    </p:spTree>
    <p:extLst>
      <p:ext uri="{BB962C8B-B14F-4D97-AF65-F5344CB8AC3E}">
        <p14:creationId xmlns:p14="http://schemas.microsoft.com/office/powerpoint/2010/main" val="4030459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E674-E75D-5346-AD0D-5BC5BE545E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3B4F86-0F9B-D84F-B65B-DB72851B02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50E932-ED1D-C342-9296-D944639C8669}"/>
              </a:ext>
            </a:extLst>
          </p:cNvPr>
          <p:cNvSpPr>
            <a:spLocks noGrp="1"/>
          </p:cNvSpPr>
          <p:nvPr>
            <p:ph type="dt" sz="half" idx="10"/>
          </p:nvPr>
        </p:nvSpPr>
        <p:spPr/>
        <p:txBody>
          <a:bodyPr/>
          <a:lstStyle/>
          <a:p>
            <a:fld id="{E722E255-C212-7443-A50F-F6DF4895F1C3}" type="datetimeFigureOut">
              <a:rPr lang="en-US" smtClean="0"/>
              <a:t>5/19/21</a:t>
            </a:fld>
            <a:endParaRPr lang="en-US"/>
          </a:p>
        </p:txBody>
      </p:sp>
      <p:sp>
        <p:nvSpPr>
          <p:cNvPr id="5" name="Footer Placeholder 4">
            <a:extLst>
              <a:ext uri="{FF2B5EF4-FFF2-40B4-BE49-F238E27FC236}">
                <a16:creationId xmlns:a16="http://schemas.microsoft.com/office/drawing/2014/main" id="{D37230BC-AAE2-544E-AFD3-FE55EBCFB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C8F4F7-6BFF-784E-B777-90DF5DCB18AA}"/>
              </a:ext>
            </a:extLst>
          </p:cNvPr>
          <p:cNvSpPr>
            <a:spLocks noGrp="1"/>
          </p:cNvSpPr>
          <p:nvPr>
            <p:ph type="sldNum" sz="quarter" idx="12"/>
          </p:nvPr>
        </p:nvSpPr>
        <p:spPr/>
        <p:txBody>
          <a:bodyPr/>
          <a:lstStyle/>
          <a:p>
            <a:fld id="{517547E0-9A49-5E49-803E-A4D23E2E91CF}" type="slidenum">
              <a:rPr lang="en-US" smtClean="0"/>
              <a:t>‹#›</a:t>
            </a:fld>
            <a:endParaRPr lang="en-US"/>
          </a:p>
        </p:txBody>
      </p:sp>
    </p:spTree>
    <p:extLst>
      <p:ext uri="{BB962C8B-B14F-4D97-AF65-F5344CB8AC3E}">
        <p14:creationId xmlns:p14="http://schemas.microsoft.com/office/powerpoint/2010/main" val="681452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D1DDF-0404-0C4F-9346-E22BB324C7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AC6CD7-DED3-9041-BB24-F289DC56B8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65E9B5-A5A6-014B-B1B6-2AD44447AB9A}"/>
              </a:ext>
            </a:extLst>
          </p:cNvPr>
          <p:cNvSpPr>
            <a:spLocks noGrp="1"/>
          </p:cNvSpPr>
          <p:nvPr>
            <p:ph type="dt" sz="half" idx="10"/>
          </p:nvPr>
        </p:nvSpPr>
        <p:spPr/>
        <p:txBody>
          <a:bodyPr/>
          <a:lstStyle/>
          <a:p>
            <a:fld id="{E722E255-C212-7443-A50F-F6DF4895F1C3}" type="datetimeFigureOut">
              <a:rPr lang="en-US" smtClean="0"/>
              <a:t>5/19/21</a:t>
            </a:fld>
            <a:endParaRPr lang="en-US"/>
          </a:p>
        </p:txBody>
      </p:sp>
      <p:sp>
        <p:nvSpPr>
          <p:cNvPr id="5" name="Footer Placeholder 4">
            <a:extLst>
              <a:ext uri="{FF2B5EF4-FFF2-40B4-BE49-F238E27FC236}">
                <a16:creationId xmlns:a16="http://schemas.microsoft.com/office/drawing/2014/main" id="{AE80AE95-4422-674F-A74B-4E5350FD8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666C51-002F-7D4F-81CD-2DB2882FBD8A}"/>
              </a:ext>
            </a:extLst>
          </p:cNvPr>
          <p:cNvSpPr>
            <a:spLocks noGrp="1"/>
          </p:cNvSpPr>
          <p:nvPr>
            <p:ph type="sldNum" sz="quarter" idx="12"/>
          </p:nvPr>
        </p:nvSpPr>
        <p:spPr/>
        <p:txBody>
          <a:bodyPr/>
          <a:lstStyle/>
          <a:p>
            <a:fld id="{517547E0-9A49-5E49-803E-A4D23E2E91CF}" type="slidenum">
              <a:rPr lang="en-US" smtClean="0"/>
              <a:t>‹#›</a:t>
            </a:fld>
            <a:endParaRPr lang="en-US"/>
          </a:p>
        </p:txBody>
      </p:sp>
    </p:spTree>
    <p:extLst>
      <p:ext uri="{BB962C8B-B14F-4D97-AF65-F5344CB8AC3E}">
        <p14:creationId xmlns:p14="http://schemas.microsoft.com/office/powerpoint/2010/main" val="2651048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B8FC5-0B65-DB46-8207-49DBB7D05D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B5C512-F590-794D-AE85-EC5739E9DF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B5072D3-0B59-5E4D-9F23-595C1D7958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0F1F77-FC32-7943-8767-DD6645A79878}"/>
              </a:ext>
            </a:extLst>
          </p:cNvPr>
          <p:cNvSpPr>
            <a:spLocks noGrp="1"/>
          </p:cNvSpPr>
          <p:nvPr>
            <p:ph type="dt" sz="half" idx="10"/>
          </p:nvPr>
        </p:nvSpPr>
        <p:spPr/>
        <p:txBody>
          <a:bodyPr/>
          <a:lstStyle/>
          <a:p>
            <a:fld id="{E722E255-C212-7443-A50F-F6DF4895F1C3}" type="datetimeFigureOut">
              <a:rPr lang="en-US" smtClean="0"/>
              <a:t>5/19/21</a:t>
            </a:fld>
            <a:endParaRPr lang="en-US"/>
          </a:p>
        </p:txBody>
      </p:sp>
      <p:sp>
        <p:nvSpPr>
          <p:cNvPr id="6" name="Footer Placeholder 5">
            <a:extLst>
              <a:ext uri="{FF2B5EF4-FFF2-40B4-BE49-F238E27FC236}">
                <a16:creationId xmlns:a16="http://schemas.microsoft.com/office/drawing/2014/main" id="{F576DB95-AEC0-1C47-9A97-C921B8434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185D04-70F0-834C-8B1C-60965A4A9A5F}"/>
              </a:ext>
            </a:extLst>
          </p:cNvPr>
          <p:cNvSpPr>
            <a:spLocks noGrp="1"/>
          </p:cNvSpPr>
          <p:nvPr>
            <p:ph type="sldNum" sz="quarter" idx="12"/>
          </p:nvPr>
        </p:nvSpPr>
        <p:spPr/>
        <p:txBody>
          <a:bodyPr/>
          <a:lstStyle/>
          <a:p>
            <a:fld id="{517547E0-9A49-5E49-803E-A4D23E2E91CF}" type="slidenum">
              <a:rPr lang="en-US" smtClean="0"/>
              <a:t>‹#›</a:t>
            </a:fld>
            <a:endParaRPr lang="en-US"/>
          </a:p>
        </p:txBody>
      </p:sp>
    </p:spTree>
    <p:extLst>
      <p:ext uri="{BB962C8B-B14F-4D97-AF65-F5344CB8AC3E}">
        <p14:creationId xmlns:p14="http://schemas.microsoft.com/office/powerpoint/2010/main" val="28435552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6DEE5-855C-0643-93BA-EC1E890D42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255139F-979C-3749-B860-FF1675CBAA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465E47-988D-6246-876F-0A4553A9CF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4895F3-50BC-664C-A9A5-7BED22818D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3BE6B1-F82C-3D45-9301-63FC84E7301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238DEE-D2F2-0C49-9C6B-43C37B703BC5}"/>
              </a:ext>
            </a:extLst>
          </p:cNvPr>
          <p:cNvSpPr>
            <a:spLocks noGrp="1"/>
          </p:cNvSpPr>
          <p:nvPr>
            <p:ph type="dt" sz="half" idx="10"/>
          </p:nvPr>
        </p:nvSpPr>
        <p:spPr/>
        <p:txBody>
          <a:bodyPr/>
          <a:lstStyle/>
          <a:p>
            <a:fld id="{E722E255-C212-7443-A50F-F6DF4895F1C3}" type="datetimeFigureOut">
              <a:rPr lang="en-US" smtClean="0"/>
              <a:t>5/19/21</a:t>
            </a:fld>
            <a:endParaRPr lang="en-US"/>
          </a:p>
        </p:txBody>
      </p:sp>
      <p:sp>
        <p:nvSpPr>
          <p:cNvPr id="8" name="Footer Placeholder 7">
            <a:extLst>
              <a:ext uri="{FF2B5EF4-FFF2-40B4-BE49-F238E27FC236}">
                <a16:creationId xmlns:a16="http://schemas.microsoft.com/office/drawing/2014/main" id="{A367C6A1-834B-2444-AECC-2D484BA60E9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DE1505-A118-8244-8070-022301B0F032}"/>
              </a:ext>
            </a:extLst>
          </p:cNvPr>
          <p:cNvSpPr>
            <a:spLocks noGrp="1"/>
          </p:cNvSpPr>
          <p:nvPr>
            <p:ph type="sldNum" sz="quarter" idx="12"/>
          </p:nvPr>
        </p:nvSpPr>
        <p:spPr/>
        <p:txBody>
          <a:bodyPr/>
          <a:lstStyle/>
          <a:p>
            <a:fld id="{517547E0-9A49-5E49-803E-A4D23E2E91CF}" type="slidenum">
              <a:rPr lang="en-US" smtClean="0"/>
              <a:t>‹#›</a:t>
            </a:fld>
            <a:endParaRPr lang="en-US"/>
          </a:p>
        </p:txBody>
      </p:sp>
    </p:spTree>
    <p:extLst>
      <p:ext uri="{BB962C8B-B14F-4D97-AF65-F5344CB8AC3E}">
        <p14:creationId xmlns:p14="http://schemas.microsoft.com/office/powerpoint/2010/main" val="2004291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B18EA-6EA6-5645-864F-9C64D303E63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73218E3-9F81-B942-BC77-443FAA8F9302}"/>
              </a:ext>
            </a:extLst>
          </p:cNvPr>
          <p:cNvSpPr>
            <a:spLocks noGrp="1"/>
          </p:cNvSpPr>
          <p:nvPr>
            <p:ph type="dt" sz="half" idx="10"/>
          </p:nvPr>
        </p:nvSpPr>
        <p:spPr/>
        <p:txBody>
          <a:bodyPr/>
          <a:lstStyle/>
          <a:p>
            <a:fld id="{E722E255-C212-7443-A50F-F6DF4895F1C3}" type="datetimeFigureOut">
              <a:rPr lang="en-US" smtClean="0"/>
              <a:t>5/19/21</a:t>
            </a:fld>
            <a:endParaRPr lang="en-US"/>
          </a:p>
        </p:txBody>
      </p:sp>
      <p:sp>
        <p:nvSpPr>
          <p:cNvPr id="4" name="Footer Placeholder 3">
            <a:extLst>
              <a:ext uri="{FF2B5EF4-FFF2-40B4-BE49-F238E27FC236}">
                <a16:creationId xmlns:a16="http://schemas.microsoft.com/office/drawing/2014/main" id="{95117792-3C09-8745-B863-ECD23A3886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482F11-9FD0-AD47-BDEF-C3FF324F0355}"/>
              </a:ext>
            </a:extLst>
          </p:cNvPr>
          <p:cNvSpPr>
            <a:spLocks noGrp="1"/>
          </p:cNvSpPr>
          <p:nvPr>
            <p:ph type="sldNum" sz="quarter" idx="12"/>
          </p:nvPr>
        </p:nvSpPr>
        <p:spPr/>
        <p:txBody>
          <a:bodyPr/>
          <a:lstStyle/>
          <a:p>
            <a:fld id="{517547E0-9A49-5E49-803E-A4D23E2E91CF}" type="slidenum">
              <a:rPr lang="en-US" smtClean="0"/>
              <a:t>‹#›</a:t>
            </a:fld>
            <a:endParaRPr lang="en-US"/>
          </a:p>
        </p:txBody>
      </p:sp>
    </p:spTree>
    <p:extLst>
      <p:ext uri="{BB962C8B-B14F-4D97-AF65-F5344CB8AC3E}">
        <p14:creationId xmlns:p14="http://schemas.microsoft.com/office/powerpoint/2010/main" val="653750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035FB0-157C-AB4C-8C17-E5620442CD9C}"/>
              </a:ext>
            </a:extLst>
          </p:cNvPr>
          <p:cNvSpPr>
            <a:spLocks noGrp="1"/>
          </p:cNvSpPr>
          <p:nvPr>
            <p:ph type="dt" sz="half" idx="10"/>
          </p:nvPr>
        </p:nvSpPr>
        <p:spPr/>
        <p:txBody>
          <a:bodyPr/>
          <a:lstStyle/>
          <a:p>
            <a:fld id="{E722E255-C212-7443-A50F-F6DF4895F1C3}" type="datetimeFigureOut">
              <a:rPr lang="en-US" smtClean="0"/>
              <a:t>5/19/21</a:t>
            </a:fld>
            <a:endParaRPr lang="en-US"/>
          </a:p>
        </p:txBody>
      </p:sp>
      <p:sp>
        <p:nvSpPr>
          <p:cNvPr id="3" name="Footer Placeholder 2">
            <a:extLst>
              <a:ext uri="{FF2B5EF4-FFF2-40B4-BE49-F238E27FC236}">
                <a16:creationId xmlns:a16="http://schemas.microsoft.com/office/drawing/2014/main" id="{891F641F-8BFE-3742-9EAD-E4D7EA3508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EC785F-8D92-BE45-99FC-7FE3A19E8B30}"/>
              </a:ext>
            </a:extLst>
          </p:cNvPr>
          <p:cNvSpPr>
            <a:spLocks noGrp="1"/>
          </p:cNvSpPr>
          <p:nvPr>
            <p:ph type="sldNum" sz="quarter" idx="12"/>
          </p:nvPr>
        </p:nvSpPr>
        <p:spPr/>
        <p:txBody>
          <a:bodyPr/>
          <a:lstStyle/>
          <a:p>
            <a:fld id="{517547E0-9A49-5E49-803E-A4D23E2E91CF}" type="slidenum">
              <a:rPr lang="en-US" smtClean="0"/>
              <a:t>‹#›</a:t>
            </a:fld>
            <a:endParaRPr lang="en-US"/>
          </a:p>
        </p:txBody>
      </p:sp>
    </p:spTree>
    <p:extLst>
      <p:ext uri="{BB962C8B-B14F-4D97-AF65-F5344CB8AC3E}">
        <p14:creationId xmlns:p14="http://schemas.microsoft.com/office/powerpoint/2010/main" val="1619394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7E4F8-3D93-914A-AFA3-6367551F6C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7EB8EF-CCC8-E242-B62B-D2C8AC0A93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FEBFD5-7F61-9C4A-B77A-F183975B68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B8C347-E436-8649-9247-557E90C285EE}"/>
              </a:ext>
            </a:extLst>
          </p:cNvPr>
          <p:cNvSpPr>
            <a:spLocks noGrp="1"/>
          </p:cNvSpPr>
          <p:nvPr>
            <p:ph type="dt" sz="half" idx="10"/>
          </p:nvPr>
        </p:nvSpPr>
        <p:spPr/>
        <p:txBody>
          <a:bodyPr/>
          <a:lstStyle/>
          <a:p>
            <a:fld id="{E722E255-C212-7443-A50F-F6DF4895F1C3}" type="datetimeFigureOut">
              <a:rPr lang="en-US" smtClean="0"/>
              <a:t>5/19/21</a:t>
            </a:fld>
            <a:endParaRPr lang="en-US"/>
          </a:p>
        </p:txBody>
      </p:sp>
      <p:sp>
        <p:nvSpPr>
          <p:cNvPr id="6" name="Footer Placeholder 5">
            <a:extLst>
              <a:ext uri="{FF2B5EF4-FFF2-40B4-BE49-F238E27FC236}">
                <a16:creationId xmlns:a16="http://schemas.microsoft.com/office/drawing/2014/main" id="{7C2A14D1-CDD5-6948-B42F-E479EFBCC9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4B61F-82EE-4540-BF25-B576893DEF66}"/>
              </a:ext>
            </a:extLst>
          </p:cNvPr>
          <p:cNvSpPr>
            <a:spLocks noGrp="1"/>
          </p:cNvSpPr>
          <p:nvPr>
            <p:ph type="sldNum" sz="quarter" idx="12"/>
          </p:nvPr>
        </p:nvSpPr>
        <p:spPr/>
        <p:txBody>
          <a:bodyPr/>
          <a:lstStyle/>
          <a:p>
            <a:fld id="{517547E0-9A49-5E49-803E-A4D23E2E91CF}" type="slidenum">
              <a:rPr lang="en-US" smtClean="0"/>
              <a:t>‹#›</a:t>
            </a:fld>
            <a:endParaRPr lang="en-US"/>
          </a:p>
        </p:txBody>
      </p:sp>
    </p:spTree>
    <p:extLst>
      <p:ext uri="{BB962C8B-B14F-4D97-AF65-F5344CB8AC3E}">
        <p14:creationId xmlns:p14="http://schemas.microsoft.com/office/powerpoint/2010/main" val="241382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921CB-8E0A-C94C-82A9-55A736AC16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918CB28-6E9B-324D-9524-077F9566D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D51742-631D-D14B-9F11-6ED5C9B12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A328BD-03CA-4D48-B864-BCC55AE01423}"/>
              </a:ext>
            </a:extLst>
          </p:cNvPr>
          <p:cNvSpPr>
            <a:spLocks noGrp="1"/>
          </p:cNvSpPr>
          <p:nvPr>
            <p:ph type="dt" sz="half" idx="10"/>
          </p:nvPr>
        </p:nvSpPr>
        <p:spPr/>
        <p:txBody>
          <a:bodyPr/>
          <a:lstStyle/>
          <a:p>
            <a:fld id="{E722E255-C212-7443-A50F-F6DF4895F1C3}" type="datetimeFigureOut">
              <a:rPr lang="en-US" smtClean="0"/>
              <a:t>5/19/21</a:t>
            </a:fld>
            <a:endParaRPr lang="en-US"/>
          </a:p>
        </p:txBody>
      </p:sp>
      <p:sp>
        <p:nvSpPr>
          <p:cNvPr id="6" name="Footer Placeholder 5">
            <a:extLst>
              <a:ext uri="{FF2B5EF4-FFF2-40B4-BE49-F238E27FC236}">
                <a16:creationId xmlns:a16="http://schemas.microsoft.com/office/drawing/2014/main" id="{5E7EDB76-5ADD-1549-9899-422D17339E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B48383-9808-5A4B-A7E0-6EC42E2D30A6}"/>
              </a:ext>
            </a:extLst>
          </p:cNvPr>
          <p:cNvSpPr>
            <a:spLocks noGrp="1"/>
          </p:cNvSpPr>
          <p:nvPr>
            <p:ph type="sldNum" sz="quarter" idx="12"/>
          </p:nvPr>
        </p:nvSpPr>
        <p:spPr/>
        <p:txBody>
          <a:bodyPr/>
          <a:lstStyle/>
          <a:p>
            <a:fld id="{517547E0-9A49-5E49-803E-A4D23E2E91CF}" type="slidenum">
              <a:rPr lang="en-US" smtClean="0"/>
              <a:t>‹#›</a:t>
            </a:fld>
            <a:endParaRPr lang="en-US"/>
          </a:p>
        </p:txBody>
      </p:sp>
    </p:spTree>
    <p:extLst>
      <p:ext uri="{BB962C8B-B14F-4D97-AF65-F5344CB8AC3E}">
        <p14:creationId xmlns:p14="http://schemas.microsoft.com/office/powerpoint/2010/main" val="6378080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2DB599-1D5B-5348-BDAA-8293E83E09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AE2D6B6-2862-D749-8148-2F6A7B25E0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1E24E-9212-5B42-AA52-47607BB56B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22E255-C212-7443-A50F-F6DF4895F1C3}" type="datetimeFigureOut">
              <a:rPr lang="en-US" smtClean="0"/>
              <a:t>5/19/21</a:t>
            </a:fld>
            <a:endParaRPr lang="en-US"/>
          </a:p>
        </p:txBody>
      </p:sp>
      <p:sp>
        <p:nvSpPr>
          <p:cNvPr id="5" name="Footer Placeholder 4">
            <a:extLst>
              <a:ext uri="{FF2B5EF4-FFF2-40B4-BE49-F238E27FC236}">
                <a16:creationId xmlns:a16="http://schemas.microsoft.com/office/drawing/2014/main" id="{07918D29-73C4-9F47-82C7-E2A685D40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118083-3683-744A-9267-9E73E0395A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7547E0-9A49-5E49-803E-A4D23E2E91CF}" type="slidenum">
              <a:rPr lang="en-US" smtClean="0"/>
              <a:t>‹#›</a:t>
            </a:fld>
            <a:endParaRPr lang="en-US"/>
          </a:p>
        </p:txBody>
      </p:sp>
    </p:spTree>
    <p:extLst>
      <p:ext uri="{BB962C8B-B14F-4D97-AF65-F5344CB8AC3E}">
        <p14:creationId xmlns:p14="http://schemas.microsoft.com/office/powerpoint/2010/main" val="2378385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0AA92-747D-0641-A323-23D2480D899F}"/>
              </a:ext>
            </a:extLst>
          </p:cNvPr>
          <p:cNvSpPr>
            <a:spLocks noGrp="1"/>
          </p:cNvSpPr>
          <p:nvPr>
            <p:ph type="ctrTitle"/>
          </p:nvPr>
        </p:nvSpPr>
        <p:spPr>
          <a:xfrm>
            <a:off x="2619703" y="2235200"/>
            <a:ext cx="6952594" cy="2387600"/>
          </a:xfrm>
        </p:spPr>
        <p:txBody>
          <a:bodyPr/>
          <a:lstStyle/>
          <a:p>
            <a:r>
              <a:rPr lang="en-US" dirty="0"/>
              <a:t>48v </a:t>
            </a:r>
            <a:r>
              <a:rPr lang="en-US" dirty="0" err="1"/>
              <a:t>Cryo</a:t>
            </a:r>
            <a:r>
              <a:rPr lang="en-US" dirty="0"/>
              <a:t> Board to </a:t>
            </a:r>
            <a:r>
              <a:rPr lang="en-US" dirty="0" err="1"/>
              <a:t>Cryo</a:t>
            </a:r>
            <a:r>
              <a:rPr lang="en-US" dirty="0"/>
              <a:t> Cooler</a:t>
            </a:r>
          </a:p>
        </p:txBody>
      </p:sp>
    </p:spTree>
    <p:extLst>
      <p:ext uri="{BB962C8B-B14F-4D97-AF65-F5344CB8AC3E}">
        <p14:creationId xmlns:p14="http://schemas.microsoft.com/office/powerpoint/2010/main" val="26326600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521B79-70DF-BA48-BCA5-A7C932E51D83}"/>
              </a:ext>
            </a:extLst>
          </p:cNvPr>
          <p:cNvSpPr txBox="1"/>
          <p:nvPr/>
        </p:nvSpPr>
        <p:spPr>
          <a:xfrm>
            <a:off x="543697" y="6116595"/>
            <a:ext cx="1923155" cy="369332"/>
          </a:xfrm>
          <a:prstGeom prst="rect">
            <a:avLst/>
          </a:prstGeom>
          <a:noFill/>
        </p:spPr>
        <p:txBody>
          <a:bodyPr wrap="none" rtlCol="0">
            <a:spAutoFit/>
          </a:bodyPr>
          <a:lstStyle/>
          <a:p>
            <a:r>
              <a:rPr lang="en-US" dirty="0"/>
              <a:t>Put on metal braid</a:t>
            </a:r>
          </a:p>
        </p:txBody>
      </p:sp>
      <p:sp>
        <p:nvSpPr>
          <p:cNvPr id="3" name="TextBox 2">
            <a:extLst>
              <a:ext uri="{FF2B5EF4-FFF2-40B4-BE49-F238E27FC236}">
                <a16:creationId xmlns:a16="http://schemas.microsoft.com/office/drawing/2014/main" id="{FB59ECD4-CB21-C146-A154-87F7D1143A59}"/>
              </a:ext>
            </a:extLst>
          </p:cNvPr>
          <p:cNvSpPr txBox="1"/>
          <p:nvPr/>
        </p:nvSpPr>
        <p:spPr>
          <a:xfrm>
            <a:off x="1618593" y="372073"/>
            <a:ext cx="8954813" cy="646331"/>
          </a:xfrm>
          <a:prstGeom prst="rect">
            <a:avLst/>
          </a:prstGeom>
          <a:noFill/>
        </p:spPr>
        <p:txBody>
          <a:bodyPr wrap="square" rtlCol="0">
            <a:spAutoFit/>
          </a:bodyPr>
          <a:lstStyle/>
          <a:p>
            <a:pPr algn="ctr"/>
            <a:r>
              <a:rPr lang="en-US" sz="1200" dirty="0"/>
              <a:t>Put one of the pieces of shrink tube onto the wire harness slide it all the way to the plug. Then put the metal braid onto the wire harness. Put the end of the braid next to the plug and then under the piece of shrink tube. Be sure that the braid ends midway through the piece of shrink tube. Apply the heat gun.</a:t>
            </a:r>
          </a:p>
        </p:txBody>
      </p:sp>
    </p:spTree>
    <p:extLst>
      <p:ext uri="{BB962C8B-B14F-4D97-AF65-F5344CB8AC3E}">
        <p14:creationId xmlns:p14="http://schemas.microsoft.com/office/powerpoint/2010/main" val="5334335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2864F2-40CA-E84F-AA9D-C465051F73DD}"/>
              </a:ext>
            </a:extLst>
          </p:cNvPr>
          <p:cNvSpPr txBox="1"/>
          <p:nvPr/>
        </p:nvSpPr>
        <p:spPr>
          <a:xfrm>
            <a:off x="605481" y="6277232"/>
            <a:ext cx="2381614" cy="369332"/>
          </a:xfrm>
          <a:prstGeom prst="rect">
            <a:avLst/>
          </a:prstGeom>
          <a:noFill/>
        </p:spPr>
        <p:txBody>
          <a:bodyPr wrap="none" rtlCol="0">
            <a:spAutoFit/>
          </a:bodyPr>
          <a:lstStyle/>
          <a:p>
            <a:r>
              <a:rPr lang="en-US" dirty="0"/>
              <a:t>Metal braid shrink tube</a:t>
            </a:r>
          </a:p>
        </p:txBody>
      </p:sp>
      <p:sp>
        <p:nvSpPr>
          <p:cNvPr id="5" name="TextBox 4">
            <a:extLst>
              <a:ext uri="{FF2B5EF4-FFF2-40B4-BE49-F238E27FC236}">
                <a16:creationId xmlns:a16="http://schemas.microsoft.com/office/drawing/2014/main" id="{DF44074A-74A6-9948-9E78-BAC408F630EF}"/>
              </a:ext>
            </a:extLst>
          </p:cNvPr>
          <p:cNvSpPr txBox="1"/>
          <p:nvPr/>
        </p:nvSpPr>
        <p:spPr>
          <a:xfrm>
            <a:off x="1618593" y="394795"/>
            <a:ext cx="8954813" cy="461665"/>
          </a:xfrm>
          <a:prstGeom prst="rect">
            <a:avLst/>
          </a:prstGeom>
          <a:noFill/>
        </p:spPr>
        <p:txBody>
          <a:bodyPr wrap="square" rtlCol="0">
            <a:spAutoFit/>
          </a:bodyPr>
          <a:lstStyle/>
          <a:p>
            <a:pPr algn="ctr"/>
            <a:r>
              <a:rPr lang="en-US" sz="1200" dirty="0"/>
              <a:t>Place the other piece of shrink tube on the other end of the metal braid. Again, the braid should end midway through the length of shrink tube. Apply the heat gun.</a:t>
            </a:r>
          </a:p>
        </p:txBody>
      </p:sp>
    </p:spTree>
    <p:extLst>
      <p:ext uri="{BB962C8B-B14F-4D97-AF65-F5344CB8AC3E}">
        <p14:creationId xmlns:p14="http://schemas.microsoft.com/office/powerpoint/2010/main" val="1232787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measuring tape&#10;&#10;Description automatically generated with low confidence">
            <a:extLst>
              <a:ext uri="{FF2B5EF4-FFF2-40B4-BE49-F238E27FC236}">
                <a16:creationId xmlns:a16="http://schemas.microsoft.com/office/drawing/2014/main" id="{C250DE10-E287-684F-8E3B-48B3A50D49C0}"/>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449066" y="1518438"/>
            <a:ext cx="5918769" cy="4439077"/>
          </a:xfrm>
          <a:prstGeom prst="rect">
            <a:avLst/>
          </a:prstGeom>
        </p:spPr>
      </p:pic>
      <p:pic>
        <p:nvPicPr>
          <p:cNvPr id="6" name="Picture 5">
            <a:extLst>
              <a:ext uri="{FF2B5EF4-FFF2-40B4-BE49-F238E27FC236}">
                <a16:creationId xmlns:a16="http://schemas.microsoft.com/office/drawing/2014/main" id="{7F7AE4D3-9377-7E4E-9D50-2E3751125384}"/>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5824166" y="1518438"/>
            <a:ext cx="5918769" cy="4439077"/>
          </a:xfrm>
          <a:prstGeom prst="rect">
            <a:avLst/>
          </a:prstGeom>
        </p:spPr>
      </p:pic>
      <p:sp>
        <p:nvSpPr>
          <p:cNvPr id="4" name="TextBox 3">
            <a:extLst>
              <a:ext uri="{FF2B5EF4-FFF2-40B4-BE49-F238E27FC236}">
                <a16:creationId xmlns:a16="http://schemas.microsoft.com/office/drawing/2014/main" id="{4EE2573D-4165-E440-94CE-220D8440CDDE}"/>
              </a:ext>
            </a:extLst>
          </p:cNvPr>
          <p:cNvSpPr txBox="1"/>
          <p:nvPr/>
        </p:nvSpPr>
        <p:spPr>
          <a:xfrm>
            <a:off x="3457903" y="328844"/>
            <a:ext cx="5276194" cy="276999"/>
          </a:xfrm>
          <a:prstGeom prst="rect">
            <a:avLst/>
          </a:prstGeom>
          <a:noFill/>
        </p:spPr>
        <p:txBody>
          <a:bodyPr wrap="square" rtlCol="0">
            <a:spAutoFit/>
          </a:bodyPr>
          <a:lstStyle/>
          <a:p>
            <a:pPr algn="ctr"/>
            <a:r>
              <a:rPr lang="en-US" sz="1200" dirty="0"/>
              <a:t>Measure out and cut 22 inches of black 24 </a:t>
            </a:r>
            <a:r>
              <a:rPr lang="en-US" sz="1200" dirty="0" err="1"/>
              <a:t>awg</a:t>
            </a:r>
            <a:r>
              <a:rPr lang="en-US" sz="1200" dirty="0"/>
              <a:t> wires. Strip 3-4mm off one end.</a:t>
            </a:r>
          </a:p>
        </p:txBody>
      </p:sp>
    </p:spTree>
    <p:extLst>
      <p:ext uri="{BB962C8B-B14F-4D97-AF65-F5344CB8AC3E}">
        <p14:creationId xmlns:p14="http://schemas.microsoft.com/office/powerpoint/2010/main" val="3146259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air of glasses on a blue surface&#10;&#10;Description automatically generated with medium confidence">
            <a:extLst>
              <a:ext uri="{FF2B5EF4-FFF2-40B4-BE49-F238E27FC236}">
                <a16:creationId xmlns:a16="http://schemas.microsoft.com/office/drawing/2014/main" id="{ABF18953-9D62-2749-ABF8-69E2EE0EDA0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6360478" y="1157837"/>
            <a:ext cx="6099348" cy="4574511"/>
          </a:xfrm>
          <a:prstGeom prst="rect">
            <a:avLst/>
          </a:prstGeom>
        </p:spPr>
      </p:pic>
      <p:pic>
        <p:nvPicPr>
          <p:cNvPr id="7" name="Picture 6" descr="A picture containing indoor&#10;&#10;Description automatically generated">
            <a:extLst>
              <a:ext uri="{FF2B5EF4-FFF2-40B4-BE49-F238E27FC236}">
                <a16:creationId xmlns:a16="http://schemas.microsoft.com/office/drawing/2014/main" id="{F13C2167-A549-D34C-8D82-FB081D75565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94592" y="1870490"/>
            <a:ext cx="6165700" cy="4624276"/>
          </a:xfrm>
          <a:prstGeom prst="rect">
            <a:avLst/>
          </a:prstGeom>
        </p:spPr>
      </p:pic>
      <p:sp>
        <p:nvSpPr>
          <p:cNvPr id="4" name="TextBox 3">
            <a:extLst>
              <a:ext uri="{FF2B5EF4-FFF2-40B4-BE49-F238E27FC236}">
                <a16:creationId xmlns:a16="http://schemas.microsoft.com/office/drawing/2014/main" id="{E39627DE-519E-5A42-86BC-1FAB0F88627D}"/>
              </a:ext>
            </a:extLst>
          </p:cNvPr>
          <p:cNvSpPr txBox="1"/>
          <p:nvPr/>
        </p:nvSpPr>
        <p:spPr>
          <a:xfrm>
            <a:off x="453638" y="693787"/>
            <a:ext cx="6185465" cy="646331"/>
          </a:xfrm>
          <a:prstGeom prst="rect">
            <a:avLst/>
          </a:prstGeom>
          <a:noFill/>
        </p:spPr>
        <p:txBody>
          <a:bodyPr wrap="square" rtlCol="0">
            <a:spAutoFit/>
          </a:bodyPr>
          <a:lstStyle/>
          <a:p>
            <a:pPr algn="ctr"/>
            <a:r>
              <a:rPr lang="en-US" sz="1200" dirty="0"/>
              <a:t>Solder the stripped end of the black wire onto the metal braid near the metal braid shrink tube joint furthest from the plug. The black wire should be soldered so the that its length runs with that of the metal braid.</a:t>
            </a:r>
          </a:p>
        </p:txBody>
      </p:sp>
    </p:spTree>
    <p:extLst>
      <p:ext uri="{BB962C8B-B14F-4D97-AF65-F5344CB8AC3E}">
        <p14:creationId xmlns:p14="http://schemas.microsoft.com/office/powerpoint/2010/main" val="2648949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F674A9-CEA7-6141-BEB4-C56CB0DB19E0}"/>
              </a:ext>
            </a:extLst>
          </p:cNvPr>
          <p:cNvSpPr txBox="1"/>
          <p:nvPr/>
        </p:nvSpPr>
        <p:spPr>
          <a:xfrm>
            <a:off x="469557" y="6153665"/>
            <a:ext cx="2621743" cy="369332"/>
          </a:xfrm>
          <a:prstGeom prst="rect">
            <a:avLst/>
          </a:prstGeom>
          <a:noFill/>
        </p:spPr>
        <p:txBody>
          <a:bodyPr wrap="none" rtlCol="0">
            <a:spAutoFit/>
          </a:bodyPr>
          <a:lstStyle/>
          <a:p>
            <a:r>
              <a:rPr lang="en-US" dirty="0"/>
              <a:t>PB = 17in + (maybe 30in?)</a:t>
            </a:r>
          </a:p>
        </p:txBody>
      </p:sp>
      <p:sp>
        <p:nvSpPr>
          <p:cNvPr id="3" name="TextBox 2">
            <a:extLst>
              <a:ext uri="{FF2B5EF4-FFF2-40B4-BE49-F238E27FC236}">
                <a16:creationId xmlns:a16="http://schemas.microsoft.com/office/drawing/2014/main" id="{177A59D5-8581-FE41-ACCF-D509F25533A6}"/>
              </a:ext>
            </a:extLst>
          </p:cNvPr>
          <p:cNvSpPr txBox="1"/>
          <p:nvPr/>
        </p:nvSpPr>
        <p:spPr>
          <a:xfrm>
            <a:off x="6096000" y="3290500"/>
            <a:ext cx="4724400" cy="276999"/>
          </a:xfrm>
          <a:prstGeom prst="rect">
            <a:avLst/>
          </a:prstGeom>
          <a:noFill/>
        </p:spPr>
        <p:txBody>
          <a:bodyPr wrap="square" rtlCol="0">
            <a:spAutoFit/>
          </a:bodyPr>
          <a:lstStyle/>
          <a:p>
            <a:pPr algn="ctr"/>
            <a:r>
              <a:rPr lang="en-US" sz="1200" dirty="0"/>
              <a:t>Measure out and cut </a:t>
            </a:r>
            <a:r>
              <a:rPr lang="en-US" sz="1200" dirty="0">
                <a:highlight>
                  <a:srgbClr val="FFFF00"/>
                </a:highlight>
              </a:rPr>
              <a:t>blah</a:t>
            </a:r>
            <a:r>
              <a:rPr lang="en-US" sz="1200" dirty="0"/>
              <a:t> inches of 1/4</a:t>
            </a:r>
            <a:r>
              <a:rPr lang="en-US" sz="1200" baseline="30000" dirty="0"/>
              <a:t>th</a:t>
            </a:r>
            <a:r>
              <a:rPr lang="en-US" sz="1200" dirty="0"/>
              <a:t> plastic braid.</a:t>
            </a:r>
          </a:p>
        </p:txBody>
      </p:sp>
    </p:spTree>
    <p:extLst>
      <p:ext uri="{BB962C8B-B14F-4D97-AF65-F5344CB8AC3E}">
        <p14:creationId xmlns:p14="http://schemas.microsoft.com/office/powerpoint/2010/main" val="2651248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DD0384E-C86D-694F-A6E0-68830E0F3E3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5834964" y="1618737"/>
            <a:ext cx="5832388" cy="4374291"/>
          </a:xfrm>
          <a:prstGeom prst="rect">
            <a:avLst/>
          </a:prstGeom>
        </p:spPr>
      </p:pic>
      <p:pic>
        <p:nvPicPr>
          <p:cNvPr id="7" name="Picture 6" descr="A picture containing indoor&#10;&#10;Description automatically generated">
            <a:extLst>
              <a:ext uri="{FF2B5EF4-FFF2-40B4-BE49-F238E27FC236}">
                <a16:creationId xmlns:a16="http://schemas.microsoft.com/office/drawing/2014/main" id="{EA33C36E-8284-FD40-9992-7AFCA0369D6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5400000">
            <a:off x="524647" y="1618737"/>
            <a:ext cx="5832391" cy="4374293"/>
          </a:xfrm>
          <a:prstGeom prst="rect">
            <a:avLst/>
          </a:prstGeom>
        </p:spPr>
      </p:pic>
      <p:sp>
        <p:nvSpPr>
          <p:cNvPr id="4" name="TextBox 3">
            <a:extLst>
              <a:ext uri="{FF2B5EF4-FFF2-40B4-BE49-F238E27FC236}">
                <a16:creationId xmlns:a16="http://schemas.microsoft.com/office/drawing/2014/main" id="{627CB1C4-35C7-A346-9348-1CD55D307FFA}"/>
              </a:ext>
            </a:extLst>
          </p:cNvPr>
          <p:cNvSpPr txBox="1"/>
          <p:nvPr/>
        </p:nvSpPr>
        <p:spPr>
          <a:xfrm>
            <a:off x="1766502" y="381393"/>
            <a:ext cx="8658996" cy="276999"/>
          </a:xfrm>
          <a:prstGeom prst="rect">
            <a:avLst/>
          </a:prstGeom>
          <a:noFill/>
        </p:spPr>
        <p:txBody>
          <a:bodyPr wrap="square" rtlCol="0">
            <a:spAutoFit/>
          </a:bodyPr>
          <a:lstStyle/>
          <a:p>
            <a:pPr algn="ctr"/>
            <a:r>
              <a:rPr lang="en-US" sz="1200" dirty="0"/>
              <a:t>Put the plastic braid onto the wire harness. The end next to the plug should be just touching the end of it as shown on the right.</a:t>
            </a:r>
          </a:p>
        </p:txBody>
      </p:sp>
    </p:spTree>
    <p:extLst>
      <p:ext uri="{BB962C8B-B14F-4D97-AF65-F5344CB8AC3E}">
        <p14:creationId xmlns:p14="http://schemas.microsoft.com/office/powerpoint/2010/main" val="3377020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F0D1DB-7F5A-8941-974E-5D6B48291A39}"/>
              </a:ext>
            </a:extLst>
          </p:cNvPr>
          <p:cNvSpPr txBox="1"/>
          <p:nvPr/>
        </p:nvSpPr>
        <p:spPr>
          <a:xfrm>
            <a:off x="654908" y="6326659"/>
            <a:ext cx="1069524" cy="369332"/>
          </a:xfrm>
          <a:prstGeom prst="rect">
            <a:avLst/>
          </a:prstGeom>
          <a:noFill/>
        </p:spPr>
        <p:txBody>
          <a:bodyPr wrap="none" rtlCol="0">
            <a:spAutoFit/>
          </a:bodyPr>
          <a:lstStyle/>
          <a:p>
            <a:r>
              <a:rPr lang="en-US" dirty="0"/>
              <a:t>12.7mm?</a:t>
            </a:r>
          </a:p>
        </p:txBody>
      </p:sp>
      <p:sp>
        <p:nvSpPr>
          <p:cNvPr id="3" name="TextBox 2">
            <a:extLst>
              <a:ext uri="{FF2B5EF4-FFF2-40B4-BE49-F238E27FC236}">
                <a16:creationId xmlns:a16="http://schemas.microsoft.com/office/drawing/2014/main" id="{D2DDDFF3-4943-B84C-A90F-E9B61E45D16A}"/>
              </a:ext>
            </a:extLst>
          </p:cNvPr>
          <p:cNvSpPr txBox="1"/>
          <p:nvPr/>
        </p:nvSpPr>
        <p:spPr>
          <a:xfrm>
            <a:off x="2932386" y="276481"/>
            <a:ext cx="6327228" cy="276999"/>
          </a:xfrm>
          <a:prstGeom prst="rect">
            <a:avLst/>
          </a:prstGeom>
          <a:noFill/>
        </p:spPr>
        <p:txBody>
          <a:bodyPr wrap="square" rtlCol="0">
            <a:spAutoFit/>
          </a:bodyPr>
          <a:lstStyle/>
          <a:p>
            <a:pPr algn="ctr"/>
            <a:r>
              <a:rPr lang="en-US" sz="1200" dirty="0"/>
              <a:t>Measure out and cut two lengths of 12.7mm adhesive shrink tube each 1in long.</a:t>
            </a:r>
          </a:p>
        </p:txBody>
      </p:sp>
    </p:spTree>
    <p:extLst>
      <p:ext uri="{BB962C8B-B14F-4D97-AF65-F5344CB8AC3E}">
        <p14:creationId xmlns:p14="http://schemas.microsoft.com/office/powerpoint/2010/main" val="11692177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A4EA78-92EB-1448-A12D-3C27EA8FDFC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rot="5400000">
            <a:off x="-857250" y="857250"/>
            <a:ext cx="6858000" cy="5143500"/>
          </a:xfrm>
          <a:prstGeom prst="rect">
            <a:avLst/>
          </a:prstGeom>
        </p:spPr>
      </p:pic>
      <p:sp>
        <p:nvSpPr>
          <p:cNvPr id="3" name="TextBox 2">
            <a:extLst>
              <a:ext uri="{FF2B5EF4-FFF2-40B4-BE49-F238E27FC236}">
                <a16:creationId xmlns:a16="http://schemas.microsoft.com/office/drawing/2014/main" id="{ABB9FA17-A5D3-6144-A38F-B633E339DCCA}"/>
              </a:ext>
            </a:extLst>
          </p:cNvPr>
          <p:cNvSpPr txBox="1"/>
          <p:nvPr/>
        </p:nvSpPr>
        <p:spPr>
          <a:xfrm>
            <a:off x="6096000" y="3105834"/>
            <a:ext cx="4897821" cy="646331"/>
          </a:xfrm>
          <a:prstGeom prst="rect">
            <a:avLst/>
          </a:prstGeom>
          <a:noFill/>
        </p:spPr>
        <p:txBody>
          <a:bodyPr wrap="square" rtlCol="0">
            <a:spAutoFit/>
          </a:bodyPr>
          <a:lstStyle/>
          <a:p>
            <a:pPr algn="ctr"/>
            <a:r>
              <a:rPr lang="en-US" sz="1200" dirty="0"/>
              <a:t>Take one piece of the shrink tube and put it on the plug and plastic braid joint. The end of the plastic braid and beginning of the plug should be in the middle of the length of shrink tube. Apply the heat gun.</a:t>
            </a:r>
          </a:p>
        </p:txBody>
      </p:sp>
    </p:spTree>
    <p:extLst>
      <p:ext uri="{BB962C8B-B14F-4D97-AF65-F5344CB8AC3E}">
        <p14:creationId xmlns:p14="http://schemas.microsoft.com/office/powerpoint/2010/main" val="38139634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door, cable, connector, orange&#10;&#10;Description automatically generated">
            <a:extLst>
              <a:ext uri="{FF2B5EF4-FFF2-40B4-BE49-F238E27FC236}">
                <a16:creationId xmlns:a16="http://schemas.microsoft.com/office/drawing/2014/main" id="{7AF25F2F-63B3-1641-A01A-95020BA1A2C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02736" y="1717589"/>
            <a:ext cx="5661456" cy="4246092"/>
          </a:xfrm>
          <a:prstGeom prst="rect">
            <a:avLst/>
          </a:prstGeom>
        </p:spPr>
      </p:pic>
      <p:pic>
        <p:nvPicPr>
          <p:cNvPr id="9" name="Picture 8" descr="A picture containing indoor, orange&#10;&#10;Description automatically generated">
            <a:extLst>
              <a:ext uri="{FF2B5EF4-FFF2-40B4-BE49-F238E27FC236}">
                <a16:creationId xmlns:a16="http://schemas.microsoft.com/office/drawing/2014/main" id="{DE942F02-9AF3-134C-9CD3-764158C9413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27808" y="1717589"/>
            <a:ext cx="5661456" cy="4246092"/>
          </a:xfrm>
          <a:prstGeom prst="rect">
            <a:avLst/>
          </a:prstGeom>
        </p:spPr>
      </p:pic>
      <p:sp>
        <p:nvSpPr>
          <p:cNvPr id="4" name="TextBox 3">
            <a:extLst>
              <a:ext uri="{FF2B5EF4-FFF2-40B4-BE49-F238E27FC236}">
                <a16:creationId xmlns:a16="http://schemas.microsoft.com/office/drawing/2014/main" id="{407EE37E-069C-B443-8CED-71BAAD256035}"/>
              </a:ext>
            </a:extLst>
          </p:cNvPr>
          <p:cNvSpPr txBox="1"/>
          <p:nvPr/>
        </p:nvSpPr>
        <p:spPr>
          <a:xfrm>
            <a:off x="1025522" y="780787"/>
            <a:ext cx="10140955" cy="461665"/>
          </a:xfrm>
          <a:prstGeom prst="rect">
            <a:avLst/>
          </a:prstGeom>
          <a:noFill/>
        </p:spPr>
        <p:txBody>
          <a:bodyPr wrap="square" rtlCol="0">
            <a:spAutoFit/>
          </a:bodyPr>
          <a:lstStyle/>
          <a:p>
            <a:pPr algn="ctr"/>
            <a:r>
              <a:rPr lang="en-US" sz="1200" dirty="0"/>
              <a:t>If needed, trim the other end of the plastic braid so it ends midway through the piece of shrink tube underneath it. Thread the ground wire through one of the holes in the plastic braid so it appears as shown of the right. </a:t>
            </a:r>
          </a:p>
        </p:txBody>
      </p:sp>
    </p:spTree>
    <p:extLst>
      <p:ext uri="{BB962C8B-B14F-4D97-AF65-F5344CB8AC3E}">
        <p14:creationId xmlns:p14="http://schemas.microsoft.com/office/powerpoint/2010/main" val="3763567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air of glasses on a table&#10;&#10;Description automatically generated with low confidence">
            <a:extLst>
              <a:ext uri="{FF2B5EF4-FFF2-40B4-BE49-F238E27FC236}">
                <a16:creationId xmlns:a16="http://schemas.microsoft.com/office/drawing/2014/main" id="{4ADA9B41-26C4-4942-94D2-257F575F6F6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58695" y="1382409"/>
            <a:ext cx="5712941" cy="4284706"/>
          </a:xfrm>
          <a:prstGeom prst="rect">
            <a:avLst/>
          </a:prstGeom>
        </p:spPr>
      </p:pic>
      <p:pic>
        <p:nvPicPr>
          <p:cNvPr id="7" name="Picture 6" descr="A picture containing indoor, orange&#10;&#10;Description automatically generated">
            <a:extLst>
              <a:ext uri="{FF2B5EF4-FFF2-40B4-BE49-F238E27FC236}">
                <a16:creationId xmlns:a16="http://schemas.microsoft.com/office/drawing/2014/main" id="{938FBA61-76C6-F94D-BB97-65104C20D4A6}"/>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0364" y="1382408"/>
            <a:ext cx="5712942" cy="4284707"/>
          </a:xfrm>
          <a:prstGeom prst="rect">
            <a:avLst/>
          </a:prstGeom>
        </p:spPr>
      </p:pic>
      <p:sp>
        <p:nvSpPr>
          <p:cNvPr id="3" name="Rectangle 2">
            <a:extLst>
              <a:ext uri="{FF2B5EF4-FFF2-40B4-BE49-F238E27FC236}">
                <a16:creationId xmlns:a16="http://schemas.microsoft.com/office/drawing/2014/main" id="{CFEB927F-8531-854F-8D95-543117CB00C9}"/>
              </a:ext>
            </a:extLst>
          </p:cNvPr>
          <p:cNvSpPr/>
          <p:nvPr/>
        </p:nvSpPr>
        <p:spPr>
          <a:xfrm>
            <a:off x="2292603" y="548092"/>
            <a:ext cx="7606794" cy="461665"/>
          </a:xfrm>
          <a:prstGeom prst="rect">
            <a:avLst/>
          </a:prstGeom>
        </p:spPr>
        <p:txBody>
          <a:bodyPr wrap="square">
            <a:spAutoFit/>
          </a:bodyPr>
          <a:lstStyle/>
          <a:p>
            <a:pPr algn="ctr"/>
            <a:r>
              <a:rPr lang="en-US" sz="1200" dirty="0"/>
              <a:t>Take the second piece of shrink tube and put it on the remaining exposed end of the plastic braid. The shrink tube should be placed such that it covers the solder joint and the length of shrink tube beneath. Apply the heat gun.</a:t>
            </a:r>
          </a:p>
        </p:txBody>
      </p:sp>
    </p:spTree>
    <p:extLst>
      <p:ext uri="{BB962C8B-B14F-4D97-AF65-F5344CB8AC3E}">
        <p14:creationId xmlns:p14="http://schemas.microsoft.com/office/powerpoint/2010/main" val="2648967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B602-B5D4-3C42-A5E3-95330B5200B9}"/>
              </a:ext>
            </a:extLst>
          </p:cNvPr>
          <p:cNvSpPr>
            <a:spLocks noGrp="1"/>
          </p:cNvSpPr>
          <p:nvPr>
            <p:ph type="title"/>
          </p:nvPr>
        </p:nvSpPr>
        <p:spPr>
          <a:xfrm>
            <a:off x="4859719" y="5980386"/>
            <a:ext cx="2728750" cy="877614"/>
          </a:xfrm>
        </p:spPr>
        <p:txBody>
          <a:bodyPr>
            <a:normAutofit/>
          </a:bodyPr>
          <a:lstStyle/>
          <a:p>
            <a:pPr algn="ctr"/>
            <a:r>
              <a:rPr lang="en-US" sz="3200" dirty="0"/>
              <a:t>Materials</a:t>
            </a:r>
          </a:p>
        </p:txBody>
      </p:sp>
    </p:spTree>
    <p:extLst>
      <p:ext uri="{BB962C8B-B14F-4D97-AF65-F5344CB8AC3E}">
        <p14:creationId xmlns:p14="http://schemas.microsoft.com/office/powerpoint/2010/main" val="175407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basketball hoop&#10;&#10;Description automatically generated with low confidence">
            <a:extLst>
              <a:ext uri="{FF2B5EF4-FFF2-40B4-BE49-F238E27FC236}">
                <a16:creationId xmlns:a16="http://schemas.microsoft.com/office/drawing/2014/main" id="{33BBFB40-6A86-3E4E-A60C-155D1A481EA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236044" y="1674340"/>
            <a:ext cx="5768547" cy="4326410"/>
          </a:xfrm>
          <a:prstGeom prst="rect">
            <a:avLst/>
          </a:prstGeom>
        </p:spPr>
      </p:pic>
      <p:pic>
        <p:nvPicPr>
          <p:cNvPr id="7" name="Picture 6" descr="A picture containing connector&#10;&#10;Description automatically generated">
            <a:extLst>
              <a:ext uri="{FF2B5EF4-FFF2-40B4-BE49-F238E27FC236}">
                <a16:creationId xmlns:a16="http://schemas.microsoft.com/office/drawing/2014/main" id="{78B433FB-D565-4A4A-8A75-3FD15D251A8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87412" y="1674340"/>
            <a:ext cx="5768546" cy="4326410"/>
          </a:xfrm>
          <a:prstGeom prst="rect">
            <a:avLst/>
          </a:prstGeom>
        </p:spPr>
      </p:pic>
      <p:sp>
        <p:nvSpPr>
          <p:cNvPr id="4" name="TextBox 3">
            <a:extLst>
              <a:ext uri="{FF2B5EF4-FFF2-40B4-BE49-F238E27FC236}">
                <a16:creationId xmlns:a16="http://schemas.microsoft.com/office/drawing/2014/main" id="{9236825B-B875-8B48-8E83-23BD37EFAE26}"/>
              </a:ext>
            </a:extLst>
          </p:cNvPr>
          <p:cNvSpPr txBox="1"/>
          <p:nvPr/>
        </p:nvSpPr>
        <p:spPr>
          <a:xfrm>
            <a:off x="1681655" y="857250"/>
            <a:ext cx="8828690" cy="461665"/>
          </a:xfrm>
          <a:prstGeom prst="rect">
            <a:avLst/>
          </a:prstGeom>
          <a:noFill/>
        </p:spPr>
        <p:txBody>
          <a:bodyPr wrap="square" rtlCol="0">
            <a:spAutoFit/>
          </a:bodyPr>
          <a:lstStyle/>
          <a:p>
            <a:pPr algn="ctr"/>
            <a:r>
              <a:rPr lang="en-US" sz="1200" dirty="0"/>
              <a:t>Thread one the </a:t>
            </a:r>
            <a:r>
              <a:rPr lang="en-US" sz="1200" dirty="0">
                <a:highlight>
                  <a:srgbClr val="FFFF00"/>
                </a:highlight>
              </a:rPr>
              <a:t>75</a:t>
            </a:r>
            <a:r>
              <a:rPr lang="en-US" sz="1200" dirty="0"/>
              <a:t> magnets onto the end the wires and then back through the bottom of the magnet as shown on the left. Pull the loop of wire taught so they appear as shown on the right. When pulling the loop of wire through, try to keep the wires parallel.</a:t>
            </a:r>
          </a:p>
        </p:txBody>
      </p:sp>
    </p:spTree>
    <p:extLst>
      <p:ext uri="{BB962C8B-B14F-4D97-AF65-F5344CB8AC3E}">
        <p14:creationId xmlns:p14="http://schemas.microsoft.com/office/powerpoint/2010/main" val="24411973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E62DE3-4246-BA48-9A65-4B1E72DFE0A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57149" y="857250"/>
            <a:ext cx="7677701" cy="5758276"/>
          </a:xfrm>
          <a:prstGeom prst="rect">
            <a:avLst/>
          </a:prstGeom>
        </p:spPr>
      </p:pic>
      <p:sp>
        <p:nvSpPr>
          <p:cNvPr id="3" name="TextBox 2">
            <a:extLst>
              <a:ext uri="{FF2B5EF4-FFF2-40B4-BE49-F238E27FC236}">
                <a16:creationId xmlns:a16="http://schemas.microsoft.com/office/drawing/2014/main" id="{BFA56A8A-9B89-9440-83BD-A9BF08BBCBF0}"/>
              </a:ext>
            </a:extLst>
          </p:cNvPr>
          <p:cNvSpPr txBox="1"/>
          <p:nvPr/>
        </p:nvSpPr>
        <p:spPr>
          <a:xfrm>
            <a:off x="1681654" y="242474"/>
            <a:ext cx="8828690" cy="276999"/>
          </a:xfrm>
          <a:prstGeom prst="rect">
            <a:avLst/>
          </a:prstGeom>
          <a:noFill/>
        </p:spPr>
        <p:txBody>
          <a:bodyPr wrap="square" rtlCol="0">
            <a:spAutoFit/>
          </a:bodyPr>
          <a:lstStyle/>
          <a:p>
            <a:pPr algn="ctr"/>
            <a:r>
              <a:rPr lang="en-US" sz="1200" dirty="0"/>
              <a:t>Repeat the process shown on the previous slide with the second </a:t>
            </a:r>
            <a:r>
              <a:rPr lang="en-US" sz="1200" dirty="0">
                <a:highlight>
                  <a:srgbClr val="FFFF00"/>
                </a:highlight>
              </a:rPr>
              <a:t>75</a:t>
            </a:r>
            <a:r>
              <a:rPr lang="en-US" sz="1200" dirty="0"/>
              <a:t> magnet.</a:t>
            </a:r>
          </a:p>
        </p:txBody>
      </p:sp>
    </p:spTree>
    <p:extLst>
      <p:ext uri="{BB962C8B-B14F-4D97-AF65-F5344CB8AC3E}">
        <p14:creationId xmlns:p14="http://schemas.microsoft.com/office/powerpoint/2010/main" val="480106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566513-0587-6F42-B40A-55D038BC97C1}"/>
              </a:ext>
            </a:extLst>
          </p:cNvPr>
          <p:cNvSpPr txBox="1"/>
          <p:nvPr/>
        </p:nvSpPr>
        <p:spPr>
          <a:xfrm>
            <a:off x="630195" y="6240162"/>
            <a:ext cx="1029449" cy="369332"/>
          </a:xfrm>
          <a:prstGeom prst="rect">
            <a:avLst/>
          </a:prstGeom>
          <a:noFill/>
        </p:spPr>
        <p:txBody>
          <a:bodyPr wrap="none" rtlCol="0">
            <a:spAutoFit/>
          </a:bodyPr>
          <a:lstStyle/>
          <a:p>
            <a:r>
              <a:rPr lang="en-US" dirty="0"/>
              <a:t>1in of ¼?</a:t>
            </a:r>
          </a:p>
        </p:txBody>
      </p:sp>
      <p:sp>
        <p:nvSpPr>
          <p:cNvPr id="3" name="TextBox 2">
            <a:extLst>
              <a:ext uri="{FF2B5EF4-FFF2-40B4-BE49-F238E27FC236}">
                <a16:creationId xmlns:a16="http://schemas.microsoft.com/office/drawing/2014/main" id="{46E84880-4341-A546-82EC-14162E2B8DB2}"/>
              </a:ext>
            </a:extLst>
          </p:cNvPr>
          <p:cNvSpPr txBox="1"/>
          <p:nvPr/>
        </p:nvSpPr>
        <p:spPr>
          <a:xfrm>
            <a:off x="2932386" y="276481"/>
            <a:ext cx="6327228" cy="276999"/>
          </a:xfrm>
          <a:prstGeom prst="rect">
            <a:avLst/>
          </a:prstGeom>
          <a:noFill/>
        </p:spPr>
        <p:txBody>
          <a:bodyPr wrap="square" rtlCol="0">
            <a:spAutoFit/>
          </a:bodyPr>
          <a:lstStyle/>
          <a:p>
            <a:pPr algn="ctr"/>
            <a:r>
              <a:rPr lang="en-US" sz="1200" dirty="0"/>
              <a:t>Measure out and cut one length of 6.4mm adhesive shrink tube that is 1in long.</a:t>
            </a:r>
          </a:p>
        </p:txBody>
      </p:sp>
    </p:spTree>
    <p:extLst>
      <p:ext uri="{BB962C8B-B14F-4D97-AF65-F5344CB8AC3E}">
        <p14:creationId xmlns:p14="http://schemas.microsoft.com/office/powerpoint/2010/main" val="2762255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up of a bicycle&#10;&#10;Description automatically generated with low confidence">
            <a:extLst>
              <a:ext uri="{FF2B5EF4-FFF2-40B4-BE49-F238E27FC236}">
                <a16:creationId xmlns:a16="http://schemas.microsoft.com/office/drawing/2014/main" id="{F2925369-E844-0549-93CE-B1FDAADA3D23}"/>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59111" y="963828"/>
            <a:ext cx="7473777" cy="5605333"/>
          </a:xfrm>
          <a:prstGeom prst="rect">
            <a:avLst/>
          </a:prstGeom>
        </p:spPr>
      </p:pic>
      <p:sp>
        <p:nvSpPr>
          <p:cNvPr id="3" name="TextBox 2">
            <a:extLst>
              <a:ext uri="{FF2B5EF4-FFF2-40B4-BE49-F238E27FC236}">
                <a16:creationId xmlns:a16="http://schemas.microsoft.com/office/drawing/2014/main" id="{F5835432-EF6F-5944-9617-6F3A40356ADA}"/>
              </a:ext>
            </a:extLst>
          </p:cNvPr>
          <p:cNvSpPr txBox="1"/>
          <p:nvPr/>
        </p:nvSpPr>
        <p:spPr>
          <a:xfrm>
            <a:off x="1975944" y="393754"/>
            <a:ext cx="8240110" cy="276999"/>
          </a:xfrm>
          <a:prstGeom prst="rect">
            <a:avLst/>
          </a:prstGeom>
          <a:noFill/>
        </p:spPr>
        <p:txBody>
          <a:bodyPr wrap="square" rtlCol="0">
            <a:spAutoFit/>
          </a:bodyPr>
          <a:lstStyle/>
          <a:p>
            <a:pPr algn="ctr"/>
            <a:r>
              <a:rPr lang="en-US" sz="1200" dirty="0"/>
              <a:t>Place the piece of shrink tube such that it abuts the magnets. Apply the heat gun.</a:t>
            </a:r>
          </a:p>
        </p:txBody>
      </p:sp>
    </p:spTree>
    <p:extLst>
      <p:ext uri="{BB962C8B-B14F-4D97-AF65-F5344CB8AC3E}">
        <p14:creationId xmlns:p14="http://schemas.microsoft.com/office/powerpoint/2010/main" val="4010306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uler on a blue surface&#10;&#10;Description automatically generated with low confidence">
            <a:extLst>
              <a:ext uri="{FF2B5EF4-FFF2-40B4-BE49-F238E27FC236}">
                <a16:creationId xmlns:a16="http://schemas.microsoft.com/office/drawing/2014/main" id="{B6A329FB-60AF-F543-A2F8-CD970A762E5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260256" y="849634"/>
            <a:ext cx="7671487" cy="5753615"/>
          </a:xfrm>
          <a:prstGeom prst="rect">
            <a:avLst/>
          </a:prstGeom>
        </p:spPr>
      </p:pic>
      <p:sp>
        <p:nvSpPr>
          <p:cNvPr id="6" name="TextBox 5">
            <a:extLst>
              <a:ext uri="{FF2B5EF4-FFF2-40B4-BE49-F238E27FC236}">
                <a16:creationId xmlns:a16="http://schemas.microsoft.com/office/drawing/2014/main" id="{B01BA369-926B-2345-A0F1-F04B1D5C3226}"/>
              </a:ext>
            </a:extLst>
          </p:cNvPr>
          <p:cNvSpPr txBox="1"/>
          <p:nvPr/>
        </p:nvSpPr>
        <p:spPr>
          <a:xfrm>
            <a:off x="864973" y="5906530"/>
            <a:ext cx="894797" cy="369332"/>
          </a:xfrm>
          <a:prstGeom prst="rect">
            <a:avLst/>
          </a:prstGeom>
          <a:noFill/>
        </p:spPr>
        <p:txBody>
          <a:bodyPr wrap="none" rtlCol="0">
            <a:spAutoFit/>
          </a:bodyPr>
          <a:lstStyle/>
          <a:p>
            <a:r>
              <a:rPr lang="en-US" dirty="0"/>
              <a:t>19mm?</a:t>
            </a:r>
          </a:p>
        </p:txBody>
      </p:sp>
      <p:sp>
        <p:nvSpPr>
          <p:cNvPr id="4" name="TextBox 3">
            <a:extLst>
              <a:ext uri="{FF2B5EF4-FFF2-40B4-BE49-F238E27FC236}">
                <a16:creationId xmlns:a16="http://schemas.microsoft.com/office/drawing/2014/main" id="{DF5C5B6B-0610-8449-8833-BEBC9725F308}"/>
              </a:ext>
            </a:extLst>
          </p:cNvPr>
          <p:cNvSpPr txBox="1"/>
          <p:nvPr/>
        </p:nvSpPr>
        <p:spPr>
          <a:xfrm>
            <a:off x="1975944" y="372734"/>
            <a:ext cx="8240110" cy="276999"/>
          </a:xfrm>
          <a:prstGeom prst="rect">
            <a:avLst/>
          </a:prstGeom>
          <a:noFill/>
        </p:spPr>
        <p:txBody>
          <a:bodyPr wrap="square" rtlCol="0">
            <a:spAutoFit/>
          </a:bodyPr>
          <a:lstStyle/>
          <a:p>
            <a:pPr algn="ctr"/>
            <a:r>
              <a:rPr lang="en-US" sz="1200" dirty="0"/>
              <a:t>Measure out and cut one length of 19mm adhesive shrink tube that is 4in long. </a:t>
            </a:r>
          </a:p>
        </p:txBody>
      </p:sp>
    </p:spTree>
    <p:extLst>
      <p:ext uri="{BB962C8B-B14F-4D97-AF65-F5344CB8AC3E}">
        <p14:creationId xmlns:p14="http://schemas.microsoft.com/office/powerpoint/2010/main" val="3128254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indoor&#10;&#10;Description automatically generated">
            <a:extLst>
              <a:ext uri="{FF2B5EF4-FFF2-40B4-BE49-F238E27FC236}">
                <a16:creationId xmlns:a16="http://schemas.microsoft.com/office/drawing/2014/main" id="{F21A2869-879C-9A47-9FCD-206979ACDC7C}"/>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60402" y="1912205"/>
            <a:ext cx="5599671" cy="4199753"/>
          </a:xfrm>
          <a:prstGeom prst="rect">
            <a:avLst/>
          </a:prstGeom>
        </p:spPr>
      </p:pic>
      <p:pic>
        <p:nvPicPr>
          <p:cNvPr id="7" name="Picture 6" descr="A close-up of a pen&#10;&#10;Description automatically generated with low confidence">
            <a:extLst>
              <a:ext uri="{FF2B5EF4-FFF2-40B4-BE49-F238E27FC236}">
                <a16:creationId xmlns:a16="http://schemas.microsoft.com/office/drawing/2014/main" id="{A8EBEA6A-7B7D-A846-B478-1C8B5D07A7CE}"/>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231927" y="1912205"/>
            <a:ext cx="5599671" cy="4199753"/>
          </a:xfrm>
          <a:prstGeom prst="rect">
            <a:avLst/>
          </a:prstGeom>
        </p:spPr>
      </p:pic>
      <p:sp>
        <p:nvSpPr>
          <p:cNvPr id="4" name="TextBox 3">
            <a:extLst>
              <a:ext uri="{FF2B5EF4-FFF2-40B4-BE49-F238E27FC236}">
                <a16:creationId xmlns:a16="http://schemas.microsoft.com/office/drawing/2014/main" id="{9A5500BA-525C-4E48-859B-575AEB90DCAF}"/>
              </a:ext>
            </a:extLst>
          </p:cNvPr>
          <p:cNvSpPr txBox="1"/>
          <p:nvPr/>
        </p:nvSpPr>
        <p:spPr>
          <a:xfrm>
            <a:off x="1026284" y="1013865"/>
            <a:ext cx="10139432" cy="276999"/>
          </a:xfrm>
          <a:prstGeom prst="rect">
            <a:avLst/>
          </a:prstGeom>
          <a:noFill/>
        </p:spPr>
        <p:txBody>
          <a:bodyPr wrap="square" rtlCol="0">
            <a:spAutoFit/>
          </a:bodyPr>
          <a:lstStyle/>
          <a:p>
            <a:pPr algn="ctr"/>
            <a:r>
              <a:rPr lang="en-US" sz="1200" dirty="0"/>
              <a:t>Place the piece of 19mm shrink tube over the magnets so that roughly the same amount of shrink tube is visible coming out either end. Apply the heat gun.</a:t>
            </a:r>
          </a:p>
        </p:txBody>
      </p:sp>
    </p:spTree>
    <p:extLst>
      <p:ext uri="{BB962C8B-B14F-4D97-AF65-F5344CB8AC3E}">
        <p14:creationId xmlns:p14="http://schemas.microsoft.com/office/powerpoint/2010/main" val="4259840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air of glasses on a blue surface&#10;&#10;Description automatically generated with medium confidence">
            <a:extLst>
              <a:ext uri="{FF2B5EF4-FFF2-40B4-BE49-F238E27FC236}">
                <a16:creationId xmlns:a16="http://schemas.microsoft.com/office/drawing/2014/main" id="{F04A2886-F13F-5B4C-BCAC-7E73F7A191B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803676" y="879215"/>
            <a:ext cx="8584648" cy="5730189"/>
          </a:xfrm>
          <a:prstGeom prst="rect">
            <a:avLst/>
          </a:prstGeom>
        </p:spPr>
      </p:pic>
      <p:sp>
        <p:nvSpPr>
          <p:cNvPr id="3" name="TextBox 2">
            <a:extLst>
              <a:ext uri="{FF2B5EF4-FFF2-40B4-BE49-F238E27FC236}">
                <a16:creationId xmlns:a16="http://schemas.microsoft.com/office/drawing/2014/main" id="{9F21E8B9-A61E-4140-8AFB-A3698BD7C572}"/>
              </a:ext>
            </a:extLst>
          </p:cNvPr>
          <p:cNvSpPr txBox="1"/>
          <p:nvPr/>
        </p:nvSpPr>
        <p:spPr>
          <a:xfrm>
            <a:off x="3388771" y="375509"/>
            <a:ext cx="5414457" cy="276999"/>
          </a:xfrm>
          <a:prstGeom prst="rect">
            <a:avLst/>
          </a:prstGeom>
          <a:noFill/>
        </p:spPr>
        <p:txBody>
          <a:bodyPr wrap="square" rtlCol="0">
            <a:spAutoFit/>
          </a:bodyPr>
          <a:lstStyle/>
          <a:p>
            <a:pPr algn="ctr"/>
            <a:r>
              <a:rPr lang="en-US" sz="1200" dirty="0"/>
              <a:t>Wire harness complete! The orange, white, and ground wire will be given tips later.</a:t>
            </a:r>
          </a:p>
        </p:txBody>
      </p:sp>
    </p:spTree>
    <p:extLst>
      <p:ext uri="{BB962C8B-B14F-4D97-AF65-F5344CB8AC3E}">
        <p14:creationId xmlns:p14="http://schemas.microsoft.com/office/powerpoint/2010/main" val="9376651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EE89A78-3980-6047-9207-FA80E4653B02}"/>
              </a:ext>
            </a:extLst>
          </p:cNvPr>
          <p:cNvSpPr txBox="1">
            <a:spLocks/>
          </p:cNvSpPr>
          <p:nvPr/>
        </p:nvSpPr>
        <p:spPr>
          <a:xfrm>
            <a:off x="4859719" y="5980386"/>
            <a:ext cx="2728750" cy="87761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dirty="0"/>
              <a:t>Tools</a:t>
            </a:r>
          </a:p>
        </p:txBody>
      </p:sp>
    </p:spTree>
    <p:extLst>
      <p:ext uri="{BB962C8B-B14F-4D97-AF65-F5344CB8AC3E}">
        <p14:creationId xmlns:p14="http://schemas.microsoft.com/office/powerpoint/2010/main" val="4186972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22D7-66B7-FC4E-86D4-A75325335536}"/>
              </a:ext>
            </a:extLst>
          </p:cNvPr>
          <p:cNvSpPr>
            <a:spLocks noGrp="1"/>
          </p:cNvSpPr>
          <p:nvPr>
            <p:ph type="title"/>
          </p:nvPr>
        </p:nvSpPr>
        <p:spPr>
          <a:xfrm>
            <a:off x="838200" y="0"/>
            <a:ext cx="10515600" cy="1325563"/>
          </a:xfrm>
        </p:spPr>
        <p:txBody>
          <a:bodyPr/>
          <a:lstStyle/>
          <a:p>
            <a:r>
              <a:rPr lang="en-US" dirty="0"/>
              <a:t>Crimping Tool</a:t>
            </a:r>
          </a:p>
        </p:txBody>
      </p:sp>
      <p:pic>
        <p:nvPicPr>
          <p:cNvPr id="3" name="Picture 2" descr="A picture containing floor, yellow, tool, scissors&#10;&#10;Description automatically generated">
            <a:extLst>
              <a:ext uri="{FF2B5EF4-FFF2-40B4-BE49-F238E27FC236}">
                <a16:creationId xmlns:a16="http://schemas.microsoft.com/office/drawing/2014/main" id="{DA9C5EB2-ECC4-EA42-8A8C-A567DCB97398}"/>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98367" y="1184272"/>
            <a:ext cx="4005072" cy="5340096"/>
          </a:xfrm>
          <a:prstGeom prst="rect">
            <a:avLst/>
          </a:prstGeom>
        </p:spPr>
      </p:pic>
      <p:pic>
        <p:nvPicPr>
          <p:cNvPr id="4" name="Picture 3" descr="A picture containing black, close&#10;&#10;Description automatically generated">
            <a:extLst>
              <a:ext uri="{FF2B5EF4-FFF2-40B4-BE49-F238E27FC236}">
                <a16:creationId xmlns:a16="http://schemas.microsoft.com/office/drawing/2014/main" id="{D022127A-ABCA-734C-AE6A-7B2888202803}"/>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888561" y="1184272"/>
            <a:ext cx="4005072" cy="5340096"/>
          </a:xfrm>
          <a:prstGeom prst="rect">
            <a:avLst/>
          </a:prstGeom>
        </p:spPr>
      </p:pic>
    </p:spTree>
    <p:extLst>
      <p:ext uri="{BB962C8B-B14F-4D97-AF65-F5344CB8AC3E}">
        <p14:creationId xmlns:p14="http://schemas.microsoft.com/office/powerpoint/2010/main" val="3165916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9BE092-A298-A04B-BEC0-72B318944E3D}"/>
              </a:ext>
            </a:extLst>
          </p:cNvPr>
          <p:cNvSpPr txBox="1"/>
          <p:nvPr/>
        </p:nvSpPr>
        <p:spPr>
          <a:xfrm>
            <a:off x="481914" y="6141308"/>
            <a:ext cx="1967590" cy="369332"/>
          </a:xfrm>
          <a:prstGeom prst="rect">
            <a:avLst/>
          </a:prstGeom>
          <a:noFill/>
        </p:spPr>
        <p:txBody>
          <a:bodyPr wrap="none" rtlCol="0">
            <a:spAutoFit/>
          </a:bodyPr>
          <a:lstStyle/>
          <a:p>
            <a:r>
              <a:rPr lang="en-US" dirty="0"/>
              <a:t>Take apart old wire</a:t>
            </a:r>
          </a:p>
        </p:txBody>
      </p:sp>
    </p:spTree>
    <p:extLst>
      <p:ext uri="{BB962C8B-B14F-4D97-AF65-F5344CB8AC3E}">
        <p14:creationId xmlns:p14="http://schemas.microsoft.com/office/powerpoint/2010/main" val="402258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7E9B44-629E-C546-B158-99CEFC184342}"/>
              </a:ext>
            </a:extLst>
          </p:cNvPr>
          <p:cNvSpPr txBox="1"/>
          <p:nvPr/>
        </p:nvSpPr>
        <p:spPr>
          <a:xfrm>
            <a:off x="691978" y="6141308"/>
            <a:ext cx="2410468" cy="369332"/>
          </a:xfrm>
          <a:prstGeom prst="rect">
            <a:avLst/>
          </a:prstGeom>
          <a:noFill/>
        </p:spPr>
        <p:txBody>
          <a:bodyPr wrap="none" rtlCol="0">
            <a:spAutoFit/>
          </a:bodyPr>
          <a:lstStyle/>
          <a:p>
            <a:r>
              <a:rPr lang="en-US" dirty="0"/>
              <a:t>Measure out new wire?</a:t>
            </a:r>
          </a:p>
        </p:txBody>
      </p:sp>
      <p:sp>
        <p:nvSpPr>
          <p:cNvPr id="3" name="TextBox 2">
            <a:extLst>
              <a:ext uri="{FF2B5EF4-FFF2-40B4-BE49-F238E27FC236}">
                <a16:creationId xmlns:a16="http://schemas.microsoft.com/office/drawing/2014/main" id="{27A36CEF-C89E-E743-97C5-AC430C47E933}"/>
              </a:ext>
            </a:extLst>
          </p:cNvPr>
          <p:cNvSpPr txBox="1"/>
          <p:nvPr/>
        </p:nvSpPr>
        <p:spPr>
          <a:xfrm>
            <a:off x="6211615" y="3198167"/>
            <a:ext cx="4582510" cy="276999"/>
          </a:xfrm>
          <a:prstGeom prst="rect">
            <a:avLst/>
          </a:prstGeom>
          <a:noFill/>
        </p:spPr>
        <p:txBody>
          <a:bodyPr wrap="square" rtlCol="0">
            <a:spAutoFit/>
          </a:bodyPr>
          <a:lstStyle/>
          <a:p>
            <a:pPr algn="ctr"/>
            <a:r>
              <a:rPr lang="en-US" sz="1200" dirty="0"/>
              <a:t>Measure out and cut </a:t>
            </a:r>
            <a:r>
              <a:rPr lang="en-US" sz="1200" dirty="0">
                <a:highlight>
                  <a:srgbClr val="FFFF00"/>
                </a:highlight>
              </a:rPr>
              <a:t>blah</a:t>
            </a:r>
            <a:r>
              <a:rPr lang="en-US" sz="1200" dirty="0"/>
              <a:t> inches of orange and white 14 </a:t>
            </a:r>
            <a:r>
              <a:rPr lang="en-US" sz="1200" dirty="0" err="1"/>
              <a:t>awg</a:t>
            </a:r>
            <a:r>
              <a:rPr lang="en-US" sz="1200" dirty="0"/>
              <a:t> wire.</a:t>
            </a:r>
          </a:p>
        </p:txBody>
      </p:sp>
    </p:spTree>
    <p:extLst>
      <p:ext uri="{BB962C8B-B14F-4D97-AF65-F5344CB8AC3E}">
        <p14:creationId xmlns:p14="http://schemas.microsoft.com/office/powerpoint/2010/main" val="5066785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65BCEF9-E71D-5D40-AC04-C892E130E3B1}"/>
              </a:ext>
            </a:extLst>
          </p:cNvPr>
          <p:cNvSpPr txBox="1"/>
          <p:nvPr/>
        </p:nvSpPr>
        <p:spPr>
          <a:xfrm>
            <a:off x="556054" y="6264876"/>
            <a:ext cx="1961434" cy="369332"/>
          </a:xfrm>
          <a:prstGeom prst="rect">
            <a:avLst/>
          </a:prstGeom>
          <a:noFill/>
        </p:spPr>
        <p:txBody>
          <a:bodyPr wrap="none" rtlCol="0">
            <a:spAutoFit/>
          </a:bodyPr>
          <a:lstStyle/>
          <a:p>
            <a:r>
              <a:rPr lang="en-US" dirty="0"/>
              <a:t>Crimp new wire on</a:t>
            </a:r>
          </a:p>
        </p:txBody>
      </p:sp>
    </p:spTree>
    <p:extLst>
      <p:ext uri="{BB962C8B-B14F-4D97-AF65-F5344CB8AC3E}">
        <p14:creationId xmlns:p14="http://schemas.microsoft.com/office/powerpoint/2010/main" val="3705001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872CC9-A137-6645-8A44-3E4A5403AFA5}"/>
              </a:ext>
            </a:extLst>
          </p:cNvPr>
          <p:cNvSpPr txBox="1"/>
          <p:nvPr/>
        </p:nvSpPr>
        <p:spPr>
          <a:xfrm>
            <a:off x="605481" y="6215449"/>
            <a:ext cx="2705612" cy="369332"/>
          </a:xfrm>
          <a:prstGeom prst="rect">
            <a:avLst/>
          </a:prstGeom>
          <a:noFill/>
        </p:spPr>
        <p:txBody>
          <a:bodyPr wrap="none" rtlCol="0">
            <a:spAutoFit/>
          </a:bodyPr>
          <a:lstStyle/>
          <a:p>
            <a:r>
              <a:rPr lang="en-US" dirty="0"/>
              <a:t>Measure metal braid 30in?</a:t>
            </a:r>
          </a:p>
        </p:txBody>
      </p:sp>
      <p:pic>
        <p:nvPicPr>
          <p:cNvPr id="3" name="Picture 2" descr="A close-up of a pencil&#10;&#10;Description automatically generated with medium confidence">
            <a:extLst>
              <a:ext uri="{FF2B5EF4-FFF2-40B4-BE49-F238E27FC236}">
                <a16:creationId xmlns:a16="http://schemas.microsoft.com/office/drawing/2014/main" id="{5A4F3398-CD35-1445-90F9-EEBEE4EEFB29}"/>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6096000" y="1507523"/>
            <a:ext cx="5760308" cy="4320231"/>
          </a:xfrm>
          <a:prstGeom prst="rect">
            <a:avLst/>
          </a:prstGeom>
        </p:spPr>
      </p:pic>
      <p:sp>
        <p:nvSpPr>
          <p:cNvPr id="5" name="TextBox 4">
            <a:extLst>
              <a:ext uri="{FF2B5EF4-FFF2-40B4-BE49-F238E27FC236}">
                <a16:creationId xmlns:a16="http://schemas.microsoft.com/office/drawing/2014/main" id="{856E1343-91DE-4B41-8D4A-4E268FD7C199}"/>
              </a:ext>
            </a:extLst>
          </p:cNvPr>
          <p:cNvSpPr txBox="1"/>
          <p:nvPr/>
        </p:nvSpPr>
        <p:spPr>
          <a:xfrm>
            <a:off x="3489435" y="622919"/>
            <a:ext cx="5213130" cy="276999"/>
          </a:xfrm>
          <a:prstGeom prst="rect">
            <a:avLst/>
          </a:prstGeom>
          <a:noFill/>
        </p:spPr>
        <p:txBody>
          <a:bodyPr wrap="square" rtlCol="0">
            <a:spAutoFit/>
          </a:bodyPr>
          <a:lstStyle/>
          <a:p>
            <a:pPr algn="ctr"/>
            <a:r>
              <a:rPr lang="en-US" sz="1200" dirty="0"/>
              <a:t>Measure out </a:t>
            </a:r>
            <a:r>
              <a:rPr lang="en-US" sz="1200" dirty="0">
                <a:highlight>
                  <a:srgbClr val="FFFF00"/>
                </a:highlight>
              </a:rPr>
              <a:t>blah</a:t>
            </a:r>
            <a:r>
              <a:rPr lang="en-US" sz="1200" dirty="0"/>
              <a:t> inches of the .203 metal braid. Expand it using the metal rod.</a:t>
            </a:r>
          </a:p>
        </p:txBody>
      </p:sp>
    </p:spTree>
    <p:extLst>
      <p:ext uri="{BB962C8B-B14F-4D97-AF65-F5344CB8AC3E}">
        <p14:creationId xmlns:p14="http://schemas.microsoft.com/office/powerpoint/2010/main" val="2159041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6024B6E-5A45-9144-AD85-D3BC0064F1A6}"/>
              </a:ext>
            </a:extLst>
          </p:cNvPr>
          <p:cNvSpPr txBox="1"/>
          <p:nvPr/>
        </p:nvSpPr>
        <p:spPr>
          <a:xfrm>
            <a:off x="469557" y="6128951"/>
            <a:ext cx="747320" cy="369332"/>
          </a:xfrm>
          <a:prstGeom prst="rect">
            <a:avLst/>
          </a:prstGeom>
          <a:noFill/>
        </p:spPr>
        <p:txBody>
          <a:bodyPr wrap="none" rtlCol="0">
            <a:spAutoFit/>
          </a:bodyPr>
          <a:lstStyle/>
          <a:p>
            <a:r>
              <a:rPr lang="en-US" dirty="0"/>
              <a:t>1/4</a:t>
            </a:r>
            <a:r>
              <a:rPr lang="en-US" baseline="30000" dirty="0"/>
              <a:t>th</a:t>
            </a:r>
            <a:r>
              <a:rPr lang="en-US" dirty="0"/>
              <a:t>?</a:t>
            </a:r>
          </a:p>
        </p:txBody>
      </p:sp>
      <p:sp>
        <p:nvSpPr>
          <p:cNvPr id="3" name="TextBox 2">
            <a:extLst>
              <a:ext uri="{FF2B5EF4-FFF2-40B4-BE49-F238E27FC236}">
                <a16:creationId xmlns:a16="http://schemas.microsoft.com/office/drawing/2014/main" id="{16EA07F7-0651-0B45-9EDD-441477247578}"/>
              </a:ext>
            </a:extLst>
          </p:cNvPr>
          <p:cNvSpPr txBox="1"/>
          <p:nvPr/>
        </p:nvSpPr>
        <p:spPr>
          <a:xfrm>
            <a:off x="2932386" y="392095"/>
            <a:ext cx="6327228" cy="276999"/>
          </a:xfrm>
          <a:prstGeom prst="rect">
            <a:avLst/>
          </a:prstGeom>
          <a:noFill/>
        </p:spPr>
        <p:txBody>
          <a:bodyPr wrap="square" rtlCol="0">
            <a:spAutoFit/>
          </a:bodyPr>
          <a:lstStyle/>
          <a:p>
            <a:pPr algn="ctr"/>
            <a:r>
              <a:rPr lang="en-US" sz="1200" dirty="0"/>
              <a:t>Measure out and cut two lengths of 6.4mm adhesive shrink tube each .5in long.</a:t>
            </a:r>
          </a:p>
        </p:txBody>
      </p:sp>
    </p:spTree>
    <p:extLst>
      <p:ext uri="{BB962C8B-B14F-4D97-AF65-F5344CB8AC3E}">
        <p14:creationId xmlns:p14="http://schemas.microsoft.com/office/powerpoint/2010/main" val="11715724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TotalTime>
  <Words>627</Words>
  <Application>Microsoft Macintosh PowerPoint</Application>
  <PresentationFormat>Widescreen</PresentationFormat>
  <Paragraphs>35</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48v Cryo Board to Cryo Cooler</vt:lpstr>
      <vt:lpstr>Materials</vt:lpstr>
      <vt:lpstr>PowerPoint Presentation</vt:lpstr>
      <vt:lpstr>Crimping Tool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Sarah Schoultz</dc:creator>
  <cp:lastModifiedBy>Sarah Schoultz</cp:lastModifiedBy>
  <cp:revision>18</cp:revision>
  <dcterms:created xsi:type="dcterms:W3CDTF">2021-03-04T22:34:40Z</dcterms:created>
  <dcterms:modified xsi:type="dcterms:W3CDTF">2021-05-19T12:39:46Z</dcterms:modified>
</cp:coreProperties>
</file>