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5" r:id="rId4"/>
    <p:sldId id="267" r:id="rId5"/>
    <p:sldId id="264" r:id="rId6"/>
    <p:sldId id="263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4AD4-EE67-E648-9DB7-F952EC29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1EDBF-578E-824F-AD14-64C799330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DD898-3054-A54B-9A47-8A787F8E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C052A-B7CD-6D4E-AC8F-8C76F967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CE014-77C0-FC4A-9068-805950B4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9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068F9-0122-254A-8159-02EAC04B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B44F8-AD7A-0944-9D48-FB962ACF1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589E-0906-CD49-B306-60E38040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F88-0A69-D343-9C39-416E40F1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18FF6-C1AE-6842-B2BF-46DAC518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71948-BC44-3347-BEE0-1D52835A86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7B5FC-0288-A24A-8C4F-0B8249F1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8F23B-6E05-9744-8E77-FAE7C69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9970-AF57-0B4F-8B04-6B8142B4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C5E23-7F3E-3540-8443-90C83C2D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7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FEFF5-93C8-204E-B4BB-7AC1379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7CB8-7032-C14B-9452-C2E31029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6DBAD-CEE4-BC45-A90F-5D49A7F0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64E88-0B39-3845-8282-289B0201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F6EF-8927-6B4C-B990-37E5A45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8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E3E6-B700-8542-9871-A28BC4F17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96D6-BAD3-454D-A53C-16FC46FA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1187-1302-EE4E-B882-CA313BA3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E889D-9AEF-8248-A0D8-3031EE84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456D-943E-A04F-9959-E4311ED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3C6F-2BF5-994C-81F4-2CB6A8A4F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5E69-64BC-CF43-9212-ADB0ACF89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AA5AD-02FD-AF4D-AA72-9F3AD361C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BFFF6-AB40-ED48-B134-BA3D9979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A9F21-FB3A-8849-B008-6CF2531E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2758C-FC02-CD41-8386-23CCA15AB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02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FCD4-32A7-614A-947D-360DE59A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EC216-450F-9447-84B9-0C421506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DDAC5-F6E4-BD4A-A59C-74CCD93C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7D102A-6CA2-DE47-9229-2CB006B8D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25BE9-8FDC-DB40-81C9-255FF9C79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082BE-9A39-E348-8FEE-DD5ADF12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2F4C0-A885-E44B-A53A-B25D8D1B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DEAC5-524E-FB40-93D5-659EBE21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04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BFD36-79B6-5D40-947B-CF14CFC6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46758-1628-994C-A165-82CEB3DB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4A3692-FBD2-7741-9B84-FE37E841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822E0-076B-AE4B-9A3E-E3D12A8D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25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25F7C-2F64-B74B-A18A-A4FDB929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80CEB-1F4E-9645-B167-7FD2EEB78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8EAD-ED12-7247-BFE8-08E0E736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0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26F1-DC34-3540-9A10-817D1FD1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D9043-7BC0-0541-8B2D-A65A41066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73B51-EFB3-C94C-B4D0-8715DF3AD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4C62C-BF84-B049-B14A-983E9237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AD3A1-6E62-0B4F-8952-56775B0C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C47DD-7016-B744-8AAA-1EF2A523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B5EA-8F22-A94E-8880-F2AADD84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869E-B83F-F24E-A0F4-990997326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48D80-37C9-CA4A-A2D9-DF19E0F85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12F3E-C08C-864A-8796-A3580755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69762-12E7-6643-BCC5-31DD68FF2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C27B40-AE3D-3045-BD1D-4DC48CDA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1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A748E-BCE3-E343-9AA0-1526B6A92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99C8-97A1-EE4B-91CA-0E3E22E44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C854-AF25-4D49-9B93-23B2AFE0F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8721-26C2-A040-A0C5-0559A41277CE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AFA78-297C-C64E-8C84-86B221821A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B4782-232B-8144-808D-22A58B279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31380-5C0C-9343-B4F0-7BD0F41E6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AA92-747D-0641-A323-23D2480D89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/>
              <a:t>Control Board </a:t>
            </a:r>
            <a:r>
              <a:rPr lang="en-US"/>
              <a:t>to Accelerometer </a:t>
            </a:r>
            <a:r>
              <a:rPr lang="en-US" dirty="0"/>
              <a:t>Cable </a:t>
            </a:r>
          </a:p>
        </p:txBody>
      </p:sp>
    </p:spTree>
    <p:extLst>
      <p:ext uri="{BB962C8B-B14F-4D97-AF65-F5344CB8AC3E}">
        <p14:creationId xmlns:p14="http://schemas.microsoft.com/office/powerpoint/2010/main" val="263266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B602-B5D4-3C42-A5E3-95330B52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624" y="5980386"/>
            <a:ext cx="2728750" cy="87761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Materials</a:t>
            </a:r>
          </a:p>
        </p:txBody>
      </p:sp>
    </p:spTree>
    <p:extLst>
      <p:ext uri="{BB962C8B-B14F-4D97-AF65-F5344CB8AC3E}">
        <p14:creationId xmlns:p14="http://schemas.microsoft.com/office/powerpoint/2010/main" val="175407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E89A78-3980-6047-9207-FA80E4653B02}"/>
              </a:ext>
            </a:extLst>
          </p:cNvPr>
          <p:cNvSpPr txBox="1">
            <a:spLocks/>
          </p:cNvSpPr>
          <p:nvPr/>
        </p:nvSpPr>
        <p:spPr>
          <a:xfrm>
            <a:off x="4859719" y="5980386"/>
            <a:ext cx="2728750" cy="87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418697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2D7-66B7-FC4E-86D4-A75325335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 sub Crimp Tool</a:t>
            </a:r>
          </a:p>
        </p:txBody>
      </p:sp>
    </p:spTree>
    <p:extLst>
      <p:ext uri="{BB962C8B-B14F-4D97-AF65-F5344CB8AC3E}">
        <p14:creationId xmlns:p14="http://schemas.microsoft.com/office/powerpoint/2010/main" val="316591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AAC87D-3DC0-D246-8213-F9121DF962CE}"/>
              </a:ext>
            </a:extLst>
          </p:cNvPr>
          <p:cNvSpPr txBox="1"/>
          <p:nvPr/>
        </p:nvSpPr>
        <p:spPr>
          <a:xfrm>
            <a:off x="2790496" y="297312"/>
            <a:ext cx="661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 out and cut 20 inches of yellow, orange, green, violet, and black 28 </a:t>
            </a:r>
            <a:r>
              <a:rPr lang="en-US" sz="1200" dirty="0" err="1"/>
              <a:t>awg</a:t>
            </a:r>
            <a:r>
              <a:rPr lang="en-US" sz="1200" dirty="0"/>
              <a:t> wire.</a:t>
            </a:r>
          </a:p>
        </p:txBody>
      </p:sp>
    </p:spTree>
    <p:extLst>
      <p:ext uri="{BB962C8B-B14F-4D97-AF65-F5344CB8AC3E}">
        <p14:creationId xmlns:p14="http://schemas.microsoft.com/office/powerpoint/2010/main" val="41750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CDB26-939D-4E4B-9041-3D08FF3FDE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6238362" y="1285361"/>
            <a:ext cx="4660041" cy="62133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434EBD-2F24-FF49-83D9-FFA5635A1596}"/>
              </a:ext>
            </a:extLst>
          </p:cNvPr>
          <p:cNvSpPr txBox="1"/>
          <p:nvPr/>
        </p:nvSpPr>
        <p:spPr>
          <a:xfrm>
            <a:off x="5961817" y="1222222"/>
            <a:ext cx="5213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 out 13.5 inches of the 1/8</a:t>
            </a:r>
            <a:r>
              <a:rPr lang="en-US" sz="1200" baseline="30000" dirty="0"/>
              <a:t>th</a:t>
            </a:r>
            <a:r>
              <a:rPr lang="en-US" sz="1200" dirty="0"/>
              <a:t> metal braid. Expand it using the metal rod.</a:t>
            </a:r>
          </a:p>
        </p:txBody>
      </p:sp>
    </p:spTree>
    <p:extLst>
      <p:ext uri="{BB962C8B-B14F-4D97-AF65-F5344CB8AC3E}">
        <p14:creationId xmlns:p14="http://schemas.microsoft.com/office/powerpoint/2010/main" val="3263737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D4DA7C-2BA4-9E44-8C1D-7886332B8E47}"/>
              </a:ext>
            </a:extLst>
          </p:cNvPr>
          <p:cNvSpPr txBox="1"/>
          <p:nvPr/>
        </p:nvSpPr>
        <p:spPr>
          <a:xfrm>
            <a:off x="2790496" y="297312"/>
            <a:ext cx="6611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Trim ends to 1.25in long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3443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54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Control Board to Accelerometer Cable </vt:lpstr>
      <vt:lpstr>Materials</vt:lpstr>
      <vt:lpstr>PowerPoint Presentation</vt:lpstr>
      <vt:lpstr>D sub Crimp Tool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Board to Acceleramotar Cable </dc:title>
  <dc:creator>Sarah Schoultz</dc:creator>
  <cp:lastModifiedBy>Sarah Schoultz</cp:lastModifiedBy>
  <cp:revision>2</cp:revision>
  <dcterms:created xsi:type="dcterms:W3CDTF">2022-03-16T17:20:57Z</dcterms:created>
  <dcterms:modified xsi:type="dcterms:W3CDTF">2022-03-17T22:28:37Z</dcterms:modified>
</cp:coreProperties>
</file>