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8"/>
    <p:restoredTop sz="94692"/>
  </p:normalViewPr>
  <p:slideViewPr>
    <p:cSldViewPr snapToGrid="0" snapToObjects="1">
      <p:cViewPr varScale="1">
        <p:scale>
          <a:sx n="189" d="100"/>
          <a:sy n="189" d="100"/>
        </p:scale>
        <p:origin x="3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28ECA-2023-6C4B-A7D4-250D7EFA5E97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F9CDD-3C5B-6F4D-BC7C-E364DCEC6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3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F9CDD-3C5B-6F4D-BC7C-E364DCEC6C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4983-0494-1640-AB7B-12D579E1A5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DF20-1112-C744-8FB3-2DEB706D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3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4983-0494-1640-AB7B-12D579E1A5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DF20-1112-C744-8FB3-2DEB706D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4983-0494-1640-AB7B-12D579E1A5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DF20-1112-C744-8FB3-2DEB706D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4983-0494-1640-AB7B-12D579E1A5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DF20-1112-C744-8FB3-2DEB706D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2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4983-0494-1640-AB7B-12D579E1A5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DF20-1112-C744-8FB3-2DEB706D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4983-0494-1640-AB7B-12D579E1A5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DF20-1112-C744-8FB3-2DEB706D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4983-0494-1640-AB7B-12D579E1A5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DF20-1112-C744-8FB3-2DEB706D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4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4983-0494-1640-AB7B-12D579E1A5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DF20-1112-C744-8FB3-2DEB706D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4983-0494-1640-AB7B-12D579E1A5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DF20-1112-C744-8FB3-2DEB706D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9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4983-0494-1640-AB7B-12D579E1A5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DF20-1112-C744-8FB3-2DEB706D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2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4983-0494-1640-AB7B-12D579E1A5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3DF20-1112-C744-8FB3-2DEB706D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5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4983-0494-1640-AB7B-12D579E1A5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DF20-1112-C744-8FB3-2DEB706D6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83C2FD3E-928A-3048-B32B-C80C1918F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3"/>
          <a:stretch/>
        </p:blipFill>
        <p:spPr>
          <a:xfrm>
            <a:off x="0" y="956754"/>
            <a:ext cx="9144000" cy="5901246"/>
          </a:xfrm>
          <a:prstGeom prst="rect">
            <a:avLst/>
          </a:prstGeom>
        </p:spPr>
      </p:pic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A7457791-DC7A-FA4D-B7EA-570A3D6AF3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27" t="3137" b="87059"/>
          <a:stretch/>
        </p:blipFill>
        <p:spPr>
          <a:xfrm>
            <a:off x="2191309" y="0"/>
            <a:ext cx="4761381" cy="8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7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9B7C95A5-16EE-0544-8852-3F7BB5035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3"/>
          <a:stretch/>
        </p:blipFill>
        <p:spPr>
          <a:xfrm>
            <a:off x="0" y="956754"/>
            <a:ext cx="9144000" cy="5901246"/>
          </a:xfrm>
          <a:prstGeom prst="rect">
            <a:avLst/>
          </a:prstGeom>
        </p:spPr>
      </p:pic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4F8D21F0-8DD3-DB4E-9410-12E0A4AA6A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33" t="22896" b="65867"/>
          <a:stretch/>
        </p:blipFill>
        <p:spPr>
          <a:xfrm>
            <a:off x="1349608" y="0"/>
            <a:ext cx="6444783" cy="9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4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B77139E9-581B-2C44-96FD-0B635CC2D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7"/>
          <a:stretch/>
        </p:blipFill>
        <p:spPr>
          <a:xfrm>
            <a:off x="0" y="947956"/>
            <a:ext cx="9144000" cy="5910044"/>
          </a:xfrm>
          <a:prstGeom prst="rect">
            <a:avLst/>
          </a:prstGeom>
        </p:spPr>
      </p:pic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6AED5AF9-B256-D340-B208-97C3185B34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33" t="42901" b="45914"/>
          <a:stretch/>
        </p:blipFill>
        <p:spPr>
          <a:xfrm>
            <a:off x="1400945" y="0"/>
            <a:ext cx="6342109" cy="93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3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73EDA0-6DE8-6144-B225-54CD5610F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7"/>
          <a:stretch/>
        </p:blipFill>
        <p:spPr>
          <a:xfrm>
            <a:off x="0" y="947956"/>
            <a:ext cx="9144000" cy="5910044"/>
          </a:xfrm>
          <a:prstGeom prst="rect">
            <a:avLst/>
          </a:prstGeom>
        </p:spPr>
      </p:pic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793A8BBB-DD10-C24C-9742-CBF136D3F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" t="63071" b="26043"/>
          <a:stretch/>
        </p:blipFill>
        <p:spPr>
          <a:xfrm>
            <a:off x="569364" y="0"/>
            <a:ext cx="8005272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5D6EC-6ECD-0F40-A1BA-4223C042C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58"/>
          <a:stretch/>
        </p:blipFill>
        <p:spPr>
          <a:xfrm>
            <a:off x="0" y="939567"/>
            <a:ext cx="9144000" cy="5918433"/>
          </a:xfrm>
          <a:prstGeom prst="rect">
            <a:avLst/>
          </a:prstGeom>
        </p:spPr>
      </p:pic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69293332-BCD5-0E48-B295-E88353697C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" t="83083" b="188"/>
          <a:stretch/>
        </p:blipFill>
        <p:spPr>
          <a:xfrm>
            <a:off x="1903906" y="2870"/>
            <a:ext cx="5336188" cy="9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2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A7457791-DC7A-FA4D-B7EA-570A3D6AF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27" t="3137" b="87059"/>
          <a:stretch/>
        </p:blipFill>
        <p:spPr>
          <a:xfrm>
            <a:off x="2191309" y="0"/>
            <a:ext cx="4761381" cy="874059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4E49DA6-AAB4-EC4A-9BD5-8890A3C4A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92"/>
          <a:stretch/>
        </p:blipFill>
        <p:spPr>
          <a:xfrm>
            <a:off x="0" y="954741"/>
            <a:ext cx="9144000" cy="590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63AA5C0-BB97-004B-8512-3E8604AD5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88"/>
          <a:stretch/>
        </p:blipFill>
        <p:spPr>
          <a:xfrm>
            <a:off x="0" y="948018"/>
            <a:ext cx="9144000" cy="5909982"/>
          </a:xfrm>
          <a:prstGeom prst="rect">
            <a:avLst/>
          </a:prstGeom>
        </p:spPr>
      </p:pic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2F189E51-5D29-494A-A1A4-58D16363E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21" t="2941" b="86176"/>
          <a:stretch/>
        </p:blipFill>
        <p:spPr>
          <a:xfrm>
            <a:off x="2237209" y="0"/>
            <a:ext cx="4669581" cy="94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5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</Words>
  <Application>Microsoft Macintosh PowerPoint</Application>
  <PresentationFormat>On-screen Show (4:3)</PresentationFormat>
  <Paragraphs>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Pollak</dc:creator>
  <cp:lastModifiedBy>Alexander Pollak</cp:lastModifiedBy>
  <cp:revision>8</cp:revision>
  <dcterms:created xsi:type="dcterms:W3CDTF">2020-11-06T21:19:12Z</dcterms:created>
  <dcterms:modified xsi:type="dcterms:W3CDTF">2020-11-06T23:11:15Z</dcterms:modified>
</cp:coreProperties>
</file>