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8464-F46D-A84C-90B9-101C5795B02C}" type="datetimeFigureOut">
              <a:rPr lang="de-DE" smtClean="0"/>
              <a:t>30.08.19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848-9E9E-6244-BCA7-FE656192C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12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8464-F46D-A84C-90B9-101C5795B02C}" type="datetimeFigureOut">
              <a:rPr lang="de-DE" smtClean="0"/>
              <a:t>30.08.19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848-9E9E-6244-BCA7-FE656192C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07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8464-F46D-A84C-90B9-101C5795B02C}" type="datetimeFigureOut">
              <a:rPr lang="de-DE" smtClean="0"/>
              <a:t>30.08.19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848-9E9E-6244-BCA7-FE656192C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78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8464-F46D-A84C-90B9-101C5795B02C}" type="datetimeFigureOut">
              <a:rPr lang="de-DE" smtClean="0"/>
              <a:t>30.08.19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848-9E9E-6244-BCA7-FE656192C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34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8464-F46D-A84C-90B9-101C5795B02C}" type="datetimeFigureOut">
              <a:rPr lang="de-DE" smtClean="0"/>
              <a:t>30.08.19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848-9E9E-6244-BCA7-FE656192C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14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8464-F46D-A84C-90B9-101C5795B02C}" type="datetimeFigureOut">
              <a:rPr lang="de-DE" smtClean="0"/>
              <a:t>30.08.19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848-9E9E-6244-BCA7-FE656192C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33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8464-F46D-A84C-90B9-101C5795B02C}" type="datetimeFigureOut">
              <a:rPr lang="de-DE" smtClean="0"/>
              <a:t>30.08.19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848-9E9E-6244-BCA7-FE656192C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915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8464-F46D-A84C-90B9-101C5795B02C}" type="datetimeFigureOut">
              <a:rPr lang="de-DE" smtClean="0"/>
              <a:t>30.08.19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848-9E9E-6244-BCA7-FE656192C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1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8464-F46D-A84C-90B9-101C5795B02C}" type="datetimeFigureOut">
              <a:rPr lang="de-DE" smtClean="0"/>
              <a:t>30.08.19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848-9E9E-6244-BCA7-FE656192C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7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8464-F46D-A84C-90B9-101C5795B02C}" type="datetimeFigureOut">
              <a:rPr lang="de-DE" smtClean="0"/>
              <a:t>30.08.19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848-9E9E-6244-BCA7-FE656192C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2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8464-F46D-A84C-90B9-101C5795B02C}" type="datetimeFigureOut">
              <a:rPr lang="de-DE" smtClean="0"/>
              <a:t>30.08.19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12848-9E9E-6244-BCA7-FE656192C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05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F8464-F46D-A84C-90B9-101C5795B02C}" type="datetimeFigureOut">
              <a:rPr lang="de-DE" smtClean="0"/>
              <a:t>30.08.19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12848-9E9E-6244-BCA7-FE656192CC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489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ATA Feed </a:t>
            </a:r>
            <a:r>
              <a:rPr lang="de-DE" dirty="0" err="1" smtClean="0"/>
              <a:t>ArmLink</a:t>
            </a:r>
            <a:r>
              <a:rPr lang="de-DE" dirty="0" smtClean="0"/>
              <a:t> Design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09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291" y="1021277"/>
            <a:ext cx="9961843" cy="5134515"/>
          </a:xfrm>
        </p:spPr>
      </p:pic>
      <p:cxnSp>
        <p:nvCxnSpPr>
          <p:cNvPr id="7" name="Gerade Verbindung mit Pfeil 6"/>
          <p:cNvCxnSpPr/>
          <p:nvPr/>
        </p:nvCxnSpPr>
        <p:spPr>
          <a:xfrm>
            <a:off x="7849588" y="2790701"/>
            <a:ext cx="1650670" cy="1187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9500258" y="2600696"/>
            <a:ext cx="20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Coaxial</a:t>
            </a:r>
            <a:r>
              <a:rPr lang="de-DE" dirty="0" smtClean="0"/>
              <a:t> Cable</a:t>
            </a:r>
            <a:endParaRPr lang="de-DE" dirty="0"/>
          </a:p>
        </p:txBody>
      </p:sp>
      <p:cxnSp>
        <p:nvCxnSpPr>
          <p:cNvPr id="11" name="Gerade Verbindung mit Pfeil 10"/>
          <p:cNvCxnSpPr>
            <a:endCxn id="13" idx="1"/>
          </p:cNvCxnSpPr>
          <p:nvPr/>
        </p:nvCxnSpPr>
        <p:spPr>
          <a:xfrm flipV="1">
            <a:off x="9678388" y="3403869"/>
            <a:ext cx="391885" cy="434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0070273" y="3219203"/>
            <a:ext cx="20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Wave Port</a:t>
            </a:r>
            <a:endParaRPr lang="de-DE" dirty="0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8085115" y="5579424"/>
            <a:ext cx="1058883" cy="1979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9143998" y="5394758"/>
            <a:ext cx="20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Wave Port</a:t>
            </a:r>
            <a:endParaRPr lang="de-DE" dirty="0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7674214" y="1021277"/>
            <a:ext cx="1" cy="783772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7119254" y="651945"/>
            <a:ext cx="20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Rogers 3010</a:t>
            </a:r>
            <a:endParaRPr lang="de-DE" dirty="0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8497215" y="1642804"/>
            <a:ext cx="1181173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9678388" y="1425154"/>
            <a:ext cx="20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Capacitor</a:t>
            </a:r>
            <a:endParaRPr lang="en-US" dirty="0"/>
          </a:p>
        </p:txBody>
      </p:sp>
      <p:pic>
        <p:nvPicPr>
          <p:cNvPr id="31" name="Bild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04" y="651945"/>
            <a:ext cx="4379616" cy="1469736"/>
          </a:xfrm>
          <a:prstGeom prst="rect">
            <a:avLst/>
          </a:prstGeom>
        </p:spPr>
      </p:pic>
      <p:sp>
        <p:nvSpPr>
          <p:cNvPr id="32" name="Textfeld 31"/>
          <p:cNvSpPr txBox="1"/>
          <p:nvPr/>
        </p:nvSpPr>
        <p:spPr>
          <a:xfrm>
            <a:off x="2675891" y="1228497"/>
            <a:ext cx="981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C=0.1pF</a:t>
            </a:r>
            <a:endParaRPr lang="en-US" dirty="0"/>
          </a:p>
        </p:txBody>
      </p:sp>
      <p:sp>
        <p:nvSpPr>
          <p:cNvPr id="33" name="Textfeld 32"/>
          <p:cNvSpPr txBox="1"/>
          <p:nvPr/>
        </p:nvSpPr>
        <p:spPr>
          <a:xfrm>
            <a:off x="3398306" y="179003"/>
            <a:ext cx="11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L=0.48nH</a:t>
            </a:r>
            <a:endParaRPr lang="en-US" dirty="0"/>
          </a:p>
        </p:txBody>
      </p:sp>
      <p:sp>
        <p:nvSpPr>
          <p:cNvPr id="34" name="Textfeld 33"/>
          <p:cNvSpPr txBox="1"/>
          <p:nvPr/>
        </p:nvSpPr>
        <p:spPr>
          <a:xfrm>
            <a:off x="819382" y="179003"/>
            <a:ext cx="11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L=0.48nH</a:t>
            </a:r>
            <a:endParaRPr lang="en-US" dirty="0"/>
          </a:p>
        </p:txBody>
      </p:sp>
      <p:sp>
        <p:nvSpPr>
          <p:cNvPr id="35" name="Textfeld 34"/>
          <p:cNvSpPr txBox="1"/>
          <p:nvPr/>
        </p:nvSpPr>
        <p:spPr>
          <a:xfrm>
            <a:off x="4491607" y="1004408"/>
            <a:ext cx="11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Z=95ohm</a:t>
            </a:r>
            <a:endParaRPr lang="en-US" dirty="0"/>
          </a:p>
        </p:txBody>
      </p:sp>
      <p:sp>
        <p:nvSpPr>
          <p:cNvPr id="36" name="Textfeld 35"/>
          <p:cNvSpPr txBox="1"/>
          <p:nvPr/>
        </p:nvSpPr>
        <p:spPr>
          <a:xfrm>
            <a:off x="547945" y="1017481"/>
            <a:ext cx="132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Z=100ohm</a:t>
            </a:r>
            <a:endParaRPr lang="en-US" dirty="0"/>
          </a:p>
        </p:txBody>
      </p:sp>
      <p:pic>
        <p:nvPicPr>
          <p:cNvPr id="37" name="Bild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08" y="2796639"/>
            <a:ext cx="4971622" cy="309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8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296" y="579554"/>
            <a:ext cx="7096704" cy="5746120"/>
          </a:xfr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54" y="378392"/>
            <a:ext cx="4058826" cy="3017181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79" y="3772342"/>
            <a:ext cx="3621975" cy="308565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475329" y="54943"/>
            <a:ext cx="20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Full EM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2342722" y="3452614"/>
            <a:ext cx="20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Ideal Circuit</a:t>
            </a:r>
            <a:endParaRPr lang="en-US" dirty="0"/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80" y="4965618"/>
            <a:ext cx="2083242" cy="69910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6000270" y="4596286"/>
            <a:ext cx="11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0.2nH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4837958" y="4596286"/>
            <a:ext cx="11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0.7nH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5768001" y="5190076"/>
            <a:ext cx="11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0.3pF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6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6" r="27396"/>
          <a:stretch/>
        </p:blipFill>
        <p:spPr>
          <a:xfrm>
            <a:off x="4948210" y="77192"/>
            <a:ext cx="2698869" cy="3241964"/>
          </a:xfr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0" r="25855"/>
          <a:stretch/>
        </p:blipFill>
        <p:spPr>
          <a:xfrm>
            <a:off x="4948210" y="3503222"/>
            <a:ext cx="2833925" cy="3239752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4" r="29213"/>
          <a:stretch/>
        </p:blipFill>
        <p:spPr>
          <a:xfrm>
            <a:off x="8609611" y="2"/>
            <a:ext cx="2739533" cy="3241964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4" r="29874"/>
          <a:stretch/>
        </p:blipFill>
        <p:spPr>
          <a:xfrm>
            <a:off x="8609611" y="3348841"/>
            <a:ext cx="2890380" cy="3394133"/>
          </a:xfrm>
          <a:prstGeom prst="rect">
            <a:avLst/>
          </a:prstGeom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7" y="3470218"/>
            <a:ext cx="4402635" cy="3272756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17" y="76085"/>
            <a:ext cx="4402635" cy="327275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6046110" y="3460966"/>
            <a:ext cx="11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V.1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9749232" y="147244"/>
            <a:ext cx="11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V.2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9749232" y="3460966"/>
            <a:ext cx="114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V.2.1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538" y="1088077"/>
            <a:ext cx="6242462" cy="4681846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5" y="1186048"/>
            <a:ext cx="5981205" cy="44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7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Macintosh PowerPoint</Application>
  <PresentationFormat>Breitbild</PresentationFormat>
  <Paragraphs>19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Office-Design</vt:lpstr>
      <vt:lpstr>ATA Feed ArmLink Design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 Feed ArmLink Design</dc:title>
  <dc:creator>Alexander Pollak</dc:creator>
  <cp:lastModifiedBy>Alexander Pollak</cp:lastModifiedBy>
  <cp:revision>8</cp:revision>
  <dcterms:created xsi:type="dcterms:W3CDTF">2019-08-30T15:26:01Z</dcterms:created>
  <dcterms:modified xsi:type="dcterms:W3CDTF">2019-08-30T16:38:46Z</dcterms:modified>
</cp:coreProperties>
</file>