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1"/>
    <p:restoredTop sz="94670"/>
  </p:normalViewPr>
  <p:slideViewPr>
    <p:cSldViewPr snapToGrid="0" snapToObjects="1">
      <p:cViewPr varScale="1">
        <p:scale>
          <a:sx n="143" d="100"/>
          <a:sy n="143" d="100"/>
        </p:scale>
        <p:origin x="63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E19AB-084A-C545-B174-EB86909D6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FCF8B-40BA-D048-ABEF-836ED58030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5946D-A514-7746-8D14-6F10C8E4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5D9-E1D0-3A4C-BB8C-5E5E5C87914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FF3CF-1796-A247-9C15-735F7CE23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FCBE6-5FCC-1D44-B718-E11C6FED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D255-657D-8B48-948D-89AF7459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31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DCDE8-B238-774C-ACD4-6A1B0524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B68FDF-BD3B-B245-AFB8-02FA3C308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B19CC-DDA2-3147-AAE3-AD165AB24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5D9-E1D0-3A4C-BB8C-5E5E5C87914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BE0F3D-D895-3A4D-AA5C-ACCB42DA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E10C0-1C24-6342-9DCF-D5FEC703F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D255-657D-8B48-948D-89AF7459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1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480849-BEBA-7948-9BCD-6C212FA9DC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91EE75-727C-1D47-9265-24E55ABB4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C5CAD-4F4B-514C-8D9A-9726F7FC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5D9-E1D0-3A4C-BB8C-5E5E5C87914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51651-EF51-174D-8748-4AD297520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A8A51C-D818-DD4F-9320-27D4BDB08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D255-657D-8B48-948D-89AF7459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22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B312C-E862-1942-B04B-A4723DA68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374DA-AFFC-B040-A96A-C583A091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D7CD-9A88-D745-8579-4CA494BD9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5D9-E1D0-3A4C-BB8C-5E5E5C87914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2F618-923B-7C40-9A87-F68257EEA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13CFC-9F5F-0B4A-9859-D66571CD9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D255-657D-8B48-948D-89AF7459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938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97DD2-EF1A-3243-A3D9-190AA609F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71C7E-547F-0548-ADE2-94674E24F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0FBE2-5FDF-D94B-BBB8-AA4AA2042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5D9-E1D0-3A4C-BB8C-5E5E5C87914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585C0-94D7-0D4D-A83C-7310CC8A8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90743-51F7-364A-B86B-46C3DB1B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D255-657D-8B48-948D-89AF7459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8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CA99-D0C7-BA46-93E9-F106C76A1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9C50-DC51-BD4C-80B7-C56072BA3C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728420-2666-4A4B-AD0D-614D40A1C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CD7E5E-AD51-294E-A3FE-F5964D9D3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5D9-E1D0-3A4C-BB8C-5E5E5C87914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A3A15-60B1-794A-83DA-C0D051F84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2D7E14-302D-2748-85B0-E5027E6E5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D255-657D-8B48-948D-89AF7459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666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BBC3-227A-504B-968F-667972F0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76701-207E-944C-A979-628C9C047A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FB647-72C0-9A4B-ABBB-4E6808E8C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BD95BB-B60C-2048-9FD1-D6A5D1650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51A384-6F7B-F345-A24C-CA2A139911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7D0E78-30C0-524C-AC28-A178519AA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5D9-E1D0-3A4C-BB8C-5E5E5C87914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DEB07E-5E4D-9340-8321-8C904862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CBFC5-50B6-F74C-A514-928394663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D255-657D-8B48-948D-89AF7459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00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F7DA-FEF6-3446-8CDE-5B3739B13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6A7FC0-3683-2249-A9E9-033220988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5D9-E1D0-3A4C-BB8C-5E5E5C87914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2018B6-8150-6A47-928E-5F88BA26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9AD80E-3579-D244-9D81-74A67C68C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D255-657D-8B48-948D-89AF7459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2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919815-E8CB-C144-BC49-7BECB264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5D9-E1D0-3A4C-BB8C-5E5E5C87914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EC83E2-C052-B446-9CCA-0275BB883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3C581-86E8-0545-B74E-FF58EF47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D255-657D-8B48-948D-89AF7459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519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2E6DD-3516-394C-8E60-16BDD1F9D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7B3ED-E221-4840-9F4B-D8B0EA8BA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A20854-6EEC-9A4D-898E-D662BE724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73AF56-68C8-CC49-9EBF-540C2AA4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5D9-E1D0-3A4C-BB8C-5E5E5C87914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3D2954-2FA5-B247-9485-A7493C13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D44E6-C2E7-0D4D-A420-99DD34B29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D255-657D-8B48-948D-89AF7459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27438-D1D9-5E44-9C3C-010B4C20A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0C55AF-297F-FA4C-B793-E57778FF7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E74A4-6595-2046-85C0-5B91C735C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86F09-04F7-214F-AC90-1CE9484B6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035D9-E1D0-3A4C-BB8C-5E5E5C87914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DFCBD-A2FA-BE40-AA7B-CE8BBC58B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CA43A-4133-7149-8225-EA84D00CC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1BD255-657D-8B48-948D-89AF7459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92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A945B2-05D5-2D44-8D8F-48BB0538C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20E73-1D5F-EE41-AF6D-91980CE6F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DB168-03A6-DD48-9CFA-C54D3A88F1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035D9-E1D0-3A4C-BB8C-5E5E5C87914F}" type="datetimeFigureOut">
              <a:rPr lang="en-US" smtClean="0"/>
              <a:t>9/24/20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5F97E-B16C-5946-B8E0-DDCFDCFC1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D611A-4BB5-1F44-973E-C61DAA008E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1BD255-657D-8B48-948D-89AF7459A7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26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2119DD6-8A2B-8147-8EC0-C16DED6B0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159" y="124868"/>
            <a:ext cx="11250841" cy="6608264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532AC4C-CF81-FE4F-9C19-134763DF7DCA}"/>
              </a:ext>
            </a:extLst>
          </p:cNvPr>
          <p:cNvSpPr/>
          <p:nvPr/>
        </p:nvSpPr>
        <p:spPr>
          <a:xfrm>
            <a:off x="588580" y="409903"/>
            <a:ext cx="279007" cy="15134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Antenna /Feed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4A0A0D-A7BF-8D4E-BB8B-B035EE76D20C}"/>
              </a:ext>
            </a:extLst>
          </p:cNvPr>
          <p:cNvSpPr/>
          <p:nvPr/>
        </p:nvSpPr>
        <p:spPr>
          <a:xfrm>
            <a:off x="591080" y="1978702"/>
            <a:ext cx="279007" cy="18737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PAX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3DAEA90-4D50-8642-BDB9-BF72764BF9C5}"/>
              </a:ext>
            </a:extLst>
          </p:cNvPr>
          <p:cNvSpPr/>
          <p:nvPr/>
        </p:nvSpPr>
        <p:spPr>
          <a:xfrm>
            <a:off x="598575" y="4040020"/>
            <a:ext cx="279007" cy="18737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RFCB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D70E5BA-FDAA-8249-B471-4EB561508E2C}"/>
              </a:ext>
            </a:extLst>
          </p:cNvPr>
          <p:cNvSpPr/>
          <p:nvPr/>
        </p:nvSpPr>
        <p:spPr>
          <a:xfrm>
            <a:off x="591080" y="5996241"/>
            <a:ext cx="279007" cy="7748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IF </a:t>
            </a:r>
          </a:p>
        </p:txBody>
      </p:sp>
    </p:spTree>
    <p:extLst>
      <p:ext uri="{BB962C8B-B14F-4D97-AF65-F5344CB8AC3E}">
        <p14:creationId xmlns:p14="http://schemas.microsoft.com/office/powerpoint/2010/main" val="3418770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532AC4C-CF81-FE4F-9C19-134763DF7DCA}"/>
              </a:ext>
            </a:extLst>
          </p:cNvPr>
          <p:cNvSpPr/>
          <p:nvPr/>
        </p:nvSpPr>
        <p:spPr>
          <a:xfrm>
            <a:off x="588580" y="409903"/>
            <a:ext cx="279007" cy="15134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Antenna /Feed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4A0A0D-A7BF-8D4E-BB8B-B035EE76D20C}"/>
              </a:ext>
            </a:extLst>
          </p:cNvPr>
          <p:cNvSpPr/>
          <p:nvPr/>
        </p:nvSpPr>
        <p:spPr>
          <a:xfrm>
            <a:off x="591080" y="2019798"/>
            <a:ext cx="279007" cy="18737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PAX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3DAEA90-4D50-8642-BDB9-BF72764BF9C5}"/>
              </a:ext>
            </a:extLst>
          </p:cNvPr>
          <p:cNvSpPr/>
          <p:nvPr/>
        </p:nvSpPr>
        <p:spPr>
          <a:xfrm>
            <a:off x="598575" y="4111938"/>
            <a:ext cx="279007" cy="18737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RFCB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D70E5BA-FDAA-8249-B471-4EB561508E2C}"/>
              </a:ext>
            </a:extLst>
          </p:cNvPr>
          <p:cNvSpPr/>
          <p:nvPr/>
        </p:nvSpPr>
        <p:spPr>
          <a:xfrm>
            <a:off x="591080" y="6068159"/>
            <a:ext cx="279007" cy="7748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IF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0830C6-C180-1A4E-B4ED-7C207F38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943" y="0"/>
            <a:ext cx="830602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29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532AC4C-CF81-FE4F-9C19-134763DF7DCA}"/>
              </a:ext>
            </a:extLst>
          </p:cNvPr>
          <p:cNvSpPr/>
          <p:nvPr/>
        </p:nvSpPr>
        <p:spPr>
          <a:xfrm>
            <a:off x="588580" y="409903"/>
            <a:ext cx="279007" cy="15134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Antenna /Feed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4A0A0D-A7BF-8D4E-BB8B-B035EE76D20C}"/>
              </a:ext>
            </a:extLst>
          </p:cNvPr>
          <p:cNvSpPr/>
          <p:nvPr/>
        </p:nvSpPr>
        <p:spPr>
          <a:xfrm>
            <a:off x="591080" y="2019798"/>
            <a:ext cx="279007" cy="187377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PAX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3DAEA90-4D50-8642-BDB9-BF72764BF9C5}"/>
              </a:ext>
            </a:extLst>
          </p:cNvPr>
          <p:cNvSpPr/>
          <p:nvPr/>
        </p:nvSpPr>
        <p:spPr>
          <a:xfrm>
            <a:off x="598575" y="4111938"/>
            <a:ext cx="279007" cy="187376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RFCB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D70E5BA-FDAA-8249-B471-4EB561508E2C}"/>
              </a:ext>
            </a:extLst>
          </p:cNvPr>
          <p:cNvSpPr/>
          <p:nvPr/>
        </p:nvSpPr>
        <p:spPr>
          <a:xfrm>
            <a:off x="591080" y="6068159"/>
            <a:ext cx="279007" cy="7748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IF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0F4F63-1C14-9244-AC16-21A74391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0"/>
            <a:ext cx="64457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54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532AC4C-CF81-FE4F-9C19-134763DF7DCA}"/>
              </a:ext>
            </a:extLst>
          </p:cNvPr>
          <p:cNvSpPr/>
          <p:nvPr/>
        </p:nvSpPr>
        <p:spPr>
          <a:xfrm>
            <a:off x="728082" y="400362"/>
            <a:ext cx="279007" cy="16375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Antenna /Feed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54A0A0D-A7BF-8D4E-BB8B-B035EE76D20C}"/>
              </a:ext>
            </a:extLst>
          </p:cNvPr>
          <p:cNvSpPr/>
          <p:nvPr/>
        </p:nvSpPr>
        <p:spPr>
          <a:xfrm>
            <a:off x="728083" y="2118629"/>
            <a:ext cx="279007" cy="163758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PAX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3DAEA90-4D50-8642-BDB9-BF72764BF9C5}"/>
              </a:ext>
            </a:extLst>
          </p:cNvPr>
          <p:cNvSpPr/>
          <p:nvPr/>
        </p:nvSpPr>
        <p:spPr>
          <a:xfrm>
            <a:off x="728083" y="3917579"/>
            <a:ext cx="279007" cy="20539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RFCB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D70E5BA-FDAA-8249-B471-4EB561508E2C}"/>
              </a:ext>
            </a:extLst>
          </p:cNvPr>
          <p:cNvSpPr/>
          <p:nvPr/>
        </p:nvSpPr>
        <p:spPr>
          <a:xfrm>
            <a:off x="728083" y="6060682"/>
            <a:ext cx="279007" cy="77482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vert" rtlCol="0" anchor="ctr"/>
          <a:lstStyle/>
          <a:p>
            <a:pPr algn="ctr"/>
            <a:r>
              <a:rPr lang="en-US" dirty="0"/>
              <a:t>IF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653FBD-5334-A142-888A-ED15AA2AF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595" y="-15012"/>
            <a:ext cx="67620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86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24</Words>
  <Application>Microsoft Macintosh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Pollak</dc:creator>
  <cp:lastModifiedBy>Alexander Pollak</cp:lastModifiedBy>
  <cp:revision>4</cp:revision>
  <cp:lastPrinted>2020-09-24T00:07:24Z</cp:lastPrinted>
  <dcterms:created xsi:type="dcterms:W3CDTF">2020-09-23T23:58:43Z</dcterms:created>
  <dcterms:modified xsi:type="dcterms:W3CDTF">2020-09-24T16:07:12Z</dcterms:modified>
</cp:coreProperties>
</file>