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DFC4-D663-3E4B-9955-DEED76867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8343A-B873-F143-8EE8-1B4AEF65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52695-7474-2140-91DC-A8C9B7A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86CC-2E55-0E46-9F23-2559DACC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77EF-AB0A-024F-A5B5-D4F18C6D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2366-E4D1-594A-8447-96C8A49D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94C6B-6141-2147-9E6B-CD6836E7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A229-F9EA-D744-9111-DCD9F219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3A883-4321-CD49-87EB-5D3302D1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A408-BC5D-6746-A2E6-15A27537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36B7-EEF4-5345-B052-382506C9A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09D44-B0F7-F44D-AE78-14BCCC088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AB3D-35F5-E649-9DF4-F77EDB13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18B8-DA4A-214B-A812-49F93C63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1E7F-E856-504A-AC4A-A22855BD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9B78-8ECB-784A-9922-C175BE7B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65AF-0641-AA40-9CC8-65CA5FDA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8A37-E938-F643-BE21-178B5C62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4CC9-813F-814C-8D8B-345CB323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5C3D-FFE3-9441-88D0-550141CC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55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88C1-97EF-B645-BEDD-B6635A27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2CA3D-206E-D248-97B1-065B6934B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0F8D-7577-8A45-B95A-50965B23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1461-6D50-104B-8E5B-4FE92179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C729-C744-FF4C-86B4-DCA4AC73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122C-AAC8-6240-B371-95BFD1B0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BA9B-D2EE-9641-AAAE-3DC72C587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2D817-8FE4-7145-8644-82258D30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AA74-8680-A44A-9E5C-9E433B26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773F4-4617-594A-9005-88F717E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49197-25FD-134F-9C7C-1D5C056A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E4F-0787-C242-B289-B6790C80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6B4D9-535C-E148-9605-F05084FE6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9047-E6D8-484D-B001-29F66FF6C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F95E4-23D3-824B-B8D6-1E99CCFCA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AA85B-3926-2E44-A4F4-397AAE94F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175C8-D781-7442-8505-B650584F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FDB90-D8D6-9D45-AC68-3F5F56DA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F3E97-9644-0C4A-A91A-CE3AD909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5B3E-DEC9-F246-891D-5DAA154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DC67C-B15C-A544-B44A-23C98401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24A73-B2CC-A94A-B335-643A0E6E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1200B-4364-CE45-8A99-B4AF8244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D287C-2D87-BB4D-BCBB-EFBD1C22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583EE-40D1-A743-BEA8-E64EEEAF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BA4C2-4ECA-8549-885A-5E86639A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671C6-3722-BE49-B504-A26B41C3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1754-BF0C-2F47-963A-4526B464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5EE0C-517B-8641-B30B-2FEC2E731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88EFA-F1EA-4D4E-A1A0-08030282E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8D72-B790-6B43-85B3-7BE2B9442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D7B8-4AD5-9447-B3A7-8583CC81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4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7E81-F6FA-0E4D-9327-747D9186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209ED-A56C-A245-8842-6DCDA3E92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16015-F454-254A-A01E-EB362E5FB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494D-1547-7642-B828-F582A21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0F2E-94C6-4F45-9EEF-E2507C01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B90C3-7926-3D4E-996D-EB26D6BF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2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7B6D6-6A18-8141-8CC9-074B10FA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7236C-7B95-9544-AF59-88DF02F3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D2E7-EAEB-494F-BCF5-3A101E67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B526-F94A-3940-A267-9F877D625C75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C5F0-42EA-2B42-B1C0-C3E89443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C2D94-BA9A-CD42-98BB-442C3ED5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316BD-2BA9-C646-BC40-82E2C89AE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0F97C-849B-3F4F-8FF0-91886F95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0AA142-07EB-9E45-AF3E-CBC02558F4AE}"/>
              </a:ext>
            </a:extLst>
          </p:cNvPr>
          <p:cNvCxnSpPr>
            <a:cxnSpLocks/>
          </p:cNvCxnSpPr>
          <p:nvPr/>
        </p:nvCxnSpPr>
        <p:spPr>
          <a:xfrm flipH="1">
            <a:off x="3558747" y="1964724"/>
            <a:ext cx="321275" cy="11862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1DC05F-9583-A043-807C-DC9A3CB0EFCA}"/>
              </a:ext>
            </a:extLst>
          </p:cNvPr>
          <p:cNvCxnSpPr>
            <a:cxnSpLocks/>
          </p:cNvCxnSpPr>
          <p:nvPr/>
        </p:nvCxnSpPr>
        <p:spPr>
          <a:xfrm flipH="1">
            <a:off x="3772930" y="2351903"/>
            <a:ext cx="766119" cy="10008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D23B40-FD97-D445-B9E4-88479F083B55}"/>
              </a:ext>
            </a:extLst>
          </p:cNvPr>
          <p:cNvSpPr txBox="1"/>
          <p:nvPr/>
        </p:nvSpPr>
        <p:spPr>
          <a:xfrm>
            <a:off x="4065374" y="1234984"/>
            <a:ext cx="271848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Those two coaxial cables are 90 deg apart and should go to different LNAs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19DD5-8748-424A-A6DC-9E0C0623F11B}"/>
              </a:ext>
            </a:extLst>
          </p:cNvPr>
          <p:cNvSpPr txBox="1"/>
          <p:nvPr/>
        </p:nvSpPr>
        <p:spPr>
          <a:xfrm>
            <a:off x="3937688" y="4716163"/>
            <a:ext cx="271848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However they are connected to the same LNA, therefore the differential inputs are wrong.</a:t>
            </a:r>
          </a:p>
        </p:txBody>
      </p:sp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D61D7EF8-64E9-894E-99D2-ABCFF236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9384"/>
            <a:ext cx="3276633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Pollak</dc:creator>
  <cp:lastModifiedBy>Alexander Pollak</cp:lastModifiedBy>
  <cp:revision>1</cp:revision>
  <dcterms:created xsi:type="dcterms:W3CDTF">2021-11-29T22:43:16Z</dcterms:created>
  <dcterms:modified xsi:type="dcterms:W3CDTF">2021-11-29T22:51:23Z</dcterms:modified>
</cp:coreProperties>
</file>