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e2bba8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e2bba8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e2bba8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e2bba8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e2bba8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e2bba8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e2bba8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e2bba8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e2bba8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e2bba8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e2bba8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e2bba8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2dbed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2dbed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45864" r="0" t="0"/>
          <a:stretch/>
        </p:blipFill>
        <p:spPr>
          <a:xfrm>
            <a:off x="4906700" y="685225"/>
            <a:ext cx="3084175" cy="33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47930" r="0" t="0"/>
          <a:stretch/>
        </p:blipFill>
        <p:spPr>
          <a:xfrm>
            <a:off x="1306550" y="726625"/>
            <a:ext cx="3265450" cy="36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94775" y="4092600"/>
            <a:ext cx="2316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BeCu Full Hard condition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580975" y="4092600"/>
            <a:ext cx="2316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BeCu annealed condition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0775" y="54000"/>
            <a:ext cx="5764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tip design, 0.1mm displacement induced stress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650" y="1289927"/>
            <a:ext cx="3583500" cy="28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647" y="1147100"/>
            <a:ext cx="2825550" cy="31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6850" y="288625"/>
            <a:ext cx="7075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1 - Solder on top of Feed Arm, Complicated geometry, low resulting stress, 0.25mm displacement, full hard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6850" y="288625"/>
            <a:ext cx="8022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2 - </a:t>
            </a:r>
            <a:r>
              <a:rPr lang="en"/>
              <a:t>Solder on end of Feed Arm, narrow Link, stress concentration at filter circuit board solder, 0.25mm displacement, full hard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475" y="979000"/>
            <a:ext cx="3754350" cy="3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99" y="1104800"/>
            <a:ext cx="2647975" cy="317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06850" y="288625"/>
            <a:ext cx="8022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3 - </a:t>
            </a:r>
            <a:r>
              <a:rPr lang="en"/>
              <a:t>Solder on end of Feed Arm, narrow Link, stress concentration at filter circuit board solder, 0.25mm displacement, full hard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25" y="1212375"/>
            <a:ext cx="3707650" cy="2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003" y="1258150"/>
            <a:ext cx="2640575" cy="3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200" y="1158800"/>
            <a:ext cx="3813000" cy="30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400" y="978998"/>
            <a:ext cx="3137275" cy="34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06850" y="288625"/>
            <a:ext cx="8022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4 - Solder on top of Feed Arm, wide Link, stress concentration at filter circuit board solder, 0.25mm displacement, full hard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06850" y="288625"/>
            <a:ext cx="8022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5 - </a:t>
            </a:r>
            <a:r>
              <a:rPr lang="en"/>
              <a:t>Solder on top of Feed Arm, narrow Link, stress concentration at filter circuit board solder, 0.25mm displacement, full hard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0725"/>
            <a:ext cx="3752950" cy="30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8" y="1309925"/>
            <a:ext cx="2943650" cy="3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06850" y="288625"/>
            <a:ext cx="8022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6 - </a:t>
            </a:r>
            <a:r>
              <a:rPr lang="en"/>
              <a:t>Solder on top of Feed Arm, wide Link, stress concentration at filter circuit board solder, 0.25mm displacement, full hard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50" y="1309925"/>
            <a:ext cx="3838025" cy="31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23" y="1346925"/>
            <a:ext cx="2968550" cy="31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606850" y="288625"/>
            <a:ext cx="8022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7 - Solder on top of Feed Arm, wide Link, stress concentration at filter circuit board solder, 0.25mm displacement, full hard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351" y="1215525"/>
            <a:ext cx="4155100" cy="29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75" y="1215523"/>
            <a:ext cx="3408849" cy="31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