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0356-73E6-3241-928E-B267F3919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05651-EF2E-E04F-9D93-8B58092CF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3FCE-395C-6341-A173-B16B5342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B39C-36B4-754C-B670-1071EEFA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4C41F-820E-CE4F-A3B1-ABA88308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3CEE-D5A7-804F-8F91-774901DE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AC477-2325-3E4D-8625-5694804FD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F547-5CCC-1346-8E19-D10CB6DC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4B69-D2FB-F649-A748-89709BD6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F98B2-6EBC-FC44-BCE3-7726FDC9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78518-6D88-4B4E-9CC4-8FB4BA22F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85179-6E71-1940-9BC6-EE0389BD4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6EB1-5C2E-A94A-AE46-985DE1D1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7DDF-A0CD-EB4A-82BE-E4B1EAF1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9E42-B09D-0842-9417-D175817C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3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C169-69DB-964F-9F70-CA481013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E88A-0514-0E43-93D0-4B2392AE3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B879-E6AF-EA44-8CDE-D1E23B0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7240-AE4C-7145-88FD-6FB6F44E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510A8-E8BD-CF40-A31C-E2C2DBA6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FD9-BC55-874E-B2B5-3065B0F1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6FEB0-F635-8B48-8B9B-34872B16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B23F-24E9-F749-8170-3C0641DA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6EDB6-9AD4-6B45-9BC0-4A768992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5AAC-9686-594A-BCEB-BBCE452F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3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BA33-1803-D547-9447-CF7BE2DA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4BE0-EBAA-AA48-ACE3-8D4C89951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53B96-96AE-7046-B890-AE8510D22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0215A-E4EF-A641-BCA4-E0BAC447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29DCD-2D34-C54B-A9C4-B65E58BB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578A5-943B-8043-B77A-36A6895C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1E51-CA1D-374B-8FB4-451BC873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5821-9D36-5F49-B09C-2BEA2625F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A472D-AD5D-0944-B83E-42A4249E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D993A-FCFC-6D4A-A3F9-DA828A8DD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0AB48-813F-C14F-848D-9903CB463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531BA8-9B77-8D44-AA63-13781F0F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DB9AE-B029-7249-9BDD-C1C05A65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987C-AEAA-244C-850E-3892ED7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4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8A21-0CBE-F94A-8C3B-825AF5CD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E6F2B-F5C0-9144-80D6-55186341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172AD-6420-E644-A43B-C984DABF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9C76A-D55D-9E49-B7E8-356251F2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12DE3-CBB2-FD47-B1A7-4A1C50B6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93EE-7834-6548-86D8-7E01EB9E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B720E-DA1D-644A-A463-A3072128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3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200E-CD65-274D-B3A3-069D3ECD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B74E-385D-784D-BBE4-2F905C85F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CE0B-7F58-AA41-8265-19B9718E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06AF4-6457-0348-90DF-1C36140B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6255-AC44-004B-BBC0-EF2BFBA1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293FE-21C2-8E45-98F4-E4612576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9FE9-8D40-4A40-95A3-616D01A2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FE1C2-2608-D44B-ACD6-ADFDC5391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95686-64C8-2D48-9419-7753FFFE2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0BA86-DC4F-934F-BFDF-64108D75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26791-3CF8-A847-8707-E3F86BF0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5F22F-20F6-7046-BDCB-4E148B86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4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9360-34E2-F444-8842-A0C332DD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954E-A57C-EB4E-854A-CFA2C7E64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93B9-2B1B-774E-AEDB-8A12DED1F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1E2B-5521-8840-BFDE-D695D8B45867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DE0E-6AF6-3C44-9A39-2719F2BA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DAEB-F662-5C4B-9350-62EE9F74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94FC-18C4-6A43-941D-FF38712E8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7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B6A468BC-CC33-1A4B-87DE-4A94243F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68146"/>
            <a:ext cx="12192000" cy="67898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F252E1-0EB7-0D44-9BBA-8FDCF1C9F39B}"/>
              </a:ext>
            </a:extLst>
          </p:cNvPr>
          <p:cNvCxnSpPr/>
          <p:nvPr/>
        </p:nvCxnSpPr>
        <p:spPr>
          <a:xfrm flipV="1">
            <a:off x="5057192" y="1399592"/>
            <a:ext cx="1147665" cy="156754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25EF14-D89F-C043-81F2-FFBB32CD1D41}"/>
              </a:ext>
            </a:extLst>
          </p:cNvPr>
          <p:cNvSpPr txBox="1"/>
          <p:nvPr/>
        </p:nvSpPr>
        <p:spPr>
          <a:xfrm>
            <a:off x="6204857" y="1082351"/>
            <a:ext cx="1996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Cryocooler connection to the feed 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2FAD92-0806-DC4B-AAF5-1AF9B68FF83F}"/>
              </a:ext>
            </a:extLst>
          </p:cNvPr>
          <p:cNvCxnSpPr>
            <a:cxnSpLocks/>
          </p:cNvCxnSpPr>
          <p:nvPr/>
        </p:nvCxnSpPr>
        <p:spPr>
          <a:xfrm flipH="1">
            <a:off x="4002833" y="3909527"/>
            <a:ext cx="1054360" cy="154888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3BE113-585E-C647-804A-CF095CBCDCDF}"/>
              </a:ext>
            </a:extLst>
          </p:cNvPr>
          <p:cNvSpPr txBox="1"/>
          <p:nvPr/>
        </p:nvSpPr>
        <p:spPr>
          <a:xfrm>
            <a:off x="1483567" y="5551714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 Titanium standoffs to thermally isolate the 85K feed with the base plate </a:t>
            </a:r>
          </a:p>
        </p:txBody>
      </p:sp>
    </p:spTree>
    <p:extLst>
      <p:ext uri="{BB962C8B-B14F-4D97-AF65-F5344CB8AC3E}">
        <p14:creationId xmlns:p14="http://schemas.microsoft.com/office/powerpoint/2010/main" val="223116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Pollak</dc:creator>
  <cp:lastModifiedBy>Alexander Pollak</cp:lastModifiedBy>
  <cp:revision>3</cp:revision>
  <dcterms:created xsi:type="dcterms:W3CDTF">2020-02-25T16:48:54Z</dcterms:created>
  <dcterms:modified xsi:type="dcterms:W3CDTF">2020-02-25T16:52:23Z</dcterms:modified>
</cp:coreProperties>
</file>