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8"/>
    <p:restoredTop sz="94715"/>
  </p:normalViewPr>
  <p:slideViewPr>
    <p:cSldViewPr snapToGrid="0" snapToObjects="1">
      <p:cViewPr varScale="1">
        <p:scale>
          <a:sx n="148" d="100"/>
          <a:sy n="148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54C8-3BFB-F24E-9610-D9EFFFAD2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1F880-84C9-0A41-BC62-221A4F6A5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7E36-3181-1645-B505-481B00D1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A61-84D5-CE40-8AD7-17ECCC987B0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38B6-E586-B440-88E7-9EE24EF5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64E87-291B-6241-A896-5AECAF4A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31-6190-DE4A-9EE4-B4ED8A74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A927-4892-294C-B872-BB505300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E0385-D760-4642-9A25-9D8AFD755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612CC-BF5E-D541-BF07-4A2B37C9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A61-84D5-CE40-8AD7-17ECCC987B0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CFEA0-2327-5D4F-B61D-16F43CC9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5DFD1-8FF3-734C-BF64-1C99F296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31-6190-DE4A-9EE4-B4ED8A74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9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93CE7-C126-D445-A851-308E82BF4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35BA-DB78-F64F-A835-F465ECF0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F0907-8941-3242-83EB-DDA0CE75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A61-84D5-CE40-8AD7-17ECCC987B0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27117-948A-384B-8621-F3B8D2A2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67734-0D07-2B48-8892-443B9CB8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31-6190-DE4A-9EE4-B4ED8A74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7AEC-4B83-CB46-A66A-ACA80726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8B4F-6CF1-9C47-9B43-9747DB91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640B-33E9-154A-B493-0AAB5565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A61-84D5-CE40-8AD7-17ECCC987B0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E983-E179-2842-8508-7CBE685D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51CC0-EDF9-E74B-9EE6-94BED593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31-6190-DE4A-9EE4-B4ED8A74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1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6255-300E-084C-B882-98B9FC74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E244-AF8D-3546-83C3-64F9B5A76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8835-9248-8A43-A115-4C66C7A2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A61-84D5-CE40-8AD7-17ECCC987B0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2DC4-87F7-E945-9E65-387B2BDA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E9E1-1C8B-CD40-A585-3AEAEE5E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31-6190-DE4A-9EE4-B4ED8A74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39E0-2502-9841-87BA-D9813BC1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46EA-5A63-1142-845C-46544E8AF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6B1D6-9FD3-434F-80DF-3EF4E537E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5A027-D84F-9F49-B8F6-614F7969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A61-84D5-CE40-8AD7-17ECCC987B0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3FD64-D697-BF42-A012-C1EF0AAE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EE7EE-1D69-DB42-B76A-41F6C68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31-6190-DE4A-9EE4-B4ED8A74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12CD-F54A-8448-8F02-0246B409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43F34-974B-2746-B3B9-5A525CE5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C7232-3EAA-1145-A2EF-6BAB2AA8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34928-86DB-D747-813F-28197AA70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23CF4-4707-134D-85EA-B117427E4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D6F16-2DB5-7D4F-9533-A7798CDC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A61-84D5-CE40-8AD7-17ECCC987B0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36780-A0D0-8F4B-8EE9-B175008B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74FBF-31D5-A64D-AE6F-01268A2C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31-6190-DE4A-9EE4-B4ED8A74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3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8604-3283-7148-BEC8-F034A533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36ADF-90F0-234D-BD1D-F9FC3D5CD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A61-84D5-CE40-8AD7-17ECCC987B0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DE429-8F7B-3D49-B82E-095F21BA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3213C-1B77-CA4D-849B-F94596D7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31-6190-DE4A-9EE4-B4ED8A74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F3DD1-ED7E-204D-B3F2-7536C8AA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A61-84D5-CE40-8AD7-17ECCC987B0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8629A-6788-0C45-9FF0-ED876AAA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FAF84-C430-9E48-96BB-42A06C5D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31-6190-DE4A-9EE4-B4ED8A74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8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47C8-20A3-214F-ADAC-557174AC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D53A-F2C6-8249-B3E9-26C5FD5B5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587C4-7528-3841-BD52-4728C1BC5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ED6B-26E4-C547-9387-80422E86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A61-84D5-CE40-8AD7-17ECCC987B0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5AB2E-7E00-EC42-84EC-0C9EB4B5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7F41-3AC0-DD4D-9D18-33B88D5E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31-6190-DE4A-9EE4-B4ED8A74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310F-2376-EB4E-8992-3437A9B0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6AA13-BC7F-6545-81CD-FCBC9026F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79B2D-81B1-6C4A-A704-77D307B9C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66F3E-2BE4-EC49-9E1E-C22654C0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A61-84D5-CE40-8AD7-17ECCC987B0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0212A-6A6E-1E4C-A09D-518F6841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A9579-03B5-5B4B-869D-D9CA4E5E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31-6190-DE4A-9EE4-B4ED8A74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23A23-DEF6-6341-ADA9-A96B476C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D5DC9-B91C-C64D-961F-95365A35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8A9C-2D3D-E142-AF89-264D02D1C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FBA61-84D5-CE40-8AD7-17ECCC987B0F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7A87D-7F3E-764A-AC82-7D7DF9BE6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24CD-0C04-A14B-B1FC-4453228C9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1D31-6190-DE4A-9EE4-B4ED8A74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4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13D9-C480-FC40-A680-1F105A7C7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76FFB-2A1B-6A47-90CC-DAA03BB74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microwave, kitchen, refrigerator, oven&#10;&#10;Description automatically generated">
            <a:extLst>
              <a:ext uri="{FF2B5EF4-FFF2-40B4-BE49-F238E27FC236}">
                <a16:creationId xmlns:a16="http://schemas.microsoft.com/office/drawing/2014/main" id="{26BB74E8-B913-4247-86E1-AECDBCAE0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321"/>
            <a:ext cx="12192000" cy="514535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4155BA-1A23-DE44-A7D1-1D1CC1A09600}"/>
              </a:ext>
            </a:extLst>
          </p:cNvPr>
          <p:cNvCxnSpPr>
            <a:cxnSpLocks/>
          </p:cNvCxnSpPr>
          <p:nvPr/>
        </p:nvCxnSpPr>
        <p:spPr>
          <a:xfrm>
            <a:off x="5266936" y="0"/>
            <a:ext cx="0" cy="592810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AC905B-4B7D-3940-8B52-006EF85A69B7}"/>
              </a:ext>
            </a:extLst>
          </p:cNvPr>
          <p:cNvSpPr txBox="1"/>
          <p:nvPr/>
        </p:nvSpPr>
        <p:spPr>
          <a:xfrm>
            <a:off x="6443932" y="163952"/>
            <a:ext cx="363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FEED BASE (will be used as a mechanical interface)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30E42-FB0B-074A-9FA5-D635CE1ECD06}"/>
              </a:ext>
            </a:extLst>
          </p:cNvPr>
          <p:cNvSpPr txBox="1"/>
          <p:nvPr/>
        </p:nvSpPr>
        <p:spPr>
          <a:xfrm>
            <a:off x="1524000" y="163951"/>
            <a:ext cx="363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Cryostat (will be replaced by room temperature feed)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C277D9-9733-7945-8967-F1288AA5662A}"/>
              </a:ext>
            </a:extLst>
          </p:cNvPr>
          <p:cNvCxnSpPr/>
          <p:nvPr/>
        </p:nvCxnSpPr>
        <p:spPr>
          <a:xfrm flipH="1">
            <a:off x="3890513" y="3950898"/>
            <a:ext cx="1265208" cy="141473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0FDDA7-9126-0C42-B167-B72B41063978}"/>
              </a:ext>
            </a:extLst>
          </p:cNvPr>
          <p:cNvSpPr txBox="1"/>
          <p:nvPr/>
        </p:nvSpPr>
        <p:spPr>
          <a:xfrm>
            <a:off x="1635215" y="5303838"/>
            <a:ext cx="3631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base plate would be replaced and would act as an interface for the new feed</a:t>
            </a:r>
          </a:p>
        </p:txBody>
      </p:sp>
    </p:spTree>
    <p:extLst>
      <p:ext uri="{BB962C8B-B14F-4D97-AF65-F5344CB8AC3E}">
        <p14:creationId xmlns:p14="http://schemas.microsoft.com/office/powerpoint/2010/main" val="419264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Pollak</dc:creator>
  <cp:lastModifiedBy>Alexander Pollak</cp:lastModifiedBy>
  <cp:revision>1</cp:revision>
  <cp:lastPrinted>2020-07-21T16:58:27Z</cp:lastPrinted>
  <dcterms:created xsi:type="dcterms:W3CDTF">2020-07-21T16:53:21Z</dcterms:created>
  <dcterms:modified xsi:type="dcterms:W3CDTF">2020-07-21T16:58:43Z</dcterms:modified>
</cp:coreProperties>
</file>