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rawings/drawing2.xml" ContentType="application/vnd.openxmlformats-officedocument.drawingml.chartshapes+xml"/>
  <Override PartName="/ppt/charts/chart5.xml" ContentType="application/vnd.openxmlformats-officedocument.drawingml.chart+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3" r:id="rId8"/>
    <p:sldId id="264" r:id="rId9"/>
    <p:sldId id="259" r:id="rId10"/>
    <p:sldId id="260" r:id="rId11"/>
    <p:sldId id="265" r:id="rId12"/>
    <p:sldId id="261" r:id="rId13"/>
    <p:sldId id="262" r:id="rId14"/>
  </p:sldIdLst>
  <p:sldSz cx="18291175" cy="10290175"/>
  <p:notesSz cx="6858000" cy="9144000"/>
  <p:defaultTextStyle>
    <a:defPPr>
      <a:defRPr lang="sv-SE"/>
    </a:defPPr>
    <a:lvl1pPr marL="0" algn="l" defTabSz="1829166" rtl="0" eaLnBrk="1" latinLnBrk="0" hangingPunct="1">
      <a:defRPr sz="3600" kern="1200">
        <a:solidFill>
          <a:schemeClr val="tx1"/>
        </a:solidFill>
        <a:latin typeface="+mn-lt"/>
        <a:ea typeface="+mn-ea"/>
        <a:cs typeface="+mn-cs"/>
      </a:defRPr>
    </a:lvl1pPr>
    <a:lvl2pPr marL="914583" algn="l" defTabSz="1829166" rtl="0" eaLnBrk="1" latinLnBrk="0" hangingPunct="1">
      <a:defRPr sz="3600" kern="1200">
        <a:solidFill>
          <a:schemeClr val="tx1"/>
        </a:solidFill>
        <a:latin typeface="+mn-lt"/>
        <a:ea typeface="+mn-ea"/>
        <a:cs typeface="+mn-cs"/>
      </a:defRPr>
    </a:lvl2pPr>
    <a:lvl3pPr marL="1829166" algn="l" defTabSz="1829166" rtl="0" eaLnBrk="1" latinLnBrk="0" hangingPunct="1">
      <a:defRPr sz="3600" kern="1200">
        <a:solidFill>
          <a:schemeClr val="tx1"/>
        </a:solidFill>
        <a:latin typeface="+mn-lt"/>
        <a:ea typeface="+mn-ea"/>
        <a:cs typeface="+mn-cs"/>
      </a:defRPr>
    </a:lvl3pPr>
    <a:lvl4pPr marL="2743749" algn="l" defTabSz="1829166" rtl="0" eaLnBrk="1" latinLnBrk="0" hangingPunct="1">
      <a:defRPr sz="3600" kern="1200">
        <a:solidFill>
          <a:schemeClr val="tx1"/>
        </a:solidFill>
        <a:latin typeface="+mn-lt"/>
        <a:ea typeface="+mn-ea"/>
        <a:cs typeface="+mn-cs"/>
      </a:defRPr>
    </a:lvl4pPr>
    <a:lvl5pPr marL="3658332" algn="l" defTabSz="1829166" rtl="0" eaLnBrk="1" latinLnBrk="0" hangingPunct="1">
      <a:defRPr sz="3600" kern="1200">
        <a:solidFill>
          <a:schemeClr val="tx1"/>
        </a:solidFill>
        <a:latin typeface="+mn-lt"/>
        <a:ea typeface="+mn-ea"/>
        <a:cs typeface="+mn-cs"/>
      </a:defRPr>
    </a:lvl5pPr>
    <a:lvl6pPr marL="4572914" algn="l" defTabSz="1829166" rtl="0" eaLnBrk="1" latinLnBrk="0" hangingPunct="1">
      <a:defRPr sz="3600" kern="1200">
        <a:solidFill>
          <a:schemeClr val="tx1"/>
        </a:solidFill>
        <a:latin typeface="+mn-lt"/>
        <a:ea typeface="+mn-ea"/>
        <a:cs typeface="+mn-cs"/>
      </a:defRPr>
    </a:lvl6pPr>
    <a:lvl7pPr marL="5487497" algn="l" defTabSz="1829166" rtl="0" eaLnBrk="1" latinLnBrk="0" hangingPunct="1">
      <a:defRPr sz="3600" kern="1200">
        <a:solidFill>
          <a:schemeClr val="tx1"/>
        </a:solidFill>
        <a:latin typeface="+mn-lt"/>
        <a:ea typeface="+mn-ea"/>
        <a:cs typeface="+mn-cs"/>
      </a:defRPr>
    </a:lvl7pPr>
    <a:lvl8pPr marL="6402080" algn="l" defTabSz="1829166" rtl="0" eaLnBrk="1" latinLnBrk="0" hangingPunct="1">
      <a:defRPr sz="3600" kern="1200">
        <a:solidFill>
          <a:schemeClr val="tx1"/>
        </a:solidFill>
        <a:latin typeface="+mn-lt"/>
        <a:ea typeface="+mn-ea"/>
        <a:cs typeface="+mn-cs"/>
      </a:defRPr>
    </a:lvl8pPr>
    <a:lvl9pPr marL="7316663" algn="l" defTabSz="1829166" rtl="0" eaLnBrk="1" latinLnBrk="0" hangingPunct="1">
      <a:defRPr sz="3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14" y="-264"/>
      </p:cViewPr>
      <p:guideLst>
        <p:guide orient="horz" pos="3241"/>
        <p:guide pos="5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F:\Data\Amplifiers\LNF-ABLN1_13A\Measurements\ATA2013%20module%20sn0003%20(Chalmers)%20and%20sn0004%20(IAF).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Data\Amplifiers\LNF-ABLN1_13A\Measurements\ATA2013%20module%20sn0003%20(Chalmers)%20and%20sn0004%20(IAF).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Data\Amplifiers\LNF-ABLN1_13A\Measurements\ATA2013%20module%20sn0003%20(Chalmers)%20and%20sn0004%20(IAF).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RUNKYKID\LNF_share\Design%20files\LNAs\LNF-ABLN1_13A\Measurements\ATA2013%20module%20sn0003%20(Chalmers)%20and%20sn0004%20(IAF).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RUNKYKID\LNF_share\Design%20files\LNAs\LNF-ABLN1_13A\Measurements\ATA2013%20module%20sn0003%20(Chalmers)%20and%20sn0004%20(IA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pPr>
            <a:r>
              <a:rPr lang="en-US" sz="3600"/>
              <a:t>ATA Active baluns @300K</a:t>
            </a:r>
          </a:p>
        </c:rich>
      </c:tx>
      <c:layout/>
      <c:overlay val="1"/>
    </c:title>
    <c:autoTitleDeleted val="0"/>
    <c:plotArea>
      <c:layout>
        <c:manualLayout>
          <c:layoutTarget val="inner"/>
          <c:xMode val="edge"/>
          <c:yMode val="edge"/>
          <c:x val="8.7311136565629346E-2"/>
          <c:y val="9.3843739584490618E-2"/>
          <c:w val="0.87516669697904625"/>
          <c:h val="0.81305755121858891"/>
        </c:manualLayout>
      </c:layout>
      <c:scatterChart>
        <c:scatterStyle val="lineMarker"/>
        <c:varyColors val="0"/>
        <c:ser>
          <c:idx val="1"/>
          <c:order val="0"/>
          <c:tx>
            <c:strRef>
              <c:f>'@300K'!$C$1</c:f>
              <c:strCache>
                <c:ptCount val="1"/>
                <c:pt idx="0">
                  <c:v>S21 [dB] chalmers</c:v>
                </c:pt>
              </c:strCache>
            </c:strRef>
          </c:tx>
          <c:marker>
            <c:symbol val="none"/>
          </c:marker>
          <c:xVal>
            <c:numRef>
              <c:f>'@300K'!$A$2:$A$203</c:f>
              <c:numCache>
                <c:formatCode>General</c:formatCode>
                <c:ptCount val="20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numCache>
            </c:numRef>
          </c:xVal>
          <c:yVal>
            <c:numRef>
              <c:f>'@300K'!$C$2:$C$203</c:f>
              <c:numCache>
                <c:formatCode>General</c:formatCode>
                <c:ptCount val="202"/>
                <c:pt idx="1">
                  <c:v>35.494</c:v>
                </c:pt>
                <c:pt idx="2">
                  <c:v>40.274999999999999</c:v>
                </c:pt>
                <c:pt idx="3">
                  <c:v>41.417000000000002</c:v>
                </c:pt>
                <c:pt idx="4">
                  <c:v>42.326999999999998</c:v>
                </c:pt>
                <c:pt idx="5">
                  <c:v>42.899000000000001</c:v>
                </c:pt>
                <c:pt idx="6">
                  <c:v>42.701999999999998</c:v>
                </c:pt>
                <c:pt idx="7">
                  <c:v>41.167000000000002</c:v>
                </c:pt>
                <c:pt idx="8">
                  <c:v>39.847999999999999</c:v>
                </c:pt>
                <c:pt idx="9">
                  <c:v>41.343000000000004</c:v>
                </c:pt>
                <c:pt idx="10">
                  <c:v>42.125</c:v>
                </c:pt>
                <c:pt idx="11">
                  <c:v>42.368000000000002</c:v>
                </c:pt>
                <c:pt idx="12">
                  <c:v>42.06</c:v>
                </c:pt>
                <c:pt idx="13">
                  <c:v>40.837000000000003</c:v>
                </c:pt>
                <c:pt idx="14">
                  <c:v>39.661000000000001</c:v>
                </c:pt>
                <c:pt idx="15">
                  <c:v>40.055999999999997</c:v>
                </c:pt>
                <c:pt idx="16">
                  <c:v>40.478000000000002</c:v>
                </c:pt>
                <c:pt idx="17">
                  <c:v>40.468000000000004</c:v>
                </c:pt>
                <c:pt idx="18">
                  <c:v>39.625</c:v>
                </c:pt>
                <c:pt idx="19">
                  <c:v>37.988999999999997</c:v>
                </c:pt>
                <c:pt idx="20">
                  <c:v>38.295999999999999</c:v>
                </c:pt>
                <c:pt idx="21">
                  <c:v>38.969000000000001</c:v>
                </c:pt>
                <c:pt idx="22">
                  <c:v>39.255000000000003</c:v>
                </c:pt>
                <c:pt idx="23">
                  <c:v>38.816000000000003</c:v>
                </c:pt>
                <c:pt idx="24">
                  <c:v>37.173000000000002</c:v>
                </c:pt>
                <c:pt idx="25">
                  <c:v>36.972000000000001</c:v>
                </c:pt>
                <c:pt idx="26">
                  <c:v>37.780999999999999</c:v>
                </c:pt>
                <c:pt idx="27">
                  <c:v>38.292000000000002</c:v>
                </c:pt>
                <c:pt idx="28">
                  <c:v>38.188000000000002</c:v>
                </c:pt>
                <c:pt idx="29">
                  <c:v>36.97</c:v>
                </c:pt>
                <c:pt idx="30">
                  <c:v>36.046999999999997</c:v>
                </c:pt>
                <c:pt idx="31">
                  <c:v>36.866999999999997</c:v>
                </c:pt>
                <c:pt idx="32">
                  <c:v>37.521999999999998</c:v>
                </c:pt>
                <c:pt idx="33">
                  <c:v>37.695999999999998</c:v>
                </c:pt>
                <c:pt idx="34">
                  <c:v>36.97</c:v>
                </c:pt>
                <c:pt idx="35">
                  <c:v>35.616</c:v>
                </c:pt>
                <c:pt idx="36">
                  <c:v>36.061</c:v>
                </c:pt>
                <c:pt idx="37">
                  <c:v>36.893999999999998</c:v>
                </c:pt>
                <c:pt idx="38">
                  <c:v>37.243000000000002</c:v>
                </c:pt>
                <c:pt idx="39">
                  <c:v>36.906999999999996</c:v>
                </c:pt>
                <c:pt idx="40">
                  <c:v>35.612000000000002</c:v>
                </c:pt>
                <c:pt idx="41">
                  <c:v>35.356000000000002</c:v>
                </c:pt>
                <c:pt idx="42">
                  <c:v>36.232999999999997</c:v>
                </c:pt>
                <c:pt idx="43">
                  <c:v>36.738</c:v>
                </c:pt>
                <c:pt idx="44">
                  <c:v>36.752000000000002</c:v>
                </c:pt>
                <c:pt idx="45">
                  <c:v>35.773000000000003</c:v>
                </c:pt>
                <c:pt idx="46">
                  <c:v>34.880000000000003</c:v>
                </c:pt>
                <c:pt idx="47">
                  <c:v>35.56</c:v>
                </c:pt>
                <c:pt idx="48">
                  <c:v>36.238</c:v>
                </c:pt>
                <c:pt idx="49">
                  <c:v>36.515999999999998</c:v>
                </c:pt>
                <c:pt idx="50">
                  <c:v>35.893000000000001</c:v>
                </c:pt>
                <c:pt idx="51">
                  <c:v>34.765000000000001</c:v>
                </c:pt>
                <c:pt idx="52">
                  <c:v>34.94</c:v>
                </c:pt>
                <c:pt idx="53">
                  <c:v>35.698999999999998</c:v>
                </c:pt>
                <c:pt idx="54">
                  <c:v>36.168999999999997</c:v>
                </c:pt>
                <c:pt idx="55">
                  <c:v>35.930999999999997</c:v>
                </c:pt>
                <c:pt idx="56">
                  <c:v>34.896999999999998</c:v>
                </c:pt>
                <c:pt idx="57">
                  <c:v>34.468000000000004</c:v>
                </c:pt>
                <c:pt idx="58">
                  <c:v>35.137</c:v>
                </c:pt>
                <c:pt idx="59">
                  <c:v>35.762999999999998</c:v>
                </c:pt>
                <c:pt idx="60">
                  <c:v>35.893000000000001</c:v>
                </c:pt>
                <c:pt idx="61">
                  <c:v>35.090000000000003</c:v>
                </c:pt>
                <c:pt idx="62">
                  <c:v>34.277999999999999</c:v>
                </c:pt>
                <c:pt idx="63">
                  <c:v>34.595999999999997</c:v>
                </c:pt>
                <c:pt idx="64">
                  <c:v>35.316000000000003</c:v>
                </c:pt>
                <c:pt idx="65">
                  <c:v>35.74</c:v>
                </c:pt>
                <c:pt idx="66">
                  <c:v>35.268000000000001</c:v>
                </c:pt>
                <c:pt idx="67">
                  <c:v>34.356999999999999</c:v>
                </c:pt>
                <c:pt idx="68">
                  <c:v>34.168999999999997</c:v>
                </c:pt>
                <c:pt idx="69">
                  <c:v>34.841999999999999</c:v>
                </c:pt>
                <c:pt idx="70">
                  <c:v>35.493000000000002</c:v>
                </c:pt>
                <c:pt idx="71">
                  <c:v>35.356999999999999</c:v>
                </c:pt>
                <c:pt idx="72">
                  <c:v>34.555</c:v>
                </c:pt>
                <c:pt idx="73">
                  <c:v>33.954000000000001</c:v>
                </c:pt>
                <c:pt idx="74">
                  <c:v>34.348999999999997</c:v>
                </c:pt>
                <c:pt idx="75">
                  <c:v>35.14</c:v>
                </c:pt>
                <c:pt idx="76">
                  <c:v>35.384999999999998</c:v>
                </c:pt>
                <c:pt idx="77">
                  <c:v>34.777999999999999</c:v>
                </c:pt>
                <c:pt idx="78">
                  <c:v>33.981000000000002</c:v>
                </c:pt>
                <c:pt idx="79">
                  <c:v>33.92</c:v>
                </c:pt>
                <c:pt idx="80">
                  <c:v>34.707999999999998</c:v>
                </c:pt>
                <c:pt idx="81">
                  <c:v>35.255000000000003</c:v>
                </c:pt>
                <c:pt idx="82">
                  <c:v>34.866999999999997</c:v>
                </c:pt>
                <c:pt idx="83">
                  <c:v>34.070999999999998</c:v>
                </c:pt>
                <c:pt idx="84">
                  <c:v>33.548999999999999</c:v>
                </c:pt>
                <c:pt idx="85">
                  <c:v>34.143000000000001</c:v>
                </c:pt>
                <c:pt idx="86">
                  <c:v>34.962000000000003</c:v>
                </c:pt>
                <c:pt idx="87">
                  <c:v>34.774999999999999</c:v>
                </c:pt>
                <c:pt idx="88">
                  <c:v>34.11</c:v>
                </c:pt>
                <c:pt idx="89">
                  <c:v>33.268000000000001</c:v>
                </c:pt>
                <c:pt idx="90">
                  <c:v>33.524999999999999</c:v>
                </c:pt>
                <c:pt idx="91">
                  <c:v>34.514000000000003</c:v>
                </c:pt>
                <c:pt idx="92">
                  <c:v>34.527000000000001</c:v>
                </c:pt>
                <c:pt idx="93">
                  <c:v>33.997999999999998</c:v>
                </c:pt>
                <c:pt idx="94">
                  <c:v>33.061</c:v>
                </c:pt>
                <c:pt idx="95">
                  <c:v>32.923000000000002</c:v>
                </c:pt>
                <c:pt idx="96">
                  <c:v>33.975000000000001</c:v>
                </c:pt>
                <c:pt idx="97">
                  <c:v>34.191000000000003</c:v>
                </c:pt>
                <c:pt idx="98">
                  <c:v>33.741999999999997</c:v>
                </c:pt>
                <c:pt idx="99">
                  <c:v>32.826999999999998</c:v>
                </c:pt>
                <c:pt idx="100">
                  <c:v>32.393000000000001</c:v>
                </c:pt>
                <c:pt idx="101">
                  <c:v>33.365000000000002</c:v>
                </c:pt>
                <c:pt idx="102">
                  <c:v>33.771000000000001</c:v>
                </c:pt>
                <c:pt idx="103">
                  <c:v>33.384</c:v>
                </c:pt>
                <c:pt idx="104">
                  <c:v>32.590000000000003</c:v>
                </c:pt>
                <c:pt idx="105">
                  <c:v>31.939</c:v>
                </c:pt>
                <c:pt idx="106">
                  <c:v>32.761000000000003</c:v>
                </c:pt>
                <c:pt idx="107">
                  <c:v>33.386000000000003</c:v>
                </c:pt>
                <c:pt idx="108">
                  <c:v>33.018000000000001</c:v>
                </c:pt>
                <c:pt idx="109">
                  <c:v>32.29</c:v>
                </c:pt>
                <c:pt idx="110">
                  <c:v>31.552</c:v>
                </c:pt>
                <c:pt idx="111">
                  <c:v>32.167000000000002</c:v>
                </c:pt>
                <c:pt idx="112">
                  <c:v>32.982999999999997</c:v>
                </c:pt>
                <c:pt idx="113">
                  <c:v>32.661000000000001</c:v>
                </c:pt>
                <c:pt idx="114">
                  <c:v>32.015999999999998</c:v>
                </c:pt>
                <c:pt idx="115">
                  <c:v>31.22</c:v>
                </c:pt>
                <c:pt idx="116">
                  <c:v>31.568000000000001</c:v>
                </c:pt>
                <c:pt idx="117">
                  <c:v>32.505000000000003</c:v>
                </c:pt>
                <c:pt idx="118">
                  <c:v>32.365000000000002</c:v>
                </c:pt>
                <c:pt idx="119">
                  <c:v>31.821999999999999</c:v>
                </c:pt>
                <c:pt idx="120">
                  <c:v>30.954999999999998</c:v>
                </c:pt>
                <c:pt idx="121">
                  <c:v>31.041</c:v>
                </c:pt>
                <c:pt idx="122">
                  <c:v>32.005000000000003</c:v>
                </c:pt>
                <c:pt idx="123">
                  <c:v>32.072000000000003</c:v>
                </c:pt>
                <c:pt idx="124">
                  <c:v>31.686</c:v>
                </c:pt>
                <c:pt idx="125">
                  <c:v>30.811</c:v>
                </c:pt>
                <c:pt idx="126">
                  <c:v>30.608000000000001</c:v>
                </c:pt>
                <c:pt idx="127">
                  <c:v>31.459</c:v>
                </c:pt>
                <c:pt idx="128">
                  <c:v>31.853000000000002</c:v>
                </c:pt>
                <c:pt idx="129">
                  <c:v>31.738</c:v>
                </c:pt>
                <c:pt idx="130">
                  <c:v>30.841999999999999</c:v>
                </c:pt>
                <c:pt idx="131">
                  <c:v>30.373000000000001</c:v>
                </c:pt>
                <c:pt idx="132">
                  <c:v>31.018999999999998</c:v>
                </c:pt>
                <c:pt idx="133">
                  <c:v>31.678000000000001</c:v>
                </c:pt>
                <c:pt idx="134">
                  <c:v>31.847999999999999</c:v>
                </c:pt>
                <c:pt idx="135">
                  <c:v>31.027999999999999</c:v>
                </c:pt>
                <c:pt idx="136">
                  <c:v>30.387</c:v>
                </c:pt>
                <c:pt idx="137">
                  <c:v>30.891999999999999</c:v>
                </c:pt>
                <c:pt idx="138">
                  <c:v>31.614000000000001</c:v>
                </c:pt>
                <c:pt idx="139">
                  <c:v>32.106000000000002</c:v>
                </c:pt>
                <c:pt idx="140">
                  <c:v>31.227</c:v>
                </c:pt>
                <c:pt idx="141">
                  <c:v>30.599</c:v>
                </c:pt>
                <c:pt idx="142">
                  <c:v>31.213999999999999</c:v>
                </c:pt>
                <c:pt idx="143">
                  <c:v>31.812000000000001</c:v>
                </c:pt>
                <c:pt idx="144">
                  <c:v>31.702000000000002</c:v>
                </c:pt>
                <c:pt idx="145">
                  <c:v>30.337</c:v>
                </c:pt>
                <c:pt idx="146">
                  <c:v>30.117000000000001</c:v>
                </c:pt>
                <c:pt idx="147">
                  <c:v>30.472999999999999</c:v>
                </c:pt>
                <c:pt idx="148">
                  <c:v>29.762</c:v>
                </c:pt>
                <c:pt idx="149">
                  <c:v>27.911000000000001</c:v>
                </c:pt>
                <c:pt idx="150">
                  <c:v>26.652999999999999</c:v>
                </c:pt>
                <c:pt idx="151">
                  <c:v>26.373999999999999</c:v>
                </c:pt>
                <c:pt idx="152">
                  <c:v>26.111000000000001</c:v>
                </c:pt>
                <c:pt idx="153">
                  <c:v>24.512</c:v>
                </c:pt>
                <c:pt idx="154">
                  <c:v>22.222999999999999</c:v>
                </c:pt>
                <c:pt idx="155">
                  <c:v>20.754000000000001</c:v>
                </c:pt>
                <c:pt idx="156">
                  <c:v>20.504999999999999</c:v>
                </c:pt>
                <c:pt idx="157">
                  <c:v>20.202000000000002</c:v>
                </c:pt>
                <c:pt idx="158">
                  <c:v>18.751999999999999</c:v>
                </c:pt>
                <c:pt idx="159">
                  <c:v>16.050999999999998</c:v>
                </c:pt>
                <c:pt idx="160">
                  <c:v>14.244999999999999</c:v>
                </c:pt>
                <c:pt idx="161">
                  <c:v>13.795999999999999</c:v>
                </c:pt>
                <c:pt idx="162">
                  <c:v>13.832000000000001</c:v>
                </c:pt>
                <c:pt idx="163">
                  <c:v>12.75</c:v>
                </c:pt>
                <c:pt idx="164">
                  <c:v>9.9309999999999992</c:v>
                </c:pt>
                <c:pt idx="165">
                  <c:v>7.5983000000000001</c:v>
                </c:pt>
                <c:pt idx="166">
                  <c:v>6.6365999999999996</c:v>
                </c:pt>
                <c:pt idx="167">
                  <c:v>6.6467000000000001</c:v>
                </c:pt>
                <c:pt idx="168">
                  <c:v>5.8113999999999999</c:v>
                </c:pt>
                <c:pt idx="169">
                  <c:v>3.5868000000000002</c:v>
                </c:pt>
                <c:pt idx="170">
                  <c:v>0.57135000000000002</c:v>
                </c:pt>
                <c:pt idx="171">
                  <c:v>-1.2336</c:v>
                </c:pt>
                <c:pt idx="172">
                  <c:v>-1.8435999999999999</c:v>
                </c:pt>
                <c:pt idx="173">
                  <c:v>-2.2593000000000001</c:v>
                </c:pt>
                <c:pt idx="174">
                  <c:v>-3.8601999999999999</c:v>
                </c:pt>
                <c:pt idx="175">
                  <c:v>-7.2129000000000003</c:v>
                </c:pt>
                <c:pt idx="176">
                  <c:v>-9.7331000000000003</c:v>
                </c:pt>
                <c:pt idx="177">
                  <c:v>-10.663</c:v>
                </c:pt>
                <c:pt idx="178">
                  <c:v>-10.395</c:v>
                </c:pt>
                <c:pt idx="179">
                  <c:v>-10.898999999999999</c:v>
                </c:pt>
                <c:pt idx="180">
                  <c:v>-12.276</c:v>
                </c:pt>
                <c:pt idx="181">
                  <c:v>-14.052</c:v>
                </c:pt>
                <c:pt idx="182">
                  <c:v>-14.007</c:v>
                </c:pt>
                <c:pt idx="183">
                  <c:v>-12.167999999999999</c:v>
                </c:pt>
                <c:pt idx="184">
                  <c:v>-9.1898999999999997</c:v>
                </c:pt>
                <c:pt idx="185">
                  <c:v>-8.4169999999999998</c:v>
                </c:pt>
                <c:pt idx="186">
                  <c:v>-8.3361000000000001</c:v>
                </c:pt>
                <c:pt idx="187">
                  <c:v>-7.6932999999999998</c:v>
                </c:pt>
                <c:pt idx="188">
                  <c:v>-5.4457000000000004</c:v>
                </c:pt>
                <c:pt idx="189">
                  <c:v>-1.8087</c:v>
                </c:pt>
                <c:pt idx="190">
                  <c:v>1.1916</c:v>
                </c:pt>
                <c:pt idx="191">
                  <c:v>1.4423999999999999</c:v>
                </c:pt>
                <c:pt idx="192">
                  <c:v>1.6747000000000001</c:v>
                </c:pt>
                <c:pt idx="193">
                  <c:v>3.1259999999999999</c:v>
                </c:pt>
                <c:pt idx="194">
                  <c:v>6.1216999999999997</c:v>
                </c:pt>
                <c:pt idx="195">
                  <c:v>9.8047000000000004</c:v>
                </c:pt>
                <c:pt idx="196">
                  <c:v>10.362</c:v>
                </c:pt>
                <c:pt idx="197">
                  <c:v>9.5573999999999995</c:v>
                </c:pt>
                <c:pt idx="198">
                  <c:v>9.4862000000000002</c:v>
                </c:pt>
                <c:pt idx="199">
                  <c:v>11.132</c:v>
                </c:pt>
                <c:pt idx="200">
                  <c:v>14.135</c:v>
                </c:pt>
              </c:numCache>
            </c:numRef>
          </c:yVal>
          <c:smooth val="0"/>
        </c:ser>
        <c:ser>
          <c:idx val="3"/>
          <c:order val="1"/>
          <c:tx>
            <c:strRef>
              <c:f>'@300K'!$E$1</c:f>
              <c:strCache>
                <c:ptCount val="1"/>
                <c:pt idx="0">
                  <c:v>S21 [dB] IAF</c:v>
                </c:pt>
              </c:strCache>
            </c:strRef>
          </c:tx>
          <c:marker>
            <c:symbol val="none"/>
          </c:marker>
          <c:xVal>
            <c:numRef>
              <c:f>'@300K'!$A$2:$A$203</c:f>
              <c:numCache>
                <c:formatCode>General</c:formatCode>
                <c:ptCount val="20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numCache>
            </c:numRef>
          </c:xVal>
          <c:yVal>
            <c:numRef>
              <c:f>'@300K'!$E$2:$E$203</c:f>
              <c:numCache>
                <c:formatCode>General</c:formatCode>
                <c:ptCount val="202"/>
                <c:pt idx="1">
                  <c:v>9.5061</c:v>
                </c:pt>
                <c:pt idx="2">
                  <c:v>16.437000000000001</c:v>
                </c:pt>
                <c:pt idx="3">
                  <c:v>19.103999999999999</c:v>
                </c:pt>
                <c:pt idx="4">
                  <c:v>20.992999999999999</c:v>
                </c:pt>
                <c:pt idx="5">
                  <c:v>22.552</c:v>
                </c:pt>
                <c:pt idx="6">
                  <c:v>23.968</c:v>
                </c:pt>
                <c:pt idx="7">
                  <c:v>24.986000000000001</c:v>
                </c:pt>
                <c:pt idx="8">
                  <c:v>24.555</c:v>
                </c:pt>
                <c:pt idx="9">
                  <c:v>24.6</c:v>
                </c:pt>
                <c:pt idx="10">
                  <c:v>25.3</c:v>
                </c:pt>
                <c:pt idx="11">
                  <c:v>25.873000000000001</c:v>
                </c:pt>
                <c:pt idx="12">
                  <c:v>26.07</c:v>
                </c:pt>
                <c:pt idx="13">
                  <c:v>25.687000000000001</c:v>
                </c:pt>
                <c:pt idx="14">
                  <c:v>25.111000000000001</c:v>
                </c:pt>
                <c:pt idx="15">
                  <c:v>25.600999999999999</c:v>
                </c:pt>
                <c:pt idx="16">
                  <c:v>26.146000000000001</c:v>
                </c:pt>
                <c:pt idx="17">
                  <c:v>26.393999999999998</c:v>
                </c:pt>
                <c:pt idx="18">
                  <c:v>26.12</c:v>
                </c:pt>
                <c:pt idx="19">
                  <c:v>25.042000000000002</c:v>
                </c:pt>
                <c:pt idx="20">
                  <c:v>25.27</c:v>
                </c:pt>
                <c:pt idx="21">
                  <c:v>25.831</c:v>
                </c:pt>
                <c:pt idx="22">
                  <c:v>26.196999999999999</c:v>
                </c:pt>
                <c:pt idx="23">
                  <c:v>26.116</c:v>
                </c:pt>
                <c:pt idx="24">
                  <c:v>25.013999999999999</c:v>
                </c:pt>
                <c:pt idx="25">
                  <c:v>24.763999999999999</c:v>
                </c:pt>
                <c:pt idx="26">
                  <c:v>25.318999999999999</c:v>
                </c:pt>
                <c:pt idx="27">
                  <c:v>25.792000000000002</c:v>
                </c:pt>
                <c:pt idx="28">
                  <c:v>25.936</c:v>
                </c:pt>
                <c:pt idx="29">
                  <c:v>25.236999999999998</c:v>
                </c:pt>
                <c:pt idx="30">
                  <c:v>24.431999999999999</c:v>
                </c:pt>
                <c:pt idx="31">
                  <c:v>24.954000000000001</c:v>
                </c:pt>
                <c:pt idx="32">
                  <c:v>25.521000000000001</c:v>
                </c:pt>
                <c:pt idx="33">
                  <c:v>25.907</c:v>
                </c:pt>
                <c:pt idx="34">
                  <c:v>25.635999999999999</c:v>
                </c:pt>
                <c:pt idx="35">
                  <c:v>24.536999999999999</c:v>
                </c:pt>
                <c:pt idx="36">
                  <c:v>24.712</c:v>
                </c:pt>
                <c:pt idx="37">
                  <c:v>25.413</c:v>
                </c:pt>
                <c:pt idx="38">
                  <c:v>25.957000000000001</c:v>
                </c:pt>
                <c:pt idx="39">
                  <c:v>26.003</c:v>
                </c:pt>
                <c:pt idx="40">
                  <c:v>25.018000000000001</c:v>
                </c:pt>
                <c:pt idx="41">
                  <c:v>24.634</c:v>
                </c:pt>
                <c:pt idx="42">
                  <c:v>25.335000000000001</c:v>
                </c:pt>
                <c:pt idx="43">
                  <c:v>26.003</c:v>
                </c:pt>
                <c:pt idx="44">
                  <c:v>26.271999999999998</c:v>
                </c:pt>
                <c:pt idx="45">
                  <c:v>25.617000000000001</c:v>
                </c:pt>
                <c:pt idx="46">
                  <c:v>24.715</c:v>
                </c:pt>
                <c:pt idx="47">
                  <c:v>25.196999999999999</c:v>
                </c:pt>
                <c:pt idx="48">
                  <c:v>25.981999999999999</c:v>
                </c:pt>
                <c:pt idx="49">
                  <c:v>26.401</c:v>
                </c:pt>
                <c:pt idx="50">
                  <c:v>26.029</c:v>
                </c:pt>
                <c:pt idx="51">
                  <c:v>24.965</c:v>
                </c:pt>
                <c:pt idx="52">
                  <c:v>24.978999999999999</c:v>
                </c:pt>
                <c:pt idx="53">
                  <c:v>25.782</c:v>
                </c:pt>
                <c:pt idx="54">
                  <c:v>26.353999999999999</c:v>
                </c:pt>
                <c:pt idx="55">
                  <c:v>26.222999999999999</c:v>
                </c:pt>
                <c:pt idx="56">
                  <c:v>25.273</c:v>
                </c:pt>
                <c:pt idx="57">
                  <c:v>24.739000000000001</c:v>
                </c:pt>
                <c:pt idx="58">
                  <c:v>25.414000000000001</c:v>
                </c:pt>
                <c:pt idx="59">
                  <c:v>26.128</c:v>
                </c:pt>
                <c:pt idx="60">
                  <c:v>26.189</c:v>
                </c:pt>
                <c:pt idx="61">
                  <c:v>25.431999999999999</c:v>
                </c:pt>
                <c:pt idx="62">
                  <c:v>24.550999999999998</c:v>
                </c:pt>
                <c:pt idx="63">
                  <c:v>24.908000000000001</c:v>
                </c:pt>
                <c:pt idx="64">
                  <c:v>25.74</c:v>
                </c:pt>
                <c:pt idx="65">
                  <c:v>26.055</c:v>
                </c:pt>
                <c:pt idx="66">
                  <c:v>25.6</c:v>
                </c:pt>
                <c:pt idx="67">
                  <c:v>24.681000000000001</c:v>
                </c:pt>
                <c:pt idx="68">
                  <c:v>24.55</c:v>
                </c:pt>
                <c:pt idx="69">
                  <c:v>25.323</c:v>
                </c:pt>
                <c:pt idx="70">
                  <c:v>25.864000000000001</c:v>
                </c:pt>
                <c:pt idx="71">
                  <c:v>25.65</c:v>
                </c:pt>
                <c:pt idx="72">
                  <c:v>24.844000000000001</c:v>
                </c:pt>
                <c:pt idx="73">
                  <c:v>24.303000000000001</c:v>
                </c:pt>
                <c:pt idx="74">
                  <c:v>24.835999999999999</c:v>
                </c:pt>
                <c:pt idx="75">
                  <c:v>25.556999999999999</c:v>
                </c:pt>
                <c:pt idx="76">
                  <c:v>25.626000000000001</c:v>
                </c:pt>
                <c:pt idx="77">
                  <c:v>25.01</c:v>
                </c:pt>
                <c:pt idx="78">
                  <c:v>24.227</c:v>
                </c:pt>
                <c:pt idx="79">
                  <c:v>24.369</c:v>
                </c:pt>
                <c:pt idx="80">
                  <c:v>25.157</c:v>
                </c:pt>
                <c:pt idx="81">
                  <c:v>25.507000000000001</c:v>
                </c:pt>
                <c:pt idx="82">
                  <c:v>25.122</c:v>
                </c:pt>
                <c:pt idx="83">
                  <c:v>24.292999999999999</c:v>
                </c:pt>
                <c:pt idx="84">
                  <c:v>24.015999999999998</c:v>
                </c:pt>
                <c:pt idx="85">
                  <c:v>24.722000000000001</c:v>
                </c:pt>
                <c:pt idx="86">
                  <c:v>25.326000000000001</c:v>
                </c:pt>
                <c:pt idx="87">
                  <c:v>25.149000000000001</c:v>
                </c:pt>
                <c:pt idx="88">
                  <c:v>24.378</c:v>
                </c:pt>
                <c:pt idx="89">
                  <c:v>23.771000000000001</c:v>
                </c:pt>
                <c:pt idx="90">
                  <c:v>24.273</c:v>
                </c:pt>
                <c:pt idx="91">
                  <c:v>25.05</c:v>
                </c:pt>
                <c:pt idx="92">
                  <c:v>25.05</c:v>
                </c:pt>
                <c:pt idx="93">
                  <c:v>24.37</c:v>
                </c:pt>
                <c:pt idx="94">
                  <c:v>23.596</c:v>
                </c:pt>
                <c:pt idx="95">
                  <c:v>23.838000000000001</c:v>
                </c:pt>
                <c:pt idx="96">
                  <c:v>24.704000000000001</c:v>
                </c:pt>
                <c:pt idx="97">
                  <c:v>24.861000000000001</c:v>
                </c:pt>
                <c:pt idx="98">
                  <c:v>24.247</c:v>
                </c:pt>
                <c:pt idx="99">
                  <c:v>23.41</c:v>
                </c:pt>
                <c:pt idx="100">
                  <c:v>23.446999999999999</c:v>
                </c:pt>
                <c:pt idx="101">
                  <c:v>24.305</c:v>
                </c:pt>
                <c:pt idx="102">
                  <c:v>24.561</c:v>
                </c:pt>
                <c:pt idx="103">
                  <c:v>24</c:v>
                </c:pt>
                <c:pt idx="104">
                  <c:v>23.184000000000001</c:v>
                </c:pt>
                <c:pt idx="105">
                  <c:v>23.047999999999998</c:v>
                </c:pt>
                <c:pt idx="106">
                  <c:v>23.869</c:v>
                </c:pt>
                <c:pt idx="107">
                  <c:v>24.234000000000002</c:v>
                </c:pt>
                <c:pt idx="108">
                  <c:v>23.673999999999999</c:v>
                </c:pt>
                <c:pt idx="109">
                  <c:v>22.850999999999999</c:v>
                </c:pt>
                <c:pt idx="110">
                  <c:v>22.616</c:v>
                </c:pt>
                <c:pt idx="111">
                  <c:v>23.393999999999998</c:v>
                </c:pt>
                <c:pt idx="112">
                  <c:v>23.878</c:v>
                </c:pt>
                <c:pt idx="113">
                  <c:v>23.318000000000001</c:v>
                </c:pt>
                <c:pt idx="114">
                  <c:v>22.515000000000001</c:v>
                </c:pt>
                <c:pt idx="115">
                  <c:v>22.184000000000001</c:v>
                </c:pt>
                <c:pt idx="116">
                  <c:v>22.852</c:v>
                </c:pt>
                <c:pt idx="117">
                  <c:v>23.509</c:v>
                </c:pt>
                <c:pt idx="118">
                  <c:v>23.065000000000001</c:v>
                </c:pt>
                <c:pt idx="119">
                  <c:v>22.265000000000001</c:v>
                </c:pt>
                <c:pt idx="120">
                  <c:v>21.817</c:v>
                </c:pt>
                <c:pt idx="121">
                  <c:v>22.32</c:v>
                </c:pt>
                <c:pt idx="122">
                  <c:v>23.148</c:v>
                </c:pt>
                <c:pt idx="123">
                  <c:v>22.876999999999999</c:v>
                </c:pt>
                <c:pt idx="124">
                  <c:v>22.106000000000002</c:v>
                </c:pt>
                <c:pt idx="125">
                  <c:v>21.6</c:v>
                </c:pt>
                <c:pt idx="126">
                  <c:v>21.864000000000001</c:v>
                </c:pt>
                <c:pt idx="127">
                  <c:v>22.733000000000001</c:v>
                </c:pt>
                <c:pt idx="128">
                  <c:v>22.777000000000001</c:v>
                </c:pt>
                <c:pt idx="129">
                  <c:v>22.172000000000001</c:v>
                </c:pt>
                <c:pt idx="130">
                  <c:v>21.582999999999998</c:v>
                </c:pt>
                <c:pt idx="131">
                  <c:v>21.599</c:v>
                </c:pt>
                <c:pt idx="132">
                  <c:v>22.375</c:v>
                </c:pt>
                <c:pt idx="133">
                  <c:v>22.734000000000002</c:v>
                </c:pt>
                <c:pt idx="134">
                  <c:v>22.295000000000002</c:v>
                </c:pt>
                <c:pt idx="135">
                  <c:v>21.7</c:v>
                </c:pt>
                <c:pt idx="136">
                  <c:v>21.532</c:v>
                </c:pt>
                <c:pt idx="137">
                  <c:v>22.161000000000001</c:v>
                </c:pt>
                <c:pt idx="138">
                  <c:v>22.530999999999999</c:v>
                </c:pt>
                <c:pt idx="139">
                  <c:v>22.140999999999998</c:v>
                </c:pt>
                <c:pt idx="140">
                  <c:v>21.536000000000001</c:v>
                </c:pt>
                <c:pt idx="141">
                  <c:v>21.369</c:v>
                </c:pt>
                <c:pt idx="142">
                  <c:v>21.699000000000002</c:v>
                </c:pt>
                <c:pt idx="143">
                  <c:v>21.452999999999999</c:v>
                </c:pt>
                <c:pt idx="144">
                  <c:v>20.591000000000001</c:v>
                </c:pt>
                <c:pt idx="145">
                  <c:v>19.965</c:v>
                </c:pt>
                <c:pt idx="146">
                  <c:v>19.79</c:v>
                </c:pt>
                <c:pt idx="147">
                  <c:v>19.266999999999999</c:v>
                </c:pt>
                <c:pt idx="148">
                  <c:v>18.158999999999999</c:v>
                </c:pt>
                <c:pt idx="149">
                  <c:v>16.792000000000002</c:v>
                </c:pt>
                <c:pt idx="150">
                  <c:v>16.190000000000001</c:v>
                </c:pt>
                <c:pt idx="151">
                  <c:v>15.903</c:v>
                </c:pt>
                <c:pt idx="152">
                  <c:v>15.035</c:v>
                </c:pt>
                <c:pt idx="153">
                  <c:v>13.257999999999999</c:v>
                </c:pt>
                <c:pt idx="154">
                  <c:v>11.54</c:v>
                </c:pt>
                <c:pt idx="155">
                  <c:v>10.74</c:v>
                </c:pt>
                <c:pt idx="156">
                  <c:v>10.516</c:v>
                </c:pt>
                <c:pt idx="157">
                  <c:v>9.5960000000000001</c:v>
                </c:pt>
                <c:pt idx="158">
                  <c:v>7.5858999999999996</c:v>
                </c:pt>
                <c:pt idx="159">
                  <c:v>5.5814000000000004</c:v>
                </c:pt>
                <c:pt idx="160">
                  <c:v>4.3590999999999998</c:v>
                </c:pt>
                <c:pt idx="161">
                  <c:v>4.01</c:v>
                </c:pt>
                <c:pt idx="162">
                  <c:v>3.6635</c:v>
                </c:pt>
                <c:pt idx="163">
                  <c:v>1.1351</c:v>
                </c:pt>
                <c:pt idx="164">
                  <c:v>-0.94633</c:v>
                </c:pt>
                <c:pt idx="165">
                  <c:v>-2.6616</c:v>
                </c:pt>
                <c:pt idx="166">
                  <c:v>-3.4234</c:v>
                </c:pt>
                <c:pt idx="167">
                  <c:v>-3.6189</c:v>
                </c:pt>
                <c:pt idx="168">
                  <c:v>-5.8118999999999996</c:v>
                </c:pt>
                <c:pt idx="169">
                  <c:v>-8.2741000000000007</c:v>
                </c:pt>
                <c:pt idx="170">
                  <c:v>-10.374000000000001</c:v>
                </c:pt>
                <c:pt idx="171">
                  <c:v>-11.755000000000001</c:v>
                </c:pt>
                <c:pt idx="172">
                  <c:v>-12.239000000000001</c:v>
                </c:pt>
                <c:pt idx="173">
                  <c:v>-12.451000000000001</c:v>
                </c:pt>
                <c:pt idx="174">
                  <c:v>-16.18</c:v>
                </c:pt>
                <c:pt idx="175">
                  <c:v>-17.777999999999999</c:v>
                </c:pt>
                <c:pt idx="176">
                  <c:v>-19.146000000000001</c:v>
                </c:pt>
                <c:pt idx="177">
                  <c:v>-19.151</c:v>
                </c:pt>
                <c:pt idx="178">
                  <c:v>-18.102</c:v>
                </c:pt>
                <c:pt idx="179">
                  <c:v>-17.535</c:v>
                </c:pt>
                <c:pt idx="180">
                  <c:v>-16.963000000000001</c:v>
                </c:pt>
                <c:pt idx="181">
                  <c:v>-17.175999999999998</c:v>
                </c:pt>
                <c:pt idx="182">
                  <c:v>-16.312000000000001</c:v>
                </c:pt>
                <c:pt idx="183">
                  <c:v>-14.316000000000001</c:v>
                </c:pt>
                <c:pt idx="184">
                  <c:v>-12.212</c:v>
                </c:pt>
                <c:pt idx="185">
                  <c:v>-9.2797999999999998</c:v>
                </c:pt>
                <c:pt idx="186">
                  <c:v>-9.3350000000000009</c:v>
                </c:pt>
                <c:pt idx="187">
                  <c:v>-9.2204999999999995</c:v>
                </c:pt>
                <c:pt idx="188">
                  <c:v>-7.6749999999999998</c:v>
                </c:pt>
                <c:pt idx="189">
                  <c:v>-5.1458000000000004</c:v>
                </c:pt>
                <c:pt idx="190">
                  <c:v>-3.0478000000000001</c:v>
                </c:pt>
                <c:pt idx="191">
                  <c:v>-1.6640999999999999</c:v>
                </c:pt>
                <c:pt idx="192">
                  <c:v>-2.3348</c:v>
                </c:pt>
                <c:pt idx="193">
                  <c:v>-1.6566000000000001</c:v>
                </c:pt>
                <c:pt idx="194">
                  <c:v>0.64810999999999996</c:v>
                </c:pt>
                <c:pt idx="195">
                  <c:v>3.4174000000000002</c:v>
                </c:pt>
                <c:pt idx="196">
                  <c:v>5.6181000000000001</c:v>
                </c:pt>
                <c:pt idx="197">
                  <c:v>4.9227999999999996</c:v>
                </c:pt>
                <c:pt idx="198">
                  <c:v>5.3883000000000001</c:v>
                </c:pt>
                <c:pt idx="199">
                  <c:v>7.7115</c:v>
                </c:pt>
                <c:pt idx="200">
                  <c:v>10.762</c:v>
                </c:pt>
              </c:numCache>
            </c:numRef>
          </c:yVal>
          <c:smooth val="0"/>
        </c:ser>
        <c:dLbls>
          <c:showLegendKey val="0"/>
          <c:showVal val="0"/>
          <c:showCatName val="0"/>
          <c:showSerName val="0"/>
          <c:showPercent val="0"/>
          <c:showBubbleSize val="0"/>
        </c:dLbls>
        <c:axId val="516976576"/>
        <c:axId val="516977152"/>
      </c:scatterChart>
      <c:valAx>
        <c:axId val="516976576"/>
        <c:scaling>
          <c:orientation val="minMax"/>
          <c:max val="20"/>
          <c:min val="0"/>
        </c:scaling>
        <c:delete val="0"/>
        <c:axPos val="b"/>
        <c:majorGridlines/>
        <c:title>
          <c:tx>
            <c:rich>
              <a:bodyPr/>
              <a:lstStyle/>
              <a:p>
                <a:pPr>
                  <a:defRPr sz="1200"/>
                </a:pPr>
                <a:r>
                  <a:rPr lang="en-US" sz="1200"/>
                  <a:t>Frequency [GHz]</a:t>
                </a:r>
              </a:p>
            </c:rich>
          </c:tx>
          <c:layout/>
          <c:overlay val="0"/>
        </c:title>
        <c:numFmt formatCode="General" sourceLinked="1"/>
        <c:majorTickMark val="out"/>
        <c:minorTickMark val="none"/>
        <c:tickLblPos val="nextTo"/>
        <c:txPr>
          <a:bodyPr/>
          <a:lstStyle/>
          <a:p>
            <a:pPr>
              <a:defRPr sz="1400"/>
            </a:pPr>
            <a:endParaRPr lang="en-US"/>
          </a:p>
        </c:txPr>
        <c:crossAx val="516977152"/>
        <c:crosses val="autoZero"/>
        <c:crossBetween val="midCat"/>
        <c:majorUnit val="2"/>
      </c:valAx>
      <c:valAx>
        <c:axId val="516977152"/>
        <c:scaling>
          <c:orientation val="minMax"/>
          <c:max val="50"/>
          <c:min val="0"/>
        </c:scaling>
        <c:delete val="0"/>
        <c:axPos val="l"/>
        <c:majorGridlines/>
        <c:title>
          <c:tx>
            <c:rich>
              <a:bodyPr rot="-5400000" vert="horz"/>
              <a:lstStyle/>
              <a:p>
                <a:pPr>
                  <a:defRPr sz="1200"/>
                </a:pPr>
                <a:r>
                  <a:rPr lang="en-US" sz="1200"/>
                  <a:t>S21</a:t>
                </a:r>
                <a:r>
                  <a:rPr lang="en-US" sz="1200" baseline="0"/>
                  <a:t> [dB]</a:t>
                </a:r>
                <a:endParaRPr lang="en-US" sz="1200"/>
              </a:p>
            </c:rich>
          </c:tx>
          <c:layout/>
          <c:overlay val="0"/>
        </c:title>
        <c:numFmt formatCode="General" sourceLinked="1"/>
        <c:majorTickMark val="out"/>
        <c:minorTickMark val="none"/>
        <c:tickLblPos val="nextTo"/>
        <c:txPr>
          <a:bodyPr/>
          <a:lstStyle/>
          <a:p>
            <a:pPr>
              <a:defRPr sz="1200"/>
            </a:pPr>
            <a:endParaRPr lang="en-US"/>
          </a:p>
        </c:txPr>
        <c:crossAx val="516976576"/>
        <c:crosses val="autoZero"/>
        <c:crossBetween val="midCat"/>
      </c:valAx>
    </c:plotArea>
    <c:legend>
      <c:legendPos val="r"/>
      <c:layout>
        <c:manualLayout>
          <c:xMode val="edge"/>
          <c:yMode val="edge"/>
          <c:x val="0.47605602578958484"/>
          <c:y val="0.10380922504208887"/>
          <c:w val="0.24324265229664641"/>
          <c:h val="9.1167364933237904E-2"/>
        </c:manualLayout>
      </c:layout>
      <c:overlay val="0"/>
      <c:spPr>
        <a:solidFill>
          <a:schemeClr val="bg1"/>
        </a:solidFill>
      </c:spPr>
      <c:txPr>
        <a:bodyPr/>
        <a:lstStyle/>
        <a:p>
          <a:pPr>
            <a:defRPr sz="18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pPr>
            <a:r>
              <a:rPr lang="en-US" sz="3600"/>
              <a:t>ATA Active baluns @300K</a:t>
            </a:r>
          </a:p>
        </c:rich>
      </c:tx>
      <c:layout/>
      <c:overlay val="1"/>
    </c:title>
    <c:autoTitleDeleted val="0"/>
    <c:plotArea>
      <c:layout>
        <c:manualLayout>
          <c:layoutTarget val="inner"/>
          <c:xMode val="edge"/>
          <c:yMode val="edge"/>
          <c:x val="5.5141093548216134E-2"/>
          <c:y val="9.0577741527329003E-2"/>
          <c:w val="0.87516669874289088"/>
          <c:h val="0.81632357708274517"/>
        </c:manualLayout>
      </c:layout>
      <c:scatterChart>
        <c:scatterStyle val="lineMarker"/>
        <c:varyColors val="0"/>
        <c:ser>
          <c:idx val="0"/>
          <c:order val="0"/>
          <c:tx>
            <c:strRef>
              <c:f>'@300K'!$B$1</c:f>
              <c:strCache>
                <c:ptCount val="1"/>
                <c:pt idx="0">
                  <c:v>CMRR [dB] Chalmers</c:v>
                </c:pt>
              </c:strCache>
            </c:strRef>
          </c:tx>
          <c:marker>
            <c:symbol val="none"/>
          </c:marker>
          <c:xVal>
            <c:numRef>
              <c:f>'@300K'!$A$2:$A$203</c:f>
              <c:numCache>
                <c:formatCode>General</c:formatCode>
                <c:ptCount val="20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numCache>
            </c:numRef>
          </c:xVal>
          <c:yVal>
            <c:numRef>
              <c:f>'@300K'!$B$2:$B$203</c:f>
              <c:numCache>
                <c:formatCode>General</c:formatCode>
                <c:ptCount val="202"/>
                <c:pt idx="1">
                  <c:v>39.488999999999997</c:v>
                </c:pt>
                <c:pt idx="2">
                  <c:v>38.040999999999997</c:v>
                </c:pt>
                <c:pt idx="3">
                  <c:v>36.185000000000002</c:v>
                </c:pt>
                <c:pt idx="4">
                  <c:v>35.674999999999997</c:v>
                </c:pt>
                <c:pt idx="5">
                  <c:v>37.295999999999999</c:v>
                </c:pt>
                <c:pt idx="6">
                  <c:v>37.447000000000003</c:v>
                </c:pt>
                <c:pt idx="7">
                  <c:v>35.39</c:v>
                </c:pt>
                <c:pt idx="8">
                  <c:v>35.427999999999997</c:v>
                </c:pt>
                <c:pt idx="9">
                  <c:v>36.508000000000003</c:v>
                </c:pt>
                <c:pt idx="10">
                  <c:v>38.192999999999998</c:v>
                </c:pt>
                <c:pt idx="11">
                  <c:v>38.116999999999997</c:v>
                </c:pt>
                <c:pt idx="12">
                  <c:v>35.826999999999998</c:v>
                </c:pt>
                <c:pt idx="13">
                  <c:v>34.564999999999998</c:v>
                </c:pt>
                <c:pt idx="14">
                  <c:v>37.045999999999999</c:v>
                </c:pt>
                <c:pt idx="15">
                  <c:v>38.930999999999997</c:v>
                </c:pt>
                <c:pt idx="16">
                  <c:v>37.642000000000003</c:v>
                </c:pt>
                <c:pt idx="17">
                  <c:v>35.152000000000001</c:v>
                </c:pt>
                <c:pt idx="18">
                  <c:v>34.284999999999997</c:v>
                </c:pt>
                <c:pt idx="19">
                  <c:v>37.149000000000001</c:v>
                </c:pt>
                <c:pt idx="20">
                  <c:v>39.326000000000001</c:v>
                </c:pt>
                <c:pt idx="21">
                  <c:v>37.084000000000003</c:v>
                </c:pt>
                <c:pt idx="22">
                  <c:v>34.253999999999998</c:v>
                </c:pt>
                <c:pt idx="23">
                  <c:v>33.408999999999999</c:v>
                </c:pt>
                <c:pt idx="24">
                  <c:v>36.372999999999998</c:v>
                </c:pt>
                <c:pt idx="25">
                  <c:v>38.356999999999999</c:v>
                </c:pt>
                <c:pt idx="26">
                  <c:v>36.247999999999998</c:v>
                </c:pt>
                <c:pt idx="27">
                  <c:v>33.67</c:v>
                </c:pt>
                <c:pt idx="28">
                  <c:v>32.847000000000001</c:v>
                </c:pt>
                <c:pt idx="29">
                  <c:v>36.195</c:v>
                </c:pt>
                <c:pt idx="30">
                  <c:v>36.597000000000001</c:v>
                </c:pt>
                <c:pt idx="31">
                  <c:v>33.24</c:v>
                </c:pt>
                <c:pt idx="32">
                  <c:v>30.94</c:v>
                </c:pt>
                <c:pt idx="33">
                  <c:v>30.001999999999999</c:v>
                </c:pt>
                <c:pt idx="34">
                  <c:v>31.524000000000001</c:v>
                </c:pt>
                <c:pt idx="35">
                  <c:v>36.32</c:v>
                </c:pt>
                <c:pt idx="36">
                  <c:v>33.085999999999999</c:v>
                </c:pt>
                <c:pt idx="37">
                  <c:v>28.954999999999998</c:v>
                </c:pt>
                <c:pt idx="38">
                  <c:v>26.582000000000001</c:v>
                </c:pt>
                <c:pt idx="39">
                  <c:v>26.274000000000001</c:v>
                </c:pt>
                <c:pt idx="40">
                  <c:v>31.091999999999999</c:v>
                </c:pt>
                <c:pt idx="41">
                  <c:v>34.590000000000003</c:v>
                </c:pt>
                <c:pt idx="42">
                  <c:v>26.753</c:v>
                </c:pt>
                <c:pt idx="43">
                  <c:v>24.073</c:v>
                </c:pt>
                <c:pt idx="44">
                  <c:v>24.312000000000001</c:v>
                </c:pt>
                <c:pt idx="45">
                  <c:v>29.527000000000001</c:v>
                </c:pt>
                <c:pt idx="46">
                  <c:v>33.110999999999997</c:v>
                </c:pt>
                <c:pt idx="47">
                  <c:v>25.151</c:v>
                </c:pt>
                <c:pt idx="48">
                  <c:v>22.777999999999999</c:v>
                </c:pt>
                <c:pt idx="49">
                  <c:v>22.913</c:v>
                </c:pt>
                <c:pt idx="50">
                  <c:v>26.463000000000001</c:v>
                </c:pt>
                <c:pt idx="51">
                  <c:v>35.003</c:v>
                </c:pt>
                <c:pt idx="52">
                  <c:v>24.956</c:v>
                </c:pt>
                <c:pt idx="53">
                  <c:v>21.991</c:v>
                </c:pt>
                <c:pt idx="54">
                  <c:v>21.611999999999998</c:v>
                </c:pt>
                <c:pt idx="55">
                  <c:v>23.901</c:v>
                </c:pt>
                <c:pt idx="56">
                  <c:v>34.156999999999996</c:v>
                </c:pt>
                <c:pt idx="57">
                  <c:v>26.309000000000001</c:v>
                </c:pt>
                <c:pt idx="58">
                  <c:v>21.821999999999999</c:v>
                </c:pt>
                <c:pt idx="59">
                  <c:v>20.91</c:v>
                </c:pt>
                <c:pt idx="60">
                  <c:v>22.463000000000001</c:v>
                </c:pt>
                <c:pt idx="61">
                  <c:v>29.154</c:v>
                </c:pt>
                <c:pt idx="62">
                  <c:v>29.329000000000001</c:v>
                </c:pt>
                <c:pt idx="63">
                  <c:v>22.236000000000001</c:v>
                </c:pt>
                <c:pt idx="64">
                  <c:v>20.526</c:v>
                </c:pt>
                <c:pt idx="65">
                  <c:v>21.48</c:v>
                </c:pt>
                <c:pt idx="66">
                  <c:v>25.986999999999998</c:v>
                </c:pt>
                <c:pt idx="67">
                  <c:v>35.372</c:v>
                </c:pt>
                <c:pt idx="68">
                  <c:v>23.079000000000001</c:v>
                </c:pt>
                <c:pt idx="69">
                  <c:v>20.341999999999999</c:v>
                </c:pt>
                <c:pt idx="70">
                  <c:v>20.635000000000002</c:v>
                </c:pt>
                <c:pt idx="71">
                  <c:v>23.922999999999998</c:v>
                </c:pt>
                <c:pt idx="72">
                  <c:v>41.793999999999997</c:v>
                </c:pt>
                <c:pt idx="73">
                  <c:v>24.715</c:v>
                </c:pt>
                <c:pt idx="74">
                  <c:v>20.247</c:v>
                </c:pt>
                <c:pt idx="75">
                  <c:v>19.762</c:v>
                </c:pt>
                <c:pt idx="76">
                  <c:v>21.968</c:v>
                </c:pt>
                <c:pt idx="77">
                  <c:v>30.616</c:v>
                </c:pt>
                <c:pt idx="78">
                  <c:v>28.277999999999999</c:v>
                </c:pt>
                <c:pt idx="79">
                  <c:v>20.698</c:v>
                </c:pt>
                <c:pt idx="80">
                  <c:v>19.196999999999999</c:v>
                </c:pt>
                <c:pt idx="81">
                  <c:v>20.577000000000002</c:v>
                </c:pt>
                <c:pt idx="82">
                  <c:v>25.998999999999999</c:v>
                </c:pt>
                <c:pt idx="83">
                  <c:v>32.167999999999999</c:v>
                </c:pt>
                <c:pt idx="84">
                  <c:v>21.420999999999999</c:v>
                </c:pt>
                <c:pt idx="85">
                  <c:v>18.803999999999998</c:v>
                </c:pt>
                <c:pt idx="86">
                  <c:v>19.559999999999999</c:v>
                </c:pt>
                <c:pt idx="87">
                  <c:v>23.373999999999999</c:v>
                </c:pt>
                <c:pt idx="88">
                  <c:v>30.914999999999999</c:v>
                </c:pt>
                <c:pt idx="89">
                  <c:v>21.856000000000002</c:v>
                </c:pt>
                <c:pt idx="90">
                  <c:v>18.443999999999999</c:v>
                </c:pt>
                <c:pt idx="91">
                  <c:v>18.690000000000001</c:v>
                </c:pt>
                <c:pt idx="92">
                  <c:v>21.606999999999999</c:v>
                </c:pt>
                <c:pt idx="93">
                  <c:v>27.396999999999998</c:v>
                </c:pt>
                <c:pt idx="94">
                  <c:v>21.596</c:v>
                </c:pt>
                <c:pt idx="95">
                  <c:v>17.919</c:v>
                </c:pt>
                <c:pt idx="96">
                  <c:v>17.838000000000001</c:v>
                </c:pt>
                <c:pt idx="97">
                  <c:v>20.338999999999999</c:v>
                </c:pt>
                <c:pt idx="98">
                  <c:v>25.367000000000001</c:v>
                </c:pt>
                <c:pt idx="99">
                  <c:v>21.350999999999999</c:v>
                </c:pt>
                <c:pt idx="100">
                  <c:v>17.603999999999999</c:v>
                </c:pt>
                <c:pt idx="101">
                  <c:v>17.396999999999998</c:v>
                </c:pt>
                <c:pt idx="102">
                  <c:v>19.789000000000001</c:v>
                </c:pt>
                <c:pt idx="103">
                  <c:v>24.783999999999999</c:v>
                </c:pt>
                <c:pt idx="104">
                  <c:v>21.681999999999999</c:v>
                </c:pt>
                <c:pt idx="105">
                  <c:v>17.558</c:v>
                </c:pt>
                <c:pt idx="106">
                  <c:v>17.010999999999999</c:v>
                </c:pt>
                <c:pt idx="107">
                  <c:v>19.350999999999999</c:v>
                </c:pt>
                <c:pt idx="108">
                  <c:v>24.661999999999999</c:v>
                </c:pt>
                <c:pt idx="109">
                  <c:v>22.457000000000001</c:v>
                </c:pt>
                <c:pt idx="110">
                  <c:v>17.777000000000001</c:v>
                </c:pt>
                <c:pt idx="111">
                  <c:v>16.899999999999999</c:v>
                </c:pt>
                <c:pt idx="112">
                  <c:v>19.038</c:v>
                </c:pt>
                <c:pt idx="113">
                  <c:v>24.716999999999999</c:v>
                </c:pt>
                <c:pt idx="114">
                  <c:v>23.719000000000001</c:v>
                </c:pt>
                <c:pt idx="115">
                  <c:v>18.387</c:v>
                </c:pt>
                <c:pt idx="116">
                  <c:v>17.010999999999999</c:v>
                </c:pt>
                <c:pt idx="117">
                  <c:v>18.805</c:v>
                </c:pt>
                <c:pt idx="118">
                  <c:v>24.356000000000002</c:v>
                </c:pt>
                <c:pt idx="119">
                  <c:v>25.263000000000002</c:v>
                </c:pt>
                <c:pt idx="120">
                  <c:v>19.238</c:v>
                </c:pt>
                <c:pt idx="121">
                  <c:v>17.044</c:v>
                </c:pt>
                <c:pt idx="122">
                  <c:v>18.23</c:v>
                </c:pt>
                <c:pt idx="123">
                  <c:v>22.945</c:v>
                </c:pt>
                <c:pt idx="124">
                  <c:v>25.89</c:v>
                </c:pt>
                <c:pt idx="125">
                  <c:v>20.094999999999999</c:v>
                </c:pt>
                <c:pt idx="126">
                  <c:v>17.474</c:v>
                </c:pt>
                <c:pt idx="127">
                  <c:v>18.273</c:v>
                </c:pt>
                <c:pt idx="128">
                  <c:v>22.402999999999999</c:v>
                </c:pt>
                <c:pt idx="129">
                  <c:v>25.484999999999999</c:v>
                </c:pt>
                <c:pt idx="130">
                  <c:v>20.306999999999999</c:v>
                </c:pt>
                <c:pt idx="131">
                  <c:v>17.657</c:v>
                </c:pt>
                <c:pt idx="132">
                  <c:v>18.323</c:v>
                </c:pt>
                <c:pt idx="133">
                  <c:v>22.361999999999998</c:v>
                </c:pt>
                <c:pt idx="134">
                  <c:v>23.638000000000002</c:v>
                </c:pt>
                <c:pt idx="135">
                  <c:v>18.771999999999998</c:v>
                </c:pt>
                <c:pt idx="136">
                  <c:v>16.677</c:v>
                </c:pt>
                <c:pt idx="137">
                  <c:v>18.149999999999999</c:v>
                </c:pt>
                <c:pt idx="138">
                  <c:v>24.206</c:v>
                </c:pt>
                <c:pt idx="139">
                  <c:v>20.311</c:v>
                </c:pt>
                <c:pt idx="140">
                  <c:v>15.193</c:v>
                </c:pt>
                <c:pt idx="141">
                  <c:v>14.103999999999999</c:v>
                </c:pt>
                <c:pt idx="142">
                  <c:v>17.957000000000001</c:v>
                </c:pt>
                <c:pt idx="143">
                  <c:v>33.536000000000001</c:v>
                </c:pt>
                <c:pt idx="144">
                  <c:v>15.27</c:v>
                </c:pt>
                <c:pt idx="145">
                  <c:v>11.561999999999999</c:v>
                </c:pt>
                <c:pt idx="146">
                  <c:v>12.348000000000001</c:v>
                </c:pt>
                <c:pt idx="147">
                  <c:v>17.178000000000001</c:v>
                </c:pt>
                <c:pt idx="148">
                  <c:v>15.064</c:v>
                </c:pt>
                <c:pt idx="149">
                  <c:v>12.000999999999999</c:v>
                </c:pt>
                <c:pt idx="150">
                  <c:v>11.618</c:v>
                </c:pt>
                <c:pt idx="151">
                  <c:v>12.954000000000001</c:v>
                </c:pt>
                <c:pt idx="152">
                  <c:v>12.847</c:v>
                </c:pt>
                <c:pt idx="153">
                  <c:v>11.653</c:v>
                </c:pt>
                <c:pt idx="154">
                  <c:v>11.802</c:v>
                </c:pt>
                <c:pt idx="155">
                  <c:v>12.401999999999999</c:v>
                </c:pt>
                <c:pt idx="156">
                  <c:v>13.08</c:v>
                </c:pt>
                <c:pt idx="157">
                  <c:v>11.776</c:v>
                </c:pt>
                <c:pt idx="158">
                  <c:v>11.053000000000001</c:v>
                </c:pt>
                <c:pt idx="159">
                  <c:v>11.366</c:v>
                </c:pt>
                <c:pt idx="160">
                  <c:v>12.021000000000001</c:v>
                </c:pt>
                <c:pt idx="161">
                  <c:v>12.618</c:v>
                </c:pt>
                <c:pt idx="162">
                  <c:v>11.647</c:v>
                </c:pt>
                <c:pt idx="163">
                  <c:v>10.436999999999999</c:v>
                </c:pt>
                <c:pt idx="164">
                  <c:v>10.414</c:v>
                </c:pt>
                <c:pt idx="165">
                  <c:v>10.805999999999999</c:v>
                </c:pt>
                <c:pt idx="166">
                  <c:v>11.295</c:v>
                </c:pt>
                <c:pt idx="167">
                  <c:v>11.055999999999999</c:v>
                </c:pt>
                <c:pt idx="168">
                  <c:v>9.4140999999999995</c:v>
                </c:pt>
                <c:pt idx="169">
                  <c:v>9.1981000000000002</c:v>
                </c:pt>
                <c:pt idx="170">
                  <c:v>9.2368000000000006</c:v>
                </c:pt>
                <c:pt idx="171">
                  <c:v>9.5458999999999996</c:v>
                </c:pt>
                <c:pt idx="172">
                  <c:v>9.6712000000000007</c:v>
                </c:pt>
                <c:pt idx="173">
                  <c:v>8.7007999999999992</c:v>
                </c:pt>
                <c:pt idx="174">
                  <c:v>7.9976000000000003</c:v>
                </c:pt>
                <c:pt idx="175">
                  <c:v>7.7266000000000004</c:v>
                </c:pt>
                <c:pt idx="176">
                  <c:v>7.7534999999999998</c:v>
                </c:pt>
                <c:pt idx="177">
                  <c:v>8.0077999999999996</c:v>
                </c:pt>
                <c:pt idx="178">
                  <c:v>7.9485000000000001</c:v>
                </c:pt>
                <c:pt idx="179">
                  <c:v>7.0979000000000001</c:v>
                </c:pt>
                <c:pt idx="180">
                  <c:v>8.4255999999999993</c:v>
                </c:pt>
                <c:pt idx="181">
                  <c:v>10.108000000000001</c:v>
                </c:pt>
                <c:pt idx="182">
                  <c:v>9.8675999999999995</c:v>
                </c:pt>
                <c:pt idx="183">
                  <c:v>8.2860999999999994</c:v>
                </c:pt>
                <c:pt idx="184">
                  <c:v>7.2249999999999996</c:v>
                </c:pt>
                <c:pt idx="185">
                  <c:v>7.1387999999999998</c:v>
                </c:pt>
                <c:pt idx="186">
                  <c:v>7.8208000000000002</c:v>
                </c:pt>
                <c:pt idx="187">
                  <c:v>7.5887000000000002</c:v>
                </c:pt>
                <c:pt idx="188">
                  <c:v>7.2380000000000004</c:v>
                </c:pt>
                <c:pt idx="189">
                  <c:v>7.1772</c:v>
                </c:pt>
                <c:pt idx="190">
                  <c:v>7.8708</c:v>
                </c:pt>
                <c:pt idx="191">
                  <c:v>9.1236999999999995</c:v>
                </c:pt>
                <c:pt idx="192">
                  <c:v>9.2623999999999995</c:v>
                </c:pt>
                <c:pt idx="193">
                  <c:v>8.8374000000000006</c:v>
                </c:pt>
                <c:pt idx="194">
                  <c:v>8.3933</c:v>
                </c:pt>
                <c:pt idx="195">
                  <c:v>8.5585000000000004</c:v>
                </c:pt>
                <c:pt idx="196">
                  <c:v>10.201000000000001</c:v>
                </c:pt>
                <c:pt idx="197">
                  <c:v>11.191000000000001</c:v>
                </c:pt>
                <c:pt idx="198">
                  <c:v>10.388999999999999</c:v>
                </c:pt>
                <c:pt idx="199">
                  <c:v>9.3459000000000003</c:v>
                </c:pt>
                <c:pt idx="200">
                  <c:v>8.6349</c:v>
                </c:pt>
              </c:numCache>
            </c:numRef>
          </c:yVal>
          <c:smooth val="0"/>
        </c:ser>
        <c:ser>
          <c:idx val="2"/>
          <c:order val="1"/>
          <c:tx>
            <c:strRef>
              <c:f>'@300K'!$D$1</c:f>
              <c:strCache>
                <c:ptCount val="1"/>
                <c:pt idx="0">
                  <c:v>CMRR [dB] IAF</c:v>
                </c:pt>
              </c:strCache>
            </c:strRef>
          </c:tx>
          <c:marker>
            <c:symbol val="none"/>
          </c:marker>
          <c:xVal>
            <c:numRef>
              <c:f>'@300K'!$A$2:$A$203</c:f>
              <c:numCache>
                <c:formatCode>General</c:formatCode>
                <c:ptCount val="20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numCache>
            </c:numRef>
          </c:xVal>
          <c:yVal>
            <c:numRef>
              <c:f>'@300K'!$D$2:$D$203</c:f>
              <c:numCache>
                <c:formatCode>General</c:formatCode>
                <c:ptCount val="202"/>
                <c:pt idx="1">
                  <c:v>26.78</c:v>
                </c:pt>
                <c:pt idx="2">
                  <c:v>26.643999999999998</c:v>
                </c:pt>
                <c:pt idx="3">
                  <c:v>27.754000000000001</c:v>
                </c:pt>
                <c:pt idx="4">
                  <c:v>27.353000000000002</c:v>
                </c:pt>
                <c:pt idx="5">
                  <c:v>26.634</c:v>
                </c:pt>
                <c:pt idx="6">
                  <c:v>26.303000000000001</c:v>
                </c:pt>
                <c:pt idx="7">
                  <c:v>27.638000000000002</c:v>
                </c:pt>
                <c:pt idx="8">
                  <c:v>27.439</c:v>
                </c:pt>
                <c:pt idx="9">
                  <c:v>26.995000000000001</c:v>
                </c:pt>
                <c:pt idx="10">
                  <c:v>26.263999999999999</c:v>
                </c:pt>
                <c:pt idx="11">
                  <c:v>25.995000000000001</c:v>
                </c:pt>
                <c:pt idx="12">
                  <c:v>26.763999999999999</c:v>
                </c:pt>
                <c:pt idx="13">
                  <c:v>27.413</c:v>
                </c:pt>
                <c:pt idx="14">
                  <c:v>26.577999999999999</c:v>
                </c:pt>
                <c:pt idx="15">
                  <c:v>25.565000000000001</c:v>
                </c:pt>
                <c:pt idx="16">
                  <c:v>24.917000000000002</c:v>
                </c:pt>
                <c:pt idx="17">
                  <c:v>25.763999999999999</c:v>
                </c:pt>
                <c:pt idx="18">
                  <c:v>26.998999999999999</c:v>
                </c:pt>
                <c:pt idx="19">
                  <c:v>26.428999999999998</c:v>
                </c:pt>
                <c:pt idx="20">
                  <c:v>25.234999999999999</c:v>
                </c:pt>
                <c:pt idx="21">
                  <c:v>24.044</c:v>
                </c:pt>
                <c:pt idx="22">
                  <c:v>24.428999999999998</c:v>
                </c:pt>
                <c:pt idx="23">
                  <c:v>25.837</c:v>
                </c:pt>
                <c:pt idx="24">
                  <c:v>25.474</c:v>
                </c:pt>
                <c:pt idx="25">
                  <c:v>24.95</c:v>
                </c:pt>
                <c:pt idx="26">
                  <c:v>23.75</c:v>
                </c:pt>
                <c:pt idx="27">
                  <c:v>23.835000000000001</c:v>
                </c:pt>
                <c:pt idx="28">
                  <c:v>25.266999999999999</c:v>
                </c:pt>
                <c:pt idx="29">
                  <c:v>25.402999999999999</c:v>
                </c:pt>
                <c:pt idx="30">
                  <c:v>24.788</c:v>
                </c:pt>
                <c:pt idx="31">
                  <c:v>23.454999999999998</c:v>
                </c:pt>
                <c:pt idx="32">
                  <c:v>23.088000000000001</c:v>
                </c:pt>
                <c:pt idx="33">
                  <c:v>24.283000000000001</c:v>
                </c:pt>
                <c:pt idx="34">
                  <c:v>24.824000000000002</c:v>
                </c:pt>
                <c:pt idx="35">
                  <c:v>23.824000000000002</c:v>
                </c:pt>
                <c:pt idx="36">
                  <c:v>22.626000000000001</c:v>
                </c:pt>
                <c:pt idx="37">
                  <c:v>21.878</c:v>
                </c:pt>
                <c:pt idx="38">
                  <c:v>22.658999999999999</c:v>
                </c:pt>
                <c:pt idx="39">
                  <c:v>23.393999999999998</c:v>
                </c:pt>
                <c:pt idx="40">
                  <c:v>22.789000000000001</c:v>
                </c:pt>
                <c:pt idx="41">
                  <c:v>22.326000000000001</c:v>
                </c:pt>
                <c:pt idx="42">
                  <c:v>21.298999999999999</c:v>
                </c:pt>
                <c:pt idx="43">
                  <c:v>21.337</c:v>
                </c:pt>
                <c:pt idx="44">
                  <c:v>22.311</c:v>
                </c:pt>
                <c:pt idx="45">
                  <c:v>22.21</c:v>
                </c:pt>
                <c:pt idx="46">
                  <c:v>22.1</c:v>
                </c:pt>
                <c:pt idx="47">
                  <c:v>21.042000000000002</c:v>
                </c:pt>
                <c:pt idx="48">
                  <c:v>20.483000000000001</c:v>
                </c:pt>
                <c:pt idx="49">
                  <c:v>21.048999999999999</c:v>
                </c:pt>
                <c:pt idx="50">
                  <c:v>21.361999999999998</c:v>
                </c:pt>
                <c:pt idx="51">
                  <c:v>21.510999999999999</c:v>
                </c:pt>
                <c:pt idx="52">
                  <c:v>21.338999999999999</c:v>
                </c:pt>
                <c:pt idx="53">
                  <c:v>20.445</c:v>
                </c:pt>
                <c:pt idx="54">
                  <c:v>20.292000000000002</c:v>
                </c:pt>
                <c:pt idx="55">
                  <c:v>20.742999999999999</c:v>
                </c:pt>
                <c:pt idx="56">
                  <c:v>21.113</c:v>
                </c:pt>
                <c:pt idx="57">
                  <c:v>21.853000000000002</c:v>
                </c:pt>
                <c:pt idx="58">
                  <c:v>21.042000000000002</c:v>
                </c:pt>
                <c:pt idx="59">
                  <c:v>20.228999999999999</c:v>
                </c:pt>
                <c:pt idx="60">
                  <c:v>20.172000000000001</c:v>
                </c:pt>
                <c:pt idx="61">
                  <c:v>20.614000000000001</c:v>
                </c:pt>
                <c:pt idx="62">
                  <c:v>21.414000000000001</c:v>
                </c:pt>
                <c:pt idx="63">
                  <c:v>21.273</c:v>
                </c:pt>
                <c:pt idx="64">
                  <c:v>20.196000000000002</c:v>
                </c:pt>
                <c:pt idx="65">
                  <c:v>19.664999999999999</c:v>
                </c:pt>
                <c:pt idx="66">
                  <c:v>20.068999999999999</c:v>
                </c:pt>
                <c:pt idx="67">
                  <c:v>21.111999999999998</c:v>
                </c:pt>
                <c:pt idx="68">
                  <c:v>21.69</c:v>
                </c:pt>
                <c:pt idx="69">
                  <c:v>20.643999999999998</c:v>
                </c:pt>
                <c:pt idx="70">
                  <c:v>19.763000000000002</c:v>
                </c:pt>
                <c:pt idx="71">
                  <c:v>19.849</c:v>
                </c:pt>
                <c:pt idx="72">
                  <c:v>20.995999999999999</c:v>
                </c:pt>
                <c:pt idx="73">
                  <c:v>21.986999999999998</c:v>
                </c:pt>
                <c:pt idx="74">
                  <c:v>21.231000000000002</c:v>
                </c:pt>
                <c:pt idx="75">
                  <c:v>19.896000000000001</c:v>
                </c:pt>
                <c:pt idx="76">
                  <c:v>19.582999999999998</c:v>
                </c:pt>
                <c:pt idx="77">
                  <c:v>20.628</c:v>
                </c:pt>
                <c:pt idx="78">
                  <c:v>22.032</c:v>
                </c:pt>
                <c:pt idx="79">
                  <c:v>21.952000000000002</c:v>
                </c:pt>
                <c:pt idx="80">
                  <c:v>20.481000000000002</c:v>
                </c:pt>
                <c:pt idx="81">
                  <c:v>19.713999999999999</c:v>
                </c:pt>
                <c:pt idx="82">
                  <c:v>20.331</c:v>
                </c:pt>
                <c:pt idx="83">
                  <c:v>22.138000000000002</c:v>
                </c:pt>
                <c:pt idx="84">
                  <c:v>22.835999999999999</c:v>
                </c:pt>
                <c:pt idx="85">
                  <c:v>21.344000000000001</c:v>
                </c:pt>
                <c:pt idx="86">
                  <c:v>19.998000000000001</c:v>
                </c:pt>
                <c:pt idx="87">
                  <c:v>20.131</c:v>
                </c:pt>
                <c:pt idx="88">
                  <c:v>21.856999999999999</c:v>
                </c:pt>
                <c:pt idx="89">
                  <c:v>23.449000000000002</c:v>
                </c:pt>
                <c:pt idx="90">
                  <c:v>22.065999999999999</c:v>
                </c:pt>
                <c:pt idx="91">
                  <c:v>20.239999999999998</c:v>
                </c:pt>
                <c:pt idx="92">
                  <c:v>20.084</c:v>
                </c:pt>
                <c:pt idx="93">
                  <c:v>21.884</c:v>
                </c:pt>
                <c:pt idx="94">
                  <c:v>24.417999999999999</c:v>
                </c:pt>
                <c:pt idx="95">
                  <c:v>23.510999999999999</c:v>
                </c:pt>
                <c:pt idx="96">
                  <c:v>20.949000000000002</c:v>
                </c:pt>
                <c:pt idx="97">
                  <c:v>20.364999999999998</c:v>
                </c:pt>
                <c:pt idx="98">
                  <c:v>22.001000000000001</c:v>
                </c:pt>
                <c:pt idx="99">
                  <c:v>24.876999999999999</c:v>
                </c:pt>
                <c:pt idx="100">
                  <c:v>24.062999999999999</c:v>
                </c:pt>
                <c:pt idx="101">
                  <c:v>21.308</c:v>
                </c:pt>
                <c:pt idx="102">
                  <c:v>20.503</c:v>
                </c:pt>
                <c:pt idx="103">
                  <c:v>21.969000000000001</c:v>
                </c:pt>
                <c:pt idx="104">
                  <c:v>24.942</c:v>
                </c:pt>
                <c:pt idx="105">
                  <c:v>24.635000000000002</c:v>
                </c:pt>
                <c:pt idx="106">
                  <c:v>21.603999999999999</c:v>
                </c:pt>
                <c:pt idx="107">
                  <c:v>20.466999999999999</c:v>
                </c:pt>
                <c:pt idx="108">
                  <c:v>21.672999999999998</c:v>
                </c:pt>
                <c:pt idx="109">
                  <c:v>23.998000000000001</c:v>
                </c:pt>
                <c:pt idx="110">
                  <c:v>24.58</c:v>
                </c:pt>
                <c:pt idx="111">
                  <c:v>21.850999999999999</c:v>
                </c:pt>
                <c:pt idx="112">
                  <c:v>20.45</c:v>
                </c:pt>
                <c:pt idx="113">
                  <c:v>21.053999999999998</c:v>
                </c:pt>
                <c:pt idx="114">
                  <c:v>23.222000000000001</c:v>
                </c:pt>
                <c:pt idx="115">
                  <c:v>24.716000000000001</c:v>
                </c:pt>
                <c:pt idx="116">
                  <c:v>22.972999999999999</c:v>
                </c:pt>
                <c:pt idx="117">
                  <c:v>20.867000000000001</c:v>
                </c:pt>
                <c:pt idx="118">
                  <c:v>20.757999999999999</c:v>
                </c:pt>
                <c:pt idx="119">
                  <c:v>22.225999999999999</c:v>
                </c:pt>
                <c:pt idx="120">
                  <c:v>24.181000000000001</c:v>
                </c:pt>
                <c:pt idx="121">
                  <c:v>23.835000000000001</c:v>
                </c:pt>
                <c:pt idx="122">
                  <c:v>21.32</c:v>
                </c:pt>
                <c:pt idx="123">
                  <c:v>20.466999999999999</c:v>
                </c:pt>
                <c:pt idx="124">
                  <c:v>21.579000000000001</c:v>
                </c:pt>
                <c:pt idx="125">
                  <c:v>23.806000000000001</c:v>
                </c:pt>
                <c:pt idx="126">
                  <c:v>25.643999999999998</c:v>
                </c:pt>
                <c:pt idx="127">
                  <c:v>23.155999999999999</c:v>
                </c:pt>
                <c:pt idx="128">
                  <c:v>21.344999999999999</c:v>
                </c:pt>
                <c:pt idx="129">
                  <c:v>21.67</c:v>
                </c:pt>
                <c:pt idx="130">
                  <c:v>24.062000000000001</c:v>
                </c:pt>
                <c:pt idx="131">
                  <c:v>29.02</c:v>
                </c:pt>
                <c:pt idx="132">
                  <c:v>29.193000000000001</c:v>
                </c:pt>
                <c:pt idx="133">
                  <c:v>24.152000000000001</c:v>
                </c:pt>
                <c:pt idx="134">
                  <c:v>22.977</c:v>
                </c:pt>
                <c:pt idx="135">
                  <c:v>23.917000000000002</c:v>
                </c:pt>
                <c:pt idx="136">
                  <c:v>26.321999999999999</c:v>
                </c:pt>
                <c:pt idx="137">
                  <c:v>31.603000000000002</c:v>
                </c:pt>
                <c:pt idx="138">
                  <c:v>41.887</c:v>
                </c:pt>
                <c:pt idx="139">
                  <c:v>26.234999999999999</c:v>
                </c:pt>
                <c:pt idx="140">
                  <c:v>19.724</c:v>
                </c:pt>
                <c:pt idx="141">
                  <c:v>16.350999999999999</c:v>
                </c:pt>
                <c:pt idx="142">
                  <c:v>16.259</c:v>
                </c:pt>
                <c:pt idx="143">
                  <c:v>19.241</c:v>
                </c:pt>
                <c:pt idx="144">
                  <c:v>19.181000000000001</c:v>
                </c:pt>
                <c:pt idx="145">
                  <c:v>13.913</c:v>
                </c:pt>
                <c:pt idx="146">
                  <c:v>11.093</c:v>
                </c:pt>
                <c:pt idx="147">
                  <c:v>10.817</c:v>
                </c:pt>
                <c:pt idx="148">
                  <c:v>13.04</c:v>
                </c:pt>
                <c:pt idx="149">
                  <c:v>14.473000000000001</c:v>
                </c:pt>
                <c:pt idx="150">
                  <c:v>12.225</c:v>
                </c:pt>
                <c:pt idx="151">
                  <c:v>9.4983000000000004</c:v>
                </c:pt>
                <c:pt idx="152">
                  <c:v>8.8025000000000002</c:v>
                </c:pt>
                <c:pt idx="153">
                  <c:v>10.561</c:v>
                </c:pt>
                <c:pt idx="154">
                  <c:v>12.481999999999999</c:v>
                </c:pt>
                <c:pt idx="155">
                  <c:v>11.538</c:v>
                </c:pt>
                <c:pt idx="156">
                  <c:v>8.8164999999999996</c:v>
                </c:pt>
                <c:pt idx="157">
                  <c:v>7.2629000000000001</c:v>
                </c:pt>
                <c:pt idx="158">
                  <c:v>8.4202999999999992</c:v>
                </c:pt>
                <c:pt idx="159">
                  <c:v>10.465</c:v>
                </c:pt>
                <c:pt idx="160">
                  <c:v>10.462</c:v>
                </c:pt>
                <c:pt idx="161">
                  <c:v>8.1358999999999995</c:v>
                </c:pt>
                <c:pt idx="162">
                  <c:v>6.1871999999999998</c:v>
                </c:pt>
                <c:pt idx="163">
                  <c:v>5.8647999999999998</c:v>
                </c:pt>
                <c:pt idx="164">
                  <c:v>7.9221000000000004</c:v>
                </c:pt>
                <c:pt idx="165">
                  <c:v>8.5206999999999997</c:v>
                </c:pt>
                <c:pt idx="166">
                  <c:v>6.9470000000000001</c:v>
                </c:pt>
                <c:pt idx="167">
                  <c:v>4.9386000000000001</c:v>
                </c:pt>
                <c:pt idx="168">
                  <c:v>3.4908999999999999</c:v>
                </c:pt>
                <c:pt idx="169">
                  <c:v>4.8856000000000002</c:v>
                </c:pt>
                <c:pt idx="170">
                  <c:v>6.1439000000000004</c:v>
                </c:pt>
                <c:pt idx="171">
                  <c:v>5.4855999999999998</c:v>
                </c:pt>
                <c:pt idx="172">
                  <c:v>4.1295999999999999</c:v>
                </c:pt>
                <c:pt idx="173">
                  <c:v>3.7774999999999999</c:v>
                </c:pt>
                <c:pt idx="174">
                  <c:v>3.8422000000000001</c:v>
                </c:pt>
                <c:pt idx="175">
                  <c:v>8.1015999999999995</c:v>
                </c:pt>
                <c:pt idx="176">
                  <c:v>10.521000000000001</c:v>
                </c:pt>
                <c:pt idx="177">
                  <c:v>11.089</c:v>
                </c:pt>
                <c:pt idx="178">
                  <c:v>15.510999999999999</c:v>
                </c:pt>
                <c:pt idx="179">
                  <c:v>18.690999999999999</c:v>
                </c:pt>
                <c:pt idx="180">
                  <c:v>8.2437000000000005</c:v>
                </c:pt>
                <c:pt idx="181">
                  <c:v>5.5347999999999997</c:v>
                </c:pt>
                <c:pt idx="182">
                  <c:v>5.4897</c:v>
                </c:pt>
                <c:pt idx="183">
                  <c:v>6.4001999999999999</c:v>
                </c:pt>
                <c:pt idx="184">
                  <c:v>5.6649000000000003</c:v>
                </c:pt>
                <c:pt idx="185">
                  <c:v>4.6242999999999999</c:v>
                </c:pt>
                <c:pt idx="186">
                  <c:v>3.6011000000000002</c:v>
                </c:pt>
                <c:pt idx="187">
                  <c:v>4.0370999999999997</c:v>
                </c:pt>
                <c:pt idx="188">
                  <c:v>5.3512000000000004</c:v>
                </c:pt>
                <c:pt idx="189">
                  <c:v>6.3975999999999997</c:v>
                </c:pt>
                <c:pt idx="190">
                  <c:v>4.3975999999999997</c:v>
                </c:pt>
                <c:pt idx="191">
                  <c:v>4.0263</c:v>
                </c:pt>
                <c:pt idx="192">
                  <c:v>3.9373999999999998</c:v>
                </c:pt>
                <c:pt idx="193">
                  <c:v>4.6798000000000002</c:v>
                </c:pt>
                <c:pt idx="194">
                  <c:v>5.7618</c:v>
                </c:pt>
                <c:pt idx="195">
                  <c:v>5.2954999999999997</c:v>
                </c:pt>
                <c:pt idx="196">
                  <c:v>4.2706999999999997</c:v>
                </c:pt>
                <c:pt idx="197">
                  <c:v>3.3605999999999998</c:v>
                </c:pt>
                <c:pt idx="198">
                  <c:v>3.1606000000000001</c:v>
                </c:pt>
                <c:pt idx="199">
                  <c:v>3.0990000000000002</c:v>
                </c:pt>
                <c:pt idx="200">
                  <c:v>3.0331999999999999</c:v>
                </c:pt>
              </c:numCache>
            </c:numRef>
          </c:yVal>
          <c:smooth val="0"/>
        </c:ser>
        <c:dLbls>
          <c:showLegendKey val="0"/>
          <c:showVal val="0"/>
          <c:showCatName val="0"/>
          <c:showSerName val="0"/>
          <c:showPercent val="0"/>
          <c:showBubbleSize val="0"/>
        </c:dLbls>
        <c:axId val="516979456"/>
        <c:axId val="516980032"/>
      </c:scatterChart>
      <c:valAx>
        <c:axId val="516979456"/>
        <c:scaling>
          <c:orientation val="minMax"/>
          <c:max val="20"/>
          <c:min val="0"/>
        </c:scaling>
        <c:delete val="0"/>
        <c:axPos val="b"/>
        <c:majorGridlines/>
        <c:title>
          <c:tx>
            <c:rich>
              <a:bodyPr/>
              <a:lstStyle/>
              <a:p>
                <a:pPr>
                  <a:defRPr sz="1800"/>
                </a:pPr>
                <a:r>
                  <a:rPr lang="en-US" sz="1800"/>
                  <a:t>Frequency [GHz]</a:t>
                </a:r>
              </a:p>
            </c:rich>
          </c:tx>
          <c:layout/>
          <c:overlay val="0"/>
        </c:title>
        <c:numFmt formatCode="General" sourceLinked="1"/>
        <c:majorTickMark val="out"/>
        <c:minorTickMark val="none"/>
        <c:tickLblPos val="nextTo"/>
        <c:txPr>
          <a:bodyPr/>
          <a:lstStyle/>
          <a:p>
            <a:pPr>
              <a:defRPr sz="1800"/>
            </a:pPr>
            <a:endParaRPr lang="en-US"/>
          </a:p>
        </c:txPr>
        <c:crossAx val="516980032"/>
        <c:crosses val="autoZero"/>
        <c:crossBetween val="midCat"/>
        <c:majorUnit val="2"/>
      </c:valAx>
      <c:valAx>
        <c:axId val="516980032"/>
        <c:scaling>
          <c:orientation val="minMax"/>
          <c:max val="50"/>
          <c:min val="0"/>
        </c:scaling>
        <c:delete val="0"/>
        <c:axPos val="l"/>
        <c:majorGridlines/>
        <c:title>
          <c:tx>
            <c:rich>
              <a:bodyPr rot="-5400000" vert="horz"/>
              <a:lstStyle/>
              <a:p>
                <a:pPr>
                  <a:defRPr sz="1800"/>
                </a:pPr>
                <a:r>
                  <a:rPr lang="en-US" sz="1800" dirty="0" smtClean="0"/>
                  <a:t>CMRR [dB]</a:t>
                </a:r>
                <a:endParaRPr lang="en-US" sz="1800" dirty="0"/>
              </a:p>
            </c:rich>
          </c:tx>
          <c:layout/>
          <c:overlay val="0"/>
        </c:title>
        <c:numFmt formatCode="General" sourceLinked="1"/>
        <c:majorTickMark val="out"/>
        <c:minorTickMark val="none"/>
        <c:tickLblPos val="nextTo"/>
        <c:txPr>
          <a:bodyPr/>
          <a:lstStyle/>
          <a:p>
            <a:pPr>
              <a:defRPr sz="1800"/>
            </a:pPr>
            <a:endParaRPr lang="en-US"/>
          </a:p>
        </c:txPr>
        <c:crossAx val="516979456"/>
        <c:crosses val="autoZero"/>
        <c:crossBetween val="midCat"/>
      </c:valAx>
    </c:plotArea>
    <c:legend>
      <c:legendPos val="r"/>
      <c:layout>
        <c:manualLayout>
          <c:xMode val="edge"/>
          <c:yMode val="edge"/>
          <c:x val="0.52097786628999221"/>
          <c:y val="0.10380922504208887"/>
          <c:w val="0.21688963998799518"/>
          <c:h val="0.12075558320465571"/>
        </c:manualLayout>
      </c:layout>
      <c:overlay val="0"/>
      <c:spPr>
        <a:solidFill>
          <a:schemeClr val="bg1"/>
        </a:solidFill>
      </c:spPr>
      <c:txPr>
        <a:bodyPr/>
        <a:lstStyle/>
        <a:p>
          <a:pPr>
            <a:defRPr sz="18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pPr>
            <a:r>
              <a:rPr lang="en-US" sz="3600" dirty="0" smtClean="0"/>
              <a:t>Approximate </a:t>
            </a:r>
            <a:r>
              <a:rPr lang="en-US" sz="3600" dirty="0"/>
              <a:t>effect</a:t>
            </a:r>
            <a:r>
              <a:rPr lang="en-US" sz="3600" baseline="0" dirty="0"/>
              <a:t> of mismatch</a:t>
            </a:r>
            <a:endParaRPr lang="en-US" sz="3600" dirty="0"/>
          </a:p>
        </c:rich>
      </c:tx>
      <c:layout/>
      <c:overlay val="1"/>
    </c:title>
    <c:autoTitleDeleted val="0"/>
    <c:plotArea>
      <c:layout>
        <c:manualLayout>
          <c:layoutTarget val="inner"/>
          <c:xMode val="edge"/>
          <c:yMode val="edge"/>
          <c:x val="7.1988407699037624E-2"/>
          <c:y val="9.4003934232633049E-2"/>
          <c:w val="0.88728514932032632"/>
          <c:h val="0.79001618389721517"/>
        </c:manualLayout>
      </c:layout>
      <c:scatterChart>
        <c:scatterStyle val="lineMarker"/>
        <c:varyColors val="0"/>
        <c:ser>
          <c:idx val="0"/>
          <c:order val="0"/>
          <c:tx>
            <c:strRef>
              <c:f>'Mismatch simulation'!$B$1</c:f>
              <c:strCache>
                <c:ptCount val="1"/>
                <c:pt idx="0">
                  <c:v>Nominal noise [K]</c:v>
                </c:pt>
              </c:strCache>
            </c:strRef>
          </c:tx>
          <c:marker>
            <c:symbol val="none"/>
          </c:marker>
          <c:xVal>
            <c:numRef>
              <c:f>'Mismatch simulation'!$A$2:$A$203</c:f>
              <c:numCache>
                <c:formatCode>General</c:formatCode>
                <c:ptCount val="20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numCache>
            </c:numRef>
          </c:xVal>
          <c:yVal>
            <c:numRef>
              <c:f>'Mismatch simulation'!$B$2:$B$203</c:f>
              <c:numCache>
                <c:formatCode>General</c:formatCode>
                <c:ptCount val="202"/>
                <c:pt idx="0">
                  <c:v>4.0745000000000003E+69</c:v>
                </c:pt>
                <c:pt idx="1">
                  <c:v>23.062000000000001</c:v>
                </c:pt>
                <c:pt idx="2">
                  <c:v>12.805</c:v>
                </c:pt>
                <c:pt idx="3">
                  <c:v>10.843</c:v>
                </c:pt>
                <c:pt idx="4">
                  <c:v>10.081</c:v>
                </c:pt>
                <c:pt idx="5">
                  <c:v>9.6356000000000002</c:v>
                </c:pt>
                <c:pt idx="6">
                  <c:v>9.3972999999999995</c:v>
                </c:pt>
                <c:pt idx="7">
                  <c:v>9.2844999999999995</c:v>
                </c:pt>
                <c:pt idx="8">
                  <c:v>9.2422000000000004</c:v>
                </c:pt>
                <c:pt idx="9">
                  <c:v>9.2413000000000007</c:v>
                </c:pt>
                <c:pt idx="10">
                  <c:v>9.2667999999999999</c:v>
                </c:pt>
                <c:pt idx="11">
                  <c:v>9.3106000000000009</c:v>
                </c:pt>
                <c:pt idx="12">
                  <c:v>9.3678000000000008</c:v>
                </c:pt>
                <c:pt idx="13">
                  <c:v>9.4357000000000006</c:v>
                </c:pt>
                <c:pt idx="14">
                  <c:v>9.548</c:v>
                </c:pt>
                <c:pt idx="15">
                  <c:v>9.5922999999999998</c:v>
                </c:pt>
                <c:pt idx="16">
                  <c:v>9.6809999999999992</c:v>
                </c:pt>
                <c:pt idx="17">
                  <c:v>9.7742000000000004</c:v>
                </c:pt>
                <c:pt idx="18">
                  <c:v>9.8716000000000008</c:v>
                </c:pt>
                <c:pt idx="19">
                  <c:v>9.9723000000000006</c:v>
                </c:pt>
                <c:pt idx="20">
                  <c:v>10.076000000000001</c:v>
                </c:pt>
                <c:pt idx="21">
                  <c:v>10.182</c:v>
                </c:pt>
                <c:pt idx="22">
                  <c:v>10.29</c:v>
                </c:pt>
                <c:pt idx="23">
                  <c:v>10.398999999999999</c:v>
                </c:pt>
                <c:pt idx="24">
                  <c:v>10.509</c:v>
                </c:pt>
                <c:pt idx="25">
                  <c:v>10.62</c:v>
                </c:pt>
                <c:pt idx="26">
                  <c:v>10.731</c:v>
                </c:pt>
                <c:pt idx="27">
                  <c:v>10.840999999999999</c:v>
                </c:pt>
                <c:pt idx="28">
                  <c:v>10.951000000000001</c:v>
                </c:pt>
                <c:pt idx="29">
                  <c:v>11.058999999999999</c:v>
                </c:pt>
                <c:pt idx="30">
                  <c:v>11.164999999999999</c:v>
                </c:pt>
                <c:pt idx="31">
                  <c:v>11.269</c:v>
                </c:pt>
                <c:pt idx="32">
                  <c:v>11.371</c:v>
                </c:pt>
                <c:pt idx="33">
                  <c:v>11.468999999999999</c:v>
                </c:pt>
                <c:pt idx="34">
                  <c:v>11.564</c:v>
                </c:pt>
                <c:pt idx="35">
                  <c:v>11.654</c:v>
                </c:pt>
                <c:pt idx="36">
                  <c:v>11.74</c:v>
                </c:pt>
                <c:pt idx="37">
                  <c:v>11.821</c:v>
                </c:pt>
                <c:pt idx="38">
                  <c:v>11.896000000000001</c:v>
                </c:pt>
                <c:pt idx="39">
                  <c:v>11.965999999999999</c:v>
                </c:pt>
                <c:pt idx="40">
                  <c:v>12.03</c:v>
                </c:pt>
                <c:pt idx="41">
                  <c:v>12.087999999999999</c:v>
                </c:pt>
                <c:pt idx="42">
                  <c:v>12.14</c:v>
                </c:pt>
                <c:pt idx="43">
                  <c:v>12.185</c:v>
                </c:pt>
                <c:pt idx="44">
                  <c:v>12.225</c:v>
                </c:pt>
                <c:pt idx="45">
                  <c:v>12.257999999999999</c:v>
                </c:pt>
                <c:pt idx="46">
                  <c:v>12.285</c:v>
                </c:pt>
                <c:pt idx="47">
                  <c:v>12.305</c:v>
                </c:pt>
                <c:pt idx="48">
                  <c:v>12.32</c:v>
                </c:pt>
                <c:pt idx="49">
                  <c:v>12.329000000000001</c:v>
                </c:pt>
                <c:pt idx="50">
                  <c:v>12.332000000000001</c:v>
                </c:pt>
                <c:pt idx="51">
                  <c:v>12.329000000000001</c:v>
                </c:pt>
                <c:pt idx="52">
                  <c:v>12.32</c:v>
                </c:pt>
                <c:pt idx="53">
                  <c:v>12.305999999999999</c:v>
                </c:pt>
                <c:pt idx="54">
                  <c:v>12.286</c:v>
                </c:pt>
                <c:pt idx="55">
                  <c:v>12.26</c:v>
                </c:pt>
                <c:pt idx="56">
                  <c:v>12.23</c:v>
                </c:pt>
                <c:pt idx="57">
                  <c:v>12.194000000000001</c:v>
                </c:pt>
                <c:pt idx="58">
                  <c:v>12.154</c:v>
                </c:pt>
                <c:pt idx="59">
                  <c:v>12.109</c:v>
                </c:pt>
                <c:pt idx="60">
                  <c:v>12.061</c:v>
                </c:pt>
                <c:pt idx="61">
                  <c:v>12.009</c:v>
                </c:pt>
                <c:pt idx="62">
                  <c:v>11.954000000000001</c:v>
                </c:pt>
                <c:pt idx="63">
                  <c:v>11.897</c:v>
                </c:pt>
                <c:pt idx="64">
                  <c:v>11.837999999999999</c:v>
                </c:pt>
                <c:pt idx="65">
                  <c:v>11.776</c:v>
                </c:pt>
                <c:pt idx="66">
                  <c:v>11.714</c:v>
                </c:pt>
                <c:pt idx="67">
                  <c:v>11.651</c:v>
                </c:pt>
                <c:pt idx="68">
                  <c:v>11.587999999999999</c:v>
                </c:pt>
                <c:pt idx="69">
                  <c:v>11.525</c:v>
                </c:pt>
                <c:pt idx="70">
                  <c:v>11.462999999999999</c:v>
                </c:pt>
                <c:pt idx="71">
                  <c:v>11.401999999999999</c:v>
                </c:pt>
                <c:pt idx="72">
                  <c:v>11.343</c:v>
                </c:pt>
                <c:pt idx="73">
                  <c:v>11.286</c:v>
                </c:pt>
                <c:pt idx="74">
                  <c:v>11.231</c:v>
                </c:pt>
                <c:pt idx="75">
                  <c:v>11.18</c:v>
                </c:pt>
                <c:pt idx="76">
                  <c:v>11.131</c:v>
                </c:pt>
                <c:pt idx="77">
                  <c:v>11.086</c:v>
                </c:pt>
                <c:pt idx="78">
                  <c:v>11.045999999999999</c:v>
                </c:pt>
                <c:pt idx="79">
                  <c:v>11.01</c:v>
                </c:pt>
                <c:pt idx="80">
                  <c:v>10.978999999999999</c:v>
                </c:pt>
                <c:pt idx="81">
                  <c:v>10.954000000000001</c:v>
                </c:pt>
                <c:pt idx="82">
                  <c:v>10.933999999999999</c:v>
                </c:pt>
                <c:pt idx="83">
                  <c:v>10.920999999999999</c:v>
                </c:pt>
                <c:pt idx="84">
                  <c:v>10.914</c:v>
                </c:pt>
                <c:pt idx="85">
                  <c:v>10.914</c:v>
                </c:pt>
                <c:pt idx="86">
                  <c:v>10.922000000000001</c:v>
                </c:pt>
                <c:pt idx="87">
                  <c:v>10.936999999999999</c:v>
                </c:pt>
                <c:pt idx="88">
                  <c:v>10.96</c:v>
                </c:pt>
                <c:pt idx="89">
                  <c:v>10.992000000000001</c:v>
                </c:pt>
                <c:pt idx="90">
                  <c:v>11.032999999999999</c:v>
                </c:pt>
                <c:pt idx="91">
                  <c:v>11.082000000000001</c:v>
                </c:pt>
                <c:pt idx="92">
                  <c:v>11.141</c:v>
                </c:pt>
                <c:pt idx="93">
                  <c:v>11.209</c:v>
                </c:pt>
                <c:pt idx="94">
                  <c:v>11.287000000000001</c:v>
                </c:pt>
                <c:pt idx="95">
                  <c:v>11.375</c:v>
                </c:pt>
                <c:pt idx="96">
                  <c:v>11.473000000000001</c:v>
                </c:pt>
                <c:pt idx="97">
                  <c:v>11.582000000000001</c:v>
                </c:pt>
                <c:pt idx="98">
                  <c:v>11.7</c:v>
                </c:pt>
                <c:pt idx="99">
                  <c:v>11.829000000000001</c:v>
                </c:pt>
                <c:pt idx="100">
                  <c:v>11.968999999999999</c:v>
                </c:pt>
                <c:pt idx="101">
                  <c:v>12.12</c:v>
                </c:pt>
                <c:pt idx="102">
                  <c:v>12.282</c:v>
                </c:pt>
                <c:pt idx="103">
                  <c:v>12.456</c:v>
                </c:pt>
                <c:pt idx="104">
                  <c:v>12.641999999999999</c:v>
                </c:pt>
                <c:pt idx="105">
                  <c:v>12.837999999999999</c:v>
                </c:pt>
                <c:pt idx="106">
                  <c:v>13.042999999999999</c:v>
                </c:pt>
                <c:pt idx="107">
                  <c:v>13.247</c:v>
                </c:pt>
                <c:pt idx="108">
                  <c:v>13.446999999999999</c:v>
                </c:pt>
                <c:pt idx="109">
                  <c:v>13.645</c:v>
                </c:pt>
                <c:pt idx="110">
                  <c:v>13.849</c:v>
                </c:pt>
                <c:pt idx="111">
                  <c:v>14.061999999999999</c:v>
                </c:pt>
                <c:pt idx="112">
                  <c:v>14.284000000000001</c:v>
                </c:pt>
                <c:pt idx="113">
                  <c:v>14.513999999999999</c:v>
                </c:pt>
                <c:pt idx="114">
                  <c:v>14.750999999999999</c:v>
                </c:pt>
                <c:pt idx="115">
                  <c:v>14.993</c:v>
                </c:pt>
                <c:pt idx="116">
                  <c:v>15.24</c:v>
                </c:pt>
                <c:pt idx="117">
                  <c:v>15.491</c:v>
                </c:pt>
                <c:pt idx="118">
                  <c:v>15.744</c:v>
                </c:pt>
                <c:pt idx="119">
                  <c:v>16.001000000000001</c:v>
                </c:pt>
                <c:pt idx="120">
                  <c:v>16.259</c:v>
                </c:pt>
                <c:pt idx="121">
                  <c:v>16.518000000000001</c:v>
                </c:pt>
                <c:pt idx="122">
                  <c:v>16.777999999999999</c:v>
                </c:pt>
                <c:pt idx="123">
                  <c:v>17.038</c:v>
                </c:pt>
                <c:pt idx="124">
                  <c:v>17.297999999999998</c:v>
                </c:pt>
                <c:pt idx="125">
                  <c:v>17.556999999999999</c:v>
                </c:pt>
                <c:pt idx="126">
                  <c:v>17.815000000000001</c:v>
                </c:pt>
                <c:pt idx="127">
                  <c:v>18.071000000000002</c:v>
                </c:pt>
                <c:pt idx="128">
                  <c:v>18.326000000000001</c:v>
                </c:pt>
                <c:pt idx="129">
                  <c:v>18.579000000000001</c:v>
                </c:pt>
                <c:pt idx="130">
                  <c:v>18.829000000000001</c:v>
                </c:pt>
                <c:pt idx="131">
                  <c:v>19.077999999999999</c:v>
                </c:pt>
                <c:pt idx="132">
                  <c:v>19.324999999999999</c:v>
                </c:pt>
                <c:pt idx="133">
                  <c:v>19.568999999999999</c:v>
                </c:pt>
                <c:pt idx="134">
                  <c:v>19.812000000000001</c:v>
                </c:pt>
                <c:pt idx="135">
                  <c:v>20.053000000000001</c:v>
                </c:pt>
                <c:pt idx="136">
                  <c:v>20.292999999999999</c:v>
                </c:pt>
                <c:pt idx="137">
                  <c:v>20.533000000000001</c:v>
                </c:pt>
                <c:pt idx="138">
                  <c:v>20.773</c:v>
                </c:pt>
                <c:pt idx="139">
                  <c:v>21.013000000000002</c:v>
                </c:pt>
                <c:pt idx="140">
                  <c:v>21.256</c:v>
                </c:pt>
                <c:pt idx="141">
                  <c:v>21.501999999999999</c:v>
                </c:pt>
                <c:pt idx="142">
                  <c:v>21.751999999999999</c:v>
                </c:pt>
                <c:pt idx="143">
                  <c:v>22.007999999999999</c:v>
                </c:pt>
                <c:pt idx="144">
                  <c:v>22.271000000000001</c:v>
                </c:pt>
                <c:pt idx="145">
                  <c:v>22.544</c:v>
                </c:pt>
                <c:pt idx="146">
                  <c:v>22.827999999999999</c:v>
                </c:pt>
                <c:pt idx="147">
                  <c:v>23.125</c:v>
                </c:pt>
                <c:pt idx="148">
                  <c:v>23.437000000000001</c:v>
                </c:pt>
                <c:pt idx="149">
                  <c:v>23.768000000000001</c:v>
                </c:pt>
                <c:pt idx="150">
                  <c:v>24.12</c:v>
                </c:pt>
                <c:pt idx="151">
                  <c:v>24.498000000000001</c:v>
                </c:pt>
                <c:pt idx="152">
                  <c:v>24.902000000000001</c:v>
                </c:pt>
                <c:pt idx="153">
                  <c:v>25.337</c:v>
                </c:pt>
                <c:pt idx="154">
                  <c:v>25.806000000000001</c:v>
                </c:pt>
                <c:pt idx="155">
                  <c:v>26.314</c:v>
                </c:pt>
                <c:pt idx="156">
                  <c:v>26.864000000000001</c:v>
                </c:pt>
                <c:pt idx="157">
                  <c:v>27.460999999999999</c:v>
                </c:pt>
                <c:pt idx="158">
                  <c:v>28.108000000000001</c:v>
                </c:pt>
                <c:pt idx="159">
                  <c:v>28.811</c:v>
                </c:pt>
                <c:pt idx="160">
                  <c:v>29.574000000000002</c:v>
                </c:pt>
                <c:pt idx="161">
                  <c:v>30.402000000000001</c:v>
                </c:pt>
                <c:pt idx="162">
                  <c:v>31.298999999999999</c:v>
                </c:pt>
                <c:pt idx="163">
                  <c:v>32.270000000000003</c:v>
                </c:pt>
                <c:pt idx="164">
                  <c:v>33.32</c:v>
                </c:pt>
                <c:pt idx="165">
                  <c:v>34.454000000000001</c:v>
                </c:pt>
                <c:pt idx="166">
                  <c:v>35.674999999999997</c:v>
                </c:pt>
                <c:pt idx="167">
                  <c:v>36.988</c:v>
                </c:pt>
                <c:pt idx="168">
                  <c:v>38.396999999999998</c:v>
                </c:pt>
                <c:pt idx="169">
                  <c:v>39.906999999999996</c:v>
                </c:pt>
                <c:pt idx="170">
                  <c:v>41.524000000000001</c:v>
                </c:pt>
                <c:pt idx="171">
                  <c:v>43.256</c:v>
                </c:pt>
                <c:pt idx="172">
                  <c:v>45.122999999999998</c:v>
                </c:pt>
                <c:pt idx="173">
                  <c:v>47.162999999999997</c:v>
                </c:pt>
                <c:pt idx="174">
                  <c:v>49.457000000000001</c:v>
                </c:pt>
                <c:pt idx="175">
                  <c:v>52.104999999999997</c:v>
                </c:pt>
                <c:pt idx="176">
                  <c:v>54.887999999999998</c:v>
                </c:pt>
                <c:pt idx="177">
                  <c:v>57.052</c:v>
                </c:pt>
                <c:pt idx="178">
                  <c:v>58.753999999999998</c:v>
                </c:pt>
                <c:pt idx="179">
                  <c:v>60.6</c:v>
                </c:pt>
                <c:pt idx="180">
                  <c:v>62.765000000000001</c:v>
                </c:pt>
                <c:pt idx="181">
                  <c:v>65.367000000000004</c:v>
                </c:pt>
                <c:pt idx="182">
                  <c:v>68.741</c:v>
                </c:pt>
                <c:pt idx="183">
                  <c:v>73.721000000000004</c:v>
                </c:pt>
                <c:pt idx="184">
                  <c:v>82.298000000000002</c:v>
                </c:pt>
                <c:pt idx="185">
                  <c:v>99.424999999999997</c:v>
                </c:pt>
                <c:pt idx="186">
                  <c:v>138.61000000000001</c:v>
                </c:pt>
                <c:pt idx="187">
                  <c:v>242.66</c:v>
                </c:pt>
                <c:pt idx="188">
                  <c:v>583.12</c:v>
                </c:pt>
                <c:pt idx="189">
                  <c:v>2045.6</c:v>
                </c:pt>
                <c:pt idx="190">
                  <c:v>5858.9</c:v>
                </c:pt>
                <c:pt idx="191">
                  <c:v>3703.8</c:v>
                </c:pt>
                <c:pt idx="192">
                  <c:v>1975.3</c:v>
                </c:pt>
                <c:pt idx="193">
                  <c:v>1340.1</c:v>
                </c:pt>
                <c:pt idx="194">
                  <c:v>1061</c:v>
                </c:pt>
                <c:pt idx="195">
                  <c:v>920.97</c:v>
                </c:pt>
                <c:pt idx="196">
                  <c:v>847.03</c:v>
                </c:pt>
                <c:pt idx="197">
                  <c:v>809.47</c:v>
                </c:pt>
                <c:pt idx="198">
                  <c:v>794.45</c:v>
                </c:pt>
                <c:pt idx="199">
                  <c:v>794.81</c:v>
                </c:pt>
                <c:pt idx="200">
                  <c:v>806.59</c:v>
                </c:pt>
              </c:numCache>
            </c:numRef>
          </c:yVal>
          <c:smooth val="0"/>
        </c:ser>
        <c:ser>
          <c:idx val="1"/>
          <c:order val="1"/>
          <c:tx>
            <c:strRef>
              <c:f>'Mismatch simulation'!$C$1</c:f>
              <c:strCache>
                <c:ptCount val="1"/>
                <c:pt idx="0">
                  <c:v>Noise with mismatch [K]</c:v>
                </c:pt>
              </c:strCache>
            </c:strRef>
          </c:tx>
          <c:marker>
            <c:symbol val="none"/>
          </c:marker>
          <c:xVal>
            <c:numRef>
              <c:f>'Mismatch simulation'!$A$2:$A$203</c:f>
              <c:numCache>
                <c:formatCode>General</c:formatCode>
                <c:ptCount val="20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numCache>
            </c:numRef>
          </c:xVal>
          <c:yVal>
            <c:numRef>
              <c:f>'Mismatch simulation'!$C$2:$C$203</c:f>
              <c:numCache>
                <c:formatCode>General</c:formatCode>
                <c:ptCount val="202"/>
                <c:pt idx="0">
                  <c:v>4.0745000000000003E+69</c:v>
                </c:pt>
                <c:pt idx="1">
                  <c:v>23.084</c:v>
                </c:pt>
                <c:pt idx="2">
                  <c:v>12.839</c:v>
                </c:pt>
                <c:pt idx="3">
                  <c:v>10.898</c:v>
                </c:pt>
                <c:pt idx="4">
                  <c:v>10.163</c:v>
                </c:pt>
                <c:pt idx="5">
                  <c:v>9.7498000000000005</c:v>
                </c:pt>
                <c:pt idx="6">
                  <c:v>9.5496999999999996</c:v>
                </c:pt>
                <c:pt idx="7">
                  <c:v>9.4807000000000006</c:v>
                </c:pt>
                <c:pt idx="8">
                  <c:v>9.4875000000000007</c:v>
                </c:pt>
                <c:pt idx="9">
                  <c:v>9.5402000000000005</c:v>
                </c:pt>
                <c:pt idx="10">
                  <c:v>9.6234999999999999</c:v>
                </c:pt>
                <c:pt idx="11">
                  <c:v>9.7281999999999993</c:v>
                </c:pt>
                <c:pt idx="12">
                  <c:v>9.8491</c:v>
                </c:pt>
                <c:pt idx="13">
                  <c:v>9.9825999999999997</c:v>
                </c:pt>
                <c:pt idx="14">
                  <c:v>10.161</c:v>
                </c:pt>
                <c:pt idx="15">
                  <c:v>10.273</c:v>
                </c:pt>
                <c:pt idx="16">
                  <c:v>10.428000000000001</c:v>
                </c:pt>
                <c:pt idx="17">
                  <c:v>10.586</c:v>
                </c:pt>
                <c:pt idx="18">
                  <c:v>10.746</c:v>
                </c:pt>
                <c:pt idx="19">
                  <c:v>10.907</c:v>
                </c:pt>
                <c:pt idx="20">
                  <c:v>11.067</c:v>
                </c:pt>
                <c:pt idx="21">
                  <c:v>11.224</c:v>
                </c:pt>
                <c:pt idx="22">
                  <c:v>11.379</c:v>
                </c:pt>
                <c:pt idx="23">
                  <c:v>11.528</c:v>
                </c:pt>
                <c:pt idx="24">
                  <c:v>11.672000000000001</c:v>
                </c:pt>
                <c:pt idx="25">
                  <c:v>11.808999999999999</c:v>
                </c:pt>
                <c:pt idx="26">
                  <c:v>11.939</c:v>
                </c:pt>
                <c:pt idx="27">
                  <c:v>12.06</c:v>
                </c:pt>
                <c:pt idx="28">
                  <c:v>12.170999999999999</c:v>
                </c:pt>
                <c:pt idx="29">
                  <c:v>12.272</c:v>
                </c:pt>
                <c:pt idx="30">
                  <c:v>12.362</c:v>
                </c:pt>
                <c:pt idx="31">
                  <c:v>12.44</c:v>
                </c:pt>
                <c:pt idx="32">
                  <c:v>12.505000000000001</c:v>
                </c:pt>
                <c:pt idx="33">
                  <c:v>12.558</c:v>
                </c:pt>
                <c:pt idx="34">
                  <c:v>12.597</c:v>
                </c:pt>
                <c:pt idx="35">
                  <c:v>12.622</c:v>
                </c:pt>
                <c:pt idx="36">
                  <c:v>12.632999999999999</c:v>
                </c:pt>
                <c:pt idx="37">
                  <c:v>12.63</c:v>
                </c:pt>
                <c:pt idx="38">
                  <c:v>12.613</c:v>
                </c:pt>
                <c:pt idx="39">
                  <c:v>12.581</c:v>
                </c:pt>
                <c:pt idx="40">
                  <c:v>12.536</c:v>
                </c:pt>
                <c:pt idx="41">
                  <c:v>12.478</c:v>
                </c:pt>
                <c:pt idx="42">
                  <c:v>12.407</c:v>
                </c:pt>
                <c:pt idx="43">
                  <c:v>12.324</c:v>
                </c:pt>
                <c:pt idx="44">
                  <c:v>12.23</c:v>
                </c:pt>
                <c:pt idx="45">
                  <c:v>12.125</c:v>
                </c:pt>
                <c:pt idx="46">
                  <c:v>12.010999999999999</c:v>
                </c:pt>
                <c:pt idx="47">
                  <c:v>11.888999999999999</c:v>
                </c:pt>
                <c:pt idx="48">
                  <c:v>11.76</c:v>
                </c:pt>
                <c:pt idx="49">
                  <c:v>11.625</c:v>
                </c:pt>
                <c:pt idx="50">
                  <c:v>11.484</c:v>
                </c:pt>
                <c:pt idx="51">
                  <c:v>11.34</c:v>
                </c:pt>
                <c:pt idx="52">
                  <c:v>11.193</c:v>
                </c:pt>
                <c:pt idx="53">
                  <c:v>11.044</c:v>
                </c:pt>
                <c:pt idx="54">
                  <c:v>10.894</c:v>
                </c:pt>
                <c:pt idx="55">
                  <c:v>10.744999999999999</c:v>
                </c:pt>
                <c:pt idx="56">
                  <c:v>10.597</c:v>
                </c:pt>
                <c:pt idx="57">
                  <c:v>10.452</c:v>
                </c:pt>
                <c:pt idx="58">
                  <c:v>10.311999999999999</c:v>
                </c:pt>
                <c:pt idx="59">
                  <c:v>10.177</c:v>
                </c:pt>
                <c:pt idx="60">
                  <c:v>10.048</c:v>
                </c:pt>
                <c:pt idx="61">
                  <c:v>9.9276999999999997</c:v>
                </c:pt>
                <c:pt idx="62">
                  <c:v>9.8163999999999998</c:v>
                </c:pt>
                <c:pt idx="63">
                  <c:v>9.7154000000000007</c:v>
                </c:pt>
                <c:pt idx="64">
                  <c:v>9.6258999999999997</c:v>
                </c:pt>
                <c:pt idx="65">
                  <c:v>9.5488</c:v>
                </c:pt>
                <c:pt idx="66">
                  <c:v>9.4852000000000007</c:v>
                </c:pt>
                <c:pt idx="67">
                  <c:v>9.4358000000000004</c:v>
                </c:pt>
                <c:pt idx="68">
                  <c:v>9.4014000000000006</c:v>
                </c:pt>
                <c:pt idx="69">
                  <c:v>9.3826999999999998</c:v>
                </c:pt>
                <c:pt idx="70">
                  <c:v>9.3801000000000005</c:v>
                </c:pt>
                <c:pt idx="71">
                  <c:v>9.3941999999999997</c:v>
                </c:pt>
                <c:pt idx="72">
                  <c:v>9.4252000000000002</c:v>
                </c:pt>
                <c:pt idx="73">
                  <c:v>9.4733999999999998</c:v>
                </c:pt>
                <c:pt idx="74">
                  <c:v>9.5388999999999999</c:v>
                </c:pt>
                <c:pt idx="75">
                  <c:v>9.6219000000000001</c:v>
                </c:pt>
                <c:pt idx="76">
                  <c:v>9.7223000000000006</c:v>
                </c:pt>
                <c:pt idx="77">
                  <c:v>9.8401999999999994</c:v>
                </c:pt>
                <c:pt idx="78">
                  <c:v>9.9755000000000003</c:v>
                </c:pt>
                <c:pt idx="79">
                  <c:v>10.128</c:v>
                </c:pt>
                <c:pt idx="80">
                  <c:v>10.297000000000001</c:v>
                </c:pt>
                <c:pt idx="81">
                  <c:v>10.478999999999999</c:v>
                </c:pt>
                <c:pt idx="82">
                  <c:v>10.667999999999999</c:v>
                </c:pt>
                <c:pt idx="83">
                  <c:v>10.856999999999999</c:v>
                </c:pt>
                <c:pt idx="84">
                  <c:v>11.047000000000001</c:v>
                </c:pt>
                <c:pt idx="85">
                  <c:v>11.246</c:v>
                </c:pt>
                <c:pt idx="86">
                  <c:v>11.459</c:v>
                </c:pt>
                <c:pt idx="87">
                  <c:v>11.685</c:v>
                </c:pt>
                <c:pt idx="88">
                  <c:v>11.920999999999999</c:v>
                </c:pt>
                <c:pt idx="89">
                  <c:v>12.164</c:v>
                </c:pt>
                <c:pt idx="90">
                  <c:v>12.412000000000001</c:v>
                </c:pt>
                <c:pt idx="91">
                  <c:v>12.663</c:v>
                </c:pt>
                <c:pt idx="92">
                  <c:v>12.916</c:v>
                </c:pt>
                <c:pt idx="93">
                  <c:v>13.169</c:v>
                </c:pt>
                <c:pt idx="94">
                  <c:v>13.420999999999999</c:v>
                </c:pt>
                <c:pt idx="95">
                  <c:v>13.67</c:v>
                </c:pt>
                <c:pt idx="96">
                  <c:v>13.914999999999999</c:v>
                </c:pt>
                <c:pt idx="97">
                  <c:v>14.154</c:v>
                </c:pt>
                <c:pt idx="98">
                  <c:v>14.387</c:v>
                </c:pt>
                <c:pt idx="99">
                  <c:v>14.611000000000001</c:v>
                </c:pt>
                <c:pt idx="100">
                  <c:v>14.827</c:v>
                </c:pt>
                <c:pt idx="101">
                  <c:v>15.032999999999999</c:v>
                </c:pt>
                <c:pt idx="102">
                  <c:v>15.228</c:v>
                </c:pt>
                <c:pt idx="103">
                  <c:v>15.412000000000001</c:v>
                </c:pt>
                <c:pt idx="104">
                  <c:v>15.583</c:v>
                </c:pt>
                <c:pt idx="105">
                  <c:v>15.741</c:v>
                </c:pt>
                <c:pt idx="106">
                  <c:v>15.885999999999999</c:v>
                </c:pt>
                <c:pt idx="107">
                  <c:v>16.016999999999999</c:v>
                </c:pt>
                <c:pt idx="108">
                  <c:v>16.132999999999999</c:v>
                </c:pt>
                <c:pt idx="109">
                  <c:v>16.236000000000001</c:v>
                </c:pt>
                <c:pt idx="110">
                  <c:v>16.324999999999999</c:v>
                </c:pt>
                <c:pt idx="111">
                  <c:v>16.401</c:v>
                </c:pt>
                <c:pt idx="112">
                  <c:v>16.463000000000001</c:v>
                </c:pt>
                <c:pt idx="113">
                  <c:v>16.512</c:v>
                </c:pt>
                <c:pt idx="114">
                  <c:v>16.55</c:v>
                </c:pt>
                <c:pt idx="115">
                  <c:v>16.576000000000001</c:v>
                </c:pt>
                <c:pt idx="116">
                  <c:v>16.593</c:v>
                </c:pt>
                <c:pt idx="117">
                  <c:v>16.600999999999999</c:v>
                </c:pt>
                <c:pt idx="118">
                  <c:v>16.602</c:v>
                </c:pt>
                <c:pt idx="119">
                  <c:v>16.597000000000001</c:v>
                </c:pt>
                <c:pt idx="120">
                  <c:v>16.588000000000001</c:v>
                </c:pt>
                <c:pt idx="121">
                  <c:v>16.577000000000002</c:v>
                </c:pt>
                <c:pt idx="122">
                  <c:v>16.565000000000001</c:v>
                </c:pt>
                <c:pt idx="123">
                  <c:v>16.556000000000001</c:v>
                </c:pt>
                <c:pt idx="124">
                  <c:v>16.55</c:v>
                </c:pt>
                <c:pt idx="125">
                  <c:v>16.552</c:v>
                </c:pt>
                <c:pt idx="126">
                  <c:v>16.562000000000001</c:v>
                </c:pt>
                <c:pt idx="127">
                  <c:v>16.582999999999998</c:v>
                </c:pt>
                <c:pt idx="128">
                  <c:v>16.617999999999999</c:v>
                </c:pt>
                <c:pt idx="129">
                  <c:v>16.670999999999999</c:v>
                </c:pt>
                <c:pt idx="130">
                  <c:v>16.742000000000001</c:v>
                </c:pt>
                <c:pt idx="131">
                  <c:v>16.835000000000001</c:v>
                </c:pt>
                <c:pt idx="132">
                  <c:v>16.954000000000001</c:v>
                </c:pt>
                <c:pt idx="133">
                  <c:v>17.100000000000001</c:v>
                </c:pt>
                <c:pt idx="134">
                  <c:v>17.276</c:v>
                </c:pt>
                <c:pt idx="135">
                  <c:v>17.484000000000002</c:v>
                </c:pt>
                <c:pt idx="136">
                  <c:v>17.728999999999999</c:v>
                </c:pt>
                <c:pt idx="137">
                  <c:v>18.010999999999999</c:v>
                </c:pt>
                <c:pt idx="138">
                  <c:v>18.334</c:v>
                </c:pt>
                <c:pt idx="139">
                  <c:v>18.7</c:v>
                </c:pt>
                <c:pt idx="140">
                  <c:v>19.11</c:v>
                </c:pt>
                <c:pt idx="141">
                  <c:v>19.567</c:v>
                </c:pt>
                <c:pt idx="142">
                  <c:v>20.074000000000002</c:v>
                </c:pt>
                <c:pt idx="143">
                  <c:v>20.631</c:v>
                </c:pt>
                <c:pt idx="144">
                  <c:v>21.24</c:v>
                </c:pt>
                <c:pt idx="145">
                  <c:v>21.902000000000001</c:v>
                </c:pt>
                <c:pt idx="146">
                  <c:v>22.62</c:v>
                </c:pt>
                <c:pt idx="147">
                  <c:v>23.393000000000001</c:v>
                </c:pt>
                <c:pt idx="148">
                  <c:v>24.224</c:v>
                </c:pt>
                <c:pt idx="149">
                  <c:v>25.114000000000001</c:v>
                </c:pt>
                <c:pt idx="150">
                  <c:v>26.065999999999999</c:v>
                </c:pt>
                <c:pt idx="151">
                  <c:v>27.09</c:v>
                </c:pt>
                <c:pt idx="152">
                  <c:v>28.193000000000001</c:v>
                </c:pt>
                <c:pt idx="153">
                  <c:v>29.399000000000001</c:v>
                </c:pt>
                <c:pt idx="154">
                  <c:v>30.704000000000001</c:v>
                </c:pt>
                <c:pt idx="155">
                  <c:v>31.972999999999999</c:v>
                </c:pt>
                <c:pt idx="156">
                  <c:v>33.124000000000002</c:v>
                </c:pt>
                <c:pt idx="157">
                  <c:v>34.295000000000002</c:v>
                </c:pt>
                <c:pt idx="158">
                  <c:v>35.545000000000002</c:v>
                </c:pt>
                <c:pt idx="159">
                  <c:v>36.862000000000002</c:v>
                </c:pt>
                <c:pt idx="160">
                  <c:v>38.231999999999999</c:v>
                </c:pt>
                <c:pt idx="161">
                  <c:v>39.642000000000003</c:v>
                </c:pt>
                <c:pt idx="162">
                  <c:v>41.082000000000001</c:v>
                </c:pt>
                <c:pt idx="163">
                  <c:v>42.545999999999999</c:v>
                </c:pt>
                <c:pt idx="164">
                  <c:v>44.024999999999999</c:v>
                </c:pt>
                <c:pt idx="165">
                  <c:v>45.512999999999998</c:v>
                </c:pt>
                <c:pt idx="166">
                  <c:v>47.003</c:v>
                </c:pt>
                <c:pt idx="167">
                  <c:v>48.484999999999999</c:v>
                </c:pt>
                <c:pt idx="168">
                  <c:v>49.953000000000003</c:v>
                </c:pt>
                <c:pt idx="169">
                  <c:v>51.396000000000001</c:v>
                </c:pt>
                <c:pt idx="170">
                  <c:v>52.807000000000002</c:v>
                </c:pt>
                <c:pt idx="171">
                  <c:v>54.174999999999997</c:v>
                </c:pt>
                <c:pt idx="172">
                  <c:v>55.491999999999997</c:v>
                </c:pt>
                <c:pt idx="173">
                  <c:v>56.747</c:v>
                </c:pt>
                <c:pt idx="174">
                  <c:v>57.935000000000002</c:v>
                </c:pt>
                <c:pt idx="175">
                  <c:v>59.052</c:v>
                </c:pt>
                <c:pt idx="176">
                  <c:v>60.1</c:v>
                </c:pt>
                <c:pt idx="177">
                  <c:v>61.097000000000001</c:v>
                </c:pt>
                <c:pt idx="178">
                  <c:v>62.08</c:v>
                </c:pt>
                <c:pt idx="179">
                  <c:v>63.134</c:v>
                </c:pt>
                <c:pt idx="180">
                  <c:v>64.423000000000002</c:v>
                </c:pt>
                <c:pt idx="181">
                  <c:v>66.271000000000001</c:v>
                </c:pt>
                <c:pt idx="182">
                  <c:v>69.317999999999998</c:v>
                </c:pt>
                <c:pt idx="183">
                  <c:v>74.876999999999995</c:v>
                </c:pt>
                <c:pt idx="184">
                  <c:v>85.781999999999996</c:v>
                </c:pt>
                <c:pt idx="185">
                  <c:v>108.62</c:v>
                </c:pt>
                <c:pt idx="186">
                  <c:v>160.54</c:v>
                </c:pt>
                <c:pt idx="187">
                  <c:v>293.93</c:v>
                </c:pt>
                <c:pt idx="188">
                  <c:v>716.95</c:v>
                </c:pt>
                <c:pt idx="189">
                  <c:v>2441.5</c:v>
                </c:pt>
                <c:pt idx="190">
                  <c:v>6510.4</c:v>
                </c:pt>
                <c:pt idx="191">
                  <c:v>3858.2</c:v>
                </c:pt>
                <c:pt idx="192">
                  <c:v>1935.8</c:v>
                </c:pt>
                <c:pt idx="193">
                  <c:v>1242.3</c:v>
                </c:pt>
                <c:pt idx="194">
                  <c:v>935.73</c:v>
                </c:pt>
                <c:pt idx="195">
                  <c:v>776.87</c:v>
                </c:pt>
                <c:pt idx="196">
                  <c:v>686.61</c:v>
                </c:pt>
                <c:pt idx="197">
                  <c:v>633.21</c:v>
                </c:pt>
                <c:pt idx="198">
                  <c:v>601.98</c:v>
                </c:pt>
                <c:pt idx="199">
                  <c:v>585.37</c:v>
                </c:pt>
                <c:pt idx="200">
                  <c:v>579.24</c:v>
                </c:pt>
              </c:numCache>
            </c:numRef>
          </c:yVal>
          <c:smooth val="0"/>
        </c:ser>
        <c:dLbls>
          <c:showLegendKey val="0"/>
          <c:showVal val="0"/>
          <c:showCatName val="0"/>
          <c:showSerName val="0"/>
          <c:showPercent val="0"/>
          <c:showBubbleSize val="0"/>
        </c:dLbls>
        <c:axId val="65259200"/>
        <c:axId val="65259776"/>
      </c:scatterChart>
      <c:valAx>
        <c:axId val="65259200"/>
        <c:scaling>
          <c:orientation val="minMax"/>
          <c:max val="20"/>
          <c:min val="0"/>
        </c:scaling>
        <c:delete val="0"/>
        <c:axPos val="b"/>
        <c:majorGridlines/>
        <c:title>
          <c:tx>
            <c:rich>
              <a:bodyPr/>
              <a:lstStyle/>
              <a:p>
                <a:pPr>
                  <a:defRPr sz="1800"/>
                </a:pPr>
                <a:r>
                  <a:rPr lang="en-US" sz="1800"/>
                  <a:t>Frequency</a:t>
                </a:r>
                <a:r>
                  <a:rPr lang="en-US" sz="1800" baseline="0"/>
                  <a:t> [GHz]</a:t>
                </a:r>
                <a:endParaRPr lang="en-US" sz="1800"/>
              </a:p>
            </c:rich>
          </c:tx>
          <c:layout/>
          <c:overlay val="0"/>
        </c:title>
        <c:numFmt formatCode="General" sourceLinked="1"/>
        <c:majorTickMark val="out"/>
        <c:minorTickMark val="none"/>
        <c:tickLblPos val="nextTo"/>
        <c:txPr>
          <a:bodyPr/>
          <a:lstStyle/>
          <a:p>
            <a:pPr>
              <a:defRPr sz="1800"/>
            </a:pPr>
            <a:endParaRPr lang="en-US"/>
          </a:p>
        </c:txPr>
        <c:crossAx val="65259776"/>
        <c:crosses val="autoZero"/>
        <c:crossBetween val="midCat"/>
      </c:valAx>
      <c:valAx>
        <c:axId val="65259776"/>
        <c:scaling>
          <c:orientation val="minMax"/>
          <c:max val="50"/>
          <c:min val="0"/>
        </c:scaling>
        <c:delete val="0"/>
        <c:axPos val="l"/>
        <c:majorGridlines/>
        <c:title>
          <c:tx>
            <c:rich>
              <a:bodyPr rot="-5400000" vert="horz"/>
              <a:lstStyle/>
              <a:p>
                <a:pPr>
                  <a:defRPr sz="1800"/>
                </a:pPr>
                <a:r>
                  <a:rPr lang="en-US" sz="1800"/>
                  <a:t>Noise [K]</a:t>
                </a:r>
              </a:p>
            </c:rich>
          </c:tx>
          <c:layout/>
          <c:overlay val="0"/>
        </c:title>
        <c:numFmt formatCode="General" sourceLinked="1"/>
        <c:majorTickMark val="out"/>
        <c:minorTickMark val="none"/>
        <c:tickLblPos val="nextTo"/>
        <c:txPr>
          <a:bodyPr/>
          <a:lstStyle/>
          <a:p>
            <a:pPr>
              <a:defRPr sz="1800"/>
            </a:pPr>
            <a:endParaRPr lang="en-US"/>
          </a:p>
        </c:txPr>
        <c:crossAx val="65259200"/>
        <c:crosses val="autoZero"/>
        <c:crossBetween val="midCat"/>
      </c:valAx>
    </c:plotArea>
    <c:legend>
      <c:legendPos val="r"/>
      <c:layout>
        <c:manualLayout>
          <c:xMode val="edge"/>
          <c:yMode val="edge"/>
          <c:x val="0.18483139097268675"/>
          <c:y val="0.1196026538349373"/>
          <c:w val="0.30405746930029554"/>
          <c:h val="7.4586471268626095E-2"/>
        </c:manualLayout>
      </c:layout>
      <c:overlay val="0"/>
      <c:spPr>
        <a:solidFill>
          <a:schemeClr val="bg1"/>
        </a:solidFill>
      </c:spPr>
      <c:txPr>
        <a:bodyPr/>
        <a:lstStyle/>
        <a:p>
          <a:pPr>
            <a:defRPr sz="18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pPr>
            <a:r>
              <a:rPr lang="sv-SE" sz="3600"/>
              <a:t>Active baluns at 13K with 200 ohm source impedance</a:t>
            </a:r>
          </a:p>
        </c:rich>
      </c:tx>
      <c:layout>
        <c:manualLayout>
          <c:xMode val="edge"/>
          <c:yMode val="edge"/>
          <c:x val="0.2159981720353821"/>
          <c:y val="0"/>
        </c:manualLayout>
      </c:layout>
      <c:overlay val="1"/>
    </c:title>
    <c:autoTitleDeleted val="0"/>
    <c:plotArea>
      <c:layout>
        <c:manualLayout>
          <c:layoutTarget val="inner"/>
          <c:xMode val="edge"/>
          <c:yMode val="edge"/>
          <c:x val="4.9781817927016303E-2"/>
          <c:y val="7.1449898423984637E-2"/>
          <c:w val="0.82083308151741208"/>
          <c:h val="0.83509669560525024"/>
        </c:manualLayout>
      </c:layout>
      <c:scatterChart>
        <c:scatterStyle val="smoothMarker"/>
        <c:varyColors val="0"/>
        <c:ser>
          <c:idx val="0"/>
          <c:order val="0"/>
          <c:tx>
            <c:strRef>
              <c:f>'@13K'!$B$1</c:f>
              <c:strCache>
                <c:ptCount val="1"/>
                <c:pt idx="0">
                  <c:v>Gain [dB] sn0004 (IAF)</c:v>
                </c:pt>
              </c:strCache>
            </c:strRef>
          </c:tx>
          <c:spPr>
            <a:ln>
              <a:solidFill>
                <a:srgbClr val="FF0000"/>
              </a:solidFill>
            </a:ln>
          </c:spPr>
          <c:marker>
            <c:symbol val="none"/>
          </c:marker>
          <c:xVal>
            <c:numRef>
              <c:f>'@13K'!$A$2:$A$602</c:f>
              <c:numCache>
                <c:formatCode>General</c:formatCode>
                <c:ptCount val="601"/>
                <c:pt idx="0">
                  <c:v>0.1</c:v>
                </c:pt>
                <c:pt idx="1">
                  <c:v>0.13300000000000001</c:v>
                </c:pt>
                <c:pt idx="2">
                  <c:v>0.16700000000000001</c:v>
                </c:pt>
                <c:pt idx="3">
                  <c:v>0.2</c:v>
                </c:pt>
                <c:pt idx="4">
                  <c:v>0.23300000000000001</c:v>
                </c:pt>
                <c:pt idx="5">
                  <c:v>0.26700000000000002</c:v>
                </c:pt>
                <c:pt idx="6">
                  <c:v>0.3</c:v>
                </c:pt>
                <c:pt idx="7">
                  <c:v>0.33300000000000002</c:v>
                </c:pt>
                <c:pt idx="8">
                  <c:v>0.36699999999999999</c:v>
                </c:pt>
                <c:pt idx="9">
                  <c:v>0.4</c:v>
                </c:pt>
                <c:pt idx="10">
                  <c:v>0.433</c:v>
                </c:pt>
                <c:pt idx="11">
                  <c:v>0.46700000000000003</c:v>
                </c:pt>
                <c:pt idx="12">
                  <c:v>0.5</c:v>
                </c:pt>
                <c:pt idx="13">
                  <c:v>0.53300000000000003</c:v>
                </c:pt>
                <c:pt idx="14">
                  <c:v>0.56699999999999995</c:v>
                </c:pt>
                <c:pt idx="15">
                  <c:v>0.6</c:v>
                </c:pt>
                <c:pt idx="16">
                  <c:v>0.63300000000000001</c:v>
                </c:pt>
                <c:pt idx="17">
                  <c:v>0.66700000000000004</c:v>
                </c:pt>
                <c:pt idx="18">
                  <c:v>0.7</c:v>
                </c:pt>
                <c:pt idx="19">
                  <c:v>0.73299999999999998</c:v>
                </c:pt>
                <c:pt idx="20">
                  <c:v>0.76700000000000002</c:v>
                </c:pt>
                <c:pt idx="21">
                  <c:v>0.8</c:v>
                </c:pt>
                <c:pt idx="22">
                  <c:v>0.83299999999999996</c:v>
                </c:pt>
                <c:pt idx="23">
                  <c:v>0.86699999999999999</c:v>
                </c:pt>
                <c:pt idx="24">
                  <c:v>0.9</c:v>
                </c:pt>
                <c:pt idx="25">
                  <c:v>0.93300000000000005</c:v>
                </c:pt>
                <c:pt idx="26">
                  <c:v>0.96699999999999997</c:v>
                </c:pt>
                <c:pt idx="27">
                  <c:v>1</c:v>
                </c:pt>
                <c:pt idx="28">
                  <c:v>1.0329999999999999</c:v>
                </c:pt>
                <c:pt idx="29">
                  <c:v>1.0669999999999999</c:v>
                </c:pt>
                <c:pt idx="30">
                  <c:v>1.1000000000000001</c:v>
                </c:pt>
                <c:pt idx="31">
                  <c:v>1.133</c:v>
                </c:pt>
                <c:pt idx="32">
                  <c:v>1.167</c:v>
                </c:pt>
                <c:pt idx="33">
                  <c:v>1.2</c:v>
                </c:pt>
                <c:pt idx="34">
                  <c:v>1.2330000000000001</c:v>
                </c:pt>
                <c:pt idx="35">
                  <c:v>1.2669999999999999</c:v>
                </c:pt>
                <c:pt idx="36">
                  <c:v>1.3</c:v>
                </c:pt>
                <c:pt idx="37">
                  <c:v>1.333</c:v>
                </c:pt>
                <c:pt idx="38">
                  <c:v>1.367</c:v>
                </c:pt>
                <c:pt idx="39">
                  <c:v>1.4</c:v>
                </c:pt>
                <c:pt idx="40">
                  <c:v>1.4330000000000001</c:v>
                </c:pt>
                <c:pt idx="41">
                  <c:v>1.4670000000000001</c:v>
                </c:pt>
                <c:pt idx="42">
                  <c:v>1.5</c:v>
                </c:pt>
                <c:pt idx="43">
                  <c:v>1.5329999999999999</c:v>
                </c:pt>
                <c:pt idx="44">
                  <c:v>1.5669999999999999</c:v>
                </c:pt>
                <c:pt idx="45">
                  <c:v>1.6</c:v>
                </c:pt>
                <c:pt idx="46">
                  <c:v>1.633</c:v>
                </c:pt>
                <c:pt idx="47">
                  <c:v>1.667</c:v>
                </c:pt>
                <c:pt idx="48">
                  <c:v>1.7</c:v>
                </c:pt>
                <c:pt idx="49">
                  <c:v>1.7330000000000001</c:v>
                </c:pt>
                <c:pt idx="50">
                  <c:v>1.7669999999999999</c:v>
                </c:pt>
                <c:pt idx="51">
                  <c:v>1.8</c:v>
                </c:pt>
                <c:pt idx="52">
                  <c:v>1.833</c:v>
                </c:pt>
                <c:pt idx="53">
                  <c:v>1.867</c:v>
                </c:pt>
                <c:pt idx="54">
                  <c:v>1.9</c:v>
                </c:pt>
                <c:pt idx="55">
                  <c:v>1.9330000000000001</c:v>
                </c:pt>
                <c:pt idx="56">
                  <c:v>1.9670000000000001</c:v>
                </c:pt>
                <c:pt idx="57">
                  <c:v>2</c:v>
                </c:pt>
                <c:pt idx="58">
                  <c:v>2.0329999999999999</c:v>
                </c:pt>
                <c:pt idx="59">
                  <c:v>2.0670000000000002</c:v>
                </c:pt>
                <c:pt idx="60">
                  <c:v>2.1</c:v>
                </c:pt>
                <c:pt idx="61">
                  <c:v>2.133</c:v>
                </c:pt>
                <c:pt idx="62">
                  <c:v>2.1669999999999998</c:v>
                </c:pt>
                <c:pt idx="63">
                  <c:v>2.2000000000000002</c:v>
                </c:pt>
                <c:pt idx="64">
                  <c:v>2.2330000000000001</c:v>
                </c:pt>
                <c:pt idx="65">
                  <c:v>2.2669999999999999</c:v>
                </c:pt>
                <c:pt idx="66">
                  <c:v>2.2999999999999998</c:v>
                </c:pt>
                <c:pt idx="67">
                  <c:v>2.3330000000000002</c:v>
                </c:pt>
                <c:pt idx="68">
                  <c:v>2.367</c:v>
                </c:pt>
                <c:pt idx="69">
                  <c:v>2.4</c:v>
                </c:pt>
                <c:pt idx="70">
                  <c:v>2.4329999999999998</c:v>
                </c:pt>
                <c:pt idx="71">
                  <c:v>2.4670000000000001</c:v>
                </c:pt>
                <c:pt idx="72">
                  <c:v>2.5</c:v>
                </c:pt>
                <c:pt idx="73">
                  <c:v>2.5329999999999999</c:v>
                </c:pt>
                <c:pt idx="74">
                  <c:v>2.5670000000000002</c:v>
                </c:pt>
                <c:pt idx="75">
                  <c:v>2.6</c:v>
                </c:pt>
                <c:pt idx="76">
                  <c:v>2.633</c:v>
                </c:pt>
                <c:pt idx="77">
                  <c:v>2.6669999999999998</c:v>
                </c:pt>
                <c:pt idx="78">
                  <c:v>2.7</c:v>
                </c:pt>
                <c:pt idx="79">
                  <c:v>2.7330000000000001</c:v>
                </c:pt>
                <c:pt idx="80">
                  <c:v>2.7669999999999999</c:v>
                </c:pt>
                <c:pt idx="81">
                  <c:v>2.8</c:v>
                </c:pt>
                <c:pt idx="82">
                  <c:v>2.8330000000000002</c:v>
                </c:pt>
                <c:pt idx="83">
                  <c:v>2.867</c:v>
                </c:pt>
                <c:pt idx="84">
                  <c:v>2.9</c:v>
                </c:pt>
                <c:pt idx="85">
                  <c:v>2.9329999999999998</c:v>
                </c:pt>
                <c:pt idx="86">
                  <c:v>2.9670000000000001</c:v>
                </c:pt>
                <c:pt idx="87">
                  <c:v>3</c:v>
                </c:pt>
                <c:pt idx="88">
                  <c:v>3.0329999999999999</c:v>
                </c:pt>
                <c:pt idx="89">
                  <c:v>3.0670000000000002</c:v>
                </c:pt>
                <c:pt idx="90">
                  <c:v>3.1</c:v>
                </c:pt>
                <c:pt idx="91">
                  <c:v>3.133</c:v>
                </c:pt>
                <c:pt idx="92">
                  <c:v>3.1669999999999998</c:v>
                </c:pt>
                <c:pt idx="93">
                  <c:v>3.2</c:v>
                </c:pt>
                <c:pt idx="94">
                  <c:v>3.2330000000000001</c:v>
                </c:pt>
                <c:pt idx="95">
                  <c:v>3.2669999999999999</c:v>
                </c:pt>
                <c:pt idx="96">
                  <c:v>3.3</c:v>
                </c:pt>
                <c:pt idx="97">
                  <c:v>3.3330000000000002</c:v>
                </c:pt>
                <c:pt idx="98">
                  <c:v>3.367</c:v>
                </c:pt>
                <c:pt idx="99">
                  <c:v>3.4</c:v>
                </c:pt>
                <c:pt idx="100">
                  <c:v>3.4329999999999998</c:v>
                </c:pt>
                <c:pt idx="101">
                  <c:v>3.4670000000000001</c:v>
                </c:pt>
                <c:pt idx="102">
                  <c:v>3.5</c:v>
                </c:pt>
                <c:pt idx="103">
                  <c:v>3.5329999999999999</c:v>
                </c:pt>
                <c:pt idx="104">
                  <c:v>3.5670000000000002</c:v>
                </c:pt>
                <c:pt idx="105">
                  <c:v>3.6</c:v>
                </c:pt>
                <c:pt idx="106">
                  <c:v>3.633</c:v>
                </c:pt>
                <c:pt idx="107">
                  <c:v>3.6669999999999998</c:v>
                </c:pt>
                <c:pt idx="108">
                  <c:v>3.7</c:v>
                </c:pt>
                <c:pt idx="109">
                  <c:v>3.7330000000000001</c:v>
                </c:pt>
                <c:pt idx="110">
                  <c:v>3.7669999999999999</c:v>
                </c:pt>
                <c:pt idx="111">
                  <c:v>3.8</c:v>
                </c:pt>
                <c:pt idx="112">
                  <c:v>3.8330000000000002</c:v>
                </c:pt>
                <c:pt idx="113">
                  <c:v>3.867</c:v>
                </c:pt>
                <c:pt idx="114">
                  <c:v>3.9</c:v>
                </c:pt>
                <c:pt idx="115">
                  <c:v>3.9329999999999998</c:v>
                </c:pt>
                <c:pt idx="116">
                  <c:v>3.9670000000000001</c:v>
                </c:pt>
                <c:pt idx="117">
                  <c:v>4</c:v>
                </c:pt>
                <c:pt idx="118">
                  <c:v>4.0330000000000004</c:v>
                </c:pt>
                <c:pt idx="119">
                  <c:v>4.0670000000000002</c:v>
                </c:pt>
                <c:pt idx="120">
                  <c:v>4.0999999999999996</c:v>
                </c:pt>
                <c:pt idx="121">
                  <c:v>4.133</c:v>
                </c:pt>
                <c:pt idx="122">
                  <c:v>4.1669999999999998</c:v>
                </c:pt>
                <c:pt idx="123">
                  <c:v>4.2</c:v>
                </c:pt>
                <c:pt idx="124">
                  <c:v>4.2329999999999997</c:v>
                </c:pt>
                <c:pt idx="125">
                  <c:v>4.2670000000000003</c:v>
                </c:pt>
                <c:pt idx="126">
                  <c:v>4.3</c:v>
                </c:pt>
                <c:pt idx="127">
                  <c:v>4.3330000000000002</c:v>
                </c:pt>
                <c:pt idx="128">
                  <c:v>4.367</c:v>
                </c:pt>
                <c:pt idx="129">
                  <c:v>4.4000000000000004</c:v>
                </c:pt>
                <c:pt idx="130">
                  <c:v>4.4329999999999998</c:v>
                </c:pt>
                <c:pt idx="131">
                  <c:v>4.4669999999999996</c:v>
                </c:pt>
                <c:pt idx="132">
                  <c:v>4.5</c:v>
                </c:pt>
                <c:pt idx="133">
                  <c:v>4.5330000000000004</c:v>
                </c:pt>
                <c:pt idx="134">
                  <c:v>4.5670000000000002</c:v>
                </c:pt>
                <c:pt idx="135">
                  <c:v>4.5999999999999996</c:v>
                </c:pt>
                <c:pt idx="136">
                  <c:v>4.633</c:v>
                </c:pt>
                <c:pt idx="137">
                  <c:v>4.6669999999999998</c:v>
                </c:pt>
                <c:pt idx="138">
                  <c:v>4.7</c:v>
                </c:pt>
                <c:pt idx="139">
                  <c:v>4.7329999999999997</c:v>
                </c:pt>
                <c:pt idx="140">
                  <c:v>4.7670000000000003</c:v>
                </c:pt>
                <c:pt idx="141">
                  <c:v>4.8</c:v>
                </c:pt>
                <c:pt idx="142">
                  <c:v>4.8330000000000002</c:v>
                </c:pt>
                <c:pt idx="143">
                  <c:v>4.867</c:v>
                </c:pt>
                <c:pt idx="144">
                  <c:v>4.9000000000000004</c:v>
                </c:pt>
                <c:pt idx="145">
                  <c:v>4.9329999999999998</c:v>
                </c:pt>
                <c:pt idx="146">
                  <c:v>4.9669999999999996</c:v>
                </c:pt>
                <c:pt idx="147">
                  <c:v>5</c:v>
                </c:pt>
                <c:pt idx="148">
                  <c:v>5.0330000000000004</c:v>
                </c:pt>
                <c:pt idx="149">
                  <c:v>5.0670000000000002</c:v>
                </c:pt>
                <c:pt idx="150">
                  <c:v>5.0999999999999996</c:v>
                </c:pt>
                <c:pt idx="151">
                  <c:v>5.133</c:v>
                </c:pt>
                <c:pt idx="152">
                  <c:v>5.1669999999999998</c:v>
                </c:pt>
                <c:pt idx="153">
                  <c:v>5.2</c:v>
                </c:pt>
                <c:pt idx="154">
                  <c:v>5.2329999999999997</c:v>
                </c:pt>
                <c:pt idx="155">
                  <c:v>5.2670000000000003</c:v>
                </c:pt>
                <c:pt idx="156">
                  <c:v>5.3</c:v>
                </c:pt>
                <c:pt idx="157">
                  <c:v>5.3330000000000002</c:v>
                </c:pt>
                <c:pt idx="158">
                  <c:v>5.367</c:v>
                </c:pt>
                <c:pt idx="159">
                  <c:v>5.4</c:v>
                </c:pt>
                <c:pt idx="160">
                  <c:v>5.4329999999999998</c:v>
                </c:pt>
                <c:pt idx="161">
                  <c:v>5.4669999999999996</c:v>
                </c:pt>
                <c:pt idx="162">
                  <c:v>5.5</c:v>
                </c:pt>
                <c:pt idx="163">
                  <c:v>5.5330000000000004</c:v>
                </c:pt>
                <c:pt idx="164">
                  <c:v>5.5670000000000002</c:v>
                </c:pt>
                <c:pt idx="165">
                  <c:v>5.6</c:v>
                </c:pt>
                <c:pt idx="166">
                  <c:v>5.633</c:v>
                </c:pt>
                <c:pt idx="167">
                  <c:v>5.6669999999999998</c:v>
                </c:pt>
                <c:pt idx="168">
                  <c:v>5.7</c:v>
                </c:pt>
                <c:pt idx="169">
                  <c:v>5.7329999999999997</c:v>
                </c:pt>
                <c:pt idx="170">
                  <c:v>5.7670000000000003</c:v>
                </c:pt>
                <c:pt idx="171">
                  <c:v>5.8</c:v>
                </c:pt>
                <c:pt idx="172">
                  <c:v>5.8330000000000002</c:v>
                </c:pt>
                <c:pt idx="173">
                  <c:v>5.867</c:v>
                </c:pt>
                <c:pt idx="174">
                  <c:v>5.9</c:v>
                </c:pt>
                <c:pt idx="175">
                  <c:v>5.9329999999999998</c:v>
                </c:pt>
                <c:pt idx="176">
                  <c:v>5.9669999999999996</c:v>
                </c:pt>
                <c:pt idx="177">
                  <c:v>6</c:v>
                </c:pt>
                <c:pt idx="178">
                  <c:v>6.0330000000000004</c:v>
                </c:pt>
                <c:pt idx="179">
                  <c:v>6.0670000000000002</c:v>
                </c:pt>
                <c:pt idx="180">
                  <c:v>6.1</c:v>
                </c:pt>
                <c:pt idx="181">
                  <c:v>6.133</c:v>
                </c:pt>
                <c:pt idx="182">
                  <c:v>6.1669999999999998</c:v>
                </c:pt>
                <c:pt idx="183">
                  <c:v>6.2</c:v>
                </c:pt>
                <c:pt idx="184">
                  <c:v>6.2329999999999997</c:v>
                </c:pt>
                <c:pt idx="185">
                  <c:v>6.2670000000000003</c:v>
                </c:pt>
                <c:pt idx="186">
                  <c:v>6.3</c:v>
                </c:pt>
                <c:pt idx="187">
                  <c:v>6.3330000000000002</c:v>
                </c:pt>
                <c:pt idx="188">
                  <c:v>6.367</c:v>
                </c:pt>
                <c:pt idx="189">
                  <c:v>6.4</c:v>
                </c:pt>
                <c:pt idx="190">
                  <c:v>6.4329999999999998</c:v>
                </c:pt>
                <c:pt idx="191">
                  <c:v>6.4669999999999996</c:v>
                </c:pt>
                <c:pt idx="192">
                  <c:v>6.5</c:v>
                </c:pt>
                <c:pt idx="193">
                  <c:v>6.5330000000000004</c:v>
                </c:pt>
                <c:pt idx="194">
                  <c:v>6.5670000000000002</c:v>
                </c:pt>
                <c:pt idx="195">
                  <c:v>6.6</c:v>
                </c:pt>
                <c:pt idx="196">
                  <c:v>6.633</c:v>
                </c:pt>
                <c:pt idx="197">
                  <c:v>6.6669999999999998</c:v>
                </c:pt>
                <c:pt idx="198">
                  <c:v>6.7</c:v>
                </c:pt>
                <c:pt idx="199">
                  <c:v>6.7329999999999997</c:v>
                </c:pt>
                <c:pt idx="200">
                  <c:v>6.7670000000000003</c:v>
                </c:pt>
                <c:pt idx="201">
                  <c:v>6.8</c:v>
                </c:pt>
                <c:pt idx="202">
                  <c:v>6.8330000000000002</c:v>
                </c:pt>
                <c:pt idx="203">
                  <c:v>6.867</c:v>
                </c:pt>
                <c:pt idx="204">
                  <c:v>6.9</c:v>
                </c:pt>
                <c:pt idx="205">
                  <c:v>6.9329999999999998</c:v>
                </c:pt>
                <c:pt idx="206">
                  <c:v>6.9669999999999996</c:v>
                </c:pt>
                <c:pt idx="207">
                  <c:v>7</c:v>
                </c:pt>
                <c:pt idx="208">
                  <c:v>7.0330000000000004</c:v>
                </c:pt>
                <c:pt idx="209">
                  <c:v>7.0670000000000002</c:v>
                </c:pt>
                <c:pt idx="210">
                  <c:v>7.1</c:v>
                </c:pt>
                <c:pt idx="211">
                  <c:v>7.133</c:v>
                </c:pt>
                <c:pt idx="212">
                  <c:v>7.1669999999999998</c:v>
                </c:pt>
                <c:pt idx="213">
                  <c:v>7.2</c:v>
                </c:pt>
                <c:pt idx="214">
                  <c:v>7.2329999999999997</c:v>
                </c:pt>
                <c:pt idx="215">
                  <c:v>7.2670000000000003</c:v>
                </c:pt>
                <c:pt idx="216">
                  <c:v>7.3</c:v>
                </c:pt>
                <c:pt idx="217">
                  <c:v>7.3330000000000002</c:v>
                </c:pt>
                <c:pt idx="218">
                  <c:v>7.367</c:v>
                </c:pt>
                <c:pt idx="219">
                  <c:v>7.4</c:v>
                </c:pt>
                <c:pt idx="220">
                  <c:v>7.4329999999999998</c:v>
                </c:pt>
                <c:pt idx="221">
                  <c:v>7.4669999999999996</c:v>
                </c:pt>
                <c:pt idx="222">
                  <c:v>7.5</c:v>
                </c:pt>
                <c:pt idx="223">
                  <c:v>7.5330000000000004</c:v>
                </c:pt>
                <c:pt idx="224">
                  <c:v>7.5670000000000002</c:v>
                </c:pt>
                <c:pt idx="225">
                  <c:v>7.6</c:v>
                </c:pt>
                <c:pt idx="226">
                  <c:v>7.633</c:v>
                </c:pt>
                <c:pt idx="227">
                  <c:v>7.6669999999999998</c:v>
                </c:pt>
                <c:pt idx="228">
                  <c:v>7.7</c:v>
                </c:pt>
                <c:pt idx="229">
                  <c:v>7.7329999999999997</c:v>
                </c:pt>
                <c:pt idx="230">
                  <c:v>7.7670000000000003</c:v>
                </c:pt>
                <c:pt idx="231">
                  <c:v>7.8</c:v>
                </c:pt>
                <c:pt idx="232">
                  <c:v>7.8330000000000002</c:v>
                </c:pt>
                <c:pt idx="233">
                  <c:v>7.867</c:v>
                </c:pt>
                <c:pt idx="234">
                  <c:v>7.9</c:v>
                </c:pt>
                <c:pt idx="235">
                  <c:v>7.9329999999999998</c:v>
                </c:pt>
                <c:pt idx="236">
                  <c:v>7.9669999999999996</c:v>
                </c:pt>
                <c:pt idx="237">
                  <c:v>8</c:v>
                </c:pt>
                <c:pt idx="238">
                  <c:v>8.0329999999999995</c:v>
                </c:pt>
                <c:pt idx="239">
                  <c:v>8.0670000000000002</c:v>
                </c:pt>
                <c:pt idx="240">
                  <c:v>8.1</c:v>
                </c:pt>
                <c:pt idx="241">
                  <c:v>8.1329999999999991</c:v>
                </c:pt>
                <c:pt idx="242">
                  <c:v>8.1669999999999998</c:v>
                </c:pt>
                <c:pt idx="243">
                  <c:v>8.1999999999999993</c:v>
                </c:pt>
                <c:pt idx="244">
                  <c:v>8.2330000000000005</c:v>
                </c:pt>
                <c:pt idx="245">
                  <c:v>8.2669999999999995</c:v>
                </c:pt>
                <c:pt idx="246">
                  <c:v>8.3000000000000007</c:v>
                </c:pt>
                <c:pt idx="247">
                  <c:v>8.3330000000000002</c:v>
                </c:pt>
                <c:pt idx="248">
                  <c:v>8.3670000000000009</c:v>
                </c:pt>
                <c:pt idx="249">
                  <c:v>8.4</c:v>
                </c:pt>
                <c:pt idx="250">
                  <c:v>8.4329999999999998</c:v>
                </c:pt>
                <c:pt idx="251">
                  <c:v>8.4670000000000005</c:v>
                </c:pt>
                <c:pt idx="252">
                  <c:v>8.5</c:v>
                </c:pt>
                <c:pt idx="253">
                  <c:v>8.5329999999999995</c:v>
                </c:pt>
                <c:pt idx="254">
                  <c:v>8.5670000000000002</c:v>
                </c:pt>
                <c:pt idx="255">
                  <c:v>8.6</c:v>
                </c:pt>
                <c:pt idx="256">
                  <c:v>8.6329999999999991</c:v>
                </c:pt>
                <c:pt idx="257">
                  <c:v>8.6669999999999998</c:v>
                </c:pt>
                <c:pt idx="258">
                  <c:v>8.6999999999999993</c:v>
                </c:pt>
                <c:pt idx="259">
                  <c:v>8.7330000000000005</c:v>
                </c:pt>
                <c:pt idx="260">
                  <c:v>8.7669999999999995</c:v>
                </c:pt>
                <c:pt idx="261">
                  <c:v>8.8000000000000007</c:v>
                </c:pt>
                <c:pt idx="262">
                  <c:v>8.8330000000000002</c:v>
                </c:pt>
                <c:pt idx="263">
                  <c:v>8.8670000000000009</c:v>
                </c:pt>
                <c:pt idx="264">
                  <c:v>8.9</c:v>
                </c:pt>
                <c:pt idx="265">
                  <c:v>8.9329999999999998</c:v>
                </c:pt>
                <c:pt idx="266">
                  <c:v>8.9670000000000005</c:v>
                </c:pt>
                <c:pt idx="267">
                  <c:v>9</c:v>
                </c:pt>
                <c:pt idx="268">
                  <c:v>9.0329999999999995</c:v>
                </c:pt>
                <c:pt idx="269">
                  <c:v>9.0670000000000002</c:v>
                </c:pt>
                <c:pt idx="270">
                  <c:v>9.1</c:v>
                </c:pt>
                <c:pt idx="271">
                  <c:v>9.1329999999999991</c:v>
                </c:pt>
                <c:pt idx="272">
                  <c:v>9.1669999999999998</c:v>
                </c:pt>
                <c:pt idx="273">
                  <c:v>9.1999999999999993</c:v>
                </c:pt>
                <c:pt idx="274">
                  <c:v>9.2330000000000005</c:v>
                </c:pt>
                <c:pt idx="275">
                  <c:v>9.2669999999999995</c:v>
                </c:pt>
                <c:pt idx="276">
                  <c:v>9.3000000000000007</c:v>
                </c:pt>
                <c:pt idx="277">
                  <c:v>9.3330000000000002</c:v>
                </c:pt>
                <c:pt idx="278">
                  <c:v>9.3670000000000009</c:v>
                </c:pt>
                <c:pt idx="279">
                  <c:v>9.4</c:v>
                </c:pt>
                <c:pt idx="280">
                  <c:v>9.4329999999999998</c:v>
                </c:pt>
                <c:pt idx="281">
                  <c:v>9.4670000000000005</c:v>
                </c:pt>
                <c:pt idx="282">
                  <c:v>9.5</c:v>
                </c:pt>
                <c:pt idx="283">
                  <c:v>9.5329999999999995</c:v>
                </c:pt>
                <c:pt idx="284">
                  <c:v>9.5670000000000002</c:v>
                </c:pt>
                <c:pt idx="285">
                  <c:v>9.6</c:v>
                </c:pt>
                <c:pt idx="286">
                  <c:v>9.6329999999999991</c:v>
                </c:pt>
                <c:pt idx="287">
                  <c:v>9.6669999999999998</c:v>
                </c:pt>
                <c:pt idx="288">
                  <c:v>9.6999999999999993</c:v>
                </c:pt>
                <c:pt idx="289">
                  <c:v>9.7330000000000005</c:v>
                </c:pt>
                <c:pt idx="290">
                  <c:v>9.7669999999999995</c:v>
                </c:pt>
                <c:pt idx="291">
                  <c:v>9.8000000000000007</c:v>
                </c:pt>
                <c:pt idx="292">
                  <c:v>9.8330000000000002</c:v>
                </c:pt>
                <c:pt idx="293">
                  <c:v>9.8670000000000009</c:v>
                </c:pt>
                <c:pt idx="294">
                  <c:v>9.9</c:v>
                </c:pt>
                <c:pt idx="295">
                  <c:v>9.9329999999999998</c:v>
                </c:pt>
                <c:pt idx="296">
                  <c:v>9.9670000000000005</c:v>
                </c:pt>
                <c:pt idx="297">
                  <c:v>10</c:v>
                </c:pt>
                <c:pt idx="298">
                  <c:v>10.032999999999999</c:v>
                </c:pt>
                <c:pt idx="299">
                  <c:v>10.067</c:v>
                </c:pt>
                <c:pt idx="300">
                  <c:v>10.1</c:v>
                </c:pt>
                <c:pt idx="301">
                  <c:v>10.132999999999999</c:v>
                </c:pt>
                <c:pt idx="302">
                  <c:v>10.167</c:v>
                </c:pt>
                <c:pt idx="303">
                  <c:v>10.199999999999999</c:v>
                </c:pt>
                <c:pt idx="304">
                  <c:v>10.233000000000001</c:v>
                </c:pt>
                <c:pt idx="305">
                  <c:v>10.266999999999999</c:v>
                </c:pt>
                <c:pt idx="306">
                  <c:v>10.3</c:v>
                </c:pt>
                <c:pt idx="307">
                  <c:v>10.333</c:v>
                </c:pt>
                <c:pt idx="308">
                  <c:v>10.367000000000001</c:v>
                </c:pt>
                <c:pt idx="309">
                  <c:v>10.4</c:v>
                </c:pt>
                <c:pt idx="310">
                  <c:v>10.433</c:v>
                </c:pt>
                <c:pt idx="311">
                  <c:v>10.467000000000001</c:v>
                </c:pt>
                <c:pt idx="312">
                  <c:v>10.5</c:v>
                </c:pt>
                <c:pt idx="313">
                  <c:v>10.532999999999999</c:v>
                </c:pt>
                <c:pt idx="314">
                  <c:v>10.567</c:v>
                </c:pt>
                <c:pt idx="315">
                  <c:v>10.6</c:v>
                </c:pt>
                <c:pt idx="316">
                  <c:v>10.632999999999999</c:v>
                </c:pt>
                <c:pt idx="317">
                  <c:v>10.667</c:v>
                </c:pt>
                <c:pt idx="318">
                  <c:v>10.7</c:v>
                </c:pt>
                <c:pt idx="319">
                  <c:v>10.733000000000001</c:v>
                </c:pt>
                <c:pt idx="320">
                  <c:v>10.766999999999999</c:v>
                </c:pt>
                <c:pt idx="321">
                  <c:v>10.8</c:v>
                </c:pt>
                <c:pt idx="322">
                  <c:v>10.833</c:v>
                </c:pt>
                <c:pt idx="323">
                  <c:v>10.867000000000001</c:v>
                </c:pt>
                <c:pt idx="324">
                  <c:v>10.9</c:v>
                </c:pt>
                <c:pt idx="325">
                  <c:v>10.933</c:v>
                </c:pt>
                <c:pt idx="326">
                  <c:v>10.967000000000001</c:v>
                </c:pt>
                <c:pt idx="327">
                  <c:v>11</c:v>
                </c:pt>
                <c:pt idx="328">
                  <c:v>11.032999999999999</c:v>
                </c:pt>
                <c:pt idx="329">
                  <c:v>11.067</c:v>
                </c:pt>
                <c:pt idx="330">
                  <c:v>11.1</c:v>
                </c:pt>
                <c:pt idx="331">
                  <c:v>11.132999999999999</c:v>
                </c:pt>
                <c:pt idx="332">
                  <c:v>11.167</c:v>
                </c:pt>
                <c:pt idx="333">
                  <c:v>11.2</c:v>
                </c:pt>
                <c:pt idx="334">
                  <c:v>11.233000000000001</c:v>
                </c:pt>
                <c:pt idx="335">
                  <c:v>11.266999999999999</c:v>
                </c:pt>
                <c:pt idx="336">
                  <c:v>11.3</c:v>
                </c:pt>
                <c:pt idx="337">
                  <c:v>11.333</c:v>
                </c:pt>
                <c:pt idx="338">
                  <c:v>11.367000000000001</c:v>
                </c:pt>
                <c:pt idx="339">
                  <c:v>11.4</c:v>
                </c:pt>
                <c:pt idx="340">
                  <c:v>11.433</c:v>
                </c:pt>
                <c:pt idx="341">
                  <c:v>11.467000000000001</c:v>
                </c:pt>
                <c:pt idx="342">
                  <c:v>11.5</c:v>
                </c:pt>
                <c:pt idx="343">
                  <c:v>11.532999999999999</c:v>
                </c:pt>
                <c:pt idx="344">
                  <c:v>11.567</c:v>
                </c:pt>
                <c:pt idx="345">
                  <c:v>11.6</c:v>
                </c:pt>
                <c:pt idx="346">
                  <c:v>11.632999999999999</c:v>
                </c:pt>
                <c:pt idx="347">
                  <c:v>11.667</c:v>
                </c:pt>
                <c:pt idx="348">
                  <c:v>11.7</c:v>
                </c:pt>
                <c:pt idx="349">
                  <c:v>11.733000000000001</c:v>
                </c:pt>
                <c:pt idx="350">
                  <c:v>11.766999999999999</c:v>
                </c:pt>
                <c:pt idx="351">
                  <c:v>11.8</c:v>
                </c:pt>
                <c:pt idx="352">
                  <c:v>11.833</c:v>
                </c:pt>
                <c:pt idx="353">
                  <c:v>11.867000000000001</c:v>
                </c:pt>
                <c:pt idx="354">
                  <c:v>11.9</c:v>
                </c:pt>
                <c:pt idx="355">
                  <c:v>11.933</c:v>
                </c:pt>
                <c:pt idx="356">
                  <c:v>11.967000000000001</c:v>
                </c:pt>
                <c:pt idx="357">
                  <c:v>12</c:v>
                </c:pt>
                <c:pt idx="358">
                  <c:v>12.032999999999999</c:v>
                </c:pt>
                <c:pt idx="359">
                  <c:v>12.067</c:v>
                </c:pt>
                <c:pt idx="360">
                  <c:v>12.1</c:v>
                </c:pt>
                <c:pt idx="361">
                  <c:v>12.132999999999999</c:v>
                </c:pt>
                <c:pt idx="362">
                  <c:v>12.167</c:v>
                </c:pt>
                <c:pt idx="363">
                  <c:v>12.2</c:v>
                </c:pt>
                <c:pt idx="364">
                  <c:v>12.233000000000001</c:v>
                </c:pt>
                <c:pt idx="365">
                  <c:v>12.266999999999999</c:v>
                </c:pt>
                <c:pt idx="366">
                  <c:v>12.3</c:v>
                </c:pt>
                <c:pt idx="367">
                  <c:v>12.333</c:v>
                </c:pt>
                <c:pt idx="368">
                  <c:v>12.367000000000001</c:v>
                </c:pt>
                <c:pt idx="369">
                  <c:v>12.4</c:v>
                </c:pt>
                <c:pt idx="370">
                  <c:v>12.433</c:v>
                </c:pt>
                <c:pt idx="371">
                  <c:v>12.467000000000001</c:v>
                </c:pt>
                <c:pt idx="372">
                  <c:v>12.5</c:v>
                </c:pt>
                <c:pt idx="373">
                  <c:v>12.532999999999999</c:v>
                </c:pt>
                <c:pt idx="374">
                  <c:v>12.567</c:v>
                </c:pt>
                <c:pt idx="375">
                  <c:v>12.6</c:v>
                </c:pt>
                <c:pt idx="376">
                  <c:v>12.632999999999999</c:v>
                </c:pt>
                <c:pt idx="377">
                  <c:v>12.667</c:v>
                </c:pt>
                <c:pt idx="378">
                  <c:v>12.7</c:v>
                </c:pt>
                <c:pt idx="379">
                  <c:v>12.733000000000001</c:v>
                </c:pt>
                <c:pt idx="380">
                  <c:v>12.766999999999999</c:v>
                </c:pt>
                <c:pt idx="381">
                  <c:v>12.8</c:v>
                </c:pt>
                <c:pt idx="382">
                  <c:v>12.833</c:v>
                </c:pt>
                <c:pt idx="383">
                  <c:v>12.867000000000001</c:v>
                </c:pt>
                <c:pt idx="384">
                  <c:v>12.9</c:v>
                </c:pt>
                <c:pt idx="385">
                  <c:v>12.933</c:v>
                </c:pt>
                <c:pt idx="386">
                  <c:v>12.967000000000001</c:v>
                </c:pt>
                <c:pt idx="387">
                  <c:v>13</c:v>
                </c:pt>
                <c:pt idx="388">
                  <c:v>13.032999999999999</c:v>
                </c:pt>
                <c:pt idx="389">
                  <c:v>13.067</c:v>
                </c:pt>
                <c:pt idx="390">
                  <c:v>13.1</c:v>
                </c:pt>
                <c:pt idx="391">
                  <c:v>13.132999999999999</c:v>
                </c:pt>
                <c:pt idx="392">
                  <c:v>13.167</c:v>
                </c:pt>
                <c:pt idx="393">
                  <c:v>13.2</c:v>
                </c:pt>
                <c:pt idx="394">
                  <c:v>13.233000000000001</c:v>
                </c:pt>
                <c:pt idx="395">
                  <c:v>13.266999999999999</c:v>
                </c:pt>
                <c:pt idx="396">
                  <c:v>13.3</c:v>
                </c:pt>
                <c:pt idx="397">
                  <c:v>13.333</c:v>
                </c:pt>
                <c:pt idx="398">
                  <c:v>13.367000000000001</c:v>
                </c:pt>
                <c:pt idx="399">
                  <c:v>13.4</c:v>
                </c:pt>
                <c:pt idx="400">
                  <c:v>13.433</c:v>
                </c:pt>
                <c:pt idx="401">
                  <c:v>13.467000000000001</c:v>
                </c:pt>
                <c:pt idx="402">
                  <c:v>13.5</c:v>
                </c:pt>
                <c:pt idx="403">
                  <c:v>13.532999999999999</c:v>
                </c:pt>
                <c:pt idx="404">
                  <c:v>13.567</c:v>
                </c:pt>
                <c:pt idx="405">
                  <c:v>13.6</c:v>
                </c:pt>
                <c:pt idx="406">
                  <c:v>13.632999999999999</c:v>
                </c:pt>
                <c:pt idx="407">
                  <c:v>13.667</c:v>
                </c:pt>
                <c:pt idx="408">
                  <c:v>13.7</c:v>
                </c:pt>
                <c:pt idx="409">
                  <c:v>13.733000000000001</c:v>
                </c:pt>
                <c:pt idx="410">
                  <c:v>13.766999999999999</c:v>
                </c:pt>
                <c:pt idx="411">
                  <c:v>13.8</c:v>
                </c:pt>
                <c:pt idx="412">
                  <c:v>13.833</c:v>
                </c:pt>
                <c:pt idx="413">
                  <c:v>13.867000000000001</c:v>
                </c:pt>
                <c:pt idx="414">
                  <c:v>13.9</c:v>
                </c:pt>
                <c:pt idx="415">
                  <c:v>13.933</c:v>
                </c:pt>
                <c:pt idx="416">
                  <c:v>13.967000000000001</c:v>
                </c:pt>
                <c:pt idx="417">
                  <c:v>14</c:v>
                </c:pt>
                <c:pt idx="418">
                  <c:v>14.032999999999999</c:v>
                </c:pt>
                <c:pt idx="419">
                  <c:v>14.067</c:v>
                </c:pt>
                <c:pt idx="420">
                  <c:v>14.1</c:v>
                </c:pt>
                <c:pt idx="421">
                  <c:v>14.132999999999999</c:v>
                </c:pt>
                <c:pt idx="422">
                  <c:v>14.167</c:v>
                </c:pt>
                <c:pt idx="423">
                  <c:v>14.2</c:v>
                </c:pt>
                <c:pt idx="424">
                  <c:v>14.233000000000001</c:v>
                </c:pt>
                <c:pt idx="425">
                  <c:v>14.266999999999999</c:v>
                </c:pt>
                <c:pt idx="426">
                  <c:v>14.3</c:v>
                </c:pt>
                <c:pt idx="427">
                  <c:v>14.333</c:v>
                </c:pt>
                <c:pt idx="428">
                  <c:v>14.367000000000001</c:v>
                </c:pt>
                <c:pt idx="429">
                  <c:v>14.4</c:v>
                </c:pt>
                <c:pt idx="430">
                  <c:v>14.433</c:v>
                </c:pt>
                <c:pt idx="431">
                  <c:v>14.467000000000001</c:v>
                </c:pt>
                <c:pt idx="432">
                  <c:v>14.5</c:v>
                </c:pt>
                <c:pt idx="433">
                  <c:v>14.532999999999999</c:v>
                </c:pt>
                <c:pt idx="434">
                  <c:v>14.567</c:v>
                </c:pt>
                <c:pt idx="435">
                  <c:v>14.6</c:v>
                </c:pt>
                <c:pt idx="436">
                  <c:v>14.632999999999999</c:v>
                </c:pt>
                <c:pt idx="437">
                  <c:v>14.667</c:v>
                </c:pt>
                <c:pt idx="438">
                  <c:v>14.7</c:v>
                </c:pt>
                <c:pt idx="439">
                  <c:v>14.733000000000001</c:v>
                </c:pt>
                <c:pt idx="440">
                  <c:v>14.766999999999999</c:v>
                </c:pt>
                <c:pt idx="441">
                  <c:v>14.8</c:v>
                </c:pt>
                <c:pt idx="442">
                  <c:v>14.833</c:v>
                </c:pt>
                <c:pt idx="443">
                  <c:v>14.867000000000001</c:v>
                </c:pt>
                <c:pt idx="444">
                  <c:v>14.9</c:v>
                </c:pt>
                <c:pt idx="445">
                  <c:v>14.933</c:v>
                </c:pt>
                <c:pt idx="446">
                  <c:v>14.967000000000001</c:v>
                </c:pt>
                <c:pt idx="447">
                  <c:v>15</c:v>
                </c:pt>
                <c:pt idx="448">
                  <c:v>15.032999999999999</c:v>
                </c:pt>
                <c:pt idx="449">
                  <c:v>15.067</c:v>
                </c:pt>
                <c:pt idx="450">
                  <c:v>15.1</c:v>
                </c:pt>
                <c:pt idx="451">
                  <c:v>15.132999999999999</c:v>
                </c:pt>
                <c:pt idx="452">
                  <c:v>15.167</c:v>
                </c:pt>
                <c:pt idx="453">
                  <c:v>15.2</c:v>
                </c:pt>
                <c:pt idx="454">
                  <c:v>15.233000000000001</c:v>
                </c:pt>
                <c:pt idx="455">
                  <c:v>15.266999999999999</c:v>
                </c:pt>
                <c:pt idx="456">
                  <c:v>15.3</c:v>
                </c:pt>
                <c:pt idx="457">
                  <c:v>15.333</c:v>
                </c:pt>
                <c:pt idx="458">
                  <c:v>15.367000000000001</c:v>
                </c:pt>
                <c:pt idx="459">
                  <c:v>15.4</c:v>
                </c:pt>
                <c:pt idx="460">
                  <c:v>15.433</c:v>
                </c:pt>
                <c:pt idx="461">
                  <c:v>15.467000000000001</c:v>
                </c:pt>
                <c:pt idx="462">
                  <c:v>15.5</c:v>
                </c:pt>
                <c:pt idx="463">
                  <c:v>15.532999999999999</c:v>
                </c:pt>
                <c:pt idx="464">
                  <c:v>15.567</c:v>
                </c:pt>
                <c:pt idx="465">
                  <c:v>15.6</c:v>
                </c:pt>
                <c:pt idx="466">
                  <c:v>15.632999999999999</c:v>
                </c:pt>
                <c:pt idx="467">
                  <c:v>15.667</c:v>
                </c:pt>
                <c:pt idx="468">
                  <c:v>15.7</c:v>
                </c:pt>
                <c:pt idx="469">
                  <c:v>15.733000000000001</c:v>
                </c:pt>
                <c:pt idx="470">
                  <c:v>15.766999999999999</c:v>
                </c:pt>
                <c:pt idx="471">
                  <c:v>15.8</c:v>
                </c:pt>
                <c:pt idx="472">
                  <c:v>15.833</c:v>
                </c:pt>
                <c:pt idx="473">
                  <c:v>15.867000000000001</c:v>
                </c:pt>
                <c:pt idx="474">
                  <c:v>15.9</c:v>
                </c:pt>
                <c:pt idx="475">
                  <c:v>15.933</c:v>
                </c:pt>
                <c:pt idx="476">
                  <c:v>15.967000000000001</c:v>
                </c:pt>
                <c:pt idx="477">
                  <c:v>16</c:v>
                </c:pt>
                <c:pt idx="478">
                  <c:v>16.033000000000001</c:v>
                </c:pt>
                <c:pt idx="479">
                  <c:v>16.067</c:v>
                </c:pt>
                <c:pt idx="480">
                  <c:v>16.100000000000001</c:v>
                </c:pt>
                <c:pt idx="481">
                  <c:v>16.132999999999999</c:v>
                </c:pt>
                <c:pt idx="482">
                  <c:v>16.167000000000002</c:v>
                </c:pt>
                <c:pt idx="483">
                  <c:v>16.2</c:v>
                </c:pt>
                <c:pt idx="484">
                  <c:v>16.233000000000001</c:v>
                </c:pt>
                <c:pt idx="485">
                  <c:v>16.266999999999999</c:v>
                </c:pt>
                <c:pt idx="486">
                  <c:v>16.3</c:v>
                </c:pt>
                <c:pt idx="487">
                  <c:v>16.332999999999998</c:v>
                </c:pt>
                <c:pt idx="488">
                  <c:v>16.367000000000001</c:v>
                </c:pt>
                <c:pt idx="489">
                  <c:v>16.399999999999999</c:v>
                </c:pt>
                <c:pt idx="490">
                  <c:v>16.433</c:v>
                </c:pt>
                <c:pt idx="491">
                  <c:v>16.466999999999999</c:v>
                </c:pt>
                <c:pt idx="492">
                  <c:v>16.5</c:v>
                </c:pt>
                <c:pt idx="493">
                  <c:v>16.533000000000001</c:v>
                </c:pt>
                <c:pt idx="494">
                  <c:v>16.567</c:v>
                </c:pt>
                <c:pt idx="495">
                  <c:v>16.600000000000001</c:v>
                </c:pt>
                <c:pt idx="496">
                  <c:v>16.632999999999999</c:v>
                </c:pt>
                <c:pt idx="497">
                  <c:v>16.667000000000002</c:v>
                </c:pt>
                <c:pt idx="498">
                  <c:v>16.7</c:v>
                </c:pt>
                <c:pt idx="499">
                  <c:v>16.733000000000001</c:v>
                </c:pt>
                <c:pt idx="500">
                  <c:v>16.766999999999999</c:v>
                </c:pt>
                <c:pt idx="501">
                  <c:v>16.8</c:v>
                </c:pt>
                <c:pt idx="502">
                  <c:v>16.832999999999998</c:v>
                </c:pt>
                <c:pt idx="503">
                  <c:v>16.867000000000001</c:v>
                </c:pt>
                <c:pt idx="504">
                  <c:v>16.899999999999999</c:v>
                </c:pt>
                <c:pt idx="505">
                  <c:v>16.933</c:v>
                </c:pt>
                <c:pt idx="506">
                  <c:v>16.966999999999999</c:v>
                </c:pt>
                <c:pt idx="507">
                  <c:v>17</c:v>
                </c:pt>
                <c:pt idx="508">
                  <c:v>17.033000000000001</c:v>
                </c:pt>
                <c:pt idx="509">
                  <c:v>17.067</c:v>
                </c:pt>
                <c:pt idx="510">
                  <c:v>17.100000000000001</c:v>
                </c:pt>
                <c:pt idx="511">
                  <c:v>17.132999999999999</c:v>
                </c:pt>
                <c:pt idx="512">
                  <c:v>17.167000000000002</c:v>
                </c:pt>
                <c:pt idx="513">
                  <c:v>17.2</c:v>
                </c:pt>
                <c:pt idx="514">
                  <c:v>17.233000000000001</c:v>
                </c:pt>
                <c:pt idx="515">
                  <c:v>17.266999999999999</c:v>
                </c:pt>
                <c:pt idx="516">
                  <c:v>17.3</c:v>
                </c:pt>
                <c:pt idx="517">
                  <c:v>17.332999999999998</c:v>
                </c:pt>
                <c:pt idx="518">
                  <c:v>17.367000000000001</c:v>
                </c:pt>
                <c:pt idx="519">
                  <c:v>17.399999999999999</c:v>
                </c:pt>
                <c:pt idx="520">
                  <c:v>17.433</c:v>
                </c:pt>
                <c:pt idx="521">
                  <c:v>17.466999999999999</c:v>
                </c:pt>
                <c:pt idx="522">
                  <c:v>17.5</c:v>
                </c:pt>
                <c:pt idx="523">
                  <c:v>17.533000000000001</c:v>
                </c:pt>
                <c:pt idx="524">
                  <c:v>17.567</c:v>
                </c:pt>
                <c:pt idx="525">
                  <c:v>17.600000000000001</c:v>
                </c:pt>
                <c:pt idx="526">
                  <c:v>17.632999999999999</c:v>
                </c:pt>
                <c:pt idx="527">
                  <c:v>17.667000000000002</c:v>
                </c:pt>
                <c:pt idx="528">
                  <c:v>17.7</c:v>
                </c:pt>
                <c:pt idx="529">
                  <c:v>17.733000000000001</c:v>
                </c:pt>
                <c:pt idx="530">
                  <c:v>17.766999999999999</c:v>
                </c:pt>
                <c:pt idx="531">
                  <c:v>17.8</c:v>
                </c:pt>
                <c:pt idx="532">
                  <c:v>17.832999999999998</c:v>
                </c:pt>
                <c:pt idx="533">
                  <c:v>17.867000000000001</c:v>
                </c:pt>
                <c:pt idx="534">
                  <c:v>17.899999999999999</c:v>
                </c:pt>
                <c:pt idx="535">
                  <c:v>17.933</c:v>
                </c:pt>
                <c:pt idx="536">
                  <c:v>17.966999999999999</c:v>
                </c:pt>
                <c:pt idx="537">
                  <c:v>18</c:v>
                </c:pt>
                <c:pt idx="538">
                  <c:v>18.033000000000001</c:v>
                </c:pt>
                <c:pt idx="539">
                  <c:v>18.067</c:v>
                </c:pt>
                <c:pt idx="540">
                  <c:v>18.100000000000001</c:v>
                </c:pt>
                <c:pt idx="541">
                  <c:v>18.132999999999999</c:v>
                </c:pt>
                <c:pt idx="542">
                  <c:v>18.167000000000002</c:v>
                </c:pt>
                <c:pt idx="543">
                  <c:v>18.2</c:v>
                </c:pt>
                <c:pt idx="544">
                  <c:v>18.233000000000001</c:v>
                </c:pt>
                <c:pt idx="545">
                  <c:v>18.266999999999999</c:v>
                </c:pt>
                <c:pt idx="546">
                  <c:v>18.3</c:v>
                </c:pt>
                <c:pt idx="547">
                  <c:v>18.332999999999998</c:v>
                </c:pt>
                <c:pt idx="548">
                  <c:v>18.367000000000001</c:v>
                </c:pt>
                <c:pt idx="549">
                  <c:v>18.399999999999999</c:v>
                </c:pt>
                <c:pt idx="550">
                  <c:v>18.433</c:v>
                </c:pt>
                <c:pt idx="551">
                  <c:v>18.466999999999999</c:v>
                </c:pt>
                <c:pt idx="552">
                  <c:v>18.5</c:v>
                </c:pt>
                <c:pt idx="553">
                  <c:v>18.533000000000001</c:v>
                </c:pt>
                <c:pt idx="554">
                  <c:v>18.567</c:v>
                </c:pt>
                <c:pt idx="555">
                  <c:v>18.600000000000001</c:v>
                </c:pt>
                <c:pt idx="556">
                  <c:v>18.632999999999999</c:v>
                </c:pt>
                <c:pt idx="557">
                  <c:v>18.667000000000002</c:v>
                </c:pt>
                <c:pt idx="558">
                  <c:v>18.7</c:v>
                </c:pt>
                <c:pt idx="559">
                  <c:v>18.733000000000001</c:v>
                </c:pt>
                <c:pt idx="560">
                  <c:v>18.766999999999999</c:v>
                </c:pt>
                <c:pt idx="561">
                  <c:v>18.8</c:v>
                </c:pt>
                <c:pt idx="562">
                  <c:v>18.832999999999998</c:v>
                </c:pt>
                <c:pt idx="563">
                  <c:v>18.867000000000001</c:v>
                </c:pt>
                <c:pt idx="564">
                  <c:v>18.899999999999999</c:v>
                </c:pt>
                <c:pt idx="565">
                  <c:v>18.933</c:v>
                </c:pt>
                <c:pt idx="566">
                  <c:v>18.966999999999999</c:v>
                </c:pt>
                <c:pt idx="567">
                  <c:v>19</c:v>
                </c:pt>
                <c:pt idx="568">
                  <c:v>19.033000000000001</c:v>
                </c:pt>
                <c:pt idx="569">
                  <c:v>19.067</c:v>
                </c:pt>
                <c:pt idx="570">
                  <c:v>19.100000000000001</c:v>
                </c:pt>
                <c:pt idx="571">
                  <c:v>19.132999999999999</c:v>
                </c:pt>
                <c:pt idx="572">
                  <c:v>19.167000000000002</c:v>
                </c:pt>
                <c:pt idx="573">
                  <c:v>19.2</c:v>
                </c:pt>
                <c:pt idx="574">
                  <c:v>19.233000000000001</c:v>
                </c:pt>
                <c:pt idx="575">
                  <c:v>19.266999999999999</c:v>
                </c:pt>
                <c:pt idx="576">
                  <c:v>19.3</c:v>
                </c:pt>
                <c:pt idx="577">
                  <c:v>19.332999999999998</c:v>
                </c:pt>
                <c:pt idx="578">
                  <c:v>19.367000000000001</c:v>
                </c:pt>
                <c:pt idx="579">
                  <c:v>19.399999999999999</c:v>
                </c:pt>
                <c:pt idx="580">
                  <c:v>19.433</c:v>
                </c:pt>
                <c:pt idx="581">
                  <c:v>19.466999999999999</c:v>
                </c:pt>
                <c:pt idx="582">
                  <c:v>19.5</c:v>
                </c:pt>
                <c:pt idx="583">
                  <c:v>19.533000000000001</c:v>
                </c:pt>
                <c:pt idx="584">
                  <c:v>19.567</c:v>
                </c:pt>
                <c:pt idx="585">
                  <c:v>19.600000000000001</c:v>
                </c:pt>
                <c:pt idx="586">
                  <c:v>19.632999999999999</c:v>
                </c:pt>
                <c:pt idx="587">
                  <c:v>19.667000000000002</c:v>
                </c:pt>
                <c:pt idx="588">
                  <c:v>19.7</c:v>
                </c:pt>
                <c:pt idx="589">
                  <c:v>19.733000000000001</c:v>
                </c:pt>
                <c:pt idx="590">
                  <c:v>19.766999999999999</c:v>
                </c:pt>
                <c:pt idx="591">
                  <c:v>19.8</c:v>
                </c:pt>
                <c:pt idx="592">
                  <c:v>19.832999999999998</c:v>
                </c:pt>
                <c:pt idx="593">
                  <c:v>19.867000000000001</c:v>
                </c:pt>
                <c:pt idx="594">
                  <c:v>19.899999999999999</c:v>
                </c:pt>
                <c:pt idx="595">
                  <c:v>19.933</c:v>
                </c:pt>
                <c:pt idx="596">
                  <c:v>19.966999999999999</c:v>
                </c:pt>
                <c:pt idx="597">
                  <c:v>20</c:v>
                </c:pt>
                <c:pt idx="598">
                  <c:v>20.033000000000001</c:v>
                </c:pt>
                <c:pt idx="599">
                  <c:v>20.067</c:v>
                </c:pt>
                <c:pt idx="600">
                  <c:v>20.100000000000001</c:v>
                </c:pt>
              </c:numCache>
            </c:numRef>
          </c:xVal>
          <c:yVal>
            <c:numRef>
              <c:f>'@13K'!$B$2:$B$602</c:f>
              <c:numCache>
                <c:formatCode>General</c:formatCode>
                <c:ptCount val="601"/>
                <c:pt idx="2">
                  <c:v>12.14</c:v>
                </c:pt>
                <c:pt idx="3">
                  <c:v>15.627000000000001</c:v>
                </c:pt>
                <c:pt idx="4">
                  <c:v>16.812999999999999</c:v>
                </c:pt>
                <c:pt idx="5">
                  <c:v>17.428999999999998</c:v>
                </c:pt>
                <c:pt idx="6">
                  <c:v>17.422999999999998</c:v>
                </c:pt>
                <c:pt idx="7">
                  <c:v>17.593</c:v>
                </c:pt>
                <c:pt idx="8">
                  <c:v>18.152000000000001</c:v>
                </c:pt>
                <c:pt idx="9">
                  <c:v>18.97</c:v>
                </c:pt>
                <c:pt idx="10">
                  <c:v>19.736999999999998</c:v>
                </c:pt>
                <c:pt idx="11">
                  <c:v>20.344999999999999</c:v>
                </c:pt>
                <c:pt idx="12">
                  <c:v>20.696000000000002</c:v>
                </c:pt>
                <c:pt idx="13">
                  <c:v>20.876999999999999</c:v>
                </c:pt>
                <c:pt idx="14">
                  <c:v>21.081</c:v>
                </c:pt>
                <c:pt idx="15">
                  <c:v>21.504999999999999</c:v>
                </c:pt>
                <c:pt idx="16">
                  <c:v>22.087</c:v>
                </c:pt>
                <c:pt idx="17">
                  <c:v>22.672999999999998</c:v>
                </c:pt>
                <c:pt idx="18">
                  <c:v>23.117000000000001</c:v>
                </c:pt>
                <c:pt idx="19">
                  <c:v>23.312000000000001</c:v>
                </c:pt>
                <c:pt idx="20">
                  <c:v>23.298999999999999</c:v>
                </c:pt>
                <c:pt idx="21">
                  <c:v>23.271000000000001</c:v>
                </c:pt>
                <c:pt idx="22">
                  <c:v>23.42</c:v>
                </c:pt>
                <c:pt idx="23">
                  <c:v>23.654</c:v>
                </c:pt>
                <c:pt idx="24">
                  <c:v>23.922999999999998</c:v>
                </c:pt>
                <c:pt idx="25">
                  <c:v>24.146999999999998</c:v>
                </c:pt>
                <c:pt idx="26">
                  <c:v>24.253</c:v>
                </c:pt>
                <c:pt idx="27">
                  <c:v>24.222000000000001</c:v>
                </c:pt>
                <c:pt idx="28">
                  <c:v>24.175000000000001</c:v>
                </c:pt>
                <c:pt idx="29">
                  <c:v>24.254000000000001</c:v>
                </c:pt>
                <c:pt idx="30">
                  <c:v>24.402000000000001</c:v>
                </c:pt>
                <c:pt idx="31">
                  <c:v>24.58</c:v>
                </c:pt>
                <c:pt idx="32">
                  <c:v>24.728000000000002</c:v>
                </c:pt>
                <c:pt idx="33">
                  <c:v>24.776</c:v>
                </c:pt>
                <c:pt idx="34">
                  <c:v>24.719000000000001</c:v>
                </c:pt>
                <c:pt idx="35">
                  <c:v>24.637</c:v>
                </c:pt>
                <c:pt idx="36">
                  <c:v>24.611000000000001</c:v>
                </c:pt>
                <c:pt idx="37">
                  <c:v>24.686</c:v>
                </c:pt>
                <c:pt idx="38">
                  <c:v>24.864999999999998</c:v>
                </c:pt>
                <c:pt idx="39">
                  <c:v>25.015000000000001</c:v>
                </c:pt>
                <c:pt idx="40">
                  <c:v>25.097000000000001</c:v>
                </c:pt>
                <c:pt idx="41">
                  <c:v>25.073</c:v>
                </c:pt>
                <c:pt idx="42">
                  <c:v>24.981999999999999</c:v>
                </c:pt>
                <c:pt idx="43">
                  <c:v>24.908000000000001</c:v>
                </c:pt>
                <c:pt idx="44">
                  <c:v>24.895</c:v>
                </c:pt>
                <c:pt idx="45">
                  <c:v>24.934000000000001</c:v>
                </c:pt>
                <c:pt idx="46">
                  <c:v>24.978000000000002</c:v>
                </c:pt>
                <c:pt idx="47">
                  <c:v>24.972000000000001</c:v>
                </c:pt>
                <c:pt idx="48">
                  <c:v>24.811</c:v>
                </c:pt>
                <c:pt idx="49">
                  <c:v>24.658999999999999</c:v>
                </c:pt>
                <c:pt idx="50">
                  <c:v>24.526</c:v>
                </c:pt>
                <c:pt idx="51">
                  <c:v>24.440999999999999</c:v>
                </c:pt>
                <c:pt idx="52">
                  <c:v>24.401</c:v>
                </c:pt>
                <c:pt idx="53">
                  <c:v>24.451000000000001</c:v>
                </c:pt>
                <c:pt idx="54">
                  <c:v>24.428999999999998</c:v>
                </c:pt>
                <c:pt idx="55">
                  <c:v>24.379000000000001</c:v>
                </c:pt>
                <c:pt idx="56">
                  <c:v>24.274999999999999</c:v>
                </c:pt>
                <c:pt idx="57">
                  <c:v>24.177</c:v>
                </c:pt>
                <c:pt idx="58">
                  <c:v>24.073</c:v>
                </c:pt>
                <c:pt idx="59">
                  <c:v>24.038</c:v>
                </c:pt>
                <c:pt idx="60">
                  <c:v>23.998000000000001</c:v>
                </c:pt>
                <c:pt idx="61">
                  <c:v>23.96</c:v>
                </c:pt>
                <c:pt idx="62">
                  <c:v>23.890999999999998</c:v>
                </c:pt>
                <c:pt idx="63">
                  <c:v>23.83</c:v>
                </c:pt>
                <c:pt idx="64">
                  <c:v>23.753</c:v>
                </c:pt>
                <c:pt idx="65">
                  <c:v>23.709</c:v>
                </c:pt>
                <c:pt idx="66">
                  <c:v>23.73</c:v>
                </c:pt>
                <c:pt idx="67">
                  <c:v>23.76</c:v>
                </c:pt>
                <c:pt idx="68">
                  <c:v>23.771999999999998</c:v>
                </c:pt>
                <c:pt idx="69">
                  <c:v>23.768999999999998</c:v>
                </c:pt>
                <c:pt idx="70">
                  <c:v>23.734000000000002</c:v>
                </c:pt>
                <c:pt idx="71">
                  <c:v>23.658999999999999</c:v>
                </c:pt>
                <c:pt idx="72">
                  <c:v>23.63</c:v>
                </c:pt>
                <c:pt idx="73">
                  <c:v>23.631</c:v>
                </c:pt>
                <c:pt idx="74">
                  <c:v>23.62</c:v>
                </c:pt>
                <c:pt idx="75">
                  <c:v>23.652999999999999</c:v>
                </c:pt>
                <c:pt idx="76">
                  <c:v>23.667000000000002</c:v>
                </c:pt>
                <c:pt idx="77">
                  <c:v>23.661999999999999</c:v>
                </c:pt>
                <c:pt idx="78">
                  <c:v>23.593</c:v>
                </c:pt>
                <c:pt idx="79">
                  <c:v>23.594999999999999</c:v>
                </c:pt>
                <c:pt idx="80">
                  <c:v>23.602</c:v>
                </c:pt>
                <c:pt idx="81">
                  <c:v>23.646000000000001</c:v>
                </c:pt>
                <c:pt idx="82">
                  <c:v>23.684999999999999</c:v>
                </c:pt>
                <c:pt idx="83">
                  <c:v>23.77</c:v>
                </c:pt>
                <c:pt idx="84">
                  <c:v>23.794</c:v>
                </c:pt>
                <c:pt idx="85">
                  <c:v>23.795999999999999</c:v>
                </c:pt>
                <c:pt idx="86">
                  <c:v>23.788</c:v>
                </c:pt>
                <c:pt idx="87">
                  <c:v>23.794</c:v>
                </c:pt>
                <c:pt idx="88">
                  <c:v>23.821999999999999</c:v>
                </c:pt>
                <c:pt idx="89">
                  <c:v>23.904</c:v>
                </c:pt>
                <c:pt idx="90">
                  <c:v>23.934000000000001</c:v>
                </c:pt>
                <c:pt idx="91">
                  <c:v>23.998000000000001</c:v>
                </c:pt>
                <c:pt idx="92">
                  <c:v>24.068999999999999</c:v>
                </c:pt>
                <c:pt idx="93">
                  <c:v>24.132999999999999</c:v>
                </c:pt>
                <c:pt idx="94">
                  <c:v>24.2</c:v>
                </c:pt>
                <c:pt idx="95">
                  <c:v>24.283999999999999</c:v>
                </c:pt>
                <c:pt idx="96">
                  <c:v>24.367000000000001</c:v>
                </c:pt>
                <c:pt idx="97">
                  <c:v>24.446000000000002</c:v>
                </c:pt>
                <c:pt idx="98">
                  <c:v>24.53</c:v>
                </c:pt>
                <c:pt idx="99">
                  <c:v>24.573</c:v>
                </c:pt>
                <c:pt idx="100">
                  <c:v>24.658000000000001</c:v>
                </c:pt>
                <c:pt idx="101">
                  <c:v>24.759</c:v>
                </c:pt>
                <c:pt idx="102">
                  <c:v>24.824000000000002</c:v>
                </c:pt>
                <c:pt idx="103">
                  <c:v>24.873000000000001</c:v>
                </c:pt>
                <c:pt idx="104">
                  <c:v>24.94</c:v>
                </c:pt>
                <c:pt idx="105">
                  <c:v>25</c:v>
                </c:pt>
                <c:pt idx="106">
                  <c:v>25.030999999999999</c:v>
                </c:pt>
                <c:pt idx="107">
                  <c:v>25.08</c:v>
                </c:pt>
                <c:pt idx="108">
                  <c:v>25.161000000000001</c:v>
                </c:pt>
                <c:pt idx="109">
                  <c:v>25.206</c:v>
                </c:pt>
                <c:pt idx="110">
                  <c:v>25.256</c:v>
                </c:pt>
                <c:pt idx="111">
                  <c:v>25.283000000000001</c:v>
                </c:pt>
                <c:pt idx="112">
                  <c:v>25.312999999999999</c:v>
                </c:pt>
                <c:pt idx="113">
                  <c:v>25.306000000000001</c:v>
                </c:pt>
                <c:pt idx="114">
                  <c:v>25.317</c:v>
                </c:pt>
                <c:pt idx="115">
                  <c:v>25.312000000000001</c:v>
                </c:pt>
                <c:pt idx="116">
                  <c:v>25.306999999999999</c:v>
                </c:pt>
                <c:pt idx="117">
                  <c:v>25.266999999999999</c:v>
                </c:pt>
                <c:pt idx="118">
                  <c:v>25.231000000000002</c:v>
                </c:pt>
                <c:pt idx="119">
                  <c:v>25.207000000000001</c:v>
                </c:pt>
                <c:pt idx="120">
                  <c:v>25.167999999999999</c:v>
                </c:pt>
                <c:pt idx="121">
                  <c:v>25.128</c:v>
                </c:pt>
                <c:pt idx="122">
                  <c:v>25.140999999999998</c:v>
                </c:pt>
                <c:pt idx="123">
                  <c:v>25.099</c:v>
                </c:pt>
                <c:pt idx="124">
                  <c:v>25.045999999999999</c:v>
                </c:pt>
                <c:pt idx="125">
                  <c:v>25.007999999999999</c:v>
                </c:pt>
                <c:pt idx="126">
                  <c:v>24.97</c:v>
                </c:pt>
                <c:pt idx="127">
                  <c:v>24.917000000000002</c:v>
                </c:pt>
                <c:pt idx="128">
                  <c:v>24.937000000000001</c:v>
                </c:pt>
                <c:pt idx="129">
                  <c:v>24.957000000000001</c:v>
                </c:pt>
                <c:pt idx="130">
                  <c:v>25.03</c:v>
                </c:pt>
                <c:pt idx="131">
                  <c:v>25.082999999999998</c:v>
                </c:pt>
                <c:pt idx="132">
                  <c:v>25.117999999999999</c:v>
                </c:pt>
                <c:pt idx="133">
                  <c:v>25.135000000000002</c:v>
                </c:pt>
                <c:pt idx="134">
                  <c:v>25.152000000000001</c:v>
                </c:pt>
                <c:pt idx="135">
                  <c:v>25.135000000000002</c:v>
                </c:pt>
                <c:pt idx="136">
                  <c:v>25.137</c:v>
                </c:pt>
                <c:pt idx="137">
                  <c:v>25.157</c:v>
                </c:pt>
                <c:pt idx="138">
                  <c:v>25.187999999999999</c:v>
                </c:pt>
                <c:pt idx="139">
                  <c:v>25.201000000000001</c:v>
                </c:pt>
                <c:pt idx="140">
                  <c:v>25.236000000000001</c:v>
                </c:pt>
                <c:pt idx="141">
                  <c:v>25.245999999999999</c:v>
                </c:pt>
                <c:pt idx="142">
                  <c:v>25.292999999999999</c:v>
                </c:pt>
                <c:pt idx="143">
                  <c:v>25.324000000000002</c:v>
                </c:pt>
                <c:pt idx="144">
                  <c:v>25.411999999999999</c:v>
                </c:pt>
                <c:pt idx="145">
                  <c:v>25.454999999999998</c:v>
                </c:pt>
                <c:pt idx="146">
                  <c:v>25.539000000000001</c:v>
                </c:pt>
                <c:pt idx="147">
                  <c:v>25.585999999999999</c:v>
                </c:pt>
                <c:pt idx="148">
                  <c:v>25.69</c:v>
                </c:pt>
                <c:pt idx="149">
                  <c:v>25.738</c:v>
                </c:pt>
                <c:pt idx="150">
                  <c:v>25.824999999999999</c:v>
                </c:pt>
                <c:pt idx="151">
                  <c:v>25.896000000000001</c:v>
                </c:pt>
                <c:pt idx="152">
                  <c:v>25.969000000000001</c:v>
                </c:pt>
                <c:pt idx="153">
                  <c:v>25.988</c:v>
                </c:pt>
                <c:pt idx="154">
                  <c:v>26.04</c:v>
                </c:pt>
                <c:pt idx="155">
                  <c:v>26.056000000000001</c:v>
                </c:pt>
                <c:pt idx="156">
                  <c:v>26.071999999999999</c:v>
                </c:pt>
                <c:pt idx="157">
                  <c:v>26.103999999999999</c:v>
                </c:pt>
                <c:pt idx="158">
                  <c:v>26.135999999999999</c:v>
                </c:pt>
                <c:pt idx="159">
                  <c:v>26.132999999999999</c:v>
                </c:pt>
                <c:pt idx="160">
                  <c:v>26.15</c:v>
                </c:pt>
                <c:pt idx="161">
                  <c:v>26.167999999999999</c:v>
                </c:pt>
                <c:pt idx="162">
                  <c:v>26.149000000000001</c:v>
                </c:pt>
                <c:pt idx="163">
                  <c:v>26.148</c:v>
                </c:pt>
                <c:pt idx="164">
                  <c:v>26.152999999999999</c:v>
                </c:pt>
                <c:pt idx="165">
                  <c:v>26.175000000000001</c:v>
                </c:pt>
                <c:pt idx="166">
                  <c:v>26.143999999999998</c:v>
                </c:pt>
                <c:pt idx="167">
                  <c:v>26.132000000000001</c:v>
                </c:pt>
                <c:pt idx="168">
                  <c:v>26.097999999999999</c:v>
                </c:pt>
                <c:pt idx="169">
                  <c:v>26.082000000000001</c:v>
                </c:pt>
                <c:pt idx="170">
                  <c:v>26.012</c:v>
                </c:pt>
                <c:pt idx="171">
                  <c:v>26.029</c:v>
                </c:pt>
                <c:pt idx="172">
                  <c:v>26.012</c:v>
                </c:pt>
                <c:pt idx="173">
                  <c:v>25.998999999999999</c:v>
                </c:pt>
                <c:pt idx="174">
                  <c:v>25.981000000000002</c:v>
                </c:pt>
                <c:pt idx="175">
                  <c:v>25.962</c:v>
                </c:pt>
                <c:pt idx="176">
                  <c:v>25.878</c:v>
                </c:pt>
                <c:pt idx="177">
                  <c:v>25.808</c:v>
                </c:pt>
                <c:pt idx="178">
                  <c:v>25.753</c:v>
                </c:pt>
                <c:pt idx="179">
                  <c:v>25.684000000000001</c:v>
                </c:pt>
                <c:pt idx="180">
                  <c:v>25.616</c:v>
                </c:pt>
                <c:pt idx="181">
                  <c:v>25.581</c:v>
                </c:pt>
                <c:pt idx="182">
                  <c:v>25.53</c:v>
                </c:pt>
                <c:pt idx="183">
                  <c:v>25.428999999999998</c:v>
                </c:pt>
                <c:pt idx="184">
                  <c:v>25.329000000000001</c:v>
                </c:pt>
                <c:pt idx="185">
                  <c:v>25.228000000000002</c:v>
                </c:pt>
                <c:pt idx="186">
                  <c:v>25.123000000000001</c:v>
                </c:pt>
                <c:pt idx="187">
                  <c:v>25.053999999999998</c:v>
                </c:pt>
                <c:pt idx="188">
                  <c:v>25.042999999999999</c:v>
                </c:pt>
                <c:pt idx="189">
                  <c:v>25.032</c:v>
                </c:pt>
                <c:pt idx="190">
                  <c:v>25.055</c:v>
                </c:pt>
                <c:pt idx="191">
                  <c:v>25.047999999999998</c:v>
                </c:pt>
                <c:pt idx="192">
                  <c:v>25.039000000000001</c:v>
                </c:pt>
                <c:pt idx="193">
                  <c:v>25.021999999999998</c:v>
                </c:pt>
                <c:pt idx="194">
                  <c:v>25.021000000000001</c:v>
                </c:pt>
                <c:pt idx="195">
                  <c:v>24.97</c:v>
                </c:pt>
                <c:pt idx="196">
                  <c:v>24.988</c:v>
                </c:pt>
                <c:pt idx="197">
                  <c:v>25.007000000000001</c:v>
                </c:pt>
                <c:pt idx="198">
                  <c:v>24.972000000000001</c:v>
                </c:pt>
                <c:pt idx="199">
                  <c:v>24.978000000000002</c:v>
                </c:pt>
                <c:pt idx="200">
                  <c:v>24.981999999999999</c:v>
                </c:pt>
                <c:pt idx="201">
                  <c:v>24.952000000000002</c:v>
                </c:pt>
                <c:pt idx="202">
                  <c:v>24.916</c:v>
                </c:pt>
                <c:pt idx="203">
                  <c:v>24.920999999999999</c:v>
                </c:pt>
                <c:pt idx="204">
                  <c:v>24.905000000000001</c:v>
                </c:pt>
                <c:pt idx="205">
                  <c:v>24.925000000000001</c:v>
                </c:pt>
                <c:pt idx="206">
                  <c:v>24.945</c:v>
                </c:pt>
                <c:pt idx="207">
                  <c:v>24.974</c:v>
                </c:pt>
                <c:pt idx="208">
                  <c:v>25.004000000000001</c:v>
                </c:pt>
                <c:pt idx="209">
                  <c:v>25.016999999999999</c:v>
                </c:pt>
                <c:pt idx="210">
                  <c:v>25.029</c:v>
                </c:pt>
                <c:pt idx="211">
                  <c:v>25.042000000000002</c:v>
                </c:pt>
                <c:pt idx="212">
                  <c:v>25.073</c:v>
                </c:pt>
                <c:pt idx="213">
                  <c:v>25.067</c:v>
                </c:pt>
                <c:pt idx="214">
                  <c:v>25.077999999999999</c:v>
                </c:pt>
                <c:pt idx="215">
                  <c:v>25.087</c:v>
                </c:pt>
                <c:pt idx="216">
                  <c:v>25.114000000000001</c:v>
                </c:pt>
                <c:pt idx="217">
                  <c:v>25.102</c:v>
                </c:pt>
                <c:pt idx="218">
                  <c:v>25.105</c:v>
                </c:pt>
                <c:pt idx="219">
                  <c:v>25.088999999999999</c:v>
                </c:pt>
                <c:pt idx="220">
                  <c:v>25.077000000000002</c:v>
                </c:pt>
                <c:pt idx="221">
                  <c:v>25.047999999999998</c:v>
                </c:pt>
                <c:pt idx="222">
                  <c:v>25.036000000000001</c:v>
                </c:pt>
                <c:pt idx="223">
                  <c:v>25.027000000000001</c:v>
                </c:pt>
                <c:pt idx="224">
                  <c:v>25.050999999999998</c:v>
                </c:pt>
                <c:pt idx="225">
                  <c:v>25.055</c:v>
                </c:pt>
                <c:pt idx="226">
                  <c:v>25.062999999999999</c:v>
                </c:pt>
                <c:pt idx="227">
                  <c:v>25.052</c:v>
                </c:pt>
                <c:pt idx="228">
                  <c:v>25.044</c:v>
                </c:pt>
                <c:pt idx="229">
                  <c:v>24.998000000000001</c:v>
                </c:pt>
                <c:pt idx="230">
                  <c:v>24.936</c:v>
                </c:pt>
                <c:pt idx="231">
                  <c:v>24.888999999999999</c:v>
                </c:pt>
                <c:pt idx="232">
                  <c:v>24.843</c:v>
                </c:pt>
                <c:pt idx="233">
                  <c:v>24.792999999999999</c:v>
                </c:pt>
                <c:pt idx="234">
                  <c:v>24.73</c:v>
                </c:pt>
                <c:pt idx="235">
                  <c:v>24.7</c:v>
                </c:pt>
                <c:pt idx="236">
                  <c:v>24.619</c:v>
                </c:pt>
                <c:pt idx="237">
                  <c:v>24.555</c:v>
                </c:pt>
                <c:pt idx="238">
                  <c:v>24.507000000000001</c:v>
                </c:pt>
                <c:pt idx="239">
                  <c:v>24.439</c:v>
                </c:pt>
                <c:pt idx="240">
                  <c:v>24.37</c:v>
                </c:pt>
                <c:pt idx="241">
                  <c:v>24.335999999999999</c:v>
                </c:pt>
                <c:pt idx="242">
                  <c:v>24.283999999999999</c:v>
                </c:pt>
                <c:pt idx="243">
                  <c:v>24.201000000000001</c:v>
                </c:pt>
                <c:pt idx="244">
                  <c:v>24.152000000000001</c:v>
                </c:pt>
                <c:pt idx="245">
                  <c:v>24.067</c:v>
                </c:pt>
                <c:pt idx="246">
                  <c:v>23.981999999999999</c:v>
                </c:pt>
                <c:pt idx="247">
                  <c:v>23.917999999999999</c:v>
                </c:pt>
                <c:pt idx="248">
                  <c:v>23.905000000000001</c:v>
                </c:pt>
                <c:pt idx="249">
                  <c:v>23.881</c:v>
                </c:pt>
                <c:pt idx="250">
                  <c:v>23.856000000000002</c:v>
                </c:pt>
                <c:pt idx="251">
                  <c:v>23.832000000000001</c:v>
                </c:pt>
                <c:pt idx="252">
                  <c:v>23.821999999999999</c:v>
                </c:pt>
                <c:pt idx="253">
                  <c:v>23.773</c:v>
                </c:pt>
                <c:pt idx="254">
                  <c:v>23.722000000000001</c:v>
                </c:pt>
                <c:pt idx="255">
                  <c:v>23.744</c:v>
                </c:pt>
                <c:pt idx="256">
                  <c:v>23.745000000000001</c:v>
                </c:pt>
                <c:pt idx="257">
                  <c:v>23.728000000000002</c:v>
                </c:pt>
                <c:pt idx="258">
                  <c:v>23.690999999999999</c:v>
                </c:pt>
                <c:pt idx="259">
                  <c:v>23.670999999999999</c:v>
                </c:pt>
                <c:pt idx="260">
                  <c:v>23.617999999999999</c:v>
                </c:pt>
                <c:pt idx="261">
                  <c:v>23.577999999999999</c:v>
                </c:pt>
                <c:pt idx="262">
                  <c:v>23.538</c:v>
                </c:pt>
                <c:pt idx="263">
                  <c:v>23.539000000000001</c:v>
                </c:pt>
                <c:pt idx="264">
                  <c:v>23.539000000000001</c:v>
                </c:pt>
                <c:pt idx="265">
                  <c:v>23.507000000000001</c:v>
                </c:pt>
                <c:pt idx="266">
                  <c:v>23.503</c:v>
                </c:pt>
                <c:pt idx="267">
                  <c:v>23.48</c:v>
                </c:pt>
                <c:pt idx="268">
                  <c:v>23.495999999999999</c:v>
                </c:pt>
                <c:pt idx="269">
                  <c:v>23.513000000000002</c:v>
                </c:pt>
                <c:pt idx="270">
                  <c:v>23.56</c:v>
                </c:pt>
                <c:pt idx="271">
                  <c:v>23.542999999999999</c:v>
                </c:pt>
                <c:pt idx="272">
                  <c:v>23.545999999999999</c:v>
                </c:pt>
                <c:pt idx="273">
                  <c:v>23.552</c:v>
                </c:pt>
                <c:pt idx="274">
                  <c:v>23.56</c:v>
                </c:pt>
                <c:pt idx="275">
                  <c:v>23.594000000000001</c:v>
                </c:pt>
                <c:pt idx="276">
                  <c:v>23.629000000000001</c:v>
                </c:pt>
                <c:pt idx="277">
                  <c:v>23.664000000000001</c:v>
                </c:pt>
                <c:pt idx="278">
                  <c:v>23.678999999999998</c:v>
                </c:pt>
                <c:pt idx="279">
                  <c:v>23.693999999999999</c:v>
                </c:pt>
                <c:pt idx="280">
                  <c:v>23.699000000000002</c:v>
                </c:pt>
                <c:pt idx="281">
                  <c:v>23.791</c:v>
                </c:pt>
                <c:pt idx="282">
                  <c:v>23.879000000000001</c:v>
                </c:pt>
                <c:pt idx="283">
                  <c:v>23.933</c:v>
                </c:pt>
                <c:pt idx="284">
                  <c:v>23.983000000000001</c:v>
                </c:pt>
                <c:pt idx="285">
                  <c:v>24.021999999999998</c:v>
                </c:pt>
                <c:pt idx="286">
                  <c:v>24.015999999999998</c:v>
                </c:pt>
                <c:pt idx="287">
                  <c:v>24.033999999999999</c:v>
                </c:pt>
                <c:pt idx="288">
                  <c:v>24.07</c:v>
                </c:pt>
                <c:pt idx="289">
                  <c:v>24.141999999999999</c:v>
                </c:pt>
                <c:pt idx="290">
                  <c:v>24.247</c:v>
                </c:pt>
                <c:pt idx="291">
                  <c:v>24.332000000000001</c:v>
                </c:pt>
                <c:pt idx="292">
                  <c:v>24.431000000000001</c:v>
                </c:pt>
                <c:pt idx="293">
                  <c:v>24.527999999999999</c:v>
                </c:pt>
                <c:pt idx="294">
                  <c:v>24.606000000000002</c:v>
                </c:pt>
                <c:pt idx="295">
                  <c:v>24.65</c:v>
                </c:pt>
                <c:pt idx="296">
                  <c:v>24.718</c:v>
                </c:pt>
                <c:pt idx="297">
                  <c:v>24.765999999999998</c:v>
                </c:pt>
                <c:pt idx="298">
                  <c:v>24.798999999999999</c:v>
                </c:pt>
                <c:pt idx="299">
                  <c:v>24.812999999999999</c:v>
                </c:pt>
                <c:pt idx="300">
                  <c:v>24.809000000000001</c:v>
                </c:pt>
                <c:pt idx="301">
                  <c:v>24.800999999999998</c:v>
                </c:pt>
                <c:pt idx="302">
                  <c:v>24.742000000000001</c:v>
                </c:pt>
                <c:pt idx="303">
                  <c:v>24.693000000000001</c:v>
                </c:pt>
                <c:pt idx="304">
                  <c:v>24.661999999999999</c:v>
                </c:pt>
                <c:pt idx="305">
                  <c:v>24.667000000000002</c:v>
                </c:pt>
                <c:pt idx="306">
                  <c:v>24.635999999999999</c:v>
                </c:pt>
                <c:pt idx="307">
                  <c:v>24.638000000000002</c:v>
                </c:pt>
                <c:pt idx="308">
                  <c:v>24.643999999999998</c:v>
                </c:pt>
                <c:pt idx="309">
                  <c:v>24.616</c:v>
                </c:pt>
                <c:pt idx="310">
                  <c:v>24.529</c:v>
                </c:pt>
                <c:pt idx="311">
                  <c:v>24.501000000000001</c:v>
                </c:pt>
                <c:pt idx="312">
                  <c:v>24.475999999999999</c:v>
                </c:pt>
                <c:pt idx="313">
                  <c:v>24.411000000000001</c:v>
                </c:pt>
                <c:pt idx="314">
                  <c:v>24.344999999999999</c:v>
                </c:pt>
                <c:pt idx="315">
                  <c:v>24.302</c:v>
                </c:pt>
                <c:pt idx="316">
                  <c:v>24.241</c:v>
                </c:pt>
                <c:pt idx="317">
                  <c:v>24.175000000000001</c:v>
                </c:pt>
                <c:pt idx="318">
                  <c:v>24.146000000000001</c:v>
                </c:pt>
                <c:pt idx="319">
                  <c:v>24.137</c:v>
                </c:pt>
                <c:pt idx="320">
                  <c:v>24.099</c:v>
                </c:pt>
                <c:pt idx="321">
                  <c:v>24.06</c:v>
                </c:pt>
                <c:pt idx="322">
                  <c:v>23.96</c:v>
                </c:pt>
                <c:pt idx="323">
                  <c:v>23.887</c:v>
                </c:pt>
                <c:pt idx="324">
                  <c:v>23.794</c:v>
                </c:pt>
                <c:pt idx="325">
                  <c:v>23.745000000000001</c:v>
                </c:pt>
                <c:pt idx="326">
                  <c:v>23.672999999999998</c:v>
                </c:pt>
                <c:pt idx="327">
                  <c:v>23.645</c:v>
                </c:pt>
                <c:pt idx="328">
                  <c:v>23.594000000000001</c:v>
                </c:pt>
                <c:pt idx="329">
                  <c:v>23.559000000000001</c:v>
                </c:pt>
                <c:pt idx="330">
                  <c:v>23.463000000000001</c:v>
                </c:pt>
                <c:pt idx="331">
                  <c:v>23.411000000000001</c:v>
                </c:pt>
                <c:pt idx="332">
                  <c:v>23.420999999999999</c:v>
                </c:pt>
                <c:pt idx="333">
                  <c:v>23.405999999999999</c:v>
                </c:pt>
                <c:pt idx="334">
                  <c:v>23.388000000000002</c:v>
                </c:pt>
                <c:pt idx="335">
                  <c:v>23.402000000000001</c:v>
                </c:pt>
                <c:pt idx="336">
                  <c:v>23.454000000000001</c:v>
                </c:pt>
                <c:pt idx="337">
                  <c:v>23.460999999999999</c:v>
                </c:pt>
                <c:pt idx="338">
                  <c:v>23.449000000000002</c:v>
                </c:pt>
                <c:pt idx="339">
                  <c:v>23.483000000000001</c:v>
                </c:pt>
                <c:pt idx="340">
                  <c:v>23.565000000000001</c:v>
                </c:pt>
                <c:pt idx="341">
                  <c:v>23.59</c:v>
                </c:pt>
                <c:pt idx="342">
                  <c:v>23.66</c:v>
                </c:pt>
                <c:pt idx="343">
                  <c:v>23.71</c:v>
                </c:pt>
                <c:pt idx="344">
                  <c:v>23.762</c:v>
                </c:pt>
                <c:pt idx="345">
                  <c:v>23.8</c:v>
                </c:pt>
                <c:pt idx="346">
                  <c:v>23.855</c:v>
                </c:pt>
                <c:pt idx="347">
                  <c:v>23.838000000000001</c:v>
                </c:pt>
                <c:pt idx="348">
                  <c:v>23.925999999999998</c:v>
                </c:pt>
                <c:pt idx="349">
                  <c:v>23.97</c:v>
                </c:pt>
                <c:pt idx="350">
                  <c:v>24.035</c:v>
                </c:pt>
                <c:pt idx="351">
                  <c:v>24.117999999999999</c:v>
                </c:pt>
                <c:pt idx="352">
                  <c:v>24.231999999999999</c:v>
                </c:pt>
                <c:pt idx="353">
                  <c:v>24.324000000000002</c:v>
                </c:pt>
                <c:pt idx="354">
                  <c:v>24.428999999999998</c:v>
                </c:pt>
                <c:pt idx="355">
                  <c:v>24.495000000000001</c:v>
                </c:pt>
                <c:pt idx="356">
                  <c:v>24.556999999999999</c:v>
                </c:pt>
                <c:pt idx="357">
                  <c:v>24.597000000000001</c:v>
                </c:pt>
                <c:pt idx="358">
                  <c:v>24.599</c:v>
                </c:pt>
                <c:pt idx="359">
                  <c:v>24.545000000000002</c:v>
                </c:pt>
                <c:pt idx="360">
                  <c:v>24.530999999999999</c:v>
                </c:pt>
                <c:pt idx="361">
                  <c:v>24.454000000000001</c:v>
                </c:pt>
                <c:pt idx="362">
                  <c:v>24.436</c:v>
                </c:pt>
                <c:pt idx="363">
                  <c:v>24.41</c:v>
                </c:pt>
                <c:pt idx="364">
                  <c:v>24.413</c:v>
                </c:pt>
                <c:pt idx="365">
                  <c:v>24.390999999999998</c:v>
                </c:pt>
                <c:pt idx="366">
                  <c:v>24.393000000000001</c:v>
                </c:pt>
                <c:pt idx="367">
                  <c:v>24.338999999999999</c:v>
                </c:pt>
                <c:pt idx="368">
                  <c:v>24.318999999999999</c:v>
                </c:pt>
                <c:pt idx="369">
                  <c:v>24.265999999999998</c:v>
                </c:pt>
                <c:pt idx="370">
                  <c:v>24.196000000000002</c:v>
                </c:pt>
                <c:pt idx="371">
                  <c:v>24.116</c:v>
                </c:pt>
                <c:pt idx="372">
                  <c:v>24.02</c:v>
                </c:pt>
                <c:pt idx="373">
                  <c:v>23.879000000000001</c:v>
                </c:pt>
                <c:pt idx="374">
                  <c:v>23.779</c:v>
                </c:pt>
                <c:pt idx="375">
                  <c:v>23.704000000000001</c:v>
                </c:pt>
                <c:pt idx="376">
                  <c:v>23.663</c:v>
                </c:pt>
                <c:pt idx="377">
                  <c:v>23.632000000000001</c:v>
                </c:pt>
                <c:pt idx="378">
                  <c:v>23.632000000000001</c:v>
                </c:pt>
                <c:pt idx="379">
                  <c:v>23.591000000000001</c:v>
                </c:pt>
                <c:pt idx="380">
                  <c:v>23.524999999999999</c:v>
                </c:pt>
                <c:pt idx="381">
                  <c:v>23.393999999999998</c:v>
                </c:pt>
                <c:pt idx="382">
                  <c:v>23.341999999999999</c:v>
                </c:pt>
                <c:pt idx="383">
                  <c:v>23.271999999999998</c:v>
                </c:pt>
                <c:pt idx="384">
                  <c:v>23.245000000000001</c:v>
                </c:pt>
                <c:pt idx="385">
                  <c:v>23.218</c:v>
                </c:pt>
                <c:pt idx="386">
                  <c:v>23.218</c:v>
                </c:pt>
                <c:pt idx="387">
                  <c:v>23.1</c:v>
                </c:pt>
                <c:pt idx="388">
                  <c:v>22.986000000000001</c:v>
                </c:pt>
                <c:pt idx="389">
                  <c:v>22.864999999999998</c:v>
                </c:pt>
                <c:pt idx="390">
                  <c:v>22.701000000000001</c:v>
                </c:pt>
                <c:pt idx="391">
                  <c:v>22.588999999999999</c:v>
                </c:pt>
                <c:pt idx="392">
                  <c:v>22.585999999999999</c:v>
                </c:pt>
                <c:pt idx="393">
                  <c:v>22.626999999999999</c:v>
                </c:pt>
                <c:pt idx="394">
                  <c:v>22.675999999999998</c:v>
                </c:pt>
                <c:pt idx="395">
                  <c:v>22.763999999999999</c:v>
                </c:pt>
                <c:pt idx="396">
                  <c:v>22.875</c:v>
                </c:pt>
                <c:pt idx="397">
                  <c:v>22.937000000000001</c:v>
                </c:pt>
                <c:pt idx="398">
                  <c:v>23.076000000000001</c:v>
                </c:pt>
                <c:pt idx="399">
                  <c:v>23.19</c:v>
                </c:pt>
                <c:pt idx="400">
                  <c:v>23.353999999999999</c:v>
                </c:pt>
                <c:pt idx="401">
                  <c:v>23.462</c:v>
                </c:pt>
                <c:pt idx="402">
                  <c:v>23.577999999999999</c:v>
                </c:pt>
                <c:pt idx="403">
                  <c:v>23.596</c:v>
                </c:pt>
                <c:pt idx="404">
                  <c:v>23.622</c:v>
                </c:pt>
                <c:pt idx="405">
                  <c:v>23.632000000000001</c:v>
                </c:pt>
                <c:pt idx="406">
                  <c:v>23.701000000000001</c:v>
                </c:pt>
                <c:pt idx="407">
                  <c:v>23.745999999999999</c:v>
                </c:pt>
                <c:pt idx="408">
                  <c:v>23.808</c:v>
                </c:pt>
                <c:pt idx="409">
                  <c:v>23.844000000000001</c:v>
                </c:pt>
                <c:pt idx="410">
                  <c:v>23.914999999999999</c:v>
                </c:pt>
                <c:pt idx="411">
                  <c:v>23.879000000000001</c:v>
                </c:pt>
                <c:pt idx="412">
                  <c:v>23.846</c:v>
                </c:pt>
                <c:pt idx="413">
                  <c:v>23.792999999999999</c:v>
                </c:pt>
                <c:pt idx="414">
                  <c:v>23.824000000000002</c:v>
                </c:pt>
                <c:pt idx="415">
                  <c:v>23.806999999999999</c:v>
                </c:pt>
                <c:pt idx="416">
                  <c:v>23.783000000000001</c:v>
                </c:pt>
                <c:pt idx="417">
                  <c:v>23.756</c:v>
                </c:pt>
                <c:pt idx="418">
                  <c:v>23.678000000000001</c:v>
                </c:pt>
                <c:pt idx="419">
                  <c:v>23.547000000000001</c:v>
                </c:pt>
                <c:pt idx="420">
                  <c:v>23.417000000000002</c:v>
                </c:pt>
                <c:pt idx="421">
                  <c:v>23.344999999999999</c:v>
                </c:pt>
                <c:pt idx="422">
                  <c:v>23.263000000000002</c:v>
                </c:pt>
                <c:pt idx="423">
                  <c:v>23.189</c:v>
                </c:pt>
                <c:pt idx="424">
                  <c:v>23.131</c:v>
                </c:pt>
                <c:pt idx="425">
                  <c:v>23</c:v>
                </c:pt>
                <c:pt idx="426">
                  <c:v>22.861999999999998</c:v>
                </c:pt>
                <c:pt idx="427">
                  <c:v>22.684000000000001</c:v>
                </c:pt>
                <c:pt idx="428">
                  <c:v>22.52</c:v>
                </c:pt>
                <c:pt idx="429">
                  <c:v>22.285</c:v>
                </c:pt>
                <c:pt idx="430">
                  <c:v>22.056999999999999</c:v>
                </c:pt>
                <c:pt idx="431">
                  <c:v>21.832999999999998</c:v>
                </c:pt>
                <c:pt idx="432">
                  <c:v>21.588000000000001</c:v>
                </c:pt>
                <c:pt idx="433">
                  <c:v>21.260999999999999</c:v>
                </c:pt>
                <c:pt idx="434">
                  <c:v>20.992999999999999</c:v>
                </c:pt>
                <c:pt idx="435">
                  <c:v>20.786999999999999</c:v>
                </c:pt>
                <c:pt idx="436">
                  <c:v>20.600999999999999</c:v>
                </c:pt>
                <c:pt idx="437">
                  <c:v>20.466000000000001</c:v>
                </c:pt>
                <c:pt idx="438">
                  <c:v>20.442</c:v>
                </c:pt>
                <c:pt idx="439">
                  <c:v>20.425999999999998</c:v>
                </c:pt>
                <c:pt idx="440">
                  <c:v>20.314</c:v>
                </c:pt>
                <c:pt idx="441">
                  <c:v>20.172999999999998</c:v>
                </c:pt>
                <c:pt idx="442">
                  <c:v>20.064</c:v>
                </c:pt>
                <c:pt idx="443">
                  <c:v>19.983000000000001</c:v>
                </c:pt>
                <c:pt idx="444">
                  <c:v>19.922000000000001</c:v>
                </c:pt>
                <c:pt idx="445">
                  <c:v>19.969000000000001</c:v>
                </c:pt>
                <c:pt idx="446">
                  <c:v>20.123999999999999</c:v>
                </c:pt>
                <c:pt idx="447">
                  <c:v>20.206</c:v>
                </c:pt>
                <c:pt idx="448">
                  <c:v>20.242999999999999</c:v>
                </c:pt>
                <c:pt idx="449">
                  <c:v>20.274000000000001</c:v>
                </c:pt>
                <c:pt idx="450">
                  <c:v>20.323</c:v>
                </c:pt>
                <c:pt idx="451">
                  <c:v>20.292000000000002</c:v>
                </c:pt>
                <c:pt idx="452">
                  <c:v>20.382000000000001</c:v>
                </c:pt>
                <c:pt idx="453">
                  <c:v>20.591000000000001</c:v>
                </c:pt>
                <c:pt idx="454">
                  <c:v>20.73</c:v>
                </c:pt>
                <c:pt idx="455">
                  <c:v>20.837</c:v>
                </c:pt>
                <c:pt idx="456">
                  <c:v>20.902000000000001</c:v>
                </c:pt>
                <c:pt idx="457">
                  <c:v>20.922000000000001</c:v>
                </c:pt>
                <c:pt idx="458">
                  <c:v>20.946000000000002</c:v>
                </c:pt>
                <c:pt idx="459">
                  <c:v>20.954000000000001</c:v>
                </c:pt>
                <c:pt idx="460">
                  <c:v>20.966000000000001</c:v>
                </c:pt>
                <c:pt idx="461">
                  <c:v>21.016999999999999</c:v>
                </c:pt>
                <c:pt idx="462">
                  <c:v>21.068000000000001</c:v>
                </c:pt>
                <c:pt idx="463">
                  <c:v>20.972000000000001</c:v>
                </c:pt>
                <c:pt idx="464">
                  <c:v>20.878</c:v>
                </c:pt>
                <c:pt idx="465">
                  <c:v>20.760999999999999</c:v>
                </c:pt>
                <c:pt idx="466">
                  <c:v>20.532</c:v>
                </c:pt>
                <c:pt idx="467">
                  <c:v>20.318999999999999</c:v>
                </c:pt>
                <c:pt idx="468">
                  <c:v>20.033000000000001</c:v>
                </c:pt>
                <c:pt idx="469">
                  <c:v>19.8</c:v>
                </c:pt>
                <c:pt idx="470">
                  <c:v>19.456</c:v>
                </c:pt>
                <c:pt idx="471">
                  <c:v>19.076000000000001</c:v>
                </c:pt>
                <c:pt idx="472">
                  <c:v>18.489999999999998</c:v>
                </c:pt>
                <c:pt idx="473">
                  <c:v>18.016999999999999</c:v>
                </c:pt>
                <c:pt idx="474">
                  <c:v>17.356000000000002</c:v>
                </c:pt>
                <c:pt idx="475">
                  <c:v>16.847999999999999</c:v>
                </c:pt>
                <c:pt idx="476">
                  <c:v>16.481999999999999</c:v>
                </c:pt>
                <c:pt idx="477">
                  <c:v>16.058</c:v>
                </c:pt>
                <c:pt idx="478">
                  <c:v>15.606999999999999</c:v>
                </c:pt>
                <c:pt idx="479">
                  <c:v>15.019</c:v>
                </c:pt>
                <c:pt idx="480">
                  <c:v>14.346</c:v>
                </c:pt>
                <c:pt idx="481">
                  <c:v>13.717000000000001</c:v>
                </c:pt>
                <c:pt idx="482">
                  <c:v>12.773999999999999</c:v>
                </c:pt>
                <c:pt idx="483">
                  <c:v>11.775</c:v>
                </c:pt>
                <c:pt idx="484">
                  <c:v>11.109</c:v>
                </c:pt>
                <c:pt idx="485">
                  <c:v>10.505000000000001</c:v>
                </c:pt>
                <c:pt idx="486">
                  <c:v>9.8341999999999992</c:v>
                </c:pt>
                <c:pt idx="487">
                  <c:v>9.7159999999999993</c:v>
                </c:pt>
                <c:pt idx="488">
                  <c:v>9.7631999999999994</c:v>
                </c:pt>
                <c:pt idx="489">
                  <c:v>9.7286000000000001</c:v>
                </c:pt>
                <c:pt idx="490">
                  <c:v>9.7382000000000009</c:v>
                </c:pt>
                <c:pt idx="491">
                  <c:v>9.7761999999999993</c:v>
                </c:pt>
                <c:pt idx="492">
                  <c:v>9.9535999999999998</c:v>
                </c:pt>
                <c:pt idx="493">
                  <c:v>9.9760000000000009</c:v>
                </c:pt>
                <c:pt idx="494">
                  <c:v>10.138999999999999</c:v>
                </c:pt>
                <c:pt idx="495">
                  <c:v>10.375</c:v>
                </c:pt>
                <c:pt idx="496">
                  <c:v>10.510999999999999</c:v>
                </c:pt>
                <c:pt idx="497">
                  <c:v>10.551</c:v>
                </c:pt>
                <c:pt idx="498">
                  <c:v>8.5221999999999998</c:v>
                </c:pt>
                <c:pt idx="499">
                  <c:v>6.4447999999999999</c:v>
                </c:pt>
                <c:pt idx="500">
                  <c:v>6.4118000000000004</c:v>
                </c:pt>
                <c:pt idx="501">
                  <c:v>4.3048000000000002</c:v>
                </c:pt>
                <c:pt idx="502">
                  <c:v>2.1612</c:v>
                </c:pt>
                <c:pt idx="503">
                  <c:v>4.4261999999999997</c:v>
                </c:pt>
                <c:pt idx="504">
                  <c:v>4.4261999999999997</c:v>
                </c:pt>
                <c:pt idx="505">
                  <c:v>2.2650000000000001</c:v>
                </c:pt>
                <c:pt idx="506">
                  <c:v>2.2650000000000001</c:v>
                </c:pt>
                <c:pt idx="507">
                  <c:v>4.4459999999999997</c:v>
                </c:pt>
                <c:pt idx="508">
                  <c:v>4.4470000000000001</c:v>
                </c:pt>
                <c:pt idx="509">
                  <c:v>4.4470000000000001</c:v>
                </c:pt>
                <c:pt idx="510">
                  <c:v>4.4470000000000001</c:v>
                </c:pt>
                <c:pt idx="511">
                  <c:v>4.4470000000000001</c:v>
                </c:pt>
                <c:pt idx="512">
                  <c:v>2.266</c:v>
                </c:pt>
                <c:pt idx="513">
                  <c:v>2.1821999999999999</c:v>
                </c:pt>
                <c:pt idx="514">
                  <c:v>4.3689999999999998</c:v>
                </c:pt>
                <c:pt idx="515">
                  <c:v>6.7118000000000002</c:v>
                </c:pt>
                <c:pt idx="516">
                  <c:v>8.9763999999999999</c:v>
                </c:pt>
                <c:pt idx="517">
                  <c:v>11.263</c:v>
                </c:pt>
                <c:pt idx="518">
                  <c:v>11.49</c:v>
                </c:pt>
                <c:pt idx="519">
                  <c:v>11.762</c:v>
                </c:pt>
                <c:pt idx="520">
                  <c:v>11.877000000000001</c:v>
                </c:pt>
                <c:pt idx="521">
                  <c:v>9.6126000000000005</c:v>
                </c:pt>
                <c:pt idx="522">
                  <c:v>7.3263999999999996</c:v>
                </c:pt>
                <c:pt idx="523">
                  <c:v>7.2747999999999999</c:v>
                </c:pt>
                <c:pt idx="524">
                  <c:v>4.8162000000000003</c:v>
                </c:pt>
                <c:pt idx="525">
                  <c:v>4.7880000000000003</c:v>
                </c:pt>
                <c:pt idx="526">
                  <c:v>4.7880000000000003</c:v>
                </c:pt>
                <c:pt idx="527">
                  <c:v>4.7880000000000003</c:v>
                </c:pt>
                <c:pt idx="528">
                  <c:v>2.4298000000000002</c:v>
                </c:pt>
                <c:pt idx="529">
                  <c:v>2.4298000000000002</c:v>
                </c:pt>
                <c:pt idx="530">
                  <c:v>0</c:v>
                </c:pt>
                <c:pt idx="531">
                  <c:v>0</c:v>
                </c:pt>
                <c:pt idx="532">
                  <c:v>0</c:v>
                </c:pt>
                <c:pt idx="533">
                  <c:v>0</c:v>
                </c:pt>
                <c:pt idx="534">
                  <c:v>0</c:v>
                </c:pt>
                <c:pt idx="535">
                  <c:v>0</c:v>
                </c:pt>
                <c:pt idx="536">
                  <c:v>0</c:v>
                </c:pt>
                <c:pt idx="537">
                  <c:v>0</c:v>
                </c:pt>
                <c:pt idx="538">
                  <c:v>0</c:v>
                </c:pt>
                <c:pt idx="539">
                  <c:v>2.2456</c:v>
                </c:pt>
                <c:pt idx="540">
                  <c:v>2.2456</c:v>
                </c:pt>
                <c:pt idx="541">
                  <c:v>4.5171999999999999</c:v>
                </c:pt>
                <c:pt idx="542">
                  <c:v>6.7450000000000001</c:v>
                </c:pt>
                <c:pt idx="543">
                  <c:v>6.7450000000000001</c:v>
                </c:pt>
                <c:pt idx="544">
                  <c:v>4.4993999999999996</c:v>
                </c:pt>
                <c:pt idx="545">
                  <c:v>4.4993999999999996</c:v>
                </c:pt>
                <c:pt idx="546">
                  <c:v>2.2277999999999998</c:v>
                </c:pt>
                <c:pt idx="547">
                  <c:v>0</c:v>
                </c:pt>
                <c:pt idx="548">
                  <c:v>2.2642000000000002</c:v>
                </c:pt>
                <c:pt idx="549">
                  <c:v>2.2642000000000002</c:v>
                </c:pt>
                <c:pt idx="550">
                  <c:v>2.2642000000000002</c:v>
                </c:pt>
                <c:pt idx="551">
                  <c:v>2.2642000000000002</c:v>
                </c:pt>
                <c:pt idx="552">
                  <c:v>2.2642000000000002</c:v>
                </c:pt>
                <c:pt idx="553">
                  <c:v>0</c:v>
                </c:pt>
                <c:pt idx="554">
                  <c:v>0</c:v>
                </c:pt>
                <c:pt idx="555">
                  <c:v>0</c:v>
                </c:pt>
                <c:pt idx="556">
                  <c:v>0</c:v>
                </c:pt>
                <c:pt idx="557">
                  <c:v>0</c:v>
                </c:pt>
                <c:pt idx="558">
                  <c:v>0</c:v>
                </c:pt>
                <c:pt idx="559">
                  <c:v>0</c:v>
                </c:pt>
                <c:pt idx="560">
                  <c:v>0</c:v>
                </c:pt>
                <c:pt idx="561">
                  <c:v>0</c:v>
                </c:pt>
                <c:pt idx="562">
                  <c:v>2.4836</c:v>
                </c:pt>
                <c:pt idx="563">
                  <c:v>2.4836</c:v>
                </c:pt>
                <c:pt idx="564">
                  <c:v>2.4836</c:v>
                </c:pt>
                <c:pt idx="565">
                  <c:v>2.4836</c:v>
                </c:pt>
                <c:pt idx="566">
                  <c:v>2.4836</c:v>
                </c:pt>
                <c:pt idx="567">
                  <c:v>0</c:v>
                </c:pt>
                <c:pt idx="568">
                  <c:v>0</c:v>
                </c:pt>
                <c:pt idx="569">
                  <c:v>0</c:v>
                </c:pt>
                <c:pt idx="570">
                  <c:v>2.6160000000000001</c:v>
                </c:pt>
                <c:pt idx="571">
                  <c:v>5.2304000000000004</c:v>
                </c:pt>
                <c:pt idx="572">
                  <c:v>7.8432000000000004</c:v>
                </c:pt>
                <c:pt idx="573">
                  <c:v>7.8432000000000004</c:v>
                </c:pt>
                <c:pt idx="574">
                  <c:v>7.8432000000000004</c:v>
                </c:pt>
                <c:pt idx="575">
                  <c:v>7.9478</c:v>
                </c:pt>
                <c:pt idx="576">
                  <c:v>8.0524000000000004</c:v>
                </c:pt>
                <c:pt idx="577">
                  <c:v>8.3325999999999993</c:v>
                </c:pt>
                <c:pt idx="578">
                  <c:v>11.114000000000001</c:v>
                </c:pt>
                <c:pt idx="579">
                  <c:v>13.894</c:v>
                </c:pt>
                <c:pt idx="580">
                  <c:v>14.061999999999999</c:v>
                </c:pt>
                <c:pt idx="581">
                  <c:v>14.189</c:v>
                </c:pt>
                <c:pt idx="582">
                  <c:v>14.21</c:v>
                </c:pt>
                <c:pt idx="583">
                  <c:v>11.428000000000001</c:v>
                </c:pt>
                <c:pt idx="584">
                  <c:v>11.654999999999999</c:v>
                </c:pt>
                <c:pt idx="585">
                  <c:v>8.7664000000000009</c:v>
                </c:pt>
                <c:pt idx="586">
                  <c:v>5.9198000000000004</c:v>
                </c:pt>
                <c:pt idx="587">
                  <c:v>3.0066000000000002</c:v>
                </c:pt>
                <c:pt idx="588">
                  <c:v>5.9260000000000002</c:v>
                </c:pt>
                <c:pt idx="589">
                  <c:v>2.9194</c:v>
                </c:pt>
                <c:pt idx="590">
                  <c:v>5.8616000000000001</c:v>
                </c:pt>
                <c:pt idx="591">
                  <c:v>8.7170000000000005</c:v>
                </c:pt>
                <c:pt idx="592">
                  <c:v>11.63</c:v>
                </c:pt>
                <c:pt idx="593">
                  <c:v>11.702</c:v>
                </c:pt>
                <c:pt idx="594">
                  <c:v>14.804</c:v>
                </c:pt>
                <c:pt idx="595">
                  <c:v>14.851000000000001</c:v>
                </c:pt>
                <c:pt idx="596">
                  <c:v>14.983000000000001</c:v>
                </c:pt>
                <c:pt idx="597">
                  <c:v>15.154</c:v>
                </c:pt>
                <c:pt idx="598">
                  <c:v>15.246</c:v>
                </c:pt>
              </c:numCache>
            </c:numRef>
          </c:yVal>
          <c:smooth val="1"/>
        </c:ser>
        <c:ser>
          <c:idx val="1"/>
          <c:order val="1"/>
          <c:tx>
            <c:strRef>
              <c:f>'@13K'!$C$1</c:f>
              <c:strCache>
                <c:ptCount val="1"/>
                <c:pt idx="0">
                  <c:v>Noise [K] sn0004 (IAF)</c:v>
                </c:pt>
              </c:strCache>
            </c:strRef>
          </c:tx>
          <c:spPr>
            <a:ln>
              <a:solidFill>
                <a:srgbClr val="FF0000"/>
              </a:solidFill>
              <a:prstDash val="sysDot"/>
            </a:ln>
          </c:spPr>
          <c:marker>
            <c:symbol val="none"/>
          </c:marker>
          <c:xVal>
            <c:numRef>
              <c:f>'@13K'!$A$2:$A$602</c:f>
              <c:numCache>
                <c:formatCode>General</c:formatCode>
                <c:ptCount val="601"/>
                <c:pt idx="0">
                  <c:v>0.1</c:v>
                </c:pt>
                <c:pt idx="1">
                  <c:v>0.13300000000000001</c:v>
                </c:pt>
                <c:pt idx="2">
                  <c:v>0.16700000000000001</c:v>
                </c:pt>
                <c:pt idx="3">
                  <c:v>0.2</c:v>
                </c:pt>
                <c:pt idx="4">
                  <c:v>0.23300000000000001</c:v>
                </c:pt>
                <c:pt idx="5">
                  <c:v>0.26700000000000002</c:v>
                </c:pt>
                <c:pt idx="6">
                  <c:v>0.3</c:v>
                </c:pt>
                <c:pt idx="7">
                  <c:v>0.33300000000000002</c:v>
                </c:pt>
                <c:pt idx="8">
                  <c:v>0.36699999999999999</c:v>
                </c:pt>
                <c:pt idx="9">
                  <c:v>0.4</c:v>
                </c:pt>
                <c:pt idx="10">
                  <c:v>0.433</c:v>
                </c:pt>
                <c:pt idx="11">
                  <c:v>0.46700000000000003</c:v>
                </c:pt>
                <c:pt idx="12">
                  <c:v>0.5</c:v>
                </c:pt>
                <c:pt idx="13">
                  <c:v>0.53300000000000003</c:v>
                </c:pt>
                <c:pt idx="14">
                  <c:v>0.56699999999999995</c:v>
                </c:pt>
                <c:pt idx="15">
                  <c:v>0.6</c:v>
                </c:pt>
                <c:pt idx="16">
                  <c:v>0.63300000000000001</c:v>
                </c:pt>
                <c:pt idx="17">
                  <c:v>0.66700000000000004</c:v>
                </c:pt>
                <c:pt idx="18">
                  <c:v>0.7</c:v>
                </c:pt>
                <c:pt idx="19">
                  <c:v>0.73299999999999998</c:v>
                </c:pt>
                <c:pt idx="20">
                  <c:v>0.76700000000000002</c:v>
                </c:pt>
                <c:pt idx="21">
                  <c:v>0.8</c:v>
                </c:pt>
                <c:pt idx="22">
                  <c:v>0.83299999999999996</c:v>
                </c:pt>
                <c:pt idx="23">
                  <c:v>0.86699999999999999</c:v>
                </c:pt>
                <c:pt idx="24">
                  <c:v>0.9</c:v>
                </c:pt>
                <c:pt idx="25">
                  <c:v>0.93300000000000005</c:v>
                </c:pt>
                <c:pt idx="26">
                  <c:v>0.96699999999999997</c:v>
                </c:pt>
                <c:pt idx="27">
                  <c:v>1</c:v>
                </c:pt>
                <c:pt idx="28">
                  <c:v>1.0329999999999999</c:v>
                </c:pt>
                <c:pt idx="29">
                  <c:v>1.0669999999999999</c:v>
                </c:pt>
                <c:pt idx="30">
                  <c:v>1.1000000000000001</c:v>
                </c:pt>
                <c:pt idx="31">
                  <c:v>1.133</c:v>
                </c:pt>
                <c:pt idx="32">
                  <c:v>1.167</c:v>
                </c:pt>
                <c:pt idx="33">
                  <c:v>1.2</c:v>
                </c:pt>
                <c:pt idx="34">
                  <c:v>1.2330000000000001</c:v>
                </c:pt>
                <c:pt idx="35">
                  <c:v>1.2669999999999999</c:v>
                </c:pt>
                <c:pt idx="36">
                  <c:v>1.3</c:v>
                </c:pt>
                <c:pt idx="37">
                  <c:v>1.333</c:v>
                </c:pt>
                <c:pt idx="38">
                  <c:v>1.367</c:v>
                </c:pt>
                <c:pt idx="39">
                  <c:v>1.4</c:v>
                </c:pt>
                <c:pt idx="40">
                  <c:v>1.4330000000000001</c:v>
                </c:pt>
                <c:pt idx="41">
                  <c:v>1.4670000000000001</c:v>
                </c:pt>
                <c:pt idx="42">
                  <c:v>1.5</c:v>
                </c:pt>
                <c:pt idx="43">
                  <c:v>1.5329999999999999</c:v>
                </c:pt>
                <c:pt idx="44">
                  <c:v>1.5669999999999999</c:v>
                </c:pt>
                <c:pt idx="45">
                  <c:v>1.6</c:v>
                </c:pt>
                <c:pt idx="46">
                  <c:v>1.633</c:v>
                </c:pt>
                <c:pt idx="47">
                  <c:v>1.667</c:v>
                </c:pt>
                <c:pt idx="48">
                  <c:v>1.7</c:v>
                </c:pt>
                <c:pt idx="49">
                  <c:v>1.7330000000000001</c:v>
                </c:pt>
                <c:pt idx="50">
                  <c:v>1.7669999999999999</c:v>
                </c:pt>
                <c:pt idx="51">
                  <c:v>1.8</c:v>
                </c:pt>
                <c:pt idx="52">
                  <c:v>1.833</c:v>
                </c:pt>
                <c:pt idx="53">
                  <c:v>1.867</c:v>
                </c:pt>
                <c:pt idx="54">
                  <c:v>1.9</c:v>
                </c:pt>
                <c:pt idx="55">
                  <c:v>1.9330000000000001</c:v>
                </c:pt>
                <c:pt idx="56">
                  <c:v>1.9670000000000001</c:v>
                </c:pt>
                <c:pt idx="57">
                  <c:v>2</c:v>
                </c:pt>
                <c:pt idx="58">
                  <c:v>2.0329999999999999</c:v>
                </c:pt>
                <c:pt idx="59">
                  <c:v>2.0670000000000002</c:v>
                </c:pt>
                <c:pt idx="60">
                  <c:v>2.1</c:v>
                </c:pt>
                <c:pt idx="61">
                  <c:v>2.133</c:v>
                </c:pt>
                <c:pt idx="62">
                  <c:v>2.1669999999999998</c:v>
                </c:pt>
                <c:pt idx="63">
                  <c:v>2.2000000000000002</c:v>
                </c:pt>
                <c:pt idx="64">
                  <c:v>2.2330000000000001</c:v>
                </c:pt>
                <c:pt idx="65">
                  <c:v>2.2669999999999999</c:v>
                </c:pt>
                <c:pt idx="66">
                  <c:v>2.2999999999999998</c:v>
                </c:pt>
                <c:pt idx="67">
                  <c:v>2.3330000000000002</c:v>
                </c:pt>
                <c:pt idx="68">
                  <c:v>2.367</c:v>
                </c:pt>
                <c:pt idx="69">
                  <c:v>2.4</c:v>
                </c:pt>
                <c:pt idx="70">
                  <c:v>2.4329999999999998</c:v>
                </c:pt>
                <c:pt idx="71">
                  <c:v>2.4670000000000001</c:v>
                </c:pt>
                <c:pt idx="72">
                  <c:v>2.5</c:v>
                </c:pt>
                <c:pt idx="73">
                  <c:v>2.5329999999999999</c:v>
                </c:pt>
                <c:pt idx="74">
                  <c:v>2.5670000000000002</c:v>
                </c:pt>
                <c:pt idx="75">
                  <c:v>2.6</c:v>
                </c:pt>
                <c:pt idx="76">
                  <c:v>2.633</c:v>
                </c:pt>
                <c:pt idx="77">
                  <c:v>2.6669999999999998</c:v>
                </c:pt>
                <c:pt idx="78">
                  <c:v>2.7</c:v>
                </c:pt>
                <c:pt idx="79">
                  <c:v>2.7330000000000001</c:v>
                </c:pt>
                <c:pt idx="80">
                  <c:v>2.7669999999999999</c:v>
                </c:pt>
                <c:pt idx="81">
                  <c:v>2.8</c:v>
                </c:pt>
                <c:pt idx="82">
                  <c:v>2.8330000000000002</c:v>
                </c:pt>
                <c:pt idx="83">
                  <c:v>2.867</c:v>
                </c:pt>
                <c:pt idx="84">
                  <c:v>2.9</c:v>
                </c:pt>
                <c:pt idx="85">
                  <c:v>2.9329999999999998</c:v>
                </c:pt>
                <c:pt idx="86">
                  <c:v>2.9670000000000001</c:v>
                </c:pt>
                <c:pt idx="87">
                  <c:v>3</c:v>
                </c:pt>
                <c:pt idx="88">
                  <c:v>3.0329999999999999</c:v>
                </c:pt>
                <c:pt idx="89">
                  <c:v>3.0670000000000002</c:v>
                </c:pt>
                <c:pt idx="90">
                  <c:v>3.1</c:v>
                </c:pt>
                <c:pt idx="91">
                  <c:v>3.133</c:v>
                </c:pt>
                <c:pt idx="92">
                  <c:v>3.1669999999999998</c:v>
                </c:pt>
                <c:pt idx="93">
                  <c:v>3.2</c:v>
                </c:pt>
                <c:pt idx="94">
                  <c:v>3.2330000000000001</c:v>
                </c:pt>
                <c:pt idx="95">
                  <c:v>3.2669999999999999</c:v>
                </c:pt>
                <c:pt idx="96">
                  <c:v>3.3</c:v>
                </c:pt>
                <c:pt idx="97">
                  <c:v>3.3330000000000002</c:v>
                </c:pt>
                <c:pt idx="98">
                  <c:v>3.367</c:v>
                </c:pt>
                <c:pt idx="99">
                  <c:v>3.4</c:v>
                </c:pt>
                <c:pt idx="100">
                  <c:v>3.4329999999999998</c:v>
                </c:pt>
                <c:pt idx="101">
                  <c:v>3.4670000000000001</c:v>
                </c:pt>
                <c:pt idx="102">
                  <c:v>3.5</c:v>
                </c:pt>
                <c:pt idx="103">
                  <c:v>3.5329999999999999</c:v>
                </c:pt>
                <c:pt idx="104">
                  <c:v>3.5670000000000002</c:v>
                </c:pt>
                <c:pt idx="105">
                  <c:v>3.6</c:v>
                </c:pt>
                <c:pt idx="106">
                  <c:v>3.633</c:v>
                </c:pt>
                <c:pt idx="107">
                  <c:v>3.6669999999999998</c:v>
                </c:pt>
                <c:pt idx="108">
                  <c:v>3.7</c:v>
                </c:pt>
                <c:pt idx="109">
                  <c:v>3.7330000000000001</c:v>
                </c:pt>
                <c:pt idx="110">
                  <c:v>3.7669999999999999</c:v>
                </c:pt>
                <c:pt idx="111">
                  <c:v>3.8</c:v>
                </c:pt>
                <c:pt idx="112">
                  <c:v>3.8330000000000002</c:v>
                </c:pt>
                <c:pt idx="113">
                  <c:v>3.867</c:v>
                </c:pt>
                <c:pt idx="114">
                  <c:v>3.9</c:v>
                </c:pt>
                <c:pt idx="115">
                  <c:v>3.9329999999999998</c:v>
                </c:pt>
                <c:pt idx="116">
                  <c:v>3.9670000000000001</c:v>
                </c:pt>
                <c:pt idx="117">
                  <c:v>4</c:v>
                </c:pt>
                <c:pt idx="118">
                  <c:v>4.0330000000000004</c:v>
                </c:pt>
                <c:pt idx="119">
                  <c:v>4.0670000000000002</c:v>
                </c:pt>
                <c:pt idx="120">
                  <c:v>4.0999999999999996</c:v>
                </c:pt>
                <c:pt idx="121">
                  <c:v>4.133</c:v>
                </c:pt>
                <c:pt idx="122">
                  <c:v>4.1669999999999998</c:v>
                </c:pt>
                <c:pt idx="123">
                  <c:v>4.2</c:v>
                </c:pt>
                <c:pt idx="124">
                  <c:v>4.2329999999999997</c:v>
                </c:pt>
                <c:pt idx="125">
                  <c:v>4.2670000000000003</c:v>
                </c:pt>
                <c:pt idx="126">
                  <c:v>4.3</c:v>
                </c:pt>
                <c:pt idx="127">
                  <c:v>4.3330000000000002</c:v>
                </c:pt>
                <c:pt idx="128">
                  <c:v>4.367</c:v>
                </c:pt>
                <c:pt idx="129">
                  <c:v>4.4000000000000004</c:v>
                </c:pt>
                <c:pt idx="130">
                  <c:v>4.4329999999999998</c:v>
                </c:pt>
                <c:pt idx="131">
                  <c:v>4.4669999999999996</c:v>
                </c:pt>
                <c:pt idx="132">
                  <c:v>4.5</c:v>
                </c:pt>
                <c:pt idx="133">
                  <c:v>4.5330000000000004</c:v>
                </c:pt>
                <c:pt idx="134">
                  <c:v>4.5670000000000002</c:v>
                </c:pt>
                <c:pt idx="135">
                  <c:v>4.5999999999999996</c:v>
                </c:pt>
                <c:pt idx="136">
                  <c:v>4.633</c:v>
                </c:pt>
                <c:pt idx="137">
                  <c:v>4.6669999999999998</c:v>
                </c:pt>
                <c:pt idx="138">
                  <c:v>4.7</c:v>
                </c:pt>
                <c:pt idx="139">
                  <c:v>4.7329999999999997</c:v>
                </c:pt>
                <c:pt idx="140">
                  <c:v>4.7670000000000003</c:v>
                </c:pt>
                <c:pt idx="141">
                  <c:v>4.8</c:v>
                </c:pt>
                <c:pt idx="142">
                  <c:v>4.8330000000000002</c:v>
                </c:pt>
                <c:pt idx="143">
                  <c:v>4.867</c:v>
                </c:pt>
                <c:pt idx="144">
                  <c:v>4.9000000000000004</c:v>
                </c:pt>
                <c:pt idx="145">
                  <c:v>4.9329999999999998</c:v>
                </c:pt>
                <c:pt idx="146">
                  <c:v>4.9669999999999996</c:v>
                </c:pt>
                <c:pt idx="147">
                  <c:v>5</c:v>
                </c:pt>
                <c:pt idx="148">
                  <c:v>5.0330000000000004</c:v>
                </c:pt>
                <c:pt idx="149">
                  <c:v>5.0670000000000002</c:v>
                </c:pt>
                <c:pt idx="150">
                  <c:v>5.0999999999999996</c:v>
                </c:pt>
                <c:pt idx="151">
                  <c:v>5.133</c:v>
                </c:pt>
                <c:pt idx="152">
                  <c:v>5.1669999999999998</c:v>
                </c:pt>
                <c:pt idx="153">
                  <c:v>5.2</c:v>
                </c:pt>
                <c:pt idx="154">
                  <c:v>5.2329999999999997</c:v>
                </c:pt>
                <c:pt idx="155">
                  <c:v>5.2670000000000003</c:v>
                </c:pt>
                <c:pt idx="156">
                  <c:v>5.3</c:v>
                </c:pt>
                <c:pt idx="157">
                  <c:v>5.3330000000000002</c:v>
                </c:pt>
                <c:pt idx="158">
                  <c:v>5.367</c:v>
                </c:pt>
                <c:pt idx="159">
                  <c:v>5.4</c:v>
                </c:pt>
                <c:pt idx="160">
                  <c:v>5.4329999999999998</c:v>
                </c:pt>
                <c:pt idx="161">
                  <c:v>5.4669999999999996</c:v>
                </c:pt>
                <c:pt idx="162">
                  <c:v>5.5</c:v>
                </c:pt>
                <c:pt idx="163">
                  <c:v>5.5330000000000004</c:v>
                </c:pt>
                <c:pt idx="164">
                  <c:v>5.5670000000000002</c:v>
                </c:pt>
                <c:pt idx="165">
                  <c:v>5.6</c:v>
                </c:pt>
                <c:pt idx="166">
                  <c:v>5.633</c:v>
                </c:pt>
                <c:pt idx="167">
                  <c:v>5.6669999999999998</c:v>
                </c:pt>
                <c:pt idx="168">
                  <c:v>5.7</c:v>
                </c:pt>
                <c:pt idx="169">
                  <c:v>5.7329999999999997</c:v>
                </c:pt>
                <c:pt idx="170">
                  <c:v>5.7670000000000003</c:v>
                </c:pt>
                <c:pt idx="171">
                  <c:v>5.8</c:v>
                </c:pt>
                <c:pt idx="172">
                  <c:v>5.8330000000000002</c:v>
                </c:pt>
                <c:pt idx="173">
                  <c:v>5.867</c:v>
                </c:pt>
                <c:pt idx="174">
                  <c:v>5.9</c:v>
                </c:pt>
                <c:pt idx="175">
                  <c:v>5.9329999999999998</c:v>
                </c:pt>
                <c:pt idx="176">
                  <c:v>5.9669999999999996</c:v>
                </c:pt>
                <c:pt idx="177">
                  <c:v>6</c:v>
                </c:pt>
                <c:pt idx="178">
                  <c:v>6.0330000000000004</c:v>
                </c:pt>
                <c:pt idx="179">
                  <c:v>6.0670000000000002</c:v>
                </c:pt>
                <c:pt idx="180">
                  <c:v>6.1</c:v>
                </c:pt>
                <c:pt idx="181">
                  <c:v>6.133</c:v>
                </c:pt>
                <c:pt idx="182">
                  <c:v>6.1669999999999998</c:v>
                </c:pt>
                <c:pt idx="183">
                  <c:v>6.2</c:v>
                </c:pt>
                <c:pt idx="184">
                  <c:v>6.2329999999999997</c:v>
                </c:pt>
                <c:pt idx="185">
                  <c:v>6.2670000000000003</c:v>
                </c:pt>
                <c:pt idx="186">
                  <c:v>6.3</c:v>
                </c:pt>
                <c:pt idx="187">
                  <c:v>6.3330000000000002</c:v>
                </c:pt>
                <c:pt idx="188">
                  <c:v>6.367</c:v>
                </c:pt>
                <c:pt idx="189">
                  <c:v>6.4</c:v>
                </c:pt>
                <c:pt idx="190">
                  <c:v>6.4329999999999998</c:v>
                </c:pt>
                <c:pt idx="191">
                  <c:v>6.4669999999999996</c:v>
                </c:pt>
                <c:pt idx="192">
                  <c:v>6.5</c:v>
                </c:pt>
                <c:pt idx="193">
                  <c:v>6.5330000000000004</c:v>
                </c:pt>
                <c:pt idx="194">
                  <c:v>6.5670000000000002</c:v>
                </c:pt>
                <c:pt idx="195">
                  <c:v>6.6</c:v>
                </c:pt>
                <c:pt idx="196">
                  <c:v>6.633</c:v>
                </c:pt>
                <c:pt idx="197">
                  <c:v>6.6669999999999998</c:v>
                </c:pt>
                <c:pt idx="198">
                  <c:v>6.7</c:v>
                </c:pt>
                <c:pt idx="199">
                  <c:v>6.7329999999999997</c:v>
                </c:pt>
                <c:pt idx="200">
                  <c:v>6.7670000000000003</c:v>
                </c:pt>
                <c:pt idx="201">
                  <c:v>6.8</c:v>
                </c:pt>
                <c:pt idx="202">
                  <c:v>6.8330000000000002</c:v>
                </c:pt>
                <c:pt idx="203">
                  <c:v>6.867</c:v>
                </c:pt>
                <c:pt idx="204">
                  <c:v>6.9</c:v>
                </c:pt>
                <c:pt idx="205">
                  <c:v>6.9329999999999998</c:v>
                </c:pt>
                <c:pt idx="206">
                  <c:v>6.9669999999999996</c:v>
                </c:pt>
                <c:pt idx="207">
                  <c:v>7</c:v>
                </c:pt>
                <c:pt idx="208">
                  <c:v>7.0330000000000004</c:v>
                </c:pt>
                <c:pt idx="209">
                  <c:v>7.0670000000000002</c:v>
                </c:pt>
                <c:pt idx="210">
                  <c:v>7.1</c:v>
                </c:pt>
                <c:pt idx="211">
                  <c:v>7.133</c:v>
                </c:pt>
                <c:pt idx="212">
                  <c:v>7.1669999999999998</c:v>
                </c:pt>
                <c:pt idx="213">
                  <c:v>7.2</c:v>
                </c:pt>
                <c:pt idx="214">
                  <c:v>7.2329999999999997</c:v>
                </c:pt>
                <c:pt idx="215">
                  <c:v>7.2670000000000003</c:v>
                </c:pt>
                <c:pt idx="216">
                  <c:v>7.3</c:v>
                </c:pt>
                <c:pt idx="217">
                  <c:v>7.3330000000000002</c:v>
                </c:pt>
                <c:pt idx="218">
                  <c:v>7.367</c:v>
                </c:pt>
                <c:pt idx="219">
                  <c:v>7.4</c:v>
                </c:pt>
                <c:pt idx="220">
                  <c:v>7.4329999999999998</c:v>
                </c:pt>
                <c:pt idx="221">
                  <c:v>7.4669999999999996</c:v>
                </c:pt>
                <c:pt idx="222">
                  <c:v>7.5</c:v>
                </c:pt>
                <c:pt idx="223">
                  <c:v>7.5330000000000004</c:v>
                </c:pt>
                <c:pt idx="224">
                  <c:v>7.5670000000000002</c:v>
                </c:pt>
                <c:pt idx="225">
                  <c:v>7.6</c:v>
                </c:pt>
                <c:pt idx="226">
                  <c:v>7.633</c:v>
                </c:pt>
                <c:pt idx="227">
                  <c:v>7.6669999999999998</c:v>
                </c:pt>
                <c:pt idx="228">
                  <c:v>7.7</c:v>
                </c:pt>
                <c:pt idx="229">
                  <c:v>7.7329999999999997</c:v>
                </c:pt>
                <c:pt idx="230">
                  <c:v>7.7670000000000003</c:v>
                </c:pt>
                <c:pt idx="231">
                  <c:v>7.8</c:v>
                </c:pt>
                <c:pt idx="232">
                  <c:v>7.8330000000000002</c:v>
                </c:pt>
                <c:pt idx="233">
                  <c:v>7.867</c:v>
                </c:pt>
                <c:pt idx="234">
                  <c:v>7.9</c:v>
                </c:pt>
                <c:pt idx="235">
                  <c:v>7.9329999999999998</c:v>
                </c:pt>
                <c:pt idx="236">
                  <c:v>7.9669999999999996</c:v>
                </c:pt>
                <c:pt idx="237">
                  <c:v>8</c:v>
                </c:pt>
                <c:pt idx="238">
                  <c:v>8.0329999999999995</c:v>
                </c:pt>
                <c:pt idx="239">
                  <c:v>8.0670000000000002</c:v>
                </c:pt>
                <c:pt idx="240">
                  <c:v>8.1</c:v>
                </c:pt>
                <c:pt idx="241">
                  <c:v>8.1329999999999991</c:v>
                </c:pt>
                <c:pt idx="242">
                  <c:v>8.1669999999999998</c:v>
                </c:pt>
                <c:pt idx="243">
                  <c:v>8.1999999999999993</c:v>
                </c:pt>
                <c:pt idx="244">
                  <c:v>8.2330000000000005</c:v>
                </c:pt>
                <c:pt idx="245">
                  <c:v>8.2669999999999995</c:v>
                </c:pt>
                <c:pt idx="246">
                  <c:v>8.3000000000000007</c:v>
                </c:pt>
                <c:pt idx="247">
                  <c:v>8.3330000000000002</c:v>
                </c:pt>
                <c:pt idx="248">
                  <c:v>8.3670000000000009</c:v>
                </c:pt>
                <c:pt idx="249">
                  <c:v>8.4</c:v>
                </c:pt>
                <c:pt idx="250">
                  <c:v>8.4329999999999998</c:v>
                </c:pt>
                <c:pt idx="251">
                  <c:v>8.4670000000000005</c:v>
                </c:pt>
                <c:pt idx="252">
                  <c:v>8.5</c:v>
                </c:pt>
                <c:pt idx="253">
                  <c:v>8.5329999999999995</c:v>
                </c:pt>
                <c:pt idx="254">
                  <c:v>8.5670000000000002</c:v>
                </c:pt>
                <c:pt idx="255">
                  <c:v>8.6</c:v>
                </c:pt>
                <c:pt idx="256">
                  <c:v>8.6329999999999991</c:v>
                </c:pt>
                <c:pt idx="257">
                  <c:v>8.6669999999999998</c:v>
                </c:pt>
                <c:pt idx="258">
                  <c:v>8.6999999999999993</c:v>
                </c:pt>
                <c:pt idx="259">
                  <c:v>8.7330000000000005</c:v>
                </c:pt>
                <c:pt idx="260">
                  <c:v>8.7669999999999995</c:v>
                </c:pt>
                <c:pt idx="261">
                  <c:v>8.8000000000000007</c:v>
                </c:pt>
                <c:pt idx="262">
                  <c:v>8.8330000000000002</c:v>
                </c:pt>
                <c:pt idx="263">
                  <c:v>8.8670000000000009</c:v>
                </c:pt>
                <c:pt idx="264">
                  <c:v>8.9</c:v>
                </c:pt>
                <c:pt idx="265">
                  <c:v>8.9329999999999998</c:v>
                </c:pt>
                <c:pt idx="266">
                  <c:v>8.9670000000000005</c:v>
                </c:pt>
                <c:pt idx="267">
                  <c:v>9</c:v>
                </c:pt>
                <c:pt idx="268">
                  <c:v>9.0329999999999995</c:v>
                </c:pt>
                <c:pt idx="269">
                  <c:v>9.0670000000000002</c:v>
                </c:pt>
                <c:pt idx="270">
                  <c:v>9.1</c:v>
                </c:pt>
                <c:pt idx="271">
                  <c:v>9.1329999999999991</c:v>
                </c:pt>
                <c:pt idx="272">
                  <c:v>9.1669999999999998</c:v>
                </c:pt>
                <c:pt idx="273">
                  <c:v>9.1999999999999993</c:v>
                </c:pt>
                <c:pt idx="274">
                  <c:v>9.2330000000000005</c:v>
                </c:pt>
                <c:pt idx="275">
                  <c:v>9.2669999999999995</c:v>
                </c:pt>
                <c:pt idx="276">
                  <c:v>9.3000000000000007</c:v>
                </c:pt>
                <c:pt idx="277">
                  <c:v>9.3330000000000002</c:v>
                </c:pt>
                <c:pt idx="278">
                  <c:v>9.3670000000000009</c:v>
                </c:pt>
                <c:pt idx="279">
                  <c:v>9.4</c:v>
                </c:pt>
                <c:pt idx="280">
                  <c:v>9.4329999999999998</c:v>
                </c:pt>
                <c:pt idx="281">
                  <c:v>9.4670000000000005</c:v>
                </c:pt>
                <c:pt idx="282">
                  <c:v>9.5</c:v>
                </c:pt>
                <c:pt idx="283">
                  <c:v>9.5329999999999995</c:v>
                </c:pt>
                <c:pt idx="284">
                  <c:v>9.5670000000000002</c:v>
                </c:pt>
                <c:pt idx="285">
                  <c:v>9.6</c:v>
                </c:pt>
                <c:pt idx="286">
                  <c:v>9.6329999999999991</c:v>
                </c:pt>
                <c:pt idx="287">
                  <c:v>9.6669999999999998</c:v>
                </c:pt>
                <c:pt idx="288">
                  <c:v>9.6999999999999993</c:v>
                </c:pt>
                <c:pt idx="289">
                  <c:v>9.7330000000000005</c:v>
                </c:pt>
                <c:pt idx="290">
                  <c:v>9.7669999999999995</c:v>
                </c:pt>
                <c:pt idx="291">
                  <c:v>9.8000000000000007</c:v>
                </c:pt>
                <c:pt idx="292">
                  <c:v>9.8330000000000002</c:v>
                </c:pt>
                <c:pt idx="293">
                  <c:v>9.8670000000000009</c:v>
                </c:pt>
                <c:pt idx="294">
                  <c:v>9.9</c:v>
                </c:pt>
                <c:pt idx="295">
                  <c:v>9.9329999999999998</c:v>
                </c:pt>
                <c:pt idx="296">
                  <c:v>9.9670000000000005</c:v>
                </c:pt>
                <c:pt idx="297">
                  <c:v>10</c:v>
                </c:pt>
                <c:pt idx="298">
                  <c:v>10.032999999999999</c:v>
                </c:pt>
                <c:pt idx="299">
                  <c:v>10.067</c:v>
                </c:pt>
                <c:pt idx="300">
                  <c:v>10.1</c:v>
                </c:pt>
                <c:pt idx="301">
                  <c:v>10.132999999999999</c:v>
                </c:pt>
                <c:pt idx="302">
                  <c:v>10.167</c:v>
                </c:pt>
                <c:pt idx="303">
                  <c:v>10.199999999999999</c:v>
                </c:pt>
                <c:pt idx="304">
                  <c:v>10.233000000000001</c:v>
                </c:pt>
                <c:pt idx="305">
                  <c:v>10.266999999999999</c:v>
                </c:pt>
                <c:pt idx="306">
                  <c:v>10.3</c:v>
                </c:pt>
                <c:pt idx="307">
                  <c:v>10.333</c:v>
                </c:pt>
                <c:pt idx="308">
                  <c:v>10.367000000000001</c:v>
                </c:pt>
                <c:pt idx="309">
                  <c:v>10.4</c:v>
                </c:pt>
                <c:pt idx="310">
                  <c:v>10.433</c:v>
                </c:pt>
                <c:pt idx="311">
                  <c:v>10.467000000000001</c:v>
                </c:pt>
                <c:pt idx="312">
                  <c:v>10.5</c:v>
                </c:pt>
                <c:pt idx="313">
                  <c:v>10.532999999999999</c:v>
                </c:pt>
                <c:pt idx="314">
                  <c:v>10.567</c:v>
                </c:pt>
                <c:pt idx="315">
                  <c:v>10.6</c:v>
                </c:pt>
                <c:pt idx="316">
                  <c:v>10.632999999999999</c:v>
                </c:pt>
                <c:pt idx="317">
                  <c:v>10.667</c:v>
                </c:pt>
                <c:pt idx="318">
                  <c:v>10.7</c:v>
                </c:pt>
                <c:pt idx="319">
                  <c:v>10.733000000000001</c:v>
                </c:pt>
                <c:pt idx="320">
                  <c:v>10.766999999999999</c:v>
                </c:pt>
                <c:pt idx="321">
                  <c:v>10.8</c:v>
                </c:pt>
                <c:pt idx="322">
                  <c:v>10.833</c:v>
                </c:pt>
                <c:pt idx="323">
                  <c:v>10.867000000000001</c:v>
                </c:pt>
                <c:pt idx="324">
                  <c:v>10.9</c:v>
                </c:pt>
                <c:pt idx="325">
                  <c:v>10.933</c:v>
                </c:pt>
                <c:pt idx="326">
                  <c:v>10.967000000000001</c:v>
                </c:pt>
                <c:pt idx="327">
                  <c:v>11</c:v>
                </c:pt>
                <c:pt idx="328">
                  <c:v>11.032999999999999</c:v>
                </c:pt>
                <c:pt idx="329">
                  <c:v>11.067</c:v>
                </c:pt>
                <c:pt idx="330">
                  <c:v>11.1</c:v>
                </c:pt>
                <c:pt idx="331">
                  <c:v>11.132999999999999</c:v>
                </c:pt>
                <c:pt idx="332">
                  <c:v>11.167</c:v>
                </c:pt>
                <c:pt idx="333">
                  <c:v>11.2</c:v>
                </c:pt>
                <c:pt idx="334">
                  <c:v>11.233000000000001</c:v>
                </c:pt>
                <c:pt idx="335">
                  <c:v>11.266999999999999</c:v>
                </c:pt>
                <c:pt idx="336">
                  <c:v>11.3</c:v>
                </c:pt>
                <c:pt idx="337">
                  <c:v>11.333</c:v>
                </c:pt>
                <c:pt idx="338">
                  <c:v>11.367000000000001</c:v>
                </c:pt>
                <c:pt idx="339">
                  <c:v>11.4</c:v>
                </c:pt>
                <c:pt idx="340">
                  <c:v>11.433</c:v>
                </c:pt>
                <c:pt idx="341">
                  <c:v>11.467000000000001</c:v>
                </c:pt>
                <c:pt idx="342">
                  <c:v>11.5</c:v>
                </c:pt>
                <c:pt idx="343">
                  <c:v>11.532999999999999</c:v>
                </c:pt>
                <c:pt idx="344">
                  <c:v>11.567</c:v>
                </c:pt>
                <c:pt idx="345">
                  <c:v>11.6</c:v>
                </c:pt>
                <c:pt idx="346">
                  <c:v>11.632999999999999</c:v>
                </c:pt>
                <c:pt idx="347">
                  <c:v>11.667</c:v>
                </c:pt>
                <c:pt idx="348">
                  <c:v>11.7</c:v>
                </c:pt>
                <c:pt idx="349">
                  <c:v>11.733000000000001</c:v>
                </c:pt>
                <c:pt idx="350">
                  <c:v>11.766999999999999</c:v>
                </c:pt>
                <c:pt idx="351">
                  <c:v>11.8</c:v>
                </c:pt>
                <c:pt idx="352">
                  <c:v>11.833</c:v>
                </c:pt>
                <c:pt idx="353">
                  <c:v>11.867000000000001</c:v>
                </c:pt>
                <c:pt idx="354">
                  <c:v>11.9</c:v>
                </c:pt>
                <c:pt idx="355">
                  <c:v>11.933</c:v>
                </c:pt>
                <c:pt idx="356">
                  <c:v>11.967000000000001</c:v>
                </c:pt>
                <c:pt idx="357">
                  <c:v>12</c:v>
                </c:pt>
                <c:pt idx="358">
                  <c:v>12.032999999999999</c:v>
                </c:pt>
                <c:pt idx="359">
                  <c:v>12.067</c:v>
                </c:pt>
                <c:pt idx="360">
                  <c:v>12.1</c:v>
                </c:pt>
                <c:pt idx="361">
                  <c:v>12.132999999999999</c:v>
                </c:pt>
                <c:pt idx="362">
                  <c:v>12.167</c:v>
                </c:pt>
                <c:pt idx="363">
                  <c:v>12.2</c:v>
                </c:pt>
                <c:pt idx="364">
                  <c:v>12.233000000000001</c:v>
                </c:pt>
                <c:pt idx="365">
                  <c:v>12.266999999999999</c:v>
                </c:pt>
                <c:pt idx="366">
                  <c:v>12.3</c:v>
                </c:pt>
                <c:pt idx="367">
                  <c:v>12.333</c:v>
                </c:pt>
                <c:pt idx="368">
                  <c:v>12.367000000000001</c:v>
                </c:pt>
                <c:pt idx="369">
                  <c:v>12.4</c:v>
                </c:pt>
                <c:pt idx="370">
                  <c:v>12.433</c:v>
                </c:pt>
                <c:pt idx="371">
                  <c:v>12.467000000000001</c:v>
                </c:pt>
                <c:pt idx="372">
                  <c:v>12.5</c:v>
                </c:pt>
                <c:pt idx="373">
                  <c:v>12.532999999999999</c:v>
                </c:pt>
                <c:pt idx="374">
                  <c:v>12.567</c:v>
                </c:pt>
                <c:pt idx="375">
                  <c:v>12.6</c:v>
                </c:pt>
                <c:pt idx="376">
                  <c:v>12.632999999999999</c:v>
                </c:pt>
                <c:pt idx="377">
                  <c:v>12.667</c:v>
                </c:pt>
                <c:pt idx="378">
                  <c:v>12.7</c:v>
                </c:pt>
                <c:pt idx="379">
                  <c:v>12.733000000000001</c:v>
                </c:pt>
                <c:pt idx="380">
                  <c:v>12.766999999999999</c:v>
                </c:pt>
                <c:pt idx="381">
                  <c:v>12.8</c:v>
                </c:pt>
                <c:pt idx="382">
                  <c:v>12.833</c:v>
                </c:pt>
                <c:pt idx="383">
                  <c:v>12.867000000000001</c:v>
                </c:pt>
                <c:pt idx="384">
                  <c:v>12.9</c:v>
                </c:pt>
                <c:pt idx="385">
                  <c:v>12.933</c:v>
                </c:pt>
                <c:pt idx="386">
                  <c:v>12.967000000000001</c:v>
                </c:pt>
                <c:pt idx="387">
                  <c:v>13</c:v>
                </c:pt>
                <c:pt idx="388">
                  <c:v>13.032999999999999</c:v>
                </c:pt>
                <c:pt idx="389">
                  <c:v>13.067</c:v>
                </c:pt>
                <c:pt idx="390">
                  <c:v>13.1</c:v>
                </c:pt>
                <c:pt idx="391">
                  <c:v>13.132999999999999</c:v>
                </c:pt>
                <c:pt idx="392">
                  <c:v>13.167</c:v>
                </c:pt>
                <c:pt idx="393">
                  <c:v>13.2</c:v>
                </c:pt>
                <c:pt idx="394">
                  <c:v>13.233000000000001</c:v>
                </c:pt>
                <c:pt idx="395">
                  <c:v>13.266999999999999</c:v>
                </c:pt>
                <c:pt idx="396">
                  <c:v>13.3</c:v>
                </c:pt>
                <c:pt idx="397">
                  <c:v>13.333</c:v>
                </c:pt>
                <c:pt idx="398">
                  <c:v>13.367000000000001</c:v>
                </c:pt>
                <c:pt idx="399">
                  <c:v>13.4</c:v>
                </c:pt>
                <c:pt idx="400">
                  <c:v>13.433</c:v>
                </c:pt>
                <c:pt idx="401">
                  <c:v>13.467000000000001</c:v>
                </c:pt>
                <c:pt idx="402">
                  <c:v>13.5</c:v>
                </c:pt>
                <c:pt idx="403">
                  <c:v>13.532999999999999</c:v>
                </c:pt>
                <c:pt idx="404">
                  <c:v>13.567</c:v>
                </c:pt>
                <c:pt idx="405">
                  <c:v>13.6</c:v>
                </c:pt>
                <c:pt idx="406">
                  <c:v>13.632999999999999</c:v>
                </c:pt>
                <c:pt idx="407">
                  <c:v>13.667</c:v>
                </c:pt>
                <c:pt idx="408">
                  <c:v>13.7</c:v>
                </c:pt>
                <c:pt idx="409">
                  <c:v>13.733000000000001</c:v>
                </c:pt>
                <c:pt idx="410">
                  <c:v>13.766999999999999</c:v>
                </c:pt>
                <c:pt idx="411">
                  <c:v>13.8</c:v>
                </c:pt>
                <c:pt idx="412">
                  <c:v>13.833</c:v>
                </c:pt>
                <c:pt idx="413">
                  <c:v>13.867000000000001</c:v>
                </c:pt>
                <c:pt idx="414">
                  <c:v>13.9</c:v>
                </c:pt>
                <c:pt idx="415">
                  <c:v>13.933</c:v>
                </c:pt>
                <c:pt idx="416">
                  <c:v>13.967000000000001</c:v>
                </c:pt>
                <c:pt idx="417">
                  <c:v>14</c:v>
                </c:pt>
                <c:pt idx="418">
                  <c:v>14.032999999999999</c:v>
                </c:pt>
                <c:pt idx="419">
                  <c:v>14.067</c:v>
                </c:pt>
                <c:pt idx="420">
                  <c:v>14.1</c:v>
                </c:pt>
                <c:pt idx="421">
                  <c:v>14.132999999999999</c:v>
                </c:pt>
                <c:pt idx="422">
                  <c:v>14.167</c:v>
                </c:pt>
                <c:pt idx="423">
                  <c:v>14.2</c:v>
                </c:pt>
                <c:pt idx="424">
                  <c:v>14.233000000000001</c:v>
                </c:pt>
                <c:pt idx="425">
                  <c:v>14.266999999999999</c:v>
                </c:pt>
                <c:pt idx="426">
                  <c:v>14.3</c:v>
                </c:pt>
                <c:pt idx="427">
                  <c:v>14.333</c:v>
                </c:pt>
                <c:pt idx="428">
                  <c:v>14.367000000000001</c:v>
                </c:pt>
                <c:pt idx="429">
                  <c:v>14.4</c:v>
                </c:pt>
                <c:pt idx="430">
                  <c:v>14.433</c:v>
                </c:pt>
                <c:pt idx="431">
                  <c:v>14.467000000000001</c:v>
                </c:pt>
                <c:pt idx="432">
                  <c:v>14.5</c:v>
                </c:pt>
                <c:pt idx="433">
                  <c:v>14.532999999999999</c:v>
                </c:pt>
                <c:pt idx="434">
                  <c:v>14.567</c:v>
                </c:pt>
                <c:pt idx="435">
                  <c:v>14.6</c:v>
                </c:pt>
                <c:pt idx="436">
                  <c:v>14.632999999999999</c:v>
                </c:pt>
                <c:pt idx="437">
                  <c:v>14.667</c:v>
                </c:pt>
                <c:pt idx="438">
                  <c:v>14.7</c:v>
                </c:pt>
                <c:pt idx="439">
                  <c:v>14.733000000000001</c:v>
                </c:pt>
                <c:pt idx="440">
                  <c:v>14.766999999999999</c:v>
                </c:pt>
                <c:pt idx="441">
                  <c:v>14.8</c:v>
                </c:pt>
                <c:pt idx="442">
                  <c:v>14.833</c:v>
                </c:pt>
                <c:pt idx="443">
                  <c:v>14.867000000000001</c:v>
                </c:pt>
                <c:pt idx="444">
                  <c:v>14.9</c:v>
                </c:pt>
                <c:pt idx="445">
                  <c:v>14.933</c:v>
                </c:pt>
                <c:pt idx="446">
                  <c:v>14.967000000000001</c:v>
                </c:pt>
                <c:pt idx="447">
                  <c:v>15</c:v>
                </c:pt>
                <c:pt idx="448">
                  <c:v>15.032999999999999</c:v>
                </c:pt>
                <c:pt idx="449">
                  <c:v>15.067</c:v>
                </c:pt>
                <c:pt idx="450">
                  <c:v>15.1</c:v>
                </c:pt>
                <c:pt idx="451">
                  <c:v>15.132999999999999</c:v>
                </c:pt>
                <c:pt idx="452">
                  <c:v>15.167</c:v>
                </c:pt>
                <c:pt idx="453">
                  <c:v>15.2</c:v>
                </c:pt>
                <c:pt idx="454">
                  <c:v>15.233000000000001</c:v>
                </c:pt>
                <c:pt idx="455">
                  <c:v>15.266999999999999</c:v>
                </c:pt>
                <c:pt idx="456">
                  <c:v>15.3</c:v>
                </c:pt>
                <c:pt idx="457">
                  <c:v>15.333</c:v>
                </c:pt>
                <c:pt idx="458">
                  <c:v>15.367000000000001</c:v>
                </c:pt>
                <c:pt idx="459">
                  <c:v>15.4</c:v>
                </c:pt>
                <c:pt idx="460">
                  <c:v>15.433</c:v>
                </c:pt>
                <c:pt idx="461">
                  <c:v>15.467000000000001</c:v>
                </c:pt>
                <c:pt idx="462">
                  <c:v>15.5</c:v>
                </c:pt>
                <c:pt idx="463">
                  <c:v>15.532999999999999</c:v>
                </c:pt>
                <c:pt idx="464">
                  <c:v>15.567</c:v>
                </c:pt>
                <c:pt idx="465">
                  <c:v>15.6</c:v>
                </c:pt>
                <c:pt idx="466">
                  <c:v>15.632999999999999</c:v>
                </c:pt>
                <c:pt idx="467">
                  <c:v>15.667</c:v>
                </c:pt>
                <c:pt idx="468">
                  <c:v>15.7</c:v>
                </c:pt>
                <c:pt idx="469">
                  <c:v>15.733000000000001</c:v>
                </c:pt>
                <c:pt idx="470">
                  <c:v>15.766999999999999</c:v>
                </c:pt>
                <c:pt idx="471">
                  <c:v>15.8</c:v>
                </c:pt>
                <c:pt idx="472">
                  <c:v>15.833</c:v>
                </c:pt>
                <c:pt idx="473">
                  <c:v>15.867000000000001</c:v>
                </c:pt>
                <c:pt idx="474">
                  <c:v>15.9</c:v>
                </c:pt>
                <c:pt idx="475">
                  <c:v>15.933</c:v>
                </c:pt>
                <c:pt idx="476">
                  <c:v>15.967000000000001</c:v>
                </c:pt>
                <c:pt idx="477">
                  <c:v>16</c:v>
                </c:pt>
                <c:pt idx="478">
                  <c:v>16.033000000000001</c:v>
                </c:pt>
                <c:pt idx="479">
                  <c:v>16.067</c:v>
                </c:pt>
                <c:pt idx="480">
                  <c:v>16.100000000000001</c:v>
                </c:pt>
                <c:pt idx="481">
                  <c:v>16.132999999999999</c:v>
                </c:pt>
                <c:pt idx="482">
                  <c:v>16.167000000000002</c:v>
                </c:pt>
                <c:pt idx="483">
                  <c:v>16.2</c:v>
                </c:pt>
                <c:pt idx="484">
                  <c:v>16.233000000000001</c:v>
                </c:pt>
                <c:pt idx="485">
                  <c:v>16.266999999999999</c:v>
                </c:pt>
                <c:pt idx="486">
                  <c:v>16.3</c:v>
                </c:pt>
                <c:pt idx="487">
                  <c:v>16.332999999999998</c:v>
                </c:pt>
                <c:pt idx="488">
                  <c:v>16.367000000000001</c:v>
                </c:pt>
                <c:pt idx="489">
                  <c:v>16.399999999999999</c:v>
                </c:pt>
                <c:pt idx="490">
                  <c:v>16.433</c:v>
                </c:pt>
                <c:pt idx="491">
                  <c:v>16.466999999999999</c:v>
                </c:pt>
                <c:pt idx="492">
                  <c:v>16.5</c:v>
                </c:pt>
                <c:pt idx="493">
                  <c:v>16.533000000000001</c:v>
                </c:pt>
                <c:pt idx="494">
                  <c:v>16.567</c:v>
                </c:pt>
                <c:pt idx="495">
                  <c:v>16.600000000000001</c:v>
                </c:pt>
                <c:pt idx="496">
                  <c:v>16.632999999999999</c:v>
                </c:pt>
                <c:pt idx="497">
                  <c:v>16.667000000000002</c:v>
                </c:pt>
                <c:pt idx="498">
                  <c:v>16.7</c:v>
                </c:pt>
                <c:pt idx="499">
                  <c:v>16.733000000000001</c:v>
                </c:pt>
                <c:pt idx="500">
                  <c:v>16.766999999999999</c:v>
                </c:pt>
                <c:pt idx="501">
                  <c:v>16.8</c:v>
                </c:pt>
                <c:pt idx="502">
                  <c:v>16.832999999999998</c:v>
                </c:pt>
                <c:pt idx="503">
                  <c:v>16.867000000000001</c:v>
                </c:pt>
                <c:pt idx="504">
                  <c:v>16.899999999999999</c:v>
                </c:pt>
                <c:pt idx="505">
                  <c:v>16.933</c:v>
                </c:pt>
                <c:pt idx="506">
                  <c:v>16.966999999999999</c:v>
                </c:pt>
                <c:pt idx="507">
                  <c:v>17</c:v>
                </c:pt>
                <c:pt idx="508">
                  <c:v>17.033000000000001</c:v>
                </c:pt>
                <c:pt idx="509">
                  <c:v>17.067</c:v>
                </c:pt>
                <c:pt idx="510">
                  <c:v>17.100000000000001</c:v>
                </c:pt>
                <c:pt idx="511">
                  <c:v>17.132999999999999</c:v>
                </c:pt>
                <c:pt idx="512">
                  <c:v>17.167000000000002</c:v>
                </c:pt>
                <c:pt idx="513">
                  <c:v>17.2</c:v>
                </c:pt>
                <c:pt idx="514">
                  <c:v>17.233000000000001</c:v>
                </c:pt>
                <c:pt idx="515">
                  <c:v>17.266999999999999</c:v>
                </c:pt>
                <c:pt idx="516">
                  <c:v>17.3</c:v>
                </c:pt>
                <c:pt idx="517">
                  <c:v>17.332999999999998</c:v>
                </c:pt>
                <c:pt idx="518">
                  <c:v>17.367000000000001</c:v>
                </c:pt>
                <c:pt idx="519">
                  <c:v>17.399999999999999</c:v>
                </c:pt>
                <c:pt idx="520">
                  <c:v>17.433</c:v>
                </c:pt>
                <c:pt idx="521">
                  <c:v>17.466999999999999</c:v>
                </c:pt>
                <c:pt idx="522">
                  <c:v>17.5</c:v>
                </c:pt>
                <c:pt idx="523">
                  <c:v>17.533000000000001</c:v>
                </c:pt>
                <c:pt idx="524">
                  <c:v>17.567</c:v>
                </c:pt>
                <c:pt idx="525">
                  <c:v>17.600000000000001</c:v>
                </c:pt>
                <c:pt idx="526">
                  <c:v>17.632999999999999</c:v>
                </c:pt>
                <c:pt idx="527">
                  <c:v>17.667000000000002</c:v>
                </c:pt>
                <c:pt idx="528">
                  <c:v>17.7</c:v>
                </c:pt>
                <c:pt idx="529">
                  <c:v>17.733000000000001</c:v>
                </c:pt>
                <c:pt idx="530">
                  <c:v>17.766999999999999</c:v>
                </c:pt>
                <c:pt idx="531">
                  <c:v>17.8</c:v>
                </c:pt>
                <c:pt idx="532">
                  <c:v>17.832999999999998</c:v>
                </c:pt>
                <c:pt idx="533">
                  <c:v>17.867000000000001</c:v>
                </c:pt>
                <c:pt idx="534">
                  <c:v>17.899999999999999</c:v>
                </c:pt>
                <c:pt idx="535">
                  <c:v>17.933</c:v>
                </c:pt>
                <c:pt idx="536">
                  <c:v>17.966999999999999</c:v>
                </c:pt>
                <c:pt idx="537">
                  <c:v>18</c:v>
                </c:pt>
                <c:pt idx="538">
                  <c:v>18.033000000000001</c:v>
                </c:pt>
                <c:pt idx="539">
                  <c:v>18.067</c:v>
                </c:pt>
                <c:pt idx="540">
                  <c:v>18.100000000000001</c:v>
                </c:pt>
                <c:pt idx="541">
                  <c:v>18.132999999999999</c:v>
                </c:pt>
                <c:pt idx="542">
                  <c:v>18.167000000000002</c:v>
                </c:pt>
                <c:pt idx="543">
                  <c:v>18.2</c:v>
                </c:pt>
                <c:pt idx="544">
                  <c:v>18.233000000000001</c:v>
                </c:pt>
                <c:pt idx="545">
                  <c:v>18.266999999999999</c:v>
                </c:pt>
                <c:pt idx="546">
                  <c:v>18.3</c:v>
                </c:pt>
                <c:pt idx="547">
                  <c:v>18.332999999999998</c:v>
                </c:pt>
                <c:pt idx="548">
                  <c:v>18.367000000000001</c:v>
                </c:pt>
                <c:pt idx="549">
                  <c:v>18.399999999999999</c:v>
                </c:pt>
                <c:pt idx="550">
                  <c:v>18.433</c:v>
                </c:pt>
                <c:pt idx="551">
                  <c:v>18.466999999999999</c:v>
                </c:pt>
                <c:pt idx="552">
                  <c:v>18.5</c:v>
                </c:pt>
                <c:pt idx="553">
                  <c:v>18.533000000000001</c:v>
                </c:pt>
                <c:pt idx="554">
                  <c:v>18.567</c:v>
                </c:pt>
                <c:pt idx="555">
                  <c:v>18.600000000000001</c:v>
                </c:pt>
                <c:pt idx="556">
                  <c:v>18.632999999999999</c:v>
                </c:pt>
                <c:pt idx="557">
                  <c:v>18.667000000000002</c:v>
                </c:pt>
                <c:pt idx="558">
                  <c:v>18.7</c:v>
                </c:pt>
                <c:pt idx="559">
                  <c:v>18.733000000000001</c:v>
                </c:pt>
                <c:pt idx="560">
                  <c:v>18.766999999999999</c:v>
                </c:pt>
                <c:pt idx="561">
                  <c:v>18.8</c:v>
                </c:pt>
                <c:pt idx="562">
                  <c:v>18.832999999999998</c:v>
                </c:pt>
                <c:pt idx="563">
                  <c:v>18.867000000000001</c:v>
                </c:pt>
                <c:pt idx="564">
                  <c:v>18.899999999999999</c:v>
                </c:pt>
                <c:pt idx="565">
                  <c:v>18.933</c:v>
                </c:pt>
                <c:pt idx="566">
                  <c:v>18.966999999999999</c:v>
                </c:pt>
                <c:pt idx="567">
                  <c:v>19</c:v>
                </c:pt>
                <c:pt idx="568">
                  <c:v>19.033000000000001</c:v>
                </c:pt>
                <c:pt idx="569">
                  <c:v>19.067</c:v>
                </c:pt>
                <c:pt idx="570">
                  <c:v>19.100000000000001</c:v>
                </c:pt>
                <c:pt idx="571">
                  <c:v>19.132999999999999</c:v>
                </c:pt>
                <c:pt idx="572">
                  <c:v>19.167000000000002</c:v>
                </c:pt>
                <c:pt idx="573">
                  <c:v>19.2</c:v>
                </c:pt>
                <c:pt idx="574">
                  <c:v>19.233000000000001</c:v>
                </c:pt>
                <c:pt idx="575">
                  <c:v>19.266999999999999</c:v>
                </c:pt>
                <c:pt idx="576">
                  <c:v>19.3</c:v>
                </c:pt>
                <c:pt idx="577">
                  <c:v>19.332999999999998</c:v>
                </c:pt>
                <c:pt idx="578">
                  <c:v>19.367000000000001</c:v>
                </c:pt>
                <c:pt idx="579">
                  <c:v>19.399999999999999</c:v>
                </c:pt>
                <c:pt idx="580">
                  <c:v>19.433</c:v>
                </c:pt>
                <c:pt idx="581">
                  <c:v>19.466999999999999</c:v>
                </c:pt>
                <c:pt idx="582">
                  <c:v>19.5</c:v>
                </c:pt>
                <c:pt idx="583">
                  <c:v>19.533000000000001</c:v>
                </c:pt>
                <c:pt idx="584">
                  <c:v>19.567</c:v>
                </c:pt>
                <c:pt idx="585">
                  <c:v>19.600000000000001</c:v>
                </c:pt>
                <c:pt idx="586">
                  <c:v>19.632999999999999</c:v>
                </c:pt>
                <c:pt idx="587">
                  <c:v>19.667000000000002</c:v>
                </c:pt>
                <c:pt idx="588">
                  <c:v>19.7</c:v>
                </c:pt>
                <c:pt idx="589">
                  <c:v>19.733000000000001</c:v>
                </c:pt>
                <c:pt idx="590">
                  <c:v>19.766999999999999</c:v>
                </c:pt>
                <c:pt idx="591">
                  <c:v>19.8</c:v>
                </c:pt>
                <c:pt idx="592">
                  <c:v>19.832999999999998</c:v>
                </c:pt>
                <c:pt idx="593">
                  <c:v>19.867000000000001</c:v>
                </c:pt>
                <c:pt idx="594">
                  <c:v>19.899999999999999</c:v>
                </c:pt>
                <c:pt idx="595">
                  <c:v>19.933</c:v>
                </c:pt>
                <c:pt idx="596">
                  <c:v>19.966999999999999</c:v>
                </c:pt>
                <c:pt idx="597">
                  <c:v>20</c:v>
                </c:pt>
                <c:pt idx="598">
                  <c:v>20.033000000000001</c:v>
                </c:pt>
                <c:pt idx="599">
                  <c:v>20.067</c:v>
                </c:pt>
                <c:pt idx="600">
                  <c:v>20.100000000000001</c:v>
                </c:pt>
              </c:numCache>
            </c:numRef>
          </c:xVal>
          <c:yVal>
            <c:numRef>
              <c:f>'@13K'!$C$2:$C$602</c:f>
              <c:numCache>
                <c:formatCode>General</c:formatCode>
                <c:ptCount val="601"/>
                <c:pt idx="2">
                  <c:v>40.222000000000001</c:v>
                </c:pt>
                <c:pt idx="3">
                  <c:v>49.122</c:v>
                </c:pt>
                <c:pt idx="4">
                  <c:v>47.124000000000002</c:v>
                </c:pt>
                <c:pt idx="5">
                  <c:v>41.731000000000002</c:v>
                </c:pt>
                <c:pt idx="6">
                  <c:v>39.012</c:v>
                </c:pt>
                <c:pt idx="7">
                  <c:v>34.982999999999997</c:v>
                </c:pt>
                <c:pt idx="8">
                  <c:v>31.71</c:v>
                </c:pt>
                <c:pt idx="9">
                  <c:v>28.718</c:v>
                </c:pt>
                <c:pt idx="10">
                  <c:v>26.806000000000001</c:v>
                </c:pt>
                <c:pt idx="11">
                  <c:v>24.939</c:v>
                </c:pt>
                <c:pt idx="12">
                  <c:v>23.222000000000001</c:v>
                </c:pt>
                <c:pt idx="13">
                  <c:v>21.108000000000001</c:v>
                </c:pt>
                <c:pt idx="14">
                  <c:v>19.614000000000001</c:v>
                </c:pt>
                <c:pt idx="15">
                  <c:v>18.428999999999998</c:v>
                </c:pt>
                <c:pt idx="16">
                  <c:v>17.553999999999998</c:v>
                </c:pt>
                <c:pt idx="17">
                  <c:v>16.600000000000001</c:v>
                </c:pt>
                <c:pt idx="18">
                  <c:v>15.87</c:v>
                </c:pt>
                <c:pt idx="19">
                  <c:v>15.233000000000001</c:v>
                </c:pt>
                <c:pt idx="20">
                  <c:v>14.682</c:v>
                </c:pt>
                <c:pt idx="21">
                  <c:v>14.090999999999999</c:v>
                </c:pt>
                <c:pt idx="22">
                  <c:v>13.365</c:v>
                </c:pt>
                <c:pt idx="23">
                  <c:v>13.055</c:v>
                </c:pt>
                <c:pt idx="24">
                  <c:v>12.983000000000001</c:v>
                </c:pt>
                <c:pt idx="25">
                  <c:v>12.62</c:v>
                </c:pt>
                <c:pt idx="26">
                  <c:v>12.186999999999999</c:v>
                </c:pt>
                <c:pt idx="27">
                  <c:v>11.909000000000001</c:v>
                </c:pt>
                <c:pt idx="28">
                  <c:v>11.622999999999999</c:v>
                </c:pt>
                <c:pt idx="29">
                  <c:v>11.109</c:v>
                </c:pt>
                <c:pt idx="30">
                  <c:v>10.96</c:v>
                </c:pt>
                <c:pt idx="31">
                  <c:v>11.1</c:v>
                </c:pt>
                <c:pt idx="32">
                  <c:v>10.981999999999999</c:v>
                </c:pt>
                <c:pt idx="33">
                  <c:v>10.801</c:v>
                </c:pt>
                <c:pt idx="34">
                  <c:v>10.587</c:v>
                </c:pt>
                <c:pt idx="35">
                  <c:v>10.340999999999999</c:v>
                </c:pt>
                <c:pt idx="36">
                  <c:v>10.095000000000001</c:v>
                </c:pt>
                <c:pt idx="37">
                  <c:v>10.129</c:v>
                </c:pt>
                <c:pt idx="38">
                  <c:v>10.003</c:v>
                </c:pt>
                <c:pt idx="39">
                  <c:v>10.085000000000001</c:v>
                </c:pt>
                <c:pt idx="40">
                  <c:v>10.130000000000001</c:v>
                </c:pt>
                <c:pt idx="41">
                  <c:v>10.159000000000001</c:v>
                </c:pt>
                <c:pt idx="42">
                  <c:v>10.154999999999999</c:v>
                </c:pt>
                <c:pt idx="43">
                  <c:v>10.170999999999999</c:v>
                </c:pt>
                <c:pt idx="44">
                  <c:v>10.243</c:v>
                </c:pt>
                <c:pt idx="45">
                  <c:v>10.329000000000001</c:v>
                </c:pt>
                <c:pt idx="46">
                  <c:v>10.388</c:v>
                </c:pt>
                <c:pt idx="47">
                  <c:v>10.426</c:v>
                </c:pt>
                <c:pt idx="48">
                  <c:v>10.845000000000001</c:v>
                </c:pt>
                <c:pt idx="49">
                  <c:v>10.787000000000001</c:v>
                </c:pt>
                <c:pt idx="50">
                  <c:v>10.724</c:v>
                </c:pt>
                <c:pt idx="51">
                  <c:v>10.699</c:v>
                </c:pt>
                <c:pt idx="52">
                  <c:v>10.949</c:v>
                </c:pt>
                <c:pt idx="53">
                  <c:v>10.744999999999999</c:v>
                </c:pt>
                <c:pt idx="54">
                  <c:v>10.977</c:v>
                </c:pt>
                <c:pt idx="55">
                  <c:v>10.952999999999999</c:v>
                </c:pt>
                <c:pt idx="56">
                  <c:v>11.129</c:v>
                </c:pt>
                <c:pt idx="57">
                  <c:v>11.052</c:v>
                </c:pt>
                <c:pt idx="58">
                  <c:v>11.471</c:v>
                </c:pt>
                <c:pt idx="59">
                  <c:v>11.680999999999999</c:v>
                </c:pt>
                <c:pt idx="60">
                  <c:v>12.145</c:v>
                </c:pt>
                <c:pt idx="61">
                  <c:v>12.368</c:v>
                </c:pt>
                <c:pt idx="62">
                  <c:v>12.555999999999999</c:v>
                </c:pt>
                <c:pt idx="63">
                  <c:v>12.472</c:v>
                </c:pt>
                <c:pt idx="64">
                  <c:v>12.38</c:v>
                </c:pt>
                <c:pt idx="65">
                  <c:v>12.305999999999999</c:v>
                </c:pt>
                <c:pt idx="66">
                  <c:v>12.27</c:v>
                </c:pt>
                <c:pt idx="67">
                  <c:v>12.547000000000001</c:v>
                </c:pt>
                <c:pt idx="68">
                  <c:v>12.815</c:v>
                </c:pt>
                <c:pt idx="69">
                  <c:v>13.055999999999999</c:v>
                </c:pt>
                <c:pt idx="70">
                  <c:v>13.273999999999999</c:v>
                </c:pt>
                <c:pt idx="71">
                  <c:v>13.52</c:v>
                </c:pt>
                <c:pt idx="72">
                  <c:v>13.468</c:v>
                </c:pt>
                <c:pt idx="73">
                  <c:v>13.45</c:v>
                </c:pt>
                <c:pt idx="74">
                  <c:v>13.775</c:v>
                </c:pt>
                <c:pt idx="75">
                  <c:v>13.797000000000001</c:v>
                </c:pt>
                <c:pt idx="76">
                  <c:v>13.826000000000001</c:v>
                </c:pt>
                <c:pt idx="77">
                  <c:v>13.842000000000001</c:v>
                </c:pt>
                <c:pt idx="78">
                  <c:v>14.154</c:v>
                </c:pt>
                <c:pt idx="79">
                  <c:v>13.864000000000001</c:v>
                </c:pt>
                <c:pt idx="80">
                  <c:v>13.907999999999999</c:v>
                </c:pt>
                <c:pt idx="81">
                  <c:v>13.939</c:v>
                </c:pt>
                <c:pt idx="82">
                  <c:v>14.016</c:v>
                </c:pt>
                <c:pt idx="83">
                  <c:v>13.788</c:v>
                </c:pt>
                <c:pt idx="84">
                  <c:v>13.853</c:v>
                </c:pt>
                <c:pt idx="85">
                  <c:v>13.94</c:v>
                </c:pt>
                <c:pt idx="86">
                  <c:v>13.971</c:v>
                </c:pt>
                <c:pt idx="87">
                  <c:v>14.026999999999999</c:v>
                </c:pt>
                <c:pt idx="88">
                  <c:v>14.06</c:v>
                </c:pt>
                <c:pt idx="89">
                  <c:v>13.846</c:v>
                </c:pt>
                <c:pt idx="90">
                  <c:v>13.846</c:v>
                </c:pt>
                <c:pt idx="91">
                  <c:v>13.635999999999999</c:v>
                </c:pt>
                <c:pt idx="92">
                  <c:v>13.382</c:v>
                </c:pt>
                <c:pt idx="93">
                  <c:v>13.159000000000001</c:v>
                </c:pt>
                <c:pt idx="94">
                  <c:v>12.923</c:v>
                </c:pt>
                <c:pt idx="95">
                  <c:v>12.694000000000001</c:v>
                </c:pt>
                <c:pt idx="96">
                  <c:v>12.48</c:v>
                </c:pt>
                <c:pt idx="97">
                  <c:v>12.276999999999999</c:v>
                </c:pt>
                <c:pt idx="98">
                  <c:v>12.073</c:v>
                </c:pt>
                <c:pt idx="99">
                  <c:v>12.122999999999999</c:v>
                </c:pt>
                <c:pt idx="100">
                  <c:v>11.891</c:v>
                </c:pt>
                <c:pt idx="101">
                  <c:v>11.696</c:v>
                </c:pt>
                <c:pt idx="102">
                  <c:v>11.712999999999999</c:v>
                </c:pt>
                <c:pt idx="103">
                  <c:v>11.696</c:v>
                </c:pt>
                <c:pt idx="104">
                  <c:v>11.472</c:v>
                </c:pt>
                <c:pt idx="105">
                  <c:v>11.3</c:v>
                </c:pt>
                <c:pt idx="106">
                  <c:v>11.288</c:v>
                </c:pt>
                <c:pt idx="107">
                  <c:v>11.065</c:v>
                </c:pt>
                <c:pt idx="108">
                  <c:v>10.670999999999999</c:v>
                </c:pt>
                <c:pt idx="109">
                  <c:v>10.691000000000001</c:v>
                </c:pt>
                <c:pt idx="110">
                  <c:v>10.473000000000001</c:v>
                </c:pt>
                <c:pt idx="111">
                  <c:v>10.285</c:v>
                </c:pt>
                <c:pt idx="112">
                  <c:v>10.087</c:v>
                </c:pt>
                <c:pt idx="113">
                  <c:v>10.098000000000001</c:v>
                </c:pt>
                <c:pt idx="114">
                  <c:v>9.9024000000000001</c:v>
                </c:pt>
                <c:pt idx="115">
                  <c:v>9.9125999999999994</c:v>
                </c:pt>
                <c:pt idx="116">
                  <c:v>9.9214000000000002</c:v>
                </c:pt>
                <c:pt idx="117">
                  <c:v>10.141</c:v>
                </c:pt>
                <c:pt idx="118">
                  <c:v>10.342000000000001</c:v>
                </c:pt>
                <c:pt idx="119">
                  <c:v>10.574999999999999</c:v>
                </c:pt>
                <c:pt idx="120">
                  <c:v>10.801</c:v>
                </c:pt>
                <c:pt idx="121">
                  <c:v>11.029</c:v>
                </c:pt>
                <c:pt idx="122">
                  <c:v>11.051</c:v>
                </c:pt>
                <c:pt idx="123">
                  <c:v>11.302</c:v>
                </c:pt>
                <c:pt idx="124">
                  <c:v>11.522</c:v>
                </c:pt>
                <c:pt idx="125">
                  <c:v>11.747</c:v>
                </c:pt>
                <c:pt idx="126">
                  <c:v>11.972</c:v>
                </c:pt>
                <c:pt idx="127">
                  <c:v>12.191000000000001</c:v>
                </c:pt>
                <c:pt idx="128">
                  <c:v>12.169</c:v>
                </c:pt>
                <c:pt idx="129">
                  <c:v>12.147</c:v>
                </c:pt>
                <c:pt idx="130">
                  <c:v>11.907999999999999</c:v>
                </c:pt>
                <c:pt idx="131">
                  <c:v>11.916</c:v>
                </c:pt>
                <c:pt idx="132">
                  <c:v>11.917999999999999</c:v>
                </c:pt>
                <c:pt idx="133">
                  <c:v>11.914999999999999</c:v>
                </c:pt>
                <c:pt idx="134">
                  <c:v>11.911</c:v>
                </c:pt>
                <c:pt idx="135">
                  <c:v>12.13</c:v>
                </c:pt>
                <c:pt idx="136">
                  <c:v>12.102</c:v>
                </c:pt>
                <c:pt idx="137">
                  <c:v>12.079000000000001</c:v>
                </c:pt>
                <c:pt idx="138">
                  <c:v>12.118</c:v>
                </c:pt>
                <c:pt idx="139">
                  <c:v>12.384</c:v>
                </c:pt>
                <c:pt idx="140">
                  <c:v>12.387</c:v>
                </c:pt>
                <c:pt idx="141">
                  <c:v>12.654</c:v>
                </c:pt>
                <c:pt idx="142">
                  <c:v>12.691000000000001</c:v>
                </c:pt>
                <c:pt idx="143">
                  <c:v>12.702999999999999</c:v>
                </c:pt>
                <c:pt idx="144">
                  <c:v>12.462999999999999</c:v>
                </c:pt>
                <c:pt idx="145">
                  <c:v>12.518000000000001</c:v>
                </c:pt>
                <c:pt idx="146">
                  <c:v>12.313000000000001</c:v>
                </c:pt>
                <c:pt idx="147">
                  <c:v>12.337999999999999</c:v>
                </c:pt>
                <c:pt idx="148">
                  <c:v>12.333</c:v>
                </c:pt>
                <c:pt idx="149">
                  <c:v>12.356999999999999</c:v>
                </c:pt>
                <c:pt idx="150">
                  <c:v>12.129</c:v>
                </c:pt>
                <c:pt idx="151">
                  <c:v>11.895</c:v>
                </c:pt>
                <c:pt idx="152">
                  <c:v>11.661</c:v>
                </c:pt>
                <c:pt idx="153">
                  <c:v>11.448</c:v>
                </c:pt>
                <c:pt idx="154">
                  <c:v>11.032</c:v>
                </c:pt>
                <c:pt idx="155">
                  <c:v>10.832000000000001</c:v>
                </c:pt>
                <c:pt idx="156">
                  <c:v>10.632999999999999</c:v>
                </c:pt>
                <c:pt idx="157">
                  <c:v>10.438000000000001</c:v>
                </c:pt>
                <c:pt idx="158">
                  <c:v>10.243</c:v>
                </c:pt>
                <c:pt idx="159">
                  <c:v>10.252000000000001</c:v>
                </c:pt>
                <c:pt idx="160">
                  <c:v>10.257</c:v>
                </c:pt>
                <c:pt idx="161">
                  <c:v>10.262</c:v>
                </c:pt>
                <c:pt idx="162">
                  <c:v>10.257</c:v>
                </c:pt>
                <c:pt idx="163">
                  <c:v>10.057</c:v>
                </c:pt>
                <c:pt idx="164">
                  <c:v>9.8257999999999992</c:v>
                </c:pt>
                <c:pt idx="165">
                  <c:v>9.4114000000000004</c:v>
                </c:pt>
                <c:pt idx="166">
                  <c:v>9.1937999999999995</c:v>
                </c:pt>
                <c:pt idx="167">
                  <c:v>8.7788000000000004</c:v>
                </c:pt>
                <c:pt idx="168">
                  <c:v>8.5809999999999995</c:v>
                </c:pt>
                <c:pt idx="169">
                  <c:v>8.3813999999999993</c:v>
                </c:pt>
                <c:pt idx="170">
                  <c:v>8.3634000000000004</c:v>
                </c:pt>
                <c:pt idx="171">
                  <c:v>7.9808000000000003</c:v>
                </c:pt>
                <c:pt idx="172">
                  <c:v>7.9682000000000004</c:v>
                </c:pt>
                <c:pt idx="173">
                  <c:v>7.7568000000000001</c:v>
                </c:pt>
                <c:pt idx="174">
                  <c:v>7.5746000000000002</c:v>
                </c:pt>
                <c:pt idx="175">
                  <c:v>7.3924000000000003</c:v>
                </c:pt>
                <c:pt idx="176">
                  <c:v>7.3764000000000003</c:v>
                </c:pt>
                <c:pt idx="177">
                  <c:v>7.1871999999999998</c:v>
                </c:pt>
                <c:pt idx="178">
                  <c:v>7.0122</c:v>
                </c:pt>
                <c:pt idx="179">
                  <c:v>7.0006000000000004</c:v>
                </c:pt>
                <c:pt idx="180">
                  <c:v>6.9888000000000003</c:v>
                </c:pt>
                <c:pt idx="181">
                  <c:v>6.9786000000000001</c:v>
                </c:pt>
                <c:pt idx="182">
                  <c:v>6.9630000000000001</c:v>
                </c:pt>
                <c:pt idx="183">
                  <c:v>7.1087999999999996</c:v>
                </c:pt>
                <c:pt idx="184">
                  <c:v>7.2636000000000003</c:v>
                </c:pt>
                <c:pt idx="185">
                  <c:v>7.4177999999999997</c:v>
                </c:pt>
                <c:pt idx="186">
                  <c:v>7.5936000000000003</c:v>
                </c:pt>
                <c:pt idx="187">
                  <c:v>7.7591999999999999</c:v>
                </c:pt>
                <c:pt idx="188">
                  <c:v>7.8932000000000002</c:v>
                </c:pt>
                <c:pt idx="189">
                  <c:v>8.0373999999999999</c:v>
                </c:pt>
                <c:pt idx="190">
                  <c:v>8.1929999999999996</c:v>
                </c:pt>
                <c:pt idx="191">
                  <c:v>8.5134000000000007</c:v>
                </c:pt>
                <c:pt idx="192">
                  <c:v>8.8550000000000004</c:v>
                </c:pt>
                <c:pt idx="193">
                  <c:v>9.2362000000000002</c:v>
                </c:pt>
                <c:pt idx="194">
                  <c:v>9.4353999999999996</c:v>
                </c:pt>
                <c:pt idx="195">
                  <c:v>9.8265999999999991</c:v>
                </c:pt>
                <c:pt idx="196">
                  <c:v>9.8328000000000007</c:v>
                </c:pt>
                <c:pt idx="197">
                  <c:v>9.8385999999999996</c:v>
                </c:pt>
                <c:pt idx="198">
                  <c:v>10.074</c:v>
                </c:pt>
                <c:pt idx="199">
                  <c:v>10.074</c:v>
                </c:pt>
                <c:pt idx="200">
                  <c:v>10.084</c:v>
                </c:pt>
                <c:pt idx="201">
                  <c:v>10.292</c:v>
                </c:pt>
                <c:pt idx="202">
                  <c:v>10.537000000000001</c:v>
                </c:pt>
                <c:pt idx="203">
                  <c:v>10.545999999999999</c:v>
                </c:pt>
                <c:pt idx="204">
                  <c:v>10.785</c:v>
                </c:pt>
                <c:pt idx="205">
                  <c:v>10.816000000000001</c:v>
                </c:pt>
                <c:pt idx="206">
                  <c:v>10.847</c:v>
                </c:pt>
                <c:pt idx="207">
                  <c:v>10.816000000000001</c:v>
                </c:pt>
                <c:pt idx="208">
                  <c:v>10.775</c:v>
                </c:pt>
                <c:pt idx="209">
                  <c:v>10.725</c:v>
                </c:pt>
                <c:pt idx="210">
                  <c:v>10.676</c:v>
                </c:pt>
                <c:pt idx="211">
                  <c:v>10.641</c:v>
                </c:pt>
                <c:pt idx="212">
                  <c:v>10.4</c:v>
                </c:pt>
                <c:pt idx="213">
                  <c:v>10.367000000000001</c:v>
                </c:pt>
                <c:pt idx="214">
                  <c:v>10.141</c:v>
                </c:pt>
                <c:pt idx="215">
                  <c:v>9.9163999999999994</c:v>
                </c:pt>
                <c:pt idx="216">
                  <c:v>9.6856000000000009</c:v>
                </c:pt>
                <c:pt idx="217">
                  <c:v>9.6893999999999991</c:v>
                </c:pt>
                <c:pt idx="218">
                  <c:v>9.4992000000000001</c:v>
                </c:pt>
                <c:pt idx="219">
                  <c:v>9.5145999999999997</c:v>
                </c:pt>
                <c:pt idx="220">
                  <c:v>9.5289999999999999</c:v>
                </c:pt>
                <c:pt idx="221">
                  <c:v>9.5353999999999992</c:v>
                </c:pt>
                <c:pt idx="222">
                  <c:v>9.5259999999999998</c:v>
                </c:pt>
                <c:pt idx="223">
                  <c:v>9.5175999999999998</c:v>
                </c:pt>
                <c:pt idx="224">
                  <c:v>9.3224</c:v>
                </c:pt>
                <c:pt idx="225">
                  <c:v>9.1313999999999993</c:v>
                </c:pt>
                <c:pt idx="226">
                  <c:v>8.9077999999999999</c:v>
                </c:pt>
                <c:pt idx="227">
                  <c:v>8.7218</c:v>
                </c:pt>
                <c:pt idx="228">
                  <c:v>8.5015999999999998</c:v>
                </c:pt>
                <c:pt idx="229">
                  <c:v>8.4906000000000006</c:v>
                </c:pt>
                <c:pt idx="230">
                  <c:v>8.6609999999999996</c:v>
                </c:pt>
                <c:pt idx="231">
                  <c:v>8.6595999999999993</c:v>
                </c:pt>
                <c:pt idx="232">
                  <c:v>8.8368000000000002</c:v>
                </c:pt>
                <c:pt idx="233">
                  <c:v>9.0484000000000009</c:v>
                </c:pt>
                <c:pt idx="234">
                  <c:v>9.2279999999999998</c:v>
                </c:pt>
                <c:pt idx="235">
                  <c:v>9.2224000000000004</c:v>
                </c:pt>
                <c:pt idx="236">
                  <c:v>9.4179999999999993</c:v>
                </c:pt>
                <c:pt idx="237">
                  <c:v>9.4093999999999998</c:v>
                </c:pt>
                <c:pt idx="238">
                  <c:v>9.3970000000000002</c:v>
                </c:pt>
                <c:pt idx="239">
                  <c:v>9.6278000000000006</c:v>
                </c:pt>
                <c:pt idx="240">
                  <c:v>9.8585999999999991</c:v>
                </c:pt>
                <c:pt idx="241">
                  <c:v>10.077999999999999</c:v>
                </c:pt>
                <c:pt idx="242">
                  <c:v>10.317</c:v>
                </c:pt>
                <c:pt idx="243">
                  <c:v>10.737</c:v>
                </c:pt>
                <c:pt idx="244">
                  <c:v>10.95</c:v>
                </c:pt>
                <c:pt idx="245">
                  <c:v>11.403</c:v>
                </c:pt>
                <c:pt idx="246">
                  <c:v>11.855</c:v>
                </c:pt>
                <c:pt idx="247">
                  <c:v>12.273999999999999</c:v>
                </c:pt>
                <c:pt idx="248">
                  <c:v>12.278</c:v>
                </c:pt>
                <c:pt idx="249">
                  <c:v>12.247</c:v>
                </c:pt>
                <c:pt idx="250">
                  <c:v>12.201000000000001</c:v>
                </c:pt>
                <c:pt idx="251">
                  <c:v>12.167</c:v>
                </c:pt>
                <c:pt idx="252">
                  <c:v>12.141</c:v>
                </c:pt>
                <c:pt idx="253">
                  <c:v>12.353999999999999</c:v>
                </c:pt>
                <c:pt idx="254">
                  <c:v>12.821</c:v>
                </c:pt>
                <c:pt idx="255">
                  <c:v>12.827999999999999</c:v>
                </c:pt>
                <c:pt idx="256">
                  <c:v>13.085000000000001</c:v>
                </c:pt>
                <c:pt idx="257">
                  <c:v>13.347</c:v>
                </c:pt>
                <c:pt idx="258">
                  <c:v>13.891999999999999</c:v>
                </c:pt>
                <c:pt idx="259">
                  <c:v>14.175000000000001</c:v>
                </c:pt>
                <c:pt idx="260">
                  <c:v>14.678000000000001</c:v>
                </c:pt>
                <c:pt idx="261">
                  <c:v>15.247999999999999</c:v>
                </c:pt>
                <c:pt idx="262">
                  <c:v>15.818</c:v>
                </c:pt>
                <c:pt idx="263">
                  <c:v>16.097999999999999</c:v>
                </c:pt>
                <c:pt idx="264">
                  <c:v>16.393999999999998</c:v>
                </c:pt>
                <c:pt idx="265">
                  <c:v>17.087</c:v>
                </c:pt>
                <c:pt idx="266">
                  <c:v>17.434999999999999</c:v>
                </c:pt>
                <c:pt idx="267">
                  <c:v>17.789000000000001</c:v>
                </c:pt>
                <c:pt idx="268">
                  <c:v>17.844000000000001</c:v>
                </c:pt>
                <c:pt idx="269">
                  <c:v>17.896999999999998</c:v>
                </c:pt>
                <c:pt idx="270">
                  <c:v>17.568999999999999</c:v>
                </c:pt>
                <c:pt idx="271">
                  <c:v>17.611999999999998</c:v>
                </c:pt>
                <c:pt idx="272">
                  <c:v>17.649000000000001</c:v>
                </c:pt>
                <c:pt idx="273">
                  <c:v>17.646999999999998</c:v>
                </c:pt>
                <c:pt idx="274">
                  <c:v>17.645</c:v>
                </c:pt>
                <c:pt idx="275">
                  <c:v>17.321000000000002</c:v>
                </c:pt>
                <c:pt idx="276">
                  <c:v>16.969000000000001</c:v>
                </c:pt>
                <c:pt idx="277">
                  <c:v>16.617000000000001</c:v>
                </c:pt>
                <c:pt idx="278">
                  <c:v>16.329000000000001</c:v>
                </c:pt>
                <c:pt idx="279">
                  <c:v>16.027999999999999</c:v>
                </c:pt>
                <c:pt idx="280">
                  <c:v>16.061</c:v>
                </c:pt>
                <c:pt idx="281">
                  <c:v>15.487</c:v>
                </c:pt>
                <c:pt idx="282">
                  <c:v>14.932</c:v>
                </c:pt>
                <c:pt idx="283">
                  <c:v>14.856</c:v>
                </c:pt>
                <c:pt idx="284">
                  <c:v>14.798</c:v>
                </c:pt>
                <c:pt idx="285">
                  <c:v>14.714</c:v>
                </c:pt>
                <c:pt idx="286">
                  <c:v>14.923999999999999</c:v>
                </c:pt>
                <c:pt idx="287">
                  <c:v>14.85</c:v>
                </c:pt>
                <c:pt idx="288">
                  <c:v>14.554</c:v>
                </c:pt>
                <c:pt idx="289">
                  <c:v>14.242000000000001</c:v>
                </c:pt>
                <c:pt idx="290">
                  <c:v>13.724</c:v>
                </c:pt>
                <c:pt idx="291">
                  <c:v>13.467000000000001</c:v>
                </c:pt>
                <c:pt idx="292">
                  <c:v>13.238</c:v>
                </c:pt>
                <c:pt idx="293">
                  <c:v>13.026</c:v>
                </c:pt>
                <c:pt idx="294">
                  <c:v>12.821</c:v>
                </c:pt>
                <c:pt idx="295">
                  <c:v>12.823</c:v>
                </c:pt>
                <c:pt idx="296">
                  <c:v>12.566000000000001</c:v>
                </c:pt>
                <c:pt idx="297">
                  <c:v>12.326000000000001</c:v>
                </c:pt>
                <c:pt idx="298">
                  <c:v>12.051</c:v>
                </c:pt>
                <c:pt idx="299">
                  <c:v>11.805999999999999</c:v>
                </c:pt>
                <c:pt idx="300">
                  <c:v>11.568</c:v>
                </c:pt>
                <c:pt idx="301">
                  <c:v>11.327999999999999</c:v>
                </c:pt>
                <c:pt idx="302">
                  <c:v>11.531000000000001</c:v>
                </c:pt>
                <c:pt idx="303">
                  <c:v>11.782</c:v>
                </c:pt>
                <c:pt idx="304">
                  <c:v>12.016999999999999</c:v>
                </c:pt>
                <c:pt idx="305">
                  <c:v>12.255000000000001</c:v>
                </c:pt>
                <c:pt idx="306">
                  <c:v>12.744999999999999</c:v>
                </c:pt>
                <c:pt idx="307">
                  <c:v>13.015000000000001</c:v>
                </c:pt>
                <c:pt idx="308">
                  <c:v>13.27</c:v>
                </c:pt>
                <c:pt idx="309">
                  <c:v>13.521000000000001</c:v>
                </c:pt>
                <c:pt idx="310">
                  <c:v>14.031000000000001</c:v>
                </c:pt>
                <c:pt idx="311">
                  <c:v>14.041</c:v>
                </c:pt>
                <c:pt idx="312">
                  <c:v>14.018000000000001</c:v>
                </c:pt>
                <c:pt idx="313">
                  <c:v>14.268000000000001</c:v>
                </c:pt>
                <c:pt idx="314">
                  <c:v>14.519</c:v>
                </c:pt>
                <c:pt idx="315">
                  <c:v>14.505000000000001</c:v>
                </c:pt>
                <c:pt idx="316">
                  <c:v>14.69</c:v>
                </c:pt>
                <c:pt idx="317">
                  <c:v>14.920999999999999</c:v>
                </c:pt>
                <c:pt idx="318">
                  <c:v>14.912000000000001</c:v>
                </c:pt>
                <c:pt idx="319">
                  <c:v>14.866</c:v>
                </c:pt>
                <c:pt idx="320">
                  <c:v>15.138</c:v>
                </c:pt>
                <c:pt idx="321">
                  <c:v>15.459</c:v>
                </c:pt>
                <c:pt idx="322">
                  <c:v>16.085999999999999</c:v>
                </c:pt>
                <c:pt idx="323">
                  <c:v>16.617999999999999</c:v>
                </c:pt>
                <c:pt idx="324">
                  <c:v>17.170000000000002</c:v>
                </c:pt>
                <c:pt idx="325">
                  <c:v>17.434000000000001</c:v>
                </c:pt>
                <c:pt idx="326">
                  <c:v>17.971</c:v>
                </c:pt>
                <c:pt idx="327">
                  <c:v>18.193000000000001</c:v>
                </c:pt>
                <c:pt idx="328">
                  <c:v>18.478000000000002</c:v>
                </c:pt>
                <c:pt idx="329">
                  <c:v>18.774999999999999</c:v>
                </c:pt>
                <c:pt idx="330">
                  <c:v>19.398</c:v>
                </c:pt>
                <c:pt idx="331">
                  <c:v>19.414999999999999</c:v>
                </c:pt>
                <c:pt idx="332">
                  <c:v>19.07</c:v>
                </c:pt>
                <c:pt idx="333">
                  <c:v>19.073</c:v>
                </c:pt>
                <c:pt idx="334">
                  <c:v>19.094999999999999</c:v>
                </c:pt>
                <c:pt idx="335">
                  <c:v>19.173999999999999</c:v>
                </c:pt>
                <c:pt idx="336">
                  <c:v>19.234000000000002</c:v>
                </c:pt>
                <c:pt idx="337">
                  <c:v>19.649999999999999</c:v>
                </c:pt>
                <c:pt idx="338">
                  <c:v>20.082999999999998</c:v>
                </c:pt>
                <c:pt idx="339">
                  <c:v>20.132000000000001</c:v>
                </c:pt>
                <c:pt idx="340">
                  <c:v>19.792000000000002</c:v>
                </c:pt>
                <c:pt idx="341">
                  <c:v>19.762</c:v>
                </c:pt>
                <c:pt idx="342">
                  <c:v>19.379000000000001</c:v>
                </c:pt>
                <c:pt idx="343">
                  <c:v>18.995000000000001</c:v>
                </c:pt>
                <c:pt idx="344">
                  <c:v>18.600000000000001</c:v>
                </c:pt>
                <c:pt idx="345">
                  <c:v>18.190999999999999</c:v>
                </c:pt>
                <c:pt idx="346">
                  <c:v>17.52</c:v>
                </c:pt>
                <c:pt idx="347">
                  <c:v>17.544</c:v>
                </c:pt>
                <c:pt idx="348">
                  <c:v>17.155999999999999</c:v>
                </c:pt>
                <c:pt idx="349">
                  <c:v>17.123999999999999</c:v>
                </c:pt>
                <c:pt idx="350">
                  <c:v>17.068000000000001</c:v>
                </c:pt>
                <c:pt idx="351">
                  <c:v>17.009</c:v>
                </c:pt>
                <c:pt idx="352">
                  <c:v>16.59</c:v>
                </c:pt>
                <c:pt idx="353">
                  <c:v>15.957000000000001</c:v>
                </c:pt>
                <c:pt idx="354">
                  <c:v>15.375999999999999</c:v>
                </c:pt>
                <c:pt idx="355">
                  <c:v>14.791</c:v>
                </c:pt>
                <c:pt idx="356">
                  <c:v>14.281000000000001</c:v>
                </c:pt>
                <c:pt idx="357">
                  <c:v>13.794</c:v>
                </c:pt>
                <c:pt idx="358">
                  <c:v>13.557</c:v>
                </c:pt>
                <c:pt idx="359">
                  <c:v>13.571</c:v>
                </c:pt>
                <c:pt idx="360">
                  <c:v>13.319000000000001</c:v>
                </c:pt>
                <c:pt idx="361">
                  <c:v>13.609</c:v>
                </c:pt>
                <c:pt idx="362">
                  <c:v>13.631</c:v>
                </c:pt>
                <c:pt idx="363">
                  <c:v>13.96</c:v>
                </c:pt>
                <c:pt idx="364">
                  <c:v>13.943</c:v>
                </c:pt>
                <c:pt idx="365">
                  <c:v>14.22</c:v>
                </c:pt>
                <c:pt idx="366">
                  <c:v>14.218999999999999</c:v>
                </c:pt>
                <c:pt idx="367">
                  <c:v>14.452999999999999</c:v>
                </c:pt>
                <c:pt idx="368">
                  <c:v>14.339</c:v>
                </c:pt>
                <c:pt idx="369">
                  <c:v>14.587999999999999</c:v>
                </c:pt>
                <c:pt idx="370">
                  <c:v>14.826000000000001</c:v>
                </c:pt>
                <c:pt idx="371">
                  <c:v>14.994</c:v>
                </c:pt>
                <c:pt idx="372">
                  <c:v>15.141</c:v>
                </c:pt>
                <c:pt idx="373">
                  <c:v>15.598000000000001</c:v>
                </c:pt>
                <c:pt idx="374">
                  <c:v>15.769</c:v>
                </c:pt>
                <c:pt idx="375">
                  <c:v>15.888999999999999</c:v>
                </c:pt>
                <c:pt idx="376">
                  <c:v>15.773</c:v>
                </c:pt>
                <c:pt idx="377">
                  <c:v>15.981999999999999</c:v>
                </c:pt>
                <c:pt idx="378">
                  <c:v>15.994999999999999</c:v>
                </c:pt>
                <c:pt idx="379">
                  <c:v>16.324000000000002</c:v>
                </c:pt>
                <c:pt idx="380">
                  <c:v>16.698</c:v>
                </c:pt>
                <c:pt idx="381">
                  <c:v>17.699000000000002</c:v>
                </c:pt>
                <c:pt idx="382">
                  <c:v>18.117000000000001</c:v>
                </c:pt>
                <c:pt idx="383">
                  <c:v>18.823</c:v>
                </c:pt>
                <c:pt idx="384">
                  <c:v>19.2</c:v>
                </c:pt>
                <c:pt idx="385">
                  <c:v>19.574000000000002</c:v>
                </c:pt>
                <c:pt idx="386">
                  <c:v>19.574000000000002</c:v>
                </c:pt>
                <c:pt idx="387">
                  <c:v>20.225999999999999</c:v>
                </c:pt>
                <c:pt idx="388">
                  <c:v>20.553999999999998</c:v>
                </c:pt>
                <c:pt idx="389">
                  <c:v>20.783000000000001</c:v>
                </c:pt>
                <c:pt idx="390">
                  <c:v>21.873999999999999</c:v>
                </c:pt>
                <c:pt idx="391">
                  <c:v>23.071999999999999</c:v>
                </c:pt>
                <c:pt idx="392">
                  <c:v>23.465</c:v>
                </c:pt>
                <c:pt idx="393">
                  <c:v>23.824999999999999</c:v>
                </c:pt>
                <c:pt idx="394">
                  <c:v>24.283000000000001</c:v>
                </c:pt>
                <c:pt idx="395">
                  <c:v>23.864000000000001</c:v>
                </c:pt>
                <c:pt idx="396">
                  <c:v>22.876999999999999</c:v>
                </c:pt>
                <c:pt idx="397">
                  <c:v>22.31</c:v>
                </c:pt>
                <c:pt idx="398">
                  <c:v>20.978000000000002</c:v>
                </c:pt>
                <c:pt idx="399">
                  <c:v>19.968</c:v>
                </c:pt>
                <c:pt idx="400">
                  <c:v>18.594000000000001</c:v>
                </c:pt>
                <c:pt idx="401">
                  <c:v>17.701000000000001</c:v>
                </c:pt>
                <c:pt idx="402">
                  <c:v>16.489999999999998</c:v>
                </c:pt>
                <c:pt idx="403">
                  <c:v>16.053000000000001</c:v>
                </c:pt>
                <c:pt idx="404">
                  <c:v>15.26</c:v>
                </c:pt>
                <c:pt idx="405">
                  <c:v>14.901</c:v>
                </c:pt>
                <c:pt idx="406">
                  <c:v>14.298</c:v>
                </c:pt>
                <c:pt idx="407">
                  <c:v>14.426</c:v>
                </c:pt>
                <c:pt idx="408">
                  <c:v>14.582000000000001</c:v>
                </c:pt>
                <c:pt idx="409">
                  <c:v>15.076000000000001</c:v>
                </c:pt>
                <c:pt idx="410">
                  <c:v>15.161</c:v>
                </c:pt>
                <c:pt idx="411">
                  <c:v>15.83</c:v>
                </c:pt>
                <c:pt idx="412">
                  <c:v>16.521000000000001</c:v>
                </c:pt>
                <c:pt idx="413">
                  <c:v>17.22</c:v>
                </c:pt>
                <c:pt idx="414">
                  <c:v>17.282</c:v>
                </c:pt>
                <c:pt idx="415">
                  <c:v>17.678999999999998</c:v>
                </c:pt>
                <c:pt idx="416">
                  <c:v>18.001999999999999</c:v>
                </c:pt>
                <c:pt idx="417">
                  <c:v>17.855</c:v>
                </c:pt>
                <c:pt idx="418">
                  <c:v>17.899000000000001</c:v>
                </c:pt>
                <c:pt idx="419">
                  <c:v>18.187999999999999</c:v>
                </c:pt>
                <c:pt idx="420">
                  <c:v>18.466999999999999</c:v>
                </c:pt>
                <c:pt idx="421">
                  <c:v>18.434999999999999</c:v>
                </c:pt>
                <c:pt idx="422">
                  <c:v>18.783000000000001</c:v>
                </c:pt>
                <c:pt idx="423">
                  <c:v>19.302</c:v>
                </c:pt>
                <c:pt idx="424">
                  <c:v>19.852</c:v>
                </c:pt>
                <c:pt idx="425">
                  <c:v>20.838999999999999</c:v>
                </c:pt>
                <c:pt idx="426">
                  <c:v>21.681999999999999</c:v>
                </c:pt>
                <c:pt idx="427">
                  <c:v>22.763000000000002</c:v>
                </c:pt>
                <c:pt idx="428">
                  <c:v>23.96</c:v>
                </c:pt>
                <c:pt idx="429">
                  <c:v>25.899000000000001</c:v>
                </c:pt>
                <c:pt idx="430">
                  <c:v>28.13</c:v>
                </c:pt>
                <c:pt idx="431">
                  <c:v>30.542999999999999</c:v>
                </c:pt>
                <c:pt idx="432">
                  <c:v>33.107999999999997</c:v>
                </c:pt>
                <c:pt idx="433">
                  <c:v>36.084000000000003</c:v>
                </c:pt>
                <c:pt idx="434">
                  <c:v>38.481999999999999</c:v>
                </c:pt>
                <c:pt idx="435">
                  <c:v>40.209000000000003</c:v>
                </c:pt>
                <c:pt idx="436">
                  <c:v>42.012</c:v>
                </c:pt>
                <c:pt idx="437">
                  <c:v>44.591000000000001</c:v>
                </c:pt>
                <c:pt idx="438">
                  <c:v>46.345999999999997</c:v>
                </c:pt>
                <c:pt idx="439">
                  <c:v>47.994</c:v>
                </c:pt>
                <c:pt idx="440">
                  <c:v>50.698999999999998</c:v>
                </c:pt>
                <c:pt idx="441">
                  <c:v>53.119</c:v>
                </c:pt>
                <c:pt idx="442">
                  <c:v>53.997999999999998</c:v>
                </c:pt>
                <c:pt idx="443">
                  <c:v>54.758000000000003</c:v>
                </c:pt>
                <c:pt idx="444">
                  <c:v>55.087000000000003</c:v>
                </c:pt>
                <c:pt idx="445">
                  <c:v>54.496000000000002</c:v>
                </c:pt>
                <c:pt idx="446">
                  <c:v>52.637999999999998</c:v>
                </c:pt>
                <c:pt idx="447">
                  <c:v>51.896000000000001</c:v>
                </c:pt>
                <c:pt idx="448">
                  <c:v>51.073</c:v>
                </c:pt>
                <c:pt idx="449">
                  <c:v>50.381</c:v>
                </c:pt>
                <c:pt idx="450">
                  <c:v>49.354999999999997</c:v>
                </c:pt>
                <c:pt idx="451">
                  <c:v>49.956000000000003</c:v>
                </c:pt>
                <c:pt idx="452">
                  <c:v>49.485999999999997</c:v>
                </c:pt>
                <c:pt idx="453">
                  <c:v>48.091000000000001</c:v>
                </c:pt>
                <c:pt idx="454">
                  <c:v>48.131</c:v>
                </c:pt>
                <c:pt idx="455">
                  <c:v>48.356000000000002</c:v>
                </c:pt>
                <c:pt idx="456">
                  <c:v>48.451999999999998</c:v>
                </c:pt>
                <c:pt idx="457">
                  <c:v>48.575000000000003</c:v>
                </c:pt>
                <c:pt idx="458">
                  <c:v>48.563000000000002</c:v>
                </c:pt>
                <c:pt idx="459">
                  <c:v>48.86</c:v>
                </c:pt>
                <c:pt idx="460">
                  <c:v>49.131999999999998</c:v>
                </c:pt>
                <c:pt idx="461">
                  <c:v>49.51</c:v>
                </c:pt>
                <c:pt idx="462">
                  <c:v>49.887</c:v>
                </c:pt>
                <c:pt idx="463">
                  <c:v>51.343000000000004</c:v>
                </c:pt>
                <c:pt idx="464">
                  <c:v>52.408999999999999</c:v>
                </c:pt>
                <c:pt idx="465">
                  <c:v>53.389000000000003</c:v>
                </c:pt>
                <c:pt idx="466">
                  <c:v>55.91</c:v>
                </c:pt>
                <c:pt idx="467">
                  <c:v>58.042999999999999</c:v>
                </c:pt>
                <c:pt idx="468">
                  <c:v>61.828000000000003</c:v>
                </c:pt>
                <c:pt idx="469">
                  <c:v>64.402000000000001</c:v>
                </c:pt>
                <c:pt idx="470">
                  <c:v>69.043000000000006</c:v>
                </c:pt>
                <c:pt idx="471">
                  <c:v>74.227000000000004</c:v>
                </c:pt>
                <c:pt idx="472">
                  <c:v>83.856999999999999</c:v>
                </c:pt>
                <c:pt idx="473">
                  <c:v>89.941000000000003</c:v>
                </c:pt>
                <c:pt idx="474">
                  <c:v>102.2</c:v>
                </c:pt>
                <c:pt idx="475">
                  <c:v>111.21</c:v>
                </c:pt>
                <c:pt idx="476">
                  <c:v>116.62</c:v>
                </c:pt>
                <c:pt idx="477">
                  <c:v>127.78</c:v>
                </c:pt>
                <c:pt idx="478">
                  <c:v>140.99</c:v>
                </c:pt>
                <c:pt idx="479">
                  <c:v>165.76</c:v>
                </c:pt>
                <c:pt idx="480">
                  <c:v>196.71</c:v>
                </c:pt>
                <c:pt idx="481">
                  <c:v>225.4</c:v>
                </c:pt>
                <c:pt idx="482">
                  <c:v>294.22000000000003</c:v>
                </c:pt>
                <c:pt idx="483">
                  <c:v>378.92</c:v>
                </c:pt>
                <c:pt idx="484">
                  <c:v>448.59</c:v>
                </c:pt>
                <c:pt idx="485">
                  <c:v>513.37</c:v>
                </c:pt>
                <c:pt idx="486">
                  <c:v>579.46</c:v>
                </c:pt>
                <c:pt idx="487">
                  <c:v>590.28</c:v>
                </c:pt>
                <c:pt idx="488">
                  <c:v>564.91</c:v>
                </c:pt>
                <c:pt idx="489">
                  <c:v>546.23</c:v>
                </c:pt>
                <c:pt idx="490">
                  <c:v>524.04999999999995</c:v>
                </c:pt>
                <c:pt idx="491">
                  <c:v>501.25</c:v>
                </c:pt>
                <c:pt idx="492">
                  <c:v>472.57</c:v>
                </c:pt>
                <c:pt idx="493">
                  <c:v>468.64</c:v>
                </c:pt>
                <c:pt idx="494">
                  <c:v>452.11</c:v>
                </c:pt>
                <c:pt idx="495">
                  <c:v>426.01</c:v>
                </c:pt>
                <c:pt idx="496">
                  <c:v>409.11</c:v>
                </c:pt>
                <c:pt idx="497">
                  <c:v>403.2</c:v>
                </c:pt>
                <c:pt idx="498">
                  <c:v>314.47000000000003</c:v>
                </c:pt>
                <c:pt idx="499">
                  <c:v>229.1</c:v>
                </c:pt>
                <c:pt idx="500">
                  <c:v>231.79</c:v>
                </c:pt>
                <c:pt idx="501">
                  <c:v>153.27000000000001</c:v>
                </c:pt>
                <c:pt idx="502">
                  <c:v>74.97</c:v>
                </c:pt>
                <c:pt idx="503">
                  <c:v>134.93</c:v>
                </c:pt>
                <c:pt idx="504">
                  <c:v>134.93</c:v>
                </c:pt>
                <c:pt idx="505">
                  <c:v>59.963000000000001</c:v>
                </c:pt>
                <c:pt idx="506">
                  <c:v>59.963000000000001</c:v>
                </c:pt>
                <c:pt idx="507">
                  <c:v>124.35</c:v>
                </c:pt>
                <c:pt idx="508">
                  <c:v>124.34</c:v>
                </c:pt>
                <c:pt idx="509">
                  <c:v>124.34</c:v>
                </c:pt>
                <c:pt idx="510">
                  <c:v>124.34</c:v>
                </c:pt>
                <c:pt idx="511">
                  <c:v>124.34</c:v>
                </c:pt>
                <c:pt idx="512">
                  <c:v>59.957999999999998</c:v>
                </c:pt>
                <c:pt idx="513">
                  <c:v>64.376999999999995</c:v>
                </c:pt>
                <c:pt idx="514">
                  <c:v>128.72999999999999</c:v>
                </c:pt>
                <c:pt idx="515">
                  <c:v>181.79</c:v>
                </c:pt>
                <c:pt idx="516">
                  <c:v>238.25</c:v>
                </c:pt>
                <c:pt idx="517">
                  <c:v>290.98</c:v>
                </c:pt>
                <c:pt idx="518">
                  <c:v>269.31</c:v>
                </c:pt>
                <c:pt idx="519">
                  <c:v>240.72</c:v>
                </c:pt>
                <c:pt idx="520">
                  <c:v>223.41</c:v>
                </c:pt>
                <c:pt idx="521">
                  <c:v>166.95</c:v>
                </c:pt>
                <c:pt idx="522">
                  <c:v>114.22</c:v>
                </c:pt>
                <c:pt idx="523">
                  <c:v>112.14</c:v>
                </c:pt>
                <c:pt idx="524">
                  <c:v>76.39</c:v>
                </c:pt>
                <c:pt idx="525">
                  <c:v>79.912000000000006</c:v>
                </c:pt>
                <c:pt idx="526">
                  <c:v>79.912000000000006</c:v>
                </c:pt>
                <c:pt idx="527">
                  <c:v>79.912000000000006</c:v>
                </c:pt>
                <c:pt idx="528">
                  <c:v>39.28</c:v>
                </c:pt>
                <c:pt idx="529">
                  <c:v>39.28</c:v>
                </c:pt>
                <c:pt idx="530">
                  <c:v>0</c:v>
                </c:pt>
                <c:pt idx="531">
                  <c:v>0</c:v>
                </c:pt>
                <c:pt idx="532">
                  <c:v>0</c:v>
                </c:pt>
                <c:pt idx="533">
                  <c:v>0</c:v>
                </c:pt>
                <c:pt idx="534">
                  <c:v>0</c:v>
                </c:pt>
                <c:pt idx="535">
                  <c:v>0</c:v>
                </c:pt>
                <c:pt idx="536">
                  <c:v>0</c:v>
                </c:pt>
                <c:pt idx="537">
                  <c:v>0</c:v>
                </c:pt>
                <c:pt idx="538">
                  <c:v>0</c:v>
                </c:pt>
                <c:pt idx="539">
                  <c:v>37.279000000000003</c:v>
                </c:pt>
                <c:pt idx="540">
                  <c:v>37.279000000000003</c:v>
                </c:pt>
                <c:pt idx="541">
                  <c:v>69.944000000000003</c:v>
                </c:pt>
                <c:pt idx="542">
                  <c:v>103.34</c:v>
                </c:pt>
                <c:pt idx="543">
                  <c:v>103.34</c:v>
                </c:pt>
                <c:pt idx="544">
                  <c:v>66.06</c:v>
                </c:pt>
                <c:pt idx="545">
                  <c:v>66.06</c:v>
                </c:pt>
                <c:pt idx="546">
                  <c:v>33.396000000000001</c:v>
                </c:pt>
                <c:pt idx="547">
                  <c:v>0</c:v>
                </c:pt>
                <c:pt idx="548">
                  <c:v>33.204999999999998</c:v>
                </c:pt>
                <c:pt idx="549">
                  <c:v>33.204999999999998</c:v>
                </c:pt>
                <c:pt idx="550">
                  <c:v>33.204999999999998</c:v>
                </c:pt>
                <c:pt idx="551">
                  <c:v>33.204999999999998</c:v>
                </c:pt>
                <c:pt idx="552">
                  <c:v>33.204999999999998</c:v>
                </c:pt>
                <c:pt idx="553">
                  <c:v>0</c:v>
                </c:pt>
                <c:pt idx="554">
                  <c:v>0</c:v>
                </c:pt>
                <c:pt idx="555">
                  <c:v>0</c:v>
                </c:pt>
                <c:pt idx="556">
                  <c:v>0</c:v>
                </c:pt>
                <c:pt idx="557">
                  <c:v>0</c:v>
                </c:pt>
                <c:pt idx="558">
                  <c:v>0</c:v>
                </c:pt>
                <c:pt idx="559">
                  <c:v>0</c:v>
                </c:pt>
                <c:pt idx="560">
                  <c:v>0</c:v>
                </c:pt>
                <c:pt idx="561">
                  <c:v>0</c:v>
                </c:pt>
                <c:pt idx="562">
                  <c:v>18.763000000000002</c:v>
                </c:pt>
                <c:pt idx="563">
                  <c:v>18.763000000000002</c:v>
                </c:pt>
                <c:pt idx="564">
                  <c:v>18.763000000000002</c:v>
                </c:pt>
                <c:pt idx="565">
                  <c:v>18.763000000000002</c:v>
                </c:pt>
                <c:pt idx="566">
                  <c:v>18.763000000000002</c:v>
                </c:pt>
                <c:pt idx="567">
                  <c:v>0</c:v>
                </c:pt>
                <c:pt idx="568">
                  <c:v>0</c:v>
                </c:pt>
                <c:pt idx="569">
                  <c:v>0</c:v>
                </c:pt>
                <c:pt idx="570">
                  <c:v>13.971</c:v>
                </c:pt>
                <c:pt idx="571">
                  <c:v>27.948</c:v>
                </c:pt>
                <c:pt idx="572">
                  <c:v>41.93</c:v>
                </c:pt>
                <c:pt idx="573">
                  <c:v>41.93</c:v>
                </c:pt>
                <c:pt idx="574">
                  <c:v>41.93</c:v>
                </c:pt>
                <c:pt idx="575">
                  <c:v>37.21</c:v>
                </c:pt>
                <c:pt idx="576">
                  <c:v>32.49</c:v>
                </c:pt>
                <c:pt idx="577">
                  <c:v>25.719000000000001</c:v>
                </c:pt>
                <c:pt idx="578">
                  <c:v>34.792000000000002</c:v>
                </c:pt>
                <c:pt idx="579">
                  <c:v>43.869</c:v>
                </c:pt>
                <c:pt idx="580">
                  <c:v>41.841000000000001</c:v>
                </c:pt>
                <c:pt idx="581">
                  <c:v>41.48</c:v>
                </c:pt>
                <c:pt idx="582">
                  <c:v>38.533000000000001</c:v>
                </c:pt>
                <c:pt idx="583">
                  <c:v>29.46</c:v>
                </c:pt>
                <c:pt idx="584">
                  <c:v>28.895</c:v>
                </c:pt>
                <c:pt idx="585">
                  <c:v>21.672000000000001</c:v>
                </c:pt>
                <c:pt idx="586">
                  <c:v>12.776</c:v>
                </c:pt>
                <c:pt idx="587">
                  <c:v>8.5122</c:v>
                </c:pt>
                <c:pt idx="588">
                  <c:v>17.225000000000001</c:v>
                </c:pt>
                <c:pt idx="589">
                  <c:v>8.7126000000000001</c:v>
                </c:pt>
                <c:pt idx="590">
                  <c:v>15.804</c:v>
                </c:pt>
                <c:pt idx="591">
                  <c:v>29.06</c:v>
                </c:pt>
                <c:pt idx="592">
                  <c:v>37.787999999999997</c:v>
                </c:pt>
                <c:pt idx="593">
                  <c:v>37.619999999999997</c:v>
                </c:pt>
                <c:pt idx="594">
                  <c:v>44.369</c:v>
                </c:pt>
                <c:pt idx="595">
                  <c:v>45.829000000000001</c:v>
                </c:pt>
                <c:pt idx="596">
                  <c:v>41.128999999999998</c:v>
                </c:pt>
                <c:pt idx="597">
                  <c:v>40.75</c:v>
                </c:pt>
                <c:pt idx="598">
                  <c:v>40.558</c:v>
                </c:pt>
              </c:numCache>
            </c:numRef>
          </c:yVal>
          <c:smooth val="1"/>
        </c:ser>
        <c:ser>
          <c:idx val="2"/>
          <c:order val="2"/>
          <c:tx>
            <c:strRef>
              <c:f>'@13K'!$D$1</c:f>
              <c:strCache>
                <c:ptCount val="1"/>
                <c:pt idx="0">
                  <c:v>Gain [dB] sn0003 (Chalmers)</c:v>
                </c:pt>
              </c:strCache>
            </c:strRef>
          </c:tx>
          <c:spPr>
            <a:ln>
              <a:solidFill>
                <a:schemeClr val="tx1"/>
              </a:solidFill>
            </a:ln>
          </c:spPr>
          <c:marker>
            <c:symbol val="none"/>
          </c:marker>
          <c:xVal>
            <c:numRef>
              <c:f>'@13K'!$A$2:$A$602</c:f>
              <c:numCache>
                <c:formatCode>General</c:formatCode>
                <c:ptCount val="601"/>
                <c:pt idx="0">
                  <c:v>0.1</c:v>
                </c:pt>
                <c:pt idx="1">
                  <c:v>0.13300000000000001</c:v>
                </c:pt>
                <c:pt idx="2">
                  <c:v>0.16700000000000001</c:v>
                </c:pt>
                <c:pt idx="3">
                  <c:v>0.2</c:v>
                </c:pt>
                <c:pt idx="4">
                  <c:v>0.23300000000000001</c:v>
                </c:pt>
                <c:pt idx="5">
                  <c:v>0.26700000000000002</c:v>
                </c:pt>
                <c:pt idx="6">
                  <c:v>0.3</c:v>
                </c:pt>
                <c:pt idx="7">
                  <c:v>0.33300000000000002</c:v>
                </c:pt>
                <c:pt idx="8">
                  <c:v>0.36699999999999999</c:v>
                </c:pt>
                <c:pt idx="9">
                  <c:v>0.4</c:v>
                </c:pt>
                <c:pt idx="10">
                  <c:v>0.433</c:v>
                </c:pt>
                <c:pt idx="11">
                  <c:v>0.46700000000000003</c:v>
                </c:pt>
                <c:pt idx="12">
                  <c:v>0.5</c:v>
                </c:pt>
                <c:pt idx="13">
                  <c:v>0.53300000000000003</c:v>
                </c:pt>
                <c:pt idx="14">
                  <c:v>0.56699999999999995</c:v>
                </c:pt>
                <c:pt idx="15">
                  <c:v>0.6</c:v>
                </c:pt>
                <c:pt idx="16">
                  <c:v>0.63300000000000001</c:v>
                </c:pt>
                <c:pt idx="17">
                  <c:v>0.66700000000000004</c:v>
                </c:pt>
                <c:pt idx="18">
                  <c:v>0.7</c:v>
                </c:pt>
                <c:pt idx="19">
                  <c:v>0.73299999999999998</c:v>
                </c:pt>
                <c:pt idx="20">
                  <c:v>0.76700000000000002</c:v>
                </c:pt>
                <c:pt idx="21">
                  <c:v>0.8</c:v>
                </c:pt>
                <c:pt idx="22">
                  <c:v>0.83299999999999996</c:v>
                </c:pt>
                <c:pt idx="23">
                  <c:v>0.86699999999999999</c:v>
                </c:pt>
                <c:pt idx="24">
                  <c:v>0.9</c:v>
                </c:pt>
                <c:pt idx="25">
                  <c:v>0.93300000000000005</c:v>
                </c:pt>
                <c:pt idx="26">
                  <c:v>0.96699999999999997</c:v>
                </c:pt>
                <c:pt idx="27">
                  <c:v>1</c:v>
                </c:pt>
                <c:pt idx="28">
                  <c:v>1.0329999999999999</c:v>
                </c:pt>
                <c:pt idx="29">
                  <c:v>1.0669999999999999</c:v>
                </c:pt>
                <c:pt idx="30">
                  <c:v>1.1000000000000001</c:v>
                </c:pt>
                <c:pt idx="31">
                  <c:v>1.133</c:v>
                </c:pt>
                <c:pt idx="32">
                  <c:v>1.167</c:v>
                </c:pt>
                <c:pt idx="33">
                  <c:v>1.2</c:v>
                </c:pt>
                <c:pt idx="34">
                  <c:v>1.2330000000000001</c:v>
                </c:pt>
                <c:pt idx="35">
                  <c:v>1.2669999999999999</c:v>
                </c:pt>
                <c:pt idx="36">
                  <c:v>1.3</c:v>
                </c:pt>
                <c:pt idx="37">
                  <c:v>1.333</c:v>
                </c:pt>
                <c:pt idx="38">
                  <c:v>1.367</c:v>
                </c:pt>
                <c:pt idx="39">
                  <c:v>1.4</c:v>
                </c:pt>
                <c:pt idx="40">
                  <c:v>1.4330000000000001</c:v>
                </c:pt>
                <c:pt idx="41">
                  <c:v>1.4670000000000001</c:v>
                </c:pt>
                <c:pt idx="42">
                  <c:v>1.5</c:v>
                </c:pt>
                <c:pt idx="43">
                  <c:v>1.5329999999999999</c:v>
                </c:pt>
                <c:pt idx="44">
                  <c:v>1.5669999999999999</c:v>
                </c:pt>
                <c:pt idx="45">
                  <c:v>1.6</c:v>
                </c:pt>
                <c:pt idx="46">
                  <c:v>1.633</c:v>
                </c:pt>
                <c:pt idx="47">
                  <c:v>1.667</c:v>
                </c:pt>
                <c:pt idx="48">
                  <c:v>1.7</c:v>
                </c:pt>
                <c:pt idx="49">
                  <c:v>1.7330000000000001</c:v>
                </c:pt>
                <c:pt idx="50">
                  <c:v>1.7669999999999999</c:v>
                </c:pt>
                <c:pt idx="51">
                  <c:v>1.8</c:v>
                </c:pt>
                <c:pt idx="52">
                  <c:v>1.833</c:v>
                </c:pt>
                <c:pt idx="53">
                  <c:v>1.867</c:v>
                </c:pt>
                <c:pt idx="54">
                  <c:v>1.9</c:v>
                </c:pt>
                <c:pt idx="55">
                  <c:v>1.9330000000000001</c:v>
                </c:pt>
                <c:pt idx="56">
                  <c:v>1.9670000000000001</c:v>
                </c:pt>
                <c:pt idx="57">
                  <c:v>2</c:v>
                </c:pt>
                <c:pt idx="58">
                  <c:v>2.0329999999999999</c:v>
                </c:pt>
                <c:pt idx="59">
                  <c:v>2.0670000000000002</c:v>
                </c:pt>
                <c:pt idx="60">
                  <c:v>2.1</c:v>
                </c:pt>
                <c:pt idx="61">
                  <c:v>2.133</c:v>
                </c:pt>
                <c:pt idx="62">
                  <c:v>2.1669999999999998</c:v>
                </c:pt>
                <c:pt idx="63">
                  <c:v>2.2000000000000002</c:v>
                </c:pt>
                <c:pt idx="64">
                  <c:v>2.2330000000000001</c:v>
                </c:pt>
                <c:pt idx="65">
                  <c:v>2.2669999999999999</c:v>
                </c:pt>
                <c:pt idx="66">
                  <c:v>2.2999999999999998</c:v>
                </c:pt>
                <c:pt idx="67">
                  <c:v>2.3330000000000002</c:v>
                </c:pt>
                <c:pt idx="68">
                  <c:v>2.367</c:v>
                </c:pt>
                <c:pt idx="69">
                  <c:v>2.4</c:v>
                </c:pt>
                <c:pt idx="70">
                  <c:v>2.4329999999999998</c:v>
                </c:pt>
                <c:pt idx="71">
                  <c:v>2.4670000000000001</c:v>
                </c:pt>
                <c:pt idx="72">
                  <c:v>2.5</c:v>
                </c:pt>
                <c:pt idx="73">
                  <c:v>2.5329999999999999</c:v>
                </c:pt>
                <c:pt idx="74">
                  <c:v>2.5670000000000002</c:v>
                </c:pt>
                <c:pt idx="75">
                  <c:v>2.6</c:v>
                </c:pt>
                <c:pt idx="76">
                  <c:v>2.633</c:v>
                </c:pt>
                <c:pt idx="77">
                  <c:v>2.6669999999999998</c:v>
                </c:pt>
                <c:pt idx="78">
                  <c:v>2.7</c:v>
                </c:pt>
                <c:pt idx="79">
                  <c:v>2.7330000000000001</c:v>
                </c:pt>
                <c:pt idx="80">
                  <c:v>2.7669999999999999</c:v>
                </c:pt>
                <c:pt idx="81">
                  <c:v>2.8</c:v>
                </c:pt>
                <c:pt idx="82">
                  <c:v>2.8330000000000002</c:v>
                </c:pt>
                <c:pt idx="83">
                  <c:v>2.867</c:v>
                </c:pt>
                <c:pt idx="84">
                  <c:v>2.9</c:v>
                </c:pt>
                <c:pt idx="85">
                  <c:v>2.9329999999999998</c:v>
                </c:pt>
                <c:pt idx="86">
                  <c:v>2.9670000000000001</c:v>
                </c:pt>
                <c:pt idx="87">
                  <c:v>3</c:v>
                </c:pt>
                <c:pt idx="88">
                  <c:v>3.0329999999999999</c:v>
                </c:pt>
                <c:pt idx="89">
                  <c:v>3.0670000000000002</c:v>
                </c:pt>
                <c:pt idx="90">
                  <c:v>3.1</c:v>
                </c:pt>
                <c:pt idx="91">
                  <c:v>3.133</c:v>
                </c:pt>
                <c:pt idx="92">
                  <c:v>3.1669999999999998</c:v>
                </c:pt>
                <c:pt idx="93">
                  <c:v>3.2</c:v>
                </c:pt>
                <c:pt idx="94">
                  <c:v>3.2330000000000001</c:v>
                </c:pt>
                <c:pt idx="95">
                  <c:v>3.2669999999999999</c:v>
                </c:pt>
                <c:pt idx="96">
                  <c:v>3.3</c:v>
                </c:pt>
                <c:pt idx="97">
                  <c:v>3.3330000000000002</c:v>
                </c:pt>
                <c:pt idx="98">
                  <c:v>3.367</c:v>
                </c:pt>
                <c:pt idx="99">
                  <c:v>3.4</c:v>
                </c:pt>
                <c:pt idx="100">
                  <c:v>3.4329999999999998</c:v>
                </c:pt>
                <c:pt idx="101">
                  <c:v>3.4670000000000001</c:v>
                </c:pt>
                <c:pt idx="102">
                  <c:v>3.5</c:v>
                </c:pt>
                <c:pt idx="103">
                  <c:v>3.5329999999999999</c:v>
                </c:pt>
                <c:pt idx="104">
                  <c:v>3.5670000000000002</c:v>
                </c:pt>
                <c:pt idx="105">
                  <c:v>3.6</c:v>
                </c:pt>
                <c:pt idx="106">
                  <c:v>3.633</c:v>
                </c:pt>
                <c:pt idx="107">
                  <c:v>3.6669999999999998</c:v>
                </c:pt>
                <c:pt idx="108">
                  <c:v>3.7</c:v>
                </c:pt>
                <c:pt idx="109">
                  <c:v>3.7330000000000001</c:v>
                </c:pt>
                <c:pt idx="110">
                  <c:v>3.7669999999999999</c:v>
                </c:pt>
                <c:pt idx="111">
                  <c:v>3.8</c:v>
                </c:pt>
                <c:pt idx="112">
                  <c:v>3.8330000000000002</c:v>
                </c:pt>
                <c:pt idx="113">
                  <c:v>3.867</c:v>
                </c:pt>
                <c:pt idx="114">
                  <c:v>3.9</c:v>
                </c:pt>
                <c:pt idx="115">
                  <c:v>3.9329999999999998</c:v>
                </c:pt>
                <c:pt idx="116">
                  <c:v>3.9670000000000001</c:v>
                </c:pt>
                <c:pt idx="117">
                  <c:v>4</c:v>
                </c:pt>
                <c:pt idx="118">
                  <c:v>4.0330000000000004</c:v>
                </c:pt>
                <c:pt idx="119">
                  <c:v>4.0670000000000002</c:v>
                </c:pt>
                <c:pt idx="120">
                  <c:v>4.0999999999999996</c:v>
                </c:pt>
                <c:pt idx="121">
                  <c:v>4.133</c:v>
                </c:pt>
                <c:pt idx="122">
                  <c:v>4.1669999999999998</c:v>
                </c:pt>
                <c:pt idx="123">
                  <c:v>4.2</c:v>
                </c:pt>
                <c:pt idx="124">
                  <c:v>4.2329999999999997</c:v>
                </c:pt>
                <c:pt idx="125">
                  <c:v>4.2670000000000003</c:v>
                </c:pt>
                <c:pt idx="126">
                  <c:v>4.3</c:v>
                </c:pt>
                <c:pt idx="127">
                  <c:v>4.3330000000000002</c:v>
                </c:pt>
                <c:pt idx="128">
                  <c:v>4.367</c:v>
                </c:pt>
                <c:pt idx="129">
                  <c:v>4.4000000000000004</c:v>
                </c:pt>
                <c:pt idx="130">
                  <c:v>4.4329999999999998</c:v>
                </c:pt>
                <c:pt idx="131">
                  <c:v>4.4669999999999996</c:v>
                </c:pt>
                <c:pt idx="132">
                  <c:v>4.5</c:v>
                </c:pt>
                <c:pt idx="133">
                  <c:v>4.5330000000000004</c:v>
                </c:pt>
                <c:pt idx="134">
                  <c:v>4.5670000000000002</c:v>
                </c:pt>
                <c:pt idx="135">
                  <c:v>4.5999999999999996</c:v>
                </c:pt>
                <c:pt idx="136">
                  <c:v>4.633</c:v>
                </c:pt>
                <c:pt idx="137">
                  <c:v>4.6669999999999998</c:v>
                </c:pt>
                <c:pt idx="138">
                  <c:v>4.7</c:v>
                </c:pt>
                <c:pt idx="139">
                  <c:v>4.7329999999999997</c:v>
                </c:pt>
                <c:pt idx="140">
                  <c:v>4.7670000000000003</c:v>
                </c:pt>
                <c:pt idx="141">
                  <c:v>4.8</c:v>
                </c:pt>
                <c:pt idx="142">
                  <c:v>4.8330000000000002</c:v>
                </c:pt>
                <c:pt idx="143">
                  <c:v>4.867</c:v>
                </c:pt>
                <c:pt idx="144">
                  <c:v>4.9000000000000004</c:v>
                </c:pt>
                <c:pt idx="145">
                  <c:v>4.9329999999999998</c:v>
                </c:pt>
                <c:pt idx="146">
                  <c:v>4.9669999999999996</c:v>
                </c:pt>
                <c:pt idx="147">
                  <c:v>5</c:v>
                </c:pt>
                <c:pt idx="148">
                  <c:v>5.0330000000000004</c:v>
                </c:pt>
                <c:pt idx="149">
                  <c:v>5.0670000000000002</c:v>
                </c:pt>
                <c:pt idx="150">
                  <c:v>5.0999999999999996</c:v>
                </c:pt>
                <c:pt idx="151">
                  <c:v>5.133</c:v>
                </c:pt>
                <c:pt idx="152">
                  <c:v>5.1669999999999998</c:v>
                </c:pt>
                <c:pt idx="153">
                  <c:v>5.2</c:v>
                </c:pt>
                <c:pt idx="154">
                  <c:v>5.2329999999999997</c:v>
                </c:pt>
                <c:pt idx="155">
                  <c:v>5.2670000000000003</c:v>
                </c:pt>
                <c:pt idx="156">
                  <c:v>5.3</c:v>
                </c:pt>
                <c:pt idx="157">
                  <c:v>5.3330000000000002</c:v>
                </c:pt>
                <c:pt idx="158">
                  <c:v>5.367</c:v>
                </c:pt>
                <c:pt idx="159">
                  <c:v>5.4</c:v>
                </c:pt>
                <c:pt idx="160">
                  <c:v>5.4329999999999998</c:v>
                </c:pt>
                <c:pt idx="161">
                  <c:v>5.4669999999999996</c:v>
                </c:pt>
                <c:pt idx="162">
                  <c:v>5.5</c:v>
                </c:pt>
                <c:pt idx="163">
                  <c:v>5.5330000000000004</c:v>
                </c:pt>
                <c:pt idx="164">
                  <c:v>5.5670000000000002</c:v>
                </c:pt>
                <c:pt idx="165">
                  <c:v>5.6</c:v>
                </c:pt>
                <c:pt idx="166">
                  <c:v>5.633</c:v>
                </c:pt>
                <c:pt idx="167">
                  <c:v>5.6669999999999998</c:v>
                </c:pt>
                <c:pt idx="168">
                  <c:v>5.7</c:v>
                </c:pt>
                <c:pt idx="169">
                  <c:v>5.7329999999999997</c:v>
                </c:pt>
                <c:pt idx="170">
                  <c:v>5.7670000000000003</c:v>
                </c:pt>
                <c:pt idx="171">
                  <c:v>5.8</c:v>
                </c:pt>
                <c:pt idx="172">
                  <c:v>5.8330000000000002</c:v>
                </c:pt>
                <c:pt idx="173">
                  <c:v>5.867</c:v>
                </c:pt>
                <c:pt idx="174">
                  <c:v>5.9</c:v>
                </c:pt>
                <c:pt idx="175">
                  <c:v>5.9329999999999998</c:v>
                </c:pt>
                <c:pt idx="176">
                  <c:v>5.9669999999999996</c:v>
                </c:pt>
                <c:pt idx="177">
                  <c:v>6</c:v>
                </c:pt>
                <c:pt idx="178">
                  <c:v>6.0330000000000004</c:v>
                </c:pt>
                <c:pt idx="179">
                  <c:v>6.0670000000000002</c:v>
                </c:pt>
                <c:pt idx="180">
                  <c:v>6.1</c:v>
                </c:pt>
                <c:pt idx="181">
                  <c:v>6.133</c:v>
                </c:pt>
                <c:pt idx="182">
                  <c:v>6.1669999999999998</c:v>
                </c:pt>
                <c:pt idx="183">
                  <c:v>6.2</c:v>
                </c:pt>
                <c:pt idx="184">
                  <c:v>6.2329999999999997</c:v>
                </c:pt>
                <c:pt idx="185">
                  <c:v>6.2670000000000003</c:v>
                </c:pt>
                <c:pt idx="186">
                  <c:v>6.3</c:v>
                </c:pt>
                <c:pt idx="187">
                  <c:v>6.3330000000000002</c:v>
                </c:pt>
                <c:pt idx="188">
                  <c:v>6.367</c:v>
                </c:pt>
                <c:pt idx="189">
                  <c:v>6.4</c:v>
                </c:pt>
                <c:pt idx="190">
                  <c:v>6.4329999999999998</c:v>
                </c:pt>
                <c:pt idx="191">
                  <c:v>6.4669999999999996</c:v>
                </c:pt>
                <c:pt idx="192">
                  <c:v>6.5</c:v>
                </c:pt>
                <c:pt idx="193">
                  <c:v>6.5330000000000004</c:v>
                </c:pt>
                <c:pt idx="194">
                  <c:v>6.5670000000000002</c:v>
                </c:pt>
                <c:pt idx="195">
                  <c:v>6.6</c:v>
                </c:pt>
                <c:pt idx="196">
                  <c:v>6.633</c:v>
                </c:pt>
                <c:pt idx="197">
                  <c:v>6.6669999999999998</c:v>
                </c:pt>
                <c:pt idx="198">
                  <c:v>6.7</c:v>
                </c:pt>
                <c:pt idx="199">
                  <c:v>6.7329999999999997</c:v>
                </c:pt>
                <c:pt idx="200">
                  <c:v>6.7670000000000003</c:v>
                </c:pt>
                <c:pt idx="201">
                  <c:v>6.8</c:v>
                </c:pt>
                <c:pt idx="202">
                  <c:v>6.8330000000000002</c:v>
                </c:pt>
                <c:pt idx="203">
                  <c:v>6.867</c:v>
                </c:pt>
                <c:pt idx="204">
                  <c:v>6.9</c:v>
                </c:pt>
                <c:pt idx="205">
                  <c:v>6.9329999999999998</c:v>
                </c:pt>
                <c:pt idx="206">
                  <c:v>6.9669999999999996</c:v>
                </c:pt>
                <c:pt idx="207">
                  <c:v>7</c:v>
                </c:pt>
                <c:pt idx="208">
                  <c:v>7.0330000000000004</c:v>
                </c:pt>
                <c:pt idx="209">
                  <c:v>7.0670000000000002</c:v>
                </c:pt>
                <c:pt idx="210">
                  <c:v>7.1</c:v>
                </c:pt>
                <c:pt idx="211">
                  <c:v>7.133</c:v>
                </c:pt>
                <c:pt idx="212">
                  <c:v>7.1669999999999998</c:v>
                </c:pt>
                <c:pt idx="213">
                  <c:v>7.2</c:v>
                </c:pt>
                <c:pt idx="214">
                  <c:v>7.2329999999999997</c:v>
                </c:pt>
                <c:pt idx="215">
                  <c:v>7.2670000000000003</c:v>
                </c:pt>
                <c:pt idx="216">
                  <c:v>7.3</c:v>
                </c:pt>
                <c:pt idx="217">
                  <c:v>7.3330000000000002</c:v>
                </c:pt>
                <c:pt idx="218">
                  <c:v>7.367</c:v>
                </c:pt>
                <c:pt idx="219">
                  <c:v>7.4</c:v>
                </c:pt>
                <c:pt idx="220">
                  <c:v>7.4329999999999998</c:v>
                </c:pt>
                <c:pt idx="221">
                  <c:v>7.4669999999999996</c:v>
                </c:pt>
                <c:pt idx="222">
                  <c:v>7.5</c:v>
                </c:pt>
                <c:pt idx="223">
                  <c:v>7.5330000000000004</c:v>
                </c:pt>
                <c:pt idx="224">
                  <c:v>7.5670000000000002</c:v>
                </c:pt>
                <c:pt idx="225">
                  <c:v>7.6</c:v>
                </c:pt>
                <c:pt idx="226">
                  <c:v>7.633</c:v>
                </c:pt>
                <c:pt idx="227">
                  <c:v>7.6669999999999998</c:v>
                </c:pt>
                <c:pt idx="228">
                  <c:v>7.7</c:v>
                </c:pt>
                <c:pt idx="229">
                  <c:v>7.7329999999999997</c:v>
                </c:pt>
                <c:pt idx="230">
                  <c:v>7.7670000000000003</c:v>
                </c:pt>
                <c:pt idx="231">
                  <c:v>7.8</c:v>
                </c:pt>
                <c:pt idx="232">
                  <c:v>7.8330000000000002</c:v>
                </c:pt>
                <c:pt idx="233">
                  <c:v>7.867</c:v>
                </c:pt>
                <c:pt idx="234">
                  <c:v>7.9</c:v>
                </c:pt>
                <c:pt idx="235">
                  <c:v>7.9329999999999998</c:v>
                </c:pt>
                <c:pt idx="236">
                  <c:v>7.9669999999999996</c:v>
                </c:pt>
                <c:pt idx="237">
                  <c:v>8</c:v>
                </c:pt>
                <c:pt idx="238">
                  <c:v>8.0329999999999995</c:v>
                </c:pt>
                <c:pt idx="239">
                  <c:v>8.0670000000000002</c:v>
                </c:pt>
                <c:pt idx="240">
                  <c:v>8.1</c:v>
                </c:pt>
                <c:pt idx="241">
                  <c:v>8.1329999999999991</c:v>
                </c:pt>
                <c:pt idx="242">
                  <c:v>8.1669999999999998</c:v>
                </c:pt>
                <c:pt idx="243">
                  <c:v>8.1999999999999993</c:v>
                </c:pt>
                <c:pt idx="244">
                  <c:v>8.2330000000000005</c:v>
                </c:pt>
                <c:pt idx="245">
                  <c:v>8.2669999999999995</c:v>
                </c:pt>
                <c:pt idx="246">
                  <c:v>8.3000000000000007</c:v>
                </c:pt>
                <c:pt idx="247">
                  <c:v>8.3330000000000002</c:v>
                </c:pt>
                <c:pt idx="248">
                  <c:v>8.3670000000000009</c:v>
                </c:pt>
                <c:pt idx="249">
                  <c:v>8.4</c:v>
                </c:pt>
                <c:pt idx="250">
                  <c:v>8.4329999999999998</c:v>
                </c:pt>
                <c:pt idx="251">
                  <c:v>8.4670000000000005</c:v>
                </c:pt>
                <c:pt idx="252">
                  <c:v>8.5</c:v>
                </c:pt>
                <c:pt idx="253">
                  <c:v>8.5329999999999995</c:v>
                </c:pt>
                <c:pt idx="254">
                  <c:v>8.5670000000000002</c:v>
                </c:pt>
                <c:pt idx="255">
                  <c:v>8.6</c:v>
                </c:pt>
                <c:pt idx="256">
                  <c:v>8.6329999999999991</c:v>
                </c:pt>
                <c:pt idx="257">
                  <c:v>8.6669999999999998</c:v>
                </c:pt>
                <c:pt idx="258">
                  <c:v>8.6999999999999993</c:v>
                </c:pt>
                <c:pt idx="259">
                  <c:v>8.7330000000000005</c:v>
                </c:pt>
                <c:pt idx="260">
                  <c:v>8.7669999999999995</c:v>
                </c:pt>
                <c:pt idx="261">
                  <c:v>8.8000000000000007</c:v>
                </c:pt>
                <c:pt idx="262">
                  <c:v>8.8330000000000002</c:v>
                </c:pt>
                <c:pt idx="263">
                  <c:v>8.8670000000000009</c:v>
                </c:pt>
                <c:pt idx="264">
                  <c:v>8.9</c:v>
                </c:pt>
                <c:pt idx="265">
                  <c:v>8.9329999999999998</c:v>
                </c:pt>
                <c:pt idx="266">
                  <c:v>8.9670000000000005</c:v>
                </c:pt>
                <c:pt idx="267">
                  <c:v>9</c:v>
                </c:pt>
                <c:pt idx="268">
                  <c:v>9.0329999999999995</c:v>
                </c:pt>
                <c:pt idx="269">
                  <c:v>9.0670000000000002</c:v>
                </c:pt>
                <c:pt idx="270">
                  <c:v>9.1</c:v>
                </c:pt>
                <c:pt idx="271">
                  <c:v>9.1329999999999991</c:v>
                </c:pt>
                <c:pt idx="272">
                  <c:v>9.1669999999999998</c:v>
                </c:pt>
                <c:pt idx="273">
                  <c:v>9.1999999999999993</c:v>
                </c:pt>
                <c:pt idx="274">
                  <c:v>9.2330000000000005</c:v>
                </c:pt>
                <c:pt idx="275">
                  <c:v>9.2669999999999995</c:v>
                </c:pt>
                <c:pt idx="276">
                  <c:v>9.3000000000000007</c:v>
                </c:pt>
                <c:pt idx="277">
                  <c:v>9.3330000000000002</c:v>
                </c:pt>
                <c:pt idx="278">
                  <c:v>9.3670000000000009</c:v>
                </c:pt>
                <c:pt idx="279">
                  <c:v>9.4</c:v>
                </c:pt>
                <c:pt idx="280">
                  <c:v>9.4329999999999998</c:v>
                </c:pt>
                <c:pt idx="281">
                  <c:v>9.4670000000000005</c:v>
                </c:pt>
                <c:pt idx="282">
                  <c:v>9.5</c:v>
                </c:pt>
                <c:pt idx="283">
                  <c:v>9.5329999999999995</c:v>
                </c:pt>
                <c:pt idx="284">
                  <c:v>9.5670000000000002</c:v>
                </c:pt>
                <c:pt idx="285">
                  <c:v>9.6</c:v>
                </c:pt>
                <c:pt idx="286">
                  <c:v>9.6329999999999991</c:v>
                </c:pt>
                <c:pt idx="287">
                  <c:v>9.6669999999999998</c:v>
                </c:pt>
                <c:pt idx="288">
                  <c:v>9.6999999999999993</c:v>
                </c:pt>
                <c:pt idx="289">
                  <c:v>9.7330000000000005</c:v>
                </c:pt>
                <c:pt idx="290">
                  <c:v>9.7669999999999995</c:v>
                </c:pt>
                <c:pt idx="291">
                  <c:v>9.8000000000000007</c:v>
                </c:pt>
                <c:pt idx="292">
                  <c:v>9.8330000000000002</c:v>
                </c:pt>
                <c:pt idx="293">
                  <c:v>9.8670000000000009</c:v>
                </c:pt>
                <c:pt idx="294">
                  <c:v>9.9</c:v>
                </c:pt>
                <c:pt idx="295">
                  <c:v>9.9329999999999998</c:v>
                </c:pt>
                <c:pt idx="296">
                  <c:v>9.9670000000000005</c:v>
                </c:pt>
                <c:pt idx="297">
                  <c:v>10</c:v>
                </c:pt>
                <c:pt idx="298">
                  <c:v>10.032999999999999</c:v>
                </c:pt>
                <c:pt idx="299">
                  <c:v>10.067</c:v>
                </c:pt>
                <c:pt idx="300">
                  <c:v>10.1</c:v>
                </c:pt>
                <c:pt idx="301">
                  <c:v>10.132999999999999</c:v>
                </c:pt>
                <c:pt idx="302">
                  <c:v>10.167</c:v>
                </c:pt>
                <c:pt idx="303">
                  <c:v>10.199999999999999</c:v>
                </c:pt>
                <c:pt idx="304">
                  <c:v>10.233000000000001</c:v>
                </c:pt>
                <c:pt idx="305">
                  <c:v>10.266999999999999</c:v>
                </c:pt>
                <c:pt idx="306">
                  <c:v>10.3</c:v>
                </c:pt>
                <c:pt idx="307">
                  <c:v>10.333</c:v>
                </c:pt>
                <c:pt idx="308">
                  <c:v>10.367000000000001</c:v>
                </c:pt>
                <c:pt idx="309">
                  <c:v>10.4</c:v>
                </c:pt>
                <c:pt idx="310">
                  <c:v>10.433</c:v>
                </c:pt>
                <c:pt idx="311">
                  <c:v>10.467000000000001</c:v>
                </c:pt>
                <c:pt idx="312">
                  <c:v>10.5</c:v>
                </c:pt>
                <c:pt idx="313">
                  <c:v>10.532999999999999</c:v>
                </c:pt>
                <c:pt idx="314">
                  <c:v>10.567</c:v>
                </c:pt>
                <c:pt idx="315">
                  <c:v>10.6</c:v>
                </c:pt>
                <c:pt idx="316">
                  <c:v>10.632999999999999</c:v>
                </c:pt>
                <c:pt idx="317">
                  <c:v>10.667</c:v>
                </c:pt>
                <c:pt idx="318">
                  <c:v>10.7</c:v>
                </c:pt>
                <c:pt idx="319">
                  <c:v>10.733000000000001</c:v>
                </c:pt>
                <c:pt idx="320">
                  <c:v>10.766999999999999</c:v>
                </c:pt>
                <c:pt idx="321">
                  <c:v>10.8</c:v>
                </c:pt>
                <c:pt idx="322">
                  <c:v>10.833</c:v>
                </c:pt>
                <c:pt idx="323">
                  <c:v>10.867000000000001</c:v>
                </c:pt>
                <c:pt idx="324">
                  <c:v>10.9</c:v>
                </c:pt>
                <c:pt idx="325">
                  <c:v>10.933</c:v>
                </c:pt>
                <c:pt idx="326">
                  <c:v>10.967000000000001</c:v>
                </c:pt>
                <c:pt idx="327">
                  <c:v>11</c:v>
                </c:pt>
                <c:pt idx="328">
                  <c:v>11.032999999999999</c:v>
                </c:pt>
                <c:pt idx="329">
                  <c:v>11.067</c:v>
                </c:pt>
                <c:pt idx="330">
                  <c:v>11.1</c:v>
                </c:pt>
                <c:pt idx="331">
                  <c:v>11.132999999999999</c:v>
                </c:pt>
                <c:pt idx="332">
                  <c:v>11.167</c:v>
                </c:pt>
                <c:pt idx="333">
                  <c:v>11.2</c:v>
                </c:pt>
                <c:pt idx="334">
                  <c:v>11.233000000000001</c:v>
                </c:pt>
                <c:pt idx="335">
                  <c:v>11.266999999999999</c:v>
                </c:pt>
                <c:pt idx="336">
                  <c:v>11.3</c:v>
                </c:pt>
                <c:pt idx="337">
                  <c:v>11.333</c:v>
                </c:pt>
                <c:pt idx="338">
                  <c:v>11.367000000000001</c:v>
                </c:pt>
                <c:pt idx="339">
                  <c:v>11.4</c:v>
                </c:pt>
                <c:pt idx="340">
                  <c:v>11.433</c:v>
                </c:pt>
                <c:pt idx="341">
                  <c:v>11.467000000000001</c:v>
                </c:pt>
                <c:pt idx="342">
                  <c:v>11.5</c:v>
                </c:pt>
                <c:pt idx="343">
                  <c:v>11.532999999999999</c:v>
                </c:pt>
                <c:pt idx="344">
                  <c:v>11.567</c:v>
                </c:pt>
                <c:pt idx="345">
                  <c:v>11.6</c:v>
                </c:pt>
                <c:pt idx="346">
                  <c:v>11.632999999999999</c:v>
                </c:pt>
                <c:pt idx="347">
                  <c:v>11.667</c:v>
                </c:pt>
                <c:pt idx="348">
                  <c:v>11.7</c:v>
                </c:pt>
                <c:pt idx="349">
                  <c:v>11.733000000000001</c:v>
                </c:pt>
                <c:pt idx="350">
                  <c:v>11.766999999999999</c:v>
                </c:pt>
                <c:pt idx="351">
                  <c:v>11.8</c:v>
                </c:pt>
                <c:pt idx="352">
                  <c:v>11.833</c:v>
                </c:pt>
                <c:pt idx="353">
                  <c:v>11.867000000000001</c:v>
                </c:pt>
                <c:pt idx="354">
                  <c:v>11.9</c:v>
                </c:pt>
                <c:pt idx="355">
                  <c:v>11.933</c:v>
                </c:pt>
                <c:pt idx="356">
                  <c:v>11.967000000000001</c:v>
                </c:pt>
                <c:pt idx="357">
                  <c:v>12</c:v>
                </c:pt>
                <c:pt idx="358">
                  <c:v>12.032999999999999</c:v>
                </c:pt>
                <c:pt idx="359">
                  <c:v>12.067</c:v>
                </c:pt>
                <c:pt idx="360">
                  <c:v>12.1</c:v>
                </c:pt>
                <c:pt idx="361">
                  <c:v>12.132999999999999</c:v>
                </c:pt>
                <c:pt idx="362">
                  <c:v>12.167</c:v>
                </c:pt>
                <c:pt idx="363">
                  <c:v>12.2</c:v>
                </c:pt>
                <c:pt idx="364">
                  <c:v>12.233000000000001</c:v>
                </c:pt>
                <c:pt idx="365">
                  <c:v>12.266999999999999</c:v>
                </c:pt>
                <c:pt idx="366">
                  <c:v>12.3</c:v>
                </c:pt>
                <c:pt idx="367">
                  <c:v>12.333</c:v>
                </c:pt>
                <c:pt idx="368">
                  <c:v>12.367000000000001</c:v>
                </c:pt>
                <c:pt idx="369">
                  <c:v>12.4</c:v>
                </c:pt>
                <c:pt idx="370">
                  <c:v>12.433</c:v>
                </c:pt>
                <c:pt idx="371">
                  <c:v>12.467000000000001</c:v>
                </c:pt>
                <c:pt idx="372">
                  <c:v>12.5</c:v>
                </c:pt>
                <c:pt idx="373">
                  <c:v>12.532999999999999</c:v>
                </c:pt>
                <c:pt idx="374">
                  <c:v>12.567</c:v>
                </c:pt>
                <c:pt idx="375">
                  <c:v>12.6</c:v>
                </c:pt>
                <c:pt idx="376">
                  <c:v>12.632999999999999</c:v>
                </c:pt>
                <c:pt idx="377">
                  <c:v>12.667</c:v>
                </c:pt>
                <c:pt idx="378">
                  <c:v>12.7</c:v>
                </c:pt>
                <c:pt idx="379">
                  <c:v>12.733000000000001</c:v>
                </c:pt>
                <c:pt idx="380">
                  <c:v>12.766999999999999</c:v>
                </c:pt>
                <c:pt idx="381">
                  <c:v>12.8</c:v>
                </c:pt>
                <c:pt idx="382">
                  <c:v>12.833</c:v>
                </c:pt>
                <c:pt idx="383">
                  <c:v>12.867000000000001</c:v>
                </c:pt>
                <c:pt idx="384">
                  <c:v>12.9</c:v>
                </c:pt>
                <c:pt idx="385">
                  <c:v>12.933</c:v>
                </c:pt>
                <c:pt idx="386">
                  <c:v>12.967000000000001</c:v>
                </c:pt>
                <c:pt idx="387">
                  <c:v>13</c:v>
                </c:pt>
                <c:pt idx="388">
                  <c:v>13.032999999999999</c:v>
                </c:pt>
                <c:pt idx="389">
                  <c:v>13.067</c:v>
                </c:pt>
                <c:pt idx="390">
                  <c:v>13.1</c:v>
                </c:pt>
                <c:pt idx="391">
                  <c:v>13.132999999999999</c:v>
                </c:pt>
                <c:pt idx="392">
                  <c:v>13.167</c:v>
                </c:pt>
                <c:pt idx="393">
                  <c:v>13.2</c:v>
                </c:pt>
                <c:pt idx="394">
                  <c:v>13.233000000000001</c:v>
                </c:pt>
                <c:pt idx="395">
                  <c:v>13.266999999999999</c:v>
                </c:pt>
                <c:pt idx="396">
                  <c:v>13.3</c:v>
                </c:pt>
                <c:pt idx="397">
                  <c:v>13.333</c:v>
                </c:pt>
                <c:pt idx="398">
                  <c:v>13.367000000000001</c:v>
                </c:pt>
                <c:pt idx="399">
                  <c:v>13.4</c:v>
                </c:pt>
                <c:pt idx="400">
                  <c:v>13.433</c:v>
                </c:pt>
                <c:pt idx="401">
                  <c:v>13.467000000000001</c:v>
                </c:pt>
                <c:pt idx="402">
                  <c:v>13.5</c:v>
                </c:pt>
                <c:pt idx="403">
                  <c:v>13.532999999999999</c:v>
                </c:pt>
                <c:pt idx="404">
                  <c:v>13.567</c:v>
                </c:pt>
                <c:pt idx="405">
                  <c:v>13.6</c:v>
                </c:pt>
                <c:pt idx="406">
                  <c:v>13.632999999999999</c:v>
                </c:pt>
                <c:pt idx="407">
                  <c:v>13.667</c:v>
                </c:pt>
                <c:pt idx="408">
                  <c:v>13.7</c:v>
                </c:pt>
                <c:pt idx="409">
                  <c:v>13.733000000000001</c:v>
                </c:pt>
                <c:pt idx="410">
                  <c:v>13.766999999999999</c:v>
                </c:pt>
                <c:pt idx="411">
                  <c:v>13.8</c:v>
                </c:pt>
                <c:pt idx="412">
                  <c:v>13.833</c:v>
                </c:pt>
                <c:pt idx="413">
                  <c:v>13.867000000000001</c:v>
                </c:pt>
                <c:pt idx="414">
                  <c:v>13.9</c:v>
                </c:pt>
                <c:pt idx="415">
                  <c:v>13.933</c:v>
                </c:pt>
                <c:pt idx="416">
                  <c:v>13.967000000000001</c:v>
                </c:pt>
                <c:pt idx="417">
                  <c:v>14</c:v>
                </c:pt>
                <c:pt idx="418">
                  <c:v>14.032999999999999</c:v>
                </c:pt>
                <c:pt idx="419">
                  <c:v>14.067</c:v>
                </c:pt>
                <c:pt idx="420">
                  <c:v>14.1</c:v>
                </c:pt>
                <c:pt idx="421">
                  <c:v>14.132999999999999</c:v>
                </c:pt>
                <c:pt idx="422">
                  <c:v>14.167</c:v>
                </c:pt>
                <c:pt idx="423">
                  <c:v>14.2</c:v>
                </c:pt>
                <c:pt idx="424">
                  <c:v>14.233000000000001</c:v>
                </c:pt>
                <c:pt idx="425">
                  <c:v>14.266999999999999</c:v>
                </c:pt>
                <c:pt idx="426">
                  <c:v>14.3</c:v>
                </c:pt>
                <c:pt idx="427">
                  <c:v>14.333</c:v>
                </c:pt>
                <c:pt idx="428">
                  <c:v>14.367000000000001</c:v>
                </c:pt>
                <c:pt idx="429">
                  <c:v>14.4</c:v>
                </c:pt>
                <c:pt idx="430">
                  <c:v>14.433</c:v>
                </c:pt>
                <c:pt idx="431">
                  <c:v>14.467000000000001</c:v>
                </c:pt>
                <c:pt idx="432">
                  <c:v>14.5</c:v>
                </c:pt>
                <c:pt idx="433">
                  <c:v>14.532999999999999</c:v>
                </c:pt>
                <c:pt idx="434">
                  <c:v>14.567</c:v>
                </c:pt>
                <c:pt idx="435">
                  <c:v>14.6</c:v>
                </c:pt>
                <c:pt idx="436">
                  <c:v>14.632999999999999</c:v>
                </c:pt>
                <c:pt idx="437">
                  <c:v>14.667</c:v>
                </c:pt>
                <c:pt idx="438">
                  <c:v>14.7</c:v>
                </c:pt>
                <c:pt idx="439">
                  <c:v>14.733000000000001</c:v>
                </c:pt>
                <c:pt idx="440">
                  <c:v>14.766999999999999</c:v>
                </c:pt>
                <c:pt idx="441">
                  <c:v>14.8</c:v>
                </c:pt>
                <c:pt idx="442">
                  <c:v>14.833</c:v>
                </c:pt>
                <c:pt idx="443">
                  <c:v>14.867000000000001</c:v>
                </c:pt>
                <c:pt idx="444">
                  <c:v>14.9</c:v>
                </c:pt>
                <c:pt idx="445">
                  <c:v>14.933</c:v>
                </c:pt>
                <c:pt idx="446">
                  <c:v>14.967000000000001</c:v>
                </c:pt>
                <c:pt idx="447">
                  <c:v>15</c:v>
                </c:pt>
                <c:pt idx="448">
                  <c:v>15.032999999999999</c:v>
                </c:pt>
                <c:pt idx="449">
                  <c:v>15.067</c:v>
                </c:pt>
                <c:pt idx="450">
                  <c:v>15.1</c:v>
                </c:pt>
                <c:pt idx="451">
                  <c:v>15.132999999999999</c:v>
                </c:pt>
                <c:pt idx="452">
                  <c:v>15.167</c:v>
                </c:pt>
                <c:pt idx="453">
                  <c:v>15.2</c:v>
                </c:pt>
                <c:pt idx="454">
                  <c:v>15.233000000000001</c:v>
                </c:pt>
                <c:pt idx="455">
                  <c:v>15.266999999999999</c:v>
                </c:pt>
                <c:pt idx="456">
                  <c:v>15.3</c:v>
                </c:pt>
                <c:pt idx="457">
                  <c:v>15.333</c:v>
                </c:pt>
                <c:pt idx="458">
                  <c:v>15.367000000000001</c:v>
                </c:pt>
                <c:pt idx="459">
                  <c:v>15.4</c:v>
                </c:pt>
                <c:pt idx="460">
                  <c:v>15.433</c:v>
                </c:pt>
                <c:pt idx="461">
                  <c:v>15.467000000000001</c:v>
                </c:pt>
                <c:pt idx="462">
                  <c:v>15.5</c:v>
                </c:pt>
                <c:pt idx="463">
                  <c:v>15.532999999999999</c:v>
                </c:pt>
                <c:pt idx="464">
                  <c:v>15.567</c:v>
                </c:pt>
                <c:pt idx="465">
                  <c:v>15.6</c:v>
                </c:pt>
                <c:pt idx="466">
                  <c:v>15.632999999999999</c:v>
                </c:pt>
                <c:pt idx="467">
                  <c:v>15.667</c:v>
                </c:pt>
                <c:pt idx="468">
                  <c:v>15.7</c:v>
                </c:pt>
                <c:pt idx="469">
                  <c:v>15.733000000000001</c:v>
                </c:pt>
                <c:pt idx="470">
                  <c:v>15.766999999999999</c:v>
                </c:pt>
                <c:pt idx="471">
                  <c:v>15.8</c:v>
                </c:pt>
                <c:pt idx="472">
                  <c:v>15.833</c:v>
                </c:pt>
                <c:pt idx="473">
                  <c:v>15.867000000000001</c:v>
                </c:pt>
                <c:pt idx="474">
                  <c:v>15.9</c:v>
                </c:pt>
                <c:pt idx="475">
                  <c:v>15.933</c:v>
                </c:pt>
                <c:pt idx="476">
                  <c:v>15.967000000000001</c:v>
                </c:pt>
                <c:pt idx="477">
                  <c:v>16</c:v>
                </c:pt>
                <c:pt idx="478">
                  <c:v>16.033000000000001</c:v>
                </c:pt>
                <c:pt idx="479">
                  <c:v>16.067</c:v>
                </c:pt>
                <c:pt idx="480">
                  <c:v>16.100000000000001</c:v>
                </c:pt>
                <c:pt idx="481">
                  <c:v>16.132999999999999</c:v>
                </c:pt>
                <c:pt idx="482">
                  <c:v>16.167000000000002</c:v>
                </c:pt>
                <c:pt idx="483">
                  <c:v>16.2</c:v>
                </c:pt>
                <c:pt idx="484">
                  <c:v>16.233000000000001</c:v>
                </c:pt>
                <c:pt idx="485">
                  <c:v>16.266999999999999</c:v>
                </c:pt>
                <c:pt idx="486">
                  <c:v>16.3</c:v>
                </c:pt>
                <c:pt idx="487">
                  <c:v>16.332999999999998</c:v>
                </c:pt>
                <c:pt idx="488">
                  <c:v>16.367000000000001</c:v>
                </c:pt>
                <c:pt idx="489">
                  <c:v>16.399999999999999</c:v>
                </c:pt>
                <c:pt idx="490">
                  <c:v>16.433</c:v>
                </c:pt>
                <c:pt idx="491">
                  <c:v>16.466999999999999</c:v>
                </c:pt>
                <c:pt idx="492">
                  <c:v>16.5</c:v>
                </c:pt>
                <c:pt idx="493">
                  <c:v>16.533000000000001</c:v>
                </c:pt>
                <c:pt idx="494">
                  <c:v>16.567</c:v>
                </c:pt>
                <c:pt idx="495">
                  <c:v>16.600000000000001</c:v>
                </c:pt>
                <c:pt idx="496">
                  <c:v>16.632999999999999</c:v>
                </c:pt>
                <c:pt idx="497">
                  <c:v>16.667000000000002</c:v>
                </c:pt>
                <c:pt idx="498">
                  <c:v>16.7</c:v>
                </c:pt>
                <c:pt idx="499">
                  <c:v>16.733000000000001</c:v>
                </c:pt>
                <c:pt idx="500">
                  <c:v>16.766999999999999</c:v>
                </c:pt>
                <c:pt idx="501">
                  <c:v>16.8</c:v>
                </c:pt>
                <c:pt idx="502">
                  <c:v>16.832999999999998</c:v>
                </c:pt>
                <c:pt idx="503">
                  <c:v>16.867000000000001</c:v>
                </c:pt>
                <c:pt idx="504">
                  <c:v>16.899999999999999</c:v>
                </c:pt>
                <c:pt idx="505">
                  <c:v>16.933</c:v>
                </c:pt>
                <c:pt idx="506">
                  <c:v>16.966999999999999</c:v>
                </c:pt>
                <c:pt idx="507">
                  <c:v>17</c:v>
                </c:pt>
                <c:pt idx="508">
                  <c:v>17.033000000000001</c:v>
                </c:pt>
                <c:pt idx="509">
                  <c:v>17.067</c:v>
                </c:pt>
                <c:pt idx="510">
                  <c:v>17.100000000000001</c:v>
                </c:pt>
                <c:pt idx="511">
                  <c:v>17.132999999999999</c:v>
                </c:pt>
                <c:pt idx="512">
                  <c:v>17.167000000000002</c:v>
                </c:pt>
                <c:pt idx="513">
                  <c:v>17.2</c:v>
                </c:pt>
                <c:pt idx="514">
                  <c:v>17.233000000000001</c:v>
                </c:pt>
                <c:pt idx="515">
                  <c:v>17.266999999999999</c:v>
                </c:pt>
                <c:pt idx="516">
                  <c:v>17.3</c:v>
                </c:pt>
                <c:pt idx="517">
                  <c:v>17.332999999999998</c:v>
                </c:pt>
                <c:pt idx="518">
                  <c:v>17.367000000000001</c:v>
                </c:pt>
                <c:pt idx="519">
                  <c:v>17.399999999999999</c:v>
                </c:pt>
                <c:pt idx="520">
                  <c:v>17.433</c:v>
                </c:pt>
                <c:pt idx="521">
                  <c:v>17.466999999999999</c:v>
                </c:pt>
                <c:pt idx="522">
                  <c:v>17.5</c:v>
                </c:pt>
                <c:pt idx="523">
                  <c:v>17.533000000000001</c:v>
                </c:pt>
                <c:pt idx="524">
                  <c:v>17.567</c:v>
                </c:pt>
                <c:pt idx="525">
                  <c:v>17.600000000000001</c:v>
                </c:pt>
                <c:pt idx="526">
                  <c:v>17.632999999999999</c:v>
                </c:pt>
                <c:pt idx="527">
                  <c:v>17.667000000000002</c:v>
                </c:pt>
                <c:pt idx="528">
                  <c:v>17.7</c:v>
                </c:pt>
                <c:pt idx="529">
                  <c:v>17.733000000000001</c:v>
                </c:pt>
                <c:pt idx="530">
                  <c:v>17.766999999999999</c:v>
                </c:pt>
                <c:pt idx="531">
                  <c:v>17.8</c:v>
                </c:pt>
                <c:pt idx="532">
                  <c:v>17.832999999999998</c:v>
                </c:pt>
                <c:pt idx="533">
                  <c:v>17.867000000000001</c:v>
                </c:pt>
                <c:pt idx="534">
                  <c:v>17.899999999999999</c:v>
                </c:pt>
                <c:pt idx="535">
                  <c:v>17.933</c:v>
                </c:pt>
                <c:pt idx="536">
                  <c:v>17.966999999999999</c:v>
                </c:pt>
                <c:pt idx="537">
                  <c:v>18</c:v>
                </c:pt>
                <c:pt idx="538">
                  <c:v>18.033000000000001</c:v>
                </c:pt>
                <c:pt idx="539">
                  <c:v>18.067</c:v>
                </c:pt>
                <c:pt idx="540">
                  <c:v>18.100000000000001</c:v>
                </c:pt>
                <c:pt idx="541">
                  <c:v>18.132999999999999</c:v>
                </c:pt>
                <c:pt idx="542">
                  <c:v>18.167000000000002</c:v>
                </c:pt>
                <c:pt idx="543">
                  <c:v>18.2</c:v>
                </c:pt>
                <c:pt idx="544">
                  <c:v>18.233000000000001</c:v>
                </c:pt>
                <c:pt idx="545">
                  <c:v>18.266999999999999</c:v>
                </c:pt>
                <c:pt idx="546">
                  <c:v>18.3</c:v>
                </c:pt>
                <c:pt idx="547">
                  <c:v>18.332999999999998</c:v>
                </c:pt>
                <c:pt idx="548">
                  <c:v>18.367000000000001</c:v>
                </c:pt>
                <c:pt idx="549">
                  <c:v>18.399999999999999</c:v>
                </c:pt>
                <c:pt idx="550">
                  <c:v>18.433</c:v>
                </c:pt>
                <c:pt idx="551">
                  <c:v>18.466999999999999</c:v>
                </c:pt>
                <c:pt idx="552">
                  <c:v>18.5</c:v>
                </c:pt>
                <c:pt idx="553">
                  <c:v>18.533000000000001</c:v>
                </c:pt>
                <c:pt idx="554">
                  <c:v>18.567</c:v>
                </c:pt>
                <c:pt idx="555">
                  <c:v>18.600000000000001</c:v>
                </c:pt>
                <c:pt idx="556">
                  <c:v>18.632999999999999</c:v>
                </c:pt>
                <c:pt idx="557">
                  <c:v>18.667000000000002</c:v>
                </c:pt>
                <c:pt idx="558">
                  <c:v>18.7</c:v>
                </c:pt>
                <c:pt idx="559">
                  <c:v>18.733000000000001</c:v>
                </c:pt>
                <c:pt idx="560">
                  <c:v>18.766999999999999</c:v>
                </c:pt>
                <c:pt idx="561">
                  <c:v>18.8</c:v>
                </c:pt>
                <c:pt idx="562">
                  <c:v>18.832999999999998</c:v>
                </c:pt>
                <c:pt idx="563">
                  <c:v>18.867000000000001</c:v>
                </c:pt>
                <c:pt idx="564">
                  <c:v>18.899999999999999</c:v>
                </c:pt>
                <c:pt idx="565">
                  <c:v>18.933</c:v>
                </c:pt>
                <c:pt idx="566">
                  <c:v>18.966999999999999</c:v>
                </c:pt>
                <c:pt idx="567">
                  <c:v>19</c:v>
                </c:pt>
                <c:pt idx="568">
                  <c:v>19.033000000000001</c:v>
                </c:pt>
                <c:pt idx="569">
                  <c:v>19.067</c:v>
                </c:pt>
                <c:pt idx="570">
                  <c:v>19.100000000000001</c:v>
                </c:pt>
                <c:pt idx="571">
                  <c:v>19.132999999999999</c:v>
                </c:pt>
                <c:pt idx="572">
                  <c:v>19.167000000000002</c:v>
                </c:pt>
                <c:pt idx="573">
                  <c:v>19.2</c:v>
                </c:pt>
                <c:pt idx="574">
                  <c:v>19.233000000000001</c:v>
                </c:pt>
                <c:pt idx="575">
                  <c:v>19.266999999999999</c:v>
                </c:pt>
                <c:pt idx="576">
                  <c:v>19.3</c:v>
                </c:pt>
                <c:pt idx="577">
                  <c:v>19.332999999999998</c:v>
                </c:pt>
                <c:pt idx="578">
                  <c:v>19.367000000000001</c:v>
                </c:pt>
                <c:pt idx="579">
                  <c:v>19.399999999999999</c:v>
                </c:pt>
                <c:pt idx="580">
                  <c:v>19.433</c:v>
                </c:pt>
                <c:pt idx="581">
                  <c:v>19.466999999999999</c:v>
                </c:pt>
                <c:pt idx="582">
                  <c:v>19.5</c:v>
                </c:pt>
                <c:pt idx="583">
                  <c:v>19.533000000000001</c:v>
                </c:pt>
                <c:pt idx="584">
                  <c:v>19.567</c:v>
                </c:pt>
                <c:pt idx="585">
                  <c:v>19.600000000000001</c:v>
                </c:pt>
                <c:pt idx="586">
                  <c:v>19.632999999999999</c:v>
                </c:pt>
                <c:pt idx="587">
                  <c:v>19.667000000000002</c:v>
                </c:pt>
                <c:pt idx="588">
                  <c:v>19.7</c:v>
                </c:pt>
                <c:pt idx="589">
                  <c:v>19.733000000000001</c:v>
                </c:pt>
                <c:pt idx="590">
                  <c:v>19.766999999999999</c:v>
                </c:pt>
                <c:pt idx="591">
                  <c:v>19.8</c:v>
                </c:pt>
                <c:pt idx="592">
                  <c:v>19.832999999999998</c:v>
                </c:pt>
                <c:pt idx="593">
                  <c:v>19.867000000000001</c:v>
                </c:pt>
                <c:pt idx="594">
                  <c:v>19.899999999999999</c:v>
                </c:pt>
                <c:pt idx="595">
                  <c:v>19.933</c:v>
                </c:pt>
                <c:pt idx="596">
                  <c:v>19.966999999999999</c:v>
                </c:pt>
                <c:pt idx="597">
                  <c:v>20</c:v>
                </c:pt>
                <c:pt idx="598">
                  <c:v>20.033000000000001</c:v>
                </c:pt>
                <c:pt idx="599">
                  <c:v>20.067</c:v>
                </c:pt>
                <c:pt idx="600">
                  <c:v>20.100000000000001</c:v>
                </c:pt>
              </c:numCache>
            </c:numRef>
          </c:xVal>
          <c:yVal>
            <c:numRef>
              <c:f>'@13K'!$D$2:$D$602</c:f>
              <c:numCache>
                <c:formatCode>General</c:formatCode>
                <c:ptCount val="601"/>
                <c:pt idx="2">
                  <c:v>33.835999999999999</c:v>
                </c:pt>
                <c:pt idx="3">
                  <c:v>35.884999999999998</c:v>
                </c:pt>
                <c:pt idx="4">
                  <c:v>37.552999999999997</c:v>
                </c:pt>
                <c:pt idx="5">
                  <c:v>38.75</c:v>
                </c:pt>
                <c:pt idx="6">
                  <c:v>39.357999999999997</c:v>
                </c:pt>
                <c:pt idx="7">
                  <c:v>39.783000000000001</c:v>
                </c:pt>
                <c:pt idx="8">
                  <c:v>40.32</c:v>
                </c:pt>
                <c:pt idx="9">
                  <c:v>40.933999999999997</c:v>
                </c:pt>
                <c:pt idx="10">
                  <c:v>41.502000000000002</c:v>
                </c:pt>
                <c:pt idx="11">
                  <c:v>41.887</c:v>
                </c:pt>
                <c:pt idx="12">
                  <c:v>41.953000000000003</c:v>
                </c:pt>
                <c:pt idx="13">
                  <c:v>41.747999999999998</c:v>
                </c:pt>
                <c:pt idx="14">
                  <c:v>41.417999999999999</c:v>
                </c:pt>
                <c:pt idx="15">
                  <c:v>41.158000000000001</c:v>
                </c:pt>
                <c:pt idx="16">
                  <c:v>41.015000000000001</c:v>
                </c:pt>
                <c:pt idx="17">
                  <c:v>40.963000000000001</c:v>
                </c:pt>
                <c:pt idx="18">
                  <c:v>40.880000000000003</c:v>
                </c:pt>
                <c:pt idx="19">
                  <c:v>40.814999999999998</c:v>
                </c:pt>
                <c:pt idx="20">
                  <c:v>40.753999999999998</c:v>
                </c:pt>
                <c:pt idx="21">
                  <c:v>40.779000000000003</c:v>
                </c:pt>
                <c:pt idx="22">
                  <c:v>40.94</c:v>
                </c:pt>
                <c:pt idx="23">
                  <c:v>41.305</c:v>
                </c:pt>
                <c:pt idx="24">
                  <c:v>41.654000000000003</c:v>
                </c:pt>
                <c:pt idx="25">
                  <c:v>41.912999999999997</c:v>
                </c:pt>
                <c:pt idx="26">
                  <c:v>41.994</c:v>
                </c:pt>
                <c:pt idx="27">
                  <c:v>41.957000000000001</c:v>
                </c:pt>
                <c:pt idx="28">
                  <c:v>41.802</c:v>
                </c:pt>
                <c:pt idx="29">
                  <c:v>41.701000000000001</c:v>
                </c:pt>
                <c:pt idx="30">
                  <c:v>41.634</c:v>
                </c:pt>
                <c:pt idx="31">
                  <c:v>41.618000000000002</c:v>
                </c:pt>
                <c:pt idx="32">
                  <c:v>41.566000000000003</c:v>
                </c:pt>
                <c:pt idx="33">
                  <c:v>41.44</c:v>
                </c:pt>
                <c:pt idx="34">
                  <c:v>41.234000000000002</c:v>
                </c:pt>
                <c:pt idx="35">
                  <c:v>41.02</c:v>
                </c:pt>
                <c:pt idx="36">
                  <c:v>40.820999999999998</c:v>
                </c:pt>
                <c:pt idx="37">
                  <c:v>40.71</c:v>
                </c:pt>
                <c:pt idx="38">
                  <c:v>40.689</c:v>
                </c:pt>
                <c:pt idx="39">
                  <c:v>40.667999999999999</c:v>
                </c:pt>
                <c:pt idx="40">
                  <c:v>40.593000000000004</c:v>
                </c:pt>
                <c:pt idx="41">
                  <c:v>40.450000000000003</c:v>
                </c:pt>
                <c:pt idx="42">
                  <c:v>40.262</c:v>
                </c:pt>
                <c:pt idx="43">
                  <c:v>40.039000000000001</c:v>
                </c:pt>
                <c:pt idx="44">
                  <c:v>39.878999999999998</c:v>
                </c:pt>
                <c:pt idx="45">
                  <c:v>39.741</c:v>
                </c:pt>
                <c:pt idx="46">
                  <c:v>39.621000000000002</c:v>
                </c:pt>
                <c:pt idx="47">
                  <c:v>39.500999999999998</c:v>
                </c:pt>
                <c:pt idx="48">
                  <c:v>39.313000000000002</c:v>
                </c:pt>
                <c:pt idx="49">
                  <c:v>39.061999999999998</c:v>
                </c:pt>
                <c:pt idx="50">
                  <c:v>38.841999999999999</c:v>
                </c:pt>
                <c:pt idx="51">
                  <c:v>38.625</c:v>
                </c:pt>
                <c:pt idx="52">
                  <c:v>38.469000000000001</c:v>
                </c:pt>
                <c:pt idx="53">
                  <c:v>38.401000000000003</c:v>
                </c:pt>
                <c:pt idx="54">
                  <c:v>38.347999999999999</c:v>
                </c:pt>
                <c:pt idx="55">
                  <c:v>38.249000000000002</c:v>
                </c:pt>
                <c:pt idx="56">
                  <c:v>38.146999999999998</c:v>
                </c:pt>
                <c:pt idx="57">
                  <c:v>37.984000000000002</c:v>
                </c:pt>
                <c:pt idx="58">
                  <c:v>37.856999999999999</c:v>
                </c:pt>
                <c:pt idx="59">
                  <c:v>37.713000000000001</c:v>
                </c:pt>
                <c:pt idx="60">
                  <c:v>37.665999999999997</c:v>
                </c:pt>
                <c:pt idx="61">
                  <c:v>37.621000000000002</c:v>
                </c:pt>
                <c:pt idx="62">
                  <c:v>37.572000000000003</c:v>
                </c:pt>
                <c:pt idx="63">
                  <c:v>37.459000000000003</c:v>
                </c:pt>
                <c:pt idx="64">
                  <c:v>37.378</c:v>
                </c:pt>
                <c:pt idx="65">
                  <c:v>37.246000000000002</c:v>
                </c:pt>
                <c:pt idx="66">
                  <c:v>37.170999999999999</c:v>
                </c:pt>
                <c:pt idx="67">
                  <c:v>37.143000000000001</c:v>
                </c:pt>
                <c:pt idx="68">
                  <c:v>37.143999999999998</c:v>
                </c:pt>
                <c:pt idx="69">
                  <c:v>37.146000000000001</c:v>
                </c:pt>
                <c:pt idx="70">
                  <c:v>37.131999999999998</c:v>
                </c:pt>
                <c:pt idx="71">
                  <c:v>37.110999999999997</c:v>
                </c:pt>
                <c:pt idx="72">
                  <c:v>37.063000000000002</c:v>
                </c:pt>
                <c:pt idx="73">
                  <c:v>37.012999999999998</c:v>
                </c:pt>
                <c:pt idx="74">
                  <c:v>36.978999999999999</c:v>
                </c:pt>
                <c:pt idx="75">
                  <c:v>37.006999999999998</c:v>
                </c:pt>
                <c:pt idx="76">
                  <c:v>36.987000000000002</c:v>
                </c:pt>
                <c:pt idx="77">
                  <c:v>36.979999999999997</c:v>
                </c:pt>
                <c:pt idx="78">
                  <c:v>36.957000000000001</c:v>
                </c:pt>
                <c:pt idx="79">
                  <c:v>36.911999999999999</c:v>
                </c:pt>
                <c:pt idx="80">
                  <c:v>36.838999999999999</c:v>
                </c:pt>
                <c:pt idx="81">
                  <c:v>36.832999999999998</c:v>
                </c:pt>
                <c:pt idx="82">
                  <c:v>36.838000000000001</c:v>
                </c:pt>
                <c:pt idx="83">
                  <c:v>36.878999999999998</c:v>
                </c:pt>
                <c:pt idx="84">
                  <c:v>36.956000000000003</c:v>
                </c:pt>
                <c:pt idx="85">
                  <c:v>36.996000000000002</c:v>
                </c:pt>
                <c:pt idx="86">
                  <c:v>36.982999999999997</c:v>
                </c:pt>
                <c:pt idx="87">
                  <c:v>36.978000000000002</c:v>
                </c:pt>
                <c:pt idx="88">
                  <c:v>36.956000000000003</c:v>
                </c:pt>
                <c:pt idx="89">
                  <c:v>36.948999999999998</c:v>
                </c:pt>
                <c:pt idx="90">
                  <c:v>36.997999999999998</c:v>
                </c:pt>
                <c:pt idx="91">
                  <c:v>37.045000000000002</c:v>
                </c:pt>
                <c:pt idx="92">
                  <c:v>37.072000000000003</c:v>
                </c:pt>
                <c:pt idx="93">
                  <c:v>37.084000000000003</c:v>
                </c:pt>
                <c:pt idx="94">
                  <c:v>37.063000000000002</c:v>
                </c:pt>
                <c:pt idx="95">
                  <c:v>37.037999999999997</c:v>
                </c:pt>
                <c:pt idx="96">
                  <c:v>37.067</c:v>
                </c:pt>
                <c:pt idx="97">
                  <c:v>37.116</c:v>
                </c:pt>
                <c:pt idx="98">
                  <c:v>37.162999999999997</c:v>
                </c:pt>
                <c:pt idx="99">
                  <c:v>37.244999999999997</c:v>
                </c:pt>
                <c:pt idx="100">
                  <c:v>37.292000000000002</c:v>
                </c:pt>
                <c:pt idx="101">
                  <c:v>37.305</c:v>
                </c:pt>
                <c:pt idx="102">
                  <c:v>37.28</c:v>
                </c:pt>
                <c:pt idx="103">
                  <c:v>37.290999999999997</c:v>
                </c:pt>
                <c:pt idx="104">
                  <c:v>37.283000000000001</c:v>
                </c:pt>
                <c:pt idx="105">
                  <c:v>37.26</c:v>
                </c:pt>
                <c:pt idx="106">
                  <c:v>37.253999999999998</c:v>
                </c:pt>
                <c:pt idx="107">
                  <c:v>37.247</c:v>
                </c:pt>
                <c:pt idx="108">
                  <c:v>37.225000000000001</c:v>
                </c:pt>
                <c:pt idx="109">
                  <c:v>37.167000000000002</c:v>
                </c:pt>
                <c:pt idx="110">
                  <c:v>37.158999999999999</c:v>
                </c:pt>
                <c:pt idx="111">
                  <c:v>37.103999999999999</c:v>
                </c:pt>
                <c:pt idx="112">
                  <c:v>37.067</c:v>
                </c:pt>
                <c:pt idx="113">
                  <c:v>37.026000000000003</c:v>
                </c:pt>
                <c:pt idx="114">
                  <c:v>37.020000000000003</c:v>
                </c:pt>
                <c:pt idx="115">
                  <c:v>36.948999999999998</c:v>
                </c:pt>
                <c:pt idx="116">
                  <c:v>36.909999999999997</c:v>
                </c:pt>
                <c:pt idx="117">
                  <c:v>36.854999999999997</c:v>
                </c:pt>
                <c:pt idx="118">
                  <c:v>36.786000000000001</c:v>
                </c:pt>
                <c:pt idx="119">
                  <c:v>36.704000000000001</c:v>
                </c:pt>
                <c:pt idx="120">
                  <c:v>36.673999999999999</c:v>
                </c:pt>
                <c:pt idx="121">
                  <c:v>36.625</c:v>
                </c:pt>
                <c:pt idx="122">
                  <c:v>36.557000000000002</c:v>
                </c:pt>
                <c:pt idx="123">
                  <c:v>36.524999999999999</c:v>
                </c:pt>
                <c:pt idx="124">
                  <c:v>36.47</c:v>
                </c:pt>
                <c:pt idx="125">
                  <c:v>36.417999999999999</c:v>
                </c:pt>
                <c:pt idx="126">
                  <c:v>36.35</c:v>
                </c:pt>
                <c:pt idx="127">
                  <c:v>36.317999999999998</c:v>
                </c:pt>
                <c:pt idx="128">
                  <c:v>36.298999999999999</c:v>
                </c:pt>
                <c:pt idx="129">
                  <c:v>36.267000000000003</c:v>
                </c:pt>
                <c:pt idx="130">
                  <c:v>36.231000000000002</c:v>
                </c:pt>
                <c:pt idx="131">
                  <c:v>36.246000000000002</c:v>
                </c:pt>
                <c:pt idx="132">
                  <c:v>36.247</c:v>
                </c:pt>
                <c:pt idx="133">
                  <c:v>36.215000000000003</c:v>
                </c:pt>
                <c:pt idx="134">
                  <c:v>36.212000000000003</c:v>
                </c:pt>
                <c:pt idx="135">
                  <c:v>36.249000000000002</c:v>
                </c:pt>
                <c:pt idx="136">
                  <c:v>36.218000000000004</c:v>
                </c:pt>
                <c:pt idx="137">
                  <c:v>36.183</c:v>
                </c:pt>
                <c:pt idx="138">
                  <c:v>36.130000000000003</c:v>
                </c:pt>
                <c:pt idx="139">
                  <c:v>36.066000000000003</c:v>
                </c:pt>
                <c:pt idx="140">
                  <c:v>35.999000000000002</c:v>
                </c:pt>
                <c:pt idx="141">
                  <c:v>35.948999999999998</c:v>
                </c:pt>
                <c:pt idx="142">
                  <c:v>35.935000000000002</c:v>
                </c:pt>
                <c:pt idx="143">
                  <c:v>35.956000000000003</c:v>
                </c:pt>
                <c:pt idx="144">
                  <c:v>35.993000000000002</c:v>
                </c:pt>
                <c:pt idx="145">
                  <c:v>35.991999999999997</c:v>
                </c:pt>
                <c:pt idx="146">
                  <c:v>36.009</c:v>
                </c:pt>
                <c:pt idx="147">
                  <c:v>36.006999999999998</c:v>
                </c:pt>
                <c:pt idx="148">
                  <c:v>35.988999999999997</c:v>
                </c:pt>
                <c:pt idx="149">
                  <c:v>35.969000000000001</c:v>
                </c:pt>
                <c:pt idx="150">
                  <c:v>35.984999999999999</c:v>
                </c:pt>
                <c:pt idx="151">
                  <c:v>35.979999999999997</c:v>
                </c:pt>
                <c:pt idx="152">
                  <c:v>35.959000000000003</c:v>
                </c:pt>
                <c:pt idx="153">
                  <c:v>35.957000000000001</c:v>
                </c:pt>
                <c:pt idx="154">
                  <c:v>35.954999999999998</c:v>
                </c:pt>
                <c:pt idx="155">
                  <c:v>35.884</c:v>
                </c:pt>
                <c:pt idx="156">
                  <c:v>35.884</c:v>
                </c:pt>
                <c:pt idx="157">
                  <c:v>35.9</c:v>
                </c:pt>
                <c:pt idx="158">
                  <c:v>35.898000000000003</c:v>
                </c:pt>
                <c:pt idx="159">
                  <c:v>35.878999999999998</c:v>
                </c:pt>
                <c:pt idx="160">
                  <c:v>35.911999999999999</c:v>
                </c:pt>
                <c:pt idx="161">
                  <c:v>35.929000000000002</c:v>
                </c:pt>
                <c:pt idx="162">
                  <c:v>35.911000000000001</c:v>
                </c:pt>
                <c:pt idx="163">
                  <c:v>35.896999999999998</c:v>
                </c:pt>
                <c:pt idx="164">
                  <c:v>35.911000000000001</c:v>
                </c:pt>
                <c:pt idx="165">
                  <c:v>35.875999999999998</c:v>
                </c:pt>
                <c:pt idx="166">
                  <c:v>35.790999999999997</c:v>
                </c:pt>
                <c:pt idx="167">
                  <c:v>35.792999999999999</c:v>
                </c:pt>
                <c:pt idx="168">
                  <c:v>35.79</c:v>
                </c:pt>
                <c:pt idx="169">
                  <c:v>35.741999999999997</c:v>
                </c:pt>
                <c:pt idx="170">
                  <c:v>35.741999999999997</c:v>
                </c:pt>
                <c:pt idx="171">
                  <c:v>35.79</c:v>
                </c:pt>
                <c:pt idx="172">
                  <c:v>35.786999999999999</c:v>
                </c:pt>
                <c:pt idx="173">
                  <c:v>35.786000000000001</c:v>
                </c:pt>
                <c:pt idx="174">
                  <c:v>35.817</c:v>
                </c:pt>
                <c:pt idx="175">
                  <c:v>35.814999999999998</c:v>
                </c:pt>
                <c:pt idx="176">
                  <c:v>35.795999999999999</c:v>
                </c:pt>
                <c:pt idx="177">
                  <c:v>35.762</c:v>
                </c:pt>
                <c:pt idx="178">
                  <c:v>35.759</c:v>
                </c:pt>
                <c:pt idx="179">
                  <c:v>35.725999999999999</c:v>
                </c:pt>
                <c:pt idx="180">
                  <c:v>35.722000000000001</c:v>
                </c:pt>
                <c:pt idx="181">
                  <c:v>35.683</c:v>
                </c:pt>
                <c:pt idx="182">
                  <c:v>35.682000000000002</c:v>
                </c:pt>
                <c:pt idx="183">
                  <c:v>35.631999999999998</c:v>
                </c:pt>
                <c:pt idx="184">
                  <c:v>35.628999999999998</c:v>
                </c:pt>
                <c:pt idx="185">
                  <c:v>35.645000000000003</c:v>
                </c:pt>
                <c:pt idx="186">
                  <c:v>35.677999999999997</c:v>
                </c:pt>
                <c:pt idx="187">
                  <c:v>35.671999999999997</c:v>
                </c:pt>
                <c:pt idx="188">
                  <c:v>35.68</c:v>
                </c:pt>
                <c:pt idx="189">
                  <c:v>35.667999999999999</c:v>
                </c:pt>
                <c:pt idx="190">
                  <c:v>35.61</c:v>
                </c:pt>
                <c:pt idx="191">
                  <c:v>35.585999999999999</c:v>
                </c:pt>
                <c:pt idx="192">
                  <c:v>35.598999999999997</c:v>
                </c:pt>
                <c:pt idx="193">
                  <c:v>35.584000000000003</c:v>
                </c:pt>
                <c:pt idx="194">
                  <c:v>35.603999999999999</c:v>
                </c:pt>
                <c:pt idx="195">
                  <c:v>35.624000000000002</c:v>
                </c:pt>
                <c:pt idx="196">
                  <c:v>35.631</c:v>
                </c:pt>
                <c:pt idx="197">
                  <c:v>35.619999999999997</c:v>
                </c:pt>
                <c:pt idx="198">
                  <c:v>35.661000000000001</c:v>
                </c:pt>
                <c:pt idx="199">
                  <c:v>35.654000000000003</c:v>
                </c:pt>
                <c:pt idx="200">
                  <c:v>35.661999999999999</c:v>
                </c:pt>
                <c:pt idx="201">
                  <c:v>35.668999999999997</c:v>
                </c:pt>
                <c:pt idx="202">
                  <c:v>35.656999999999996</c:v>
                </c:pt>
                <c:pt idx="203">
                  <c:v>35.643999999999998</c:v>
                </c:pt>
                <c:pt idx="204">
                  <c:v>35.616</c:v>
                </c:pt>
                <c:pt idx="205">
                  <c:v>35.570999999999998</c:v>
                </c:pt>
                <c:pt idx="206">
                  <c:v>35.526000000000003</c:v>
                </c:pt>
                <c:pt idx="207">
                  <c:v>35.460999999999999</c:v>
                </c:pt>
                <c:pt idx="208">
                  <c:v>35.402000000000001</c:v>
                </c:pt>
                <c:pt idx="209">
                  <c:v>35.357999999999997</c:v>
                </c:pt>
                <c:pt idx="210">
                  <c:v>35.314999999999998</c:v>
                </c:pt>
                <c:pt idx="211">
                  <c:v>35.273000000000003</c:v>
                </c:pt>
                <c:pt idx="212">
                  <c:v>35.25</c:v>
                </c:pt>
                <c:pt idx="213">
                  <c:v>35.206000000000003</c:v>
                </c:pt>
                <c:pt idx="214">
                  <c:v>35.162999999999997</c:v>
                </c:pt>
                <c:pt idx="215">
                  <c:v>35.168999999999997</c:v>
                </c:pt>
                <c:pt idx="216">
                  <c:v>35.155000000000001</c:v>
                </c:pt>
                <c:pt idx="217">
                  <c:v>35.139000000000003</c:v>
                </c:pt>
                <c:pt idx="218">
                  <c:v>35.127000000000002</c:v>
                </c:pt>
                <c:pt idx="219">
                  <c:v>35.128999999999998</c:v>
                </c:pt>
                <c:pt idx="220">
                  <c:v>35.1</c:v>
                </c:pt>
                <c:pt idx="221">
                  <c:v>35.090000000000003</c:v>
                </c:pt>
                <c:pt idx="222">
                  <c:v>35.1</c:v>
                </c:pt>
                <c:pt idx="223">
                  <c:v>35.125999999999998</c:v>
                </c:pt>
                <c:pt idx="224">
                  <c:v>35.154000000000003</c:v>
                </c:pt>
                <c:pt idx="225">
                  <c:v>35.231999999999999</c:v>
                </c:pt>
                <c:pt idx="226">
                  <c:v>35.326999999999998</c:v>
                </c:pt>
                <c:pt idx="227">
                  <c:v>35.402000000000001</c:v>
                </c:pt>
                <c:pt idx="228">
                  <c:v>35.473999999999997</c:v>
                </c:pt>
                <c:pt idx="229">
                  <c:v>35.527999999999999</c:v>
                </c:pt>
                <c:pt idx="230">
                  <c:v>35.555</c:v>
                </c:pt>
                <c:pt idx="231">
                  <c:v>35.543999999999997</c:v>
                </c:pt>
                <c:pt idx="232">
                  <c:v>35.548000000000002</c:v>
                </c:pt>
                <c:pt idx="233">
                  <c:v>35.533999999999999</c:v>
                </c:pt>
                <c:pt idx="234">
                  <c:v>35.536999999999999</c:v>
                </c:pt>
                <c:pt idx="235">
                  <c:v>35.499000000000002</c:v>
                </c:pt>
                <c:pt idx="236">
                  <c:v>35.478000000000002</c:v>
                </c:pt>
                <c:pt idx="237">
                  <c:v>35.447000000000003</c:v>
                </c:pt>
                <c:pt idx="238">
                  <c:v>35.412999999999997</c:v>
                </c:pt>
                <c:pt idx="239">
                  <c:v>35.331000000000003</c:v>
                </c:pt>
                <c:pt idx="240">
                  <c:v>35.280999999999999</c:v>
                </c:pt>
                <c:pt idx="241">
                  <c:v>35.231999999999999</c:v>
                </c:pt>
                <c:pt idx="242">
                  <c:v>35.167000000000002</c:v>
                </c:pt>
                <c:pt idx="243">
                  <c:v>35.119999999999997</c:v>
                </c:pt>
                <c:pt idx="244">
                  <c:v>35.107999999999997</c:v>
                </c:pt>
                <c:pt idx="245">
                  <c:v>35.082000000000001</c:v>
                </c:pt>
                <c:pt idx="246">
                  <c:v>35.06</c:v>
                </c:pt>
                <c:pt idx="247">
                  <c:v>35.073</c:v>
                </c:pt>
                <c:pt idx="248">
                  <c:v>35.067999999999998</c:v>
                </c:pt>
                <c:pt idx="249">
                  <c:v>35.049999999999997</c:v>
                </c:pt>
                <c:pt idx="250">
                  <c:v>35.011000000000003</c:v>
                </c:pt>
                <c:pt idx="251">
                  <c:v>34.953000000000003</c:v>
                </c:pt>
                <c:pt idx="252">
                  <c:v>34.875999999999998</c:v>
                </c:pt>
                <c:pt idx="253">
                  <c:v>34.781999999999996</c:v>
                </c:pt>
                <c:pt idx="254">
                  <c:v>34.667000000000002</c:v>
                </c:pt>
                <c:pt idx="255">
                  <c:v>34.584000000000003</c:v>
                </c:pt>
                <c:pt idx="256">
                  <c:v>34.521000000000001</c:v>
                </c:pt>
                <c:pt idx="257">
                  <c:v>34.436999999999998</c:v>
                </c:pt>
                <c:pt idx="258">
                  <c:v>34.374000000000002</c:v>
                </c:pt>
                <c:pt idx="259">
                  <c:v>34.343000000000004</c:v>
                </c:pt>
                <c:pt idx="260">
                  <c:v>34.261000000000003</c:v>
                </c:pt>
                <c:pt idx="261">
                  <c:v>34.177999999999997</c:v>
                </c:pt>
                <c:pt idx="262">
                  <c:v>34.130000000000003</c:v>
                </c:pt>
                <c:pt idx="263">
                  <c:v>34.064</c:v>
                </c:pt>
                <c:pt idx="264">
                  <c:v>34.014000000000003</c:v>
                </c:pt>
                <c:pt idx="265">
                  <c:v>33.966000000000001</c:v>
                </c:pt>
                <c:pt idx="266">
                  <c:v>33.953000000000003</c:v>
                </c:pt>
                <c:pt idx="267">
                  <c:v>33.94</c:v>
                </c:pt>
                <c:pt idx="268">
                  <c:v>33.94</c:v>
                </c:pt>
                <c:pt idx="269">
                  <c:v>33.923000000000002</c:v>
                </c:pt>
                <c:pt idx="270">
                  <c:v>33.963000000000001</c:v>
                </c:pt>
                <c:pt idx="271">
                  <c:v>33.970999999999997</c:v>
                </c:pt>
                <c:pt idx="272">
                  <c:v>33.994</c:v>
                </c:pt>
                <c:pt idx="273">
                  <c:v>34.036999999999999</c:v>
                </c:pt>
                <c:pt idx="274">
                  <c:v>34.100999999999999</c:v>
                </c:pt>
                <c:pt idx="275">
                  <c:v>34.127000000000002</c:v>
                </c:pt>
                <c:pt idx="276">
                  <c:v>34.17</c:v>
                </c:pt>
                <c:pt idx="277">
                  <c:v>34.198</c:v>
                </c:pt>
                <c:pt idx="278">
                  <c:v>34.21</c:v>
                </c:pt>
                <c:pt idx="279">
                  <c:v>34.200000000000003</c:v>
                </c:pt>
                <c:pt idx="280">
                  <c:v>34.207999999999998</c:v>
                </c:pt>
                <c:pt idx="281">
                  <c:v>34.213999999999999</c:v>
                </c:pt>
                <c:pt idx="282">
                  <c:v>34.244</c:v>
                </c:pt>
                <c:pt idx="283">
                  <c:v>34.290999999999997</c:v>
                </c:pt>
                <c:pt idx="284">
                  <c:v>34.328000000000003</c:v>
                </c:pt>
                <c:pt idx="285">
                  <c:v>34.402000000000001</c:v>
                </c:pt>
                <c:pt idx="286">
                  <c:v>34.475000000000001</c:v>
                </c:pt>
                <c:pt idx="287">
                  <c:v>34.524999999999999</c:v>
                </c:pt>
                <c:pt idx="288">
                  <c:v>34.523000000000003</c:v>
                </c:pt>
                <c:pt idx="289">
                  <c:v>34.569000000000003</c:v>
                </c:pt>
                <c:pt idx="290">
                  <c:v>34.61</c:v>
                </c:pt>
                <c:pt idx="291">
                  <c:v>34.634999999999998</c:v>
                </c:pt>
                <c:pt idx="292">
                  <c:v>34.662999999999997</c:v>
                </c:pt>
                <c:pt idx="293">
                  <c:v>34.726999999999997</c:v>
                </c:pt>
                <c:pt idx="294">
                  <c:v>34.752000000000002</c:v>
                </c:pt>
                <c:pt idx="295">
                  <c:v>34.765999999999998</c:v>
                </c:pt>
                <c:pt idx="296">
                  <c:v>34.779000000000003</c:v>
                </c:pt>
                <c:pt idx="297">
                  <c:v>34.807000000000002</c:v>
                </c:pt>
                <c:pt idx="298">
                  <c:v>34.834000000000003</c:v>
                </c:pt>
                <c:pt idx="299">
                  <c:v>34.878999999999998</c:v>
                </c:pt>
                <c:pt idx="300">
                  <c:v>34.905000000000001</c:v>
                </c:pt>
                <c:pt idx="301">
                  <c:v>34.915999999999997</c:v>
                </c:pt>
                <c:pt idx="302">
                  <c:v>34.908000000000001</c:v>
                </c:pt>
                <c:pt idx="303">
                  <c:v>34.844999999999999</c:v>
                </c:pt>
                <c:pt idx="304">
                  <c:v>34.802999999999997</c:v>
                </c:pt>
                <c:pt idx="305">
                  <c:v>34.741999999999997</c:v>
                </c:pt>
                <c:pt idx="306">
                  <c:v>34.662999999999997</c:v>
                </c:pt>
                <c:pt idx="307">
                  <c:v>34.545999999999999</c:v>
                </c:pt>
                <c:pt idx="308">
                  <c:v>34.482999999999997</c:v>
                </c:pt>
                <c:pt idx="309">
                  <c:v>34.404000000000003</c:v>
                </c:pt>
                <c:pt idx="310">
                  <c:v>34.326000000000001</c:v>
                </c:pt>
                <c:pt idx="311">
                  <c:v>34.267000000000003</c:v>
                </c:pt>
                <c:pt idx="312">
                  <c:v>34.28</c:v>
                </c:pt>
                <c:pt idx="313">
                  <c:v>34.276000000000003</c:v>
                </c:pt>
                <c:pt idx="314">
                  <c:v>34.219000000000001</c:v>
                </c:pt>
                <c:pt idx="315">
                  <c:v>34.161000000000001</c:v>
                </c:pt>
                <c:pt idx="316">
                  <c:v>34.113</c:v>
                </c:pt>
                <c:pt idx="317">
                  <c:v>34.017000000000003</c:v>
                </c:pt>
                <c:pt idx="318">
                  <c:v>33.936999999999998</c:v>
                </c:pt>
                <c:pt idx="319">
                  <c:v>33.872</c:v>
                </c:pt>
                <c:pt idx="320">
                  <c:v>33.808</c:v>
                </c:pt>
                <c:pt idx="321">
                  <c:v>33.706000000000003</c:v>
                </c:pt>
                <c:pt idx="322">
                  <c:v>33.624000000000002</c:v>
                </c:pt>
                <c:pt idx="323">
                  <c:v>33.506</c:v>
                </c:pt>
                <c:pt idx="324">
                  <c:v>33.463999999999999</c:v>
                </c:pt>
                <c:pt idx="325">
                  <c:v>33.402000000000001</c:v>
                </c:pt>
                <c:pt idx="326">
                  <c:v>33.378</c:v>
                </c:pt>
                <c:pt idx="327">
                  <c:v>33.372</c:v>
                </c:pt>
                <c:pt idx="328">
                  <c:v>33.381</c:v>
                </c:pt>
                <c:pt idx="329">
                  <c:v>33.314</c:v>
                </c:pt>
                <c:pt idx="330">
                  <c:v>33.280999999999999</c:v>
                </c:pt>
                <c:pt idx="331">
                  <c:v>33.237000000000002</c:v>
                </c:pt>
                <c:pt idx="332">
                  <c:v>33.142000000000003</c:v>
                </c:pt>
                <c:pt idx="333">
                  <c:v>33.082000000000001</c:v>
                </c:pt>
                <c:pt idx="334">
                  <c:v>33.055</c:v>
                </c:pt>
                <c:pt idx="335">
                  <c:v>33.088000000000001</c:v>
                </c:pt>
                <c:pt idx="336">
                  <c:v>33.116999999999997</c:v>
                </c:pt>
                <c:pt idx="337">
                  <c:v>33.170999999999999</c:v>
                </c:pt>
                <c:pt idx="338">
                  <c:v>33.25</c:v>
                </c:pt>
                <c:pt idx="339">
                  <c:v>33.292999999999999</c:v>
                </c:pt>
                <c:pt idx="340">
                  <c:v>33.314</c:v>
                </c:pt>
                <c:pt idx="341">
                  <c:v>33.353000000000002</c:v>
                </c:pt>
                <c:pt idx="342">
                  <c:v>33.412999999999997</c:v>
                </c:pt>
                <c:pt idx="343">
                  <c:v>33.436999999999998</c:v>
                </c:pt>
                <c:pt idx="344">
                  <c:v>33.518000000000001</c:v>
                </c:pt>
                <c:pt idx="345">
                  <c:v>33.540999999999997</c:v>
                </c:pt>
                <c:pt idx="346">
                  <c:v>33.567</c:v>
                </c:pt>
                <c:pt idx="347">
                  <c:v>33.575000000000003</c:v>
                </c:pt>
                <c:pt idx="348">
                  <c:v>33.601999999999997</c:v>
                </c:pt>
                <c:pt idx="349">
                  <c:v>33.613999999999997</c:v>
                </c:pt>
                <c:pt idx="350">
                  <c:v>33.685000000000002</c:v>
                </c:pt>
                <c:pt idx="351">
                  <c:v>33.777000000000001</c:v>
                </c:pt>
                <c:pt idx="352">
                  <c:v>33.845999999999997</c:v>
                </c:pt>
                <c:pt idx="353">
                  <c:v>33.933</c:v>
                </c:pt>
                <c:pt idx="354">
                  <c:v>33.999000000000002</c:v>
                </c:pt>
                <c:pt idx="355">
                  <c:v>34.055999999999997</c:v>
                </c:pt>
                <c:pt idx="356">
                  <c:v>34.088000000000001</c:v>
                </c:pt>
                <c:pt idx="357">
                  <c:v>34.168999999999997</c:v>
                </c:pt>
                <c:pt idx="358">
                  <c:v>34.228999999999999</c:v>
                </c:pt>
                <c:pt idx="359">
                  <c:v>34.325000000000003</c:v>
                </c:pt>
                <c:pt idx="360">
                  <c:v>34.371000000000002</c:v>
                </c:pt>
                <c:pt idx="361">
                  <c:v>34.387</c:v>
                </c:pt>
                <c:pt idx="362">
                  <c:v>34.384999999999998</c:v>
                </c:pt>
                <c:pt idx="363">
                  <c:v>34.383000000000003</c:v>
                </c:pt>
                <c:pt idx="364">
                  <c:v>34.344999999999999</c:v>
                </c:pt>
                <c:pt idx="365">
                  <c:v>34.360999999999997</c:v>
                </c:pt>
                <c:pt idx="366">
                  <c:v>34.412999999999997</c:v>
                </c:pt>
                <c:pt idx="367">
                  <c:v>34.470999999999997</c:v>
                </c:pt>
                <c:pt idx="368">
                  <c:v>34.463999999999999</c:v>
                </c:pt>
                <c:pt idx="369">
                  <c:v>34.438000000000002</c:v>
                </c:pt>
                <c:pt idx="370">
                  <c:v>34.341999999999999</c:v>
                </c:pt>
                <c:pt idx="371">
                  <c:v>34.231000000000002</c:v>
                </c:pt>
                <c:pt idx="372">
                  <c:v>34.106000000000002</c:v>
                </c:pt>
                <c:pt idx="373">
                  <c:v>34.015000000000001</c:v>
                </c:pt>
                <c:pt idx="374">
                  <c:v>33.923000000000002</c:v>
                </c:pt>
                <c:pt idx="375">
                  <c:v>33.869999999999997</c:v>
                </c:pt>
                <c:pt idx="376">
                  <c:v>33.814999999999998</c:v>
                </c:pt>
                <c:pt idx="377">
                  <c:v>33.713999999999999</c:v>
                </c:pt>
                <c:pt idx="378">
                  <c:v>33.609000000000002</c:v>
                </c:pt>
                <c:pt idx="379">
                  <c:v>33.517000000000003</c:v>
                </c:pt>
                <c:pt idx="380">
                  <c:v>33.387</c:v>
                </c:pt>
                <c:pt idx="381">
                  <c:v>33.270000000000003</c:v>
                </c:pt>
                <c:pt idx="382">
                  <c:v>33.177999999999997</c:v>
                </c:pt>
                <c:pt idx="383">
                  <c:v>33.125999999999998</c:v>
                </c:pt>
                <c:pt idx="384">
                  <c:v>33.097000000000001</c:v>
                </c:pt>
                <c:pt idx="385">
                  <c:v>33.067999999999998</c:v>
                </c:pt>
                <c:pt idx="386">
                  <c:v>33.005000000000003</c:v>
                </c:pt>
                <c:pt idx="387">
                  <c:v>32.96</c:v>
                </c:pt>
                <c:pt idx="388">
                  <c:v>32.856999999999999</c:v>
                </c:pt>
                <c:pt idx="389">
                  <c:v>32.795999999999999</c:v>
                </c:pt>
                <c:pt idx="390">
                  <c:v>32.713000000000001</c:v>
                </c:pt>
                <c:pt idx="391">
                  <c:v>32.686</c:v>
                </c:pt>
                <c:pt idx="392">
                  <c:v>32.637</c:v>
                </c:pt>
                <c:pt idx="393">
                  <c:v>32.652999999999999</c:v>
                </c:pt>
                <c:pt idx="394">
                  <c:v>32.628999999999998</c:v>
                </c:pt>
                <c:pt idx="395">
                  <c:v>32.661999999999999</c:v>
                </c:pt>
                <c:pt idx="396">
                  <c:v>32.695999999999998</c:v>
                </c:pt>
                <c:pt idx="397">
                  <c:v>32.83</c:v>
                </c:pt>
                <c:pt idx="398">
                  <c:v>32.935000000000002</c:v>
                </c:pt>
                <c:pt idx="399">
                  <c:v>33.024999999999999</c:v>
                </c:pt>
                <c:pt idx="400">
                  <c:v>33.134</c:v>
                </c:pt>
                <c:pt idx="401">
                  <c:v>33.262</c:v>
                </c:pt>
                <c:pt idx="402">
                  <c:v>33.308999999999997</c:v>
                </c:pt>
                <c:pt idx="403">
                  <c:v>33.311999999999998</c:v>
                </c:pt>
                <c:pt idx="404">
                  <c:v>33.350999999999999</c:v>
                </c:pt>
                <c:pt idx="405">
                  <c:v>33.387</c:v>
                </c:pt>
                <c:pt idx="406">
                  <c:v>33.393000000000001</c:v>
                </c:pt>
                <c:pt idx="407">
                  <c:v>33.456000000000003</c:v>
                </c:pt>
                <c:pt idx="408">
                  <c:v>33.54</c:v>
                </c:pt>
                <c:pt idx="409">
                  <c:v>33.637999999999998</c:v>
                </c:pt>
                <c:pt idx="410">
                  <c:v>33.747</c:v>
                </c:pt>
                <c:pt idx="411">
                  <c:v>33.914000000000001</c:v>
                </c:pt>
                <c:pt idx="412">
                  <c:v>34.052999999999997</c:v>
                </c:pt>
                <c:pt idx="413">
                  <c:v>34.210999999999999</c:v>
                </c:pt>
                <c:pt idx="414">
                  <c:v>34.293999999999997</c:v>
                </c:pt>
                <c:pt idx="415">
                  <c:v>34.353000000000002</c:v>
                </c:pt>
                <c:pt idx="416">
                  <c:v>34.320999999999998</c:v>
                </c:pt>
                <c:pt idx="417">
                  <c:v>34.262999999999998</c:v>
                </c:pt>
                <c:pt idx="418">
                  <c:v>34.24</c:v>
                </c:pt>
                <c:pt idx="419">
                  <c:v>34.222000000000001</c:v>
                </c:pt>
                <c:pt idx="420">
                  <c:v>34.164999999999999</c:v>
                </c:pt>
                <c:pt idx="421">
                  <c:v>34.094999999999999</c:v>
                </c:pt>
                <c:pt idx="422">
                  <c:v>33.984999999999999</c:v>
                </c:pt>
                <c:pt idx="423">
                  <c:v>33.866</c:v>
                </c:pt>
                <c:pt idx="424">
                  <c:v>33.764000000000003</c:v>
                </c:pt>
                <c:pt idx="425">
                  <c:v>33.625999999999998</c:v>
                </c:pt>
                <c:pt idx="426">
                  <c:v>33.476999999999997</c:v>
                </c:pt>
                <c:pt idx="427">
                  <c:v>33.286000000000001</c:v>
                </c:pt>
                <c:pt idx="428">
                  <c:v>33.048999999999999</c:v>
                </c:pt>
                <c:pt idx="429">
                  <c:v>32.759</c:v>
                </c:pt>
                <c:pt idx="430">
                  <c:v>32.520000000000003</c:v>
                </c:pt>
                <c:pt idx="431">
                  <c:v>32.271000000000001</c:v>
                </c:pt>
                <c:pt idx="432">
                  <c:v>32.067</c:v>
                </c:pt>
                <c:pt idx="433">
                  <c:v>31.844000000000001</c:v>
                </c:pt>
                <c:pt idx="434">
                  <c:v>31.692</c:v>
                </c:pt>
                <c:pt idx="435">
                  <c:v>31.486000000000001</c:v>
                </c:pt>
                <c:pt idx="436">
                  <c:v>31.242000000000001</c:v>
                </c:pt>
                <c:pt idx="437">
                  <c:v>30.984000000000002</c:v>
                </c:pt>
                <c:pt idx="438">
                  <c:v>30.85</c:v>
                </c:pt>
                <c:pt idx="439">
                  <c:v>30.699000000000002</c:v>
                </c:pt>
                <c:pt idx="440">
                  <c:v>30.501000000000001</c:v>
                </c:pt>
                <c:pt idx="441">
                  <c:v>30.407</c:v>
                </c:pt>
                <c:pt idx="442">
                  <c:v>30.234000000000002</c:v>
                </c:pt>
                <c:pt idx="443">
                  <c:v>30.062000000000001</c:v>
                </c:pt>
                <c:pt idx="444">
                  <c:v>29.861000000000001</c:v>
                </c:pt>
                <c:pt idx="445">
                  <c:v>29.756</c:v>
                </c:pt>
                <c:pt idx="446">
                  <c:v>29.686</c:v>
                </c:pt>
                <c:pt idx="447">
                  <c:v>29.829000000000001</c:v>
                </c:pt>
                <c:pt idx="448">
                  <c:v>29.977</c:v>
                </c:pt>
                <c:pt idx="449">
                  <c:v>30.082999999999998</c:v>
                </c:pt>
                <c:pt idx="450">
                  <c:v>30.155999999999999</c:v>
                </c:pt>
                <c:pt idx="451">
                  <c:v>30.193000000000001</c:v>
                </c:pt>
                <c:pt idx="452">
                  <c:v>30.087</c:v>
                </c:pt>
                <c:pt idx="453">
                  <c:v>29.853999999999999</c:v>
                </c:pt>
                <c:pt idx="454">
                  <c:v>29.675999999999998</c:v>
                </c:pt>
                <c:pt idx="455">
                  <c:v>29.655999999999999</c:v>
                </c:pt>
                <c:pt idx="456">
                  <c:v>29.541</c:v>
                </c:pt>
                <c:pt idx="457">
                  <c:v>29.484000000000002</c:v>
                </c:pt>
                <c:pt idx="458">
                  <c:v>29.5</c:v>
                </c:pt>
                <c:pt idx="459">
                  <c:v>29.545000000000002</c:v>
                </c:pt>
                <c:pt idx="460">
                  <c:v>29.548999999999999</c:v>
                </c:pt>
                <c:pt idx="461">
                  <c:v>29.614000000000001</c:v>
                </c:pt>
                <c:pt idx="462">
                  <c:v>29.622</c:v>
                </c:pt>
                <c:pt idx="463">
                  <c:v>29.561</c:v>
                </c:pt>
                <c:pt idx="464">
                  <c:v>29.209</c:v>
                </c:pt>
                <c:pt idx="465">
                  <c:v>28.614999999999998</c:v>
                </c:pt>
                <c:pt idx="466">
                  <c:v>27.986999999999998</c:v>
                </c:pt>
                <c:pt idx="467">
                  <c:v>27.402000000000001</c:v>
                </c:pt>
                <c:pt idx="468">
                  <c:v>26.696999999999999</c:v>
                </c:pt>
                <c:pt idx="469">
                  <c:v>26.222999999999999</c:v>
                </c:pt>
                <c:pt idx="470">
                  <c:v>25.719000000000001</c:v>
                </c:pt>
                <c:pt idx="471">
                  <c:v>25.030999999999999</c:v>
                </c:pt>
                <c:pt idx="472">
                  <c:v>24.265999999999998</c:v>
                </c:pt>
                <c:pt idx="473">
                  <c:v>23.434000000000001</c:v>
                </c:pt>
                <c:pt idx="474">
                  <c:v>22.492000000000001</c:v>
                </c:pt>
                <c:pt idx="475">
                  <c:v>21.802</c:v>
                </c:pt>
                <c:pt idx="476">
                  <c:v>21.318999999999999</c:v>
                </c:pt>
                <c:pt idx="477">
                  <c:v>20.631</c:v>
                </c:pt>
                <c:pt idx="478">
                  <c:v>20.116</c:v>
                </c:pt>
                <c:pt idx="479">
                  <c:v>19.71</c:v>
                </c:pt>
                <c:pt idx="480">
                  <c:v>18.826000000000001</c:v>
                </c:pt>
                <c:pt idx="481">
                  <c:v>17.995000000000001</c:v>
                </c:pt>
                <c:pt idx="482">
                  <c:v>17.475999999999999</c:v>
                </c:pt>
                <c:pt idx="483">
                  <c:v>16.387</c:v>
                </c:pt>
                <c:pt idx="484">
                  <c:v>16.001999999999999</c:v>
                </c:pt>
                <c:pt idx="485">
                  <c:v>15.446999999999999</c:v>
                </c:pt>
                <c:pt idx="486">
                  <c:v>14.823</c:v>
                </c:pt>
                <c:pt idx="487">
                  <c:v>14.16</c:v>
                </c:pt>
                <c:pt idx="488">
                  <c:v>13.997999999999999</c:v>
                </c:pt>
                <c:pt idx="489">
                  <c:v>13.22</c:v>
                </c:pt>
                <c:pt idx="490">
                  <c:v>13.084</c:v>
                </c:pt>
                <c:pt idx="491">
                  <c:v>13.023</c:v>
                </c:pt>
                <c:pt idx="492">
                  <c:v>12.965999999999999</c:v>
                </c:pt>
                <c:pt idx="493">
                  <c:v>13.127000000000001</c:v>
                </c:pt>
                <c:pt idx="494">
                  <c:v>13.157999999999999</c:v>
                </c:pt>
                <c:pt idx="495">
                  <c:v>13.207000000000001</c:v>
                </c:pt>
                <c:pt idx="496">
                  <c:v>13.246</c:v>
                </c:pt>
                <c:pt idx="497">
                  <c:v>13.342000000000001</c:v>
                </c:pt>
                <c:pt idx="498">
                  <c:v>13.44</c:v>
                </c:pt>
                <c:pt idx="499">
                  <c:v>13.542</c:v>
                </c:pt>
                <c:pt idx="500">
                  <c:v>13.581</c:v>
                </c:pt>
                <c:pt idx="501">
                  <c:v>13.569000000000001</c:v>
                </c:pt>
                <c:pt idx="502">
                  <c:v>10.862</c:v>
                </c:pt>
                <c:pt idx="503">
                  <c:v>8.0543999999999993</c:v>
                </c:pt>
                <c:pt idx="504">
                  <c:v>7.9893999999999998</c:v>
                </c:pt>
                <c:pt idx="505">
                  <c:v>8.0602</c:v>
                </c:pt>
                <c:pt idx="506">
                  <c:v>8.1649999999999991</c:v>
                </c:pt>
                <c:pt idx="507">
                  <c:v>10.946</c:v>
                </c:pt>
                <c:pt idx="508">
                  <c:v>13.606999999999999</c:v>
                </c:pt>
                <c:pt idx="509">
                  <c:v>13.625999999999999</c:v>
                </c:pt>
                <c:pt idx="510">
                  <c:v>13.507999999999999</c:v>
                </c:pt>
                <c:pt idx="511">
                  <c:v>10.746</c:v>
                </c:pt>
                <c:pt idx="512">
                  <c:v>10.608000000000001</c:v>
                </c:pt>
                <c:pt idx="513">
                  <c:v>10.71</c:v>
                </c:pt>
                <c:pt idx="514">
                  <c:v>8.0492000000000008</c:v>
                </c:pt>
                <c:pt idx="515">
                  <c:v>8.0755999999999997</c:v>
                </c:pt>
                <c:pt idx="516">
                  <c:v>10.871</c:v>
                </c:pt>
                <c:pt idx="517">
                  <c:v>10.949</c:v>
                </c:pt>
                <c:pt idx="518">
                  <c:v>8.1856000000000009</c:v>
                </c:pt>
                <c:pt idx="519">
                  <c:v>8.1856000000000009</c:v>
                </c:pt>
                <c:pt idx="520">
                  <c:v>5.5164</c:v>
                </c:pt>
                <c:pt idx="521">
                  <c:v>2.7208000000000001</c:v>
                </c:pt>
                <c:pt idx="522">
                  <c:v>0</c:v>
                </c:pt>
                <c:pt idx="523">
                  <c:v>0</c:v>
                </c:pt>
                <c:pt idx="524">
                  <c:v>2.7191999999999998</c:v>
                </c:pt>
                <c:pt idx="525">
                  <c:v>2.7191999999999998</c:v>
                </c:pt>
                <c:pt idx="526">
                  <c:v>5.4371999999999998</c:v>
                </c:pt>
                <c:pt idx="527">
                  <c:v>5.4371999999999998</c:v>
                </c:pt>
                <c:pt idx="528">
                  <c:v>5.4371999999999998</c:v>
                </c:pt>
                <c:pt idx="529">
                  <c:v>5.4001999999999999</c:v>
                </c:pt>
                <c:pt idx="530">
                  <c:v>8.1595999999999993</c:v>
                </c:pt>
                <c:pt idx="531">
                  <c:v>5.4416000000000002</c:v>
                </c:pt>
                <c:pt idx="532">
                  <c:v>5.4416000000000002</c:v>
                </c:pt>
                <c:pt idx="533">
                  <c:v>8.0798000000000005</c:v>
                </c:pt>
                <c:pt idx="534">
                  <c:v>7.992</c:v>
                </c:pt>
                <c:pt idx="535">
                  <c:v>5.2325999999999997</c:v>
                </c:pt>
                <c:pt idx="536">
                  <c:v>7.7687999999999997</c:v>
                </c:pt>
                <c:pt idx="537">
                  <c:v>7.7687999999999997</c:v>
                </c:pt>
                <c:pt idx="538">
                  <c:v>7.8078000000000003</c:v>
                </c:pt>
                <c:pt idx="539">
                  <c:v>5.2134</c:v>
                </c:pt>
                <c:pt idx="540">
                  <c:v>7.8474000000000004</c:v>
                </c:pt>
                <c:pt idx="541">
                  <c:v>7.8994</c:v>
                </c:pt>
                <c:pt idx="542">
                  <c:v>7.8994</c:v>
                </c:pt>
                <c:pt idx="543">
                  <c:v>7.8963999999999999</c:v>
                </c:pt>
                <c:pt idx="544">
                  <c:v>7.8963999999999999</c:v>
                </c:pt>
                <c:pt idx="545">
                  <c:v>5.2624000000000004</c:v>
                </c:pt>
                <c:pt idx="546">
                  <c:v>2.6741999999999999</c:v>
                </c:pt>
                <c:pt idx="547">
                  <c:v>2.6741999999999999</c:v>
                </c:pt>
                <c:pt idx="548">
                  <c:v>0</c:v>
                </c:pt>
                <c:pt idx="549">
                  <c:v>0</c:v>
                </c:pt>
                <c:pt idx="550">
                  <c:v>0</c:v>
                </c:pt>
                <c:pt idx="551">
                  <c:v>0</c:v>
                </c:pt>
                <c:pt idx="552">
                  <c:v>0</c:v>
                </c:pt>
                <c:pt idx="553">
                  <c:v>0</c:v>
                </c:pt>
                <c:pt idx="554">
                  <c:v>2.7054</c:v>
                </c:pt>
                <c:pt idx="555">
                  <c:v>2.7054</c:v>
                </c:pt>
                <c:pt idx="556">
                  <c:v>5.4412000000000003</c:v>
                </c:pt>
                <c:pt idx="557">
                  <c:v>8.2606000000000002</c:v>
                </c:pt>
                <c:pt idx="558">
                  <c:v>8.2606000000000002</c:v>
                </c:pt>
                <c:pt idx="559">
                  <c:v>5.5552000000000001</c:v>
                </c:pt>
                <c:pt idx="560">
                  <c:v>8.4505999999999997</c:v>
                </c:pt>
                <c:pt idx="561">
                  <c:v>5.7148000000000003</c:v>
                </c:pt>
                <c:pt idx="562">
                  <c:v>5.7245999999999997</c:v>
                </c:pt>
                <c:pt idx="563">
                  <c:v>8.6890000000000001</c:v>
                </c:pt>
                <c:pt idx="564">
                  <c:v>8.6890000000000001</c:v>
                </c:pt>
                <c:pt idx="565">
                  <c:v>8.7162000000000006</c:v>
                </c:pt>
                <c:pt idx="566">
                  <c:v>8.7162000000000006</c:v>
                </c:pt>
                <c:pt idx="567">
                  <c:v>5.8869999999999996</c:v>
                </c:pt>
                <c:pt idx="568">
                  <c:v>5.7778</c:v>
                </c:pt>
                <c:pt idx="569">
                  <c:v>5.7778</c:v>
                </c:pt>
                <c:pt idx="570">
                  <c:v>2.8552</c:v>
                </c:pt>
                <c:pt idx="571">
                  <c:v>2.8552</c:v>
                </c:pt>
                <c:pt idx="572">
                  <c:v>5.8563999999999998</c:v>
                </c:pt>
                <c:pt idx="573">
                  <c:v>6.1379999999999999</c:v>
                </c:pt>
                <c:pt idx="574">
                  <c:v>6.1379999999999999</c:v>
                </c:pt>
                <c:pt idx="575">
                  <c:v>9.1861999999999995</c:v>
                </c:pt>
                <c:pt idx="576">
                  <c:v>12.266999999999999</c:v>
                </c:pt>
                <c:pt idx="577">
                  <c:v>12.496</c:v>
                </c:pt>
                <c:pt idx="578">
                  <c:v>12.568</c:v>
                </c:pt>
                <c:pt idx="579">
                  <c:v>15.821</c:v>
                </c:pt>
                <c:pt idx="580">
                  <c:v>16.638000000000002</c:v>
                </c:pt>
                <c:pt idx="581">
                  <c:v>16.826000000000001</c:v>
                </c:pt>
                <c:pt idx="582">
                  <c:v>16.82</c:v>
                </c:pt>
                <c:pt idx="583">
                  <c:v>17.524999999999999</c:v>
                </c:pt>
                <c:pt idx="584">
                  <c:v>18.27</c:v>
                </c:pt>
                <c:pt idx="585">
                  <c:v>17.884</c:v>
                </c:pt>
                <c:pt idx="586">
                  <c:v>17.882000000000001</c:v>
                </c:pt>
                <c:pt idx="587">
                  <c:v>18.536000000000001</c:v>
                </c:pt>
                <c:pt idx="588">
                  <c:v>18.465</c:v>
                </c:pt>
                <c:pt idx="589">
                  <c:v>18.309999999999999</c:v>
                </c:pt>
                <c:pt idx="590">
                  <c:v>18.689</c:v>
                </c:pt>
                <c:pt idx="591">
                  <c:v>19.312000000000001</c:v>
                </c:pt>
                <c:pt idx="592">
                  <c:v>19.268000000000001</c:v>
                </c:pt>
                <c:pt idx="593">
                  <c:v>19.359000000000002</c:v>
                </c:pt>
                <c:pt idx="594">
                  <c:v>19.512</c:v>
                </c:pt>
                <c:pt idx="595">
                  <c:v>18.975999999999999</c:v>
                </c:pt>
                <c:pt idx="596">
                  <c:v>18.422000000000001</c:v>
                </c:pt>
                <c:pt idx="597">
                  <c:v>18.567</c:v>
                </c:pt>
                <c:pt idx="598">
                  <c:v>18.658999999999999</c:v>
                </c:pt>
              </c:numCache>
            </c:numRef>
          </c:yVal>
          <c:smooth val="1"/>
        </c:ser>
        <c:ser>
          <c:idx val="3"/>
          <c:order val="3"/>
          <c:tx>
            <c:strRef>
              <c:f>'@13K'!$E$1</c:f>
              <c:strCache>
                <c:ptCount val="1"/>
                <c:pt idx="0">
                  <c:v>Noise [K]  sn0003 (Chalmers)</c:v>
                </c:pt>
              </c:strCache>
            </c:strRef>
          </c:tx>
          <c:spPr>
            <a:ln>
              <a:solidFill>
                <a:schemeClr val="tx1"/>
              </a:solidFill>
              <a:prstDash val="sysDot"/>
            </a:ln>
          </c:spPr>
          <c:marker>
            <c:symbol val="none"/>
          </c:marker>
          <c:xVal>
            <c:numRef>
              <c:f>'@13K'!$A$2:$A$602</c:f>
              <c:numCache>
                <c:formatCode>General</c:formatCode>
                <c:ptCount val="601"/>
                <c:pt idx="0">
                  <c:v>0.1</c:v>
                </c:pt>
                <c:pt idx="1">
                  <c:v>0.13300000000000001</c:v>
                </c:pt>
                <c:pt idx="2">
                  <c:v>0.16700000000000001</c:v>
                </c:pt>
                <c:pt idx="3">
                  <c:v>0.2</c:v>
                </c:pt>
                <c:pt idx="4">
                  <c:v>0.23300000000000001</c:v>
                </c:pt>
                <c:pt idx="5">
                  <c:v>0.26700000000000002</c:v>
                </c:pt>
                <c:pt idx="6">
                  <c:v>0.3</c:v>
                </c:pt>
                <c:pt idx="7">
                  <c:v>0.33300000000000002</c:v>
                </c:pt>
                <c:pt idx="8">
                  <c:v>0.36699999999999999</c:v>
                </c:pt>
                <c:pt idx="9">
                  <c:v>0.4</c:v>
                </c:pt>
                <c:pt idx="10">
                  <c:v>0.433</c:v>
                </c:pt>
                <c:pt idx="11">
                  <c:v>0.46700000000000003</c:v>
                </c:pt>
                <c:pt idx="12">
                  <c:v>0.5</c:v>
                </c:pt>
                <c:pt idx="13">
                  <c:v>0.53300000000000003</c:v>
                </c:pt>
                <c:pt idx="14">
                  <c:v>0.56699999999999995</c:v>
                </c:pt>
                <c:pt idx="15">
                  <c:v>0.6</c:v>
                </c:pt>
                <c:pt idx="16">
                  <c:v>0.63300000000000001</c:v>
                </c:pt>
                <c:pt idx="17">
                  <c:v>0.66700000000000004</c:v>
                </c:pt>
                <c:pt idx="18">
                  <c:v>0.7</c:v>
                </c:pt>
                <c:pt idx="19">
                  <c:v>0.73299999999999998</c:v>
                </c:pt>
                <c:pt idx="20">
                  <c:v>0.76700000000000002</c:v>
                </c:pt>
                <c:pt idx="21">
                  <c:v>0.8</c:v>
                </c:pt>
                <c:pt idx="22">
                  <c:v>0.83299999999999996</c:v>
                </c:pt>
                <c:pt idx="23">
                  <c:v>0.86699999999999999</c:v>
                </c:pt>
                <c:pt idx="24">
                  <c:v>0.9</c:v>
                </c:pt>
                <c:pt idx="25">
                  <c:v>0.93300000000000005</c:v>
                </c:pt>
                <c:pt idx="26">
                  <c:v>0.96699999999999997</c:v>
                </c:pt>
                <c:pt idx="27">
                  <c:v>1</c:v>
                </c:pt>
                <c:pt idx="28">
                  <c:v>1.0329999999999999</c:v>
                </c:pt>
                <c:pt idx="29">
                  <c:v>1.0669999999999999</c:v>
                </c:pt>
                <c:pt idx="30">
                  <c:v>1.1000000000000001</c:v>
                </c:pt>
                <c:pt idx="31">
                  <c:v>1.133</c:v>
                </c:pt>
                <c:pt idx="32">
                  <c:v>1.167</c:v>
                </c:pt>
                <c:pt idx="33">
                  <c:v>1.2</c:v>
                </c:pt>
                <c:pt idx="34">
                  <c:v>1.2330000000000001</c:v>
                </c:pt>
                <c:pt idx="35">
                  <c:v>1.2669999999999999</c:v>
                </c:pt>
                <c:pt idx="36">
                  <c:v>1.3</c:v>
                </c:pt>
                <c:pt idx="37">
                  <c:v>1.333</c:v>
                </c:pt>
                <c:pt idx="38">
                  <c:v>1.367</c:v>
                </c:pt>
                <c:pt idx="39">
                  <c:v>1.4</c:v>
                </c:pt>
                <c:pt idx="40">
                  <c:v>1.4330000000000001</c:v>
                </c:pt>
                <c:pt idx="41">
                  <c:v>1.4670000000000001</c:v>
                </c:pt>
                <c:pt idx="42">
                  <c:v>1.5</c:v>
                </c:pt>
                <c:pt idx="43">
                  <c:v>1.5329999999999999</c:v>
                </c:pt>
                <c:pt idx="44">
                  <c:v>1.5669999999999999</c:v>
                </c:pt>
                <c:pt idx="45">
                  <c:v>1.6</c:v>
                </c:pt>
                <c:pt idx="46">
                  <c:v>1.633</c:v>
                </c:pt>
                <c:pt idx="47">
                  <c:v>1.667</c:v>
                </c:pt>
                <c:pt idx="48">
                  <c:v>1.7</c:v>
                </c:pt>
                <c:pt idx="49">
                  <c:v>1.7330000000000001</c:v>
                </c:pt>
                <c:pt idx="50">
                  <c:v>1.7669999999999999</c:v>
                </c:pt>
                <c:pt idx="51">
                  <c:v>1.8</c:v>
                </c:pt>
                <c:pt idx="52">
                  <c:v>1.833</c:v>
                </c:pt>
                <c:pt idx="53">
                  <c:v>1.867</c:v>
                </c:pt>
                <c:pt idx="54">
                  <c:v>1.9</c:v>
                </c:pt>
                <c:pt idx="55">
                  <c:v>1.9330000000000001</c:v>
                </c:pt>
                <c:pt idx="56">
                  <c:v>1.9670000000000001</c:v>
                </c:pt>
                <c:pt idx="57">
                  <c:v>2</c:v>
                </c:pt>
                <c:pt idx="58">
                  <c:v>2.0329999999999999</c:v>
                </c:pt>
                <c:pt idx="59">
                  <c:v>2.0670000000000002</c:v>
                </c:pt>
                <c:pt idx="60">
                  <c:v>2.1</c:v>
                </c:pt>
                <c:pt idx="61">
                  <c:v>2.133</c:v>
                </c:pt>
                <c:pt idx="62">
                  <c:v>2.1669999999999998</c:v>
                </c:pt>
                <c:pt idx="63">
                  <c:v>2.2000000000000002</c:v>
                </c:pt>
                <c:pt idx="64">
                  <c:v>2.2330000000000001</c:v>
                </c:pt>
                <c:pt idx="65">
                  <c:v>2.2669999999999999</c:v>
                </c:pt>
                <c:pt idx="66">
                  <c:v>2.2999999999999998</c:v>
                </c:pt>
                <c:pt idx="67">
                  <c:v>2.3330000000000002</c:v>
                </c:pt>
                <c:pt idx="68">
                  <c:v>2.367</c:v>
                </c:pt>
                <c:pt idx="69">
                  <c:v>2.4</c:v>
                </c:pt>
                <c:pt idx="70">
                  <c:v>2.4329999999999998</c:v>
                </c:pt>
                <c:pt idx="71">
                  <c:v>2.4670000000000001</c:v>
                </c:pt>
                <c:pt idx="72">
                  <c:v>2.5</c:v>
                </c:pt>
                <c:pt idx="73">
                  <c:v>2.5329999999999999</c:v>
                </c:pt>
                <c:pt idx="74">
                  <c:v>2.5670000000000002</c:v>
                </c:pt>
                <c:pt idx="75">
                  <c:v>2.6</c:v>
                </c:pt>
                <c:pt idx="76">
                  <c:v>2.633</c:v>
                </c:pt>
                <c:pt idx="77">
                  <c:v>2.6669999999999998</c:v>
                </c:pt>
                <c:pt idx="78">
                  <c:v>2.7</c:v>
                </c:pt>
                <c:pt idx="79">
                  <c:v>2.7330000000000001</c:v>
                </c:pt>
                <c:pt idx="80">
                  <c:v>2.7669999999999999</c:v>
                </c:pt>
                <c:pt idx="81">
                  <c:v>2.8</c:v>
                </c:pt>
                <c:pt idx="82">
                  <c:v>2.8330000000000002</c:v>
                </c:pt>
                <c:pt idx="83">
                  <c:v>2.867</c:v>
                </c:pt>
                <c:pt idx="84">
                  <c:v>2.9</c:v>
                </c:pt>
                <c:pt idx="85">
                  <c:v>2.9329999999999998</c:v>
                </c:pt>
                <c:pt idx="86">
                  <c:v>2.9670000000000001</c:v>
                </c:pt>
                <c:pt idx="87">
                  <c:v>3</c:v>
                </c:pt>
                <c:pt idx="88">
                  <c:v>3.0329999999999999</c:v>
                </c:pt>
                <c:pt idx="89">
                  <c:v>3.0670000000000002</c:v>
                </c:pt>
                <c:pt idx="90">
                  <c:v>3.1</c:v>
                </c:pt>
                <c:pt idx="91">
                  <c:v>3.133</c:v>
                </c:pt>
                <c:pt idx="92">
                  <c:v>3.1669999999999998</c:v>
                </c:pt>
                <c:pt idx="93">
                  <c:v>3.2</c:v>
                </c:pt>
                <c:pt idx="94">
                  <c:v>3.2330000000000001</c:v>
                </c:pt>
                <c:pt idx="95">
                  <c:v>3.2669999999999999</c:v>
                </c:pt>
                <c:pt idx="96">
                  <c:v>3.3</c:v>
                </c:pt>
                <c:pt idx="97">
                  <c:v>3.3330000000000002</c:v>
                </c:pt>
                <c:pt idx="98">
                  <c:v>3.367</c:v>
                </c:pt>
                <c:pt idx="99">
                  <c:v>3.4</c:v>
                </c:pt>
                <c:pt idx="100">
                  <c:v>3.4329999999999998</c:v>
                </c:pt>
                <c:pt idx="101">
                  <c:v>3.4670000000000001</c:v>
                </c:pt>
                <c:pt idx="102">
                  <c:v>3.5</c:v>
                </c:pt>
                <c:pt idx="103">
                  <c:v>3.5329999999999999</c:v>
                </c:pt>
                <c:pt idx="104">
                  <c:v>3.5670000000000002</c:v>
                </c:pt>
                <c:pt idx="105">
                  <c:v>3.6</c:v>
                </c:pt>
                <c:pt idx="106">
                  <c:v>3.633</c:v>
                </c:pt>
                <c:pt idx="107">
                  <c:v>3.6669999999999998</c:v>
                </c:pt>
                <c:pt idx="108">
                  <c:v>3.7</c:v>
                </c:pt>
                <c:pt idx="109">
                  <c:v>3.7330000000000001</c:v>
                </c:pt>
                <c:pt idx="110">
                  <c:v>3.7669999999999999</c:v>
                </c:pt>
                <c:pt idx="111">
                  <c:v>3.8</c:v>
                </c:pt>
                <c:pt idx="112">
                  <c:v>3.8330000000000002</c:v>
                </c:pt>
                <c:pt idx="113">
                  <c:v>3.867</c:v>
                </c:pt>
                <c:pt idx="114">
                  <c:v>3.9</c:v>
                </c:pt>
                <c:pt idx="115">
                  <c:v>3.9329999999999998</c:v>
                </c:pt>
                <c:pt idx="116">
                  <c:v>3.9670000000000001</c:v>
                </c:pt>
                <c:pt idx="117">
                  <c:v>4</c:v>
                </c:pt>
                <c:pt idx="118">
                  <c:v>4.0330000000000004</c:v>
                </c:pt>
                <c:pt idx="119">
                  <c:v>4.0670000000000002</c:v>
                </c:pt>
                <c:pt idx="120">
                  <c:v>4.0999999999999996</c:v>
                </c:pt>
                <c:pt idx="121">
                  <c:v>4.133</c:v>
                </c:pt>
                <c:pt idx="122">
                  <c:v>4.1669999999999998</c:v>
                </c:pt>
                <c:pt idx="123">
                  <c:v>4.2</c:v>
                </c:pt>
                <c:pt idx="124">
                  <c:v>4.2329999999999997</c:v>
                </c:pt>
                <c:pt idx="125">
                  <c:v>4.2670000000000003</c:v>
                </c:pt>
                <c:pt idx="126">
                  <c:v>4.3</c:v>
                </c:pt>
                <c:pt idx="127">
                  <c:v>4.3330000000000002</c:v>
                </c:pt>
                <c:pt idx="128">
                  <c:v>4.367</c:v>
                </c:pt>
                <c:pt idx="129">
                  <c:v>4.4000000000000004</c:v>
                </c:pt>
                <c:pt idx="130">
                  <c:v>4.4329999999999998</c:v>
                </c:pt>
                <c:pt idx="131">
                  <c:v>4.4669999999999996</c:v>
                </c:pt>
                <c:pt idx="132">
                  <c:v>4.5</c:v>
                </c:pt>
                <c:pt idx="133">
                  <c:v>4.5330000000000004</c:v>
                </c:pt>
                <c:pt idx="134">
                  <c:v>4.5670000000000002</c:v>
                </c:pt>
                <c:pt idx="135">
                  <c:v>4.5999999999999996</c:v>
                </c:pt>
                <c:pt idx="136">
                  <c:v>4.633</c:v>
                </c:pt>
                <c:pt idx="137">
                  <c:v>4.6669999999999998</c:v>
                </c:pt>
                <c:pt idx="138">
                  <c:v>4.7</c:v>
                </c:pt>
                <c:pt idx="139">
                  <c:v>4.7329999999999997</c:v>
                </c:pt>
                <c:pt idx="140">
                  <c:v>4.7670000000000003</c:v>
                </c:pt>
                <c:pt idx="141">
                  <c:v>4.8</c:v>
                </c:pt>
                <c:pt idx="142">
                  <c:v>4.8330000000000002</c:v>
                </c:pt>
                <c:pt idx="143">
                  <c:v>4.867</c:v>
                </c:pt>
                <c:pt idx="144">
                  <c:v>4.9000000000000004</c:v>
                </c:pt>
                <c:pt idx="145">
                  <c:v>4.9329999999999998</c:v>
                </c:pt>
                <c:pt idx="146">
                  <c:v>4.9669999999999996</c:v>
                </c:pt>
                <c:pt idx="147">
                  <c:v>5</c:v>
                </c:pt>
                <c:pt idx="148">
                  <c:v>5.0330000000000004</c:v>
                </c:pt>
                <c:pt idx="149">
                  <c:v>5.0670000000000002</c:v>
                </c:pt>
                <c:pt idx="150">
                  <c:v>5.0999999999999996</c:v>
                </c:pt>
                <c:pt idx="151">
                  <c:v>5.133</c:v>
                </c:pt>
                <c:pt idx="152">
                  <c:v>5.1669999999999998</c:v>
                </c:pt>
                <c:pt idx="153">
                  <c:v>5.2</c:v>
                </c:pt>
                <c:pt idx="154">
                  <c:v>5.2329999999999997</c:v>
                </c:pt>
                <c:pt idx="155">
                  <c:v>5.2670000000000003</c:v>
                </c:pt>
                <c:pt idx="156">
                  <c:v>5.3</c:v>
                </c:pt>
                <c:pt idx="157">
                  <c:v>5.3330000000000002</c:v>
                </c:pt>
                <c:pt idx="158">
                  <c:v>5.367</c:v>
                </c:pt>
                <c:pt idx="159">
                  <c:v>5.4</c:v>
                </c:pt>
                <c:pt idx="160">
                  <c:v>5.4329999999999998</c:v>
                </c:pt>
                <c:pt idx="161">
                  <c:v>5.4669999999999996</c:v>
                </c:pt>
                <c:pt idx="162">
                  <c:v>5.5</c:v>
                </c:pt>
                <c:pt idx="163">
                  <c:v>5.5330000000000004</c:v>
                </c:pt>
                <c:pt idx="164">
                  <c:v>5.5670000000000002</c:v>
                </c:pt>
                <c:pt idx="165">
                  <c:v>5.6</c:v>
                </c:pt>
                <c:pt idx="166">
                  <c:v>5.633</c:v>
                </c:pt>
                <c:pt idx="167">
                  <c:v>5.6669999999999998</c:v>
                </c:pt>
                <c:pt idx="168">
                  <c:v>5.7</c:v>
                </c:pt>
                <c:pt idx="169">
                  <c:v>5.7329999999999997</c:v>
                </c:pt>
                <c:pt idx="170">
                  <c:v>5.7670000000000003</c:v>
                </c:pt>
                <c:pt idx="171">
                  <c:v>5.8</c:v>
                </c:pt>
                <c:pt idx="172">
                  <c:v>5.8330000000000002</c:v>
                </c:pt>
                <c:pt idx="173">
                  <c:v>5.867</c:v>
                </c:pt>
                <c:pt idx="174">
                  <c:v>5.9</c:v>
                </c:pt>
                <c:pt idx="175">
                  <c:v>5.9329999999999998</c:v>
                </c:pt>
                <c:pt idx="176">
                  <c:v>5.9669999999999996</c:v>
                </c:pt>
                <c:pt idx="177">
                  <c:v>6</c:v>
                </c:pt>
                <c:pt idx="178">
                  <c:v>6.0330000000000004</c:v>
                </c:pt>
                <c:pt idx="179">
                  <c:v>6.0670000000000002</c:v>
                </c:pt>
                <c:pt idx="180">
                  <c:v>6.1</c:v>
                </c:pt>
                <c:pt idx="181">
                  <c:v>6.133</c:v>
                </c:pt>
                <c:pt idx="182">
                  <c:v>6.1669999999999998</c:v>
                </c:pt>
                <c:pt idx="183">
                  <c:v>6.2</c:v>
                </c:pt>
                <c:pt idx="184">
                  <c:v>6.2329999999999997</c:v>
                </c:pt>
                <c:pt idx="185">
                  <c:v>6.2670000000000003</c:v>
                </c:pt>
                <c:pt idx="186">
                  <c:v>6.3</c:v>
                </c:pt>
                <c:pt idx="187">
                  <c:v>6.3330000000000002</c:v>
                </c:pt>
                <c:pt idx="188">
                  <c:v>6.367</c:v>
                </c:pt>
                <c:pt idx="189">
                  <c:v>6.4</c:v>
                </c:pt>
                <c:pt idx="190">
                  <c:v>6.4329999999999998</c:v>
                </c:pt>
                <c:pt idx="191">
                  <c:v>6.4669999999999996</c:v>
                </c:pt>
                <c:pt idx="192">
                  <c:v>6.5</c:v>
                </c:pt>
                <c:pt idx="193">
                  <c:v>6.5330000000000004</c:v>
                </c:pt>
                <c:pt idx="194">
                  <c:v>6.5670000000000002</c:v>
                </c:pt>
                <c:pt idx="195">
                  <c:v>6.6</c:v>
                </c:pt>
                <c:pt idx="196">
                  <c:v>6.633</c:v>
                </c:pt>
                <c:pt idx="197">
                  <c:v>6.6669999999999998</c:v>
                </c:pt>
                <c:pt idx="198">
                  <c:v>6.7</c:v>
                </c:pt>
                <c:pt idx="199">
                  <c:v>6.7329999999999997</c:v>
                </c:pt>
                <c:pt idx="200">
                  <c:v>6.7670000000000003</c:v>
                </c:pt>
                <c:pt idx="201">
                  <c:v>6.8</c:v>
                </c:pt>
                <c:pt idx="202">
                  <c:v>6.8330000000000002</c:v>
                </c:pt>
                <c:pt idx="203">
                  <c:v>6.867</c:v>
                </c:pt>
                <c:pt idx="204">
                  <c:v>6.9</c:v>
                </c:pt>
                <c:pt idx="205">
                  <c:v>6.9329999999999998</c:v>
                </c:pt>
                <c:pt idx="206">
                  <c:v>6.9669999999999996</c:v>
                </c:pt>
                <c:pt idx="207">
                  <c:v>7</c:v>
                </c:pt>
                <c:pt idx="208">
                  <c:v>7.0330000000000004</c:v>
                </c:pt>
                <c:pt idx="209">
                  <c:v>7.0670000000000002</c:v>
                </c:pt>
                <c:pt idx="210">
                  <c:v>7.1</c:v>
                </c:pt>
                <c:pt idx="211">
                  <c:v>7.133</c:v>
                </c:pt>
                <c:pt idx="212">
                  <c:v>7.1669999999999998</c:v>
                </c:pt>
                <c:pt idx="213">
                  <c:v>7.2</c:v>
                </c:pt>
                <c:pt idx="214">
                  <c:v>7.2329999999999997</c:v>
                </c:pt>
                <c:pt idx="215">
                  <c:v>7.2670000000000003</c:v>
                </c:pt>
                <c:pt idx="216">
                  <c:v>7.3</c:v>
                </c:pt>
                <c:pt idx="217">
                  <c:v>7.3330000000000002</c:v>
                </c:pt>
                <c:pt idx="218">
                  <c:v>7.367</c:v>
                </c:pt>
                <c:pt idx="219">
                  <c:v>7.4</c:v>
                </c:pt>
                <c:pt idx="220">
                  <c:v>7.4329999999999998</c:v>
                </c:pt>
                <c:pt idx="221">
                  <c:v>7.4669999999999996</c:v>
                </c:pt>
                <c:pt idx="222">
                  <c:v>7.5</c:v>
                </c:pt>
                <c:pt idx="223">
                  <c:v>7.5330000000000004</c:v>
                </c:pt>
                <c:pt idx="224">
                  <c:v>7.5670000000000002</c:v>
                </c:pt>
                <c:pt idx="225">
                  <c:v>7.6</c:v>
                </c:pt>
                <c:pt idx="226">
                  <c:v>7.633</c:v>
                </c:pt>
                <c:pt idx="227">
                  <c:v>7.6669999999999998</c:v>
                </c:pt>
                <c:pt idx="228">
                  <c:v>7.7</c:v>
                </c:pt>
                <c:pt idx="229">
                  <c:v>7.7329999999999997</c:v>
                </c:pt>
                <c:pt idx="230">
                  <c:v>7.7670000000000003</c:v>
                </c:pt>
                <c:pt idx="231">
                  <c:v>7.8</c:v>
                </c:pt>
                <c:pt idx="232">
                  <c:v>7.8330000000000002</c:v>
                </c:pt>
                <c:pt idx="233">
                  <c:v>7.867</c:v>
                </c:pt>
                <c:pt idx="234">
                  <c:v>7.9</c:v>
                </c:pt>
                <c:pt idx="235">
                  <c:v>7.9329999999999998</c:v>
                </c:pt>
                <c:pt idx="236">
                  <c:v>7.9669999999999996</c:v>
                </c:pt>
                <c:pt idx="237">
                  <c:v>8</c:v>
                </c:pt>
                <c:pt idx="238">
                  <c:v>8.0329999999999995</c:v>
                </c:pt>
                <c:pt idx="239">
                  <c:v>8.0670000000000002</c:v>
                </c:pt>
                <c:pt idx="240">
                  <c:v>8.1</c:v>
                </c:pt>
                <c:pt idx="241">
                  <c:v>8.1329999999999991</c:v>
                </c:pt>
                <c:pt idx="242">
                  <c:v>8.1669999999999998</c:v>
                </c:pt>
                <c:pt idx="243">
                  <c:v>8.1999999999999993</c:v>
                </c:pt>
                <c:pt idx="244">
                  <c:v>8.2330000000000005</c:v>
                </c:pt>
                <c:pt idx="245">
                  <c:v>8.2669999999999995</c:v>
                </c:pt>
                <c:pt idx="246">
                  <c:v>8.3000000000000007</c:v>
                </c:pt>
                <c:pt idx="247">
                  <c:v>8.3330000000000002</c:v>
                </c:pt>
                <c:pt idx="248">
                  <c:v>8.3670000000000009</c:v>
                </c:pt>
                <c:pt idx="249">
                  <c:v>8.4</c:v>
                </c:pt>
                <c:pt idx="250">
                  <c:v>8.4329999999999998</c:v>
                </c:pt>
                <c:pt idx="251">
                  <c:v>8.4670000000000005</c:v>
                </c:pt>
                <c:pt idx="252">
                  <c:v>8.5</c:v>
                </c:pt>
                <c:pt idx="253">
                  <c:v>8.5329999999999995</c:v>
                </c:pt>
                <c:pt idx="254">
                  <c:v>8.5670000000000002</c:v>
                </c:pt>
                <c:pt idx="255">
                  <c:v>8.6</c:v>
                </c:pt>
                <c:pt idx="256">
                  <c:v>8.6329999999999991</c:v>
                </c:pt>
                <c:pt idx="257">
                  <c:v>8.6669999999999998</c:v>
                </c:pt>
                <c:pt idx="258">
                  <c:v>8.6999999999999993</c:v>
                </c:pt>
                <c:pt idx="259">
                  <c:v>8.7330000000000005</c:v>
                </c:pt>
                <c:pt idx="260">
                  <c:v>8.7669999999999995</c:v>
                </c:pt>
                <c:pt idx="261">
                  <c:v>8.8000000000000007</c:v>
                </c:pt>
                <c:pt idx="262">
                  <c:v>8.8330000000000002</c:v>
                </c:pt>
                <c:pt idx="263">
                  <c:v>8.8670000000000009</c:v>
                </c:pt>
                <c:pt idx="264">
                  <c:v>8.9</c:v>
                </c:pt>
                <c:pt idx="265">
                  <c:v>8.9329999999999998</c:v>
                </c:pt>
                <c:pt idx="266">
                  <c:v>8.9670000000000005</c:v>
                </c:pt>
                <c:pt idx="267">
                  <c:v>9</c:v>
                </c:pt>
                <c:pt idx="268">
                  <c:v>9.0329999999999995</c:v>
                </c:pt>
                <c:pt idx="269">
                  <c:v>9.0670000000000002</c:v>
                </c:pt>
                <c:pt idx="270">
                  <c:v>9.1</c:v>
                </c:pt>
                <c:pt idx="271">
                  <c:v>9.1329999999999991</c:v>
                </c:pt>
                <c:pt idx="272">
                  <c:v>9.1669999999999998</c:v>
                </c:pt>
                <c:pt idx="273">
                  <c:v>9.1999999999999993</c:v>
                </c:pt>
                <c:pt idx="274">
                  <c:v>9.2330000000000005</c:v>
                </c:pt>
                <c:pt idx="275">
                  <c:v>9.2669999999999995</c:v>
                </c:pt>
                <c:pt idx="276">
                  <c:v>9.3000000000000007</c:v>
                </c:pt>
                <c:pt idx="277">
                  <c:v>9.3330000000000002</c:v>
                </c:pt>
                <c:pt idx="278">
                  <c:v>9.3670000000000009</c:v>
                </c:pt>
                <c:pt idx="279">
                  <c:v>9.4</c:v>
                </c:pt>
                <c:pt idx="280">
                  <c:v>9.4329999999999998</c:v>
                </c:pt>
                <c:pt idx="281">
                  <c:v>9.4670000000000005</c:v>
                </c:pt>
                <c:pt idx="282">
                  <c:v>9.5</c:v>
                </c:pt>
                <c:pt idx="283">
                  <c:v>9.5329999999999995</c:v>
                </c:pt>
                <c:pt idx="284">
                  <c:v>9.5670000000000002</c:v>
                </c:pt>
                <c:pt idx="285">
                  <c:v>9.6</c:v>
                </c:pt>
                <c:pt idx="286">
                  <c:v>9.6329999999999991</c:v>
                </c:pt>
                <c:pt idx="287">
                  <c:v>9.6669999999999998</c:v>
                </c:pt>
                <c:pt idx="288">
                  <c:v>9.6999999999999993</c:v>
                </c:pt>
                <c:pt idx="289">
                  <c:v>9.7330000000000005</c:v>
                </c:pt>
                <c:pt idx="290">
                  <c:v>9.7669999999999995</c:v>
                </c:pt>
                <c:pt idx="291">
                  <c:v>9.8000000000000007</c:v>
                </c:pt>
                <c:pt idx="292">
                  <c:v>9.8330000000000002</c:v>
                </c:pt>
                <c:pt idx="293">
                  <c:v>9.8670000000000009</c:v>
                </c:pt>
                <c:pt idx="294">
                  <c:v>9.9</c:v>
                </c:pt>
                <c:pt idx="295">
                  <c:v>9.9329999999999998</c:v>
                </c:pt>
                <c:pt idx="296">
                  <c:v>9.9670000000000005</c:v>
                </c:pt>
                <c:pt idx="297">
                  <c:v>10</c:v>
                </c:pt>
                <c:pt idx="298">
                  <c:v>10.032999999999999</c:v>
                </c:pt>
                <c:pt idx="299">
                  <c:v>10.067</c:v>
                </c:pt>
                <c:pt idx="300">
                  <c:v>10.1</c:v>
                </c:pt>
                <c:pt idx="301">
                  <c:v>10.132999999999999</c:v>
                </c:pt>
                <c:pt idx="302">
                  <c:v>10.167</c:v>
                </c:pt>
                <c:pt idx="303">
                  <c:v>10.199999999999999</c:v>
                </c:pt>
                <c:pt idx="304">
                  <c:v>10.233000000000001</c:v>
                </c:pt>
                <c:pt idx="305">
                  <c:v>10.266999999999999</c:v>
                </c:pt>
                <c:pt idx="306">
                  <c:v>10.3</c:v>
                </c:pt>
                <c:pt idx="307">
                  <c:v>10.333</c:v>
                </c:pt>
                <c:pt idx="308">
                  <c:v>10.367000000000001</c:v>
                </c:pt>
                <c:pt idx="309">
                  <c:v>10.4</c:v>
                </c:pt>
                <c:pt idx="310">
                  <c:v>10.433</c:v>
                </c:pt>
                <c:pt idx="311">
                  <c:v>10.467000000000001</c:v>
                </c:pt>
                <c:pt idx="312">
                  <c:v>10.5</c:v>
                </c:pt>
                <c:pt idx="313">
                  <c:v>10.532999999999999</c:v>
                </c:pt>
                <c:pt idx="314">
                  <c:v>10.567</c:v>
                </c:pt>
                <c:pt idx="315">
                  <c:v>10.6</c:v>
                </c:pt>
                <c:pt idx="316">
                  <c:v>10.632999999999999</c:v>
                </c:pt>
                <c:pt idx="317">
                  <c:v>10.667</c:v>
                </c:pt>
                <c:pt idx="318">
                  <c:v>10.7</c:v>
                </c:pt>
                <c:pt idx="319">
                  <c:v>10.733000000000001</c:v>
                </c:pt>
                <c:pt idx="320">
                  <c:v>10.766999999999999</c:v>
                </c:pt>
                <c:pt idx="321">
                  <c:v>10.8</c:v>
                </c:pt>
                <c:pt idx="322">
                  <c:v>10.833</c:v>
                </c:pt>
                <c:pt idx="323">
                  <c:v>10.867000000000001</c:v>
                </c:pt>
                <c:pt idx="324">
                  <c:v>10.9</c:v>
                </c:pt>
                <c:pt idx="325">
                  <c:v>10.933</c:v>
                </c:pt>
                <c:pt idx="326">
                  <c:v>10.967000000000001</c:v>
                </c:pt>
                <c:pt idx="327">
                  <c:v>11</c:v>
                </c:pt>
                <c:pt idx="328">
                  <c:v>11.032999999999999</c:v>
                </c:pt>
                <c:pt idx="329">
                  <c:v>11.067</c:v>
                </c:pt>
                <c:pt idx="330">
                  <c:v>11.1</c:v>
                </c:pt>
                <c:pt idx="331">
                  <c:v>11.132999999999999</c:v>
                </c:pt>
                <c:pt idx="332">
                  <c:v>11.167</c:v>
                </c:pt>
                <c:pt idx="333">
                  <c:v>11.2</c:v>
                </c:pt>
                <c:pt idx="334">
                  <c:v>11.233000000000001</c:v>
                </c:pt>
                <c:pt idx="335">
                  <c:v>11.266999999999999</c:v>
                </c:pt>
                <c:pt idx="336">
                  <c:v>11.3</c:v>
                </c:pt>
                <c:pt idx="337">
                  <c:v>11.333</c:v>
                </c:pt>
                <c:pt idx="338">
                  <c:v>11.367000000000001</c:v>
                </c:pt>
                <c:pt idx="339">
                  <c:v>11.4</c:v>
                </c:pt>
                <c:pt idx="340">
                  <c:v>11.433</c:v>
                </c:pt>
                <c:pt idx="341">
                  <c:v>11.467000000000001</c:v>
                </c:pt>
                <c:pt idx="342">
                  <c:v>11.5</c:v>
                </c:pt>
                <c:pt idx="343">
                  <c:v>11.532999999999999</c:v>
                </c:pt>
                <c:pt idx="344">
                  <c:v>11.567</c:v>
                </c:pt>
                <c:pt idx="345">
                  <c:v>11.6</c:v>
                </c:pt>
                <c:pt idx="346">
                  <c:v>11.632999999999999</c:v>
                </c:pt>
                <c:pt idx="347">
                  <c:v>11.667</c:v>
                </c:pt>
                <c:pt idx="348">
                  <c:v>11.7</c:v>
                </c:pt>
                <c:pt idx="349">
                  <c:v>11.733000000000001</c:v>
                </c:pt>
                <c:pt idx="350">
                  <c:v>11.766999999999999</c:v>
                </c:pt>
                <c:pt idx="351">
                  <c:v>11.8</c:v>
                </c:pt>
                <c:pt idx="352">
                  <c:v>11.833</c:v>
                </c:pt>
                <c:pt idx="353">
                  <c:v>11.867000000000001</c:v>
                </c:pt>
                <c:pt idx="354">
                  <c:v>11.9</c:v>
                </c:pt>
                <c:pt idx="355">
                  <c:v>11.933</c:v>
                </c:pt>
                <c:pt idx="356">
                  <c:v>11.967000000000001</c:v>
                </c:pt>
                <c:pt idx="357">
                  <c:v>12</c:v>
                </c:pt>
                <c:pt idx="358">
                  <c:v>12.032999999999999</c:v>
                </c:pt>
                <c:pt idx="359">
                  <c:v>12.067</c:v>
                </c:pt>
                <c:pt idx="360">
                  <c:v>12.1</c:v>
                </c:pt>
                <c:pt idx="361">
                  <c:v>12.132999999999999</c:v>
                </c:pt>
                <c:pt idx="362">
                  <c:v>12.167</c:v>
                </c:pt>
                <c:pt idx="363">
                  <c:v>12.2</c:v>
                </c:pt>
                <c:pt idx="364">
                  <c:v>12.233000000000001</c:v>
                </c:pt>
                <c:pt idx="365">
                  <c:v>12.266999999999999</c:v>
                </c:pt>
                <c:pt idx="366">
                  <c:v>12.3</c:v>
                </c:pt>
                <c:pt idx="367">
                  <c:v>12.333</c:v>
                </c:pt>
                <c:pt idx="368">
                  <c:v>12.367000000000001</c:v>
                </c:pt>
                <c:pt idx="369">
                  <c:v>12.4</c:v>
                </c:pt>
                <c:pt idx="370">
                  <c:v>12.433</c:v>
                </c:pt>
                <c:pt idx="371">
                  <c:v>12.467000000000001</c:v>
                </c:pt>
                <c:pt idx="372">
                  <c:v>12.5</c:v>
                </c:pt>
                <c:pt idx="373">
                  <c:v>12.532999999999999</c:v>
                </c:pt>
                <c:pt idx="374">
                  <c:v>12.567</c:v>
                </c:pt>
                <c:pt idx="375">
                  <c:v>12.6</c:v>
                </c:pt>
                <c:pt idx="376">
                  <c:v>12.632999999999999</c:v>
                </c:pt>
                <c:pt idx="377">
                  <c:v>12.667</c:v>
                </c:pt>
                <c:pt idx="378">
                  <c:v>12.7</c:v>
                </c:pt>
                <c:pt idx="379">
                  <c:v>12.733000000000001</c:v>
                </c:pt>
                <c:pt idx="380">
                  <c:v>12.766999999999999</c:v>
                </c:pt>
                <c:pt idx="381">
                  <c:v>12.8</c:v>
                </c:pt>
                <c:pt idx="382">
                  <c:v>12.833</c:v>
                </c:pt>
                <c:pt idx="383">
                  <c:v>12.867000000000001</c:v>
                </c:pt>
                <c:pt idx="384">
                  <c:v>12.9</c:v>
                </c:pt>
                <c:pt idx="385">
                  <c:v>12.933</c:v>
                </c:pt>
                <c:pt idx="386">
                  <c:v>12.967000000000001</c:v>
                </c:pt>
                <c:pt idx="387">
                  <c:v>13</c:v>
                </c:pt>
                <c:pt idx="388">
                  <c:v>13.032999999999999</c:v>
                </c:pt>
                <c:pt idx="389">
                  <c:v>13.067</c:v>
                </c:pt>
                <c:pt idx="390">
                  <c:v>13.1</c:v>
                </c:pt>
                <c:pt idx="391">
                  <c:v>13.132999999999999</c:v>
                </c:pt>
                <c:pt idx="392">
                  <c:v>13.167</c:v>
                </c:pt>
                <c:pt idx="393">
                  <c:v>13.2</c:v>
                </c:pt>
                <c:pt idx="394">
                  <c:v>13.233000000000001</c:v>
                </c:pt>
                <c:pt idx="395">
                  <c:v>13.266999999999999</c:v>
                </c:pt>
                <c:pt idx="396">
                  <c:v>13.3</c:v>
                </c:pt>
                <c:pt idx="397">
                  <c:v>13.333</c:v>
                </c:pt>
                <c:pt idx="398">
                  <c:v>13.367000000000001</c:v>
                </c:pt>
                <c:pt idx="399">
                  <c:v>13.4</c:v>
                </c:pt>
                <c:pt idx="400">
                  <c:v>13.433</c:v>
                </c:pt>
                <c:pt idx="401">
                  <c:v>13.467000000000001</c:v>
                </c:pt>
                <c:pt idx="402">
                  <c:v>13.5</c:v>
                </c:pt>
                <c:pt idx="403">
                  <c:v>13.532999999999999</c:v>
                </c:pt>
                <c:pt idx="404">
                  <c:v>13.567</c:v>
                </c:pt>
                <c:pt idx="405">
                  <c:v>13.6</c:v>
                </c:pt>
                <c:pt idx="406">
                  <c:v>13.632999999999999</c:v>
                </c:pt>
                <c:pt idx="407">
                  <c:v>13.667</c:v>
                </c:pt>
                <c:pt idx="408">
                  <c:v>13.7</c:v>
                </c:pt>
                <c:pt idx="409">
                  <c:v>13.733000000000001</c:v>
                </c:pt>
                <c:pt idx="410">
                  <c:v>13.766999999999999</c:v>
                </c:pt>
                <c:pt idx="411">
                  <c:v>13.8</c:v>
                </c:pt>
                <c:pt idx="412">
                  <c:v>13.833</c:v>
                </c:pt>
                <c:pt idx="413">
                  <c:v>13.867000000000001</c:v>
                </c:pt>
                <c:pt idx="414">
                  <c:v>13.9</c:v>
                </c:pt>
                <c:pt idx="415">
                  <c:v>13.933</c:v>
                </c:pt>
                <c:pt idx="416">
                  <c:v>13.967000000000001</c:v>
                </c:pt>
                <c:pt idx="417">
                  <c:v>14</c:v>
                </c:pt>
                <c:pt idx="418">
                  <c:v>14.032999999999999</c:v>
                </c:pt>
                <c:pt idx="419">
                  <c:v>14.067</c:v>
                </c:pt>
                <c:pt idx="420">
                  <c:v>14.1</c:v>
                </c:pt>
                <c:pt idx="421">
                  <c:v>14.132999999999999</c:v>
                </c:pt>
                <c:pt idx="422">
                  <c:v>14.167</c:v>
                </c:pt>
                <c:pt idx="423">
                  <c:v>14.2</c:v>
                </c:pt>
                <c:pt idx="424">
                  <c:v>14.233000000000001</c:v>
                </c:pt>
                <c:pt idx="425">
                  <c:v>14.266999999999999</c:v>
                </c:pt>
                <c:pt idx="426">
                  <c:v>14.3</c:v>
                </c:pt>
                <c:pt idx="427">
                  <c:v>14.333</c:v>
                </c:pt>
                <c:pt idx="428">
                  <c:v>14.367000000000001</c:v>
                </c:pt>
                <c:pt idx="429">
                  <c:v>14.4</c:v>
                </c:pt>
                <c:pt idx="430">
                  <c:v>14.433</c:v>
                </c:pt>
                <c:pt idx="431">
                  <c:v>14.467000000000001</c:v>
                </c:pt>
                <c:pt idx="432">
                  <c:v>14.5</c:v>
                </c:pt>
                <c:pt idx="433">
                  <c:v>14.532999999999999</c:v>
                </c:pt>
                <c:pt idx="434">
                  <c:v>14.567</c:v>
                </c:pt>
                <c:pt idx="435">
                  <c:v>14.6</c:v>
                </c:pt>
                <c:pt idx="436">
                  <c:v>14.632999999999999</c:v>
                </c:pt>
                <c:pt idx="437">
                  <c:v>14.667</c:v>
                </c:pt>
                <c:pt idx="438">
                  <c:v>14.7</c:v>
                </c:pt>
                <c:pt idx="439">
                  <c:v>14.733000000000001</c:v>
                </c:pt>
                <c:pt idx="440">
                  <c:v>14.766999999999999</c:v>
                </c:pt>
                <c:pt idx="441">
                  <c:v>14.8</c:v>
                </c:pt>
                <c:pt idx="442">
                  <c:v>14.833</c:v>
                </c:pt>
                <c:pt idx="443">
                  <c:v>14.867000000000001</c:v>
                </c:pt>
                <c:pt idx="444">
                  <c:v>14.9</c:v>
                </c:pt>
                <c:pt idx="445">
                  <c:v>14.933</c:v>
                </c:pt>
                <c:pt idx="446">
                  <c:v>14.967000000000001</c:v>
                </c:pt>
                <c:pt idx="447">
                  <c:v>15</c:v>
                </c:pt>
                <c:pt idx="448">
                  <c:v>15.032999999999999</c:v>
                </c:pt>
                <c:pt idx="449">
                  <c:v>15.067</c:v>
                </c:pt>
                <c:pt idx="450">
                  <c:v>15.1</c:v>
                </c:pt>
                <c:pt idx="451">
                  <c:v>15.132999999999999</c:v>
                </c:pt>
                <c:pt idx="452">
                  <c:v>15.167</c:v>
                </c:pt>
                <c:pt idx="453">
                  <c:v>15.2</c:v>
                </c:pt>
                <c:pt idx="454">
                  <c:v>15.233000000000001</c:v>
                </c:pt>
                <c:pt idx="455">
                  <c:v>15.266999999999999</c:v>
                </c:pt>
                <c:pt idx="456">
                  <c:v>15.3</c:v>
                </c:pt>
                <c:pt idx="457">
                  <c:v>15.333</c:v>
                </c:pt>
                <c:pt idx="458">
                  <c:v>15.367000000000001</c:v>
                </c:pt>
                <c:pt idx="459">
                  <c:v>15.4</c:v>
                </c:pt>
                <c:pt idx="460">
                  <c:v>15.433</c:v>
                </c:pt>
                <c:pt idx="461">
                  <c:v>15.467000000000001</c:v>
                </c:pt>
                <c:pt idx="462">
                  <c:v>15.5</c:v>
                </c:pt>
                <c:pt idx="463">
                  <c:v>15.532999999999999</c:v>
                </c:pt>
                <c:pt idx="464">
                  <c:v>15.567</c:v>
                </c:pt>
                <c:pt idx="465">
                  <c:v>15.6</c:v>
                </c:pt>
                <c:pt idx="466">
                  <c:v>15.632999999999999</c:v>
                </c:pt>
                <c:pt idx="467">
                  <c:v>15.667</c:v>
                </c:pt>
                <c:pt idx="468">
                  <c:v>15.7</c:v>
                </c:pt>
                <c:pt idx="469">
                  <c:v>15.733000000000001</c:v>
                </c:pt>
                <c:pt idx="470">
                  <c:v>15.766999999999999</c:v>
                </c:pt>
                <c:pt idx="471">
                  <c:v>15.8</c:v>
                </c:pt>
                <c:pt idx="472">
                  <c:v>15.833</c:v>
                </c:pt>
                <c:pt idx="473">
                  <c:v>15.867000000000001</c:v>
                </c:pt>
                <c:pt idx="474">
                  <c:v>15.9</c:v>
                </c:pt>
                <c:pt idx="475">
                  <c:v>15.933</c:v>
                </c:pt>
                <c:pt idx="476">
                  <c:v>15.967000000000001</c:v>
                </c:pt>
                <c:pt idx="477">
                  <c:v>16</c:v>
                </c:pt>
                <c:pt idx="478">
                  <c:v>16.033000000000001</c:v>
                </c:pt>
                <c:pt idx="479">
                  <c:v>16.067</c:v>
                </c:pt>
                <c:pt idx="480">
                  <c:v>16.100000000000001</c:v>
                </c:pt>
                <c:pt idx="481">
                  <c:v>16.132999999999999</c:v>
                </c:pt>
                <c:pt idx="482">
                  <c:v>16.167000000000002</c:v>
                </c:pt>
                <c:pt idx="483">
                  <c:v>16.2</c:v>
                </c:pt>
                <c:pt idx="484">
                  <c:v>16.233000000000001</c:v>
                </c:pt>
                <c:pt idx="485">
                  <c:v>16.266999999999999</c:v>
                </c:pt>
                <c:pt idx="486">
                  <c:v>16.3</c:v>
                </c:pt>
                <c:pt idx="487">
                  <c:v>16.332999999999998</c:v>
                </c:pt>
                <c:pt idx="488">
                  <c:v>16.367000000000001</c:v>
                </c:pt>
                <c:pt idx="489">
                  <c:v>16.399999999999999</c:v>
                </c:pt>
                <c:pt idx="490">
                  <c:v>16.433</c:v>
                </c:pt>
                <c:pt idx="491">
                  <c:v>16.466999999999999</c:v>
                </c:pt>
                <c:pt idx="492">
                  <c:v>16.5</c:v>
                </c:pt>
                <c:pt idx="493">
                  <c:v>16.533000000000001</c:v>
                </c:pt>
                <c:pt idx="494">
                  <c:v>16.567</c:v>
                </c:pt>
                <c:pt idx="495">
                  <c:v>16.600000000000001</c:v>
                </c:pt>
                <c:pt idx="496">
                  <c:v>16.632999999999999</c:v>
                </c:pt>
                <c:pt idx="497">
                  <c:v>16.667000000000002</c:v>
                </c:pt>
                <c:pt idx="498">
                  <c:v>16.7</c:v>
                </c:pt>
                <c:pt idx="499">
                  <c:v>16.733000000000001</c:v>
                </c:pt>
                <c:pt idx="500">
                  <c:v>16.766999999999999</c:v>
                </c:pt>
                <c:pt idx="501">
                  <c:v>16.8</c:v>
                </c:pt>
                <c:pt idx="502">
                  <c:v>16.832999999999998</c:v>
                </c:pt>
                <c:pt idx="503">
                  <c:v>16.867000000000001</c:v>
                </c:pt>
                <c:pt idx="504">
                  <c:v>16.899999999999999</c:v>
                </c:pt>
                <c:pt idx="505">
                  <c:v>16.933</c:v>
                </c:pt>
                <c:pt idx="506">
                  <c:v>16.966999999999999</c:v>
                </c:pt>
                <c:pt idx="507">
                  <c:v>17</c:v>
                </c:pt>
                <c:pt idx="508">
                  <c:v>17.033000000000001</c:v>
                </c:pt>
                <c:pt idx="509">
                  <c:v>17.067</c:v>
                </c:pt>
                <c:pt idx="510">
                  <c:v>17.100000000000001</c:v>
                </c:pt>
                <c:pt idx="511">
                  <c:v>17.132999999999999</c:v>
                </c:pt>
                <c:pt idx="512">
                  <c:v>17.167000000000002</c:v>
                </c:pt>
                <c:pt idx="513">
                  <c:v>17.2</c:v>
                </c:pt>
                <c:pt idx="514">
                  <c:v>17.233000000000001</c:v>
                </c:pt>
                <c:pt idx="515">
                  <c:v>17.266999999999999</c:v>
                </c:pt>
                <c:pt idx="516">
                  <c:v>17.3</c:v>
                </c:pt>
                <c:pt idx="517">
                  <c:v>17.332999999999998</c:v>
                </c:pt>
                <c:pt idx="518">
                  <c:v>17.367000000000001</c:v>
                </c:pt>
                <c:pt idx="519">
                  <c:v>17.399999999999999</c:v>
                </c:pt>
                <c:pt idx="520">
                  <c:v>17.433</c:v>
                </c:pt>
                <c:pt idx="521">
                  <c:v>17.466999999999999</c:v>
                </c:pt>
                <c:pt idx="522">
                  <c:v>17.5</c:v>
                </c:pt>
                <c:pt idx="523">
                  <c:v>17.533000000000001</c:v>
                </c:pt>
                <c:pt idx="524">
                  <c:v>17.567</c:v>
                </c:pt>
                <c:pt idx="525">
                  <c:v>17.600000000000001</c:v>
                </c:pt>
                <c:pt idx="526">
                  <c:v>17.632999999999999</c:v>
                </c:pt>
                <c:pt idx="527">
                  <c:v>17.667000000000002</c:v>
                </c:pt>
                <c:pt idx="528">
                  <c:v>17.7</c:v>
                </c:pt>
                <c:pt idx="529">
                  <c:v>17.733000000000001</c:v>
                </c:pt>
                <c:pt idx="530">
                  <c:v>17.766999999999999</c:v>
                </c:pt>
                <c:pt idx="531">
                  <c:v>17.8</c:v>
                </c:pt>
                <c:pt idx="532">
                  <c:v>17.832999999999998</c:v>
                </c:pt>
                <c:pt idx="533">
                  <c:v>17.867000000000001</c:v>
                </c:pt>
                <c:pt idx="534">
                  <c:v>17.899999999999999</c:v>
                </c:pt>
                <c:pt idx="535">
                  <c:v>17.933</c:v>
                </c:pt>
                <c:pt idx="536">
                  <c:v>17.966999999999999</c:v>
                </c:pt>
                <c:pt idx="537">
                  <c:v>18</c:v>
                </c:pt>
                <c:pt idx="538">
                  <c:v>18.033000000000001</c:v>
                </c:pt>
                <c:pt idx="539">
                  <c:v>18.067</c:v>
                </c:pt>
                <c:pt idx="540">
                  <c:v>18.100000000000001</c:v>
                </c:pt>
                <c:pt idx="541">
                  <c:v>18.132999999999999</c:v>
                </c:pt>
                <c:pt idx="542">
                  <c:v>18.167000000000002</c:v>
                </c:pt>
                <c:pt idx="543">
                  <c:v>18.2</c:v>
                </c:pt>
                <c:pt idx="544">
                  <c:v>18.233000000000001</c:v>
                </c:pt>
                <c:pt idx="545">
                  <c:v>18.266999999999999</c:v>
                </c:pt>
                <c:pt idx="546">
                  <c:v>18.3</c:v>
                </c:pt>
                <c:pt idx="547">
                  <c:v>18.332999999999998</c:v>
                </c:pt>
                <c:pt idx="548">
                  <c:v>18.367000000000001</c:v>
                </c:pt>
                <c:pt idx="549">
                  <c:v>18.399999999999999</c:v>
                </c:pt>
                <c:pt idx="550">
                  <c:v>18.433</c:v>
                </c:pt>
                <c:pt idx="551">
                  <c:v>18.466999999999999</c:v>
                </c:pt>
                <c:pt idx="552">
                  <c:v>18.5</c:v>
                </c:pt>
                <c:pt idx="553">
                  <c:v>18.533000000000001</c:v>
                </c:pt>
                <c:pt idx="554">
                  <c:v>18.567</c:v>
                </c:pt>
                <c:pt idx="555">
                  <c:v>18.600000000000001</c:v>
                </c:pt>
                <c:pt idx="556">
                  <c:v>18.632999999999999</c:v>
                </c:pt>
                <c:pt idx="557">
                  <c:v>18.667000000000002</c:v>
                </c:pt>
                <c:pt idx="558">
                  <c:v>18.7</c:v>
                </c:pt>
                <c:pt idx="559">
                  <c:v>18.733000000000001</c:v>
                </c:pt>
                <c:pt idx="560">
                  <c:v>18.766999999999999</c:v>
                </c:pt>
                <c:pt idx="561">
                  <c:v>18.8</c:v>
                </c:pt>
                <c:pt idx="562">
                  <c:v>18.832999999999998</c:v>
                </c:pt>
                <c:pt idx="563">
                  <c:v>18.867000000000001</c:v>
                </c:pt>
                <c:pt idx="564">
                  <c:v>18.899999999999999</c:v>
                </c:pt>
                <c:pt idx="565">
                  <c:v>18.933</c:v>
                </c:pt>
                <c:pt idx="566">
                  <c:v>18.966999999999999</c:v>
                </c:pt>
                <c:pt idx="567">
                  <c:v>19</c:v>
                </c:pt>
                <c:pt idx="568">
                  <c:v>19.033000000000001</c:v>
                </c:pt>
                <c:pt idx="569">
                  <c:v>19.067</c:v>
                </c:pt>
                <c:pt idx="570">
                  <c:v>19.100000000000001</c:v>
                </c:pt>
                <c:pt idx="571">
                  <c:v>19.132999999999999</c:v>
                </c:pt>
                <c:pt idx="572">
                  <c:v>19.167000000000002</c:v>
                </c:pt>
                <c:pt idx="573">
                  <c:v>19.2</c:v>
                </c:pt>
                <c:pt idx="574">
                  <c:v>19.233000000000001</c:v>
                </c:pt>
                <c:pt idx="575">
                  <c:v>19.266999999999999</c:v>
                </c:pt>
                <c:pt idx="576">
                  <c:v>19.3</c:v>
                </c:pt>
                <c:pt idx="577">
                  <c:v>19.332999999999998</c:v>
                </c:pt>
                <c:pt idx="578">
                  <c:v>19.367000000000001</c:v>
                </c:pt>
                <c:pt idx="579">
                  <c:v>19.399999999999999</c:v>
                </c:pt>
                <c:pt idx="580">
                  <c:v>19.433</c:v>
                </c:pt>
                <c:pt idx="581">
                  <c:v>19.466999999999999</c:v>
                </c:pt>
                <c:pt idx="582">
                  <c:v>19.5</c:v>
                </c:pt>
                <c:pt idx="583">
                  <c:v>19.533000000000001</c:v>
                </c:pt>
                <c:pt idx="584">
                  <c:v>19.567</c:v>
                </c:pt>
                <c:pt idx="585">
                  <c:v>19.600000000000001</c:v>
                </c:pt>
                <c:pt idx="586">
                  <c:v>19.632999999999999</c:v>
                </c:pt>
                <c:pt idx="587">
                  <c:v>19.667000000000002</c:v>
                </c:pt>
                <c:pt idx="588">
                  <c:v>19.7</c:v>
                </c:pt>
                <c:pt idx="589">
                  <c:v>19.733000000000001</c:v>
                </c:pt>
                <c:pt idx="590">
                  <c:v>19.766999999999999</c:v>
                </c:pt>
                <c:pt idx="591">
                  <c:v>19.8</c:v>
                </c:pt>
                <c:pt idx="592">
                  <c:v>19.832999999999998</c:v>
                </c:pt>
                <c:pt idx="593">
                  <c:v>19.867000000000001</c:v>
                </c:pt>
                <c:pt idx="594">
                  <c:v>19.899999999999999</c:v>
                </c:pt>
                <c:pt idx="595">
                  <c:v>19.933</c:v>
                </c:pt>
                <c:pt idx="596">
                  <c:v>19.966999999999999</c:v>
                </c:pt>
                <c:pt idx="597">
                  <c:v>20</c:v>
                </c:pt>
                <c:pt idx="598">
                  <c:v>20.033000000000001</c:v>
                </c:pt>
                <c:pt idx="599">
                  <c:v>20.067</c:v>
                </c:pt>
                <c:pt idx="600">
                  <c:v>20.100000000000001</c:v>
                </c:pt>
              </c:numCache>
            </c:numRef>
          </c:xVal>
          <c:yVal>
            <c:numRef>
              <c:f>'@13K'!$E$2:$E$602</c:f>
              <c:numCache>
                <c:formatCode>General</c:formatCode>
                <c:ptCount val="601"/>
                <c:pt idx="2">
                  <c:v>15.907</c:v>
                </c:pt>
                <c:pt idx="3">
                  <c:v>13.423</c:v>
                </c:pt>
                <c:pt idx="4">
                  <c:v>11.202</c:v>
                </c:pt>
                <c:pt idx="5">
                  <c:v>8.5456000000000003</c:v>
                </c:pt>
                <c:pt idx="6">
                  <c:v>7.3056000000000001</c:v>
                </c:pt>
                <c:pt idx="7">
                  <c:v>6.5007999999999999</c:v>
                </c:pt>
                <c:pt idx="8">
                  <c:v>5.9058000000000002</c:v>
                </c:pt>
                <c:pt idx="9">
                  <c:v>5.633</c:v>
                </c:pt>
                <c:pt idx="10">
                  <c:v>5.3460000000000001</c:v>
                </c:pt>
                <c:pt idx="11">
                  <c:v>4.8891999999999998</c:v>
                </c:pt>
                <c:pt idx="12">
                  <c:v>4.7342000000000004</c:v>
                </c:pt>
                <c:pt idx="13">
                  <c:v>4.7367999999999997</c:v>
                </c:pt>
                <c:pt idx="14">
                  <c:v>4.7362000000000002</c:v>
                </c:pt>
                <c:pt idx="15">
                  <c:v>4.7359999999999998</c:v>
                </c:pt>
                <c:pt idx="16">
                  <c:v>4.7544000000000004</c:v>
                </c:pt>
                <c:pt idx="17">
                  <c:v>4.6158000000000001</c:v>
                </c:pt>
                <c:pt idx="18">
                  <c:v>4.4767999999999999</c:v>
                </c:pt>
                <c:pt idx="19">
                  <c:v>4.3376000000000001</c:v>
                </c:pt>
                <c:pt idx="20">
                  <c:v>4.3388</c:v>
                </c:pt>
                <c:pt idx="21">
                  <c:v>4.3402000000000003</c:v>
                </c:pt>
                <c:pt idx="22">
                  <c:v>4.4836</c:v>
                </c:pt>
                <c:pt idx="23">
                  <c:v>4.6289999999999996</c:v>
                </c:pt>
                <c:pt idx="24">
                  <c:v>4.7737999999999996</c:v>
                </c:pt>
                <c:pt idx="25">
                  <c:v>4.6372</c:v>
                </c:pt>
                <c:pt idx="26">
                  <c:v>4.6382000000000003</c:v>
                </c:pt>
                <c:pt idx="27">
                  <c:v>4.4976000000000003</c:v>
                </c:pt>
                <c:pt idx="28">
                  <c:v>4.3558000000000003</c:v>
                </c:pt>
                <c:pt idx="29">
                  <c:v>4.1976000000000004</c:v>
                </c:pt>
                <c:pt idx="30">
                  <c:v>4.1966000000000001</c:v>
                </c:pt>
                <c:pt idx="31">
                  <c:v>4.1794000000000002</c:v>
                </c:pt>
                <c:pt idx="32">
                  <c:v>4.1618000000000004</c:v>
                </c:pt>
                <c:pt idx="33">
                  <c:v>4.1608000000000001</c:v>
                </c:pt>
                <c:pt idx="34">
                  <c:v>4.1584000000000003</c:v>
                </c:pt>
                <c:pt idx="35">
                  <c:v>4.1387999999999998</c:v>
                </c:pt>
                <c:pt idx="36">
                  <c:v>4.1534000000000004</c:v>
                </c:pt>
                <c:pt idx="37">
                  <c:v>4.1524000000000001</c:v>
                </c:pt>
                <c:pt idx="38">
                  <c:v>4.1521999999999997</c:v>
                </c:pt>
                <c:pt idx="39">
                  <c:v>4.1528</c:v>
                </c:pt>
                <c:pt idx="40">
                  <c:v>4.1529999999999996</c:v>
                </c:pt>
                <c:pt idx="41">
                  <c:v>4.1525999999999996</c:v>
                </c:pt>
                <c:pt idx="42">
                  <c:v>4.1509999999999998</c:v>
                </c:pt>
                <c:pt idx="43">
                  <c:v>4.1323999999999996</c:v>
                </c:pt>
                <c:pt idx="44">
                  <c:v>4.1482000000000001</c:v>
                </c:pt>
                <c:pt idx="45">
                  <c:v>4.3045999999999998</c:v>
                </c:pt>
                <c:pt idx="46">
                  <c:v>4.4442000000000004</c:v>
                </c:pt>
                <c:pt idx="47">
                  <c:v>4.6003999999999996</c:v>
                </c:pt>
                <c:pt idx="48">
                  <c:v>4.7553999999999998</c:v>
                </c:pt>
                <c:pt idx="49">
                  <c:v>4.8924000000000003</c:v>
                </c:pt>
                <c:pt idx="50">
                  <c:v>4.8895999999999997</c:v>
                </c:pt>
                <c:pt idx="51">
                  <c:v>5.0339999999999998</c:v>
                </c:pt>
                <c:pt idx="52">
                  <c:v>5.0324</c:v>
                </c:pt>
                <c:pt idx="53">
                  <c:v>5.0317999999999996</c:v>
                </c:pt>
                <c:pt idx="54">
                  <c:v>5.0312000000000001</c:v>
                </c:pt>
                <c:pt idx="55">
                  <c:v>5.1768000000000001</c:v>
                </c:pt>
                <c:pt idx="56">
                  <c:v>5.1936</c:v>
                </c:pt>
                <c:pt idx="57">
                  <c:v>5.3377999999999997</c:v>
                </c:pt>
                <c:pt idx="58">
                  <c:v>5.4816000000000003</c:v>
                </c:pt>
                <c:pt idx="59">
                  <c:v>5.7812000000000001</c:v>
                </c:pt>
                <c:pt idx="60">
                  <c:v>5.7789999999999999</c:v>
                </c:pt>
                <c:pt idx="61">
                  <c:v>5.7577999999999996</c:v>
                </c:pt>
                <c:pt idx="62">
                  <c:v>5.7736000000000001</c:v>
                </c:pt>
                <c:pt idx="63">
                  <c:v>5.9447999999999999</c:v>
                </c:pt>
                <c:pt idx="64">
                  <c:v>5.9606000000000003</c:v>
                </c:pt>
                <c:pt idx="65">
                  <c:v>6.1311999999999998</c:v>
                </c:pt>
                <c:pt idx="66">
                  <c:v>6.2826000000000004</c:v>
                </c:pt>
                <c:pt idx="67">
                  <c:v>6.4370000000000003</c:v>
                </c:pt>
                <c:pt idx="68">
                  <c:v>6.4169999999999998</c:v>
                </c:pt>
                <c:pt idx="69">
                  <c:v>6.4161999999999999</c:v>
                </c:pt>
                <c:pt idx="70">
                  <c:v>6.5804</c:v>
                </c:pt>
                <c:pt idx="71">
                  <c:v>6.5998000000000001</c:v>
                </c:pt>
                <c:pt idx="72">
                  <c:v>6.7636000000000003</c:v>
                </c:pt>
                <c:pt idx="73">
                  <c:v>6.9467999999999996</c:v>
                </c:pt>
                <c:pt idx="74">
                  <c:v>7.1120000000000001</c:v>
                </c:pt>
                <c:pt idx="75">
                  <c:v>6.9484000000000004</c:v>
                </c:pt>
                <c:pt idx="76">
                  <c:v>7.1139999999999999</c:v>
                </c:pt>
                <c:pt idx="77">
                  <c:v>7.1147999999999998</c:v>
                </c:pt>
                <c:pt idx="78">
                  <c:v>7.1158000000000001</c:v>
                </c:pt>
                <c:pt idx="79">
                  <c:v>7.1163999999999996</c:v>
                </c:pt>
                <c:pt idx="80">
                  <c:v>7.4561999999999999</c:v>
                </c:pt>
                <c:pt idx="81">
                  <c:v>7.4577999999999998</c:v>
                </c:pt>
                <c:pt idx="82">
                  <c:v>7.2952000000000004</c:v>
                </c:pt>
                <c:pt idx="83">
                  <c:v>7.1327999999999996</c:v>
                </c:pt>
                <c:pt idx="84">
                  <c:v>6.9703999999999997</c:v>
                </c:pt>
                <c:pt idx="85">
                  <c:v>6.7986000000000004</c:v>
                </c:pt>
                <c:pt idx="86">
                  <c:v>6.8</c:v>
                </c:pt>
                <c:pt idx="87">
                  <c:v>6.9661999999999997</c:v>
                </c:pt>
                <c:pt idx="88">
                  <c:v>7.1319999999999997</c:v>
                </c:pt>
                <c:pt idx="89">
                  <c:v>7.1327999999999996</c:v>
                </c:pt>
                <c:pt idx="90">
                  <c:v>6.9485999999999999</c:v>
                </c:pt>
                <c:pt idx="91">
                  <c:v>6.95</c:v>
                </c:pt>
                <c:pt idx="92">
                  <c:v>6.9508000000000001</c:v>
                </c:pt>
                <c:pt idx="93">
                  <c:v>6.9512</c:v>
                </c:pt>
                <c:pt idx="94">
                  <c:v>7.1162000000000001</c:v>
                </c:pt>
                <c:pt idx="95">
                  <c:v>7.1357999999999997</c:v>
                </c:pt>
                <c:pt idx="96">
                  <c:v>6.9706000000000001</c:v>
                </c:pt>
                <c:pt idx="97">
                  <c:v>6.7858000000000001</c:v>
                </c:pt>
                <c:pt idx="98">
                  <c:v>6.7864000000000004</c:v>
                </c:pt>
                <c:pt idx="99">
                  <c:v>6.6025999999999998</c:v>
                </c:pt>
                <c:pt idx="100">
                  <c:v>6.6033999999999997</c:v>
                </c:pt>
                <c:pt idx="101">
                  <c:v>6.6040000000000001</c:v>
                </c:pt>
                <c:pt idx="102">
                  <c:v>6.6243999999999996</c:v>
                </c:pt>
                <c:pt idx="103">
                  <c:v>6.2846000000000002</c:v>
                </c:pt>
                <c:pt idx="104">
                  <c:v>6.1289999999999996</c:v>
                </c:pt>
                <c:pt idx="105">
                  <c:v>6.1292</c:v>
                </c:pt>
                <c:pt idx="106">
                  <c:v>6.1298000000000004</c:v>
                </c:pt>
                <c:pt idx="107">
                  <c:v>6.1298000000000004</c:v>
                </c:pt>
                <c:pt idx="108">
                  <c:v>6.3049999999999997</c:v>
                </c:pt>
                <c:pt idx="109">
                  <c:v>6.48</c:v>
                </c:pt>
                <c:pt idx="110">
                  <c:v>6.3234000000000004</c:v>
                </c:pt>
                <c:pt idx="111">
                  <c:v>6.3221999999999996</c:v>
                </c:pt>
                <c:pt idx="112">
                  <c:v>6.3216000000000001</c:v>
                </c:pt>
                <c:pt idx="113">
                  <c:v>6.3216000000000001</c:v>
                </c:pt>
                <c:pt idx="114">
                  <c:v>6.1467999999999998</c:v>
                </c:pt>
                <c:pt idx="115">
                  <c:v>6.3026</c:v>
                </c:pt>
                <c:pt idx="116">
                  <c:v>6.3026</c:v>
                </c:pt>
                <c:pt idx="117">
                  <c:v>6.3019999999999996</c:v>
                </c:pt>
                <c:pt idx="118">
                  <c:v>6.3003999999999998</c:v>
                </c:pt>
                <c:pt idx="119">
                  <c:v>6.4539999999999997</c:v>
                </c:pt>
                <c:pt idx="120">
                  <c:v>6.4332000000000003</c:v>
                </c:pt>
                <c:pt idx="121">
                  <c:v>6.4127999999999998</c:v>
                </c:pt>
                <c:pt idx="122">
                  <c:v>6.5772000000000004</c:v>
                </c:pt>
                <c:pt idx="123">
                  <c:v>6.5763999999999996</c:v>
                </c:pt>
                <c:pt idx="124">
                  <c:v>6.5957999999999997</c:v>
                </c:pt>
                <c:pt idx="125">
                  <c:v>6.7797999999999998</c:v>
                </c:pt>
                <c:pt idx="126">
                  <c:v>6.9634</c:v>
                </c:pt>
                <c:pt idx="127">
                  <c:v>6.9626000000000001</c:v>
                </c:pt>
                <c:pt idx="128">
                  <c:v>6.9627999999999997</c:v>
                </c:pt>
                <c:pt idx="129">
                  <c:v>7.1273999999999997</c:v>
                </c:pt>
                <c:pt idx="130">
                  <c:v>7.1273999999999997</c:v>
                </c:pt>
                <c:pt idx="131">
                  <c:v>7.1269999999999998</c:v>
                </c:pt>
                <c:pt idx="132">
                  <c:v>7.1261999999999999</c:v>
                </c:pt>
                <c:pt idx="133">
                  <c:v>7.29</c:v>
                </c:pt>
                <c:pt idx="134">
                  <c:v>7.29</c:v>
                </c:pt>
                <c:pt idx="135">
                  <c:v>7.2893999999999997</c:v>
                </c:pt>
                <c:pt idx="136">
                  <c:v>7.4631999999999996</c:v>
                </c:pt>
                <c:pt idx="137">
                  <c:v>7.6585999999999999</c:v>
                </c:pt>
                <c:pt idx="138">
                  <c:v>7.8544</c:v>
                </c:pt>
                <c:pt idx="139">
                  <c:v>8.2344000000000008</c:v>
                </c:pt>
                <c:pt idx="140">
                  <c:v>8.4071999999999996</c:v>
                </c:pt>
                <c:pt idx="141">
                  <c:v>8.59</c:v>
                </c:pt>
                <c:pt idx="142">
                  <c:v>8.7512000000000008</c:v>
                </c:pt>
                <c:pt idx="143">
                  <c:v>8.7284000000000006</c:v>
                </c:pt>
                <c:pt idx="144">
                  <c:v>8.5198</c:v>
                </c:pt>
                <c:pt idx="145">
                  <c:v>8.5198</c:v>
                </c:pt>
                <c:pt idx="146">
                  <c:v>8.3353999999999999</c:v>
                </c:pt>
                <c:pt idx="147">
                  <c:v>8.1514000000000006</c:v>
                </c:pt>
                <c:pt idx="148">
                  <c:v>8.1517999999999997</c:v>
                </c:pt>
                <c:pt idx="149">
                  <c:v>8.1530000000000005</c:v>
                </c:pt>
                <c:pt idx="150">
                  <c:v>7.9787999999999997</c:v>
                </c:pt>
                <c:pt idx="151">
                  <c:v>8.0012000000000008</c:v>
                </c:pt>
                <c:pt idx="152">
                  <c:v>8.0014000000000003</c:v>
                </c:pt>
                <c:pt idx="153">
                  <c:v>7.8266</c:v>
                </c:pt>
                <c:pt idx="154">
                  <c:v>7.6517999999999997</c:v>
                </c:pt>
                <c:pt idx="155">
                  <c:v>7.8262</c:v>
                </c:pt>
                <c:pt idx="156">
                  <c:v>7.6298000000000004</c:v>
                </c:pt>
                <c:pt idx="157">
                  <c:v>7.4555999999999996</c:v>
                </c:pt>
                <c:pt idx="158">
                  <c:v>7.4564000000000004</c:v>
                </c:pt>
                <c:pt idx="159">
                  <c:v>7.4568000000000003</c:v>
                </c:pt>
                <c:pt idx="160">
                  <c:v>7.0975999999999999</c:v>
                </c:pt>
                <c:pt idx="161">
                  <c:v>6.9325999999999999</c:v>
                </c:pt>
                <c:pt idx="162">
                  <c:v>6.7675999999999998</c:v>
                </c:pt>
                <c:pt idx="163">
                  <c:v>6.5810000000000004</c:v>
                </c:pt>
                <c:pt idx="164">
                  <c:v>6.2586000000000004</c:v>
                </c:pt>
                <c:pt idx="165">
                  <c:v>6.2767999999999997</c:v>
                </c:pt>
                <c:pt idx="166">
                  <c:v>6.2553999999999998</c:v>
                </c:pt>
                <c:pt idx="167">
                  <c:v>6.0788000000000002</c:v>
                </c:pt>
                <c:pt idx="168">
                  <c:v>5.9412000000000003</c:v>
                </c:pt>
                <c:pt idx="169">
                  <c:v>6.0964</c:v>
                </c:pt>
                <c:pt idx="170">
                  <c:v>5.9207999999999998</c:v>
                </c:pt>
                <c:pt idx="171">
                  <c:v>5.7838000000000003</c:v>
                </c:pt>
                <c:pt idx="172">
                  <c:v>5.8019999999999996</c:v>
                </c:pt>
                <c:pt idx="173">
                  <c:v>5.8019999999999996</c:v>
                </c:pt>
                <c:pt idx="174">
                  <c:v>5.4795999999999996</c:v>
                </c:pt>
                <c:pt idx="175">
                  <c:v>5.4985999999999997</c:v>
                </c:pt>
                <c:pt idx="176">
                  <c:v>5.4989999999999997</c:v>
                </c:pt>
                <c:pt idx="177">
                  <c:v>5.4808000000000003</c:v>
                </c:pt>
                <c:pt idx="178">
                  <c:v>5.3151999999999999</c:v>
                </c:pt>
                <c:pt idx="179">
                  <c:v>5.4627999999999997</c:v>
                </c:pt>
                <c:pt idx="180">
                  <c:v>5.2969999999999997</c:v>
                </c:pt>
                <c:pt idx="181">
                  <c:v>5.2976000000000001</c:v>
                </c:pt>
                <c:pt idx="182">
                  <c:v>5.2976000000000001</c:v>
                </c:pt>
                <c:pt idx="183">
                  <c:v>5.4454000000000002</c:v>
                </c:pt>
                <c:pt idx="184">
                  <c:v>5.4462000000000002</c:v>
                </c:pt>
                <c:pt idx="185">
                  <c:v>5.4476000000000004</c:v>
                </c:pt>
                <c:pt idx="186">
                  <c:v>5.282</c:v>
                </c:pt>
                <c:pt idx="187">
                  <c:v>5.3018000000000001</c:v>
                </c:pt>
                <c:pt idx="188">
                  <c:v>5.2972000000000001</c:v>
                </c:pt>
                <c:pt idx="189">
                  <c:v>5.3112000000000004</c:v>
                </c:pt>
                <c:pt idx="190">
                  <c:v>5.6280000000000001</c:v>
                </c:pt>
                <c:pt idx="191">
                  <c:v>5.9450000000000003</c:v>
                </c:pt>
                <c:pt idx="192">
                  <c:v>6.0964</c:v>
                </c:pt>
                <c:pt idx="193">
                  <c:v>6.4359999999999999</c:v>
                </c:pt>
                <c:pt idx="194">
                  <c:v>6.5923999999999996</c:v>
                </c:pt>
                <c:pt idx="195">
                  <c:v>6.7573999999999996</c:v>
                </c:pt>
                <c:pt idx="196">
                  <c:v>6.9218000000000002</c:v>
                </c:pt>
                <c:pt idx="197">
                  <c:v>7.0856000000000003</c:v>
                </c:pt>
                <c:pt idx="198">
                  <c:v>7.0857999999999999</c:v>
                </c:pt>
                <c:pt idx="199">
                  <c:v>7.2493999999999996</c:v>
                </c:pt>
                <c:pt idx="200">
                  <c:v>7.2481999999999998</c:v>
                </c:pt>
                <c:pt idx="201">
                  <c:v>7.2480000000000002</c:v>
                </c:pt>
                <c:pt idx="202">
                  <c:v>7.2481999999999998</c:v>
                </c:pt>
                <c:pt idx="203">
                  <c:v>7.0830000000000002</c:v>
                </c:pt>
                <c:pt idx="204">
                  <c:v>7.0827999999999998</c:v>
                </c:pt>
                <c:pt idx="205">
                  <c:v>7.0818000000000003</c:v>
                </c:pt>
                <c:pt idx="206">
                  <c:v>7.0808</c:v>
                </c:pt>
                <c:pt idx="207">
                  <c:v>7.2754000000000003</c:v>
                </c:pt>
                <c:pt idx="208">
                  <c:v>7.4382000000000001</c:v>
                </c:pt>
                <c:pt idx="209">
                  <c:v>7.4359999999999999</c:v>
                </c:pt>
                <c:pt idx="210">
                  <c:v>7.4337999999999997</c:v>
                </c:pt>
                <c:pt idx="211">
                  <c:v>7.4306000000000001</c:v>
                </c:pt>
                <c:pt idx="212">
                  <c:v>7.2317999999999998</c:v>
                </c:pt>
                <c:pt idx="213">
                  <c:v>7.2295999999999996</c:v>
                </c:pt>
                <c:pt idx="214">
                  <c:v>7.2274000000000003</c:v>
                </c:pt>
                <c:pt idx="215">
                  <c:v>7.0620000000000003</c:v>
                </c:pt>
                <c:pt idx="216">
                  <c:v>6.8970000000000002</c:v>
                </c:pt>
                <c:pt idx="217">
                  <c:v>6.7329999999999997</c:v>
                </c:pt>
                <c:pt idx="218">
                  <c:v>6.548</c:v>
                </c:pt>
                <c:pt idx="219">
                  <c:v>6.3836000000000004</c:v>
                </c:pt>
                <c:pt idx="220">
                  <c:v>6.3832000000000004</c:v>
                </c:pt>
                <c:pt idx="221">
                  <c:v>6.3634000000000004</c:v>
                </c:pt>
                <c:pt idx="222">
                  <c:v>6.3422000000000001</c:v>
                </c:pt>
                <c:pt idx="223">
                  <c:v>6.3415999999999997</c:v>
                </c:pt>
                <c:pt idx="224">
                  <c:v>6.3212000000000002</c:v>
                </c:pt>
                <c:pt idx="225">
                  <c:v>6.1459999999999999</c:v>
                </c:pt>
                <c:pt idx="226">
                  <c:v>5.9904000000000002</c:v>
                </c:pt>
                <c:pt idx="227">
                  <c:v>6.0107999999999997</c:v>
                </c:pt>
                <c:pt idx="228">
                  <c:v>6.0312000000000001</c:v>
                </c:pt>
                <c:pt idx="229">
                  <c:v>6.0519999999999996</c:v>
                </c:pt>
                <c:pt idx="230">
                  <c:v>6.2072000000000003</c:v>
                </c:pt>
                <c:pt idx="231">
                  <c:v>6.3632</c:v>
                </c:pt>
                <c:pt idx="232">
                  <c:v>6.3642000000000003</c:v>
                </c:pt>
                <c:pt idx="233">
                  <c:v>6.3654000000000002</c:v>
                </c:pt>
                <c:pt idx="234">
                  <c:v>6.3673999999999999</c:v>
                </c:pt>
                <c:pt idx="235">
                  <c:v>6.39</c:v>
                </c:pt>
                <c:pt idx="236">
                  <c:v>6.4131999999999998</c:v>
                </c:pt>
                <c:pt idx="237">
                  <c:v>6.4147999999999996</c:v>
                </c:pt>
                <c:pt idx="238">
                  <c:v>6.4173999999999998</c:v>
                </c:pt>
                <c:pt idx="239">
                  <c:v>6.5834000000000001</c:v>
                </c:pt>
                <c:pt idx="240">
                  <c:v>6.5655999999999999</c:v>
                </c:pt>
                <c:pt idx="241">
                  <c:v>6.5666000000000002</c:v>
                </c:pt>
                <c:pt idx="242">
                  <c:v>6.7324000000000002</c:v>
                </c:pt>
                <c:pt idx="243">
                  <c:v>6.8979999999999997</c:v>
                </c:pt>
                <c:pt idx="244">
                  <c:v>6.8982000000000001</c:v>
                </c:pt>
                <c:pt idx="245">
                  <c:v>7.0810000000000004</c:v>
                </c:pt>
                <c:pt idx="246">
                  <c:v>7.242</c:v>
                </c:pt>
                <c:pt idx="247">
                  <c:v>7.2375999999999996</c:v>
                </c:pt>
                <c:pt idx="248">
                  <c:v>7.2324000000000002</c:v>
                </c:pt>
                <c:pt idx="249">
                  <c:v>7.4001999999999999</c:v>
                </c:pt>
                <c:pt idx="250">
                  <c:v>7.5906000000000002</c:v>
                </c:pt>
                <c:pt idx="251">
                  <c:v>7.7824</c:v>
                </c:pt>
                <c:pt idx="252">
                  <c:v>7.952</c:v>
                </c:pt>
                <c:pt idx="253">
                  <c:v>8.1448</c:v>
                </c:pt>
                <c:pt idx="254">
                  <c:v>8.3265999999999991</c:v>
                </c:pt>
                <c:pt idx="255">
                  <c:v>8.5114000000000001</c:v>
                </c:pt>
                <c:pt idx="256">
                  <c:v>8.6744000000000003</c:v>
                </c:pt>
                <c:pt idx="257">
                  <c:v>9.0803999999999991</c:v>
                </c:pt>
                <c:pt idx="258">
                  <c:v>9.2420000000000009</c:v>
                </c:pt>
                <c:pt idx="259">
                  <c:v>9.2652000000000001</c:v>
                </c:pt>
                <c:pt idx="260">
                  <c:v>9.4610000000000003</c:v>
                </c:pt>
                <c:pt idx="261">
                  <c:v>9.6791999999999998</c:v>
                </c:pt>
                <c:pt idx="262">
                  <c:v>9.6777999999999995</c:v>
                </c:pt>
                <c:pt idx="263">
                  <c:v>9.8970000000000002</c:v>
                </c:pt>
                <c:pt idx="264">
                  <c:v>10.095000000000001</c:v>
                </c:pt>
                <c:pt idx="265">
                  <c:v>10.305</c:v>
                </c:pt>
                <c:pt idx="266">
                  <c:v>10.305999999999999</c:v>
                </c:pt>
                <c:pt idx="267">
                  <c:v>10.308</c:v>
                </c:pt>
                <c:pt idx="268">
                  <c:v>10.311999999999999</c:v>
                </c:pt>
                <c:pt idx="269">
                  <c:v>10.314</c:v>
                </c:pt>
                <c:pt idx="270">
                  <c:v>10.106</c:v>
                </c:pt>
                <c:pt idx="271">
                  <c:v>10.105</c:v>
                </c:pt>
                <c:pt idx="272">
                  <c:v>10.105</c:v>
                </c:pt>
                <c:pt idx="273">
                  <c:v>10.102</c:v>
                </c:pt>
                <c:pt idx="274">
                  <c:v>10.099</c:v>
                </c:pt>
                <c:pt idx="275">
                  <c:v>10.307</c:v>
                </c:pt>
                <c:pt idx="276">
                  <c:v>10.307</c:v>
                </c:pt>
                <c:pt idx="277">
                  <c:v>10.305999999999999</c:v>
                </c:pt>
                <c:pt idx="278">
                  <c:v>10.305999999999999</c:v>
                </c:pt>
                <c:pt idx="279">
                  <c:v>10.305999999999999</c:v>
                </c:pt>
                <c:pt idx="280">
                  <c:v>10.098000000000001</c:v>
                </c:pt>
                <c:pt idx="281">
                  <c:v>9.9024000000000001</c:v>
                </c:pt>
                <c:pt idx="282">
                  <c:v>9.6815999999999995</c:v>
                </c:pt>
                <c:pt idx="283">
                  <c:v>9.4827999999999992</c:v>
                </c:pt>
                <c:pt idx="284">
                  <c:v>9.4765999999999995</c:v>
                </c:pt>
                <c:pt idx="285">
                  <c:v>9.2498000000000005</c:v>
                </c:pt>
                <c:pt idx="286">
                  <c:v>9.2428000000000008</c:v>
                </c:pt>
                <c:pt idx="287">
                  <c:v>9.26</c:v>
                </c:pt>
                <c:pt idx="288">
                  <c:v>9.4521999999999995</c:v>
                </c:pt>
                <c:pt idx="289">
                  <c:v>9.4507999999999992</c:v>
                </c:pt>
                <c:pt idx="290">
                  <c:v>9.4746000000000006</c:v>
                </c:pt>
                <c:pt idx="291">
                  <c:v>9.4754000000000005</c:v>
                </c:pt>
                <c:pt idx="292">
                  <c:v>9.4537999999999993</c:v>
                </c:pt>
                <c:pt idx="293">
                  <c:v>9.2349999999999994</c:v>
                </c:pt>
                <c:pt idx="294">
                  <c:v>9.0396000000000001</c:v>
                </c:pt>
                <c:pt idx="295">
                  <c:v>9.0158000000000005</c:v>
                </c:pt>
                <c:pt idx="296">
                  <c:v>9.0128000000000004</c:v>
                </c:pt>
                <c:pt idx="297">
                  <c:v>9.0345999999999993</c:v>
                </c:pt>
                <c:pt idx="298">
                  <c:v>9.0340000000000007</c:v>
                </c:pt>
                <c:pt idx="299">
                  <c:v>9.0343999999999998</c:v>
                </c:pt>
                <c:pt idx="300">
                  <c:v>9.0571999999999999</c:v>
                </c:pt>
                <c:pt idx="301">
                  <c:v>9.0345999999999993</c:v>
                </c:pt>
                <c:pt idx="302">
                  <c:v>9.0348000000000006</c:v>
                </c:pt>
                <c:pt idx="303">
                  <c:v>9.2533999999999992</c:v>
                </c:pt>
                <c:pt idx="304">
                  <c:v>9.2515999999999998</c:v>
                </c:pt>
                <c:pt idx="305">
                  <c:v>9.2490000000000006</c:v>
                </c:pt>
                <c:pt idx="306">
                  <c:v>9.4665999999999997</c:v>
                </c:pt>
                <c:pt idx="307">
                  <c:v>9.8963999999999999</c:v>
                </c:pt>
                <c:pt idx="308">
                  <c:v>10.130000000000001</c:v>
                </c:pt>
                <c:pt idx="309">
                  <c:v>10.324</c:v>
                </c:pt>
                <c:pt idx="310">
                  <c:v>10.519</c:v>
                </c:pt>
                <c:pt idx="311">
                  <c:v>10.725</c:v>
                </c:pt>
                <c:pt idx="312">
                  <c:v>10.486000000000001</c:v>
                </c:pt>
                <c:pt idx="313">
                  <c:v>10.247999999999999</c:v>
                </c:pt>
                <c:pt idx="314">
                  <c:v>10.452999999999999</c:v>
                </c:pt>
                <c:pt idx="315">
                  <c:v>10.657999999999999</c:v>
                </c:pt>
                <c:pt idx="316">
                  <c:v>10.682</c:v>
                </c:pt>
                <c:pt idx="317">
                  <c:v>10.885999999999999</c:v>
                </c:pt>
                <c:pt idx="318">
                  <c:v>11.09</c:v>
                </c:pt>
                <c:pt idx="319">
                  <c:v>11.111000000000001</c:v>
                </c:pt>
                <c:pt idx="320">
                  <c:v>11.106</c:v>
                </c:pt>
                <c:pt idx="321">
                  <c:v>11.324999999999999</c:v>
                </c:pt>
                <c:pt idx="322">
                  <c:v>11.569000000000001</c:v>
                </c:pt>
                <c:pt idx="323">
                  <c:v>12.047000000000001</c:v>
                </c:pt>
                <c:pt idx="324">
                  <c:v>12.234999999999999</c:v>
                </c:pt>
                <c:pt idx="325">
                  <c:v>12.712999999999999</c:v>
                </c:pt>
                <c:pt idx="326">
                  <c:v>12.941000000000001</c:v>
                </c:pt>
                <c:pt idx="327">
                  <c:v>13.169</c:v>
                </c:pt>
                <c:pt idx="328">
                  <c:v>13.163</c:v>
                </c:pt>
                <c:pt idx="329">
                  <c:v>13.673999999999999</c:v>
                </c:pt>
                <c:pt idx="330">
                  <c:v>13.670999999999999</c:v>
                </c:pt>
                <c:pt idx="331">
                  <c:v>13.666</c:v>
                </c:pt>
                <c:pt idx="332">
                  <c:v>13.954000000000001</c:v>
                </c:pt>
                <c:pt idx="333">
                  <c:v>14.244</c:v>
                </c:pt>
                <c:pt idx="334">
                  <c:v>14.286</c:v>
                </c:pt>
                <c:pt idx="335">
                  <c:v>14.292999999999999</c:v>
                </c:pt>
                <c:pt idx="336">
                  <c:v>14.557</c:v>
                </c:pt>
                <c:pt idx="337">
                  <c:v>14.53</c:v>
                </c:pt>
                <c:pt idx="338">
                  <c:v>14.247</c:v>
                </c:pt>
                <c:pt idx="339">
                  <c:v>14.215</c:v>
                </c:pt>
                <c:pt idx="340">
                  <c:v>14.215999999999999</c:v>
                </c:pt>
                <c:pt idx="341">
                  <c:v>13.962999999999999</c:v>
                </c:pt>
                <c:pt idx="342">
                  <c:v>13.71</c:v>
                </c:pt>
                <c:pt idx="343">
                  <c:v>13.707000000000001</c:v>
                </c:pt>
                <c:pt idx="344">
                  <c:v>13.451000000000001</c:v>
                </c:pt>
                <c:pt idx="345">
                  <c:v>13.448</c:v>
                </c:pt>
                <c:pt idx="346">
                  <c:v>13.446</c:v>
                </c:pt>
                <c:pt idx="347">
                  <c:v>13.441000000000001</c:v>
                </c:pt>
                <c:pt idx="348">
                  <c:v>13.199</c:v>
                </c:pt>
                <c:pt idx="349">
                  <c:v>12.955</c:v>
                </c:pt>
                <c:pt idx="350">
                  <c:v>12.707000000000001</c:v>
                </c:pt>
                <c:pt idx="351">
                  <c:v>12.430999999999999</c:v>
                </c:pt>
                <c:pt idx="352">
                  <c:v>12.183</c:v>
                </c:pt>
                <c:pt idx="353">
                  <c:v>11.927</c:v>
                </c:pt>
                <c:pt idx="354">
                  <c:v>11.673999999999999</c:v>
                </c:pt>
                <c:pt idx="355">
                  <c:v>11.218999999999999</c:v>
                </c:pt>
                <c:pt idx="356">
                  <c:v>10.798</c:v>
                </c:pt>
                <c:pt idx="357">
                  <c:v>10.353999999999999</c:v>
                </c:pt>
                <c:pt idx="358">
                  <c:v>10.159000000000001</c:v>
                </c:pt>
                <c:pt idx="359">
                  <c:v>9.9654000000000007</c:v>
                </c:pt>
                <c:pt idx="360">
                  <c:v>9.9748000000000001</c:v>
                </c:pt>
                <c:pt idx="361">
                  <c:v>9.9797999999999991</c:v>
                </c:pt>
                <c:pt idx="362">
                  <c:v>9.9833999999999996</c:v>
                </c:pt>
                <c:pt idx="363">
                  <c:v>9.9868000000000006</c:v>
                </c:pt>
                <c:pt idx="364">
                  <c:v>10.196999999999999</c:v>
                </c:pt>
                <c:pt idx="365">
                  <c:v>10.199999999999999</c:v>
                </c:pt>
                <c:pt idx="366">
                  <c:v>10.412000000000001</c:v>
                </c:pt>
                <c:pt idx="367">
                  <c:v>10.411</c:v>
                </c:pt>
                <c:pt idx="368">
                  <c:v>10.612</c:v>
                </c:pt>
                <c:pt idx="369">
                  <c:v>10.629</c:v>
                </c:pt>
                <c:pt idx="370">
                  <c:v>10.851000000000001</c:v>
                </c:pt>
                <c:pt idx="371">
                  <c:v>10.837999999999999</c:v>
                </c:pt>
                <c:pt idx="372">
                  <c:v>11.03</c:v>
                </c:pt>
                <c:pt idx="373">
                  <c:v>11.015000000000001</c:v>
                </c:pt>
                <c:pt idx="374">
                  <c:v>11.221</c:v>
                </c:pt>
                <c:pt idx="375">
                  <c:v>11.428000000000001</c:v>
                </c:pt>
                <c:pt idx="376">
                  <c:v>11.635999999999999</c:v>
                </c:pt>
                <c:pt idx="377">
                  <c:v>12.111000000000001</c:v>
                </c:pt>
                <c:pt idx="378">
                  <c:v>12.592000000000001</c:v>
                </c:pt>
                <c:pt idx="379">
                  <c:v>13.082000000000001</c:v>
                </c:pt>
                <c:pt idx="380">
                  <c:v>13.571999999999999</c:v>
                </c:pt>
                <c:pt idx="381">
                  <c:v>14.122</c:v>
                </c:pt>
                <c:pt idx="382">
                  <c:v>14.375</c:v>
                </c:pt>
                <c:pt idx="383">
                  <c:v>14.374000000000001</c:v>
                </c:pt>
                <c:pt idx="384">
                  <c:v>14.117000000000001</c:v>
                </c:pt>
                <c:pt idx="385">
                  <c:v>13.86</c:v>
                </c:pt>
                <c:pt idx="386">
                  <c:v>13.821999999999999</c:v>
                </c:pt>
                <c:pt idx="387">
                  <c:v>13.561</c:v>
                </c:pt>
                <c:pt idx="388">
                  <c:v>13.804</c:v>
                </c:pt>
                <c:pt idx="389">
                  <c:v>13.792999999999999</c:v>
                </c:pt>
                <c:pt idx="390">
                  <c:v>14.284000000000001</c:v>
                </c:pt>
                <c:pt idx="391">
                  <c:v>14.523</c:v>
                </c:pt>
                <c:pt idx="392">
                  <c:v>15.018000000000001</c:v>
                </c:pt>
                <c:pt idx="393">
                  <c:v>14.952999999999999</c:v>
                </c:pt>
                <c:pt idx="394">
                  <c:v>15.141999999999999</c:v>
                </c:pt>
                <c:pt idx="395">
                  <c:v>14.83</c:v>
                </c:pt>
                <c:pt idx="396">
                  <c:v>14.266</c:v>
                </c:pt>
                <c:pt idx="397">
                  <c:v>13.464</c:v>
                </c:pt>
                <c:pt idx="398">
                  <c:v>12.97</c:v>
                </c:pt>
                <c:pt idx="399">
                  <c:v>12.468999999999999</c:v>
                </c:pt>
                <c:pt idx="400">
                  <c:v>11.971</c:v>
                </c:pt>
                <c:pt idx="401">
                  <c:v>11.503</c:v>
                </c:pt>
                <c:pt idx="402">
                  <c:v>11.25</c:v>
                </c:pt>
                <c:pt idx="403">
                  <c:v>11.246</c:v>
                </c:pt>
                <c:pt idx="404">
                  <c:v>11.002000000000001</c:v>
                </c:pt>
                <c:pt idx="405">
                  <c:v>10.981</c:v>
                </c:pt>
                <c:pt idx="406">
                  <c:v>11.217000000000001</c:v>
                </c:pt>
                <c:pt idx="407">
                  <c:v>11.257</c:v>
                </c:pt>
                <c:pt idx="408">
                  <c:v>11.273</c:v>
                </c:pt>
                <c:pt idx="409">
                  <c:v>11.54</c:v>
                </c:pt>
                <c:pt idx="410">
                  <c:v>11.829000000000001</c:v>
                </c:pt>
                <c:pt idx="411">
                  <c:v>12.095000000000001</c:v>
                </c:pt>
                <c:pt idx="412">
                  <c:v>12.84</c:v>
                </c:pt>
                <c:pt idx="413">
                  <c:v>13.363</c:v>
                </c:pt>
                <c:pt idx="414">
                  <c:v>14.151</c:v>
                </c:pt>
                <c:pt idx="415">
                  <c:v>14.692</c:v>
                </c:pt>
                <c:pt idx="416">
                  <c:v>15.545</c:v>
                </c:pt>
                <c:pt idx="417">
                  <c:v>16.134</c:v>
                </c:pt>
                <c:pt idx="418">
                  <c:v>16.388000000000002</c:v>
                </c:pt>
                <c:pt idx="419">
                  <c:v>16.692</c:v>
                </c:pt>
                <c:pt idx="420">
                  <c:v>17.341000000000001</c:v>
                </c:pt>
                <c:pt idx="421">
                  <c:v>17.995000000000001</c:v>
                </c:pt>
                <c:pt idx="422">
                  <c:v>19.013999999999999</c:v>
                </c:pt>
                <c:pt idx="423">
                  <c:v>20.361999999999998</c:v>
                </c:pt>
                <c:pt idx="424">
                  <c:v>21.39</c:v>
                </c:pt>
                <c:pt idx="425">
                  <c:v>22.454999999999998</c:v>
                </c:pt>
                <c:pt idx="426">
                  <c:v>23.170999999999999</c:v>
                </c:pt>
                <c:pt idx="427">
                  <c:v>23.992999999999999</c:v>
                </c:pt>
                <c:pt idx="428">
                  <c:v>24.74</c:v>
                </c:pt>
                <c:pt idx="429">
                  <c:v>26.013000000000002</c:v>
                </c:pt>
                <c:pt idx="430">
                  <c:v>26.905000000000001</c:v>
                </c:pt>
                <c:pt idx="431">
                  <c:v>28.404</c:v>
                </c:pt>
                <c:pt idx="432">
                  <c:v>30.018999999999998</c:v>
                </c:pt>
                <c:pt idx="433">
                  <c:v>32.366999999999997</c:v>
                </c:pt>
                <c:pt idx="434">
                  <c:v>33.530999999999999</c:v>
                </c:pt>
                <c:pt idx="435">
                  <c:v>35.335000000000001</c:v>
                </c:pt>
                <c:pt idx="436">
                  <c:v>37.256999999999998</c:v>
                </c:pt>
                <c:pt idx="437">
                  <c:v>39.509</c:v>
                </c:pt>
                <c:pt idx="438">
                  <c:v>40.207999999999998</c:v>
                </c:pt>
                <c:pt idx="439">
                  <c:v>41.561</c:v>
                </c:pt>
                <c:pt idx="440">
                  <c:v>43.021999999999998</c:v>
                </c:pt>
                <c:pt idx="441">
                  <c:v>43.037999999999997</c:v>
                </c:pt>
                <c:pt idx="442">
                  <c:v>42.898000000000003</c:v>
                </c:pt>
                <c:pt idx="443">
                  <c:v>42.72</c:v>
                </c:pt>
                <c:pt idx="444">
                  <c:v>43.44</c:v>
                </c:pt>
                <c:pt idx="445">
                  <c:v>43.372</c:v>
                </c:pt>
                <c:pt idx="446">
                  <c:v>43.098999999999997</c:v>
                </c:pt>
                <c:pt idx="447">
                  <c:v>42.134999999999998</c:v>
                </c:pt>
                <c:pt idx="448">
                  <c:v>43.093000000000004</c:v>
                </c:pt>
                <c:pt idx="449">
                  <c:v>42.966000000000001</c:v>
                </c:pt>
                <c:pt idx="450">
                  <c:v>42.896999999999998</c:v>
                </c:pt>
                <c:pt idx="451">
                  <c:v>43.756999999999998</c:v>
                </c:pt>
                <c:pt idx="452">
                  <c:v>45.424999999999997</c:v>
                </c:pt>
                <c:pt idx="453">
                  <c:v>44.976999999999997</c:v>
                </c:pt>
                <c:pt idx="454">
                  <c:v>44.683999999999997</c:v>
                </c:pt>
                <c:pt idx="455">
                  <c:v>44.48</c:v>
                </c:pt>
                <c:pt idx="456">
                  <c:v>46.344999999999999</c:v>
                </c:pt>
                <c:pt idx="457">
                  <c:v>47.335999999999999</c:v>
                </c:pt>
                <c:pt idx="458">
                  <c:v>49.493000000000002</c:v>
                </c:pt>
                <c:pt idx="459">
                  <c:v>52.923999999999999</c:v>
                </c:pt>
                <c:pt idx="460">
                  <c:v>56.478999999999999</c:v>
                </c:pt>
                <c:pt idx="461">
                  <c:v>59.421999999999997</c:v>
                </c:pt>
                <c:pt idx="462">
                  <c:v>64.058000000000007</c:v>
                </c:pt>
                <c:pt idx="463">
                  <c:v>66.893000000000001</c:v>
                </c:pt>
                <c:pt idx="464">
                  <c:v>72.161000000000001</c:v>
                </c:pt>
                <c:pt idx="465">
                  <c:v>79.331999999999994</c:v>
                </c:pt>
                <c:pt idx="466">
                  <c:v>84.882999999999996</c:v>
                </c:pt>
                <c:pt idx="467">
                  <c:v>88.572999999999993</c:v>
                </c:pt>
                <c:pt idx="468">
                  <c:v>97.230999999999995</c:v>
                </c:pt>
                <c:pt idx="469">
                  <c:v>101.85</c:v>
                </c:pt>
                <c:pt idx="470">
                  <c:v>107.56</c:v>
                </c:pt>
                <c:pt idx="471">
                  <c:v>117.53</c:v>
                </c:pt>
                <c:pt idx="472">
                  <c:v>126.91</c:v>
                </c:pt>
                <c:pt idx="473">
                  <c:v>139.83000000000001</c:v>
                </c:pt>
                <c:pt idx="474">
                  <c:v>162.41999999999999</c:v>
                </c:pt>
                <c:pt idx="475">
                  <c:v>180.09</c:v>
                </c:pt>
                <c:pt idx="476">
                  <c:v>193.31</c:v>
                </c:pt>
                <c:pt idx="477">
                  <c:v>223.43</c:v>
                </c:pt>
                <c:pt idx="478">
                  <c:v>245.88</c:v>
                </c:pt>
                <c:pt idx="479">
                  <c:v>258.39</c:v>
                </c:pt>
                <c:pt idx="480">
                  <c:v>306.94</c:v>
                </c:pt>
                <c:pt idx="481">
                  <c:v>356.43</c:v>
                </c:pt>
                <c:pt idx="482">
                  <c:v>390.27</c:v>
                </c:pt>
                <c:pt idx="483">
                  <c:v>523.38</c:v>
                </c:pt>
                <c:pt idx="484">
                  <c:v>552.05999999999995</c:v>
                </c:pt>
                <c:pt idx="485">
                  <c:v>623.96</c:v>
                </c:pt>
                <c:pt idx="486">
                  <c:v>692.2</c:v>
                </c:pt>
                <c:pt idx="487">
                  <c:v>756.56</c:v>
                </c:pt>
                <c:pt idx="488">
                  <c:v>741.53</c:v>
                </c:pt>
                <c:pt idx="489">
                  <c:v>828.67</c:v>
                </c:pt>
                <c:pt idx="490">
                  <c:v>838.12</c:v>
                </c:pt>
                <c:pt idx="491">
                  <c:v>847.84</c:v>
                </c:pt>
                <c:pt idx="492">
                  <c:v>856.29</c:v>
                </c:pt>
                <c:pt idx="493">
                  <c:v>824.04</c:v>
                </c:pt>
                <c:pt idx="494">
                  <c:v>810.07</c:v>
                </c:pt>
                <c:pt idx="495">
                  <c:v>790.86</c:v>
                </c:pt>
                <c:pt idx="496">
                  <c:v>772.73</c:v>
                </c:pt>
                <c:pt idx="497">
                  <c:v>759.12</c:v>
                </c:pt>
                <c:pt idx="498">
                  <c:v>749.71</c:v>
                </c:pt>
                <c:pt idx="499">
                  <c:v>738.71</c:v>
                </c:pt>
                <c:pt idx="500">
                  <c:v>731.27</c:v>
                </c:pt>
                <c:pt idx="501">
                  <c:v>721.74</c:v>
                </c:pt>
                <c:pt idx="502">
                  <c:v>570.14</c:v>
                </c:pt>
                <c:pt idx="503">
                  <c:v>436.08</c:v>
                </c:pt>
                <c:pt idx="504">
                  <c:v>428.54</c:v>
                </c:pt>
                <c:pt idx="505">
                  <c:v>404.68</c:v>
                </c:pt>
                <c:pt idx="506">
                  <c:v>384.7</c:v>
                </c:pt>
                <c:pt idx="507">
                  <c:v>505.06</c:v>
                </c:pt>
                <c:pt idx="508">
                  <c:v>643.33000000000004</c:v>
                </c:pt>
                <c:pt idx="509">
                  <c:v>641.29999999999995</c:v>
                </c:pt>
                <c:pt idx="510">
                  <c:v>659.4</c:v>
                </c:pt>
                <c:pt idx="511">
                  <c:v>537.20000000000005</c:v>
                </c:pt>
                <c:pt idx="512">
                  <c:v>557.13</c:v>
                </c:pt>
                <c:pt idx="513">
                  <c:v>541.05999999999995</c:v>
                </c:pt>
                <c:pt idx="514">
                  <c:v>402.79</c:v>
                </c:pt>
                <c:pt idx="515">
                  <c:v>391.96</c:v>
                </c:pt>
                <c:pt idx="516">
                  <c:v>504.32</c:v>
                </c:pt>
                <c:pt idx="517">
                  <c:v>484.13</c:v>
                </c:pt>
                <c:pt idx="518">
                  <c:v>361.93</c:v>
                </c:pt>
                <c:pt idx="519">
                  <c:v>361.93</c:v>
                </c:pt>
                <c:pt idx="520">
                  <c:v>232.47</c:v>
                </c:pt>
                <c:pt idx="521">
                  <c:v>120.1</c:v>
                </c:pt>
                <c:pt idx="522">
                  <c:v>0</c:v>
                </c:pt>
                <c:pt idx="523">
                  <c:v>0</c:v>
                </c:pt>
                <c:pt idx="524">
                  <c:v>107.34</c:v>
                </c:pt>
                <c:pt idx="525">
                  <c:v>107.34</c:v>
                </c:pt>
                <c:pt idx="526">
                  <c:v>214.68</c:v>
                </c:pt>
                <c:pt idx="527">
                  <c:v>214.68</c:v>
                </c:pt>
                <c:pt idx="528">
                  <c:v>214.68</c:v>
                </c:pt>
                <c:pt idx="529">
                  <c:v>209.26</c:v>
                </c:pt>
                <c:pt idx="530">
                  <c:v>301.81</c:v>
                </c:pt>
                <c:pt idx="531">
                  <c:v>194.47</c:v>
                </c:pt>
                <c:pt idx="532">
                  <c:v>194.47</c:v>
                </c:pt>
                <c:pt idx="533">
                  <c:v>296.54000000000002</c:v>
                </c:pt>
                <c:pt idx="534">
                  <c:v>297.16000000000003</c:v>
                </c:pt>
                <c:pt idx="535">
                  <c:v>204.61</c:v>
                </c:pt>
                <c:pt idx="536">
                  <c:v>304.36</c:v>
                </c:pt>
                <c:pt idx="537">
                  <c:v>304.36</c:v>
                </c:pt>
                <c:pt idx="538">
                  <c:v>290.38</c:v>
                </c:pt>
                <c:pt idx="539">
                  <c:v>187.84</c:v>
                </c:pt>
                <c:pt idx="540">
                  <c:v>289.91000000000003</c:v>
                </c:pt>
                <c:pt idx="541">
                  <c:v>292.39999999999998</c:v>
                </c:pt>
                <c:pt idx="542">
                  <c:v>292.39999999999998</c:v>
                </c:pt>
                <c:pt idx="543">
                  <c:v>292.41000000000003</c:v>
                </c:pt>
                <c:pt idx="544">
                  <c:v>292.41000000000003</c:v>
                </c:pt>
                <c:pt idx="545">
                  <c:v>190.33</c:v>
                </c:pt>
                <c:pt idx="546">
                  <c:v>88.097999999999999</c:v>
                </c:pt>
                <c:pt idx="547">
                  <c:v>88.097999999999999</c:v>
                </c:pt>
                <c:pt idx="548">
                  <c:v>0</c:v>
                </c:pt>
                <c:pt idx="549">
                  <c:v>0</c:v>
                </c:pt>
                <c:pt idx="550">
                  <c:v>0</c:v>
                </c:pt>
                <c:pt idx="551">
                  <c:v>0</c:v>
                </c:pt>
                <c:pt idx="552">
                  <c:v>0</c:v>
                </c:pt>
                <c:pt idx="553">
                  <c:v>0</c:v>
                </c:pt>
                <c:pt idx="554">
                  <c:v>93.662999999999997</c:v>
                </c:pt>
                <c:pt idx="555">
                  <c:v>93.662999999999997</c:v>
                </c:pt>
                <c:pt idx="556">
                  <c:v>184.05</c:v>
                </c:pt>
                <c:pt idx="557">
                  <c:v>261.11</c:v>
                </c:pt>
                <c:pt idx="558">
                  <c:v>261.11</c:v>
                </c:pt>
                <c:pt idx="559">
                  <c:v>167.44</c:v>
                </c:pt>
                <c:pt idx="560">
                  <c:v>241.69</c:v>
                </c:pt>
                <c:pt idx="561">
                  <c:v>151.30000000000001</c:v>
                </c:pt>
                <c:pt idx="562">
                  <c:v>164.36</c:v>
                </c:pt>
                <c:pt idx="563">
                  <c:v>241.06</c:v>
                </c:pt>
                <c:pt idx="564">
                  <c:v>241.06</c:v>
                </c:pt>
                <c:pt idx="565">
                  <c:v>238.33</c:v>
                </c:pt>
                <c:pt idx="566">
                  <c:v>238.33</c:v>
                </c:pt>
                <c:pt idx="567">
                  <c:v>148.21</c:v>
                </c:pt>
                <c:pt idx="568">
                  <c:v>158.66999999999999</c:v>
                </c:pt>
                <c:pt idx="569">
                  <c:v>158.66999999999999</c:v>
                </c:pt>
                <c:pt idx="570">
                  <c:v>87.161000000000001</c:v>
                </c:pt>
                <c:pt idx="571">
                  <c:v>87.161000000000001</c:v>
                </c:pt>
                <c:pt idx="572">
                  <c:v>171.03</c:v>
                </c:pt>
                <c:pt idx="573">
                  <c:v>151.86000000000001</c:v>
                </c:pt>
                <c:pt idx="574">
                  <c:v>151.86000000000001</c:v>
                </c:pt>
                <c:pt idx="575">
                  <c:v>232.25</c:v>
                </c:pt>
                <c:pt idx="576">
                  <c:v>318.89999999999998</c:v>
                </c:pt>
                <c:pt idx="577">
                  <c:v>319.08</c:v>
                </c:pt>
                <c:pt idx="578">
                  <c:v>349.08</c:v>
                </c:pt>
                <c:pt idx="579">
                  <c:v>441.14</c:v>
                </c:pt>
                <c:pt idx="580">
                  <c:v>397.79</c:v>
                </c:pt>
                <c:pt idx="581">
                  <c:v>378.9</c:v>
                </c:pt>
                <c:pt idx="582">
                  <c:v>368.73</c:v>
                </c:pt>
                <c:pt idx="583">
                  <c:v>305.7</c:v>
                </c:pt>
                <c:pt idx="584">
                  <c:v>249.17</c:v>
                </c:pt>
                <c:pt idx="585">
                  <c:v>287.95</c:v>
                </c:pt>
                <c:pt idx="586">
                  <c:v>303.18</c:v>
                </c:pt>
                <c:pt idx="587">
                  <c:v>261.87</c:v>
                </c:pt>
                <c:pt idx="588">
                  <c:v>256.31</c:v>
                </c:pt>
                <c:pt idx="589">
                  <c:v>250.38</c:v>
                </c:pt>
                <c:pt idx="590">
                  <c:v>205.67</c:v>
                </c:pt>
                <c:pt idx="591">
                  <c:v>156.86000000000001</c:v>
                </c:pt>
                <c:pt idx="592">
                  <c:v>160.87</c:v>
                </c:pt>
                <c:pt idx="593">
                  <c:v>162.5</c:v>
                </c:pt>
                <c:pt idx="594">
                  <c:v>160.65</c:v>
                </c:pt>
                <c:pt idx="595">
                  <c:v>193.15</c:v>
                </c:pt>
                <c:pt idx="596">
                  <c:v>225.84</c:v>
                </c:pt>
                <c:pt idx="597">
                  <c:v>224.19</c:v>
                </c:pt>
                <c:pt idx="598">
                  <c:v>232.95</c:v>
                </c:pt>
                <c:pt idx="599">
                  <c:v>174.56700000000001</c:v>
                </c:pt>
                <c:pt idx="600">
                  <c:v>199.03100000000001</c:v>
                </c:pt>
              </c:numCache>
            </c:numRef>
          </c:yVal>
          <c:smooth val="1"/>
        </c:ser>
        <c:dLbls>
          <c:showLegendKey val="0"/>
          <c:showVal val="0"/>
          <c:showCatName val="0"/>
          <c:showSerName val="0"/>
          <c:showPercent val="0"/>
          <c:showBubbleSize val="0"/>
        </c:dLbls>
        <c:axId val="65262080"/>
        <c:axId val="65262656"/>
      </c:scatterChart>
      <c:valAx>
        <c:axId val="65262080"/>
        <c:scaling>
          <c:orientation val="minMax"/>
          <c:max val="16"/>
          <c:min val="0"/>
        </c:scaling>
        <c:delete val="0"/>
        <c:axPos val="b"/>
        <c:majorGridlines/>
        <c:title>
          <c:tx>
            <c:rich>
              <a:bodyPr/>
              <a:lstStyle/>
              <a:p>
                <a:pPr>
                  <a:defRPr sz="1800"/>
                </a:pPr>
                <a:r>
                  <a:rPr lang="sv-SE" sz="1800"/>
                  <a:t>Frequency [GHz]</a:t>
                </a:r>
              </a:p>
            </c:rich>
          </c:tx>
          <c:layout>
            <c:manualLayout>
              <c:xMode val="edge"/>
              <c:yMode val="edge"/>
              <c:x val="0.41553114752110953"/>
              <c:y val="0.94185097276973062"/>
            </c:manualLayout>
          </c:layout>
          <c:overlay val="0"/>
        </c:title>
        <c:numFmt formatCode="General" sourceLinked="1"/>
        <c:majorTickMark val="out"/>
        <c:minorTickMark val="none"/>
        <c:tickLblPos val="nextTo"/>
        <c:txPr>
          <a:bodyPr/>
          <a:lstStyle/>
          <a:p>
            <a:pPr>
              <a:defRPr sz="1800"/>
            </a:pPr>
            <a:endParaRPr lang="en-US"/>
          </a:p>
        </c:txPr>
        <c:crossAx val="65262656"/>
        <c:crosses val="autoZero"/>
        <c:crossBetween val="midCat"/>
      </c:valAx>
      <c:valAx>
        <c:axId val="65262656"/>
        <c:scaling>
          <c:orientation val="minMax"/>
          <c:max val="50"/>
          <c:min val="0"/>
        </c:scaling>
        <c:delete val="0"/>
        <c:axPos val="l"/>
        <c:majorGridlines/>
        <c:title>
          <c:tx>
            <c:rich>
              <a:bodyPr rot="-5400000" vert="horz"/>
              <a:lstStyle/>
              <a:p>
                <a:pPr>
                  <a:defRPr sz="1800"/>
                </a:pPr>
                <a:r>
                  <a:rPr lang="sv-SE" sz="1800"/>
                  <a:t>Gain [dB], Noise [K]</a:t>
                </a:r>
              </a:p>
            </c:rich>
          </c:tx>
          <c:layout/>
          <c:overlay val="0"/>
        </c:title>
        <c:numFmt formatCode="General" sourceLinked="1"/>
        <c:majorTickMark val="out"/>
        <c:minorTickMark val="none"/>
        <c:tickLblPos val="nextTo"/>
        <c:txPr>
          <a:bodyPr/>
          <a:lstStyle/>
          <a:p>
            <a:pPr>
              <a:defRPr sz="1800"/>
            </a:pPr>
            <a:endParaRPr lang="en-US"/>
          </a:p>
        </c:txPr>
        <c:crossAx val="65262080"/>
        <c:crosses val="autoZero"/>
        <c:crossBetween val="midCat"/>
      </c:valAx>
    </c:plotArea>
    <c:legend>
      <c:legendPos val="r"/>
      <c:layout>
        <c:manualLayout>
          <c:xMode val="edge"/>
          <c:yMode val="edge"/>
          <c:x val="0.2054100974098792"/>
          <c:y val="9.8869399176107833E-2"/>
          <c:w val="0.23758348335788282"/>
          <c:h val="0.15344820472455939"/>
        </c:manualLayout>
      </c:layout>
      <c:overlay val="0"/>
      <c:spPr>
        <a:solidFill>
          <a:schemeClr val="bg1"/>
        </a:solidFill>
      </c:spPr>
      <c:txPr>
        <a:bodyPr/>
        <a:lstStyle/>
        <a:p>
          <a:pPr>
            <a:defRPr sz="1800"/>
          </a:pPr>
          <a:endParaRPr lang="en-US"/>
        </a:p>
      </c:txPr>
    </c:legend>
    <c:plotVisOnly val="1"/>
    <c:dispBlanksAs val="gap"/>
    <c:showDLblsOverMax val="0"/>
  </c:chart>
  <c:spPr>
    <a:ln>
      <a:noFill/>
    </a:ln>
  </c:sp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3600" b="1" i="0" u="none" strike="noStrike" kern="1200" baseline="0">
                <a:solidFill>
                  <a:sysClr val="windowText" lastClr="000000"/>
                </a:solidFill>
                <a:latin typeface="+mn-lt"/>
                <a:ea typeface="+mn-ea"/>
                <a:cs typeface="+mn-cs"/>
              </a:defRPr>
            </a:pPr>
            <a:r>
              <a:rPr lang="sv-SE" sz="3600" dirty="0">
                <a:solidFill>
                  <a:schemeClr val="tx1"/>
                </a:solidFill>
              </a:rPr>
              <a:t>Active Baluns at 65K </a:t>
            </a:r>
            <a:r>
              <a:rPr lang="sv-SE" sz="3600" b="1" i="0" baseline="0" dirty="0">
                <a:solidFill>
                  <a:schemeClr val="tx1"/>
                </a:solidFill>
                <a:effectLst/>
              </a:rPr>
              <a:t>with 200 ohm source impedance</a:t>
            </a:r>
            <a:endParaRPr lang="sv-SE" sz="3600" dirty="0">
              <a:solidFill>
                <a:schemeClr val="tx1"/>
              </a:solidFill>
              <a:effectLst/>
            </a:endParaRPr>
          </a:p>
        </c:rich>
      </c:tx>
      <c:layout>
        <c:manualLayout>
          <c:xMode val="edge"/>
          <c:yMode val="edge"/>
          <c:x val="0.19183158355205601"/>
          <c:y val="1.9021010848487886E-3"/>
        </c:manualLayout>
      </c:layout>
      <c:overlay val="1"/>
    </c:title>
    <c:autoTitleDeleted val="0"/>
    <c:plotArea>
      <c:layout>
        <c:manualLayout>
          <c:layoutTarget val="inner"/>
          <c:xMode val="edge"/>
          <c:yMode val="edge"/>
          <c:x val="5.1200568678915134E-2"/>
          <c:y val="8.1393704308161854E-2"/>
          <c:w val="0.81954144794400685"/>
          <c:h val="0.83788158261207712"/>
        </c:manualLayout>
      </c:layout>
      <c:scatterChart>
        <c:scatterStyle val="smoothMarker"/>
        <c:varyColors val="0"/>
        <c:ser>
          <c:idx val="0"/>
          <c:order val="0"/>
          <c:tx>
            <c:strRef>
              <c:f>'@65K'!$B$1</c:f>
              <c:strCache>
                <c:ptCount val="1"/>
                <c:pt idx="0">
                  <c:v>Gain [dB] sn0003 (chalmers)</c:v>
                </c:pt>
              </c:strCache>
            </c:strRef>
          </c:tx>
          <c:spPr>
            <a:ln>
              <a:solidFill>
                <a:schemeClr val="tx1"/>
              </a:solidFill>
            </a:ln>
          </c:spPr>
          <c:marker>
            <c:symbol val="none"/>
          </c:marker>
          <c:xVal>
            <c:numRef>
              <c:f>'@65K'!$A$2:$A$602</c:f>
              <c:numCache>
                <c:formatCode>General</c:formatCode>
                <c:ptCount val="601"/>
                <c:pt idx="0">
                  <c:v>0.1</c:v>
                </c:pt>
                <c:pt idx="1">
                  <c:v>0.13300000000000001</c:v>
                </c:pt>
                <c:pt idx="2">
                  <c:v>0.16700000000000001</c:v>
                </c:pt>
                <c:pt idx="3">
                  <c:v>0.2</c:v>
                </c:pt>
                <c:pt idx="4">
                  <c:v>0.23300000000000001</c:v>
                </c:pt>
                <c:pt idx="5">
                  <c:v>0.26700000000000002</c:v>
                </c:pt>
                <c:pt idx="6">
                  <c:v>0.3</c:v>
                </c:pt>
                <c:pt idx="7">
                  <c:v>0.33300000000000002</c:v>
                </c:pt>
                <c:pt idx="8">
                  <c:v>0.36699999999999999</c:v>
                </c:pt>
                <c:pt idx="9">
                  <c:v>0.4</c:v>
                </c:pt>
                <c:pt idx="10">
                  <c:v>0.433</c:v>
                </c:pt>
                <c:pt idx="11">
                  <c:v>0.46700000000000003</c:v>
                </c:pt>
                <c:pt idx="12">
                  <c:v>0.5</c:v>
                </c:pt>
                <c:pt idx="13">
                  <c:v>0.53300000000000003</c:v>
                </c:pt>
                <c:pt idx="14">
                  <c:v>0.56699999999999995</c:v>
                </c:pt>
                <c:pt idx="15">
                  <c:v>0.6</c:v>
                </c:pt>
                <c:pt idx="16">
                  <c:v>0.63300000000000001</c:v>
                </c:pt>
                <c:pt idx="17">
                  <c:v>0.66700000000000004</c:v>
                </c:pt>
                <c:pt idx="18">
                  <c:v>0.7</c:v>
                </c:pt>
                <c:pt idx="19">
                  <c:v>0.73299999999999998</c:v>
                </c:pt>
                <c:pt idx="20">
                  <c:v>0.76700000000000002</c:v>
                </c:pt>
                <c:pt idx="21">
                  <c:v>0.8</c:v>
                </c:pt>
                <c:pt idx="22">
                  <c:v>0.83299999999999996</c:v>
                </c:pt>
                <c:pt idx="23">
                  <c:v>0.86699999999999999</c:v>
                </c:pt>
                <c:pt idx="24">
                  <c:v>0.9</c:v>
                </c:pt>
                <c:pt idx="25">
                  <c:v>0.93300000000000005</c:v>
                </c:pt>
                <c:pt idx="26">
                  <c:v>0.96699999999999997</c:v>
                </c:pt>
                <c:pt idx="27">
                  <c:v>1</c:v>
                </c:pt>
                <c:pt idx="28">
                  <c:v>1.0329999999999999</c:v>
                </c:pt>
                <c:pt idx="29">
                  <c:v>1.0669999999999999</c:v>
                </c:pt>
                <c:pt idx="30">
                  <c:v>1.1000000000000001</c:v>
                </c:pt>
                <c:pt idx="31">
                  <c:v>1.133</c:v>
                </c:pt>
                <c:pt idx="32">
                  <c:v>1.167</c:v>
                </c:pt>
                <c:pt idx="33">
                  <c:v>1.2</c:v>
                </c:pt>
                <c:pt idx="34">
                  <c:v>1.2330000000000001</c:v>
                </c:pt>
                <c:pt idx="35">
                  <c:v>1.2669999999999999</c:v>
                </c:pt>
                <c:pt idx="36">
                  <c:v>1.3</c:v>
                </c:pt>
                <c:pt idx="37">
                  <c:v>1.333</c:v>
                </c:pt>
                <c:pt idx="38">
                  <c:v>1.367</c:v>
                </c:pt>
                <c:pt idx="39">
                  <c:v>1.4</c:v>
                </c:pt>
                <c:pt idx="40">
                  <c:v>1.4330000000000001</c:v>
                </c:pt>
                <c:pt idx="41">
                  <c:v>1.4670000000000001</c:v>
                </c:pt>
                <c:pt idx="42">
                  <c:v>1.5</c:v>
                </c:pt>
                <c:pt idx="43">
                  <c:v>1.5329999999999999</c:v>
                </c:pt>
                <c:pt idx="44">
                  <c:v>1.5669999999999999</c:v>
                </c:pt>
                <c:pt idx="45">
                  <c:v>1.6</c:v>
                </c:pt>
                <c:pt idx="46">
                  <c:v>1.633</c:v>
                </c:pt>
                <c:pt idx="47">
                  <c:v>1.667</c:v>
                </c:pt>
                <c:pt idx="48">
                  <c:v>1.7</c:v>
                </c:pt>
                <c:pt idx="49">
                  <c:v>1.7330000000000001</c:v>
                </c:pt>
                <c:pt idx="50">
                  <c:v>1.7669999999999999</c:v>
                </c:pt>
                <c:pt idx="51">
                  <c:v>1.8</c:v>
                </c:pt>
                <c:pt idx="52">
                  <c:v>1.833</c:v>
                </c:pt>
                <c:pt idx="53">
                  <c:v>1.867</c:v>
                </c:pt>
                <c:pt idx="54">
                  <c:v>1.9</c:v>
                </c:pt>
                <c:pt idx="55">
                  <c:v>1.9330000000000001</c:v>
                </c:pt>
                <c:pt idx="56">
                  <c:v>1.9670000000000001</c:v>
                </c:pt>
                <c:pt idx="57">
                  <c:v>2</c:v>
                </c:pt>
                <c:pt idx="58">
                  <c:v>2.0329999999999999</c:v>
                </c:pt>
                <c:pt idx="59">
                  <c:v>2.0670000000000002</c:v>
                </c:pt>
                <c:pt idx="60">
                  <c:v>2.1</c:v>
                </c:pt>
                <c:pt idx="61">
                  <c:v>2.133</c:v>
                </c:pt>
                <c:pt idx="62">
                  <c:v>2.1669999999999998</c:v>
                </c:pt>
                <c:pt idx="63">
                  <c:v>2.2000000000000002</c:v>
                </c:pt>
                <c:pt idx="64">
                  <c:v>2.2330000000000001</c:v>
                </c:pt>
                <c:pt idx="65">
                  <c:v>2.2669999999999999</c:v>
                </c:pt>
                <c:pt idx="66">
                  <c:v>2.2999999999999998</c:v>
                </c:pt>
                <c:pt idx="67">
                  <c:v>2.3330000000000002</c:v>
                </c:pt>
                <c:pt idx="68">
                  <c:v>2.367</c:v>
                </c:pt>
                <c:pt idx="69">
                  <c:v>2.4</c:v>
                </c:pt>
                <c:pt idx="70">
                  <c:v>2.4329999999999998</c:v>
                </c:pt>
                <c:pt idx="71">
                  <c:v>2.4670000000000001</c:v>
                </c:pt>
                <c:pt idx="72">
                  <c:v>2.5</c:v>
                </c:pt>
                <c:pt idx="73">
                  <c:v>2.5329999999999999</c:v>
                </c:pt>
                <c:pt idx="74">
                  <c:v>2.5670000000000002</c:v>
                </c:pt>
                <c:pt idx="75">
                  <c:v>2.6</c:v>
                </c:pt>
                <c:pt idx="76">
                  <c:v>2.633</c:v>
                </c:pt>
                <c:pt idx="77">
                  <c:v>2.6669999999999998</c:v>
                </c:pt>
                <c:pt idx="78">
                  <c:v>2.7</c:v>
                </c:pt>
                <c:pt idx="79">
                  <c:v>2.7330000000000001</c:v>
                </c:pt>
                <c:pt idx="80">
                  <c:v>2.7669999999999999</c:v>
                </c:pt>
                <c:pt idx="81">
                  <c:v>2.8</c:v>
                </c:pt>
                <c:pt idx="82">
                  <c:v>2.8330000000000002</c:v>
                </c:pt>
                <c:pt idx="83">
                  <c:v>2.867</c:v>
                </c:pt>
                <c:pt idx="84">
                  <c:v>2.9</c:v>
                </c:pt>
                <c:pt idx="85">
                  <c:v>2.9329999999999998</c:v>
                </c:pt>
                <c:pt idx="86">
                  <c:v>2.9670000000000001</c:v>
                </c:pt>
                <c:pt idx="87">
                  <c:v>3</c:v>
                </c:pt>
                <c:pt idx="88">
                  <c:v>3.0329999999999999</c:v>
                </c:pt>
                <c:pt idx="89">
                  <c:v>3.0670000000000002</c:v>
                </c:pt>
                <c:pt idx="90">
                  <c:v>3.1</c:v>
                </c:pt>
                <c:pt idx="91">
                  <c:v>3.133</c:v>
                </c:pt>
                <c:pt idx="92">
                  <c:v>3.1669999999999998</c:v>
                </c:pt>
                <c:pt idx="93">
                  <c:v>3.2</c:v>
                </c:pt>
                <c:pt idx="94">
                  <c:v>3.2330000000000001</c:v>
                </c:pt>
                <c:pt idx="95">
                  <c:v>3.2669999999999999</c:v>
                </c:pt>
                <c:pt idx="96">
                  <c:v>3.3</c:v>
                </c:pt>
                <c:pt idx="97">
                  <c:v>3.3330000000000002</c:v>
                </c:pt>
                <c:pt idx="98">
                  <c:v>3.367</c:v>
                </c:pt>
                <c:pt idx="99">
                  <c:v>3.4</c:v>
                </c:pt>
                <c:pt idx="100">
                  <c:v>3.4329999999999998</c:v>
                </c:pt>
                <c:pt idx="101">
                  <c:v>3.4670000000000001</c:v>
                </c:pt>
                <c:pt idx="102">
                  <c:v>3.5</c:v>
                </c:pt>
                <c:pt idx="103">
                  <c:v>3.5329999999999999</c:v>
                </c:pt>
                <c:pt idx="104">
                  <c:v>3.5670000000000002</c:v>
                </c:pt>
                <c:pt idx="105">
                  <c:v>3.6</c:v>
                </c:pt>
                <c:pt idx="106">
                  <c:v>3.633</c:v>
                </c:pt>
                <c:pt idx="107">
                  <c:v>3.6669999999999998</c:v>
                </c:pt>
                <c:pt idx="108">
                  <c:v>3.7</c:v>
                </c:pt>
                <c:pt idx="109">
                  <c:v>3.7330000000000001</c:v>
                </c:pt>
                <c:pt idx="110">
                  <c:v>3.7669999999999999</c:v>
                </c:pt>
                <c:pt idx="111">
                  <c:v>3.8</c:v>
                </c:pt>
                <c:pt idx="112">
                  <c:v>3.8330000000000002</c:v>
                </c:pt>
                <c:pt idx="113">
                  <c:v>3.867</c:v>
                </c:pt>
                <c:pt idx="114">
                  <c:v>3.9</c:v>
                </c:pt>
                <c:pt idx="115">
                  <c:v>3.9329999999999998</c:v>
                </c:pt>
                <c:pt idx="116">
                  <c:v>3.9670000000000001</c:v>
                </c:pt>
                <c:pt idx="117">
                  <c:v>4</c:v>
                </c:pt>
                <c:pt idx="118">
                  <c:v>4.0330000000000004</c:v>
                </c:pt>
                <c:pt idx="119">
                  <c:v>4.0670000000000002</c:v>
                </c:pt>
                <c:pt idx="120">
                  <c:v>4.0999999999999996</c:v>
                </c:pt>
                <c:pt idx="121">
                  <c:v>4.133</c:v>
                </c:pt>
                <c:pt idx="122">
                  <c:v>4.1669999999999998</c:v>
                </c:pt>
                <c:pt idx="123">
                  <c:v>4.2</c:v>
                </c:pt>
                <c:pt idx="124">
                  <c:v>4.2329999999999997</c:v>
                </c:pt>
                <c:pt idx="125">
                  <c:v>4.2670000000000003</c:v>
                </c:pt>
                <c:pt idx="126">
                  <c:v>4.3</c:v>
                </c:pt>
                <c:pt idx="127">
                  <c:v>4.3330000000000002</c:v>
                </c:pt>
                <c:pt idx="128">
                  <c:v>4.367</c:v>
                </c:pt>
                <c:pt idx="129">
                  <c:v>4.4000000000000004</c:v>
                </c:pt>
                <c:pt idx="130">
                  <c:v>4.4329999999999998</c:v>
                </c:pt>
                <c:pt idx="131">
                  <c:v>4.4669999999999996</c:v>
                </c:pt>
                <c:pt idx="132">
                  <c:v>4.5</c:v>
                </c:pt>
                <c:pt idx="133">
                  <c:v>4.5330000000000004</c:v>
                </c:pt>
                <c:pt idx="134">
                  <c:v>4.5670000000000002</c:v>
                </c:pt>
                <c:pt idx="135">
                  <c:v>4.5999999999999996</c:v>
                </c:pt>
                <c:pt idx="136">
                  <c:v>4.633</c:v>
                </c:pt>
                <c:pt idx="137">
                  <c:v>4.6669999999999998</c:v>
                </c:pt>
                <c:pt idx="138">
                  <c:v>4.7</c:v>
                </c:pt>
                <c:pt idx="139">
                  <c:v>4.7329999999999997</c:v>
                </c:pt>
                <c:pt idx="140">
                  <c:v>4.7670000000000003</c:v>
                </c:pt>
                <c:pt idx="141">
                  <c:v>4.8</c:v>
                </c:pt>
                <c:pt idx="142">
                  <c:v>4.8330000000000002</c:v>
                </c:pt>
                <c:pt idx="143">
                  <c:v>4.867</c:v>
                </c:pt>
                <c:pt idx="144">
                  <c:v>4.9000000000000004</c:v>
                </c:pt>
                <c:pt idx="145">
                  <c:v>4.9329999999999998</c:v>
                </c:pt>
                <c:pt idx="146">
                  <c:v>4.9669999999999996</c:v>
                </c:pt>
                <c:pt idx="147">
                  <c:v>5</c:v>
                </c:pt>
                <c:pt idx="148">
                  <c:v>5.0330000000000004</c:v>
                </c:pt>
                <c:pt idx="149">
                  <c:v>5.0670000000000002</c:v>
                </c:pt>
                <c:pt idx="150">
                  <c:v>5.0999999999999996</c:v>
                </c:pt>
                <c:pt idx="151">
                  <c:v>5.133</c:v>
                </c:pt>
                <c:pt idx="152">
                  <c:v>5.1669999999999998</c:v>
                </c:pt>
                <c:pt idx="153">
                  <c:v>5.2</c:v>
                </c:pt>
                <c:pt idx="154">
                  <c:v>5.2329999999999997</c:v>
                </c:pt>
                <c:pt idx="155">
                  <c:v>5.2670000000000003</c:v>
                </c:pt>
                <c:pt idx="156">
                  <c:v>5.3</c:v>
                </c:pt>
                <c:pt idx="157">
                  <c:v>5.3330000000000002</c:v>
                </c:pt>
                <c:pt idx="158">
                  <c:v>5.367</c:v>
                </c:pt>
                <c:pt idx="159">
                  <c:v>5.4</c:v>
                </c:pt>
                <c:pt idx="160">
                  <c:v>5.4329999999999998</c:v>
                </c:pt>
                <c:pt idx="161">
                  <c:v>5.4669999999999996</c:v>
                </c:pt>
                <c:pt idx="162">
                  <c:v>5.5</c:v>
                </c:pt>
                <c:pt idx="163">
                  <c:v>5.5330000000000004</c:v>
                </c:pt>
                <c:pt idx="164">
                  <c:v>5.5670000000000002</c:v>
                </c:pt>
                <c:pt idx="165">
                  <c:v>5.6</c:v>
                </c:pt>
                <c:pt idx="166">
                  <c:v>5.633</c:v>
                </c:pt>
                <c:pt idx="167">
                  <c:v>5.6669999999999998</c:v>
                </c:pt>
                <c:pt idx="168">
                  <c:v>5.7</c:v>
                </c:pt>
                <c:pt idx="169">
                  <c:v>5.7329999999999997</c:v>
                </c:pt>
                <c:pt idx="170">
                  <c:v>5.7670000000000003</c:v>
                </c:pt>
                <c:pt idx="171">
                  <c:v>5.8</c:v>
                </c:pt>
                <c:pt idx="172">
                  <c:v>5.8330000000000002</c:v>
                </c:pt>
                <c:pt idx="173">
                  <c:v>5.867</c:v>
                </c:pt>
                <c:pt idx="174">
                  <c:v>5.9</c:v>
                </c:pt>
                <c:pt idx="175">
                  <c:v>5.9329999999999998</c:v>
                </c:pt>
                <c:pt idx="176">
                  <c:v>5.9669999999999996</c:v>
                </c:pt>
                <c:pt idx="177">
                  <c:v>6</c:v>
                </c:pt>
                <c:pt idx="178">
                  <c:v>6.0330000000000004</c:v>
                </c:pt>
                <c:pt idx="179">
                  <c:v>6.0670000000000002</c:v>
                </c:pt>
                <c:pt idx="180">
                  <c:v>6.1</c:v>
                </c:pt>
                <c:pt idx="181">
                  <c:v>6.133</c:v>
                </c:pt>
                <c:pt idx="182">
                  <c:v>6.1669999999999998</c:v>
                </c:pt>
                <c:pt idx="183">
                  <c:v>6.2</c:v>
                </c:pt>
                <c:pt idx="184">
                  <c:v>6.2329999999999997</c:v>
                </c:pt>
                <c:pt idx="185">
                  <c:v>6.2670000000000003</c:v>
                </c:pt>
                <c:pt idx="186">
                  <c:v>6.3</c:v>
                </c:pt>
                <c:pt idx="187">
                  <c:v>6.3330000000000002</c:v>
                </c:pt>
                <c:pt idx="188">
                  <c:v>6.367</c:v>
                </c:pt>
                <c:pt idx="189">
                  <c:v>6.4</c:v>
                </c:pt>
                <c:pt idx="190">
                  <c:v>6.4329999999999998</c:v>
                </c:pt>
                <c:pt idx="191">
                  <c:v>6.4669999999999996</c:v>
                </c:pt>
                <c:pt idx="192">
                  <c:v>6.5</c:v>
                </c:pt>
                <c:pt idx="193">
                  <c:v>6.5330000000000004</c:v>
                </c:pt>
                <c:pt idx="194">
                  <c:v>6.5670000000000002</c:v>
                </c:pt>
                <c:pt idx="195">
                  <c:v>6.6</c:v>
                </c:pt>
                <c:pt idx="196">
                  <c:v>6.633</c:v>
                </c:pt>
                <c:pt idx="197">
                  <c:v>6.6669999999999998</c:v>
                </c:pt>
                <c:pt idx="198">
                  <c:v>6.7</c:v>
                </c:pt>
                <c:pt idx="199">
                  <c:v>6.7329999999999997</c:v>
                </c:pt>
                <c:pt idx="200">
                  <c:v>6.7670000000000003</c:v>
                </c:pt>
                <c:pt idx="201">
                  <c:v>6.8</c:v>
                </c:pt>
                <c:pt idx="202">
                  <c:v>6.8330000000000002</c:v>
                </c:pt>
                <c:pt idx="203">
                  <c:v>6.867</c:v>
                </c:pt>
                <c:pt idx="204">
                  <c:v>6.9</c:v>
                </c:pt>
                <c:pt idx="205">
                  <c:v>6.9329999999999998</c:v>
                </c:pt>
                <c:pt idx="206">
                  <c:v>6.9669999999999996</c:v>
                </c:pt>
                <c:pt idx="207">
                  <c:v>7</c:v>
                </c:pt>
                <c:pt idx="208">
                  <c:v>7.0330000000000004</c:v>
                </c:pt>
                <c:pt idx="209">
                  <c:v>7.0670000000000002</c:v>
                </c:pt>
                <c:pt idx="210">
                  <c:v>7.1</c:v>
                </c:pt>
                <c:pt idx="211">
                  <c:v>7.133</c:v>
                </c:pt>
                <c:pt idx="212">
                  <c:v>7.1669999999999998</c:v>
                </c:pt>
                <c:pt idx="213">
                  <c:v>7.2</c:v>
                </c:pt>
                <c:pt idx="214">
                  <c:v>7.2329999999999997</c:v>
                </c:pt>
                <c:pt idx="215">
                  <c:v>7.2670000000000003</c:v>
                </c:pt>
                <c:pt idx="216">
                  <c:v>7.3</c:v>
                </c:pt>
                <c:pt idx="217">
                  <c:v>7.3330000000000002</c:v>
                </c:pt>
                <c:pt idx="218">
                  <c:v>7.367</c:v>
                </c:pt>
                <c:pt idx="219">
                  <c:v>7.4</c:v>
                </c:pt>
                <c:pt idx="220">
                  <c:v>7.4329999999999998</c:v>
                </c:pt>
                <c:pt idx="221">
                  <c:v>7.4669999999999996</c:v>
                </c:pt>
                <c:pt idx="222">
                  <c:v>7.5</c:v>
                </c:pt>
                <c:pt idx="223">
                  <c:v>7.5330000000000004</c:v>
                </c:pt>
                <c:pt idx="224">
                  <c:v>7.5670000000000002</c:v>
                </c:pt>
                <c:pt idx="225">
                  <c:v>7.6</c:v>
                </c:pt>
                <c:pt idx="226">
                  <c:v>7.633</c:v>
                </c:pt>
                <c:pt idx="227">
                  <c:v>7.6669999999999998</c:v>
                </c:pt>
                <c:pt idx="228">
                  <c:v>7.7</c:v>
                </c:pt>
                <c:pt idx="229">
                  <c:v>7.7329999999999997</c:v>
                </c:pt>
                <c:pt idx="230">
                  <c:v>7.7670000000000003</c:v>
                </c:pt>
                <c:pt idx="231">
                  <c:v>7.8</c:v>
                </c:pt>
                <c:pt idx="232">
                  <c:v>7.8330000000000002</c:v>
                </c:pt>
                <c:pt idx="233">
                  <c:v>7.867</c:v>
                </c:pt>
                <c:pt idx="234">
                  <c:v>7.9</c:v>
                </c:pt>
                <c:pt idx="235">
                  <c:v>7.9329999999999998</c:v>
                </c:pt>
                <c:pt idx="236">
                  <c:v>7.9669999999999996</c:v>
                </c:pt>
                <c:pt idx="237">
                  <c:v>8</c:v>
                </c:pt>
                <c:pt idx="238">
                  <c:v>8.0329999999999995</c:v>
                </c:pt>
                <c:pt idx="239">
                  <c:v>8.0670000000000002</c:v>
                </c:pt>
                <c:pt idx="240">
                  <c:v>8.1</c:v>
                </c:pt>
                <c:pt idx="241">
                  <c:v>8.1329999999999991</c:v>
                </c:pt>
                <c:pt idx="242">
                  <c:v>8.1669999999999998</c:v>
                </c:pt>
                <c:pt idx="243">
                  <c:v>8.1999999999999993</c:v>
                </c:pt>
                <c:pt idx="244">
                  <c:v>8.2330000000000005</c:v>
                </c:pt>
                <c:pt idx="245">
                  <c:v>8.2669999999999995</c:v>
                </c:pt>
                <c:pt idx="246">
                  <c:v>8.3000000000000007</c:v>
                </c:pt>
                <c:pt idx="247">
                  <c:v>8.3330000000000002</c:v>
                </c:pt>
                <c:pt idx="248">
                  <c:v>8.3670000000000009</c:v>
                </c:pt>
                <c:pt idx="249">
                  <c:v>8.4</c:v>
                </c:pt>
                <c:pt idx="250">
                  <c:v>8.4329999999999998</c:v>
                </c:pt>
                <c:pt idx="251">
                  <c:v>8.4670000000000005</c:v>
                </c:pt>
                <c:pt idx="252">
                  <c:v>8.5</c:v>
                </c:pt>
                <c:pt idx="253">
                  <c:v>8.5329999999999995</c:v>
                </c:pt>
                <c:pt idx="254">
                  <c:v>8.5670000000000002</c:v>
                </c:pt>
                <c:pt idx="255">
                  <c:v>8.6</c:v>
                </c:pt>
                <c:pt idx="256">
                  <c:v>8.6329999999999991</c:v>
                </c:pt>
                <c:pt idx="257">
                  <c:v>8.6669999999999998</c:v>
                </c:pt>
                <c:pt idx="258">
                  <c:v>8.6999999999999993</c:v>
                </c:pt>
                <c:pt idx="259">
                  <c:v>8.7330000000000005</c:v>
                </c:pt>
                <c:pt idx="260">
                  <c:v>8.7669999999999995</c:v>
                </c:pt>
                <c:pt idx="261">
                  <c:v>8.8000000000000007</c:v>
                </c:pt>
                <c:pt idx="262">
                  <c:v>8.8330000000000002</c:v>
                </c:pt>
                <c:pt idx="263">
                  <c:v>8.8670000000000009</c:v>
                </c:pt>
                <c:pt idx="264">
                  <c:v>8.9</c:v>
                </c:pt>
                <c:pt idx="265">
                  <c:v>8.9329999999999998</c:v>
                </c:pt>
                <c:pt idx="266">
                  <c:v>8.9670000000000005</c:v>
                </c:pt>
                <c:pt idx="267">
                  <c:v>9</c:v>
                </c:pt>
                <c:pt idx="268">
                  <c:v>9.0329999999999995</c:v>
                </c:pt>
                <c:pt idx="269">
                  <c:v>9.0670000000000002</c:v>
                </c:pt>
                <c:pt idx="270">
                  <c:v>9.1</c:v>
                </c:pt>
                <c:pt idx="271">
                  <c:v>9.1329999999999991</c:v>
                </c:pt>
                <c:pt idx="272">
                  <c:v>9.1669999999999998</c:v>
                </c:pt>
                <c:pt idx="273">
                  <c:v>9.1999999999999993</c:v>
                </c:pt>
                <c:pt idx="274">
                  <c:v>9.2330000000000005</c:v>
                </c:pt>
                <c:pt idx="275">
                  <c:v>9.2669999999999995</c:v>
                </c:pt>
                <c:pt idx="276">
                  <c:v>9.3000000000000007</c:v>
                </c:pt>
                <c:pt idx="277">
                  <c:v>9.3330000000000002</c:v>
                </c:pt>
                <c:pt idx="278">
                  <c:v>9.3670000000000009</c:v>
                </c:pt>
                <c:pt idx="279">
                  <c:v>9.4</c:v>
                </c:pt>
                <c:pt idx="280">
                  <c:v>9.4329999999999998</c:v>
                </c:pt>
                <c:pt idx="281">
                  <c:v>9.4670000000000005</c:v>
                </c:pt>
                <c:pt idx="282">
                  <c:v>9.5</c:v>
                </c:pt>
                <c:pt idx="283">
                  <c:v>9.5329999999999995</c:v>
                </c:pt>
                <c:pt idx="284">
                  <c:v>9.5670000000000002</c:v>
                </c:pt>
                <c:pt idx="285">
                  <c:v>9.6</c:v>
                </c:pt>
                <c:pt idx="286">
                  <c:v>9.6329999999999991</c:v>
                </c:pt>
                <c:pt idx="287">
                  <c:v>9.6669999999999998</c:v>
                </c:pt>
                <c:pt idx="288">
                  <c:v>9.6999999999999993</c:v>
                </c:pt>
                <c:pt idx="289">
                  <c:v>9.7330000000000005</c:v>
                </c:pt>
                <c:pt idx="290">
                  <c:v>9.7669999999999995</c:v>
                </c:pt>
                <c:pt idx="291">
                  <c:v>9.8000000000000007</c:v>
                </c:pt>
                <c:pt idx="292">
                  <c:v>9.8330000000000002</c:v>
                </c:pt>
                <c:pt idx="293">
                  <c:v>9.8670000000000009</c:v>
                </c:pt>
                <c:pt idx="294">
                  <c:v>9.9</c:v>
                </c:pt>
                <c:pt idx="295">
                  <c:v>9.9329999999999998</c:v>
                </c:pt>
                <c:pt idx="296">
                  <c:v>9.9670000000000005</c:v>
                </c:pt>
                <c:pt idx="297">
                  <c:v>10</c:v>
                </c:pt>
                <c:pt idx="298">
                  <c:v>10.032999999999999</c:v>
                </c:pt>
                <c:pt idx="299">
                  <c:v>10.067</c:v>
                </c:pt>
                <c:pt idx="300">
                  <c:v>10.1</c:v>
                </c:pt>
                <c:pt idx="301">
                  <c:v>10.132999999999999</c:v>
                </c:pt>
                <c:pt idx="302">
                  <c:v>10.167</c:v>
                </c:pt>
                <c:pt idx="303">
                  <c:v>10.199999999999999</c:v>
                </c:pt>
                <c:pt idx="304">
                  <c:v>10.233000000000001</c:v>
                </c:pt>
                <c:pt idx="305">
                  <c:v>10.266999999999999</c:v>
                </c:pt>
                <c:pt idx="306">
                  <c:v>10.3</c:v>
                </c:pt>
                <c:pt idx="307">
                  <c:v>10.333</c:v>
                </c:pt>
                <c:pt idx="308">
                  <c:v>10.367000000000001</c:v>
                </c:pt>
                <c:pt idx="309">
                  <c:v>10.4</c:v>
                </c:pt>
                <c:pt idx="310">
                  <c:v>10.433</c:v>
                </c:pt>
                <c:pt idx="311">
                  <c:v>10.467000000000001</c:v>
                </c:pt>
                <c:pt idx="312">
                  <c:v>10.5</c:v>
                </c:pt>
                <c:pt idx="313">
                  <c:v>10.532999999999999</c:v>
                </c:pt>
                <c:pt idx="314">
                  <c:v>10.567</c:v>
                </c:pt>
                <c:pt idx="315">
                  <c:v>10.6</c:v>
                </c:pt>
                <c:pt idx="316">
                  <c:v>10.632999999999999</c:v>
                </c:pt>
                <c:pt idx="317">
                  <c:v>10.667</c:v>
                </c:pt>
                <c:pt idx="318">
                  <c:v>10.7</c:v>
                </c:pt>
                <c:pt idx="319">
                  <c:v>10.733000000000001</c:v>
                </c:pt>
                <c:pt idx="320">
                  <c:v>10.766999999999999</c:v>
                </c:pt>
                <c:pt idx="321">
                  <c:v>10.8</c:v>
                </c:pt>
                <c:pt idx="322">
                  <c:v>10.833</c:v>
                </c:pt>
                <c:pt idx="323">
                  <c:v>10.867000000000001</c:v>
                </c:pt>
                <c:pt idx="324">
                  <c:v>10.9</c:v>
                </c:pt>
                <c:pt idx="325">
                  <c:v>10.933</c:v>
                </c:pt>
                <c:pt idx="326">
                  <c:v>10.967000000000001</c:v>
                </c:pt>
                <c:pt idx="327">
                  <c:v>11</c:v>
                </c:pt>
                <c:pt idx="328">
                  <c:v>11.032999999999999</c:v>
                </c:pt>
                <c:pt idx="329">
                  <c:v>11.067</c:v>
                </c:pt>
                <c:pt idx="330">
                  <c:v>11.1</c:v>
                </c:pt>
                <c:pt idx="331">
                  <c:v>11.132999999999999</c:v>
                </c:pt>
                <c:pt idx="332">
                  <c:v>11.167</c:v>
                </c:pt>
                <c:pt idx="333">
                  <c:v>11.2</c:v>
                </c:pt>
                <c:pt idx="334">
                  <c:v>11.233000000000001</c:v>
                </c:pt>
                <c:pt idx="335">
                  <c:v>11.266999999999999</c:v>
                </c:pt>
                <c:pt idx="336">
                  <c:v>11.3</c:v>
                </c:pt>
                <c:pt idx="337">
                  <c:v>11.333</c:v>
                </c:pt>
                <c:pt idx="338">
                  <c:v>11.367000000000001</c:v>
                </c:pt>
                <c:pt idx="339">
                  <c:v>11.4</c:v>
                </c:pt>
                <c:pt idx="340">
                  <c:v>11.433</c:v>
                </c:pt>
                <c:pt idx="341">
                  <c:v>11.467000000000001</c:v>
                </c:pt>
                <c:pt idx="342">
                  <c:v>11.5</c:v>
                </c:pt>
                <c:pt idx="343">
                  <c:v>11.532999999999999</c:v>
                </c:pt>
                <c:pt idx="344">
                  <c:v>11.567</c:v>
                </c:pt>
                <c:pt idx="345">
                  <c:v>11.6</c:v>
                </c:pt>
                <c:pt idx="346">
                  <c:v>11.632999999999999</c:v>
                </c:pt>
                <c:pt idx="347">
                  <c:v>11.667</c:v>
                </c:pt>
                <c:pt idx="348">
                  <c:v>11.7</c:v>
                </c:pt>
                <c:pt idx="349">
                  <c:v>11.733000000000001</c:v>
                </c:pt>
                <c:pt idx="350">
                  <c:v>11.766999999999999</c:v>
                </c:pt>
                <c:pt idx="351">
                  <c:v>11.8</c:v>
                </c:pt>
                <c:pt idx="352">
                  <c:v>11.833</c:v>
                </c:pt>
                <c:pt idx="353">
                  <c:v>11.867000000000001</c:v>
                </c:pt>
                <c:pt idx="354">
                  <c:v>11.9</c:v>
                </c:pt>
                <c:pt idx="355">
                  <c:v>11.933</c:v>
                </c:pt>
                <c:pt idx="356">
                  <c:v>11.967000000000001</c:v>
                </c:pt>
                <c:pt idx="357">
                  <c:v>12</c:v>
                </c:pt>
                <c:pt idx="358">
                  <c:v>12.032999999999999</c:v>
                </c:pt>
                <c:pt idx="359">
                  <c:v>12.067</c:v>
                </c:pt>
                <c:pt idx="360">
                  <c:v>12.1</c:v>
                </c:pt>
                <c:pt idx="361">
                  <c:v>12.132999999999999</c:v>
                </c:pt>
                <c:pt idx="362">
                  <c:v>12.167</c:v>
                </c:pt>
                <c:pt idx="363">
                  <c:v>12.2</c:v>
                </c:pt>
                <c:pt idx="364">
                  <c:v>12.233000000000001</c:v>
                </c:pt>
                <c:pt idx="365">
                  <c:v>12.266999999999999</c:v>
                </c:pt>
                <c:pt idx="366">
                  <c:v>12.3</c:v>
                </c:pt>
                <c:pt idx="367">
                  <c:v>12.333</c:v>
                </c:pt>
                <c:pt idx="368">
                  <c:v>12.367000000000001</c:v>
                </c:pt>
                <c:pt idx="369">
                  <c:v>12.4</c:v>
                </c:pt>
                <c:pt idx="370">
                  <c:v>12.433</c:v>
                </c:pt>
                <c:pt idx="371">
                  <c:v>12.467000000000001</c:v>
                </c:pt>
                <c:pt idx="372">
                  <c:v>12.5</c:v>
                </c:pt>
                <c:pt idx="373">
                  <c:v>12.532999999999999</c:v>
                </c:pt>
                <c:pt idx="374">
                  <c:v>12.567</c:v>
                </c:pt>
                <c:pt idx="375">
                  <c:v>12.6</c:v>
                </c:pt>
                <c:pt idx="376">
                  <c:v>12.632999999999999</c:v>
                </c:pt>
                <c:pt idx="377">
                  <c:v>12.667</c:v>
                </c:pt>
                <c:pt idx="378">
                  <c:v>12.7</c:v>
                </c:pt>
                <c:pt idx="379">
                  <c:v>12.733000000000001</c:v>
                </c:pt>
                <c:pt idx="380">
                  <c:v>12.766999999999999</c:v>
                </c:pt>
                <c:pt idx="381">
                  <c:v>12.8</c:v>
                </c:pt>
                <c:pt idx="382">
                  <c:v>12.833</c:v>
                </c:pt>
                <c:pt idx="383">
                  <c:v>12.867000000000001</c:v>
                </c:pt>
                <c:pt idx="384">
                  <c:v>12.9</c:v>
                </c:pt>
                <c:pt idx="385">
                  <c:v>12.933</c:v>
                </c:pt>
                <c:pt idx="386">
                  <c:v>12.967000000000001</c:v>
                </c:pt>
                <c:pt idx="387">
                  <c:v>13</c:v>
                </c:pt>
                <c:pt idx="388">
                  <c:v>13.032999999999999</c:v>
                </c:pt>
                <c:pt idx="389">
                  <c:v>13.067</c:v>
                </c:pt>
                <c:pt idx="390">
                  <c:v>13.1</c:v>
                </c:pt>
                <c:pt idx="391">
                  <c:v>13.132999999999999</c:v>
                </c:pt>
                <c:pt idx="392">
                  <c:v>13.167</c:v>
                </c:pt>
                <c:pt idx="393">
                  <c:v>13.2</c:v>
                </c:pt>
                <c:pt idx="394">
                  <c:v>13.233000000000001</c:v>
                </c:pt>
                <c:pt idx="395">
                  <c:v>13.266999999999999</c:v>
                </c:pt>
                <c:pt idx="396">
                  <c:v>13.3</c:v>
                </c:pt>
                <c:pt idx="397">
                  <c:v>13.333</c:v>
                </c:pt>
                <c:pt idx="398">
                  <c:v>13.367000000000001</c:v>
                </c:pt>
                <c:pt idx="399">
                  <c:v>13.4</c:v>
                </c:pt>
                <c:pt idx="400">
                  <c:v>13.433</c:v>
                </c:pt>
                <c:pt idx="401">
                  <c:v>13.467000000000001</c:v>
                </c:pt>
                <c:pt idx="402">
                  <c:v>13.5</c:v>
                </c:pt>
                <c:pt idx="403">
                  <c:v>13.532999999999999</c:v>
                </c:pt>
                <c:pt idx="404">
                  <c:v>13.567</c:v>
                </c:pt>
                <c:pt idx="405">
                  <c:v>13.6</c:v>
                </c:pt>
                <c:pt idx="406">
                  <c:v>13.632999999999999</c:v>
                </c:pt>
                <c:pt idx="407">
                  <c:v>13.667</c:v>
                </c:pt>
                <c:pt idx="408">
                  <c:v>13.7</c:v>
                </c:pt>
                <c:pt idx="409">
                  <c:v>13.733000000000001</c:v>
                </c:pt>
                <c:pt idx="410">
                  <c:v>13.766999999999999</c:v>
                </c:pt>
                <c:pt idx="411">
                  <c:v>13.8</c:v>
                </c:pt>
                <c:pt idx="412">
                  <c:v>13.833</c:v>
                </c:pt>
                <c:pt idx="413">
                  <c:v>13.867000000000001</c:v>
                </c:pt>
                <c:pt idx="414">
                  <c:v>13.9</c:v>
                </c:pt>
                <c:pt idx="415">
                  <c:v>13.933</c:v>
                </c:pt>
                <c:pt idx="416">
                  <c:v>13.967000000000001</c:v>
                </c:pt>
                <c:pt idx="417">
                  <c:v>14</c:v>
                </c:pt>
                <c:pt idx="418">
                  <c:v>14.032999999999999</c:v>
                </c:pt>
                <c:pt idx="419">
                  <c:v>14.067</c:v>
                </c:pt>
                <c:pt idx="420">
                  <c:v>14.1</c:v>
                </c:pt>
                <c:pt idx="421">
                  <c:v>14.132999999999999</c:v>
                </c:pt>
                <c:pt idx="422">
                  <c:v>14.167</c:v>
                </c:pt>
                <c:pt idx="423">
                  <c:v>14.2</c:v>
                </c:pt>
                <c:pt idx="424">
                  <c:v>14.233000000000001</c:v>
                </c:pt>
                <c:pt idx="425">
                  <c:v>14.266999999999999</c:v>
                </c:pt>
                <c:pt idx="426">
                  <c:v>14.3</c:v>
                </c:pt>
                <c:pt idx="427">
                  <c:v>14.333</c:v>
                </c:pt>
                <c:pt idx="428">
                  <c:v>14.367000000000001</c:v>
                </c:pt>
                <c:pt idx="429">
                  <c:v>14.4</c:v>
                </c:pt>
                <c:pt idx="430">
                  <c:v>14.433</c:v>
                </c:pt>
                <c:pt idx="431">
                  <c:v>14.467000000000001</c:v>
                </c:pt>
                <c:pt idx="432">
                  <c:v>14.5</c:v>
                </c:pt>
                <c:pt idx="433">
                  <c:v>14.532999999999999</c:v>
                </c:pt>
                <c:pt idx="434">
                  <c:v>14.567</c:v>
                </c:pt>
                <c:pt idx="435">
                  <c:v>14.6</c:v>
                </c:pt>
                <c:pt idx="436">
                  <c:v>14.632999999999999</c:v>
                </c:pt>
                <c:pt idx="437">
                  <c:v>14.667</c:v>
                </c:pt>
                <c:pt idx="438">
                  <c:v>14.7</c:v>
                </c:pt>
                <c:pt idx="439">
                  <c:v>14.733000000000001</c:v>
                </c:pt>
                <c:pt idx="440">
                  <c:v>14.766999999999999</c:v>
                </c:pt>
                <c:pt idx="441">
                  <c:v>14.8</c:v>
                </c:pt>
                <c:pt idx="442">
                  <c:v>14.833</c:v>
                </c:pt>
                <c:pt idx="443">
                  <c:v>14.867000000000001</c:v>
                </c:pt>
                <c:pt idx="444">
                  <c:v>14.9</c:v>
                </c:pt>
                <c:pt idx="445">
                  <c:v>14.933</c:v>
                </c:pt>
                <c:pt idx="446">
                  <c:v>14.967000000000001</c:v>
                </c:pt>
                <c:pt idx="447">
                  <c:v>15</c:v>
                </c:pt>
                <c:pt idx="448">
                  <c:v>15.032999999999999</c:v>
                </c:pt>
                <c:pt idx="449">
                  <c:v>15.067</c:v>
                </c:pt>
                <c:pt idx="450">
                  <c:v>15.1</c:v>
                </c:pt>
                <c:pt idx="451">
                  <c:v>15.132999999999999</c:v>
                </c:pt>
                <c:pt idx="452">
                  <c:v>15.167</c:v>
                </c:pt>
                <c:pt idx="453">
                  <c:v>15.2</c:v>
                </c:pt>
                <c:pt idx="454">
                  <c:v>15.233000000000001</c:v>
                </c:pt>
                <c:pt idx="455">
                  <c:v>15.266999999999999</c:v>
                </c:pt>
                <c:pt idx="456">
                  <c:v>15.3</c:v>
                </c:pt>
                <c:pt idx="457">
                  <c:v>15.333</c:v>
                </c:pt>
                <c:pt idx="458">
                  <c:v>15.367000000000001</c:v>
                </c:pt>
                <c:pt idx="459">
                  <c:v>15.4</c:v>
                </c:pt>
                <c:pt idx="460">
                  <c:v>15.433</c:v>
                </c:pt>
                <c:pt idx="461">
                  <c:v>15.467000000000001</c:v>
                </c:pt>
                <c:pt idx="462">
                  <c:v>15.5</c:v>
                </c:pt>
                <c:pt idx="463">
                  <c:v>15.532999999999999</c:v>
                </c:pt>
                <c:pt idx="464">
                  <c:v>15.567</c:v>
                </c:pt>
                <c:pt idx="465">
                  <c:v>15.6</c:v>
                </c:pt>
                <c:pt idx="466">
                  <c:v>15.632999999999999</c:v>
                </c:pt>
                <c:pt idx="467">
                  <c:v>15.667</c:v>
                </c:pt>
                <c:pt idx="468">
                  <c:v>15.7</c:v>
                </c:pt>
                <c:pt idx="469">
                  <c:v>15.733000000000001</c:v>
                </c:pt>
                <c:pt idx="470">
                  <c:v>15.766999999999999</c:v>
                </c:pt>
                <c:pt idx="471">
                  <c:v>15.8</c:v>
                </c:pt>
                <c:pt idx="472">
                  <c:v>15.833</c:v>
                </c:pt>
                <c:pt idx="473">
                  <c:v>15.867000000000001</c:v>
                </c:pt>
                <c:pt idx="474">
                  <c:v>15.9</c:v>
                </c:pt>
                <c:pt idx="475">
                  <c:v>15.933</c:v>
                </c:pt>
                <c:pt idx="476">
                  <c:v>15.967000000000001</c:v>
                </c:pt>
                <c:pt idx="477">
                  <c:v>16</c:v>
                </c:pt>
                <c:pt idx="478">
                  <c:v>16.033000000000001</c:v>
                </c:pt>
                <c:pt idx="479">
                  <c:v>16.067</c:v>
                </c:pt>
                <c:pt idx="480">
                  <c:v>16.100000000000001</c:v>
                </c:pt>
                <c:pt idx="481">
                  <c:v>16.132999999999999</c:v>
                </c:pt>
                <c:pt idx="482">
                  <c:v>16.167000000000002</c:v>
                </c:pt>
                <c:pt idx="483">
                  <c:v>16.2</c:v>
                </c:pt>
                <c:pt idx="484">
                  <c:v>16.233000000000001</c:v>
                </c:pt>
                <c:pt idx="485">
                  <c:v>16.266999999999999</c:v>
                </c:pt>
                <c:pt idx="486">
                  <c:v>16.3</c:v>
                </c:pt>
                <c:pt idx="487">
                  <c:v>16.332999999999998</c:v>
                </c:pt>
                <c:pt idx="488">
                  <c:v>16.367000000000001</c:v>
                </c:pt>
                <c:pt idx="489">
                  <c:v>16.399999999999999</c:v>
                </c:pt>
                <c:pt idx="490">
                  <c:v>16.433</c:v>
                </c:pt>
                <c:pt idx="491">
                  <c:v>16.466999999999999</c:v>
                </c:pt>
                <c:pt idx="492">
                  <c:v>16.5</c:v>
                </c:pt>
                <c:pt idx="493">
                  <c:v>16.533000000000001</c:v>
                </c:pt>
                <c:pt idx="494">
                  <c:v>16.567</c:v>
                </c:pt>
                <c:pt idx="495">
                  <c:v>16.600000000000001</c:v>
                </c:pt>
                <c:pt idx="496">
                  <c:v>16.632999999999999</c:v>
                </c:pt>
                <c:pt idx="497">
                  <c:v>16.667000000000002</c:v>
                </c:pt>
                <c:pt idx="498">
                  <c:v>16.7</c:v>
                </c:pt>
                <c:pt idx="499">
                  <c:v>16.733000000000001</c:v>
                </c:pt>
                <c:pt idx="500">
                  <c:v>16.766999999999999</c:v>
                </c:pt>
                <c:pt idx="501">
                  <c:v>16.8</c:v>
                </c:pt>
                <c:pt idx="502">
                  <c:v>16.832999999999998</c:v>
                </c:pt>
                <c:pt idx="503">
                  <c:v>16.867000000000001</c:v>
                </c:pt>
                <c:pt idx="504">
                  <c:v>16.899999999999999</c:v>
                </c:pt>
                <c:pt idx="505">
                  <c:v>16.933</c:v>
                </c:pt>
                <c:pt idx="506">
                  <c:v>16.966999999999999</c:v>
                </c:pt>
                <c:pt idx="507">
                  <c:v>17</c:v>
                </c:pt>
                <c:pt idx="508">
                  <c:v>17.033000000000001</c:v>
                </c:pt>
                <c:pt idx="509">
                  <c:v>17.067</c:v>
                </c:pt>
                <c:pt idx="510">
                  <c:v>17.100000000000001</c:v>
                </c:pt>
                <c:pt idx="511">
                  <c:v>17.132999999999999</c:v>
                </c:pt>
                <c:pt idx="512">
                  <c:v>17.167000000000002</c:v>
                </c:pt>
                <c:pt idx="513">
                  <c:v>17.2</c:v>
                </c:pt>
                <c:pt idx="514">
                  <c:v>17.233000000000001</c:v>
                </c:pt>
                <c:pt idx="515">
                  <c:v>17.266999999999999</c:v>
                </c:pt>
                <c:pt idx="516">
                  <c:v>17.3</c:v>
                </c:pt>
                <c:pt idx="517">
                  <c:v>17.332999999999998</c:v>
                </c:pt>
                <c:pt idx="518">
                  <c:v>17.367000000000001</c:v>
                </c:pt>
                <c:pt idx="519">
                  <c:v>17.399999999999999</c:v>
                </c:pt>
                <c:pt idx="520">
                  <c:v>17.433</c:v>
                </c:pt>
                <c:pt idx="521">
                  <c:v>17.466999999999999</c:v>
                </c:pt>
                <c:pt idx="522">
                  <c:v>17.5</c:v>
                </c:pt>
                <c:pt idx="523">
                  <c:v>17.533000000000001</c:v>
                </c:pt>
                <c:pt idx="524">
                  <c:v>17.567</c:v>
                </c:pt>
                <c:pt idx="525">
                  <c:v>17.600000000000001</c:v>
                </c:pt>
                <c:pt idx="526">
                  <c:v>17.632999999999999</c:v>
                </c:pt>
                <c:pt idx="527">
                  <c:v>17.667000000000002</c:v>
                </c:pt>
                <c:pt idx="528">
                  <c:v>17.7</c:v>
                </c:pt>
                <c:pt idx="529">
                  <c:v>17.733000000000001</c:v>
                </c:pt>
                <c:pt idx="530">
                  <c:v>17.766999999999999</c:v>
                </c:pt>
                <c:pt idx="531">
                  <c:v>17.8</c:v>
                </c:pt>
                <c:pt idx="532">
                  <c:v>17.832999999999998</c:v>
                </c:pt>
                <c:pt idx="533">
                  <c:v>17.867000000000001</c:v>
                </c:pt>
                <c:pt idx="534">
                  <c:v>17.899999999999999</c:v>
                </c:pt>
                <c:pt idx="535">
                  <c:v>17.933</c:v>
                </c:pt>
                <c:pt idx="536">
                  <c:v>17.966999999999999</c:v>
                </c:pt>
                <c:pt idx="537">
                  <c:v>18</c:v>
                </c:pt>
                <c:pt idx="538">
                  <c:v>18.033000000000001</c:v>
                </c:pt>
                <c:pt idx="539">
                  <c:v>18.067</c:v>
                </c:pt>
                <c:pt idx="540">
                  <c:v>18.100000000000001</c:v>
                </c:pt>
                <c:pt idx="541">
                  <c:v>18.132999999999999</c:v>
                </c:pt>
                <c:pt idx="542">
                  <c:v>18.167000000000002</c:v>
                </c:pt>
                <c:pt idx="543">
                  <c:v>18.2</c:v>
                </c:pt>
                <c:pt idx="544">
                  <c:v>18.233000000000001</c:v>
                </c:pt>
                <c:pt idx="545">
                  <c:v>18.266999999999999</c:v>
                </c:pt>
                <c:pt idx="546">
                  <c:v>18.3</c:v>
                </c:pt>
                <c:pt idx="547">
                  <c:v>18.332999999999998</c:v>
                </c:pt>
                <c:pt idx="548">
                  <c:v>18.367000000000001</c:v>
                </c:pt>
                <c:pt idx="549">
                  <c:v>18.399999999999999</c:v>
                </c:pt>
                <c:pt idx="550">
                  <c:v>18.433</c:v>
                </c:pt>
                <c:pt idx="551">
                  <c:v>18.466999999999999</c:v>
                </c:pt>
                <c:pt idx="552">
                  <c:v>18.5</c:v>
                </c:pt>
                <c:pt idx="553">
                  <c:v>18.533000000000001</c:v>
                </c:pt>
                <c:pt idx="554">
                  <c:v>18.567</c:v>
                </c:pt>
                <c:pt idx="555">
                  <c:v>18.600000000000001</c:v>
                </c:pt>
                <c:pt idx="556">
                  <c:v>18.632999999999999</c:v>
                </c:pt>
                <c:pt idx="557">
                  <c:v>18.667000000000002</c:v>
                </c:pt>
                <c:pt idx="558">
                  <c:v>18.7</c:v>
                </c:pt>
                <c:pt idx="559">
                  <c:v>18.733000000000001</c:v>
                </c:pt>
                <c:pt idx="560">
                  <c:v>18.766999999999999</c:v>
                </c:pt>
                <c:pt idx="561">
                  <c:v>18.8</c:v>
                </c:pt>
                <c:pt idx="562">
                  <c:v>18.832999999999998</c:v>
                </c:pt>
                <c:pt idx="563">
                  <c:v>18.867000000000001</c:v>
                </c:pt>
                <c:pt idx="564">
                  <c:v>18.899999999999999</c:v>
                </c:pt>
                <c:pt idx="565">
                  <c:v>18.933</c:v>
                </c:pt>
                <c:pt idx="566">
                  <c:v>18.966999999999999</c:v>
                </c:pt>
                <c:pt idx="567">
                  <c:v>19</c:v>
                </c:pt>
                <c:pt idx="568">
                  <c:v>19.033000000000001</c:v>
                </c:pt>
                <c:pt idx="569">
                  <c:v>19.067</c:v>
                </c:pt>
                <c:pt idx="570">
                  <c:v>19.100000000000001</c:v>
                </c:pt>
                <c:pt idx="571">
                  <c:v>19.132999999999999</c:v>
                </c:pt>
                <c:pt idx="572">
                  <c:v>19.167000000000002</c:v>
                </c:pt>
                <c:pt idx="573">
                  <c:v>19.2</c:v>
                </c:pt>
                <c:pt idx="574">
                  <c:v>19.233000000000001</c:v>
                </c:pt>
                <c:pt idx="575">
                  <c:v>19.266999999999999</c:v>
                </c:pt>
                <c:pt idx="576">
                  <c:v>19.3</c:v>
                </c:pt>
                <c:pt idx="577">
                  <c:v>19.332999999999998</c:v>
                </c:pt>
                <c:pt idx="578">
                  <c:v>19.367000000000001</c:v>
                </c:pt>
                <c:pt idx="579">
                  <c:v>19.399999999999999</c:v>
                </c:pt>
                <c:pt idx="580">
                  <c:v>19.433</c:v>
                </c:pt>
                <c:pt idx="581">
                  <c:v>19.466999999999999</c:v>
                </c:pt>
                <c:pt idx="582">
                  <c:v>19.5</c:v>
                </c:pt>
                <c:pt idx="583">
                  <c:v>19.533000000000001</c:v>
                </c:pt>
                <c:pt idx="584">
                  <c:v>19.567</c:v>
                </c:pt>
                <c:pt idx="585">
                  <c:v>19.600000000000001</c:v>
                </c:pt>
                <c:pt idx="586">
                  <c:v>19.632999999999999</c:v>
                </c:pt>
                <c:pt idx="587">
                  <c:v>19.667000000000002</c:v>
                </c:pt>
                <c:pt idx="588">
                  <c:v>19.7</c:v>
                </c:pt>
                <c:pt idx="589">
                  <c:v>19.733000000000001</c:v>
                </c:pt>
                <c:pt idx="590">
                  <c:v>19.766999999999999</c:v>
                </c:pt>
                <c:pt idx="591">
                  <c:v>19.8</c:v>
                </c:pt>
                <c:pt idx="592">
                  <c:v>19.832999999999998</c:v>
                </c:pt>
                <c:pt idx="593">
                  <c:v>19.867000000000001</c:v>
                </c:pt>
                <c:pt idx="594">
                  <c:v>19.899999999999999</c:v>
                </c:pt>
                <c:pt idx="595">
                  <c:v>19.933</c:v>
                </c:pt>
                <c:pt idx="596">
                  <c:v>19.966999999999999</c:v>
                </c:pt>
                <c:pt idx="597">
                  <c:v>20</c:v>
                </c:pt>
                <c:pt idx="598">
                  <c:v>20.033000000000001</c:v>
                </c:pt>
                <c:pt idx="599">
                  <c:v>20.067</c:v>
                </c:pt>
                <c:pt idx="600">
                  <c:v>20.100000000000001</c:v>
                </c:pt>
              </c:numCache>
            </c:numRef>
          </c:xVal>
          <c:yVal>
            <c:numRef>
              <c:f>'@65K'!$B$2:$B$602</c:f>
              <c:numCache>
                <c:formatCode>General</c:formatCode>
                <c:ptCount val="601"/>
                <c:pt idx="2">
                  <c:v>32.933999999999997</c:v>
                </c:pt>
                <c:pt idx="3">
                  <c:v>35.067</c:v>
                </c:pt>
                <c:pt idx="4">
                  <c:v>36.936</c:v>
                </c:pt>
                <c:pt idx="5">
                  <c:v>38.095999999999997</c:v>
                </c:pt>
                <c:pt idx="6">
                  <c:v>38.786000000000001</c:v>
                </c:pt>
                <c:pt idx="7">
                  <c:v>39.298000000000002</c:v>
                </c:pt>
                <c:pt idx="8">
                  <c:v>39.905999999999999</c:v>
                </c:pt>
                <c:pt idx="9">
                  <c:v>40.557000000000002</c:v>
                </c:pt>
                <c:pt idx="10">
                  <c:v>41.162999999999997</c:v>
                </c:pt>
                <c:pt idx="11">
                  <c:v>41.534999999999997</c:v>
                </c:pt>
                <c:pt idx="12">
                  <c:v>41.633000000000003</c:v>
                </c:pt>
                <c:pt idx="13">
                  <c:v>41.463000000000001</c:v>
                </c:pt>
                <c:pt idx="14">
                  <c:v>41.164000000000001</c:v>
                </c:pt>
                <c:pt idx="15">
                  <c:v>40.902000000000001</c:v>
                </c:pt>
                <c:pt idx="16">
                  <c:v>40.826999999999998</c:v>
                </c:pt>
                <c:pt idx="17">
                  <c:v>40.761000000000003</c:v>
                </c:pt>
                <c:pt idx="18">
                  <c:v>40.679000000000002</c:v>
                </c:pt>
                <c:pt idx="19">
                  <c:v>40.6</c:v>
                </c:pt>
                <c:pt idx="20">
                  <c:v>40.604999999999997</c:v>
                </c:pt>
                <c:pt idx="21">
                  <c:v>40.649000000000001</c:v>
                </c:pt>
                <c:pt idx="22">
                  <c:v>40.869999999999997</c:v>
                </c:pt>
                <c:pt idx="23">
                  <c:v>41.215000000000003</c:v>
                </c:pt>
                <c:pt idx="24">
                  <c:v>41.576999999999998</c:v>
                </c:pt>
                <c:pt idx="25">
                  <c:v>41.753</c:v>
                </c:pt>
                <c:pt idx="26">
                  <c:v>41.786000000000001</c:v>
                </c:pt>
                <c:pt idx="27">
                  <c:v>41.688000000000002</c:v>
                </c:pt>
                <c:pt idx="28">
                  <c:v>41.567999999999998</c:v>
                </c:pt>
                <c:pt idx="29">
                  <c:v>41.432000000000002</c:v>
                </c:pt>
                <c:pt idx="30">
                  <c:v>41.399000000000001</c:v>
                </c:pt>
                <c:pt idx="31">
                  <c:v>41.378</c:v>
                </c:pt>
                <c:pt idx="32">
                  <c:v>41.32</c:v>
                </c:pt>
                <c:pt idx="33">
                  <c:v>41.162999999999997</c:v>
                </c:pt>
                <c:pt idx="34">
                  <c:v>40.957000000000001</c:v>
                </c:pt>
                <c:pt idx="35">
                  <c:v>40.743000000000002</c:v>
                </c:pt>
                <c:pt idx="36">
                  <c:v>40.549999999999997</c:v>
                </c:pt>
                <c:pt idx="37">
                  <c:v>40.439</c:v>
                </c:pt>
                <c:pt idx="38">
                  <c:v>40.417999999999999</c:v>
                </c:pt>
                <c:pt idx="39">
                  <c:v>40.396999999999998</c:v>
                </c:pt>
                <c:pt idx="40">
                  <c:v>40.302999999999997</c:v>
                </c:pt>
                <c:pt idx="41">
                  <c:v>40.159999999999997</c:v>
                </c:pt>
                <c:pt idx="42">
                  <c:v>39.970999999999997</c:v>
                </c:pt>
                <c:pt idx="43">
                  <c:v>39.743000000000002</c:v>
                </c:pt>
                <c:pt idx="44">
                  <c:v>39.552999999999997</c:v>
                </c:pt>
                <c:pt idx="45">
                  <c:v>39.414999999999999</c:v>
                </c:pt>
                <c:pt idx="46">
                  <c:v>39.277999999999999</c:v>
                </c:pt>
                <c:pt idx="47">
                  <c:v>39.146999999999998</c:v>
                </c:pt>
                <c:pt idx="48">
                  <c:v>38.947000000000003</c:v>
                </c:pt>
                <c:pt idx="49">
                  <c:v>38.726999999999997</c:v>
                </c:pt>
                <c:pt idx="50">
                  <c:v>38.491</c:v>
                </c:pt>
                <c:pt idx="51">
                  <c:v>38.301000000000002</c:v>
                </c:pt>
                <c:pt idx="52">
                  <c:v>38.140999999999998</c:v>
                </c:pt>
                <c:pt idx="53">
                  <c:v>38.067999999999998</c:v>
                </c:pt>
                <c:pt idx="54">
                  <c:v>38</c:v>
                </c:pt>
                <c:pt idx="55">
                  <c:v>37.915999999999997</c:v>
                </c:pt>
                <c:pt idx="56">
                  <c:v>37.802999999999997</c:v>
                </c:pt>
                <c:pt idx="57">
                  <c:v>37.670999999999999</c:v>
                </c:pt>
                <c:pt idx="58">
                  <c:v>37.558999999999997</c:v>
                </c:pt>
                <c:pt idx="59">
                  <c:v>37.444000000000003</c:v>
                </c:pt>
                <c:pt idx="60">
                  <c:v>37.365000000000002</c:v>
                </c:pt>
                <c:pt idx="61">
                  <c:v>37.314999999999998</c:v>
                </c:pt>
                <c:pt idx="62">
                  <c:v>37.256</c:v>
                </c:pt>
                <c:pt idx="63">
                  <c:v>37.162999999999997</c:v>
                </c:pt>
                <c:pt idx="64">
                  <c:v>37.084000000000003</c:v>
                </c:pt>
                <c:pt idx="65">
                  <c:v>37.005000000000003</c:v>
                </c:pt>
                <c:pt idx="66">
                  <c:v>36.929000000000002</c:v>
                </c:pt>
                <c:pt idx="67">
                  <c:v>36.896999999999998</c:v>
                </c:pt>
                <c:pt idx="68">
                  <c:v>36.892000000000003</c:v>
                </c:pt>
                <c:pt idx="69">
                  <c:v>36.878</c:v>
                </c:pt>
                <c:pt idx="70">
                  <c:v>36.86</c:v>
                </c:pt>
                <c:pt idx="71">
                  <c:v>36.860999999999997</c:v>
                </c:pt>
                <c:pt idx="72">
                  <c:v>36.848999999999997</c:v>
                </c:pt>
                <c:pt idx="73">
                  <c:v>36.801000000000002</c:v>
                </c:pt>
                <c:pt idx="74">
                  <c:v>36.781999999999996</c:v>
                </c:pt>
                <c:pt idx="75">
                  <c:v>36.814999999999998</c:v>
                </c:pt>
                <c:pt idx="76">
                  <c:v>36.826999999999998</c:v>
                </c:pt>
                <c:pt idx="77">
                  <c:v>36.832999999999998</c:v>
                </c:pt>
                <c:pt idx="78">
                  <c:v>36.825000000000003</c:v>
                </c:pt>
                <c:pt idx="79">
                  <c:v>36.780999999999999</c:v>
                </c:pt>
                <c:pt idx="80">
                  <c:v>36.752000000000002</c:v>
                </c:pt>
                <c:pt idx="81">
                  <c:v>36.741</c:v>
                </c:pt>
                <c:pt idx="82">
                  <c:v>36.698999999999998</c:v>
                </c:pt>
                <c:pt idx="83">
                  <c:v>36.709000000000003</c:v>
                </c:pt>
                <c:pt idx="84">
                  <c:v>36.771999999999998</c:v>
                </c:pt>
                <c:pt idx="85">
                  <c:v>36.798000000000002</c:v>
                </c:pt>
                <c:pt idx="86">
                  <c:v>36.786999999999999</c:v>
                </c:pt>
                <c:pt idx="87">
                  <c:v>36.795999999999999</c:v>
                </c:pt>
                <c:pt idx="88">
                  <c:v>36.789000000000001</c:v>
                </c:pt>
                <c:pt idx="89">
                  <c:v>36.783000000000001</c:v>
                </c:pt>
                <c:pt idx="90">
                  <c:v>36.78</c:v>
                </c:pt>
                <c:pt idx="91">
                  <c:v>36.793999999999997</c:v>
                </c:pt>
                <c:pt idx="92">
                  <c:v>36.820999999999998</c:v>
                </c:pt>
                <c:pt idx="93">
                  <c:v>36.85</c:v>
                </c:pt>
                <c:pt idx="94">
                  <c:v>36.878</c:v>
                </c:pt>
                <c:pt idx="95">
                  <c:v>36.857999999999997</c:v>
                </c:pt>
                <c:pt idx="96">
                  <c:v>36.89</c:v>
                </c:pt>
                <c:pt idx="97">
                  <c:v>36.936999999999998</c:v>
                </c:pt>
                <c:pt idx="98">
                  <c:v>37</c:v>
                </c:pt>
                <c:pt idx="99">
                  <c:v>37.045000000000002</c:v>
                </c:pt>
                <c:pt idx="100">
                  <c:v>37.091999999999999</c:v>
                </c:pt>
                <c:pt idx="101">
                  <c:v>37.119</c:v>
                </c:pt>
                <c:pt idx="102">
                  <c:v>37.081000000000003</c:v>
                </c:pt>
                <c:pt idx="103">
                  <c:v>37.04</c:v>
                </c:pt>
                <c:pt idx="104">
                  <c:v>37.017000000000003</c:v>
                </c:pt>
                <c:pt idx="105">
                  <c:v>37.027999999999999</c:v>
                </c:pt>
                <c:pt idx="106">
                  <c:v>36.988999999999997</c:v>
                </c:pt>
                <c:pt idx="107">
                  <c:v>36.984000000000002</c:v>
                </c:pt>
                <c:pt idx="108">
                  <c:v>36.978999999999999</c:v>
                </c:pt>
                <c:pt idx="109">
                  <c:v>36.923999999999999</c:v>
                </c:pt>
                <c:pt idx="110">
                  <c:v>36.884999999999998</c:v>
                </c:pt>
                <c:pt idx="111">
                  <c:v>36.828000000000003</c:v>
                </c:pt>
                <c:pt idx="112">
                  <c:v>36.79</c:v>
                </c:pt>
                <c:pt idx="113">
                  <c:v>36.732999999999997</c:v>
                </c:pt>
                <c:pt idx="114">
                  <c:v>36.692</c:v>
                </c:pt>
                <c:pt idx="115">
                  <c:v>36.618000000000002</c:v>
                </c:pt>
                <c:pt idx="116">
                  <c:v>36.563000000000002</c:v>
                </c:pt>
                <c:pt idx="117">
                  <c:v>36.511000000000003</c:v>
                </c:pt>
                <c:pt idx="118">
                  <c:v>36.442</c:v>
                </c:pt>
                <c:pt idx="119">
                  <c:v>36.406999999999996</c:v>
                </c:pt>
                <c:pt idx="120">
                  <c:v>36.372999999999998</c:v>
                </c:pt>
                <c:pt idx="121">
                  <c:v>36.322000000000003</c:v>
                </c:pt>
                <c:pt idx="122">
                  <c:v>36.268000000000001</c:v>
                </c:pt>
                <c:pt idx="123">
                  <c:v>36.234999999999999</c:v>
                </c:pt>
                <c:pt idx="124">
                  <c:v>36.151000000000003</c:v>
                </c:pt>
                <c:pt idx="125">
                  <c:v>36.116999999999997</c:v>
                </c:pt>
                <c:pt idx="126">
                  <c:v>36.082000000000001</c:v>
                </c:pt>
                <c:pt idx="127">
                  <c:v>36.049999999999997</c:v>
                </c:pt>
                <c:pt idx="128">
                  <c:v>36.015999999999998</c:v>
                </c:pt>
                <c:pt idx="129">
                  <c:v>35.982999999999997</c:v>
                </c:pt>
                <c:pt idx="130">
                  <c:v>35.911999999999999</c:v>
                </c:pt>
                <c:pt idx="131">
                  <c:v>35.893999999999998</c:v>
                </c:pt>
                <c:pt idx="132">
                  <c:v>35.880000000000003</c:v>
                </c:pt>
                <c:pt idx="133">
                  <c:v>35.863</c:v>
                </c:pt>
                <c:pt idx="134">
                  <c:v>35.877000000000002</c:v>
                </c:pt>
                <c:pt idx="135">
                  <c:v>35.9</c:v>
                </c:pt>
                <c:pt idx="136">
                  <c:v>35.902000000000001</c:v>
                </c:pt>
                <c:pt idx="137">
                  <c:v>35.866999999999997</c:v>
                </c:pt>
                <c:pt idx="138">
                  <c:v>35.832000000000001</c:v>
                </c:pt>
                <c:pt idx="139">
                  <c:v>35.786999999999999</c:v>
                </c:pt>
                <c:pt idx="140">
                  <c:v>35.752000000000002</c:v>
                </c:pt>
                <c:pt idx="141">
                  <c:v>35.703000000000003</c:v>
                </c:pt>
                <c:pt idx="142">
                  <c:v>35.707000000000001</c:v>
                </c:pt>
                <c:pt idx="143">
                  <c:v>35.709000000000003</c:v>
                </c:pt>
                <c:pt idx="144">
                  <c:v>35.725999999999999</c:v>
                </c:pt>
                <c:pt idx="145">
                  <c:v>35.741999999999997</c:v>
                </c:pt>
                <c:pt idx="146">
                  <c:v>35.741999999999997</c:v>
                </c:pt>
                <c:pt idx="147">
                  <c:v>35.722999999999999</c:v>
                </c:pt>
                <c:pt idx="148">
                  <c:v>35.704999999999998</c:v>
                </c:pt>
                <c:pt idx="149">
                  <c:v>35.685000000000002</c:v>
                </c:pt>
                <c:pt idx="150">
                  <c:v>35.667999999999999</c:v>
                </c:pt>
                <c:pt idx="151">
                  <c:v>35.698999999999998</c:v>
                </c:pt>
                <c:pt idx="152">
                  <c:v>35.710999999999999</c:v>
                </c:pt>
                <c:pt idx="153">
                  <c:v>35.692999999999998</c:v>
                </c:pt>
                <c:pt idx="154">
                  <c:v>35.707000000000001</c:v>
                </c:pt>
                <c:pt idx="155">
                  <c:v>35.685000000000002</c:v>
                </c:pt>
                <c:pt idx="156">
                  <c:v>35.664000000000001</c:v>
                </c:pt>
                <c:pt idx="157">
                  <c:v>35.664000000000001</c:v>
                </c:pt>
                <c:pt idx="158">
                  <c:v>35.694000000000003</c:v>
                </c:pt>
                <c:pt idx="159">
                  <c:v>35.674999999999997</c:v>
                </c:pt>
                <c:pt idx="160">
                  <c:v>35.673999999999999</c:v>
                </c:pt>
                <c:pt idx="161">
                  <c:v>35.677999999999997</c:v>
                </c:pt>
                <c:pt idx="162">
                  <c:v>35.643000000000001</c:v>
                </c:pt>
                <c:pt idx="163">
                  <c:v>35.643999999999998</c:v>
                </c:pt>
                <c:pt idx="164">
                  <c:v>35.628999999999998</c:v>
                </c:pt>
                <c:pt idx="165">
                  <c:v>35.631</c:v>
                </c:pt>
                <c:pt idx="166">
                  <c:v>35.558</c:v>
                </c:pt>
                <c:pt idx="167">
                  <c:v>35.542999999999999</c:v>
                </c:pt>
                <c:pt idx="168">
                  <c:v>35.497</c:v>
                </c:pt>
                <c:pt idx="169">
                  <c:v>35.479999999999997</c:v>
                </c:pt>
                <c:pt idx="170">
                  <c:v>35.463000000000001</c:v>
                </c:pt>
                <c:pt idx="171">
                  <c:v>35.515999999999998</c:v>
                </c:pt>
                <c:pt idx="172">
                  <c:v>35.548000000000002</c:v>
                </c:pt>
                <c:pt idx="173">
                  <c:v>35.579000000000001</c:v>
                </c:pt>
                <c:pt idx="174">
                  <c:v>35.594000000000001</c:v>
                </c:pt>
                <c:pt idx="175">
                  <c:v>35.591999999999999</c:v>
                </c:pt>
                <c:pt idx="176">
                  <c:v>35.588999999999999</c:v>
                </c:pt>
                <c:pt idx="177">
                  <c:v>35.570999999999998</c:v>
                </c:pt>
                <c:pt idx="178">
                  <c:v>35.554000000000002</c:v>
                </c:pt>
                <c:pt idx="179">
                  <c:v>35.551000000000002</c:v>
                </c:pt>
                <c:pt idx="180">
                  <c:v>35.53</c:v>
                </c:pt>
                <c:pt idx="181">
                  <c:v>35.475999999999999</c:v>
                </c:pt>
                <c:pt idx="182">
                  <c:v>35.454999999999998</c:v>
                </c:pt>
                <c:pt idx="183">
                  <c:v>35.414999999999999</c:v>
                </c:pt>
                <c:pt idx="184">
                  <c:v>35.398000000000003</c:v>
                </c:pt>
                <c:pt idx="185">
                  <c:v>35.4</c:v>
                </c:pt>
                <c:pt idx="186">
                  <c:v>35.383000000000003</c:v>
                </c:pt>
                <c:pt idx="187">
                  <c:v>35.380000000000003</c:v>
                </c:pt>
                <c:pt idx="188">
                  <c:v>35.372999999999998</c:v>
                </c:pt>
                <c:pt idx="189">
                  <c:v>35.329000000000001</c:v>
                </c:pt>
                <c:pt idx="190">
                  <c:v>35.284999999999997</c:v>
                </c:pt>
                <c:pt idx="191">
                  <c:v>35.313000000000002</c:v>
                </c:pt>
                <c:pt idx="192">
                  <c:v>35.290999999999997</c:v>
                </c:pt>
                <c:pt idx="193">
                  <c:v>35.292000000000002</c:v>
                </c:pt>
                <c:pt idx="194">
                  <c:v>35.31</c:v>
                </c:pt>
                <c:pt idx="195">
                  <c:v>35.328000000000003</c:v>
                </c:pt>
                <c:pt idx="196">
                  <c:v>35.314999999999998</c:v>
                </c:pt>
                <c:pt idx="197">
                  <c:v>35.32</c:v>
                </c:pt>
                <c:pt idx="198">
                  <c:v>35.344999999999999</c:v>
                </c:pt>
                <c:pt idx="199">
                  <c:v>35.353000000000002</c:v>
                </c:pt>
                <c:pt idx="200">
                  <c:v>35.362000000000002</c:v>
                </c:pt>
                <c:pt idx="201">
                  <c:v>35.368000000000002</c:v>
                </c:pt>
                <c:pt idx="202">
                  <c:v>35.389000000000003</c:v>
                </c:pt>
                <c:pt idx="203">
                  <c:v>35.359000000000002</c:v>
                </c:pt>
                <c:pt idx="204">
                  <c:v>35.332000000000001</c:v>
                </c:pt>
                <c:pt idx="205">
                  <c:v>35.304000000000002</c:v>
                </c:pt>
                <c:pt idx="206">
                  <c:v>35.259</c:v>
                </c:pt>
                <c:pt idx="207">
                  <c:v>35.200000000000003</c:v>
                </c:pt>
                <c:pt idx="208">
                  <c:v>35.155999999999999</c:v>
                </c:pt>
                <c:pt idx="209">
                  <c:v>35.113</c:v>
                </c:pt>
                <c:pt idx="210">
                  <c:v>35.033000000000001</c:v>
                </c:pt>
                <c:pt idx="211">
                  <c:v>35.006999999999998</c:v>
                </c:pt>
                <c:pt idx="212">
                  <c:v>34.963999999999999</c:v>
                </c:pt>
                <c:pt idx="213">
                  <c:v>34.904000000000003</c:v>
                </c:pt>
                <c:pt idx="214">
                  <c:v>34.875999999999998</c:v>
                </c:pt>
                <c:pt idx="215">
                  <c:v>34.884999999999998</c:v>
                </c:pt>
                <c:pt idx="216">
                  <c:v>34.871000000000002</c:v>
                </c:pt>
                <c:pt idx="217">
                  <c:v>34.854999999999997</c:v>
                </c:pt>
                <c:pt idx="218">
                  <c:v>34.872999999999998</c:v>
                </c:pt>
                <c:pt idx="219">
                  <c:v>34.862000000000002</c:v>
                </c:pt>
                <c:pt idx="220">
                  <c:v>34.847999999999999</c:v>
                </c:pt>
                <c:pt idx="221">
                  <c:v>34.837000000000003</c:v>
                </c:pt>
                <c:pt idx="222">
                  <c:v>34.844999999999999</c:v>
                </c:pt>
                <c:pt idx="223">
                  <c:v>34.872</c:v>
                </c:pt>
                <c:pt idx="224">
                  <c:v>34.911999999999999</c:v>
                </c:pt>
                <c:pt idx="225">
                  <c:v>35.008000000000003</c:v>
                </c:pt>
                <c:pt idx="226">
                  <c:v>35.072000000000003</c:v>
                </c:pt>
                <c:pt idx="227">
                  <c:v>35.15</c:v>
                </c:pt>
                <c:pt idx="228">
                  <c:v>35.241999999999997</c:v>
                </c:pt>
                <c:pt idx="229">
                  <c:v>35.317999999999998</c:v>
                </c:pt>
                <c:pt idx="230">
                  <c:v>35.323999999999998</c:v>
                </c:pt>
                <c:pt idx="231">
                  <c:v>35.328000000000003</c:v>
                </c:pt>
                <c:pt idx="232">
                  <c:v>35.314</c:v>
                </c:pt>
                <c:pt idx="233">
                  <c:v>35.268999999999998</c:v>
                </c:pt>
                <c:pt idx="234">
                  <c:v>35.219000000000001</c:v>
                </c:pt>
                <c:pt idx="235">
                  <c:v>35.183999999999997</c:v>
                </c:pt>
                <c:pt idx="236">
                  <c:v>35.149000000000001</c:v>
                </c:pt>
                <c:pt idx="237">
                  <c:v>35.116999999999997</c:v>
                </c:pt>
                <c:pt idx="238">
                  <c:v>35.066000000000003</c:v>
                </c:pt>
                <c:pt idx="239">
                  <c:v>35.015000000000001</c:v>
                </c:pt>
                <c:pt idx="240">
                  <c:v>34.948</c:v>
                </c:pt>
                <c:pt idx="241">
                  <c:v>34.866999999999997</c:v>
                </c:pt>
                <c:pt idx="242">
                  <c:v>34.801000000000002</c:v>
                </c:pt>
                <c:pt idx="243">
                  <c:v>34.738</c:v>
                </c:pt>
                <c:pt idx="244">
                  <c:v>34.71</c:v>
                </c:pt>
                <c:pt idx="245">
                  <c:v>34.701999999999998</c:v>
                </c:pt>
                <c:pt idx="246">
                  <c:v>34.726999999999997</c:v>
                </c:pt>
                <c:pt idx="247">
                  <c:v>34.704000000000001</c:v>
                </c:pt>
                <c:pt idx="248">
                  <c:v>34.715000000000003</c:v>
                </c:pt>
                <c:pt idx="249">
                  <c:v>34.677999999999997</c:v>
                </c:pt>
                <c:pt idx="250">
                  <c:v>34.625</c:v>
                </c:pt>
                <c:pt idx="251">
                  <c:v>34.552</c:v>
                </c:pt>
                <c:pt idx="252">
                  <c:v>34.527999999999999</c:v>
                </c:pt>
                <c:pt idx="253">
                  <c:v>34.436</c:v>
                </c:pt>
                <c:pt idx="254">
                  <c:v>34.338000000000001</c:v>
                </c:pt>
                <c:pt idx="255">
                  <c:v>34.271999999999998</c:v>
                </c:pt>
                <c:pt idx="256">
                  <c:v>34.207000000000001</c:v>
                </c:pt>
                <c:pt idx="257">
                  <c:v>34.109000000000002</c:v>
                </c:pt>
                <c:pt idx="258">
                  <c:v>34.042999999999999</c:v>
                </c:pt>
                <c:pt idx="259">
                  <c:v>33.997</c:v>
                </c:pt>
                <c:pt idx="260">
                  <c:v>33.914000000000001</c:v>
                </c:pt>
                <c:pt idx="261">
                  <c:v>33.847999999999999</c:v>
                </c:pt>
                <c:pt idx="262">
                  <c:v>33.783999999999999</c:v>
                </c:pt>
                <c:pt idx="263">
                  <c:v>33.703000000000003</c:v>
                </c:pt>
                <c:pt idx="264">
                  <c:v>33.673000000000002</c:v>
                </c:pt>
                <c:pt idx="265">
                  <c:v>33.627000000000002</c:v>
                </c:pt>
                <c:pt idx="266">
                  <c:v>33.616999999999997</c:v>
                </c:pt>
                <c:pt idx="267">
                  <c:v>33.622</c:v>
                </c:pt>
                <c:pt idx="268">
                  <c:v>33.659999999999997</c:v>
                </c:pt>
                <c:pt idx="269">
                  <c:v>33.607999999999997</c:v>
                </c:pt>
                <c:pt idx="270">
                  <c:v>33.648000000000003</c:v>
                </c:pt>
                <c:pt idx="271">
                  <c:v>33.634999999999998</c:v>
                </c:pt>
                <c:pt idx="272">
                  <c:v>33.654000000000003</c:v>
                </c:pt>
                <c:pt idx="273">
                  <c:v>33.697000000000003</c:v>
                </c:pt>
                <c:pt idx="274">
                  <c:v>33.793999999999997</c:v>
                </c:pt>
                <c:pt idx="275">
                  <c:v>33.819000000000003</c:v>
                </c:pt>
                <c:pt idx="276">
                  <c:v>33.880000000000003</c:v>
                </c:pt>
                <c:pt idx="277">
                  <c:v>33.908000000000001</c:v>
                </c:pt>
                <c:pt idx="278">
                  <c:v>33.914999999999999</c:v>
                </c:pt>
                <c:pt idx="279">
                  <c:v>33.924999999999997</c:v>
                </c:pt>
                <c:pt idx="280">
                  <c:v>33.951999999999998</c:v>
                </c:pt>
                <c:pt idx="281">
                  <c:v>33.94</c:v>
                </c:pt>
                <c:pt idx="282">
                  <c:v>33.966000000000001</c:v>
                </c:pt>
                <c:pt idx="283">
                  <c:v>34.015999999999998</c:v>
                </c:pt>
                <c:pt idx="284">
                  <c:v>34.048999999999999</c:v>
                </c:pt>
                <c:pt idx="285">
                  <c:v>34.066000000000003</c:v>
                </c:pt>
                <c:pt idx="286">
                  <c:v>34.125</c:v>
                </c:pt>
                <c:pt idx="287">
                  <c:v>34.182000000000002</c:v>
                </c:pt>
                <c:pt idx="288">
                  <c:v>34.197000000000003</c:v>
                </c:pt>
                <c:pt idx="289">
                  <c:v>34.247</c:v>
                </c:pt>
                <c:pt idx="290">
                  <c:v>34.328000000000003</c:v>
                </c:pt>
                <c:pt idx="291">
                  <c:v>34.386000000000003</c:v>
                </c:pt>
                <c:pt idx="292">
                  <c:v>34.408000000000001</c:v>
                </c:pt>
                <c:pt idx="293">
                  <c:v>34.447000000000003</c:v>
                </c:pt>
                <c:pt idx="294">
                  <c:v>34.454999999999998</c:v>
                </c:pt>
                <c:pt idx="295">
                  <c:v>34.448999999999998</c:v>
                </c:pt>
                <c:pt idx="296">
                  <c:v>34.462000000000003</c:v>
                </c:pt>
                <c:pt idx="297">
                  <c:v>34.496000000000002</c:v>
                </c:pt>
                <c:pt idx="298">
                  <c:v>34.523000000000003</c:v>
                </c:pt>
                <c:pt idx="299">
                  <c:v>34.567999999999998</c:v>
                </c:pt>
                <c:pt idx="300">
                  <c:v>34.597999999999999</c:v>
                </c:pt>
                <c:pt idx="301">
                  <c:v>34.588999999999999</c:v>
                </c:pt>
                <c:pt idx="302">
                  <c:v>34.561</c:v>
                </c:pt>
                <c:pt idx="303">
                  <c:v>34.521999999999998</c:v>
                </c:pt>
                <c:pt idx="304">
                  <c:v>34.46</c:v>
                </c:pt>
                <c:pt idx="305">
                  <c:v>34.360999999999997</c:v>
                </c:pt>
                <c:pt idx="306">
                  <c:v>34.302999999999997</c:v>
                </c:pt>
                <c:pt idx="307">
                  <c:v>34.228000000000002</c:v>
                </c:pt>
                <c:pt idx="308">
                  <c:v>34.152999999999999</c:v>
                </c:pt>
                <c:pt idx="309">
                  <c:v>34.058999999999997</c:v>
                </c:pt>
                <c:pt idx="310">
                  <c:v>33.997999999999998</c:v>
                </c:pt>
                <c:pt idx="311">
                  <c:v>33.938000000000002</c:v>
                </c:pt>
                <c:pt idx="312">
                  <c:v>33.893999999999998</c:v>
                </c:pt>
                <c:pt idx="313">
                  <c:v>33.814999999999998</c:v>
                </c:pt>
                <c:pt idx="314">
                  <c:v>33.777000000000001</c:v>
                </c:pt>
                <c:pt idx="315">
                  <c:v>33.738999999999997</c:v>
                </c:pt>
                <c:pt idx="316">
                  <c:v>33.677999999999997</c:v>
                </c:pt>
                <c:pt idx="317">
                  <c:v>33.6</c:v>
                </c:pt>
                <c:pt idx="318">
                  <c:v>33.575000000000003</c:v>
                </c:pt>
                <c:pt idx="319">
                  <c:v>33.512</c:v>
                </c:pt>
                <c:pt idx="320">
                  <c:v>33.445</c:v>
                </c:pt>
                <c:pt idx="321">
                  <c:v>33.363</c:v>
                </c:pt>
                <c:pt idx="322">
                  <c:v>33.268999999999998</c:v>
                </c:pt>
                <c:pt idx="323">
                  <c:v>33.171999999999997</c:v>
                </c:pt>
                <c:pt idx="324">
                  <c:v>33.112000000000002</c:v>
                </c:pt>
                <c:pt idx="325">
                  <c:v>33.055999999999997</c:v>
                </c:pt>
                <c:pt idx="326">
                  <c:v>33.018000000000001</c:v>
                </c:pt>
                <c:pt idx="327">
                  <c:v>33.031999999999996</c:v>
                </c:pt>
                <c:pt idx="328">
                  <c:v>33.026000000000003</c:v>
                </c:pt>
                <c:pt idx="329">
                  <c:v>33.020000000000003</c:v>
                </c:pt>
                <c:pt idx="330">
                  <c:v>32.988999999999997</c:v>
                </c:pt>
                <c:pt idx="331">
                  <c:v>32.942999999999998</c:v>
                </c:pt>
                <c:pt idx="332">
                  <c:v>32.872</c:v>
                </c:pt>
                <c:pt idx="333">
                  <c:v>32.835000000000001</c:v>
                </c:pt>
                <c:pt idx="334">
                  <c:v>32.793999999999997</c:v>
                </c:pt>
                <c:pt idx="335">
                  <c:v>32.828000000000003</c:v>
                </c:pt>
                <c:pt idx="336">
                  <c:v>32.878</c:v>
                </c:pt>
                <c:pt idx="337">
                  <c:v>32.911000000000001</c:v>
                </c:pt>
                <c:pt idx="338">
                  <c:v>32.963999999999999</c:v>
                </c:pt>
                <c:pt idx="339">
                  <c:v>32.985999999999997</c:v>
                </c:pt>
                <c:pt idx="340">
                  <c:v>33.005000000000003</c:v>
                </c:pt>
                <c:pt idx="341">
                  <c:v>33.006</c:v>
                </c:pt>
                <c:pt idx="342">
                  <c:v>33.061999999999998</c:v>
                </c:pt>
                <c:pt idx="343">
                  <c:v>33.07</c:v>
                </c:pt>
                <c:pt idx="344">
                  <c:v>33.164000000000001</c:v>
                </c:pt>
                <c:pt idx="345">
                  <c:v>33.204999999999998</c:v>
                </c:pt>
                <c:pt idx="346">
                  <c:v>33.265000000000001</c:v>
                </c:pt>
                <c:pt idx="347">
                  <c:v>33.290999999999997</c:v>
                </c:pt>
                <c:pt idx="348">
                  <c:v>33.332999999999998</c:v>
                </c:pt>
                <c:pt idx="349">
                  <c:v>33.325000000000003</c:v>
                </c:pt>
                <c:pt idx="350">
                  <c:v>33.409999999999997</c:v>
                </c:pt>
                <c:pt idx="351">
                  <c:v>33.478999999999999</c:v>
                </c:pt>
                <c:pt idx="352">
                  <c:v>33.545999999999999</c:v>
                </c:pt>
                <c:pt idx="353">
                  <c:v>33.661000000000001</c:v>
                </c:pt>
                <c:pt idx="354">
                  <c:v>33.759</c:v>
                </c:pt>
                <c:pt idx="355">
                  <c:v>33.795999999999999</c:v>
                </c:pt>
                <c:pt idx="356">
                  <c:v>33.877000000000002</c:v>
                </c:pt>
                <c:pt idx="357">
                  <c:v>33.951999999999998</c:v>
                </c:pt>
                <c:pt idx="358">
                  <c:v>33.997</c:v>
                </c:pt>
                <c:pt idx="359">
                  <c:v>34.055</c:v>
                </c:pt>
                <c:pt idx="360">
                  <c:v>34.085000000000001</c:v>
                </c:pt>
                <c:pt idx="361">
                  <c:v>34.046999999999997</c:v>
                </c:pt>
                <c:pt idx="362">
                  <c:v>34.045000000000002</c:v>
                </c:pt>
                <c:pt idx="363">
                  <c:v>34.024000000000001</c:v>
                </c:pt>
                <c:pt idx="364">
                  <c:v>34.024000000000001</c:v>
                </c:pt>
                <c:pt idx="365">
                  <c:v>34.054000000000002</c:v>
                </c:pt>
                <c:pt idx="366">
                  <c:v>34.124000000000002</c:v>
                </c:pt>
                <c:pt idx="367">
                  <c:v>34.149000000000001</c:v>
                </c:pt>
                <c:pt idx="368">
                  <c:v>34.159999999999997</c:v>
                </c:pt>
                <c:pt idx="369">
                  <c:v>34.082999999999998</c:v>
                </c:pt>
                <c:pt idx="370">
                  <c:v>33.994</c:v>
                </c:pt>
                <c:pt idx="371">
                  <c:v>33.883000000000003</c:v>
                </c:pt>
                <c:pt idx="372">
                  <c:v>33.776000000000003</c:v>
                </c:pt>
                <c:pt idx="373">
                  <c:v>33.668999999999997</c:v>
                </c:pt>
                <c:pt idx="374">
                  <c:v>33.634</c:v>
                </c:pt>
                <c:pt idx="375">
                  <c:v>33.58</c:v>
                </c:pt>
                <c:pt idx="376">
                  <c:v>33.530999999999999</c:v>
                </c:pt>
                <c:pt idx="377">
                  <c:v>33.473999999999997</c:v>
                </c:pt>
                <c:pt idx="378">
                  <c:v>33.392000000000003</c:v>
                </c:pt>
                <c:pt idx="379">
                  <c:v>33.287999999999997</c:v>
                </c:pt>
                <c:pt idx="380">
                  <c:v>33.162999999999997</c:v>
                </c:pt>
                <c:pt idx="381">
                  <c:v>33.057000000000002</c:v>
                </c:pt>
                <c:pt idx="382">
                  <c:v>32.966000000000001</c:v>
                </c:pt>
                <c:pt idx="383">
                  <c:v>32.896000000000001</c:v>
                </c:pt>
                <c:pt idx="384">
                  <c:v>32.845999999999997</c:v>
                </c:pt>
                <c:pt idx="385">
                  <c:v>32.795999999999999</c:v>
                </c:pt>
                <c:pt idx="386">
                  <c:v>32.728000000000002</c:v>
                </c:pt>
                <c:pt idx="387">
                  <c:v>32.612000000000002</c:v>
                </c:pt>
                <c:pt idx="388">
                  <c:v>32.531999999999996</c:v>
                </c:pt>
                <c:pt idx="389">
                  <c:v>32.451999999999998</c:v>
                </c:pt>
                <c:pt idx="390">
                  <c:v>32.417000000000002</c:v>
                </c:pt>
                <c:pt idx="391">
                  <c:v>32.417000000000002</c:v>
                </c:pt>
                <c:pt idx="392">
                  <c:v>32.429000000000002</c:v>
                </c:pt>
                <c:pt idx="393">
                  <c:v>32.460999999999999</c:v>
                </c:pt>
                <c:pt idx="394">
                  <c:v>32.493000000000002</c:v>
                </c:pt>
                <c:pt idx="395">
                  <c:v>32.517000000000003</c:v>
                </c:pt>
                <c:pt idx="396">
                  <c:v>32.521000000000001</c:v>
                </c:pt>
                <c:pt idx="397">
                  <c:v>32.624000000000002</c:v>
                </c:pt>
                <c:pt idx="398">
                  <c:v>32.652999999999999</c:v>
                </c:pt>
                <c:pt idx="399">
                  <c:v>32.703000000000003</c:v>
                </c:pt>
                <c:pt idx="400">
                  <c:v>32.786999999999999</c:v>
                </c:pt>
                <c:pt idx="401">
                  <c:v>32.853999999999999</c:v>
                </c:pt>
                <c:pt idx="402">
                  <c:v>32.878999999999998</c:v>
                </c:pt>
                <c:pt idx="403">
                  <c:v>32.933</c:v>
                </c:pt>
                <c:pt idx="404">
                  <c:v>32.966000000000001</c:v>
                </c:pt>
                <c:pt idx="405">
                  <c:v>32.999000000000002</c:v>
                </c:pt>
                <c:pt idx="406">
                  <c:v>33.061999999999998</c:v>
                </c:pt>
                <c:pt idx="407">
                  <c:v>33.106000000000002</c:v>
                </c:pt>
                <c:pt idx="408">
                  <c:v>33.173999999999999</c:v>
                </c:pt>
                <c:pt idx="409">
                  <c:v>33.271999999999998</c:v>
                </c:pt>
                <c:pt idx="410">
                  <c:v>33.387</c:v>
                </c:pt>
                <c:pt idx="411">
                  <c:v>33.558999999999997</c:v>
                </c:pt>
                <c:pt idx="412">
                  <c:v>33.777000000000001</c:v>
                </c:pt>
                <c:pt idx="413">
                  <c:v>33.938000000000002</c:v>
                </c:pt>
                <c:pt idx="414">
                  <c:v>34.051000000000002</c:v>
                </c:pt>
                <c:pt idx="415">
                  <c:v>34.116</c:v>
                </c:pt>
                <c:pt idx="416">
                  <c:v>34.116</c:v>
                </c:pt>
                <c:pt idx="417">
                  <c:v>34.067</c:v>
                </c:pt>
                <c:pt idx="418">
                  <c:v>34.045999999999999</c:v>
                </c:pt>
                <c:pt idx="419">
                  <c:v>33.997999999999998</c:v>
                </c:pt>
                <c:pt idx="420">
                  <c:v>33.917000000000002</c:v>
                </c:pt>
                <c:pt idx="421">
                  <c:v>33.804000000000002</c:v>
                </c:pt>
                <c:pt idx="422">
                  <c:v>33.679000000000002</c:v>
                </c:pt>
                <c:pt idx="423">
                  <c:v>33.533999999999999</c:v>
                </c:pt>
                <c:pt idx="424">
                  <c:v>33.377000000000002</c:v>
                </c:pt>
                <c:pt idx="425">
                  <c:v>33.203000000000003</c:v>
                </c:pt>
                <c:pt idx="426">
                  <c:v>33.014000000000003</c:v>
                </c:pt>
                <c:pt idx="427">
                  <c:v>32.773000000000003</c:v>
                </c:pt>
                <c:pt idx="428">
                  <c:v>32.496000000000002</c:v>
                </c:pt>
                <c:pt idx="429">
                  <c:v>32.241</c:v>
                </c:pt>
                <c:pt idx="430">
                  <c:v>32.006</c:v>
                </c:pt>
                <c:pt idx="431">
                  <c:v>31.802</c:v>
                </c:pt>
                <c:pt idx="432">
                  <c:v>31.637</c:v>
                </c:pt>
                <c:pt idx="433">
                  <c:v>31.518999999999998</c:v>
                </c:pt>
                <c:pt idx="434">
                  <c:v>31.378</c:v>
                </c:pt>
                <c:pt idx="435">
                  <c:v>31.183</c:v>
                </c:pt>
                <c:pt idx="436">
                  <c:v>30.943999999999999</c:v>
                </c:pt>
                <c:pt idx="437">
                  <c:v>30.776</c:v>
                </c:pt>
                <c:pt idx="438">
                  <c:v>30.602</c:v>
                </c:pt>
                <c:pt idx="439">
                  <c:v>30.45</c:v>
                </c:pt>
                <c:pt idx="440">
                  <c:v>30.317</c:v>
                </c:pt>
                <c:pt idx="441">
                  <c:v>30.196000000000002</c:v>
                </c:pt>
                <c:pt idx="442">
                  <c:v>29.917999999999999</c:v>
                </c:pt>
                <c:pt idx="443">
                  <c:v>29.713000000000001</c:v>
                </c:pt>
                <c:pt idx="444">
                  <c:v>29.562000000000001</c:v>
                </c:pt>
                <c:pt idx="445">
                  <c:v>29.417999999999999</c:v>
                </c:pt>
                <c:pt idx="446">
                  <c:v>29.375</c:v>
                </c:pt>
                <c:pt idx="447">
                  <c:v>29.58</c:v>
                </c:pt>
                <c:pt idx="448">
                  <c:v>29.795000000000002</c:v>
                </c:pt>
                <c:pt idx="449">
                  <c:v>29.798999999999999</c:v>
                </c:pt>
                <c:pt idx="450">
                  <c:v>29.783000000000001</c:v>
                </c:pt>
                <c:pt idx="451">
                  <c:v>29.736999999999998</c:v>
                </c:pt>
                <c:pt idx="452">
                  <c:v>29.545000000000002</c:v>
                </c:pt>
                <c:pt idx="453">
                  <c:v>29.177</c:v>
                </c:pt>
                <c:pt idx="454">
                  <c:v>29.001999999999999</c:v>
                </c:pt>
                <c:pt idx="455">
                  <c:v>28.966000000000001</c:v>
                </c:pt>
                <c:pt idx="456">
                  <c:v>28.952000000000002</c:v>
                </c:pt>
                <c:pt idx="457">
                  <c:v>28.846</c:v>
                </c:pt>
                <c:pt idx="458">
                  <c:v>28.882999999999999</c:v>
                </c:pt>
                <c:pt idx="459">
                  <c:v>28.93</c:v>
                </c:pt>
                <c:pt idx="460">
                  <c:v>28.946999999999999</c:v>
                </c:pt>
                <c:pt idx="461">
                  <c:v>28.89</c:v>
                </c:pt>
                <c:pt idx="462">
                  <c:v>28.91</c:v>
                </c:pt>
                <c:pt idx="463">
                  <c:v>28.736000000000001</c:v>
                </c:pt>
                <c:pt idx="464">
                  <c:v>28.338000000000001</c:v>
                </c:pt>
                <c:pt idx="465">
                  <c:v>27.751999999999999</c:v>
                </c:pt>
                <c:pt idx="466">
                  <c:v>27.131</c:v>
                </c:pt>
                <c:pt idx="467">
                  <c:v>26.457000000000001</c:v>
                </c:pt>
                <c:pt idx="468">
                  <c:v>25.824000000000002</c:v>
                </c:pt>
                <c:pt idx="469">
                  <c:v>25.242999999999999</c:v>
                </c:pt>
                <c:pt idx="470">
                  <c:v>24.707999999999998</c:v>
                </c:pt>
                <c:pt idx="471">
                  <c:v>24.03</c:v>
                </c:pt>
                <c:pt idx="472">
                  <c:v>23.254999999999999</c:v>
                </c:pt>
                <c:pt idx="473">
                  <c:v>22.443000000000001</c:v>
                </c:pt>
                <c:pt idx="474">
                  <c:v>21.689</c:v>
                </c:pt>
                <c:pt idx="475">
                  <c:v>20.922999999999998</c:v>
                </c:pt>
                <c:pt idx="476">
                  <c:v>20.324000000000002</c:v>
                </c:pt>
                <c:pt idx="477">
                  <c:v>19.728000000000002</c:v>
                </c:pt>
                <c:pt idx="478">
                  <c:v>19.231000000000002</c:v>
                </c:pt>
                <c:pt idx="479">
                  <c:v>18.771000000000001</c:v>
                </c:pt>
                <c:pt idx="480">
                  <c:v>18.227</c:v>
                </c:pt>
                <c:pt idx="481">
                  <c:v>17.736999999999998</c:v>
                </c:pt>
                <c:pt idx="482">
                  <c:v>17.437000000000001</c:v>
                </c:pt>
                <c:pt idx="483">
                  <c:v>17.178999999999998</c:v>
                </c:pt>
                <c:pt idx="484">
                  <c:v>16.940000000000001</c:v>
                </c:pt>
                <c:pt idx="485">
                  <c:v>16.658000000000001</c:v>
                </c:pt>
                <c:pt idx="486">
                  <c:v>16.509</c:v>
                </c:pt>
                <c:pt idx="487">
                  <c:v>16.12</c:v>
                </c:pt>
                <c:pt idx="488">
                  <c:v>15.766999999999999</c:v>
                </c:pt>
                <c:pt idx="489">
                  <c:v>15.438000000000001</c:v>
                </c:pt>
                <c:pt idx="490">
                  <c:v>15.387</c:v>
                </c:pt>
                <c:pt idx="491">
                  <c:v>15.218999999999999</c:v>
                </c:pt>
                <c:pt idx="492">
                  <c:v>14.997999999999999</c:v>
                </c:pt>
                <c:pt idx="493">
                  <c:v>14.747</c:v>
                </c:pt>
                <c:pt idx="494">
                  <c:v>14.744999999999999</c:v>
                </c:pt>
                <c:pt idx="495">
                  <c:v>14.787000000000001</c:v>
                </c:pt>
                <c:pt idx="496">
                  <c:v>14.55</c:v>
                </c:pt>
                <c:pt idx="497">
                  <c:v>14.861000000000001</c:v>
                </c:pt>
                <c:pt idx="498">
                  <c:v>14.959</c:v>
                </c:pt>
                <c:pt idx="499">
                  <c:v>15.061</c:v>
                </c:pt>
                <c:pt idx="500">
                  <c:v>14.823</c:v>
                </c:pt>
                <c:pt idx="501">
                  <c:v>15.071</c:v>
                </c:pt>
                <c:pt idx="502">
                  <c:v>14.773</c:v>
                </c:pt>
                <c:pt idx="503">
                  <c:v>14.726000000000001</c:v>
                </c:pt>
                <c:pt idx="504">
                  <c:v>14.661</c:v>
                </c:pt>
                <c:pt idx="505">
                  <c:v>14.88</c:v>
                </c:pt>
                <c:pt idx="506">
                  <c:v>14.856999999999999</c:v>
                </c:pt>
                <c:pt idx="507">
                  <c:v>15.129</c:v>
                </c:pt>
                <c:pt idx="508">
                  <c:v>15.363</c:v>
                </c:pt>
                <c:pt idx="509">
                  <c:v>15.425000000000001</c:v>
                </c:pt>
                <c:pt idx="510">
                  <c:v>15.451000000000001</c:v>
                </c:pt>
                <c:pt idx="511">
                  <c:v>15.449</c:v>
                </c:pt>
                <c:pt idx="512">
                  <c:v>15.430999999999999</c:v>
                </c:pt>
                <c:pt idx="513">
                  <c:v>15.448</c:v>
                </c:pt>
                <c:pt idx="514">
                  <c:v>15.454000000000001</c:v>
                </c:pt>
                <c:pt idx="515">
                  <c:v>15.465</c:v>
                </c:pt>
                <c:pt idx="516">
                  <c:v>15.5</c:v>
                </c:pt>
                <c:pt idx="517">
                  <c:v>15.544</c:v>
                </c:pt>
                <c:pt idx="518">
                  <c:v>15.56</c:v>
                </c:pt>
                <c:pt idx="519">
                  <c:v>15.577999999999999</c:v>
                </c:pt>
                <c:pt idx="520">
                  <c:v>15.596</c:v>
                </c:pt>
                <c:pt idx="521">
                  <c:v>15.569000000000001</c:v>
                </c:pt>
                <c:pt idx="522">
                  <c:v>15.532</c:v>
                </c:pt>
                <c:pt idx="523">
                  <c:v>15.525</c:v>
                </c:pt>
                <c:pt idx="524">
                  <c:v>15.696999999999999</c:v>
                </c:pt>
                <c:pt idx="525">
                  <c:v>15.898999999999999</c:v>
                </c:pt>
                <c:pt idx="526">
                  <c:v>16.151</c:v>
                </c:pt>
                <c:pt idx="527">
                  <c:v>16.186</c:v>
                </c:pt>
                <c:pt idx="528">
                  <c:v>16.207000000000001</c:v>
                </c:pt>
                <c:pt idx="529">
                  <c:v>16.192</c:v>
                </c:pt>
                <c:pt idx="530">
                  <c:v>16.135000000000002</c:v>
                </c:pt>
                <c:pt idx="531">
                  <c:v>15.872</c:v>
                </c:pt>
                <c:pt idx="532">
                  <c:v>16.024000000000001</c:v>
                </c:pt>
                <c:pt idx="533">
                  <c:v>16.170999999999999</c:v>
                </c:pt>
                <c:pt idx="534">
                  <c:v>16.099</c:v>
                </c:pt>
                <c:pt idx="535">
                  <c:v>16.155999999999999</c:v>
                </c:pt>
                <c:pt idx="536">
                  <c:v>16.396999999999998</c:v>
                </c:pt>
                <c:pt idx="537">
                  <c:v>16.454000000000001</c:v>
                </c:pt>
                <c:pt idx="538">
                  <c:v>16.37</c:v>
                </c:pt>
                <c:pt idx="539">
                  <c:v>16.393999999999998</c:v>
                </c:pt>
                <c:pt idx="540">
                  <c:v>16.332000000000001</c:v>
                </c:pt>
                <c:pt idx="541">
                  <c:v>16.239999999999998</c:v>
                </c:pt>
                <c:pt idx="542">
                  <c:v>16.137</c:v>
                </c:pt>
                <c:pt idx="543">
                  <c:v>16.315999999999999</c:v>
                </c:pt>
                <c:pt idx="544">
                  <c:v>16.247</c:v>
                </c:pt>
                <c:pt idx="545">
                  <c:v>16.361000000000001</c:v>
                </c:pt>
                <c:pt idx="546">
                  <c:v>16.375</c:v>
                </c:pt>
                <c:pt idx="547">
                  <c:v>16.571999999999999</c:v>
                </c:pt>
                <c:pt idx="548">
                  <c:v>16.611999999999998</c:v>
                </c:pt>
                <c:pt idx="549">
                  <c:v>16.812999999999999</c:v>
                </c:pt>
                <c:pt idx="550">
                  <c:v>16.643000000000001</c:v>
                </c:pt>
                <c:pt idx="551">
                  <c:v>16.780999999999999</c:v>
                </c:pt>
                <c:pt idx="552">
                  <c:v>16.783000000000001</c:v>
                </c:pt>
                <c:pt idx="553">
                  <c:v>16.716999999999999</c:v>
                </c:pt>
                <c:pt idx="554">
                  <c:v>16.687000000000001</c:v>
                </c:pt>
                <c:pt idx="555">
                  <c:v>16.989000000000001</c:v>
                </c:pt>
                <c:pt idx="556">
                  <c:v>17.143000000000001</c:v>
                </c:pt>
                <c:pt idx="557">
                  <c:v>17.233000000000001</c:v>
                </c:pt>
                <c:pt idx="558">
                  <c:v>17.253</c:v>
                </c:pt>
                <c:pt idx="559">
                  <c:v>17.256</c:v>
                </c:pt>
                <c:pt idx="560">
                  <c:v>17.186</c:v>
                </c:pt>
                <c:pt idx="561">
                  <c:v>17.082000000000001</c:v>
                </c:pt>
                <c:pt idx="562">
                  <c:v>17.045999999999999</c:v>
                </c:pt>
                <c:pt idx="563">
                  <c:v>17.215</c:v>
                </c:pt>
                <c:pt idx="564">
                  <c:v>17.510999999999999</c:v>
                </c:pt>
                <c:pt idx="565">
                  <c:v>17.698</c:v>
                </c:pt>
                <c:pt idx="566">
                  <c:v>17.902000000000001</c:v>
                </c:pt>
                <c:pt idx="567">
                  <c:v>18.192</c:v>
                </c:pt>
                <c:pt idx="568">
                  <c:v>18.361999999999998</c:v>
                </c:pt>
                <c:pt idx="569">
                  <c:v>18.347999999999999</c:v>
                </c:pt>
                <c:pt idx="570">
                  <c:v>18.373000000000001</c:v>
                </c:pt>
                <c:pt idx="571">
                  <c:v>18.437000000000001</c:v>
                </c:pt>
                <c:pt idx="572">
                  <c:v>18.358000000000001</c:v>
                </c:pt>
                <c:pt idx="573">
                  <c:v>18.52</c:v>
                </c:pt>
                <c:pt idx="574">
                  <c:v>18.722000000000001</c:v>
                </c:pt>
                <c:pt idx="575">
                  <c:v>18.798999999999999</c:v>
                </c:pt>
                <c:pt idx="576">
                  <c:v>19.047000000000001</c:v>
                </c:pt>
                <c:pt idx="577">
                  <c:v>19.202999999999999</c:v>
                </c:pt>
                <c:pt idx="578">
                  <c:v>19.285</c:v>
                </c:pt>
                <c:pt idx="579">
                  <c:v>19.411999999999999</c:v>
                </c:pt>
                <c:pt idx="580">
                  <c:v>19.545000000000002</c:v>
                </c:pt>
                <c:pt idx="581">
                  <c:v>19.579999999999998</c:v>
                </c:pt>
                <c:pt idx="582">
                  <c:v>19.757000000000001</c:v>
                </c:pt>
                <c:pt idx="583">
                  <c:v>19.928000000000001</c:v>
                </c:pt>
                <c:pt idx="584">
                  <c:v>19.959</c:v>
                </c:pt>
                <c:pt idx="585">
                  <c:v>20.138000000000002</c:v>
                </c:pt>
                <c:pt idx="586">
                  <c:v>20.056999999999999</c:v>
                </c:pt>
                <c:pt idx="587">
                  <c:v>20.065000000000001</c:v>
                </c:pt>
                <c:pt idx="588">
                  <c:v>19.925999999999998</c:v>
                </c:pt>
                <c:pt idx="589">
                  <c:v>19.914000000000001</c:v>
                </c:pt>
                <c:pt idx="590">
                  <c:v>20.03</c:v>
                </c:pt>
                <c:pt idx="591">
                  <c:v>20.358000000000001</c:v>
                </c:pt>
                <c:pt idx="592">
                  <c:v>20.568999999999999</c:v>
                </c:pt>
                <c:pt idx="593">
                  <c:v>20.846</c:v>
                </c:pt>
                <c:pt idx="594">
                  <c:v>21.033999999999999</c:v>
                </c:pt>
                <c:pt idx="595">
                  <c:v>21.024000000000001</c:v>
                </c:pt>
                <c:pt idx="596">
                  <c:v>20.978999999999999</c:v>
                </c:pt>
                <c:pt idx="597">
                  <c:v>20.989000000000001</c:v>
                </c:pt>
                <c:pt idx="598">
                  <c:v>20.829000000000001</c:v>
                </c:pt>
              </c:numCache>
            </c:numRef>
          </c:yVal>
          <c:smooth val="1"/>
        </c:ser>
        <c:ser>
          <c:idx val="1"/>
          <c:order val="1"/>
          <c:tx>
            <c:strRef>
              <c:f>'@65K'!$C$1</c:f>
              <c:strCache>
                <c:ptCount val="1"/>
                <c:pt idx="0">
                  <c:v>Noise [K] sn0003 (chalmers)</c:v>
                </c:pt>
              </c:strCache>
            </c:strRef>
          </c:tx>
          <c:spPr>
            <a:ln>
              <a:solidFill>
                <a:schemeClr val="tx1"/>
              </a:solidFill>
              <a:prstDash val="sysDot"/>
            </a:ln>
          </c:spPr>
          <c:marker>
            <c:symbol val="none"/>
          </c:marker>
          <c:xVal>
            <c:numRef>
              <c:f>'@65K'!$A$2:$A$602</c:f>
              <c:numCache>
                <c:formatCode>General</c:formatCode>
                <c:ptCount val="601"/>
                <c:pt idx="0">
                  <c:v>0.1</c:v>
                </c:pt>
                <c:pt idx="1">
                  <c:v>0.13300000000000001</c:v>
                </c:pt>
                <c:pt idx="2">
                  <c:v>0.16700000000000001</c:v>
                </c:pt>
                <c:pt idx="3">
                  <c:v>0.2</c:v>
                </c:pt>
                <c:pt idx="4">
                  <c:v>0.23300000000000001</c:v>
                </c:pt>
                <c:pt idx="5">
                  <c:v>0.26700000000000002</c:v>
                </c:pt>
                <c:pt idx="6">
                  <c:v>0.3</c:v>
                </c:pt>
                <c:pt idx="7">
                  <c:v>0.33300000000000002</c:v>
                </c:pt>
                <c:pt idx="8">
                  <c:v>0.36699999999999999</c:v>
                </c:pt>
                <c:pt idx="9">
                  <c:v>0.4</c:v>
                </c:pt>
                <c:pt idx="10">
                  <c:v>0.433</c:v>
                </c:pt>
                <c:pt idx="11">
                  <c:v>0.46700000000000003</c:v>
                </c:pt>
                <c:pt idx="12">
                  <c:v>0.5</c:v>
                </c:pt>
                <c:pt idx="13">
                  <c:v>0.53300000000000003</c:v>
                </c:pt>
                <c:pt idx="14">
                  <c:v>0.56699999999999995</c:v>
                </c:pt>
                <c:pt idx="15">
                  <c:v>0.6</c:v>
                </c:pt>
                <c:pt idx="16">
                  <c:v>0.63300000000000001</c:v>
                </c:pt>
                <c:pt idx="17">
                  <c:v>0.66700000000000004</c:v>
                </c:pt>
                <c:pt idx="18">
                  <c:v>0.7</c:v>
                </c:pt>
                <c:pt idx="19">
                  <c:v>0.73299999999999998</c:v>
                </c:pt>
                <c:pt idx="20">
                  <c:v>0.76700000000000002</c:v>
                </c:pt>
                <c:pt idx="21">
                  <c:v>0.8</c:v>
                </c:pt>
                <c:pt idx="22">
                  <c:v>0.83299999999999996</c:v>
                </c:pt>
                <c:pt idx="23">
                  <c:v>0.86699999999999999</c:v>
                </c:pt>
                <c:pt idx="24">
                  <c:v>0.9</c:v>
                </c:pt>
                <c:pt idx="25">
                  <c:v>0.93300000000000005</c:v>
                </c:pt>
                <c:pt idx="26">
                  <c:v>0.96699999999999997</c:v>
                </c:pt>
                <c:pt idx="27">
                  <c:v>1</c:v>
                </c:pt>
                <c:pt idx="28">
                  <c:v>1.0329999999999999</c:v>
                </c:pt>
                <c:pt idx="29">
                  <c:v>1.0669999999999999</c:v>
                </c:pt>
                <c:pt idx="30">
                  <c:v>1.1000000000000001</c:v>
                </c:pt>
                <c:pt idx="31">
                  <c:v>1.133</c:v>
                </c:pt>
                <c:pt idx="32">
                  <c:v>1.167</c:v>
                </c:pt>
                <c:pt idx="33">
                  <c:v>1.2</c:v>
                </c:pt>
                <c:pt idx="34">
                  <c:v>1.2330000000000001</c:v>
                </c:pt>
                <c:pt idx="35">
                  <c:v>1.2669999999999999</c:v>
                </c:pt>
                <c:pt idx="36">
                  <c:v>1.3</c:v>
                </c:pt>
                <c:pt idx="37">
                  <c:v>1.333</c:v>
                </c:pt>
                <c:pt idx="38">
                  <c:v>1.367</c:v>
                </c:pt>
                <c:pt idx="39">
                  <c:v>1.4</c:v>
                </c:pt>
                <c:pt idx="40">
                  <c:v>1.4330000000000001</c:v>
                </c:pt>
                <c:pt idx="41">
                  <c:v>1.4670000000000001</c:v>
                </c:pt>
                <c:pt idx="42">
                  <c:v>1.5</c:v>
                </c:pt>
                <c:pt idx="43">
                  <c:v>1.5329999999999999</c:v>
                </c:pt>
                <c:pt idx="44">
                  <c:v>1.5669999999999999</c:v>
                </c:pt>
                <c:pt idx="45">
                  <c:v>1.6</c:v>
                </c:pt>
                <c:pt idx="46">
                  <c:v>1.633</c:v>
                </c:pt>
                <c:pt idx="47">
                  <c:v>1.667</c:v>
                </c:pt>
                <c:pt idx="48">
                  <c:v>1.7</c:v>
                </c:pt>
                <c:pt idx="49">
                  <c:v>1.7330000000000001</c:v>
                </c:pt>
                <c:pt idx="50">
                  <c:v>1.7669999999999999</c:v>
                </c:pt>
                <c:pt idx="51">
                  <c:v>1.8</c:v>
                </c:pt>
                <c:pt idx="52">
                  <c:v>1.833</c:v>
                </c:pt>
                <c:pt idx="53">
                  <c:v>1.867</c:v>
                </c:pt>
                <c:pt idx="54">
                  <c:v>1.9</c:v>
                </c:pt>
                <c:pt idx="55">
                  <c:v>1.9330000000000001</c:v>
                </c:pt>
                <c:pt idx="56">
                  <c:v>1.9670000000000001</c:v>
                </c:pt>
                <c:pt idx="57">
                  <c:v>2</c:v>
                </c:pt>
                <c:pt idx="58">
                  <c:v>2.0329999999999999</c:v>
                </c:pt>
                <c:pt idx="59">
                  <c:v>2.0670000000000002</c:v>
                </c:pt>
                <c:pt idx="60">
                  <c:v>2.1</c:v>
                </c:pt>
                <c:pt idx="61">
                  <c:v>2.133</c:v>
                </c:pt>
                <c:pt idx="62">
                  <c:v>2.1669999999999998</c:v>
                </c:pt>
                <c:pt idx="63">
                  <c:v>2.2000000000000002</c:v>
                </c:pt>
                <c:pt idx="64">
                  <c:v>2.2330000000000001</c:v>
                </c:pt>
                <c:pt idx="65">
                  <c:v>2.2669999999999999</c:v>
                </c:pt>
                <c:pt idx="66">
                  <c:v>2.2999999999999998</c:v>
                </c:pt>
                <c:pt idx="67">
                  <c:v>2.3330000000000002</c:v>
                </c:pt>
                <c:pt idx="68">
                  <c:v>2.367</c:v>
                </c:pt>
                <c:pt idx="69">
                  <c:v>2.4</c:v>
                </c:pt>
                <c:pt idx="70">
                  <c:v>2.4329999999999998</c:v>
                </c:pt>
                <c:pt idx="71">
                  <c:v>2.4670000000000001</c:v>
                </c:pt>
                <c:pt idx="72">
                  <c:v>2.5</c:v>
                </c:pt>
                <c:pt idx="73">
                  <c:v>2.5329999999999999</c:v>
                </c:pt>
                <c:pt idx="74">
                  <c:v>2.5670000000000002</c:v>
                </c:pt>
                <c:pt idx="75">
                  <c:v>2.6</c:v>
                </c:pt>
                <c:pt idx="76">
                  <c:v>2.633</c:v>
                </c:pt>
                <c:pt idx="77">
                  <c:v>2.6669999999999998</c:v>
                </c:pt>
                <c:pt idx="78">
                  <c:v>2.7</c:v>
                </c:pt>
                <c:pt idx="79">
                  <c:v>2.7330000000000001</c:v>
                </c:pt>
                <c:pt idx="80">
                  <c:v>2.7669999999999999</c:v>
                </c:pt>
                <c:pt idx="81">
                  <c:v>2.8</c:v>
                </c:pt>
                <c:pt idx="82">
                  <c:v>2.8330000000000002</c:v>
                </c:pt>
                <c:pt idx="83">
                  <c:v>2.867</c:v>
                </c:pt>
                <c:pt idx="84">
                  <c:v>2.9</c:v>
                </c:pt>
                <c:pt idx="85">
                  <c:v>2.9329999999999998</c:v>
                </c:pt>
                <c:pt idx="86">
                  <c:v>2.9670000000000001</c:v>
                </c:pt>
                <c:pt idx="87">
                  <c:v>3</c:v>
                </c:pt>
                <c:pt idx="88">
                  <c:v>3.0329999999999999</c:v>
                </c:pt>
                <c:pt idx="89">
                  <c:v>3.0670000000000002</c:v>
                </c:pt>
                <c:pt idx="90">
                  <c:v>3.1</c:v>
                </c:pt>
                <c:pt idx="91">
                  <c:v>3.133</c:v>
                </c:pt>
                <c:pt idx="92">
                  <c:v>3.1669999999999998</c:v>
                </c:pt>
                <c:pt idx="93">
                  <c:v>3.2</c:v>
                </c:pt>
                <c:pt idx="94">
                  <c:v>3.2330000000000001</c:v>
                </c:pt>
                <c:pt idx="95">
                  <c:v>3.2669999999999999</c:v>
                </c:pt>
                <c:pt idx="96">
                  <c:v>3.3</c:v>
                </c:pt>
                <c:pt idx="97">
                  <c:v>3.3330000000000002</c:v>
                </c:pt>
                <c:pt idx="98">
                  <c:v>3.367</c:v>
                </c:pt>
                <c:pt idx="99">
                  <c:v>3.4</c:v>
                </c:pt>
                <c:pt idx="100">
                  <c:v>3.4329999999999998</c:v>
                </c:pt>
                <c:pt idx="101">
                  <c:v>3.4670000000000001</c:v>
                </c:pt>
                <c:pt idx="102">
                  <c:v>3.5</c:v>
                </c:pt>
                <c:pt idx="103">
                  <c:v>3.5329999999999999</c:v>
                </c:pt>
                <c:pt idx="104">
                  <c:v>3.5670000000000002</c:v>
                </c:pt>
                <c:pt idx="105">
                  <c:v>3.6</c:v>
                </c:pt>
                <c:pt idx="106">
                  <c:v>3.633</c:v>
                </c:pt>
                <c:pt idx="107">
                  <c:v>3.6669999999999998</c:v>
                </c:pt>
                <c:pt idx="108">
                  <c:v>3.7</c:v>
                </c:pt>
                <c:pt idx="109">
                  <c:v>3.7330000000000001</c:v>
                </c:pt>
                <c:pt idx="110">
                  <c:v>3.7669999999999999</c:v>
                </c:pt>
                <c:pt idx="111">
                  <c:v>3.8</c:v>
                </c:pt>
                <c:pt idx="112">
                  <c:v>3.8330000000000002</c:v>
                </c:pt>
                <c:pt idx="113">
                  <c:v>3.867</c:v>
                </c:pt>
                <c:pt idx="114">
                  <c:v>3.9</c:v>
                </c:pt>
                <c:pt idx="115">
                  <c:v>3.9329999999999998</c:v>
                </c:pt>
                <c:pt idx="116">
                  <c:v>3.9670000000000001</c:v>
                </c:pt>
                <c:pt idx="117">
                  <c:v>4</c:v>
                </c:pt>
                <c:pt idx="118">
                  <c:v>4.0330000000000004</c:v>
                </c:pt>
                <c:pt idx="119">
                  <c:v>4.0670000000000002</c:v>
                </c:pt>
                <c:pt idx="120">
                  <c:v>4.0999999999999996</c:v>
                </c:pt>
                <c:pt idx="121">
                  <c:v>4.133</c:v>
                </c:pt>
                <c:pt idx="122">
                  <c:v>4.1669999999999998</c:v>
                </c:pt>
                <c:pt idx="123">
                  <c:v>4.2</c:v>
                </c:pt>
                <c:pt idx="124">
                  <c:v>4.2329999999999997</c:v>
                </c:pt>
                <c:pt idx="125">
                  <c:v>4.2670000000000003</c:v>
                </c:pt>
                <c:pt idx="126">
                  <c:v>4.3</c:v>
                </c:pt>
                <c:pt idx="127">
                  <c:v>4.3330000000000002</c:v>
                </c:pt>
                <c:pt idx="128">
                  <c:v>4.367</c:v>
                </c:pt>
                <c:pt idx="129">
                  <c:v>4.4000000000000004</c:v>
                </c:pt>
                <c:pt idx="130">
                  <c:v>4.4329999999999998</c:v>
                </c:pt>
                <c:pt idx="131">
                  <c:v>4.4669999999999996</c:v>
                </c:pt>
                <c:pt idx="132">
                  <c:v>4.5</c:v>
                </c:pt>
                <c:pt idx="133">
                  <c:v>4.5330000000000004</c:v>
                </c:pt>
                <c:pt idx="134">
                  <c:v>4.5670000000000002</c:v>
                </c:pt>
                <c:pt idx="135">
                  <c:v>4.5999999999999996</c:v>
                </c:pt>
                <c:pt idx="136">
                  <c:v>4.633</c:v>
                </c:pt>
                <c:pt idx="137">
                  <c:v>4.6669999999999998</c:v>
                </c:pt>
                <c:pt idx="138">
                  <c:v>4.7</c:v>
                </c:pt>
                <c:pt idx="139">
                  <c:v>4.7329999999999997</c:v>
                </c:pt>
                <c:pt idx="140">
                  <c:v>4.7670000000000003</c:v>
                </c:pt>
                <c:pt idx="141">
                  <c:v>4.8</c:v>
                </c:pt>
                <c:pt idx="142">
                  <c:v>4.8330000000000002</c:v>
                </c:pt>
                <c:pt idx="143">
                  <c:v>4.867</c:v>
                </c:pt>
                <c:pt idx="144">
                  <c:v>4.9000000000000004</c:v>
                </c:pt>
                <c:pt idx="145">
                  <c:v>4.9329999999999998</c:v>
                </c:pt>
                <c:pt idx="146">
                  <c:v>4.9669999999999996</c:v>
                </c:pt>
                <c:pt idx="147">
                  <c:v>5</c:v>
                </c:pt>
                <c:pt idx="148">
                  <c:v>5.0330000000000004</c:v>
                </c:pt>
                <c:pt idx="149">
                  <c:v>5.0670000000000002</c:v>
                </c:pt>
                <c:pt idx="150">
                  <c:v>5.0999999999999996</c:v>
                </c:pt>
                <c:pt idx="151">
                  <c:v>5.133</c:v>
                </c:pt>
                <c:pt idx="152">
                  <c:v>5.1669999999999998</c:v>
                </c:pt>
                <c:pt idx="153">
                  <c:v>5.2</c:v>
                </c:pt>
                <c:pt idx="154">
                  <c:v>5.2329999999999997</c:v>
                </c:pt>
                <c:pt idx="155">
                  <c:v>5.2670000000000003</c:v>
                </c:pt>
                <c:pt idx="156">
                  <c:v>5.3</c:v>
                </c:pt>
                <c:pt idx="157">
                  <c:v>5.3330000000000002</c:v>
                </c:pt>
                <c:pt idx="158">
                  <c:v>5.367</c:v>
                </c:pt>
                <c:pt idx="159">
                  <c:v>5.4</c:v>
                </c:pt>
                <c:pt idx="160">
                  <c:v>5.4329999999999998</c:v>
                </c:pt>
                <c:pt idx="161">
                  <c:v>5.4669999999999996</c:v>
                </c:pt>
                <c:pt idx="162">
                  <c:v>5.5</c:v>
                </c:pt>
                <c:pt idx="163">
                  <c:v>5.5330000000000004</c:v>
                </c:pt>
                <c:pt idx="164">
                  <c:v>5.5670000000000002</c:v>
                </c:pt>
                <c:pt idx="165">
                  <c:v>5.6</c:v>
                </c:pt>
                <c:pt idx="166">
                  <c:v>5.633</c:v>
                </c:pt>
                <c:pt idx="167">
                  <c:v>5.6669999999999998</c:v>
                </c:pt>
                <c:pt idx="168">
                  <c:v>5.7</c:v>
                </c:pt>
                <c:pt idx="169">
                  <c:v>5.7329999999999997</c:v>
                </c:pt>
                <c:pt idx="170">
                  <c:v>5.7670000000000003</c:v>
                </c:pt>
                <c:pt idx="171">
                  <c:v>5.8</c:v>
                </c:pt>
                <c:pt idx="172">
                  <c:v>5.8330000000000002</c:v>
                </c:pt>
                <c:pt idx="173">
                  <c:v>5.867</c:v>
                </c:pt>
                <c:pt idx="174">
                  <c:v>5.9</c:v>
                </c:pt>
                <c:pt idx="175">
                  <c:v>5.9329999999999998</c:v>
                </c:pt>
                <c:pt idx="176">
                  <c:v>5.9669999999999996</c:v>
                </c:pt>
                <c:pt idx="177">
                  <c:v>6</c:v>
                </c:pt>
                <c:pt idx="178">
                  <c:v>6.0330000000000004</c:v>
                </c:pt>
                <c:pt idx="179">
                  <c:v>6.0670000000000002</c:v>
                </c:pt>
                <c:pt idx="180">
                  <c:v>6.1</c:v>
                </c:pt>
                <c:pt idx="181">
                  <c:v>6.133</c:v>
                </c:pt>
                <c:pt idx="182">
                  <c:v>6.1669999999999998</c:v>
                </c:pt>
                <c:pt idx="183">
                  <c:v>6.2</c:v>
                </c:pt>
                <c:pt idx="184">
                  <c:v>6.2329999999999997</c:v>
                </c:pt>
                <c:pt idx="185">
                  <c:v>6.2670000000000003</c:v>
                </c:pt>
                <c:pt idx="186">
                  <c:v>6.3</c:v>
                </c:pt>
                <c:pt idx="187">
                  <c:v>6.3330000000000002</c:v>
                </c:pt>
                <c:pt idx="188">
                  <c:v>6.367</c:v>
                </c:pt>
                <c:pt idx="189">
                  <c:v>6.4</c:v>
                </c:pt>
                <c:pt idx="190">
                  <c:v>6.4329999999999998</c:v>
                </c:pt>
                <c:pt idx="191">
                  <c:v>6.4669999999999996</c:v>
                </c:pt>
                <c:pt idx="192">
                  <c:v>6.5</c:v>
                </c:pt>
                <c:pt idx="193">
                  <c:v>6.5330000000000004</c:v>
                </c:pt>
                <c:pt idx="194">
                  <c:v>6.5670000000000002</c:v>
                </c:pt>
                <c:pt idx="195">
                  <c:v>6.6</c:v>
                </c:pt>
                <c:pt idx="196">
                  <c:v>6.633</c:v>
                </c:pt>
                <c:pt idx="197">
                  <c:v>6.6669999999999998</c:v>
                </c:pt>
                <c:pt idx="198">
                  <c:v>6.7</c:v>
                </c:pt>
                <c:pt idx="199">
                  <c:v>6.7329999999999997</c:v>
                </c:pt>
                <c:pt idx="200">
                  <c:v>6.7670000000000003</c:v>
                </c:pt>
                <c:pt idx="201">
                  <c:v>6.8</c:v>
                </c:pt>
                <c:pt idx="202">
                  <c:v>6.8330000000000002</c:v>
                </c:pt>
                <c:pt idx="203">
                  <c:v>6.867</c:v>
                </c:pt>
                <c:pt idx="204">
                  <c:v>6.9</c:v>
                </c:pt>
                <c:pt idx="205">
                  <c:v>6.9329999999999998</c:v>
                </c:pt>
                <c:pt idx="206">
                  <c:v>6.9669999999999996</c:v>
                </c:pt>
                <c:pt idx="207">
                  <c:v>7</c:v>
                </c:pt>
                <c:pt idx="208">
                  <c:v>7.0330000000000004</c:v>
                </c:pt>
                <c:pt idx="209">
                  <c:v>7.0670000000000002</c:v>
                </c:pt>
                <c:pt idx="210">
                  <c:v>7.1</c:v>
                </c:pt>
                <c:pt idx="211">
                  <c:v>7.133</c:v>
                </c:pt>
                <c:pt idx="212">
                  <c:v>7.1669999999999998</c:v>
                </c:pt>
                <c:pt idx="213">
                  <c:v>7.2</c:v>
                </c:pt>
                <c:pt idx="214">
                  <c:v>7.2329999999999997</c:v>
                </c:pt>
                <c:pt idx="215">
                  <c:v>7.2670000000000003</c:v>
                </c:pt>
                <c:pt idx="216">
                  <c:v>7.3</c:v>
                </c:pt>
                <c:pt idx="217">
                  <c:v>7.3330000000000002</c:v>
                </c:pt>
                <c:pt idx="218">
                  <c:v>7.367</c:v>
                </c:pt>
                <c:pt idx="219">
                  <c:v>7.4</c:v>
                </c:pt>
                <c:pt idx="220">
                  <c:v>7.4329999999999998</c:v>
                </c:pt>
                <c:pt idx="221">
                  <c:v>7.4669999999999996</c:v>
                </c:pt>
                <c:pt idx="222">
                  <c:v>7.5</c:v>
                </c:pt>
                <c:pt idx="223">
                  <c:v>7.5330000000000004</c:v>
                </c:pt>
                <c:pt idx="224">
                  <c:v>7.5670000000000002</c:v>
                </c:pt>
                <c:pt idx="225">
                  <c:v>7.6</c:v>
                </c:pt>
                <c:pt idx="226">
                  <c:v>7.633</c:v>
                </c:pt>
                <c:pt idx="227">
                  <c:v>7.6669999999999998</c:v>
                </c:pt>
                <c:pt idx="228">
                  <c:v>7.7</c:v>
                </c:pt>
                <c:pt idx="229">
                  <c:v>7.7329999999999997</c:v>
                </c:pt>
                <c:pt idx="230">
                  <c:v>7.7670000000000003</c:v>
                </c:pt>
                <c:pt idx="231">
                  <c:v>7.8</c:v>
                </c:pt>
                <c:pt idx="232">
                  <c:v>7.8330000000000002</c:v>
                </c:pt>
                <c:pt idx="233">
                  <c:v>7.867</c:v>
                </c:pt>
                <c:pt idx="234">
                  <c:v>7.9</c:v>
                </c:pt>
                <c:pt idx="235">
                  <c:v>7.9329999999999998</c:v>
                </c:pt>
                <c:pt idx="236">
                  <c:v>7.9669999999999996</c:v>
                </c:pt>
                <c:pt idx="237">
                  <c:v>8</c:v>
                </c:pt>
                <c:pt idx="238">
                  <c:v>8.0329999999999995</c:v>
                </c:pt>
                <c:pt idx="239">
                  <c:v>8.0670000000000002</c:v>
                </c:pt>
                <c:pt idx="240">
                  <c:v>8.1</c:v>
                </c:pt>
                <c:pt idx="241">
                  <c:v>8.1329999999999991</c:v>
                </c:pt>
                <c:pt idx="242">
                  <c:v>8.1669999999999998</c:v>
                </c:pt>
                <c:pt idx="243">
                  <c:v>8.1999999999999993</c:v>
                </c:pt>
                <c:pt idx="244">
                  <c:v>8.2330000000000005</c:v>
                </c:pt>
                <c:pt idx="245">
                  <c:v>8.2669999999999995</c:v>
                </c:pt>
                <c:pt idx="246">
                  <c:v>8.3000000000000007</c:v>
                </c:pt>
                <c:pt idx="247">
                  <c:v>8.3330000000000002</c:v>
                </c:pt>
                <c:pt idx="248">
                  <c:v>8.3670000000000009</c:v>
                </c:pt>
                <c:pt idx="249">
                  <c:v>8.4</c:v>
                </c:pt>
                <c:pt idx="250">
                  <c:v>8.4329999999999998</c:v>
                </c:pt>
                <c:pt idx="251">
                  <c:v>8.4670000000000005</c:v>
                </c:pt>
                <c:pt idx="252">
                  <c:v>8.5</c:v>
                </c:pt>
                <c:pt idx="253">
                  <c:v>8.5329999999999995</c:v>
                </c:pt>
                <c:pt idx="254">
                  <c:v>8.5670000000000002</c:v>
                </c:pt>
                <c:pt idx="255">
                  <c:v>8.6</c:v>
                </c:pt>
                <c:pt idx="256">
                  <c:v>8.6329999999999991</c:v>
                </c:pt>
                <c:pt idx="257">
                  <c:v>8.6669999999999998</c:v>
                </c:pt>
                <c:pt idx="258">
                  <c:v>8.6999999999999993</c:v>
                </c:pt>
                <c:pt idx="259">
                  <c:v>8.7330000000000005</c:v>
                </c:pt>
                <c:pt idx="260">
                  <c:v>8.7669999999999995</c:v>
                </c:pt>
                <c:pt idx="261">
                  <c:v>8.8000000000000007</c:v>
                </c:pt>
                <c:pt idx="262">
                  <c:v>8.8330000000000002</c:v>
                </c:pt>
                <c:pt idx="263">
                  <c:v>8.8670000000000009</c:v>
                </c:pt>
                <c:pt idx="264">
                  <c:v>8.9</c:v>
                </c:pt>
                <c:pt idx="265">
                  <c:v>8.9329999999999998</c:v>
                </c:pt>
                <c:pt idx="266">
                  <c:v>8.9670000000000005</c:v>
                </c:pt>
                <c:pt idx="267">
                  <c:v>9</c:v>
                </c:pt>
                <c:pt idx="268">
                  <c:v>9.0329999999999995</c:v>
                </c:pt>
                <c:pt idx="269">
                  <c:v>9.0670000000000002</c:v>
                </c:pt>
                <c:pt idx="270">
                  <c:v>9.1</c:v>
                </c:pt>
                <c:pt idx="271">
                  <c:v>9.1329999999999991</c:v>
                </c:pt>
                <c:pt idx="272">
                  <c:v>9.1669999999999998</c:v>
                </c:pt>
                <c:pt idx="273">
                  <c:v>9.1999999999999993</c:v>
                </c:pt>
                <c:pt idx="274">
                  <c:v>9.2330000000000005</c:v>
                </c:pt>
                <c:pt idx="275">
                  <c:v>9.2669999999999995</c:v>
                </c:pt>
                <c:pt idx="276">
                  <c:v>9.3000000000000007</c:v>
                </c:pt>
                <c:pt idx="277">
                  <c:v>9.3330000000000002</c:v>
                </c:pt>
                <c:pt idx="278">
                  <c:v>9.3670000000000009</c:v>
                </c:pt>
                <c:pt idx="279">
                  <c:v>9.4</c:v>
                </c:pt>
                <c:pt idx="280">
                  <c:v>9.4329999999999998</c:v>
                </c:pt>
                <c:pt idx="281">
                  <c:v>9.4670000000000005</c:v>
                </c:pt>
                <c:pt idx="282">
                  <c:v>9.5</c:v>
                </c:pt>
                <c:pt idx="283">
                  <c:v>9.5329999999999995</c:v>
                </c:pt>
                <c:pt idx="284">
                  <c:v>9.5670000000000002</c:v>
                </c:pt>
                <c:pt idx="285">
                  <c:v>9.6</c:v>
                </c:pt>
                <c:pt idx="286">
                  <c:v>9.6329999999999991</c:v>
                </c:pt>
                <c:pt idx="287">
                  <c:v>9.6669999999999998</c:v>
                </c:pt>
                <c:pt idx="288">
                  <c:v>9.6999999999999993</c:v>
                </c:pt>
                <c:pt idx="289">
                  <c:v>9.7330000000000005</c:v>
                </c:pt>
                <c:pt idx="290">
                  <c:v>9.7669999999999995</c:v>
                </c:pt>
                <c:pt idx="291">
                  <c:v>9.8000000000000007</c:v>
                </c:pt>
                <c:pt idx="292">
                  <c:v>9.8330000000000002</c:v>
                </c:pt>
                <c:pt idx="293">
                  <c:v>9.8670000000000009</c:v>
                </c:pt>
                <c:pt idx="294">
                  <c:v>9.9</c:v>
                </c:pt>
                <c:pt idx="295">
                  <c:v>9.9329999999999998</c:v>
                </c:pt>
                <c:pt idx="296">
                  <c:v>9.9670000000000005</c:v>
                </c:pt>
                <c:pt idx="297">
                  <c:v>10</c:v>
                </c:pt>
                <c:pt idx="298">
                  <c:v>10.032999999999999</c:v>
                </c:pt>
                <c:pt idx="299">
                  <c:v>10.067</c:v>
                </c:pt>
                <c:pt idx="300">
                  <c:v>10.1</c:v>
                </c:pt>
                <c:pt idx="301">
                  <c:v>10.132999999999999</c:v>
                </c:pt>
                <c:pt idx="302">
                  <c:v>10.167</c:v>
                </c:pt>
                <c:pt idx="303">
                  <c:v>10.199999999999999</c:v>
                </c:pt>
                <c:pt idx="304">
                  <c:v>10.233000000000001</c:v>
                </c:pt>
                <c:pt idx="305">
                  <c:v>10.266999999999999</c:v>
                </c:pt>
                <c:pt idx="306">
                  <c:v>10.3</c:v>
                </c:pt>
                <c:pt idx="307">
                  <c:v>10.333</c:v>
                </c:pt>
                <c:pt idx="308">
                  <c:v>10.367000000000001</c:v>
                </c:pt>
                <c:pt idx="309">
                  <c:v>10.4</c:v>
                </c:pt>
                <c:pt idx="310">
                  <c:v>10.433</c:v>
                </c:pt>
                <c:pt idx="311">
                  <c:v>10.467000000000001</c:v>
                </c:pt>
                <c:pt idx="312">
                  <c:v>10.5</c:v>
                </c:pt>
                <c:pt idx="313">
                  <c:v>10.532999999999999</c:v>
                </c:pt>
                <c:pt idx="314">
                  <c:v>10.567</c:v>
                </c:pt>
                <c:pt idx="315">
                  <c:v>10.6</c:v>
                </c:pt>
                <c:pt idx="316">
                  <c:v>10.632999999999999</c:v>
                </c:pt>
                <c:pt idx="317">
                  <c:v>10.667</c:v>
                </c:pt>
                <c:pt idx="318">
                  <c:v>10.7</c:v>
                </c:pt>
                <c:pt idx="319">
                  <c:v>10.733000000000001</c:v>
                </c:pt>
                <c:pt idx="320">
                  <c:v>10.766999999999999</c:v>
                </c:pt>
                <c:pt idx="321">
                  <c:v>10.8</c:v>
                </c:pt>
                <c:pt idx="322">
                  <c:v>10.833</c:v>
                </c:pt>
                <c:pt idx="323">
                  <c:v>10.867000000000001</c:v>
                </c:pt>
                <c:pt idx="324">
                  <c:v>10.9</c:v>
                </c:pt>
                <c:pt idx="325">
                  <c:v>10.933</c:v>
                </c:pt>
                <c:pt idx="326">
                  <c:v>10.967000000000001</c:v>
                </c:pt>
                <c:pt idx="327">
                  <c:v>11</c:v>
                </c:pt>
                <c:pt idx="328">
                  <c:v>11.032999999999999</c:v>
                </c:pt>
                <c:pt idx="329">
                  <c:v>11.067</c:v>
                </c:pt>
                <c:pt idx="330">
                  <c:v>11.1</c:v>
                </c:pt>
                <c:pt idx="331">
                  <c:v>11.132999999999999</c:v>
                </c:pt>
                <c:pt idx="332">
                  <c:v>11.167</c:v>
                </c:pt>
                <c:pt idx="333">
                  <c:v>11.2</c:v>
                </c:pt>
                <c:pt idx="334">
                  <c:v>11.233000000000001</c:v>
                </c:pt>
                <c:pt idx="335">
                  <c:v>11.266999999999999</c:v>
                </c:pt>
                <c:pt idx="336">
                  <c:v>11.3</c:v>
                </c:pt>
                <c:pt idx="337">
                  <c:v>11.333</c:v>
                </c:pt>
                <c:pt idx="338">
                  <c:v>11.367000000000001</c:v>
                </c:pt>
                <c:pt idx="339">
                  <c:v>11.4</c:v>
                </c:pt>
                <c:pt idx="340">
                  <c:v>11.433</c:v>
                </c:pt>
                <c:pt idx="341">
                  <c:v>11.467000000000001</c:v>
                </c:pt>
                <c:pt idx="342">
                  <c:v>11.5</c:v>
                </c:pt>
                <c:pt idx="343">
                  <c:v>11.532999999999999</c:v>
                </c:pt>
                <c:pt idx="344">
                  <c:v>11.567</c:v>
                </c:pt>
                <c:pt idx="345">
                  <c:v>11.6</c:v>
                </c:pt>
                <c:pt idx="346">
                  <c:v>11.632999999999999</c:v>
                </c:pt>
                <c:pt idx="347">
                  <c:v>11.667</c:v>
                </c:pt>
                <c:pt idx="348">
                  <c:v>11.7</c:v>
                </c:pt>
                <c:pt idx="349">
                  <c:v>11.733000000000001</c:v>
                </c:pt>
                <c:pt idx="350">
                  <c:v>11.766999999999999</c:v>
                </c:pt>
                <c:pt idx="351">
                  <c:v>11.8</c:v>
                </c:pt>
                <c:pt idx="352">
                  <c:v>11.833</c:v>
                </c:pt>
                <c:pt idx="353">
                  <c:v>11.867000000000001</c:v>
                </c:pt>
                <c:pt idx="354">
                  <c:v>11.9</c:v>
                </c:pt>
                <c:pt idx="355">
                  <c:v>11.933</c:v>
                </c:pt>
                <c:pt idx="356">
                  <c:v>11.967000000000001</c:v>
                </c:pt>
                <c:pt idx="357">
                  <c:v>12</c:v>
                </c:pt>
                <c:pt idx="358">
                  <c:v>12.032999999999999</c:v>
                </c:pt>
                <c:pt idx="359">
                  <c:v>12.067</c:v>
                </c:pt>
                <c:pt idx="360">
                  <c:v>12.1</c:v>
                </c:pt>
                <c:pt idx="361">
                  <c:v>12.132999999999999</c:v>
                </c:pt>
                <c:pt idx="362">
                  <c:v>12.167</c:v>
                </c:pt>
                <c:pt idx="363">
                  <c:v>12.2</c:v>
                </c:pt>
                <c:pt idx="364">
                  <c:v>12.233000000000001</c:v>
                </c:pt>
                <c:pt idx="365">
                  <c:v>12.266999999999999</c:v>
                </c:pt>
                <c:pt idx="366">
                  <c:v>12.3</c:v>
                </c:pt>
                <c:pt idx="367">
                  <c:v>12.333</c:v>
                </c:pt>
                <c:pt idx="368">
                  <c:v>12.367000000000001</c:v>
                </c:pt>
                <c:pt idx="369">
                  <c:v>12.4</c:v>
                </c:pt>
                <c:pt idx="370">
                  <c:v>12.433</c:v>
                </c:pt>
                <c:pt idx="371">
                  <c:v>12.467000000000001</c:v>
                </c:pt>
                <c:pt idx="372">
                  <c:v>12.5</c:v>
                </c:pt>
                <c:pt idx="373">
                  <c:v>12.532999999999999</c:v>
                </c:pt>
                <c:pt idx="374">
                  <c:v>12.567</c:v>
                </c:pt>
                <c:pt idx="375">
                  <c:v>12.6</c:v>
                </c:pt>
                <c:pt idx="376">
                  <c:v>12.632999999999999</c:v>
                </c:pt>
                <c:pt idx="377">
                  <c:v>12.667</c:v>
                </c:pt>
                <c:pt idx="378">
                  <c:v>12.7</c:v>
                </c:pt>
                <c:pt idx="379">
                  <c:v>12.733000000000001</c:v>
                </c:pt>
                <c:pt idx="380">
                  <c:v>12.766999999999999</c:v>
                </c:pt>
                <c:pt idx="381">
                  <c:v>12.8</c:v>
                </c:pt>
                <c:pt idx="382">
                  <c:v>12.833</c:v>
                </c:pt>
                <c:pt idx="383">
                  <c:v>12.867000000000001</c:v>
                </c:pt>
                <c:pt idx="384">
                  <c:v>12.9</c:v>
                </c:pt>
                <c:pt idx="385">
                  <c:v>12.933</c:v>
                </c:pt>
                <c:pt idx="386">
                  <c:v>12.967000000000001</c:v>
                </c:pt>
                <c:pt idx="387">
                  <c:v>13</c:v>
                </c:pt>
                <c:pt idx="388">
                  <c:v>13.032999999999999</c:v>
                </c:pt>
                <c:pt idx="389">
                  <c:v>13.067</c:v>
                </c:pt>
                <c:pt idx="390">
                  <c:v>13.1</c:v>
                </c:pt>
                <c:pt idx="391">
                  <c:v>13.132999999999999</c:v>
                </c:pt>
                <c:pt idx="392">
                  <c:v>13.167</c:v>
                </c:pt>
                <c:pt idx="393">
                  <c:v>13.2</c:v>
                </c:pt>
                <c:pt idx="394">
                  <c:v>13.233000000000001</c:v>
                </c:pt>
                <c:pt idx="395">
                  <c:v>13.266999999999999</c:v>
                </c:pt>
                <c:pt idx="396">
                  <c:v>13.3</c:v>
                </c:pt>
                <c:pt idx="397">
                  <c:v>13.333</c:v>
                </c:pt>
                <c:pt idx="398">
                  <c:v>13.367000000000001</c:v>
                </c:pt>
                <c:pt idx="399">
                  <c:v>13.4</c:v>
                </c:pt>
                <c:pt idx="400">
                  <c:v>13.433</c:v>
                </c:pt>
                <c:pt idx="401">
                  <c:v>13.467000000000001</c:v>
                </c:pt>
                <c:pt idx="402">
                  <c:v>13.5</c:v>
                </c:pt>
                <c:pt idx="403">
                  <c:v>13.532999999999999</c:v>
                </c:pt>
                <c:pt idx="404">
                  <c:v>13.567</c:v>
                </c:pt>
                <c:pt idx="405">
                  <c:v>13.6</c:v>
                </c:pt>
                <c:pt idx="406">
                  <c:v>13.632999999999999</c:v>
                </c:pt>
                <c:pt idx="407">
                  <c:v>13.667</c:v>
                </c:pt>
                <c:pt idx="408">
                  <c:v>13.7</c:v>
                </c:pt>
                <c:pt idx="409">
                  <c:v>13.733000000000001</c:v>
                </c:pt>
                <c:pt idx="410">
                  <c:v>13.766999999999999</c:v>
                </c:pt>
                <c:pt idx="411">
                  <c:v>13.8</c:v>
                </c:pt>
                <c:pt idx="412">
                  <c:v>13.833</c:v>
                </c:pt>
                <c:pt idx="413">
                  <c:v>13.867000000000001</c:v>
                </c:pt>
                <c:pt idx="414">
                  <c:v>13.9</c:v>
                </c:pt>
                <c:pt idx="415">
                  <c:v>13.933</c:v>
                </c:pt>
                <c:pt idx="416">
                  <c:v>13.967000000000001</c:v>
                </c:pt>
                <c:pt idx="417">
                  <c:v>14</c:v>
                </c:pt>
                <c:pt idx="418">
                  <c:v>14.032999999999999</c:v>
                </c:pt>
                <c:pt idx="419">
                  <c:v>14.067</c:v>
                </c:pt>
                <c:pt idx="420">
                  <c:v>14.1</c:v>
                </c:pt>
                <c:pt idx="421">
                  <c:v>14.132999999999999</c:v>
                </c:pt>
                <c:pt idx="422">
                  <c:v>14.167</c:v>
                </c:pt>
                <c:pt idx="423">
                  <c:v>14.2</c:v>
                </c:pt>
                <c:pt idx="424">
                  <c:v>14.233000000000001</c:v>
                </c:pt>
                <c:pt idx="425">
                  <c:v>14.266999999999999</c:v>
                </c:pt>
                <c:pt idx="426">
                  <c:v>14.3</c:v>
                </c:pt>
                <c:pt idx="427">
                  <c:v>14.333</c:v>
                </c:pt>
                <c:pt idx="428">
                  <c:v>14.367000000000001</c:v>
                </c:pt>
                <c:pt idx="429">
                  <c:v>14.4</c:v>
                </c:pt>
                <c:pt idx="430">
                  <c:v>14.433</c:v>
                </c:pt>
                <c:pt idx="431">
                  <c:v>14.467000000000001</c:v>
                </c:pt>
                <c:pt idx="432">
                  <c:v>14.5</c:v>
                </c:pt>
                <c:pt idx="433">
                  <c:v>14.532999999999999</c:v>
                </c:pt>
                <c:pt idx="434">
                  <c:v>14.567</c:v>
                </c:pt>
                <c:pt idx="435">
                  <c:v>14.6</c:v>
                </c:pt>
                <c:pt idx="436">
                  <c:v>14.632999999999999</c:v>
                </c:pt>
                <c:pt idx="437">
                  <c:v>14.667</c:v>
                </c:pt>
                <c:pt idx="438">
                  <c:v>14.7</c:v>
                </c:pt>
                <c:pt idx="439">
                  <c:v>14.733000000000001</c:v>
                </c:pt>
                <c:pt idx="440">
                  <c:v>14.766999999999999</c:v>
                </c:pt>
                <c:pt idx="441">
                  <c:v>14.8</c:v>
                </c:pt>
                <c:pt idx="442">
                  <c:v>14.833</c:v>
                </c:pt>
                <c:pt idx="443">
                  <c:v>14.867000000000001</c:v>
                </c:pt>
                <c:pt idx="444">
                  <c:v>14.9</c:v>
                </c:pt>
                <c:pt idx="445">
                  <c:v>14.933</c:v>
                </c:pt>
                <c:pt idx="446">
                  <c:v>14.967000000000001</c:v>
                </c:pt>
                <c:pt idx="447">
                  <c:v>15</c:v>
                </c:pt>
                <c:pt idx="448">
                  <c:v>15.032999999999999</c:v>
                </c:pt>
                <c:pt idx="449">
                  <c:v>15.067</c:v>
                </c:pt>
                <c:pt idx="450">
                  <c:v>15.1</c:v>
                </c:pt>
                <c:pt idx="451">
                  <c:v>15.132999999999999</c:v>
                </c:pt>
                <c:pt idx="452">
                  <c:v>15.167</c:v>
                </c:pt>
                <c:pt idx="453">
                  <c:v>15.2</c:v>
                </c:pt>
                <c:pt idx="454">
                  <c:v>15.233000000000001</c:v>
                </c:pt>
                <c:pt idx="455">
                  <c:v>15.266999999999999</c:v>
                </c:pt>
                <c:pt idx="456">
                  <c:v>15.3</c:v>
                </c:pt>
                <c:pt idx="457">
                  <c:v>15.333</c:v>
                </c:pt>
                <c:pt idx="458">
                  <c:v>15.367000000000001</c:v>
                </c:pt>
                <c:pt idx="459">
                  <c:v>15.4</c:v>
                </c:pt>
                <c:pt idx="460">
                  <c:v>15.433</c:v>
                </c:pt>
                <c:pt idx="461">
                  <c:v>15.467000000000001</c:v>
                </c:pt>
                <c:pt idx="462">
                  <c:v>15.5</c:v>
                </c:pt>
                <c:pt idx="463">
                  <c:v>15.532999999999999</c:v>
                </c:pt>
                <c:pt idx="464">
                  <c:v>15.567</c:v>
                </c:pt>
                <c:pt idx="465">
                  <c:v>15.6</c:v>
                </c:pt>
                <c:pt idx="466">
                  <c:v>15.632999999999999</c:v>
                </c:pt>
                <c:pt idx="467">
                  <c:v>15.667</c:v>
                </c:pt>
                <c:pt idx="468">
                  <c:v>15.7</c:v>
                </c:pt>
                <c:pt idx="469">
                  <c:v>15.733000000000001</c:v>
                </c:pt>
                <c:pt idx="470">
                  <c:v>15.766999999999999</c:v>
                </c:pt>
                <c:pt idx="471">
                  <c:v>15.8</c:v>
                </c:pt>
                <c:pt idx="472">
                  <c:v>15.833</c:v>
                </c:pt>
                <c:pt idx="473">
                  <c:v>15.867000000000001</c:v>
                </c:pt>
                <c:pt idx="474">
                  <c:v>15.9</c:v>
                </c:pt>
                <c:pt idx="475">
                  <c:v>15.933</c:v>
                </c:pt>
                <c:pt idx="476">
                  <c:v>15.967000000000001</c:v>
                </c:pt>
                <c:pt idx="477">
                  <c:v>16</c:v>
                </c:pt>
                <c:pt idx="478">
                  <c:v>16.033000000000001</c:v>
                </c:pt>
                <c:pt idx="479">
                  <c:v>16.067</c:v>
                </c:pt>
                <c:pt idx="480">
                  <c:v>16.100000000000001</c:v>
                </c:pt>
                <c:pt idx="481">
                  <c:v>16.132999999999999</c:v>
                </c:pt>
                <c:pt idx="482">
                  <c:v>16.167000000000002</c:v>
                </c:pt>
                <c:pt idx="483">
                  <c:v>16.2</c:v>
                </c:pt>
                <c:pt idx="484">
                  <c:v>16.233000000000001</c:v>
                </c:pt>
                <c:pt idx="485">
                  <c:v>16.266999999999999</c:v>
                </c:pt>
                <c:pt idx="486">
                  <c:v>16.3</c:v>
                </c:pt>
                <c:pt idx="487">
                  <c:v>16.332999999999998</c:v>
                </c:pt>
                <c:pt idx="488">
                  <c:v>16.367000000000001</c:v>
                </c:pt>
                <c:pt idx="489">
                  <c:v>16.399999999999999</c:v>
                </c:pt>
                <c:pt idx="490">
                  <c:v>16.433</c:v>
                </c:pt>
                <c:pt idx="491">
                  <c:v>16.466999999999999</c:v>
                </c:pt>
                <c:pt idx="492">
                  <c:v>16.5</c:v>
                </c:pt>
                <c:pt idx="493">
                  <c:v>16.533000000000001</c:v>
                </c:pt>
                <c:pt idx="494">
                  <c:v>16.567</c:v>
                </c:pt>
                <c:pt idx="495">
                  <c:v>16.600000000000001</c:v>
                </c:pt>
                <c:pt idx="496">
                  <c:v>16.632999999999999</c:v>
                </c:pt>
                <c:pt idx="497">
                  <c:v>16.667000000000002</c:v>
                </c:pt>
                <c:pt idx="498">
                  <c:v>16.7</c:v>
                </c:pt>
                <c:pt idx="499">
                  <c:v>16.733000000000001</c:v>
                </c:pt>
                <c:pt idx="500">
                  <c:v>16.766999999999999</c:v>
                </c:pt>
                <c:pt idx="501">
                  <c:v>16.8</c:v>
                </c:pt>
                <c:pt idx="502">
                  <c:v>16.832999999999998</c:v>
                </c:pt>
                <c:pt idx="503">
                  <c:v>16.867000000000001</c:v>
                </c:pt>
                <c:pt idx="504">
                  <c:v>16.899999999999999</c:v>
                </c:pt>
                <c:pt idx="505">
                  <c:v>16.933</c:v>
                </c:pt>
                <c:pt idx="506">
                  <c:v>16.966999999999999</c:v>
                </c:pt>
                <c:pt idx="507">
                  <c:v>17</c:v>
                </c:pt>
                <c:pt idx="508">
                  <c:v>17.033000000000001</c:v>
                </c:pt>
                <c:pt idx="509">
                  <c:v>17.067</c:v>
                </c:pt>
                <c:pt idx="510">
                  <c:v>17.100000000000001</c:v>
                </c:pt>
                <c:pt idx="511">
                  <c:v>17.132999999999999</c:v>
                </c:pt>
                <c:pt idx="512">
                  <c:v>17.167000000000002</c:v>
                </c:pt>
                <c:pt idx="513">
                  <c:v>17.2</c:v>
                </c:pt>
                <c:pt idx="514">
                  <c:v>17.233000000000001</c:v>
                </c:pt>
                <c:pt idx="515">
                  <c:v>17.266999999999999</c:v>
                </c:pt>
                <c:pt idx="516">
                  <c:v>17.3</c:v>
                </c:pt>
                <c:pt idx="517">
                  <c:v>17.332999999999998</c:v>
                </c:pt>
                <c:pt idx="518">
                  <c:v>17.367000000000001</c:v>
                </c:pt>
                <c:pt idx="519">
                  <c:v>17.399999999999999</c:v>
                </c:pt>
                <c:pt idx="520">
                  <c:v>17.433</c:v>
                </c:pt>
                <c:pt idx="521">
                  <c:v>17.466999999999999</c:v>
                </c:pt>
                <c:pt idx="522">
                  <c:v>17.5</c:v>
                </c:pt>
                <c:pt idx="523">
                  <c:v>17.533000000000001</c:v>
                </c:pt>
                <c:pt idx="524">
                  <c:v>17.567</c:v>
                </c:pt>
                <c:pt idx="525">
                  <c:v>17.600000000000001</c:v>
                </c:pt>
                <c:pt idx="526">
                  <c:v>17.632999999999999</c:v>
                </c:pt>
                <c:pt idx="527">
                  <c:v>17.667000000000002</c:v>
                </c:pt>
                <c:pt idx="528">
                  <c:v>17.7</c:v>
                </c:pt>
                <c:pt idx="529">
                  <c:v>17.733000000000001</c:v>
                </c:pt>
                <c:pt idx="530">
                  <c:v>17.766999999999999</c:v>
                </c:pt>
                <c:pt idx="531">
                  <c:v>17.8</c:v>
                </c:pt>
                <c:pt idx="532">
                  <c:v>17.832999999999998</c:v>
                </c:pt>
                <c:pt idx="533">
                  <c:v>17.867000000000001</c:v>
                </c:pt>
                <c:pt idx="534">
                  <c:v>17.899999999999999</c:v>
                </c:pt>
                <c:pt idx="535">
                  <c:v>17.933</c:v>
                </c:pt>
                <c:pt idx="536">
                  <c:v>17.966999999999999</c:v>
                </c:pt>
                <c:pt idx="537">
                  <c:v>18</c:v>
                </c:pt>
                <c:pt idx="538">
                  <c:v>18.033000000000001</c:v>
                </c:pt>
                <c:pt idx="539">
                  <c:v>18.067</c:v>
                </c:pt>
                <c:pt idx="540">
                  <c:v>18.100000000000001</c:v>
                </c:pt>
                <c:pt idx="541">
                  <c:v>18.132999999999999</c:v>
                </c:pt>
                <c:pt idx="542">
                  <c:v>18.167000000000002</c:v>
                </c:pt>
                <c:pt idx="543">
                  <c:v>18.2</c:v>
                </c:pt>
                <c:pt idx="544">
                  <c:v>18.233000000000001</c:v>
                </c:pt>
                <c:pt idx="545">
                  <c:v>18.266999999999999</c:v>
                </c:pt>
                <c:pt idx="546">
                  <c:v>18.3</c:v>
                </c:pt>
                <c:pt idx="547">
                  <c:v>18.332999999999998</c:v>
                </c:pt>
                <c:pt idx="548">
                  <c:v>18.367000000000001</c:v>
                </c:pt>
                <c:pt idx="549">
                  <c:v>18.399999999999999</c:v>
                </c:pt>
                <c:pt idx="550">
                  <c:v>18.433</c:v>
                </c:pt>
                <c:pt idx="551">
                  <c:v>18.466999999999999</c:v>
                </c:pt>
                <c:pt idx="552">
                  <c:v>18.5</c:v>
                </c:pt>
                <c:pt idx="553">
                  <c:v>18.533000000000001</c:v>
                </c:pt>
                <c:pt idx="554">
                  <c:v>18.567</c:v>
                </c:pt>
                <c:pt idx="555">
                  <c:v>18.600000000000001</c:v>
                </c:pt>
                <c:pt idx="556">
                  <c:v>18.632999999999999</c:v>
                </c:pt>
                <c:pt idx="557">
                  <c:v>18.667000000000002</c:v>
                </c:pt>
                <c:pt idx="558">
                  <c:v>18.7</c:v>
                </c:pt>
                <c:pt idx="559">
                  <c:v>18.733000000000001</c:v>
                </c:pt>
                <c:pt idx="560">
                  <c:v>18.766999999999999</c:v>
                </c:pt>
                <c:pt idx="561">
                  <c:v>18.8</c:v>
                </c:pt>
                <c:pt idx="562">
                  <c:v>18.832999999999998</c:v>
                </c:pt>
                <c:pt idx="563">
                  <c:v>18.867000000000001</c:v>
                </c:pt>
                <c:pt idx="564">
                  <c:v>18.899999999999999</c:v>
                </c:pt>
                <c:pt idx="565">
                  <c:v>18.933</c:v>
                </c:pt>
                <c:pt idx="566">
                  <c:v>18.966999999999999</c:v>
                </c:pt>
                <c:pt idx="567">
                  <c:v>19</c:v>
                </c:pt>
                <c:pt idx="568">
                  <c:v>19.033000000000001</c:v>
                </c:pt>
                <c:pt idx="569">
                  <c:v>19.067</c:v>
                </c:pt>
                <c:pt idx="570">
                  <c:v>19.100000000000001</c:v>
                </c:pt>
                <c:pt idx="571">
                  <c:v>19.132999999999999</c:v>
                </c:pt>
                <c:pt idx="572">
                  <c:v>19.167000000000002</c:v>
                </c:pt>
                <c:pt idx="573">
                  <c:v>19.2</c:v>
                </c:pt>
                <c:pt idx="574">
                  <c:v>19.233000000000001</c:v>
                </c:pt>
                <c:pt idx="575">
                  <c:v>19.266999999999999</c:v>
                </c:pt>
                <c:pt idx="576">
                  <c:v>19.3</c:v>
                </c:pt>
                <c:pt idx="577">
                  <c:v>19.332999999999998</c:v>
                </c:pt>
                <c:pt idx="578">
                  <c:v>19.367000000000001</c:v>
                </c:pt>
                <c:pt idx="579">
                  <c:v>19.399999999999999</c:v>
                </c:pt>
                <c:pt idx="580">
                  <c:v>19.433</c:v>
                </c:pt>
                <c:pt idx="581">
                  <c:v>19.466999999999999</c:v>
                </c:pt>
                <c:pt idx="582">
                  <c:v>19.5</c:v>
                </c:pt>
                <c:pt idx="583">
                  <c:v>19.533000000000001</c:v>
                </c:pt>
                <c:pt idx="584">
                  <c:v>19.567</c:v>
                </c:pt>
                <c:pt idx="585">
                  <c:v>19.600000000000001</c:v>
                </c:pt>
                <c:pt idx="586">
                  <c:v>19.632999999999999</c:v>
                </c:pt>
                <c:pt idx="587">
                  <c:v>19.667000000000002</c:v>
                </c:pt>
                <c:pt idx="588">
                  <c:v>19.7</c:v>
                </c:pt>
                <c:pt idx="589">
                  <c:v>19.733000000000001</c:v>
                </c:pt>
                <c:pt idx="590">
                  <c:v>19.766999999999999</c:v>
                </c:pt>
                <c:pt idx="591">
                  <c:v>19.8</c:v>
                </c:pt>
                <c:pt idx="592">
                  <c:v>19.832999999999998</c:v>
                </c:pt>
                <c:pt idx="593">
                  <c:v>19.867000000000001</c:v>
                </c:pt>
                <c:pt idx="594">
                  <c:v>19.899999999999999</c:v>
                </c:pt>
                <c:pt idx="595">
                  <c:v>19.933</c:v>
                </c:pt>
                <c:pt idx="596">
                  <c:v>19.966999999999999</c:v>
                </c:pt>
                <c:pt idx="597">
                  <c:v>20</c:v>
                </c:pt>
                <c:pt idx="598">
                  <c:v>20.033000000000001</c:v>
                </c:pt>
                <c:pt idx="599">
                  <c:v>20.067</c:v>
                </c:pt>
                <c:pt idx="600">
                  <c:v>20.100000000000001</c:v>
                </c:pt>
              </c:numCache>
            </c:numRef>
          </c:xVal>
          <c:yVal>
            <c:numRef>
              <c:f>'@65K'!$C$2:$C$602</c:f>
              <c:numCache>
                <c:formatCode>General</c:formatCode>
                <c:ptCount val="601"/>
                <c:pt idx="2">
                  <c:v>46.685000000000002</c:v>
                </c:pt>
                <c:pt idx="3">
                  <c:v>40.613</c:v>
                </c:pt>
                <c:pt idx="4">
                  <c:v>31.125</c:v>
                </c:pt>
                <c:pt idx="5">
                  <c:v>25.981999999999999</c:v>
                </c:pt>
                <c:pt idx="6">
                  <c:v>22.34</c:v>
                </c:pt>
                <c:pt idx="7">
                  <c:v>20.248999999999999</c:v>
                </c:pt>
                <c:pt idx="8">
                  <c:v>18.245999999999999</c:v>
                </c:pt>
                <c:pt idx="9">
                  <c:v>17.009</c:v>
                </c:pt>
                <c:pt idx="10">
                  <c:v>15.677</c:v>
                </c:pt>
                <c:pt idx="11">
                  <c:v>14.4</c:v>
                </c:pt>
                <c:pt idx="12">
                  <c:v>12.561999999999999</c:v>
                </c:pt>
                <c:pt idx="13">
                  <c:v>11.342000000000001</c:v>
                </c:pt>
                <c:pt idx="14">
                  <c:v>10.782999999999999</c:v>
                </c:pt>
                <c:pt idx="15">
                  <c:v>10.855</c:v>
                </c:pt>
                <c:pt idx="16">
                  <c:v>9.6972000000000005</c:v>
                </c:pt>
                <c:pt idx="17">
                  <c:v>9.6988000000000003</c:v>
                </c:pt>
                <c:pt idx="18">
                  <c:v>9.7002000000000006</c:v>
                </c:pt>
                <c:pt idx="19">
                  <c:v>9.7012</c:v>
                </c:pt>
                <c:pt idx="20">
                  <c:v>8.5429999999999993</c:v>
                </c:pt>
                <c:pt idx="21">
                  <c:v>8.5446000000000009</c:v>
                </c:pt>
                <c:pt idx="22">
                  <c:v>8.0188000000000006</c:v>
                </c:pt>
                <c:pt idx="23">
                  <c:v>8.0237999999999996</c:v>
                </c:pt>
                <c:pt idx="24">
                  <c:v>7.4988000000000001</c:v>
                </c:pt>
                <c:pt idx="25">
                  <c:v>8.0996000000000006</c:v>
                </c:pt>
                <c:pt idx="26">
                  <c:v>8.6300000000000008</c:v>
                </c:pt>
                <c:pt idx="27">
                  <c:v>9.1587999999999994</c:v>
                </c:pt>
                <c:pt idx="28">
                  <c:v>8.6275999999999993</c:v>
                </c:pt>
                <c:pt idx="29">
                  <c:v>9.2240000000000002</c:v>
                </c:pt>
                <c:pt idx="30">
                  <c:v>9.2233999999999998</c:v>
                </c:pt>
                <c:pt idx="31">
                  <c:v>9.2913999999999994</c:v>
                </c:pt>
                <c:pt idx="32">
                  <c:v>9.3588000000000005</c:v>
                </c:pt>
                <c:pt idx="33">
                  <c:v>9.8873999999999995</c:v>
                </c:pt>
                <c:pt idx="34">
                  <c:v>9.8849999999999998</c:v>
                </c:pt>
                <c:pt idx="35">
                  <c:v>9.8140000000000001</c:v>
                </c:pt>
                <c:pt idx="36">
                  <c:v>9.7431999999999999</c:v>
                </c:pt>
                <c:pt idx="37">
                  <c:v>9.7422000000000004</c:v>
                </c:pt>
                <c:pt idx="38">
                  <c:v>9.7420000000000009</c:v>
                </c:pt>
                <c:pt idx="39">
                  <c:v>9.7425999999999995</c:v>
                </c:pt>
                <c:pt idx="40">
                  <c:v>9.8108000000000004</c:v>
                </c:pt>
                <c:pt idx="41">
                  <c:v>9.8103999999999996</c:v>
                </c:pt>
                <c:pt idx="42">
                  <c:v>9.8087999999999997</c:v>
                </c:pt>
                <c:pt idx="43">
                  <c:v>9.8751999999999995</c:v>
                </c:pt>
                <c:pt idx="44">
                  <c:v>10.436</c:v>
                </c:pt>
                <c:pt idx="45">
                  <c:v>10.997</c:v>
                </c:pt>
                <c:pt idx="46">
                  <c:v>11.555</c:v>
                </c:pt>
                <c:pt idx="47">
                  <c:v>12.044</c:v>
                </c:pt>
                <c:pt idx="48">
                  <c:v>12.531000000000001</c:v>
                </c:pt>
                <c:pt idx="49">
                  <c:v>12.528</c:v>
                </c:pt>
                <c:pt idx="50">
                  <c:v>12.525</c:v>
                </c:pt>
                <c:pt idx="51">
                  <c:v>12.593999999999999</c:v>
                </c:pt>
                <c:pt idx="52">
                  <c:v>12.664</c:v>
                </c:pt>
                <c:pt idx="53">
                  <c:v>12.734999999999999</c:v>
                </c:pt>
                <c:pt idx="54">
                  <c:v>12.734</c:v>
                </c:pt>
                <c:pt idx="55">
                  <c:v>12.731999999999999</c:v>
                </c:pt>
                <c:pt idx="56">
                  <c:v>12.657999999999999</c:v>
                </c:pt>
                <c:pt idx="57">
                  <c:v>12.654999999999999</c:v>
                </c:pt>
                <c:pt idx="58">
                  <c:v>12.651</c:v>
                </c:pt>
                <c:pt idx="59">
                  <c:v>12.648</c:v>
                </c:pt>
                <c:pt idx="60">
                  <c:v>13.238</c:v>
                </c:pt>
                <c:pt idx="61">
                  <c:v>13.308</c:v>
                </c:pt>
                <c:pt idx="62">
                  <c:v>13.231999999999999</c:v>
                </c:pt>
                <c:pt idx="63">
                  <c:v>13.156000000000001</c:v>
                </c:pt>
                <c:pt idx="64">
                  <c:v>13.151999999999999</c:v>
                </c:pt>
                <c:pt idx="65">
                  <c:v>12.481999999999999</c:v>
                </c:pt>
                <c:pt idx="66">
                  <c:v>13.071</c:v>
                </c:pt>
                <c:pt idx="67">
                  <c:v>13.734</c:v>
                </c:pt>
                <c:pt idx="68">
                  <c:v>13.805999999999999</c:v>
                </c:pt>
                <c:pt idx="69">
                  <c:v>14.398</c:v>
                </c:pt>
                <c:pt idx="70">
                  <c:v>15.061999999999999</c:v>
                </c:pt>
                <c:pt idx="71">
                  <c:v>14.397</c:v>
                </c:pt>
                <c:pt idx="72">
                  <c:v>13.731</c:v>
                </c:pt>
                <c:pt idx="73">
                  <c:v>14.321999999999999</c:v>
                </c:pt>
                <c:pt idx="74">
                  <c:v>14.323</c:v>
                </c:pt>
                <c:pt idx="75">
                  <c:v>13.659000000000001</c:v>
                </c:pt>
                <c:pt idx="76">
                  <c:v>13.661</c:v>
                </c:pt>
                <c:pt idx="77">
                  <c:v>13.734</c:v>
                </c:pt>
                <c:pt idx="78">
                  <c:v>13.141999999999999</c:v>
                </c:pt>
                <c:pt idx="79">
                  <c:v>13.141999999999999</c:v>
                </c:pt>
                <c:pt idx="80">
                  <c:v>13.215</c:v>
                </c:pt>
                <c:pt idx="81">
                  <c:v>13.289</c:v>
                </c:pt>
                <c:pt idx="82">
                  <c:v>13.884</c:v>
                </c:pt>
                <c:pt idx="83">
                  <c:v>14.478999999999999</c:v>
                </c:pt>
                <c:pt idx="84">
                  <c:v>14.481999999999999</c:v>
                </c:pt>
                <c:pt idx="85">
                  <c:v>14.484999999999999</c:v>
                </c:pt>
                <c:pt idx="86">
                  <c:v>14.486000000000001</c:v>
                </c:pt>
                <c:pt idx="87">
                  <c:v>14.487</c:v>
                </c:pt>
                <c:pt idx="88">
                  <c:v>14.488</c:v>
                </c:pt>
                <c:pt idx="89">
                  <c:v>14.489000000000001</c:v>
                </c:pt>
                <c:pt idx="90">
                  <c:v>15.083</c:v>
                </c:pt>
                <c:pt idx="91">
                  <c:v>15.677</c:v>
                </c:pt>
                <c:pt idx="92">
                  <c:v>15.678000000000001</c:v>
                </c:pt>
                <c:pt idx="93">
                  <c:v>15.679</c:v>
                </c:pt>
                <c:pt idx="94">
                  <c:v>15.013999999999999</c:v>
                </c:pt>
                <c:pt idx="95">
                  <c:v>15.013999999999999</c:v>
                </c:pt>
                <c:pt idx="96">
                  <c:v>14.348000000000001</c:v>
                </c:pt>
                <c:pt idx="97">
                  <c:v>13.755000000000001</c:v>
                </c:pt>
                <c:pt idx="98">
                  <c:v>13.163</c:v>
                </c:pt>
                <c:pt idx="99">
                  <c:v>13.236000000000001</c:v>
                </c:pt>
                <c:pt idx="100">
                  <c:v>13.236000000000001</c:v>
                </c:pt>
                <c:pt idx="101">
                  <c:v>13.308999999999999</c:v>
                </c:pt>
                <c:pt idx="102">
                  <c:v>13.903</c:v>
                </c:pt>
                <c:pt idx="103">
                  <c:v>13.903</c:v>
                </c:pt>
                <c:pt idx="104">
                  <c:v>13.901999999999999</c:v>
                </c:pt>
                <c:pt idx="105">
                  <c:v>13.238</c:v>
                </c:pt>
                <c:pt idx="106">
                  <c:v>13.831</c:v>
                </c:pt>
                <c:pt idx="107">
                  <c:v>13.831</c:v>
                </c:pt>
                <c:pt idx="108">
                  <c:v>13.831</c:v>
                </c:pt>
                <c:pt idx="109">
                  <c:v>14.423999999999999</c:v>
                </c:pt>
                <c:pt idx="110">
                  <c:v>14.423</c:v>
                </c:pt>
                <c:pt idx="111">
                  <c:v>14.422000000000001</c:v>
                </c:pt>
                <c:pt idx="112">
                  <c:v>14.420999999999999</c:v>
                </c:pt>
                <c:pt idx="113">
                  <c:v>15.015000000000001</c:v>
                </c:pt>
                <c:pt idx="114">
                  <c:v>15.015000000000001</c:v>
                </c:pt>
                <c:pt idx="115">
                  <c:v>15.679</c:v>
                </c:pt>
                <c:pt idx="116">
                  <c:v>15.679</c:v>
                </c:pt>
                <c:pt idx="117">
                  <c:v>15.678000000000001</c:v>
                </c:pt>
                <c:pt idx="118">
                  <c:v>15.676</c:v>
                </c:pt>
                <c:pt idx="119">
                  <c:v>15.082000000000001</c:v>
                </c:pt>
                <c:pt idx="120">
                  <c:v>15.081</c:v>
                </c:pt>
                <c:pt idx="121">
                  <c:v>15.08</c:v>
                </c:pt>
                <c:pt idx="122">
                  <c:v>15.08</c:v>
                </c:pt>
                <c:pt idx="123">
                  <c:v>15.079000000000001</c:v>
                </c:pt>
                <c:pt idx="124">
                  <c:v>15.670999999999999</c:v>
                </c:pt>
                <c:pt idx="125">
                  <c:v>15.67</c:v>
                </c:pt>
                <c:pt idx="126">
                  <c:v>15.669</c:v>
                </c:pt>
                <c:pt idx="127">
                  <c:v>15.667999999999999</c:v>
                </c:pt>
                <c:pt idx="128">
                  <c:v>15.667999999999999</c:v>
                </c:pt>
                <c:pt idx="129">
                  <c:v>16.295000000000002</c:v>
                </c:pt>
                <c:pt idx="130">
                  <c:v>17.001999999999999</c:v>
                </c:pt>
                <c:pt idx="131">
                  <c:v>17.628</c:v>
                </c:pt>
                <c:pt idx="132">
                  <c:v>17.626000000000001</c:v>
                </c:pt>
                <c:pt idx="133">
                  <c:v>17.625</c:v>
                </c:pt>
                <c:pt idx="134">
                  <c:v>16.998000000000001</c:v>
                </c:pt>
                <c:pt idx="135">
                  <c:v>16.916</c:v>
                </c:pt>
                <c:pt idx="136">
                  <c:v>16.289000000000001</c:v>
                </c:pt>
                <c:pt idx="137">
                  <c:v>16.995000000000001</c:v>
                </c:pt>
                <c:pt idx="138">
                  <c:v>16.994</c:v>
                </c:pt>
                <c:pt idx="139">
                  <c:v>17.617999999999999</c:v>
                </c:pt>
                <c:pt idx="140">
                  <c:v>17.617000000000001</c:v>
                </c:pt>
                <c:pt idx="141">
                  <c:v>18.242000000000001</c:v>
                </c:pt>
                <c:pt idx="142">
                  <c:v>18.16</c:v>
                </c:pt>
                <c:pt idx="143">
                  <c:v>18.786999999999999</c:v>
                </c:pt>
                <c:pt idx="144">
                  <c:v>18.786999999999999</c:v>
                </c:pt>
                <c:pt idx="145">
                  <c:v>18.16</c:v>
                </c:pt>
                <c:pt idx="146">
                  <c:v>18.16</c:v>
                </c:pt>
                <c:pt idx="147">
                  <c:v>18.16</c:v>
                </c:pt>
                <c:pt idx="148">
                  <c:v>18.161000000000001</c:v>
                </c:pt>
                <c:pt idx="149">
                  <c:v>18.161999999999999</c:v>
                </c:pt>
                <c:pt idx="150">
                  <c:v>18.789000000000001</c:v>
                </c:pt>
                <c:pt idx="151">
                  <c:v>18.161999999999999</c:v>
                </c:pt>
                <c:pt idx="152">
                  <c:v>17.536999999999999</c:v>
                </c:pt>
                <c:pt idx="153">
                  <c:v>17.536000000000001</c:v>
                </c:pt>
                <c:pt idx="154">
                  <c:v>16.908999999999999</c:v>
                </c:pt>
                <c:pt idx="155">
                  <c:v>16.283000000000001</c:v>
                </c:pt>
                <c:pt idx="156">
                  <c:v>16.283000000000001</c:v>
                </c:pt>
                <c:pt idx="157">
                  <c:v>16.283000000000001</c:v>
                </c:pt>
                <c:pt idx="158">
                  <c:v>15.657999999999999</c:v>
                </c:pt>
                <c:pt idx="159">
                  <c:v>15.657999999999999</c:v>
                </c:pt>
                <c:pt idx="160">
                  <c:v>15.657999999999999</c:v>
                </c:pt>
                <c:pt idx="161">
                  <c:v>15.657999999999999</c:v>
                </c:pt>
                <c:pt idx="162">
                  <c:v>15.657999999999999</c:v>
                </c:pt>
                <c:pt idx="163">
                  <c:v>15.064</c:v>
                </c:pt>
                <c:pt idx="164">
                  <c:v>15.061999999999999</c:v>
                </c:pt>
                <c:pt idx="165">
                  <c:v>14.396000000000001</c:v>
                </c:pt>
                <c:pt idx="166">
                  <c:v>14.395</c:v>
                </c:pt>
                <c:pt idx="167">
                  <c:v>14.394</c:v>
                </c:pt>
                <c:pt idx="168">
                  <c:v>14.984999999999999</c:v>
                </c:pt>
                <c:pt idx="169">
                  <c:v>14.984</c:v>
                </c:pt>
                <c:pt idx="170">
                  <c:v>14.984</c:v>
                </c:pt>
                <c:pt idx="171">
                  <c:v>14.39</c:v>
                </c:pt>
                <c:pt idx="172">
                  <c:v>13.795999999999999</c:v>
                </c:pt>
                <c:pt idx="173">
                  <c:v>13.204000000000001</c:v>
                </c:pt>
                <c:pt idx="174">
                  <c:v>12.611000000000001</c:v>
                </c:pt>
                <c:pt idx="175">
                  <c:v>12.683</c:v>
                </c:pt>
                <c:pt idx="176">
                  <c:v>12.683999999999999</c:v>
                </c:pt>
                <c:pt idx="177">
                  <c:v>12.613</c:v>
                </c:pt>
                <c:pt idx="178">
                  <c:v>12.542</c:v>
                </c:pt>
                <c:pt idx="179">
                  <c:v>12.542</c:v>
                </c:pt>
                <c:pt idx="180">
                  <c:v>12.542999999999999</c:v>
                </c:pt>
                <c:pt idx="181">
                  <c:v>12.542999999999999</c:v>
                </c:pt>
                <c:pt idx="182">
                  <c:v>12.614000000000001</c:v>
                </c:pt>
                <c:pt idx="183">
                  <c:v>12.686999999999999</c:v>
                </c:pt>
                <c:pt idx="184">
                  <c:v>12.615</c:v>
                </c:pt>
                <c:pt idx="185">
                  <c:v>12.544</c:v>
                </c:pt>
                <c:pt idx="186">
                  <c:v>13.138</c:v>
                </c:pt>
                <c:pt idx="187">
                  <c:v>13.138999999999999</c:v>
                </c:pt>
                <c:pt idx="188">
                  <c:v>13.132999999999999</c:v>
                </c:pt>
                <c:pt idx="189">
                  <c:v>13.792</c:v>
                </c:pt>
                <c:pt idx="190">
                  <c:v>14.451000000000001</c:v>
                </c:pt>
                <c:pt idx="191">
                  <c:v>13.781000000000001</c:v>
                </c:pt>
                <c:pt idx="192">
                  <c:v>14.367000000000001</c:v>
                </c:pt>
                <c:pt idx="193">
                  <c:v>14.96</c:v>
                </c:pt>
                <c:pt idx="194">
                  <c:v>14.96</c:v>
                </c:pt>
                <c:pt idx="195">
                  <c:v>14.959</c:v>
                </c:pt>
                <c:pt idx="196">
                  <c:v>15.622999999999999</c:v>
                </c:pt>
                <c:pt idx="197">
                  <c:v>15.622</c:v>
                </c:pt>
                <c:pt idx="198">
                  <c:v>15.621</c:v>
                </c:pt>
                <c:pt idx="199">
                  <c:v>15.62</c:v>
                </c:pt>
                <c:pt idx="200">
                  <c:v>15.619</c:v>
                </c:pt>
                <c:pt idx="201">
                  <c:v>15.619</c:v>
                </c:pt>
                <c:pt idx="202">
                  <c:v>15.026999999999999</c:v>
                </c:pt>
                <c:pt idx="203">
                  <c:v>15.026</c:v>
                </c:pt>
                <c:pt idx="204">
                  <c:v>15.026</c:v>
                </c:pt>
                <c:pt idx="205">
                  <c:v>15.026</c:v>
                </c:pt>
                <c:pt idx="206">
                  <c:v>15.023999999999999</c:v>
                </c:pt>
                <c:pt idx="207">
                  <c:v>15.615</c:v>
                </c:pt>
                <c:pt idx="208">
                  <c:v>15.613</c:v>
                </c:pt>
                <c:pt idx="209">
                  <c:v>15.611000000000001</c:v>
                </c:pt>
                <c:pt idx="210">
                  <c:v>16.315999999999999</c:v>
                </c:pt>
                <c:pt idx="211">
                  <c:v>16.312999999999999</c:v>
                </c:pt>
                <c:pt idx="212">
                  <c:v>16.311</c:v>
                </c:pt>
                <c:pt idx="213">
                  <c:v>16.934999999999999</c:v>
                </c:pt>
                <c:pt idx="214">
                  <c:v>16.933</c:v>
                </c:pt>
                <c:pt idx="215">
                  <c:v>16.225000000000001</c:v>
                </c:pt>
                <c:pt idx="216">
                  <c:v>15.632</c:v>
                </c:pt>
                <c:pt idx="217">
                  <c:v>15.039</c:v>
                </c:pt>
                <c:pt idx="218">
                  <c:v>13.82</c:v>
                </c:pt>
                <c:pt idx="219">
                  <c:v>13.82</c:v>
                </c:pt>
                <c:pt idx="220">
                  <c:v>13.821</c:v>
                </c:pt>
                <c:pt idx="221">
                  <c:v>14.414</c:v>
                </c:pt>
                <c:pt idx="222">
                  <c:v>15.007</c:v>
                </c:pt>
                <c:pt idx="223">
                  <c:v>15.6</c:v>
                </c:pt>
                <c:pt idx="224">
                  <c:v>15.6</c:v>
                </c:pt>
                <c:pt idx="225">
                  <c:v>14.936</c:v>
                </c:pt>
                <c:pt idx="226">
                  <c:v>14.933999999999999</c:v>
                </c:pt>
                <c:pt idx="227">
                  <c:v>14.935</c:v>
                </c:pt>
                <c:pt idx="228">
                  <c:v>14.343</c:v>
                </c:pt>
                <c:pt idx="229">
                  <c:v>13.679</c:v>
                </c:pt>
                <c:pt idx="230">
                  <c:v>14.343</c:v>
                </c:pt>
                <c:pt idx="231">
                  <c:v>14.343999999999999</c:v>
                </c:pt>
                <c:pt idx="232">
                  <c:v>14.343999999999999</c:v>
                </c:pt>
                <c:pt idx="233">
                  <c:v>14.938000000000001</c:v>
                </c:pt>
                <c:pt idx="234">
                  <c:v>15.603</c:v>
                </c:pt>
                <c:pt idx="235">
                  <c:v>15.606</c:v>
                </c:pt>
                <c:pt idx="236">
                  <c:v>15.609</c:v>
                </c:pt>
                <c:pt idx="237">
                  <c:v>15.61</c:v>
                </c:pt>
                <c:pt idx="238">
                  <c:v>15.613</c:v>
                </c:pt>
                <c:pt idx="239">
                  <c:v>15.615</c:v>
                </c:pt>
                <c:pt idx="240">
                  <c:v>15.616</c:v>
                </c:pt>
                <c:pt idx="241">
                  <c:v>16.244</c:v>
                </c:pt>
                <c:pt idx="242">
                  <c:v>16.244</c:v>
                </c:pt>
                <c:pt idx="243">
                  <c:v>16.870999999999999</c:v>
                </c:pt>
                <c:pt idx="244">
                  <c:v>16.87</c:v>
                </c:pt>
                <c:pt idx="245">
                  <c:v>16.869</c:v>
                </c:pt>
                <c:pt idx="246">
                  <c:v>16.238</c:v>
                </c:pt>
                <c:pt idx="247">
                  <c:v>16.940000000000001</c:v>
                </c:pt>
                <c:pt idx="248">
                  <c:v>16.308</c:v>
                </c:pt>
                <c:pt idx="249">
                  <c:v>17.007999999999999</c:v>
                </c:pt>
                <c:pt idx="250">
                  <c:v>17.626999999999999</c:v>
                </c:pt>
                <c:pt idx="251">
                  <c:v>18.248000000000001</c:v>
                </c:pt>
                <c:pt idx="252">
                  <c:v>17.536999999999999</c:v>
                </c:pt>
                <c:pt idx="253">
                  <c:v>18.158999999999999</c:v>
                </c:pt>
                <c:pt idx="254">
                  <c:v>18.155999999999999</c:v>
                </c:pt>
                <c:pt idx="255">
                  <c:v>18.155999999999999</c:v>
                </c:pt>
                <c:pt idx="256">
                  <c:v>18.155999999999999</c:v>
                </c:pt>
                <c:pt idx="257">
                  <c:v>18.782</c:v>
                </c:pt>
                <c:pt idx="258">
                  <c:v>18.780999999999999</c:v>
                </c:pt>
                <c:pt idx="259">
                  <c:v>18.78</c:v>
                </c:pt>
                <c:pt idx="260">
                  <c:v>18.859000000000002</c:v>
                </c:pt>
                <c:pt idx="261">
                  <c:v>18.937000000000001</c:v>
                </c:pt>
                <c:pt idx="262">
                  <c:v>18.934999999999999</c:v>
                </c:pt>
                <c:pt idx="263">
                  <c:v>19.681000000000001</c:v>
                </c:pt>
                <c:pt idx="264">
                  <c:v>19.600999999999999</c:v>
                </c:pt>
                <c:pt idx="265">
                  <c:v>20.27</c:v>
                </c:pt>
                <c:pt idx="266">
                  <c:v>20.190999999999999</c:v>
                </c:pt>
                <c:pt idx="267">
                  <c:v>20.193999999999999</c:v>
                </c:pt>
                <c:pt idx="268">
                  <c:v>19.45</c:v>
                </c:pt>
                <c:pt idx="269">
                  <c:v>20.201000000000001</c:v>
                </c:pt>
                <c:pt idx="270">
                  <c:v>19.452999999999999</c:v>
                </c:pt>
                <c:pt idx="271">
                  <c:v>20.201000000000001</c:v>
                </c:pt>
                <c:pt idx="272">
                  <c:v>20.280999999999999</c:v>
                </c:pt>
                <c:pt idx="273">
                  <c:v>20.277999999999999</c:v>
                </c:pt>
                <c:pt idx="274">
                  <c:v>19.608000000000001</c:v>
                </c:pt>
                <c:pt idx="275">
                  <c:v>20.355</c:v>
                </c:pt>
                <c:pt idx="276">
                  <c:v>19.687000000000001</c:v>
                </c:pt>
                <c:pt idx="277">
                  <c:v>19.687000000000001</c:v>
                </c:pt>
                <c:pt idx="278">
                  <c:v>19.766999999999999</c:v>
                </c:pt>
                <c:pt idx="279">
                  <c:v>19.687999999999999</c:v>
                </c:pt>
                <c:pt idx="280">
                  <c:v>18.940000000000001</c:v>
                </c:pt>
                <c:pt idx="281">
                  <c:v>18.942</c:v>
                </c:pt>
                <c:pt idx="282">
                  <c:v>18.942</c:v>
                </c:pt>
                <c:pt idx="283">
                  <c:v>18.86</c:v>
                </c:pt>
                <c:pt idx="284">
                  <c:v>18.934000000000001</c:v>
                </c:pt>
                <c:pt idx="285">
                  <c:v>19.675000000000001</c:v>
                </c:pt>
                <c:pt idx="286">
                  <c:v>20.25</c:v>
                </c:pt>
                <c:pt idx="287">
                  <c:v>20.161999999999999</c:v>
                </c:pt>
                <c:pt idx="288">
                  <c:v>20.157</c:v>
                </c:pt>
                <c:pt idx="289">
                  <c:v>20.074999999999999</c:v>
                </c:pt>
                <c:pt idx="290">
                  <c:v>19.327999999999999</c:v>
                </c:pt>
                <c:pt idx="291">
                  <c:v>18.667000000000002</c:v>
                </c:pt>
                <c:pt idx="292">
                  <c:v>18.75</c:v>
                </c:pt>
                <c:pt idx="293">
                  <c:v>18.832000000000001</c:v>
                </c:pt>
                <c:pt idx="294">
                  <c:v>18.832999999999998</c:v>
                </c:pt>
                <c:pt idx="295">
                  <c:v>18.832000000000001</c:v>
                </c:pt>
                <c:pt idx="296">
                  <c:v>18.829000000000001</c:v>
                </c:pt>
                <c:pt idx="297">
                  <c:v>18.745999999999999</c:v>
                </c:pt>
                <c:pt idx="298">
                  <c:v>18.745000000000001</c:v>
                </c:pt>
                <c:pt idx="299">
                  <c:v>18.745999999999999</c:v>
                </c:pt>
                <c:pt idx="300">
                  <c:v>18.745000000000001</c:v>
                </c:pt>
                <c:pt idx="301">
                  <c:v>18.745000000000001</c:v>
                </c:pt>
                <c:pt idx="302">
                  <c:v>18.824999999999999</c:v>
                </c:pt>
                <c:pt idx="303">
                  <c:v>18.742000000000001</c:v>
                </c:pt>
                <c:pt idx="304">
                  <c:v>18.82</c:v>
                </c:pt>
                <c:pt idx="305">
                  <c:v>19.565000000000001</c:v>
                </c:pt>
                <c:pt idx="306">
                  <c:v>19.562000000000001</c:v>
                </c:pt>
                <c:pt idx="307">
                  <c:v>19.478000000000002</c:v>
                </c:pt>
                <c:pt idx="308">
                  <c:v>20.138999999999999</c:v>
                </c:pt>
                <c:pt idx="309">
                  <c:v>20.802</c:v>
                </c:pt>
                <c:pt idx="310">
                  <c:v>20.800999999999998</c:v>
                </c:pt>
                <c:pt idx="311">
                  <c:v>21.545999999999999</c:v>
                </c:pt>
                <c:pt idx="312">
                  <c:v>22.29</c:v>
                </c:pt>
                <c:pt idx="313">
                  <c:v>23.079000000000001</c:v>
                </c:pt>
                <c:pt idx="314">
                  <c:v>23.074999999999999</c:v>
                </c:pt>
                <c:pt idx="315">
                  <c:v>22.986000000000001</c:v>
                </c:pt>
                <c:pt idx="316">
                  <c:v>22.98</c:v>
                </c:pt>
                <c:pt idx="317">
                  <c:v>22.975999999999999</c:v>
                </c:pt>
                <c:pt idx="318">
                  <c:v>22.178999999999998</c:v>
                </c:pt>
                <c:pt idx="319">
                  <c:v>22.170999999999999</c:v>
                </c:pt>
                <c:pt idx="320">
                  <c:v>22.251999999999999</c:v>
                </c:pt>
                <c:pt idx="321">
                  <c:v>22.247</c:v>
                </c:pt>
                <c:pt idx="322">
                  <c:v>22.946000000000002</c:v>
                </c:pt>
                <c:pt idx="323">
                  <c:v>23.728000000000002</c:v>
                </c:pt>
                <c:pt idx="324">
                  <c:v>24.427</c:v>
                </c:pt>
                <c:pt idx="325">
                  <c:v>25.120999999999999</c:v>
                </c:pt>
                <c:pt idx="326">
                  <c:v>25.817</c:v>
                </c:pt>
                <c:pt idx="327">
                  <c:v>25.806000000000001</c:v>
                </c:pt>
                <c:pt idx="328">
                  <c:v>25.797999999999998</c:v>
                </c:pt>
                <c:pt idx="329">
                  <c:v>25.789000000000001</c:v>
                </c:pt>
                <c:pt idx="330">
                  <c:v>25.786000000000001</c:v>
                </c:pt>
                <c:pt idx="331">
                  <c:v>25.780999999999999</c:v>
                </c:pt>
                <c:pt idx="332">
                  <c:v>25.780999999999999</c:v>
                </c:pt>
                <c:pt idx="333">
                  <c:v>25.785</c:v>
                </c:pt>
                <c:pt idx="334">
                  <c:v>25.792999999999999</c:v>
                </c:pt>
                <c:pt idx="335">
                  <c:v>25.8</c:v>
                </c:pt>
                <c:pt idx="336">
                  <c:v>25.81</c:v>
                </c:pt>
                <c:pt idx="337">
                  <c:v>26.568000000000001</c:v>
                </c:pt>
                <c:pt idx="338">
                  <c:v>26.573</c:v>
                </c:pt>
                <c:pt idx="339">
                  <c:v>27.324999999999999</c:v>
                </c:pt>
                <c:pt idx="340">
                  <c:v>27.326000000000001</c:v>
                </c:pt>
                <c:pt idx="341">
                  <c:v>28.079000000000001</c:v>
                </c:pt>
                <c:pt idx="342">
                  <c:v>27.327999999999999</c:v>
                </c:pt>
                <c:pt idx="343">
                  <c:v>28.077000000000002</c:v>
                </c:pt>
                <c:pt idx="344">
                  <c:v>27.324999999999999</c:v>
                </c:pt>
                <c:pt idx="345">
                  <c:v>27.324000000000002</c:v>
                </c:pt>
                <c:pt idx="346">
                  <c:v>26.571000000000002</c:v>
                </c:pt>
                <c:pt idx="347">
                  <c:v>26.568000000000001</c:v>
                </c:pt>
                <c:pt idx="348">
                  <c:v>25.814</c:v>
                </c:pt>
                <c:pt idx="349">
                  <c:v>25.808</c:v>
                </c:pt>
                <c:pt idx="350">
                  <c:v>25.091000000000001</c:v>
                </c:pt>
                <c:pt idx="351">
                  <c:v>25.081</c:v>
                </c:pt>
                <c:pt idx="352">
                  <c:v>25.071999999999999</c:v>
                </c:pt>
                <c:pt idx="353">
                  <c:v>24.361000000000001</c:v>
                </c:pt>
                <c:pt idx="354">
                  <c:v>23.568000000000001</c:v>
                </c:pt>
                <c:pt idx="355">
                  <c:v>23.488</c:v>
                </c:pt>
                <c:pt idx="356">
                  <c:v>22.045999999999999</c:v>
                </c:pt>
                <c:pt idx="357">
                  <c:v>21.355</c:v>
                </c:pt>
                <c:pt idx="358">
                  <c:v>21.285</c:v>
                </c:pt>
                <c:pt idx="359">
                  <c:v>21.384</c:v>
                </c:pt>
                <c:pt idx="360">
                  <c:v>21.393000000000001</c:v>
                </c:pt>
                <c:pt idx="361">
                  <c:v>22.143000000000001</c:v>
                </c:pt>
                <c:pt idx="362">
                  <c:v>22.146999999999998</c:v>
                </c:pt>
                <c:pt idx="363">
                  <c:v>22.234999999999999</c:v>
                </c:pt>
                <c:pt idx="364">
                  <c:v>22.152999999999999</c:v>
                </c:pt>
                <c:pt idx="365">
                  <c:v>22.242999999999999</c:v>
                </c:pt>
                <c:pt idx="366">
                  <c:v>22.245999999999999</c:v>
                </c:pt>
                <c:pt idx="367">
                  <c:v>22.242000000000001</c:v>
                </c:pt>
                <c:pt idx="368">
                  <c:v>22.234000000000002</c:v>
                </c:pt>
                <c:pt idx="369">
                  <c:v>23.013999999999999</c:v>
                </c:pt>
                <c:pt idx="370">
                  <c:v>22.914000000000001</c:v>
                </c:pt>
                <c:pt idx="371">
                  <c:v>22.899000000000001</c:v>
                </c:pt>
                <c:pt idx="372">
                  <c:v>22.882000000000001</c:v>
                </c:pt>
                <c:pt idx="373">
                  <c:v>22.864000000000001</c:v>
                </c:pt>
                <c:pt idx="374">
                  <c:v>22.055</c:v>
                </c:pt>
                <c:pt idx="375">
                  <c:v>22.120999999999999</c:v>
                </c:pt>
                <c:pt idx="376">
                  <c:v>22.018999999999998</c:v>
                </c:pt>
                <c:pt idx="377">
                  <c:v>21.920999999999999</c:v>
                </c:pt>
                <c:pt idx="378">
                  <c:v>22.620999999999999</c:v>
                </c:pt>
                <c:pt idx="379">
                  <c:v>23.408999999999999</c:v>
                </c:pt>
                <c:pt idx="380">
                  <c:v>24.111999999999998</c:v>
                </c:pt>
                <c:pt idx="381">
                  <c:v>24.899000000000001</c:v>
                </c:pt>
                <c:pt idx="382">
                  <c:v>25.692</c:v>
                </c:pt>
                <c:pt idx="383">
                  <c:v>25.689</c:v>
                </c:pt>
                <c:pt idx="384">
                  <c:v>25.684999999999999</c:v>
                </c:pt>
                <c:pt idx="385">
                  <c:v>25.681000000000001</c:v>
                </c:pt>
                <c:pt idx="386">
                  <c:v>25.675999999999998</c:v>
                </c:pt>
                <c:pt idx="387">
                  <c:v>26.414000000000001</c:v>
                </c:pt>
                <c:pt idx="388">
                  <c:v>26.402999999999999</c:v>
                </c:pt>
                <c:pt idx="389">
                  <c:v>26.388999999999999</c:v>
                </c:pt>
                <c:pt idx="390">
                  <c:v>26.318000000000001</c:v>
                </c:pt>
                <c:pt idx="391">
                  <c:v>26.248999999999999</c:v>
                </c:pt>
                <c:pt idx="392">
                  <c:v>26.183</c:v>
                </c:pt>
                <c:pt idx="393">
                  <c:v>26.117999999999999</c:v>
                </c:pt>
                <c:pt idx="394">
                  <c:v>26.056999999999999</c:v>
                </c:pt>
                <c:pt idx="395">
                  <c:v>26.052</c:v>
                </c:pt>
                <c:pt idx="396">
                  <c:v>26.047999999999998</c:v>
                </c:pt>
                <c:pt idx="397">
                  <c:v>25.292000000000002</c:v>
                </c:pt>
                <c:pt idx="398">
                  <c:v>26.030999999999999</c:v>
                </c:pt>
                <c:pt idx="399">
                  <c:v>26.015000000000001</c:v>
                </c:pt>
                <c:pt idx="400">
                  <c:v>26.007999999999999</c:v>
                </c:pt>
                <c:pt idx="401">
                  <c:v>26.841000000000001</c:v>
                </c:pt>
                <c:pt idx="402">
                  <c:v>26.835999999999999</c:v>
                </c:pt>
                <c:pt idx="403">
                  <c:v>26.09</c:v>
                </c:pt>
                <c:pt idx="404">
                  <c:v>26.097999999999999</c:v>
                </c:pt>
                <c:pt idx="405">
                  <c:v>26.105</c:v>
                </c:pt>
                <c:pt idx="406">
                  <c:v>25.279</c:v>
                </c:pt>
                <c:pt idx="407">
                  <c:v>26.14</c:v>
                </c:pt>
                <c:pt idx="408">
                  <c:v>26.907</c:v>
                </c:pt>
                <c:pt idx="409">
                  <c:v>27.773</c:v>
                </c:pt>
                <c:pt idx="410">
                  <c:v>28.55</c:v>
                </c:pt>
                <c:pt idx="411">
                  <c:v>29.331</c:v>
                </c:pt>
                <c:pt idx="412">
                  <c:v>29.274999999999999</c:v>
                </c:pt>
                <c:pt idx="413">
                  <c:v>30.106999999999999</c:v>
                </c:pt>
                <c:pt idx="414">
                  <c:v>30.835999999999999</c:v>
                </c:pt>
                <c:pt idx="415">
                  <c:v>31.649000000000001</c:v>
                </c:pt>
                <c:pt idx="416">
                  <c:v>32.445999999999998</c:v>
                </c:pt>
                <c:pt idx="417">
                  <c:v>33.335000000000001</c:v>
                </c:pt>
                <c:pt idx="418">
                  <c:v>33.417000000000002</c:v>
                </c:pt>
                <c:pt idx="419">
                  <c:v>34.344999999999999</c:v>
                </c:pt>
                <c:pt idx="420">
                  <c:v>36.177999999999997</c:v>
                </c:pt>
                <c:pt idx="421">
                  <c:v>38.116</c:v>
                </c:pt>
                <c:pt idx="422">
                  <c:v>39.944000000000003</c:v>
                </c:pt>
                <c:pt idx="423">
                  <c:v>42.756999999999998</c:v>
                </c:pt>
                <c:pt idx="424">
                  <c:v>45.774999999999999</c:v>
                </c:pt>
                <c:pt idx="425">
                  <c:v>47.87</c:v>
                </c:pt>
                <c:pt idx="426">
                  <c:v>49.84</c:v>
                </c:pt>
                <c:pt idx="427">
                  <c:v>51.787999999999997</c:v>
                </c:pt>
                <c:pt idx="428">
                  <c:v>53.865000000000002</c:v>
                </c:pt>
                <c:pt idx="429">
                  <c:v>54.878999999999998</c:v>
                </c:pt>
                <c:pt idx="430">
                  <c:v>56.063000000000002</c:v>
                </c:pt>
                <c:pt idx="431">
                  <c:v>57.116</c:v>
                </c:pt>
                <c:pt idx="432">
                  <c:v>59.423000000000002</c:v>
                </c:pt>
                <c:pt idx="433">
                  <c:v>60.625999999999998</c:v>
                </c:pt>
                <c:pt idx="434">
                  <c:v>61.978000000000002</c:v>
                </c:pt>
                <c:pt idx="435">
                  <c:v>64.501000000000005</c:v>
                </c:pt>
                <c:pt idx="436">
                  <c:v>67.161000000000001</c:v>
                </c:pt>
                <c:pt idx="437">
                  <c:v>67.274000000000001</c:v>
                </c:pt>
                <c:pt idx="438">
                  <c:v>68.718999999999994</c:v>
                </c:pt>
                <c:pt idx="439">
                  <c:v>70.010000000000005</c:v>
                </c:pt>
                <c:pt idx="440">
                  <c:v>69.932000000000002</c:v>
                </c:pt>
                <c:pt idx="441">
                  <c:v>69.826999999999998</c:v>
                </c:pt>
                <c:pt idx="442">
                  <c:v>72.427999999999997</c:v>
                </c:pt>
                <c:pt idx="443">
                  <c:v>72.209000000000003</c:v>
                </c:pt>
                <c:pt idx="444">
                  <c:v>72.007999999999996</c:v>
                </c:pt>
                <c:pt idx="445">
                  <c:v>73.253</c:v>
                </c:pt>
                <c:pt idx="446">
                  <c:v>73.087000000000003</c:v>
                </c:pt>
                <c:pt idx="447">
                  <c:v>71.646000000000001</c:v>
                </c:pt>
                <c:pt idx="448">
                  <c:v>71.715000000000003</c:v>
                </c:pt>
                <c:pt idx="449">
                  <c:v>73.072999999999993</c:v>
                </c:pt>
                <c:pt idx="450">
                  <c:v>73.102000000000004</c:v>
                </c:pt>
                <c:pt idx="451">
                  <c:v>74.587000000000003</c:v>
                </c:pt>
                <c:pt idx="452">
                  <c:v>75.927000000000007</c:v>
                </c:pt>
                <c:pt idx="453">
                  <c:v>78.674000000000007</c:v>
                </c:pt>
                <c:pt idx="454">
                  <c:v>79.930000000000007</c:v>
                </c:pt>
                <c:pt idx="455">
                  <c:v>83.167000000000002</c:v>
                </c:pt>
                <c:pt idx="456">
                  <c:v>84.703999999999994</c:v>
                </c:pt>
                <c:pt idx="457">
                  <c:v>90.093999999999994</c:v>
                </c:pt>
                <c:pt idx="458">
                  <c:v>93.828000000000003</c:v>
                </c:pt>
                <c:pt idx="459">
                  <c:v>99.91</c:v>
                </c:pt>
                <c:pt idx="460">
                  <c:v>103.98</c:v>
                </c:pt>
                <c:pt idx="461">
                  <c:v>112.39</c:v>
                </c:pt>
                <c:pt idx="462">
                  <c:v>116.99</c:v>
                </c:pt>
                <c:pt idx="463">
                  <c:v>124.23</c:v>
                </c:pt>
                <c:pt idx="464">
                  <c:v>131.96</c:v>
                </c:pt>
                <c:pt idx="465">
                  <c:v>143</c:v>
                </c:pt>
                <c:pt idx="466">
                  <c:v>151.19999999999999</c:v>
                </c:pt>
                <c:pt idx="467">
                  <c:v>162.87</c:v>
                </c:pt>
                <c:pt idx="468">
                  <c:v>176.76</c:v>
                </c:pt>
                <c:pt idx="469">
                  <c:v>192.42</c:v>
                </c:pt>
                <c:pt idx="470">
                  <c:v>204.04</c:v>
                </c:pt>
                <c:pt idx="471">
                  <c:v>220.62</c:v>
                </c:pt>
                <c:pt idx="472">
                  <c:v>239.46</c:v>
                </c:pt>
                <c:pt idx="473">
                  <c:v>261.92</c:v>
                </c:pt>
                <c:pt idx="474">
                  <c:v>289.37</c:v>
                </c:pt>
                <c:pt idx="475">
                  <c:v>331.79</c:v>
                </c:pt>
                <c:pt idx="476">
                  <c:v>368.95</c:v>
                </c:pt>
                <c:pt idx="477">
                  <c:v>416.19</c:v>
                </c:pt>
                <c:pt idx="478">
                  <c:v>453.7</c:v>
                </c:pt>
                <c:pt idx="479">
                  <c:v>481.1</c:v>
                </c:pt>
                <c:pt idx="480">
                  <c:v>516.79999999999995</c:v>
                </c:pt>
                <c:pt idx="481">
                  <c:v>553.54</c:v>
                </c:pt>
                <c:pt idx="482">
                  <c:v>574.9</c:v>
                </c:pt>
                <c:pt idx="483">
                  <c:v>597.77</c:v>
                </c:pt>
                <c:pt idx="484">
                  <c:v>623.45000000000005</c:v>
                </c:pt>
                <c:pt idx="485">
                  <c:v>660.18</c:v>
                </c:pt>
                <c:pt idx="486">
                  <c:v>655.57</c:v>
                </c:pt>
                <c:pt idx="487">
                  <c:v>687.06</c:v>
                </c:pt>
                <c:pt idx="488">
                  <c:v>712.56</c:v>
                </c:pt>
                <c:pt idx="489">
                  <c:v>738.63</c:v>
                </c:pt>
                <c:pt idx="490">
                  <c:v>730.99</c:v>
                </c:pt>
                <c:pt idx="491">
                  <c:v>756.57</c:v>
                </c:pt>
                <c:pt idx="492">
                  <c:v>802.42</c:v>
                </c:pt>
                <c:pt idx="493">
                  <c:v>850.46</c:v>
                </c:pt>
                <c:pt idx="494">
                  <c:v>840.08</c:v>
                </c:pt>
                <c:pt idx="495">
                  <c:v>821.79</c:v>
                </c:pt>
                <c:pt idx="496">
                  <c:v>866.33</c:v>
                </c:pt>
                <c:pt idx="497">
                  <c:v>802.31</c:v>
                </c:pt>
                <c:pt idx="498">
                  <c:v>793.7</c:v>
                </c:pt>
                <c:pt idx="499">
                  <c:v>786.85</c:v>
                </c:pt>
                <c:pt idx="500">
                  <c:v>835.99</c:v>
                </c:pt>
                <c:pt idx="501">
                  <c:v>773.95</c:v>
                </c:pt>
                <c:pt idx="502">
                  <c:v>816.4</c:v>
                </c:pt>
                <c:pt idx="503">
                  <c:v>805.55</c:v>
                </c:pt>
                <c:pt idx="504">
                  <c:v>800.86</c:v>
                </c:pt>
                <c:pt idx="505">
                  <c:v>746.9</c:v>
                </c:pt>
                <c:pt idx="506">
                  <c:v>748.91</c:v>
                </c:pt>
                <c:pt idx="507">
                  <c:v>696.88</c:v>
                </c:pt>
                <c:pt idx="508">
                  <c:v>647.79</c:v>
                </c:pt>
                <c:pt idx="509">
                  <c:v>643.32000000000005</c:v>
                </c:pt>
                <c:pt idx="510">
                  <c:v>641.30999999999995</c:v>
                </c:pt>
                <c:pt idx="511">
                  <c:v>643.74</c:v>
                </c:pt>
                <c:pt idx="512">
                  <c:v>647.6</c:v>
                </c:pt>
                <c:pt idx="513">
                  <c:v>648.79</c:v>
                </c:pt>
                <c:pt idx="514">
                  <c:v>646.22</c:v>
                </c:pt>
                <c:pt idx="515">
                  <c:v>638.55999999999995</c:v>
                </c:pt>
                <c:pt idx="516">
                  <c:v>629.25</c:v>
                </c:pt>
                <c:pt idx="517">
                  <c:v>613.94000000000005</c:v>
                </c:pt>
                <c:pt idx="518">
                  <c:v>595.32000000000005</c:v>
                </c:pt>
                <c:pt idx="519">
                  <c:v>576.54</c:v>
                </c:pt>
                <c:pt idx="520">
                  <c:v>561.87</c:v>
                </c:pt>
                <c:pt idx="521">
                  <c:v>544.70000000000005</c:v>
                </c:pt>
                <c:pt idx="522">
                  <c:v>533.38</c:v>
                </c:pt>
                <c:pt idx="523">
                  <c:v>528.39</c:v>
                </c:pt>
                <c:pt idx="524">
                  <c:v>507.38</c:v>
                </c:pt>
                <c:pt idx="525">
                  <c:v>483.75</c:v>
                </c:pt>
                <c:pt idx="526">
                  <c:v>459.81</c:v>
                </c:pt>
                <c:pt idx="527">
                  <c:v>463.04</c:v>
                </c:pt>
                <c:pt idx="528">
                  <c:v>459.17</c:v>
                </c:pt>
                <c:pt idx="529">
                  <c:v>454.07</c:v>
                </c:pt>
                <c:pt idx="530">
                  <c:v>452.73</c:v>
                </c:pt>
                <c:pt idx="531">
                  <c:v>479.98</c:v>
                </c:pt>
                <c:pt idx="532">
                  <c:v>455.32</c:v>
                </c:pt>
                <c:pt idx="533">
                  <c:v>432.29</c:v>
                </c:pt>
                <c:pt idx="534">
                  <c:v>433.87</c:v>
                </c:pt>
                <c:pt idx="535">
                  <c:v>417.23</c:v>
                </c:pt>
                <c:pt idx="536">
                  <c:v>370.92</c:v>
                </c:pt>
                <c:pt idx="537">
                  <c:v>350.59</c:v>
                </c:pt>
                <c:pt idx="538">
                  <c:v>351.93</c:v>
                </c:pt>
                <c:pt idx="539">
                  <c:v>350.43</c:v>
                </c:pt>
                <c:pt idx="540">
                  <c:v>367.08</c:v>
                </c:pt>
                <c:pt idx="541">
                  <c:v>384.88</c:v>
                </c:pt>
                <c:pt idx="542">
                  <c:v>401.63</c:v>
                </c:pt>
                <c:pt idx="543">
                  <c:v>383.72</c:v>
                </c:pt>
                <c:pt idx="544">
                  <c:v>386.34</c:v>
                </c:pt>
                <c:pt idx="545">
                  <c:v>370.82</c:v>
                </c:pt>
                <c:pt idx="546">
                  <c:v>372.23</c:v>
                </c:pt>
                <c:pt idx="547">
                  <c:v>356.42</c:v>
                </c:pt>
                <c:pt idx="548">
                  <c:v>356.23</c:v>
                </c:pt>
                <c:pt idx="549">
                  <c:v>337.06</c:v>
                </c:pt>
                <c:pt idx="550">
                  <c:v>349.56</c:v>
                </c:pt>
                <c:pt idx="551">
                  <c:v>326.7</c:v>
                </c:pt>
                <c:pt idx="552">
                  <c:v>320.82</c:v>
                </c:pt>
                <c:pt idx="553">
                  <c:v>333.51</c:v>
                </c:pt>
                <c:pt idx="554">
                  <c:v>348.59</c:v>
                </c:pt>
                <c:pt idx="555">
                  <c:v>333.6</c:v>
                </c:pt>
                <c:pt idx="556">
                  <c:v>334.56</c:v>
                </c:pt>
                <c:pt idx="557">
                  <c:v>334.45</c:v>
                </c:pt>
                <c:pt idx="558">
                  <c:v>332.2</c:v>
                </c:pt>
                <c:pt idx="559">
                  <c:v>328.63</c:v>
                </c:pt>
                <c:pt idx="560">
                  <c:v>339.47</c:v>
                </c:pt>
                <c:pt idx="561">
                  <c:v>355.53</c:v>
                </c:pt>
                <c:pt idx="562">
                  <c:v>376.47</c:v>
                </c:pt>
                <c:pt idx="563">
                  <c:v>378.29</c:v>
                </c:pt>
                <c:pt idx="564">
                  <c:v>362.89</c:v>
                </c:pt>
                <c:pt idx="565">
                  <c:v>347.16</c:v>
                </c:pt>
                <c:pt idx="566">
                  <c:v>328.64</c:v>
                </c:pt>
                <c:pt idx="567">
                  <c:v>296.06</c:v>
                </c:pt>
                <c:pt idx="568">
                  <c:v>282.35000000000002</c:v>
                </c:pt>
                <c:pt idx="569">
                  <c:v>305.02</c:v>
                </c:pt>
                <c:pt idx="570">
                  <c:v>330.07</c:v>
                </c:pt>
                <c:pt idx="571">
                  <c:v>353.83</c:v>
                </c:pt>
                <c:pt idx="572">
                  <c:v>382.54</c:v>
                </c:pt>
                <c:pt idx="573">
                  <c:v>377.5</c:v>
                </c:pt>
                <c:pt idx="574">
                  <c:v>352.11</c:v>
                </c:pt>
                <c:pt idx="575">
                  <c:v>343.86</c:v>
                </c:pt>
                <c:pt idx="576">
                  <c:v>325.8</c:v>
                </c:pt>
                <c:pt idx="577">
                  <c:v>337.36</c:v>
                </c:pt>
                <c:pt idx="578">
                  <c:v>366.27</c:v>
                </c:pt>
                <c:pt idx="579">
                  <c:v>392.61</c:v>
                </c:pt>
                <c:pt idx="580">
                  <c:v>396.29</c:v>
                </c:pt>
                <c:pt idx="581">
                  <c:v>388.92</c:v>
                </c:pt>
                <c:pt idx="582">
                  <c:v>354.8</c:v>
                </c:pt>
                <c:pt idx="583">
                  <c:v>323.26</c:v>
                </c:pt>
                <c:pt idx="584">
                  <c:v>313.66000000000003</c:v>
                </c:pt>
                <c:pt idx="585">
                  <c:v>311.10000000000002</c:v>
                </c:pt>
                <c:pt idx="586">
                  <c:v>330.21</c:v>
                </c:pt>
                <c:pt idx="587">
                  <c:v>331.46</c:v>
                </c:pt>
                <c:pt idx="588">
                  <c:v>327.55</c:v>
                </c:pt>
                <c:pt idx="589">
                  <c:v>306.93</c:v>
                </c:pt>
                <c:pt idx="590">
                  <c:v>276.18</c:v>
                </c:pt>
                <c:pt idx="591">
                  <c:v>250.22</c:v>
                </c:pt>
                <c:pt idx="592">
                  <c:v>243.38</c:v>
                </c:pt>
                <c:pt idx="593">
                  <c:v>238.58</c:v>
                </c:pt>
                <c:pt idx="594">
                  <c:v>239.74</c:v>
                </c:pt>
                <c:pt idx="595">
                  <c:v>247.03</c:v>
                </c:pt>
                <c:pt idx="596">
                  <c:v>252.52</c:v>
                </c:pt>
                <c:pt idx="597">
                  <c:v>264.31</c:v>
                </c:pt>
                <c:pt idx="598">
                  <c:v>304.54000000000002</c:v>
                </c:pt>
                <c:pt idx="599">
                  <c:v>296.94200000000001</c:v>
                </c:pt>
                <c:pt idx="600">
                  <c:v>429.50599999999997</c:v>
                </c:pt>
              </c:numCache>
            </c:numRef>
          </c:yVal>
          <c:smooth val="1"/>
        </c:ser>
        <c:ser>
          <c:idx val="2"/>
          <c:order val="2"/>
          <c:tx>
            <c:strRef>
              <c:f>'@65K'!$D$1</c:f>
              <c:strCache>
                <c:ptCount val="1"/>
                <c:pt idx="0">
                  <c:v>Gain [dB] sn0004 (IAF)</c:v>
                </c:pt>
              </c:strCache>
            </c:strRef>
          </c:tx>
          <c:spPr>
            <a:ln>
              <a:solidFill>
                <a:srgbClr val="FF0000"/>
              </a:solidFill>
            </a:ln>
          </c:spPr>
          <c:marker>
            <c:symbol val="none"/>
          </c:marker>
          <c:xVal>
            <c:numRef>
              <c:f>'@65K'!$A$2:$A$602</c:f>
              <c:numCache>
                <c:formatCode>General</c:formatCode>
                <c:ptCount val="601"/>
                <c:pt idx="0">
                  <c:v>0.1</c:v>
                </c:pt>
                <c:pt idx="1">
                  <c:v>0.13300000000000001</c:v>
                </c:pt>
                <c:pt idx="2">
                  <c:v>0.16700000000000001</c:v>
                </c:pt>
                <c:pt idx="3">
                  <c:v>0.2</c:v>
                </c:pt>
                <c:pt idx="4">
                  <c:v>0.23300000000000001</c:v>
                </c:pt>
                <c:pt idx="5">
                  <c:v>0.26700000000000002</c:v>
                </c:pt>
                <c:pt idx="6">
                  <c:v>0.3</c:v>
                </c:pt>
                <c:pt idx="7">
                  <c:v>0.33300000000000002</c:v>
                </c:pt>
                <c:pt idx="8">
                  <c:v>0.36699999999999999</c:v>
                </c:pt>
                <c:pt idx="9">
                  <c:v>0.4</c:v>
                </c:pt>
                <c:pt idx="10">
                  <c:v>0.433</c:v>
                </c:pt>
                <c:pt idx="11">
                  <c:v>0.46700000000000003</c:v>
                </c:pt>
                <c:pt idx="12">
                  <c:v>0.5</c:v>
                </c:pt>
                <c:pt idx="13">
                  <c:v>0.53300000000000003</c:v>
                </c:pt>
                <c:pt idx="14">
                  <c:v>0.56699999999999995</c:v>
                </c:pt>
                <c:pt idx="15">
                  <c:v>0.6</c:v>
                </c:pt>
                <c:pt idx="16">
                  <c:v>0.63300000000000001</c:v>
                </c:pt>
                <c:pt idx="17">
                  <c:v>0.66700000000000004</c:v>
                </c:pt>
                <c:pt idx="18">
                  <c:v>0.7</c:v>
                </c:pt>
                <c:pt idx="19">
                  <c:v>0.73299999999999998</c:v>
                </c:pt>
                <c:pt idx="20">
                  <c:v>0.76700000000000002</c:v>
                </c:pt>
                <c:pt idx="21">
                  <c:v>0.8</c:v>
                </c:pt>
                <c:pt idx="22">
                  <c:v>0.83299999999999996</c:v>
                </c:pt>
                <c:pt idx="23">
                  <c:v>0.86699999999999999</c:v>
                </c:pt>
                <c:pt idx="24">
                  <c:v>0.9</c:v>
                </c:pt>
                <c:pt idx="25">
                  <c:v>0.93300000000000005</c:v>
                </c:pt>
                <c:pt idx="26">
                  <c:v>0.96699999999999997</c:v>
                </c:pt>
                <c:pt idx="27">
                  <c:v>1</c:v>
                </c:pt>
                <c:pt idx="28">
                  <c:v>1.0329999999999999</c:v>
                </c:pt>
                <c:pt idx="29">
                  <c:v>1.0669999999999999</c:v>
                </c:pt>
                <c:pt idx="30">
                  <c:v>1.1000000000000001</c:v>
                </c:pt>
                <c:pt idx="31">
                  <c:v>1.133</c:v>
                </c:pt>
                <c:pt idx="32">
                  <c:v>1.167</c:v>
                </c:pt>
                <c:pt idx="33">
                  <c:v>1.2</c:v>
                </c:pt>
                <c:pt idx="34">
                  <c:v>1.2330000000000001</c:v>
                </c:pt>
                <c:pt idx="35">
                  <c:v>1.2669999999999999</c:v>
                </c:pt>
                <c:pt idx="36">
                  <c:v>1.3</c:v>
                </c:pt>
                <c:pt idx="37">
                  <c:v>1.333</c:v>
                </c:pt>
                <c:pt idx="38">
                  <c:v>1.367</c:v>
                </c:pt>
                <c:pt idx="39">
                  <c:v>1.4</c:v>
                </c:pt>
                <c:pt idx="40">
                  <c:v>1.4330000000000001</c:v>
                </c:pt>
                <c:pt idx="41">
                  <c:v>1.4670000000000001</c:v>
                </c:pt>
                <c:pt idx="42">
                  <c:v>1.5</c:v>
                </c:pt>
                <c:pt idx="43">
                  <c:v>1.5329999999999999</c:v>
                </c:pt>
                <c:pt idx="44">
                  <c:v>1.5669999999999999</c:v>
                </c:pt>
                <c:pt idx="45">
                  <c:v>1.6</c:v>
                </c:pt>
                <c:pt idx="46">
                  <c:v>1.633</c:v>
                </c:pt>
                <c:pt idx="47">
                  <c:v>1.667</c:v>
                </c:pt>
                <c:pt idx="48">
                  <c:v>1.7</c:v>
                </c:pt>
                <c:pt idx="49">
                  <c:v>1.7330000000000001</c:v>
                </c:pt>
                <c:pt idx="50">
                  <c:v>1.7669999999999999</c:v>
                </c:pt>
                <c:pt idx="51">
                  <c:v>1.8</c:v>
                </c:pt>
                <c:pt idx="52">
                  <c:v>1.833</c:v>
                </c:pt>
                <c:pt idx="53">
                  <c:v>1.867</c:v>
                </c:pt>
                <c:pt idx="54">
                  <c:v>1.9</c:v>
                </c:pt>
                <c:pt idx="55">
                  <c:v>1.9330000000000001</c:v>
                </c:pt>
                <c:pt idx="56">
                  <c:v>1.9670000000000001</c:v>
                </c:pt>
                <c:pt idx="57">
                  <c:v>2</c:v>
                </c:pt>
                <c:pt idx="58">
                  <c:v>2.0329999999999999</c:v>
                </c:pt>
                <c:pt idx="59">
                  <c:v>2.0670000000000002</c:v>
                </c:pt>
                <c:pt idx="60">
                  <c:v>2.1</c:v>
                </c:pt>
                <c:pt idx="61">
                  <c:v>2.133</c:v>
                </c:pt>
                <c:pt idx="62">
                  <c:v>2.1669999999999998</c:v>
                </c:pt>
                <c:pt idx="63">
                  <c:v>2.2000000000000002</c:v>
                </c:pt>
                <c:pt idx="64">
                  <c:v>2.2330000000000001</c:v>
                </c:pt>
                <c:pt idx="65">
                  <c:v>2.2669999999999999</c:v>
                </c:pt>
                <c:pt idx="66">
                  <c:v>2.2999999999999998</c:v>
                </c:pt>
                <c:pt idx="67">
                  <c:v>2.3330000000000002</c:v>
                </c:pt>
                <c:pt idx="68">
                  <c:v>2.367</c:v>
                </c:pt>
                <c:pt idx="69">
                  <c:v>2.4</c:v>
                </c:pt>
                <c:pt idx="70">
                  <c:v>2.4329999999999998</c:v>
                </c:pt>
                <c:pt idx="71">
                  <c:v>2.4670000000000001</c:v>
                </c:pt>
                <c:pt idx="72">
                  <c:v>2.5</c:v>
                </c:pt>
                <c:pt idx="73">
                  <c:v>2.5329999999999999</c:v>
                </c:pt>
                <c:pt idx="74">
                  <c:v>2.5670000000000002</c:v>
                </c:pt>
                <c:pt idx="75">
                  <c:v>2.6</c:v>
                </c:pt>
                <c:pt idx="76">
                  <c:v>2.633</c:v>
                </c:pt>
                <c:pt idx="77">
                  <c:v>2.6669999999999998</c:v>
                </c:pt>
                <c:pt idx="78">
                  <c:v>2.7</c:v>
                </c:pt>
                <c:pt idx="79">
                  <c:v>2.7330000000000001</c:v>
                </c:pt>
                <c:pt idx="80">
                  <c:v>2.7669999999999999</c:v>
                </c:pt>
                <c:pt idx="81">
                  <c:v>2.8</c:v>
                </c:pt>
                <c:pt idx="82">
                  <c:v>2.8330000000000002</c:v>
                </c:pt>
                <c:pt idx="83">
                  <c:v>2.867</c:v>
                </c:pt>
                <c:pt idx="84">
                  <c:v>2.9</c:v>
                </c:pt>
                <c:pt idx="85">
                  <c:v>2.9329999999999998</c:v>
                </c:pt>
                <c:pt idx="86">
                  <c:v>2.9670000000000001</c:v>
                </c:pt>
                <c:pt idx="87">
                  <c:v>3</c:v>
                </c:pt>
                <c:pt idx="88">
                  <c:v>3.0329999999999999</c:v>
                </c:pt>
                <c:pt idx="89">
                  <c:v>3.0670000000000002</c:v>
                </c:pt>
                <c:pt idx="90">
                  <c:v>3.1</c:v>
                </c:pt>
                <c:pt idx="91">
                  <c:v>3.133</c:v>
                </c:pt>
                <c:pt idx="92">
                  <c:v>3.1669999999999998</c:v>
                </c:pt>
                <c:pt idx="93">
                  <c:v>3.2</c:v>
                </c:pt>
                <c:pt idx="94">
                  <c:v>3.2330000000000001</c:v>
                </c:pt>
                <c:pt idx="95">
                  <c:v>3.2669999999999999</c:v>
                </c:pt>
                <c:pt idx="96">
                  <c:v>3.3</c:v>
                </c:pt>
                <c:pt idx="97">
                  <c:v>3.3330000000000002</c:v>
                </c:pt>
                <c:pt idx="98">
                  <c:v>3.367</c:v>
                </c:pt>
                <c:pt idx="99">
                  <c:v>3.4</c:v>
                </c:pt>
                <c:pt idx="100">
                  <c:v>3.4329999999999998</c:v>
                </c:pt>
                <c:pt idx="101">
                  <c:v>3.4670000000000001</c:v>
                </c:pt>
                <c:pt idx="102">
                  <c:v>3.5</c:v>
                </c:pt>
                <c:pt idx="103">
                  <c:v>3.5329999999999999</c:v>
                </c:pt>
                <c:pt idx="104">
                  <c:v>3.5670000000000002</c:v>
                </c:pt>
                <c:pt idx="105">
                  <c:v>3.6</c:v>
                </c:pt>
                <c:pt idx="106">
                  <c:v>3.633</c:v>
                </c:pt>
                <c:pt idx="107">
                  <c:v>3.6669999999999998</c:v>
                </c:pt>
                <c:pt idx="108">
                  <c:v>3.7</c:v>
                </c:pt>
                <c:pt idx="109">
                  <c:v>3.7330000000000001</c:v>
                </c:pt>
                <c:pt idx="110">
                  <c:v>3.7669999999999999</c:v>
                </c:pt>
                <c:pt idx="111">
                  <c:v>3.8</c:v>
                </c:pt>
                <c:pt idx="112">
                  <c:v>3.8330000000000002</c:v>
                </c:pt>
                <c:pt idx="113">
                  <c:v>3.867</c:v>
                </c:pt>
                <c:pt idx="114">
                  <c:v>3.9</c:v>
                </c:pt>
                <c:pt idx="115">
                  <c:v>3.9329999999999998</c:v>
                </c:pt>
                <c:pt idx="116">
                  <c:v>3.9670000000000001</c:v>
                </c:pt>
                <c:pt idx="117">
                  <c:v>4</c:v>
                </c:pt>
                <c:pt idx="118">
                  <c:v>4.0330000000000004</c:v>
                </c:pt>
                <c:pt idx="119">
                  <c:v>4.0670000000000002</c:v>
                </c:pt>
                <c:pt idx="120">
                  <c:v>4.0999999999999996</c:v>
                </c:pt>
                <c:pt idx="121">
                  <c:v>4.133</c:v>
                </c:pt>
                <c:pt idx="122">
                  <c:v>4.1669999999999998</c:v>
                </c:pt>
                <c:pt idx="123">
                  <c:v>4.2</c:v>
                </c:pt>
                <c:pt idx="124">
                  <c:v>4.2329999999999997</c:v>
                </c:pt>
                <c:pt idx="125">
                  <c:v>4.2670000000000003</c:v>
                </c:pt>
                <c:pt idx="126">
                  <c:v>4.3</c:v>
                </c:pt>
                <c:pt idx="127">
                  <c:v>4.3330000000000002</c:v>
                </c:pt>
                <c:pt idx="128">
                  <c:v>4.367</c:v>
                </c:pt>
                <c:pt idx="129">
                  <c:v>4.4000000000000004</c:v>
                </c:pt>
                <c:pt idx="130">
                  <c:v>4.4329999999999998</c:v>
                </c:pt>
                <c:pt idx="131">
                  <c:v>4.4669999999999996</c:v>
                </c:pt>
                <c:pt idx="132">
                  <c:v>4.5</c:v>
                </c:pt>
                <c:pt idx="133">
                  <c:v>4.5330000000000004</c:v>
                </c:pt>
                <c:pt idx="134">
                  <c:v>4.5670000000000002</c:v>
                </c:pt>
                <c:pt idx="135">
                  <c:v>4.5999999999999996</c:v>
                </c:pt>
                <c:pt idx="136">
                  <c:v>4.633</c:v>
                </c:pt>
                <c:pt idx="137">
                  <c:v>4.6669999999999998</c:v>
                </c:pt>
                <c:pt idx="138">
                  <c:v>4.7</c:v>
                </c:pt>
                <c:pt idx="139">
                  <c:v>4.7329999999999997</c:v>
                </c:pt>
                <c:pt idx="140">
                  <c:v>4.7670000000000003</c:v>
                </c:pt>
                <c:pt idx="141">
                  <c:v>4.8</c:v>
                </c:pt>
                <c:pt idx="142">
                  <c:v>4.8330000000000002</c:v>
                </c:pt>
                <c:pt idx="143">
                  <c:v>4.867</c:v>
                </c:pt>
                <c:pt idx="144">
                  <c:v>4.9000000000000004</c:v>
                </c:pt>
                <c:pt idx="145">
                  <c:v>4.9329999999999998</c:v>
                </c:pt>
                <c:pt idx="146">
                  <c:v>4.9669999999999996</c:v>
                </c:pt>
                <c:pt idx="147">
                  <c:v>5</c:v>
                </c:pt>
                <c:pt idx="148">
                  <c:v>5.0330000000000004</c:v>
                </c:pt>
                <c:pt idx="149">
                  <c:v>5.0670000000000002</c:v>
                </c:pt>
                <c:pt idx="150">
                  <c:v>5.0999999999999996</c:v>
                </c:pt>
                <c:pt idx="151">
                  <c:v>5.133</c:v>
                </c:pt>
                <c:pt idx="152">
                  <c:v>5.1669999999999998</c:v>
                </c:pt>
                <c:pt idx="153">
                  <c:v>5.2</c:v>
                </c:pt>
                <c:pt idx="154">
                  <c:v>5.2329999999999997</c:v>
                </c:pt>
                <c:pt idx="155">
                  <c:v>5.2670000000000003</c:v>
                </c:pt>
                <c:pt idx="156">
                  <c:v>5.3</c:v>
                </c:pt>
                <c:pt idx="157">
                  <c:v>5.3330000000000002</c:v>
                </c:pt>
                <c:pt idx="158">
                  <c:v>5.367</c:v>
                </c:pt>
                <c:pt idx="159">
                  <c:v>5.4</c:v>
                </c:pt>
                <c:pt idx="160">
                  <c:v>5.4329999999999998</c:v>
                </c:pt>
                <c:pt idx="161">
                  <c:v>5.4669999999999996</c:v>
                </c:pt>
                <c:pt idx="162">
                  <c:v>5.5</c:v>
                </c:pt>
                <c:pt idx="163">
                  <c:v>5.5330000000000004</c:v>
                </c:pt>
                <c:pt idx="164">
                  <c:v>5.5670000000000002</c:v>
                </c:pt>
                <c:pt idx="165">
                  <c:v>5.6</c:v>
                </c:pt>
                <c:pt idx="166">
                  <c:v>5.633</c:v>
                </c:pt>
                <c:pt idx="167">
                  <c:v>5.6669999999999998</c:v>
                </c:pt>
                <c:pt idx="168">
                  <c:v>5.7</c:v>
                </c:pt>
                <c:pt idx="169">
                  <c:v>5.7329999999999997</c:v>
                </c:pt>
                <c:pt idx="170">
                  <c:v>5.7670000000000003</c:v>
                </c:pt>
                <c:pt idx="171">
                  <c:v>5.8</c:v>
                </c:pt>
                <c:pt idx="172">
                  <c:v>5.8330000000000002</c:v>
                </c:pt>
                <c:pt idx="173">
                  <c:v>5.867</c:v>
                </c:pt>
                <c:pt idx="174">
                  <c:v>5.9</c:v>
                </c:pt>
                <c:pt idx="175">
                  <c:v>5.9329999999999998</c:v>
                </c:pt>
                <c:pt idx="176">
                  <c:v>5.9669999999999996</c:v>
                </c:pt>
                <c:pt idx="177">
                  <c:v>6</c:v>
                </c:pt>
                <c:pt idx="178">
                  <c:v>6.0330000000000004</c:v>
                </c:pt>
                <c:pt idx="179">
                  <c:v>6.0670000000000002</c:v>
                </c:pt>
                <c:pt idx="180">
                  <c:v>6.1</c:v>
                </c:pt>
                <c:pt idx="181">
                  <c:v>6.133</c:v>
                </c:pt>
                <c:pt idx="182">
                  <c:v>6.1669999999999998</c:v>
                </c:pt>
                <c:pt idx="183">
                  <c:v>6.2</c:v>
                </c:pt>
                <c:pt idx="184">
                  <c:v>6.2329999999999997</c:v>
                </c:pt>
                <c:pt idx="185">
                  <c:v>6.2670000000000003</c:v>
                </c:pt>
                <c:pt idx="186">
                  <c:v>6.3</c:v>
                </c:pt>
                <c:pt idx="187">
                  <c:v>6.3330000000000002</c:v>
                </c:pt>
                <c:pt idx="188">
                  <c:v>6.367</c:v>
                </c:pt>
                <c:pt idx="189">
                  <c:v>6.4</c:v>
                </c:pt>
                <c:pt idx="190">
                  <c:v>6.4329999999999998</c:v>
                </c:pt>
                <c:pt idx="191">
                  <c:v>6.4669999999999996</c:v>
                </c:pt>
                <c:pt idx="192">
                  <c:v>6.5</c:v>
                </c:pt>
                <c:pt idx="193">
                  <c:v>6.5330000000000004</c:v>
                </c:pt>
                <c:pt idx="194">
                  <c:v>6.5670000000000002</c:v>
                </c:pt>
                <c:pt idx="195">
                  <c:v>6.6</c:v>
                </c:pt>
                <c:pt idx="196">
                  <c:v>6.633</c:v>
                </c:pt>
                <c:pt idx="197">
                  <c:v>6.6669999999999998</c:v>
                </c:pt>
                <c:pt idx="198">
                  <c:v>6.7</c:v>
                </c:pt>
                <c:pt idx="199">
                  <c:v>6.7329999999999997</c:v>
                </c:pt>
                <c:pt idx="200">
                  <c:v>6.7670000000000003</c:v>
                </c:pt>
                <c:pt idx="201">
                  <c:v>6.8</c:v>
                </c:pt>
                <c:pt idx="202">
                  <c:v>6.8330000000000002</c:v>
                </c:pt>
                <c:pt idx="203">
                  <c:v>6.867</c:v>
                </c:pt>
                <c:pt idx="204">
                  <c:v>6.9</c:v>
                </c:pt>
                <c:pt idx="205">
                  <c:v>6.9329999999999998</c:v>
                </c:pt>
                <c:pt idx="206">
                  <c:v>6.9669999999999996</c:v>
                </c:pt>
                <c:pt idx="207">
                  <c:v>7</c:v>
                </c:pt>
                <c:pt idx="208">
                  <c:v>7.0330000000000004</c:v>
                </c:pt>
                <c:pt idx="209">
                  <c:v>7.0670000000000002</c:v>
                </c:pt>
                <c:pt idx="210">
                  <c:v>7.1</c:v>
                </c:pt>
                <c:pt idx="211">
                  <c:v>7.133</c:v>
                </c:pt>
                <c:pt idx="212">
                  <c:v>7.1669999999999998</c:v>
                </c:pt>
                <c:pt idx="213">
                  <c:v>7.2</c:v>
                </c:pt>
                <c:pt idx="214">
                  <c:v>7.2329999999999997</c:v>
                </c:pt>
                <c:pt idx="215">
                  <c:v>7.2670000000000003</c:v>
                </c:pt>
                <c:pt idx="216">
                  <c:v>7.3</c:v>
                </c:pt>
                <c:pt idx="217">
                  <c:v>7.3330000000000002</c:v>
                </c:pt>
                <c:pt idx="218">
                  <c:v>7.367</c:v>
                </c:pt>
                <c:pt idx="219">
                  <c:v>7.4</c:v>
                </c:pt>
                <c:pt idx="220">
                  <c:v>7.4329999999999998</c:v>
                </c:pt>
                <c:pt idx="221">
                  <c:v>7.4669999999999996</c:v>
                </c:pt>
                <c:pt idx="222">
                  <c:v>7.5</c:v>
                </c:pt>
                <c:pt idx="223">
                  <c:v>7.5330000000000004</c:v>
                </c:pt>
                <c:pt idx="224">
                  <c:v>7.5670000000000002</c:v>
                </c:pt>
                <c:pt idx="225">
                  <c:v>7.6</c:v>
                </c:pt>
                <c:pt idx="226">
                  <c:v>7.633</c:v>
                </c:pt>
                <c:pt idx="227">
                  <c:v>7.6669999999999998</c:v>
                </c:pt>
                <c:pt idx="228">
                  <c:v>7.7</c:v>
                </c:pt>
                <c:pt idx="229">
                  <c:v>7.7329999999999997</c:v>
                </c:pt>
                <c:pt idx="230">
                  <c:v>7.7670000000000003</c:v>
                </c:pt>
                <c:pt idx="231">
                  <c:v>7.8</c:v>
                </c:pt>
                <c:pt idx="232">
                  <c:v>7.8330000000000002</c:v>
                </c:pt>
                <c:pt idx="233">
                  <c:v>7.867</c:v>
                </c:pt>
                <c:pt idx="234">
                  <c:v>7.9</c:v>
                </c:pt>
                <c:pt idx="235">
                  <c:v>7.9329999999999998</c:v>
                </c:pt>
                <c:pt idx="236">
                  <c:v>7.9669999999999996</c:v>
                </c:pt>
                <c:pt idx="237">
                  <c:v>8</c:v>
                </c:pt>
                <c:pt idx="238">
                  <c:v>8.0329999999999995</c:v>
                </c:pt>
                <c:pt idx="239">
                  <c:v>8.0670000000000002</c:v>
                </c:pt>
                <c:pt idx="240">
                  <c:v>8.1</c:v>
                </c:pt>
                <c:pt idx="241">
                  <c:v>8.1329999999999991</c:v>
                </c:pt>
                <c:pt idx="242">
                  <c:v>8.1669999999999998</c:v>
                </c:pt>
                <c:pt idx="243">
                  <c:v>8.1999999999999993</c:v>
                </c:pt>
                <c:pt idx="244">
                  <c:v>8.2330000000000005</c:v>
                </c:pt>
                <c:pt idx="245">
                  <c:v>8.2669999999999995</c:v>
                </c:pt>
                <c:pt idx="246">
                  <c:v>8.3000000000000007</c:v>
                </c:pt>
                <c:pt idx="247">
                  <c:v>8.3330000000000002</c:v>
                </c:pt>
                <c:pt idx="248">
                  <c:v>8.3670000000000009</c:v>
                </c:pt>
                <c:pt idx="249">
                  <c:v>8.4</c:v>
                </c:pt>
                <c:pt idx="250">
                  <c:v>8.4329999999999998</c:v>
                </c:pt>
                <c:pt idx="251">
                  <c:v>8.4670000000000005</c:v>
                </c:pt>
                <c:pt idx="252">
                  <c:v>8.5</c:v>
                </c:pt>
                <c:pt idx="253">
                  <c:v>8.5329999999999995</c:v>
                </c:pt>
                <c:pt idx="254">
                  <c:v>8.5670000000000002</c:v>
                </c:pt>
                <c:pt idx="255">
                  <c:v>8.6</c:v>
                </c:pt>
                <c:pt idx="256">
                  <c:v>8.6329999999999991</c:v>
                </c:pt>
                <c:pt idx="257">
                  <c:v>8.6669999999999998</c:v>
                </c:pt>
                <c:pt idx="258">
                  <c:v>8.6999999999999993</c:v>
                </c:pt>
                <c:pt idx="259">
                  <c:v>8.7330000000000005</c:v>
                </c:pt>
                <c:pt idx="260">
                  <c:v>8.7669999999999995</c:v>
                </c:pt>
                <c:pt idx="261">
                  <c:v>8.8000000000000007</c:v>
                </c:pt>
                <c:pt idx="262">
                  <c:v>8.8330000000000002</c:v>
                </c:pt>
                <c:pt idx="263">
                  <c:v>8.8670000000000009</c:v>
                </c:pt>
                <c:pt idx="264">
                  <c:v>8.9</c:v>
                </c:pt>
                <c:pt idx="265">
                  <c:v>8.9329999999999998</c:v>
                </c:pt>
                <c:pt idx="266">
                  <c:v>8.9670000000000005</c:v>
                </c:pt>
                <c:pt idx="267">
                  <c:v>9</c:v>
                </c:pt>
                <c:pt idx="268">
                  <c:v>9.0329999999999995</c:v>
                </c:pt>
                <c:pt idx="269">
                  <c:v>9.0670000000000002</c:v>
                </c:pt>
                <c:pt idx="270">
                  <c:v>9.1</c:v>
                </c:pt>
                <c:pt idx="271">
                  <c:v>9.1329999999999991</c:v>
                </c:pt>
                <c:pt idx="272">
                  <c:v>9.1669999999999998</c:v>
                </c:pt>
                <c:pt idx="273">
                  <c:v>9.1999999999999993</c:v>
                </c:pt>
                <c:pt idx="274">
                  <c:v>9.2330000000000005</c:v>
                </c:pt>
                <c:pt idx="275">
                  <c:v>9.2669999999999995</c:v>
                </c:pt>
                <c:pt idx="276">
                  <c:v>9.3000000000000007</c:v>
                </c:pt>
                <c:pt idx="277">
                  <c:v>9.3330000000000002</c:v>
                </c:pt>
                <c:pt idx="278">
                  <c:v>9.3670000000000009</c:v>
                </c:pt>
                <c:pt idx="279">
                  <c:v>9.4</c:v>
                </c:pt>
                <c:pt idx="280">
                  <c:v>9.4329999999999998</c:v>
                </c:pt>
                <c:pt idx="281">
                  <c:v>9.4670000000000005</c:v>
                </c:pt>
                <c:pt idx="282">
                  <c:v>9.5</c:v>
                </c:pt>
                <c:pt idx="283">
                  <c:v>9.5329999999999995</c:v>
                </c:pt>
                <c:pt idx="284">
                  <c:v>9.5670000000000002</c:v>
                </c:pt>
                <c:pt idx="285">
                  <c:v>9.6</c:v>
                </c:pt>
                <c:pt idx="286">
                  <c:v>9.6329999999999991</c:v>
                </c:pt>
                <c:pt idx="287">
                  <c:v>9.6669999999999998</c:v>
                </c:pt>
                <c:pt idx="288">
                  <c:v>9.6999999999999993</c:v>
                </c:pt>
                <c:pt idx="289">
                  <c:v>9.7330000000000005</c:v>
                </c:pt>
                <c:pt idx="290">
                  <c:v>9.7669999999999995</c:v>
                </c:pt>
                <c:pt idx="291">
                  <c:v>9.8000000000000007</c:v>
                </c:pt>
                <c:pt idx="292">
                  <c:v>9.8330000000000002</c:v>
                </c:pt>
                <c:pt idx="293">
                  <c:v>9.8670000000000009</c:v>
                </c:pt>
                <c:pt idx="294">
                  <c:v>9.9</c:v>
                </c:pt>
                <c:pt idx="295">
                  <c:v>9.9329999999999998</c:v>
                </c:pt>
                <c:pt idx="296">
                  <c:v>9.9670000000000005</c:v>
                </c:pt>
                <c:pt idx="297">
                  <c:v>10</c:v>
                </c:pt>
                <c:pt idx="298">
                  <c:v>10.032999999999999</c:v>
                </c:pt>
                <c:pt idx="299">
                  <c:v>10.067</c:v>
                </c:pt>
                <c:pt idx="300">
                  <c:v>10.1</c:v>
                </c:pt>
                <c:pt idx="301">
                  <c:v>10.132999999999999</c:v>
                </c:pt>
                <c:pt idx="302">
                  <c:v>10.167</c:v>
                </c:pt>
                <c:pt idx="303">
                  <c:v>10.199999999999999</c:v>
                </c:pt>
                <c:pt idx="304">
                  <c:v>10.233000000000001</c:v>
                </c:pt>
                <c:pt idx="305">
                  <c:v>10.266999999999999</c:v>
                </c:pt>
                <c:pt idx="306">
                  <c:v>10.3</c:v>
                </c:pt>
                <c:pt idx="307">
                  <c:v>10.333</c:v>
                </c:pt>
                <c:pt idx="308">
                  <c:v>10.367000000000001</c:v>
                </c:pt>
                <c:pt idx="309">
                  <c:v>10.4</c:v>
                </c:pt>
                <c:pt idx="310">
                  <c:v>10.433</c:v>
                </c:pt>
                <c:pt idx="311">
                  <c:v>10.467000000000001</c:v>
                </c:pt>
                <c:pt idx="312">
                  <c:v>10.5</c:v>
                </c:pt>
                <c:pt idx="313">
                  <c:v>10.532999999999999</c:v>
                </c:pt>
                <c:pt idx="314">
                  <c:v>10.567</c:v>
                </c:pt>
                <c:pt idx="315">
                  <c:v>10.6</c:v>
                </c:pt>
                <c:pt idx="316">
                  <c:v>10.632999999999999</c:v>
                </c:pt>
                <c:pt idx="317">
                  <c:v>10.667</c:v>
                </c:pt>
                <c:pt idx="318">
                  <c:v>10.7</c:v>
                </c:pt>
                <c:pt idx="319">
                  <c:v>10.733000000000001</c:v>
                </c:pt>
                <c:pt idx="320">
                  <c:v>10.766999999999999</c:v>
                </c:pt>
                <c:pt idx="321">
                  <c:v>10.8</c:v>
                </c:pt>
                <c:pt idx="322">
                  <c:v>10.833</c:v>
                </c:pt>
                <c:pt idx="323">
                  <c:v>10.867000000000001</c:v>
                </c:pt>
                <c:pt idx="324">
                  <c:v>10.9</c:v>
                </c:pt>
                <c:pt idx="325">
                  <c:v>10.933</c:v>
                </c:pt>
                <c:pt idx="326">
                  <c:v>10.967000000000001</c:v>
                </c:pt>
                <c:pt idx="327">
                  <c:v>11</c:v>
                </c:pt>
                <c:pt idx="328">
                  <c:v>11.032999999999999</c:v>
                </c:pt>
                <c:pt idx="329">
                  <c:v>11.067</c:v>
                </c:pt>
                <c:pt idx="330">
                  <c:v>11.1</c:v>
                </c:pt>
                <c:pt idx="331">
                  <c:v>11.132999999999999</c:v>
                </c:pt>
                <c:pt idx="332">
                  <c:v>11.167</c:v>
                </c:pt>
                <c:pt idx="333">
                  <c:v>11.2</c:v>
                </c:pt>
                <c:pt idx="334">
                  <c:v>11.233000000000001</c:v>
                </c:pt>
                <c:pt idx="335">
                  <c:v>11.266999999999999</c:v>
                </c:pt>
                <c:pt idx="336">
                  <c:v>11.3</c:v>
                </c:pt>
                <c:pt idx="337">
                  <c:v>11.333</c:v>
                </c:pt>
                <c:pt idx="338">
                  <c:v>11.367000000000001</c:v>
                </c:pt>
                <c:pt idx="339">
                  <c:v>11.4</c:v>
                </c:pt>
                <c:pt idx="340">
                  <c:v>11.433</c:v>
                </c:pt>
                <c:pt idx="341">
                  <c:v>11.467000000000001</c:v>
                </c:pt>
                <c:pt idx="342">
                  <c:v>11.5</c:v>
                </c:pt>
                <c:pt idx="343">
                  <c:v>11.532999999999999</c:v>
                </c:pt>
                <c:pt idx="344">
                  <c:v>11.567</c:v>
                </c:pt>
                <c:pt idx="345">
                  <c:v>11.6</c:v>
                </c:pt>
                <c:pt idx="346">
                  <c:v>11.632999999999999</c:v>
                </c:pt>
                <c:pt idx="347">
                  <c:v>11.667</c:v>
                </c:pt>
                <c:pt idx="348">
                  <c:v>11.7</c:v>
                </c:pt>
                <c:pt idx="349">
                  <c:v>11.733000000000001</c:v>
                </c:pt>
                <c:pt idx="350">
                  <c:v>11.766999999999999</c:v>
                </c:pt>
                <c:pt idx="351">
                  <c:v>11.8</c:v>
                </c:pt>
                <c:pt idx="352">
                  <c:v>11.833</c:v>
                </c:pt>
                <c:pt idx="353">
                  <c:v>11.867000000000001</c:v>
                </c:pt>
                <c:pt idx="354">
                  <c:v>11.9</c:v>
                </c:pt>
                <c:pt idx="355">
                  <c:v>11.933</c:v>
                </c:pt>
                <c:pt idx="356">
                  <c:v>11.967000000000001</c:v>
                </c:pt>
                <c:pt idx="357">
                  <c:v>12</c:v>
                </c:pt>
                <c:pt idx="358">
                  <c:v>12.032999999999999</c:v>
                </c:pt>
                <c:pt idx="359">
                  <c:v>12.067</c:v>
                </c:pt>
                <c:pt idx="360">
                  <c:v>12.1</c:v>
                </c:pt>
                <c:pt idx="361">
                  <c:v>12.132999999999999</c:v>
                </c:pt>
                <c:pt idx="362">
                  <c:v>12.167</c:v>
                </c:pt>
                <c:pt idx="363">
                  <c:v>12.2</c:v>
                </c:pt>
                <c:pt idx="364">
                  <c:v>12.233000000000001</c:v>
                </c:pt>
                <c:pt idx="365">
                  <c:v>12.266999999999999</c:v>
                </c:pt>
                <c:pt idx="366">
                  <c:v>12.3</c:v>
                </c:pt>
                <c:pt idx="367">
                  <c:v>12.333</c:v>
                </c:pt>
                <c:pt idx="368">
                  <c:v>12.367000000000001</c:v>
                </c:pt>
                <c:pt idx="369">
                  <c:v>12.4</c:v>
                </c:pt>
                <c:pt idx="370">
                  <c:v>12.433</c:v>
                </c:pt>
                <c:pt idx="371">
                  <c:v>12.467000000000001</c:v>
                </c:pt>
                <c:pt idx="372">
                  <c:v>12.5</c:v>
                </c:pt>
                <c:pt idx="373">
                  <c:v>12.532999999999999</c:v>
                </c:pt>
                <c:pt idx="374">
                  <c:v>12.567</c:v>
                </c:pt>
                <c:pt idx="375">
                  <c:v>12.6</c:v>
                </c:pt>
                <c:pt idx="376">
                  <c:v>12.632999999999999</c:v>
                </c:pt>
                <c:pt idx="377">
                  <c:v>12.667</c:v>
                </c:pt>
                <c:pt idx="378">
                  <c:v>12.7</c:v>
                </c:pt>
                <c:pt idx="379">
                  <c:v>12.733000000000001</c:v>
                </c:pt>
                <c:pt idx="380">
                  <c:v>12.766999999999999</c:v>
                </c:pt>
                <c:pt idx="381">
                  <c:v>12.8</c:v>
                </c:pt>
                <c:pt idx="382">
                  <c:v>12.833</c:v>
                </c:pt>
                <c:pt idx="383">
                  <c:v>12.867000000000001</c:v>
                </c:pt>
                <c:pt idx="384">
                  <c:v>12.9</c:v>
                </c:pt>
                <c:pt idx="385">
                  <c:v>12.933</c:v>
                </c:pt>
                <c:pt idx="386">
                  <c:v>12.967000000000001</c:v>
                </c:pt>
                <c:pt idx="387">
                  <c:v>13</c:v>
                </c:pt>
                <c:pt idx="388">
                  <c:v>13.032999999999999</c:v>
                </c:pt>
                <c:pt idx="389">
                  <c:v>13.067</c:v>
                </c:pt>
                <c:pt idx="390">
                  <c:v>13.1</c:v>
                </c:pt>
                <c:pt idx="391">
                  <c:v>13.132999999999999</c:v>
                </c:pt>
                <c:pt idx="392">
                  <c:v>13.167</c:v>
                </c:pt>
                <c:pt idx="393">
                  <c:v>13.2</c:v>
                </c:pt>
                <c:pt idx="394">
                  <c:v>13.233000000000001</c:v>
                </c:pt>
                <c:pt idx="395">
                  <c:v>13.266999999999999</c:v>
                </c:pt>
                <c:pt idx="396">
                  <c:v>13.3</c:v>
                </c:pt>
                <c:pt idx="397">
                  <c:v>13.333</c:v>
                </c:pt>
                <c:pt idx="398">
                  <c:v>13.367000000000001</c:v>
                </c:pt>
                <c:pt idx="399">
                  <c:v>13.4</c:v>
                </c:pt>
                <c:pt idx="400">
                  <c:v>13.433</c:v>
                </c:pt>
                <c:pt idx="401">
                  <c:v>13.467000000000001</c:v>
                </c:pt>
                <c:pt idx="402">
                  <c:v>13.5</c:v>
                </c:pt>
                <c:pt idx="403">
                  <c:v>13.532999999999999</c:v>
                </c:pt>
                <c:pt idx="404">
                  <c:v>13.567</c:v>
                </c:pt>
                <c:pt idx="405">
                  <c:v>13.6</c:v>
                </c:pt>
                <c:pt idx="406">
                  <c:v>13.632999999999999</c:v>
                </c:pt>
                <c:pt idx="407">
                  <c:v>13.667</c:v>
                </c:pt>
                <c:pt idx="408">
                  <c:v>13.7</c:v>
                </c:pt>
                <c:pt idx="409">
                  <c:v>13.733000000000001</c:v>
                </c:pt>
                <c:pt idx="410">
                  <c:v>13.766999999999999</c:v>
                </c:pt>
                <c:pt idx="411">
                  <c:v>13.8</c:v>
                </c:pt>
                <c:pt idx="412">
                  <c:v>13.833</c:v>
                </c:pt>
                <c:pt idx="413">
                  <c:v>13.867000000000001</c:v>
                </c:pt>
                <c:pt idx="414">
                  <c:v>13.9</c:v>
                </c:pt>
                <c:pt idx="415">
                  <c:v>13.933</c:v>
                </c:pt>
                <c:pt idx="416">
                  <c:v>13.967000000000001</c:v>
                </c:pt>
                <c:pt idx="417">
                  <c:v>14</c:v>
                </c:pt>
                <c:pt idx="418">
                  <c:v>14.032999999999999</c:v>
                </c:pt>
                <c:pt idx="419">
                  <c:v>14.067</c:v>
                </c:pt>
                <c:pt idx="420">
                  <c:v>14.1</c:v>
                </c:pt>
                <c:pt idx="421">
                  <c:v>14.132999999999999</c:v>
                </c:pt>
                <c:pt idx="422">
                  <c:v>14.167</c:v>
                </c:pt>
                <c:pt idx="423">
                  <c:v>14.2</c:v>
                </c:pt>
                <c:pt idx="424">
                  <c:v>14.233000000000001</c:v>
                </c:pt>
                <c:pt idx="425">
                  <c:v>14.266999999999999</c:v>
                </c:pt>
                <c:pt idx="426">
                  <c:v>14.3</c:v>
                </c:pt>
                <c:pt idx="427">
                  <c:v>14.333</c:v>
                </c:pt>
                <c:pt idx="428">
                  <c:v>14.367000000000001</c:v>
                </c:pt>
                <c:pt idx="429">
                  <c:v>14.4</c:v>
                </c:pt>
                <c:pt idx="430">
                  <c:v>14.433</c:v>
                </c:pt>
                <c:pt idx="431">
                  <c:v>14.467000000000001</c:v>
                </c:pt>
                <c:pt idx="432">
                  <c:v>14.5</c:v>
                </c:pt>
                <c:pt idx="433">
                  <c:v>14.532999999999999</c:v>
                </c:pt>
                <c:pt idx="434">
                  <c:v>14.567</c:v>
                </c:pt>
                <c:pt idx="435">
                  <c:v>14.6</c:v>
                </c:pt>
                <c:pt idx="436">
                  <c:v>14.632999999999999</c:v>
                </c:pt>
                <c:pt idx="437">
                  <c:v>14.667</c:v>
                </c:pt>
                <c:pt idx="438">
                  <c:v>14.7</c:v>
                </c:pt>
                <c:pt idx="439">
                  <c:v>14.733000000000001</c:v>
                </c:pt>
                <c:pt idx="440">
                  <c:v>14.766999999999999</c:v>
                </c:pt>
                <c:pt idx="441">
                  <c:v>14.8</c:v>
                </c:pt>
                <c:pt idx="442">
                  <c:v>14.833</c:v>
                </c:pt>
                <c:pt idx="443">
                  <c:v>14.867000000000001</c:v>
                </c:pt>
                <c:pt idx="444">
                  <c:v>14.9</c:v>
                </c:pt>
                <c:pt idx="445">
                  <c:v>14.933</c:v>
                </c:pt>
                <c:pt idx="446">
                  <c:v>14.967000000000001</c:v>
                </c:pt>
                <c:pt idx="447">
                  <c:v>15</c:v>
                </c:pt>
                <c:pt idx="448">
                  <c:v>15.032999999999999</c:v>
                </c:pt>
                <c:pt idx="449">
                  <c:v>15.067</c:v>
                </c:pt>
                <c:pt idx="450">
                  <c:v>15.1</c:v>
                </c:pt>
                <c:pt idx="451">
                  <c:v>15.132999999999999</c:v>
                </c:pt>
                <c:pt idx="452">
                  <c:v>15.167</c:v>
                </c:pt>
                <c:pt idx="453">
                  <c:v>15.2</c:v>
                </c:pt>
                <c:pt idx="454">
                  <c:v>15.233000000000001</c:v>
                </c:pt>
                <c:pt idx="455">
                  <c:v>15.266999999999999</c:v>
                </c:pt>
                <c:pt idx="456">
                  <c:v>15.3</c:v>
                </c:pt>
                <c:pt idx="457">
                  <c:v>15.333</c:v>
                </c:pt>
                <c:pt idx="458">
                  <c:v>15.367000000000001</c:v>
                </c:pt>
                <c:pt idx="459">
                  <c:v>15.4</c:v>
                </c:pt>
                <c:pt idx="460">
                  <c:v>15.433</c:v>
                </c:pt>
                <c:pt idx="461">
                  <c:v>15.467000000000001</c:v>
                </c:pt>
                <c:pt idx="462">
                  <c:v>15.5</c:v>
                </c:pt>
                <c:pt idx="463">
                  <c:v>15.532999999999999</c:v>
                </c:pt>
                <c:pt idx="464">
                  <c:v>15.567</c:v>
                </c:pt>
                <c:pt idx="465">
                  <c:v>15.6</c:v>
                </c:pt>
                <c:pt idx="466">
                  <c:v>15.632999999999999</c:v>
                </c:pt>
                <c:pt idx="467">
                  <c:v>15.667</c:v>
                </c:pt>
                <c:pt idx="468">
                  <c:v>15.7</c:v>
                </c:pt>
                <c:pt idx="469">
                  <c:v>15.733000000000001</c:v>
                </c:pt>
                <c:pt idx="470">
                  <c:v>15.766999999999999</c:v>
                </c:pt>
                <c:pt idx="471">
                  <c:v>15.8</c:v>
                </c:pt>
                <c:pt idx="472">
                  <c:v>15.833</c:v>
                </c:pt>
                <c:pt idx="473">
                  <c:v>15.867000000000001</c:v>
                </c:pt>
                <c:pt idx="474">
                  <c:v>15.9</c:v>
                </c:pt>
                <c:pt idx="475">
                  <c:v>15.933</c:v>
                </c:pt>
                <c:pt idx="476">
                  <c:v>15.967000000000001</c:v>
                </c:pt>
                <c:pt idx="477">
                  <c:v>16</c:v>
                </c:pt>
                <c:pt idx="478">
                  <c:v>16.033000000000001</c:v>
                </c:pt>
                <c:pt idx="479">
                  <c:v>16.067</c:v>
                </c:pt>
                <c:pt idx="480">
                  <c:v>16.100000000000001</c:v>
                </c:pt>
                <c:pt idx="481">
                  <c:v>16.132999999999999</c:v>
                </c:pt>
                <c:pt idx="482">
                  <c:v>16.167000000000002</c:v>
                </c:pt>
                <c:pt idx="483">
                  <c:v>16.2</c:v>
                </c:pt>
                <c:pt idx="484">
                  <c:v>16.233000000000001</c:v>
                </c:pt>
                <c:pt idx="485">
                  <c:v>16.266999999999999</c:v>
                </c:pt>
                <c:pt idx="486">
                  <c:v>16.3</c:v>
                </c:pt>
                <c:pt idx="487">
                  <c:v>16.332999999999998</c:v>
                </c:pt>
                <c:pt idx="488">
                  <c:v>16.367000000000001</c:v>
                </c:pt>
                <c:pt idx="489">
                  <c:v>16.399999999999999</c:v>
                </c:pt>
                <c:pt idx="490">
                  <c:v>16.433</c:v>
                </c:pt>
                <c:pt idx="491">
                  <c:v>16.466999999999999</c:v>
                </c:pt>
                <c:pt idx="492">
                  <c:v>16.5</c:v>
                </c:pt>
                <c:pt idx="493">
                  <c:v>16.533000000000001</c:v>
                </c:pt>
                <c:pt idx="494">
                  <c:v>16.567</c:v>
                </c:pt>
                <c:pt idx="495">
                  <c:v>16.600000000000001</c:v>
                </c:pt>
                <c:pt idx="496">
                  <c:v>16.632999999999999</c:v>
                </c:pt>
                <c:pt idx="497">
                  <c:v>16.667000000000002</c:v>
                </c:pt>
                <c:pt idx="498">
                  <c:v>16.7</c:v>
                </c:pt>
                <c:pt idx="499">
                  <c:v>16.733000000000001</c:v>
                </c:pt>
                <c:pt idx="500">
                  <c:v>16.766999999999999</c:v>
                </c:pt>
                <c:pt idx="501">
                  <c:v>16.8</c:v>
                </c:pt>
                <c:pt idx="502">
                  <c:v>16.832999999999998</c:v>
                </c:pt>
                <c:pt idx="503">
                  <c:v>16.867000000000001</c:v>
                </c:pt>
                <c:pt idx="504">
                  <c:v>16.899999999999999</c:v>
                </c:pt>
                <c:pt idx="505">
                  <c:v>16.933</c:v>
                </c:pt>
                <c:pt idx="506">
                  <c:v>16.966999999999999</c:v>
                </c:pt>
                <c:pt idx="507">
                  <c:v>17</c:v>
                </c:pt>
                <c:pt idx="508">
                  <c:v>17.033000000000001</c:v>
                </c:pt>
                <c:pt idx="509">
                  <c:v>17.067</c:v>
                </c:pt>
                <c:pt idx="510">
                  <c:v>17.100000000000001</c:v>
                </c:pt>
                <c:pt idx="511">
                  <c:v>17.132999999999999</c:v>
                </c:pt>
                <c:pt idx="512">
                  <c:v>17.167000000000002</c:v>
                </c:pt>
                <c:pt idx="513">
                  <c:v>17.2</c:v>
                </c:pt>
                <c:pt idx="514">
                  <c:v>17.233000000000001</c:v>
                </c:pt>
                <c:pt idx="515">
                  <c:v>17.266999999999999</c:v>
                </c:pt>
                <c:pt idx="516">
                  <c:v>17.3</c:v>
                </c:pt>
                <c:pt idx="517">
                  <c:v>17.332999999999998</c:v>
                </c:pt>
                <c:pt idx="518">
                  <c:v>17.367000000000001</c:v>
                </c:pt>
                <c:pt idx="519">
                  <c:v>17.399999999999999</c:v>
                </c:pt>
                <c:pt idx="520">
                  <c:v>17.433</c:v>
                </c:pt>
                <c:pt idx="521">
                  <c:v>17.466999999999999</c:v>
                </c:pt>
                <c:pt idx="522">
                  <c:v>17.5</c:v>
                </c:pt>
                <c:pt idx="523">
                  <c:v>17.533000000000001</c:v>
                </c:pt>
                <c:pt idx="524">
                  <c:v>17.567</c:v>
                </c:pt>
                <c:pt idx="525">
                  <c:v>17.600000000000001</c:v>
                </c:pt>
                <c:pt idx="526">
                  <c:v>17.632999999999999</c:v>
                </c:pt>
                <c:pt idx="527">
                  <c:v>17.667000000000002</c:v>
                </c:pt>
                <c:pt idx="528">
                  <c:v>17.7</c:v>
                </c:pt>
                <c:pt idx="529">
                  <c:v>17.733000000000001</c:v>
                </c:pt>
                <c:pt idx="530">
                  <c:v>17.766999999999999</c:v>
                </c:pt>
                <c:pt idx="531">
                  <c:v>17.8</c:v>
                </c:pt>
                <c:pt idx="532">
                  <c:v>17.832999999999998</c:v>
                </c:pt>
                <c:pt idx="533">
                  <c:v>17.867000000000001</c:v>
                </c:pt>
                <c:pt idx="534">
                  <c:v>17.899999999999999</c:v>
                </c:pt>
                <c:pt idx="535">
                  <c:v>17.933</c:v>
                </c:pt>
                <c:pt idx="536">
                  <c:v>17.966999999999999</c:v>
                </c:pt>
                <c:pt idx="537">
                  <c:v>18</c:v>
                </c:pt>
                <c:pt idx="538">
                  <c:v>18.033000000000001</c:v>
                </c:pt>
                <c:pt idx="539">
                  <c:v>18.067</c:v>
                </c:pt>
                <c:pt idx="540">
                  <c:v>18.100000000000001</c:v>
                </c:pt>
                <c:pt idx="541">
                  <c:v>18.132999999999999</c:v>
                </c:pt>
                <c:pt idx="542">
                  <c:v>18.167000000000002</c:v>
                </c:pt>
                <c:pt idx="543">
                  <c:v>18.2</c:v>
                </c:pt>
                <c:pt idx="544">
                  <c:v>18.233000000000001</c:v>
                </c:pt>
                <c:pt idx="545">
                  <c:v>18.266999999999999</c:v>
                </c:pt>
                <c:pt idx="546">
                  <c:v>18.3</c:v>
                </c:pt>
                <c:pt idx="547">
                  <c:v>18.332999999999998</c:v>
                </c:pt>
                <c:pt idx="548">
                  <c:v>18.367000000000001</c:v>
                </c:pt>
                <c:pt idx="549">
                  <c:v>18.399999999999999</c:v>
                </c:pt>
                <c:pt idx="550">
                  <c:v>18.433</c:v>
                </c:pt>
                <c:pt idx="551">
                  <c:v>18.466999999999999</c:v>
                </c:pt>
                <c:pt idx="552">
                  <c:v>18.5</c:v>
                </c:pt>
                <c:pt idx="553">
                  <c:v>18.533000000000001</c:v>
                </c:pt>
                <c:pt idx="554">
                  <c:v>18.567</c:v>
                </c:pt>
                <c:pt idx="555">
                  <c:v>18.600000000000001</c:v>
                </c:pt>
                <c:pt idx="556">
                  <c:v>18.632999999999999</c:v>
                </c:pt>
                <c:pt idx="557">
                  <c:v>18.667000000000002</c:v>
                </c:pt>
                <c:pt idx="558">
                  <c:v>18.7</c:v>
                </c:pt>
                <c:pt idx="559">
                  <c:v>18.733000000000001</c:v>
                </c:pt>
                <c:pt idx="560">
                  <c:v>18.766999999999999</c:v>
                </c:pt>
                <c:pt idx="561">
                  <c:v>18.8</c:v>
                </c:pt>
                <c:pt idx="562">
                  <c:v>18.832999999999998</c:v>
                </c:pt>
                <c:pt idx="563">
                  <c:v>18.867000000000001</c:v>
                </c:pt>
                <c:pt idx="564">
                  <c:v>18.899999999999999</c:v>
                </c:pt>
                <c:pt idx="565">
                  <c:v>18.933</c:v>
                </c:pt>
                <c:pt idx="566">
                  <c:v>18.966999999999999</c:v>
                </c:pt>
                <c:pt idx="567">
                  <c:v>19</c:v>
                </c:pt>
                <c:pt idx="568">
                  <c:v>19.033000000000001</c:v>
                </c:pt>
                <c:pt idx="569">
                  <c:v>19.067</c:v>
                </c:pt>
                <c:pt idx="570">
                  <c:v>19.100000000000001</c:v>
                </c:pt>
                <c:pt idx="571">
                  <c:v>19.132999999999999</c:v>
                </c:pt>
                <c:pt idx="572">
                  <c:v>19.167000000000002</c:v>
                </c:pt>
                <c:pt idx="573">
                  <c:v>19.2</c:v>
                </c:pt>
                <c:pt idx="574">
                  <c:v>19.233000000000001</c:v>
                </c:pt>
                <c:pt idx="575">
                  <c:v>19.266999999999999</c:v>
                </c:pt>
                <c:pt idx="576">
                  <c:v>19.3</c:v>
                </c:pt>
                <c:pt idx="577">
                  <c:v>19.332999999999998</c:v>
                </c:pt>
                <c:pt idx="578">
                  <c:v>19.367000000000001</c:v>
                </c:pt>
                <c:pt idx="579">
                  <c:v>19.399999999999999</c:v>
                </c:pt>
                <c:pt idx="580">
                  <c:v>19.433</c:v>
                </c:pt>
                <c:pt idx="581">
                  <c:v>19.466999999999999</c:v>
                </c:pt>
                <c:pt idx="582">
                  <c:v>19.5</c:v>
                </c:pt>
                <c:pt idx="583">
                  <c:v>19.533000000000001</c:v>
                </c:pt>
                <c:pt idx="584">
                  <c:v>19.567</c:v>
                </c:pt>
                <c:pt idx="585">
                  <c:v>19.600000000000001</c:v>
                </c:pt>
                <c:pt idx="586">
                  <c:v>19.632999999999999</c:v>
                </c:pt>
                <c:pt idx="587">
                  <c:v>19.667000000000002</c:v>
                </c:pt>
                <c:pt idx="588">
                  <c:v>19.7</c:v>
                </c:pt>
                <c:pt idx="589">
                  <c:v>19.733000000000001</c:v>
                </c:pt>
                <c:pt idx="590">
                  <c:v>19.766999999999999</c:v>
                </c:pt>
                <c:pt idx="591">
                  <c:v>19.8</c:v>
                </c:pt>
                <c:pt idx="592">
                  <c:v>19.832999999999998</c:v>
                </c:pt>
                <c:pt idx="593">
                  <c:v>19.867000000000001</c:v>
                </c:pt>
                <c:pt idx="594">
                  <c:v>19.899999999999999</c:v>
                </c:pt>
                <c:pt idx="595">
                  <c:v>19.933</c:v>
                </c:pt>
                <c:pt idx="596">
                  <c:v>19.966999999999999</c:v>
                </c:pt>
                <c:pt idx="597">
                  <c:v>20</c:v>
                </c:pt>
                <c:pt idx="598">
                  <c:v>20.033000000000001</c:v>
                </c:pt>
                <c:pt idx="599">
                  <c:v>20.067</c:v>
                </c:pt>
                <c:pt idx="600">
                  <c:v>20.100000000000001</c:v>
                </c:pt>
              </c:numCache>
            </c:numRef>
          </c:xVal>
          <c:yVal>
            <c:numRef>
              <c:f>'@65K'!$D$2:$D$602</c:f>
              <c:numCache>
                <c:formatCode>General</c:formatCode>
                <c:ptCount val="601"/>
                <c:pt idx="2">
                  <c:v>16.138999999999999</c:v>
                </c:pt>
                <c:pt idx="3">
                  <c:v>18.132000000000001</c:v>
                </c:pt>
                <c:pt idx="4">
                  <c:v>19.501999999999999</c:v>
                </c:pt>
                <c:pt idx="5">
                  <c:v>19.997</c:v>
                </c:pt>
                <c:pt idx="6">
                  <c:v>20.169</c:v>
                </c:pt>
                <c:pt idx="7">
                  <c:v>20.622</c:v>
                </c:pt>
                <c:pt idx="8">
                  <c:v>21.503</c:v>
                </c:pt>
                <c:pt idx="9">
                  <c:v>22.474</c:v>
                </c:pt>
                <c:pt idx="10">
                  <c:v>23.277000000000001</c:v>
                </c:pt>
                <c:pt idx="11">
                  <c:v>23.794</c:v>
                </c:pt>
                <c:pt idx="12">
                  <c:v>23.898</c:v>
                </c:pt>
                <c:pt idx="13">
                  <c:v>23.91</c:v>
                </c:pt>
                <c:pt idx="14">
                  <c:v>24.21</c:v>
                </c:pt>
                <c:pt idx="15">
                  <c:v>24.872</c:v>
                </c:pt>
                <c:pt idx="16">
                  <c:v>25.623999999999999</c:v>
                </c:pt>
                <c:pt idx="17">
                  <c:v>26.254999999999999</c:v>
                </c:pt>
                <c:pt idx="18">
                  <c:v>26.594999999999999</c:v>
                </c:pt>
                <c:pt idx="19">
                  <c:v>26.547000000000001</c:v>
                </c:pt>
                <c:pt idx="20">
                  <c:v>26.298999999999999</c:v>
                </c:pt>
                <c:pt idx="21">
                  <c:v>26.193000000000001</c:v>
                </c:pt>
                <c:pt idx="22">
                  <c:v>26.407</c:v>
                </c:pt>
                <c:pt idx="23">
                  <c:v>26.780999999999999</c:v>
                </c:pt>
                <c:pt idx="24">
                  <c:v>27.091999999999999</c:v>
                </c:pt>
                <c:pt idx="25">
                  <c:v>27.257000000000001</c:v>
                </c:pt>
                <c:pt idx="26">
                  <c:v>27.236000000000001</c:v>
                </c:pt>
                <c:pt idx="27">
                  <c:v>27.088000000000001</c:v>
                </c:pt>
                <c:pt idx="28">
                  <c:v>26.991</c:v>
                </c:pt>
                <c:pt idx="29">
                  <c:v>27.117999999999999</c:v>
                </c:pt>
                <c:pt idx="30">
                  <c:v>27.393000000000001</c:v>
                </c:pt>
                <c:pt idx="31">
                  <c:v>27.658000000000001</c:v>
                </c:pt>
                <c:pt idx="32">
                  <c:v>27.742999999999999</c:v>
                </c:pt>
                <c:pt idx="33">
                  <c:v>27.634</c:v>
                </c:pt>
                <c:pt idx="34">
                  <c:v>27.407</c:v>
                </c:pt>
                <c:pt idx="35">
                  <c:v>27.231000000000002</c:v>
                </c:pt>
                <c:pt idx="36">
                  <c:v>27.222999999999999</c:v>
                </c:pt>
                <c:pt idx="37">
                  <c:v>27.393999999999998</c:v>
                </c:pt>
                <c:pt idx="38">
                  <c:v>27.643000000000001</c:v>
                </c:pt>
                <c:pt idx="39">
                  <c:v>27.806000000000001</c:v>
                </c:pt>
                <c:pt idx="40">
                  <c:v>27.81</c:v>
                </c:pt>
                <c:pt idx="41">
                  <c:v>27.66</c:v>
                </c:pt>
                <c:pt idx="42">
                  <c:v>27.457000000000001</c:v>
                </c:pt>
                <c:pt idx="43">
                  <c:v>27.369</c:v>
                </c:pt>
                <c:pt idx="44">
                  <c:v>27.413</c:v>
                </c:pt>
                <c:pt idx="45">
                  <c:v>27.477</c:v>
                </c:pt>
                <c:pt idx="46">
                  <c:v>27.492000000000001</c:v>
                </c:pt>
                <c:pt idx="47">
                  <c:v>27.422999999999998</c:v>
                </c:pt>
                <c:pt idx="48">
                  <c:v>27.209</c:v>
                </c:pt>
                <c:pt idx="49">
                  <c:v>26.954000000000001</c:v>
                </c:pt>
                <c:pt idx="50">
                  <c:v>26.780999999999999</c:v>
                </c:pt>
                <c:pt idx="51">
                  <c:v>26.745000000000001</c:v>
                </c:pt>
                <c:pt idx="52">
                  <c:v>26.791</c:v>
                </c:pt>
                <c:pt idx="53">
                  <c:v>26.827000000000002</c:v>
                </c:pt>
                <c:pt idx="54">
                  <c:v>26.817</c:v>
                </c:pt>
                <c:pt idx="55">
                  <c:v>26.718</c:v>
                </c:pt>
                <c:pt idx="56">
                  <c:v>26.556999999999999</c:v>
                </c:pt>
                <c:pt idx="57">
                  <c:v>26.445</c:v>
                </c:pt>
                <c:pt idx="58">
                  <c:v>26.428000000000001</c:v>
                </c:pt>
                <c:pt idx="59">
                  <c:v>26.466000000000001</c:v>
                </c:pt>
                <c:pt idx="60">
                  <c:v>26.503</c:v>
                </c:pt>
                <c:pt idx="61">
                  <c:v>26.474</c:v>
                </c:pt>
                <c:pt idx="62">
                  <c:v>26.378</c:v>
                </c:pt>
                <c:pt idx="63">
                  <c:v>26.248999999999999</c:v>
                </c:pt>
                <c:pt idx="64">
                  <c:v>26.108000000000001</c:v>
                </c:pt>
                <c:pt idx="65">
                  <c:v>26.079000000000001</c:v>
                </c:pt>
                <c:pt idx="66">
                  <c:v>26.135999999999999</c:v>
                </c:pt>
                <c:pt idx="67">
                  <c:v>26.222000000000001</c:v>
                </c:pt>
                <c:pt idx="68">
                  <c:v>26.260999999999999</c:v>
                </c:pt>
                <c:pt idx="69">
                  <c:v>26.280999999999999</c:v>
                </c:pt>
                <c:pt idx="70">
                  <c:v>26.22</c:v>
                </c:pt>
                <c:pt idx="71">
                  <c:v>26.175999999999998</c:v>
                </c:pt>
                <c:pt idx="72">
                  <c:v>26.13</c:v>
                </c:pt>
                <c:pt idx="73">
                  <c:v>26.146000000000001</c:v>
                </c:pt>
                <c:pt idx="74">
                  <c:v>26.175000000000001</c:v>
                </c:pt>
                <c:pt idx="75">
                  <c:v>26.213999999999999</c:v>
                </c:pt>
                <c:pt idx="76">
                  <c:v>26.212</c:v>
                </c:pt>
                <c:pt idx="77">
                  <c:v>26.181999999999999</c:v>
                </c:pt>
                <c:pt idx="78">
                  <c:v>26.152999999999999</c:v>
                </c:pt>
                <c:pt idx="79">
                  <c:v>26.155000000000001</c:v>
                </c:pt>
                <c:pt idx="80">
                  <c:v>26.193999999999999</c:v>
                </c:pt>
                <c:pt idx="81">
                  <c:v>26.25</c:v>
                </c:pt>
                <c:pt idx="82">
                  <c:v>26.324999999999999</c:v>
                </c:pt>
                <c:pt idx="83">
                  <c:v>26.408999999999999</c:v>
                </c:pt>
                <c:pt idx="84">
                  <c:v>26.446000000000002</c:v>
                </c:pt>
                <c:pt idx="85">
                  <c:v>26.45</c:v>
                </c:pt>
                <c:pt idx="86">
                  <c:v>26.452000000000002</c:v>
                </c:pt>
                <c:pt idx="87">
                  <c:v>26.437000000000001</c:v>
                </c:pt>
                <c:pt idx="88">
                  <c:v>26.396000000000001</c:v>
                </c:pt>
                <c:pt idx="89">
                  <c:v>26.358000000000001</c:v>
                </c:pt>
                <c:pt idx="90">
                  <c:v>26.35</c:v>
                </c:pt>
                <c:pt idx="91">
                  <c:v>26.341999999999999</c:v>
                </c:pt>
                <c:pt idx="92">
                  <c:v>26.367000000000001</c:v>
                </c:pt>
                <c:pt idx="93">
                  <c:v>26.408999999999999</c:v>
                </c:pt>
                <c:pt idx="94">
                  <c:v>26.481999999999999</c:v>
                </c:pt>
                <c:pt idx="95">
                  <c:v>26.562999999999999</c:v>
                </c:pt>
                <c:pt idx="96">
                  <c:v>26.645</c:v>
                </c:pt>
                <c:pt idx="97">
                  <c:v>26.742000000000001</c:v>
                </c:pt>
                <c:pt idx="98">
                  <c:v>26.861999999999998</c:v>
                </c:pt>
                <c:pt idx="99">
                  <c:v>26.994</c:v>
                </c:pt>
                <c:pt idx="100">
                  <c:v>27.137</c:v>
                </c:pt>
                <c:pt idx="101">
                  <c:v>27.302</c:v>
                </c:pt>
                <c:pt idx="102">
                  <c:v>27.52</c:v>
                </c:pt>
                <c:pt idx="103">
                  <c:v>27.617999999999999</c:v>
                </c:pt>
                <c:pt idx="104">
                  <c:v>27.664000000000001</c:v>
                </c:pt>
                <c:pt idx="105">
                  <c:v>27.693999999999999</c:v>
                </c:pt>
                <c:pt idx="106">
                  <c:v>27.696999999999999</c:v>
                </c:pt>
                <c:pt idx="107">
                  <c:v>27.652999999999999</c:v>
                </c:pt>
                <c:pt idx="108">
                  <c:v>27.658999999999999</c:v>
                </c:pt>
                <c:pt idx="109">
                  <c:v>27.68</c:v>
                </c:pt>
                <c:pt idx="110">
                  <c:v>27.655000000000001</c:v>
                </c:pt>
                <c:pt idx="111">
                  <c:v>27.635999999999999</c:v>
                </c:pt>
                <c:pt idx="112">
                  <c:v>27.542999999999999</c:v>
                </c:pt>
                <c:pt idx="113">
                  <c:v>27.468</c:v>
                </c:pt>
                <c:pt idx="114">
                  <c:v>27.382999999999999</c:v>
                </c:pt>
                <c:pt idx="115">
                  <c:v>27.332000000000001</c:v>
                </c:pt>
                <c:pt idx="116">
                  <c:v>27.260999999999999</c:v>
                </c:pt>
                <c:pt idx="117">
                  <c:v>27.231000000000002</c:v>
                </c:pt>
                <c:pt idx="118">
                  <c:v>27.210999999999999</c:v>
                </c:pt>
                <c:pt idx="119">
                  <c:v>27.192</c:v>
                </c:pt>
                <c:pt idx="120">
                  <c:v>27.157</c:v>
                </c:pt>
                <c:pt idx="121">
                  <c:v>27.155999999999999</c:v>
                </c:pt>
                <c:pt idx="122">
                  <c:v>27.172000000000001</c:v>
                </c:pt>
                <c:pt idx="123">
                  <c:v>27.204999999999998</c:v>
                </c:pt>
                <c:pt idx="124">
                  <c:v>27.257000000000001</c:v>
                </c:pt>
                <c:pt idx="125">
                  <c:v>27.277000000000001</c:v>
                </c:pt>
                <c:pt idx="126">
                  <c:v>27.262</c:v>
                </c:pt>
                <c:pt idx="127">
                  <c:v>27.215</c:v>
                </c:pt>
                <c:pt idx="128">
                  <c:v>27.181000000000001</c:v>
                </c:pt>
                <c:pt idx="129">
                  <c:v>27.158999999999999</c:v>
                </c:pt>
                <c:pt idx="130">
                  <c:v>27.190999999999999</c:v>
                </c:pt>
                <c:pt idx="131">
                  <c:v>27.26</c:v>
                </c:pt>
                <c:pt idx="132">
                  <c:v>27.321999999999999</c:v>
                </c:pt>
                <c:pt idx="133">
                  <c:v>27.36</c:v>
                </c:pt>
                <c:pt idx="134">
                  <c:v>27.396999999999998</c:v>
                </c:pt>
                <c:pt idx="135">
                  <c:v>27.43</c:v>
                </c:pt>
                <c:pt idx="136">
                  <c:v>27.428000000000001</c:v>
                </c:pt>
                <c:pt idx="137">
                  <c:v>27.463000000000001</c:v>
                </c:pt>
                <c:pt idx="138">
                  <c:v>27.497</c:v>
                </c:pt>
                <c:pt idx="139">
                  <c:v>27.495999999999999</c:v>
                </c:pt>
                <c:pt idx="140">
                  <c:v>27.503</c:v>
                </c:pt>
                <c:pt idx="141">
                  <c:v>27.521000000000001</c:v>
                </c:pt>
                <c:pt idx="142">
                  <c:v>27.558</c:v>
                </c:pt>
                <c:pt idx="143">
                  <c:v>27.617000000000001</c:v>
                </c:pt>
                <c:pt idx="144">
                  <c:v>27.712</c:v>
                </c:pt>
                <c:pt idx="145">
                  <c:v>27.77</c:v>
                </c:pt>
                <c:pt idx="146">
                  <c:v>27.850999999999999</c:v>
                </c:pt>
                <c:pt idx="147">
                  <c:v>27.895</c:v>
                </c:pt>
                <c:pt idx="148">
                  <c:v>27.913</c:v>
                </c:pt>
                <c:pt idx="149">
                  <c:v>27.942</c:v>
                </c:pt>
                <c:pt idx="150">
                  <c:v>27.971</c:v>
                </c:pt>
                <c:pt idx="151">
                  <c:v>28.003</c:v>
                </c:pt>
                <c:pt idx="152">
                  <c:v>28.045000000000002</c:v>
                </c:pt>
                <c:pt idx="153">
                  <c:v>28.088999999999999</c:v>
                </c:pt>
                <c:pt idx="154">
                  <c:v>28.106999999999999</c:v>
                </c:pt>
                <c:pt idx="155">
                  <c:v>28.134</c:v>
                </c:pt>
                <c:pt idx="156">
                  <c:v>28.141999999999999</c:v>
                </c:pt>
                <c:pt idx="157">
                  <c:v>28.138999999999999</c:v>
                </c:pt>
                <c:pt idx="158">
                  <c:v>28.154</c:v>
                </c:pt>
                <c:pt idx="159">
                  <c:v>28.198</c:v>
                </c:pt>
                <c:pt idx="160">
                  <c:v>28.24</c:v>
                </c:pt>
                <c:pt idx="161">
                  <c:v>28.268000000000001</c:v>
                </c:pt>
                <c:pt idx="162">
                  <c:v>28.28</c:v>
                </c:pt>
                <c:pt idx="163">
                  <c:v>28.285</c:v>
                </c:pt>
                <c:pt idx="164">
                  <c:v>28.259</c:v>
                </c:pt>
                <c:pt idx="165">
                  <c:v>28.195</c:v>
                </c:pt>
                <c:pt idx="166">
                  <c:v>28.152999999999999</c:v>
                </c:pt>
                <c:pt idx="167">
                  <c:v>28.087</c:v>
                </c:pt>
                <c:pt idx="168">
                  <c:v>27.991</c:v>
                </c:pt>
                <c:pt idx="169">
                  <c:v>27.905999999999999</c:v>
                </c:pt>
                <c:pt idx="170">
                  <c:v>27.837</c:v>
                </c:pt>
                <c:pt idx="171">
                  <c:v>27.760999999999999</c:v>
                </c:pt>
                <c:pt idx="172">
                  <c:v>27.736000000000001</c:v>
                </c:pt>
                <c:pt idx="173">
                  <c:v>27.728000000000002</c:v>
                </c:pt>
                <c:pt idx="174">
                  <c:v>27.696000000000002</c:v>
                </c:pt>
                <c:pt idx="175">
                  <c:v>27.69</c:v>
                </c:pt>
                <c:pt idx="176">
                  <c:v>27.664999999999999</c:v>
                </c:pt>
                <c:pt idx="177">
                  <c:v>27.632999999999999</c:v>
                </c:pt>
                <c:pt idx="178">
                  <c:v>27.599</c:v>
                </c:pt>
                <c:pt idx="179">
                  <c:v>27.545999999999999</c:v>
                </c:pt>
                <c:pt idx="180">
                  <c:v>27.495000000000001</c:v>
                </c:pt>
                <c:pt idx="181">
                  <c:v>27.446000000000002</c:v>
                </c:pt>
                <c:pt idx="182">
                  <c:v>27.373999999999999</c:v>
                </c:pt>
                <c:pt idx="183">
                  <c:v>27.289000000000001</c:v>
                </c:pt>
                <c:pt idx="184">
                  <c:v>27.219000000000001</c:v>
                </c:pt>
                <c:pt idx="185">
                  <c:v>27.148</c:v>
                </c:pt>
                <c:pt idx="186">
                  <c:v>27.097000000000001</c:v>
                </c:pt>
                <c:pt idx="187">
                  <c:v>27.077999999999999</c:v>
                </c:pt>
                <c:pt idx="188">
                  <c:v>27.09</c:v>
                </c:pt>
                <c:pt idx="189">
                  <c:v>27.09</c:v>
                </c:pt>
                <c:pt idx="190">
                  <c:v>27.091000000000001</c:v>
                </c:pt>
                <c:pt idx="191">
                  <c:v>27.088999999999999</c:v>
                </c:pt>
                <c:pt idx="192">
                  <c:v>27.082999999999998</c:v>
                </c:pt>
                <c:pt idx="193">
                  <c:v>27.036999999999999</c:v>
                </c:pt>
                <c:pt idx="194">
                  <c:v>27.036000000000001</c:v>
                </c:pt>
                <c:pt idx="195">
                  <c:v>27.018999999999998</c:v>
                </c:pt>
                <c:pt idx="196">
                  <c:v>27.003</c:v>
                </c:pt>
                <c:pt idx="197">
                  <c:v>26.978999999999999</c:v>
                </c:pt>
                <c:pt idx="198">
                  <c:v>26.963999999999999</c:v>
                </c:pt>
                <c:pt idx="199">
                  <c:v>26.952999999999999</c:v>
                </c:pt>
                <c:pt idx="200">
                  <c:v>26.940999999999999</c:v>
                </c:pt>
                <c:pt idx="201">
                  <c:v>26.92</c:v>
                </c:pt>
                <c:pt idx="202">
                  <c:v>26.922999999999998</c:v>
                </c:pt>
                <c:pt idx="203">
                  <c:v>26.934999999999999</c:v>
                </c:pt>
                <c:pt idx="204">
                  <c:v>26.954999999999998</c:v>
                </c:pt>
                <c:pt idx="205">
                  <c:v>26.98</c:v>
                </c:pt>
                <c:pt idx="206">
                  <c:v>27.013999999999999</c:v>
                </c:pt>
                <c:pt idx="207">
                  <c:v>27.026</c:v>
                </c:pt>
                <c:pt idx="208">
                  <c:v>27.048999999999999</c:v>
                </c:pt>
                <c:pt idx="209">
                  <c:v>27.045999999999999</c:v>
                </c:pt>
                <c:pt idx="210">
                  <c:v>27.058</c:v>
                </c:pt>
                <c:pt idx="211">
                  <c:v>27.041</c:v>
                </c:pt>
                <c:pt idx="212">
                  <c:v>27.007000000000001</c:v>
                </c:pt>
                <c:pt idx="213">
                  <c:v>26.988</c:v>
                </c:pt>
                <c:pt idx="214">
                  <c:v>26.981000000000002</c:v>
                </c:pt>
                <c:pt idx="215">
                  <c:v>26.971</c:v>
                </c:pt>
                <c:pt idx="216">
                  <c:v>26.991</c:v>
                </c:pt>
                <c:pt idx="217">
                  <c:v>27.024000000000001</c:v>
                </c:pt>
                <c:pt idx="218">
                  <c:v>27.021000000000001</c:v>
                </c:pt>
                <c:pt idx="219">
                  <c:v>27.007000000000001</c:v>
                </c:pt>
                <c:pt idx="220">
                  <c:v>26.975000000000001</c:v>
                </c:pt>
                <c:pt idx="221">
                  <c:v>26.933</c:v>
                </c:pt>
                <c:pt idx="222">
                  <c:v>26.902999999999999</c:v>
                </c:pt>
                <c:pt idx="223">
                  <c:v>26.890999999999998</c:v>
                </c:pt>
                <c:pt idx="224">
                  <c:v>26.849</c:v>
                </c:pt>
                <c:pt idx="225">
                  <c:v>26.827000000000002</c:v>
                </c:pt>
                <c:pt idx="226">
                  <c:v>26.806999999999999</c:v>
                </c:pt>
                <c:pt idx="227">
                  <c:v>26.757000000000001</c:v>
                </c:pt>
                <c:pt idx="228">
                  <c:v>26.71</c:v>
                </c:pt>
                <c:pt idx="229">
                  <c:v>26.675000000000001</c:v>
                </c:pt>
                <c:pt idx="230">
                  <c:v>26.613</c:v>
                </c:pt>
                <c:pt idx="231">
                  <c:v>26.571999999999999</c:v>
                </c:pt>
                <c:pt idx="232">
                  <c:v>26.545999999999999</c:v>
                </c:pt>
                <c:pt idx="233">
                  <c:v>26.492000000000001</c:v>
                </c:pt>
                <c:pt idx="234">
                  <c:v>26.446000000000002</c:v>
                </c:pt>
                <c:pt idx="235">
                  <c:v>26.408000000000001</c:v>
                </c:pt>
                <c:pt idx="236">
                  <c:v>26.335000000000001</c:v>
                </c:pt>
                <c:pt idx="237">
                  <c:v>26.262</c:v>
                </c:pt>
                <c:pt idx="238">
                  <c:v>26.216000000000001</c:v>
                </c:pt>
                <c:pt idx="239">
                  <c:v>26.178000000000001</c:v>
                </c:pt>
                <c:pt idx="240">
                  <c:v>26.138000000000002</c:v>
                </c:pt>
                <c:pt idx="241">
                  <c:v>26.122</c:v>
                </c:pt>
                <c:pt idx="242">
                  <c:v>26.093</c:v>
                </c:pt>
                <c:pt idx="243">
                  <c:v>26.044</c:v>
                </c:pt>
                <c:pt idx="244">
                  <c:v>25.981999999999999</c:v>
                </c:pt>
                <c:pt idx="245">
                  <c:v>25.907</c:v>
                </c:pt>
                <c:pt idx="246">
                  <c:v>25.84</c:v>
                </c:pt>
                <c:pt idx="247">
                  <c:v>25.782</c:v>
                </c:pt>
                <c:pt idx="248">
                  <c:v>25.74</c:v>
                </c:pt>
                <c:pt idx="249">
                  <c:v>25.695</c:v>
                </c:pt>
                <c:pt idx="250">
                  <c:v>25.68</c:v>
                </c:pt>
                <c:pt idx="251">
                  <c:v>25.654</c:v>
                </c:pt>
                <c:pt idx="252">
                  <c:v>25.611999999999998</c:v>
                </c:pt>
                <c:pt idx="253">
                  <c:v>25.574000000000002</c:v>
                </c:pt>
                <c:pt idx="254">
                  <c:v>25.574000000000002</c:v>
                </c:pt>
                <c:pt idx="255">
                  <c:v>25.559000000000001</c:v>
                </c:pt>
                <c:pt idx="256">
                  <c:v>25.56</c:v>
                </c:pt>
                <c:pt idx="257">
                  <c:v>25.564</c:v>
                </c:pt>
                <c:pt idx="258">
                  <c:v>25.561</c:v>
                </c:pt>
                <c:pt idx="259">
                  <c:v>25.542999999999999</c:v>
                </c:pt>
                <c:pt idx="260">
                  <c:v>25.539000000000001</c:v>
                </c:pt>
                <c:pt idx="261">
                  <c:v>25.506</c:v>
                </c:pt>
                <c:pt idx="262">
                  <c:v>25.478000000000002</c:v>
                </c:pt>
                <c:pt idx="263">
                  <c:v>25.457000000000001</c:v>
                </c:pt>
                <c:pt idx="264">
                  <c:v>25.422000000000001</c:v>
                </c:pt>
                <c:pt idx="265">
                  <c:v>25.408000000000001</c:v>
                </c:pt>
                <c:pt idx="266">
                  <c:v>25.43</c:v>
                </c:pt>
                <c:pt idx="267">
                  <c:v>25.445</c:v>
                </c:pt>
                <c:pt idx="268">
                  <c:v>25.475999999999999</c:v>
                </c:pt>
                <c:pt idx="269">
                  <c:v>25.501999999999999</c:v>
                </c:pt>
                <c:pt idx="270">
                  <c:v>25.506</c:v>
                </c:pt>
                <c:pt idx="271">
                  <c:v>25.478999999999999</c:v>
                </c:pt>
                <c:pt idx="272">
                  <c:v>25.486000000000001</c:v>
                </c:pt>
                <c:pt idx="273">
                  <c:v>25.507999999999999</c:v>
                </c:pt>
                <c:pt idx="274">
                  <c:v>25.545999999999999</c:v>
                </c:pt>
                <c:pt idx="275">
                  <c:v>25.552</c:v>
                </c:pt>
                <c:pt idx="276">
                  <c:v>25.603000000000002</c:v>
                </c:pt>
                <c:pt idx="277">
                  <c:v>25.638000000000002</c:v>
                </c:pt>
                <c:pt idx="278">
                  <c:v>25.626999999999999</c:v>
                </c:pt>
                <c:pt idx="279">
                  <c:v>25.619</c:v>
                </c:pt>
                <c:pt idx="280">
                  <c:v>25.67</c:v>
                </c:pt>
                <c:pt idx="281">
                  <c:v>25.699000000000002</c:v>
                </c:pt>
                <c:pt idx="282">
                  <c:v>25.754999999999999</c:v>
                </c:pt>
                <c:pt idx="283">
                  <c:v>25.821999999999999</c:v>
                </c:pt>
                <c:pt idx="284">
                  <c:v>25.923999999999999</c:v>
                </c:pt>
                <c:pt idx="285">
                  <c:v>25.978000000000002</c:v>
                </c:pt>
                <c:pt idx="286">
                  <c:v>26.010999999999999</c:v>
                </c:pt>
                <c:pt idx="287">
                  <c:v>26.015999999999998</c:v>
                </c:pt>
                <c:pt idx="288">
                  <c:v>26.04</c:v>
                </c:pt>
                <c:pt idx="289">
                  <c:v>26.094999999999999</c:v>
                </c:pt>
                <c:pt idx="290">
                  <c:v>26.17</c:v>
                </c:pt>
                <c:pt idx="291">
                  <c:v>26.274999999999999</c:v>
                </c:pt>
                <c:pt idx="292">
                  <c:v>26.381</c:v>
                </c:pt>
                <c:pt idx="293">
                  <c:v>26.454999999999998</c:v>
                </c:pt>
                <c:pt idx="294">
                  <c:v>26.463000000000001</c:v>
                </c:pt>
                <c:pt idx="295">
                  <c:v>26.457000000000001</c:v>
                </c:pt>
                <c:pt idx="296">
                  <c:v>26.465</c:v>
                </c:pt>
                <c:pt idx="297">
                  <c:v>26.460999999999999</c:v>
                </c:pt>
                <c:pt idx="298">
                  <c:v>26.457000000000001</c:v>
                </c:pt>
                <c:pt idx="299">
                  <c:v>26.460999999999999</c:v>
                </c:pt>
                <c:pt idx="300">
                  <c:v>26.460999999999999</c:v>
                </c:pt>
                <c:pt idx="301">
                  <c:v>26.422999999999998</c:v>
                </c:pt>
                <c:pt idx="302">
                  <c:v>26.36</c:v>
                </c:pt>
                <c:pt idx="303">
                  <c:v>26.334</c:v>
                </c:pt>
                <c:pt idx="304">
                  <c:v>26.317</c:v>
                </c:pt>
                <c:pt idx="305">
                  <c:v>26.315999999999999</c:v>
                </c:pt>
                <c:pt idx="306">
                  <c:v>26.312999999999999</c:v>
                </c:pt>
                <c:pt idx="307">
                  <c:v>26.33</c:v>
                </c:pt>
                <c:pt idx="308">
                  <c:v>26.338999999999999</c:v>
                </c:pt>
                <c:pt idx="309">
                  <c:v>26.302</c:v>
                </c:pt>
                <c:pt idx="310">
                  <c:v>26.251000000000001</c:v>
                </c:pt>
                <c:pt idx="311">
                  <c:v>26.183</c:v>
                </c:pt>
                <c:pt idx="312">
                  <c:v>26.16</c:v>
                </c:pt>
                <c:pt idx="313">
                  <c:v>26.085000000000001</c:v>
                </c:pt>
                <c:pt idx="314">
                  <c:v>26.021999999999998</c:v>
                </c:pt>
                <c:pt idx="315">
                  <c:v>25.954999999999998</c:v>
                </c:pt>
                <c:pt idx="316">
                  <c:v>25.913</c:v>
                </c:pt>
                <c:pt idx="317">
                  <c:v>25.824999999999999</c:v>
                </c:pt>
                <c:pt idx="318">
                  <c:v>25.776</c:v>
                </c:pt>
                <c:pt idx="319">
                  <c:v>25.738</c:v>
                </c:pt>
                <c:pt idx="320">
                  <c:v>25.716999999999999</c:v>
                </c:pt>
                <c:pt idx="321">
                  <c:v>25.69</c:v>
                </c:pt>
                <c:pt idx="322">
                  <c:v>25.704999999999998</c:v>
                </c:pt>
                <c:pt idx="323">
                  <c:v>25.739000000000001</c:v>
                </c:pt>
                <c:pt idx="324">
                  <c:v>25.753</c:v>
                </c:pt>
                <c:pt idx="325">
                  <c:v>25.765999999999998</c:v>
                </c:pt>
                <c:pt idx="326">
                  <c:v>25.788</c:v>
                </c:pt>
                <c:pt idx="327">
                  <c:v>25.754999999999999</c:v>
                </c:pt>
                <c:pt idx="328">
                  <c:v>25.666</c:v>
                </c:pt>
                <c:pt idx="329">
                  <c:v>25.573</c:v>
                </c:pt>
                <c:pt idx="330">
                  <c:v>25.443000000000001</c:v>
                </c:pt>
                <c:pt idx="331">
                  <c:v>25.288</c:v>
                </c:pt>
                <c:pt idx="332">
                  <c:v>25.181000000000001</c:v>
                </c:pt>
                <c:pt idx="333">
                  <c:v>25.125</c:v>
                </c:pt>
                <c:pt idx="334">
                  <c:v>25.143000000000001</c:v>
                </c:pt>
                <c:pt idx="335">
                  <c:v>25.2</c:v>
                </c:pt>
                <c:pt idx="336">
                  <c:v>25.248999999999999</c:v>
                </c:pt>
                <c:pt idx="337">
                  <c:v>25.315000000000001</c:v>
                </c:pt>
                <c:pt idx="338">
                  <c:v>25.335999999999999</c:v>
                </c:pt>
                <c:pt idx="339">
                  <c:v>25.33</c:v>
                </c:pt>
                <c:pt idx="340">
                  <c:v>25.359000000000002</c:v>
                </c:pt>
                <c:pt idx="341">
                  <c:v>25.465</c:v>
                </c:pt>
                <c:pt idx="342">
                  <c:v>25.552</c:v>
                </c:pt>
                <c:pt idx="343">
                  <c:v>25.661999999999999</c:v>
                </c:pt>
                <c:pt idx="344">
                  <c:v>25.725999999999999</c:v>
                </c:pt>
                <c:pt idx="345">
                  <c:v>25.765000000000001</c:v>
                </c:pt>
                <c:pt idx="346">
                  <c:v>25.757999999999999</c:v>
                </c:pt>
                <c:pt idx="347">
                  <c:v>25.773</c:v>
                </c:pt>
                <c:pt idx="348">
                  <c:v>25.82</c:v>
                </c:pt>
                <c:pt idx="349">
                  <c:v>25.917000000000002</c:v>
                </c:pt>
                <c:pt idx="350">
                  <c:v>26.052</c:v>
                </c:pt>
                <c:pt idx="351">
                  <c:v>26.155000000000001</c:v>
                </c:pt>
                <c:pt idx="352">
                  <c:v>26.224</c:v>
                </c:pt>
                <c:pt idx="353">
                  <c:v>26.271000000000001</c:v>
                </c:pt>
                <c:pt idx="354">
                  <c:v>26.29</c:v>
                </c:pt>
                <c:pt idx="355">
                  <c:v>26.286999999999999</c:v>
                </c:pt>
                <c:pt idx="356">
                  <c:v>26.283000000000001</c:v>
                </c:pt>
                <c:pt idx="357">
                  <c:v>26.291</c:v>
                </c:pt>
                <c:pt idx="358">
                  <c:v>26.262</c:v>
                </c:pt>
                <c:pt idx="359">
                  <c:v>26.204000000000001</c:v>
                </c:pt>
                <c:pt idx="360">
                  <c:v>26.116</c:v>
                </c:pt>
                <c:pt idx="361">
                  <c:v>26.074999999999999</c:v>
                </c:pt>
                <c:pt idx="362">
                  <c:v>26.018999999999998</c:v>
                </c:pt>
                <c:pt idx="363">
                  <c:v>26.016999999999999</c:v>
                </c:pt>
                <c:pt idx="364">
                  <c:v>26.033000000000001</c:v>
                </c:pt>
                <c:pt idx="365">
                  <c:v>26.084</c:v>
                </c:pt>
                <c:pt idx="366">
                  <c:v>26.093</c:v>
                </c:pt>
                <c:pt idx="367">
                  <c:v>26.08</c:v>
                </c:pt>
                <c:pt idx="368">
                  <c:v>26.007000000000001</c:v>
                </c:pt>
                <c:pt idx="369">
                  <c:v>25.956</c:v>
                </c:pt>
                <c:pt idx="370">
                  <c:v>25.86</c:v>
                </c:pt>
                <c:pt idx="371">
                  <c:v>25.757999999999999</c:v>
                </c:pt>
                <c:pt idx="372">
                  <c:v>25.667999999999999</c:v>
                </c:pt>
                <c:pt idx="373">
                  <c:v>25.588999999999999</c:v>
                </c:pt>
                <c:pt idx="374">
                  <c:v>25.477</c:v>
                </c:pt>
                <c:pt idx="375">
                  <c:v>25.379000000000001</c:v>
                </c:pt>
                <c:pt idx="376">
                  <c:v>25.33</c:v>
                </c:pt>
                <c:pt idx="377">
                  <c:v>25.286999999999999</c:v>
                </c:pt>
                <c:pt idx="378">
                  <c:v>25.257999999999999</c:v>
                </c:pt>
                <c:pt idx="379">
                  <c:v>25.216000000000001</c:v>
                </c:pt>
                <c:pt idx="380">
                  <c:v>25.141999999999999</c:v>
                </c:pt>
                <c:pt idx="381">
                  <c:v>25.021999999999998</c:v>
                </c:pt>
                <c:pt idx="382">
                  <c:v>24.934000000000001</c:v>
                </c:pt>
                <c:pt idx="383">
                  <c:v>24.867999999999999</c:v>
                </c:pt>
                <c:pt idx="384">
                  <c:v>24.88</c:v>
                </c:pt>
                <c:pt idx="385">
                  <c:v>24.878</c:v>
                </c:pt>
                <c:pt idx="386">
                  <c:v>24.888999999999999</c:v>
                </c:pt>
                <c:pt idx="387">
                  <c:v>24.812000000000001</c:v>
                </c:pt>
                <c:pt idx="388">
                  <c:v>24.701000000000001</c:v>
                </c:pt>
                <c:pt idx="389">
                  <c:v>24.552</c:v>
                </c:pt>
                <c:pt idx="390">
                  <c:v>24.565999999999999</c:v>
                </c:pt>
                <c:pt idx="391">
                  <c:v>24.594999999999999</c:v>
                </c:pt>
                <c:pt idx="392">
                  <c:v>24.742999999999999</c:v>
                </c:pt>
                <c:pt idx="393">
                  <c:v>24.917999999999999</c:v>
                </c:pt>
                <c:pt idx="394">
                  <c:v>25.047999999999998</c:v>
                </c:pt>
                <c:pt idx="395">
                  <c:v>25.047999999999998</c:v>
                </c:pt>
                <c:pt idx="396">
                  <c:v>24.998000000000001</c:v>
                </c:pt>
                <c:pt idx="397">
                  <c:v>24.885999999999999</c:v>
                </c:pt>
                <c:pt idx="398">
                  <c:v>24.802</c:v>
                </c:pt>
                <c:pt idx="399">
                  <c:v>24.795000000000002</c:v>
                </c:pt>
                <c:pt idx="400">
                  <c:v>24.786999999999999</c:v>
                </c:pt>
                <c:pt idx="401">
                  <c:v>24.838000000000001</c:v>
                </c:pt>
                <c:pt idx="402">
                  <c:v>24.846</c:v>
                </c:pt>
                <c:pt idx="403">
                  <c:v>24.827000000000002</c:v>
                </c:pt>
                <c:pt idx="404">
                  <c:v>24.788</c:v>
                </c:pt>
                <c:pt idx="405">
                  <c:v>24.826000000000001</c:v>
                </c:pt>
                <c:pt idx="406">
                  <c:v>24.885000000000002</c:v>
                </c:pt>
                <c:pt idx="407">
                  <c:v>25.039000000000001</c:v>
                </c:pt>
                <c:pt idx="408">
                  <c:v>25.216999999999999</c:v>
                </c:pt>
                <c:pt idx="409">
                  <c:v>25.376000000000001</c:v>
                </c:pt>
                <c:pt idx="410">
                  <c:v>25.47</c:v>
                </c:pt>
                <c:pt idx="411">
                  <c:v>25.532</c:v>
                </c:pt>
                <c:pt idx="412">
                  <c:v>25.573</c:v>
                </c:pt>
                <c:pt idx="413">
                  <c:v>25.564</c:v>
                </c:pt>
                <c:pt idx="414">
                  <c:v>25.58</c:v>
                </c:pt>
                <c:pt idx="415">
                  <c:v>25.56</c:v>
                </c:pt>
                <c:pt idx="416">
                  <c:v>25.466000000000001</c:v>
                </c:pt>
                <c:pt idx="417">
                  <c:v>25.324000000000002</c:v>
                </c:pt>
                <c:pt idx="418">
                  <c:v>25.146999999999998</c:v>
                </c:pt>
                <c:pt idx="419">
                  <c:v>24.89</c:v>
                </c:pt>
                <c:pt idx="420">
                  <c:v>24.643999999999998</c:v>
                </c:pt>
                <c:pt idx="421">
                  <c:v>24.462</c:v>
                </c:pt>
                <c:pt idx="422">
                  <c:v>24.294</c:v>
                </c:pt>
                <c:pt idx="423">
                  <c:v>24.131</c:v>
                </c:pt>
                <c:pt idx="424">
                  <c:v>23.946999999999999</c:v>
                </c:pt>
                <c:pt idx="425">
                  <c:v>23.765999999999998</c:v>
                </c:pt>
                <c:pt idx="426">
                  <c:v>23.533999999999999</c:v>
                </c:pt>
                <c:pt idx="427">
                  <c:v>23.260999999999999</c:v>
                </c:pt>
                <c:pt idx="428">
                  <c:v>23.064</c:v>
                </c:pt>
                <c:pt idx="429">
                  <c:v>22.931999999999999</c:v>
                </c:pt>
                <c:pt idx="430">
                  <c:v>22.808</c:v>
                </c:pt>
                <c:pt idx="431">
                  <c:v>22.687999999999999</c:v>
                </c:pt>
                <c:pt idx="432">
                  <c:v>22.565999999999999</c:v>
                </c:pt>
                <c:pt idx="433">
                  <c:v>22.353000000000002</c:v>
                </c:pt>
                <c:pt idx="434">
                  <c:v>22.154</c:v>
                </c:pt>
                <c:pt idx="435">
                  <c:v>22.001000000000001</c:v>
                </c:pt>
                <c:pt idx="436">
                  <c:v>21.94</c:v>
                </c:pt>
                <c:pt idx="437">
                  <c:v>21.96</c:v>
                </c:pt>
                <c:pt idx="438">
                  <c:v>22.047999999999998</c:v>
                </c:pt>
                <c:pt idx="439">
                  <c:v>22.094999999999999</c:v>
                </c:pt>
                <c:pt idx="440">
                  <c:v>22.027000000000001</c:v>
                </c:pt>
                <c:pt idx="441">
                  <c:v>21.856999999999999</c:v>
                </c:pt>
                <c:pt idx="442">
                  <c:v>21.675999999999998</c:v>
                </c:pt>
                <c:pt idx="443">
                  <c:v>21.56</c:v>
                </c:pt>
                <c:pt idx="444">
                  <c:v>21.475999999999999</c:v>
                </c:pt>
                <c:pt idx="445">
                  <c:v>21.446999999999999</c:v>
                </c:pt>
                <c:pt idx="446">
                  <c:v>21.509</c:v>
                </c:pt>
                <c:pt idx="447">
                  <c:v>21.5</c:v>
                </c:pt>
                <c:pt idx="448">
                  <c:v>21.414000000000001</c:v>
                </c:pt>
                <c:pt idx="449">
                  <c:v>21.302</c:v>
                </c:pt>
                <c:pt idx="450">
                  <c:v>21.312999999999999</c:v>
                </c:pt>
                <c:pt idx="451">
                  <c:v>21.373000000000001</c:v>
                </c:pt>
                <c:pt idx="452">
                  <c:v>21.556999999999999</c:v>
                </c:pt>
                <c:pt idx="453">
                  <c:v>21.818000000000001</c:v>
                </c:pt>
                <c:pt idx="454">
                  <c:v>22.119</c:v>
                </c:pt>
                <c:pt idx="455">
                  <c:v>22.262</c:v>
                </c:pt>
                <c:pt idx="456">
                  <c:v>22.306999999999999</c:v>
                </c:pt>
                <c:pt idx="457">
                  <c:v>22.327000000000002</c:v>
                </c:pt>
                <c:pt idx="458">
                  <c:v>22.331</c:v>
                </c:pt>
                <c:pt idx="459">
                  <c:v>22.318999999999999</c:v>
                </c:pt>
                <c:pt idx="460">
                  <c:v>22.318000000000001</c:v>
                </c:pt>
                <c:pt idx="461">
                  <c:v>22.317</c:v>
                </c:pt>
                <c:pt idx="462">
                  <c:v>22.178000000000001</c:v>
                </c:pt>
                <c:pt idx="463">
                  <c:v>21.951000000000001</c:v>
                </c:pt>
                <c:pt idx="464">
                  <c:v>21.626999999999999</c:v>
                </c:pt>
                <c:pt idx="465">
                  <c:v>21.31</c:v>
                </c:pt>
                <c:pt idx="466">
                  <c:v>20.916</c:v>
                </c:pt>
                <c:pt idx="467">
                  <c:v>20.581</c:v>
                </c:pt>
                <c:pt idx="468">
                  <c:v>20.151</c:v>
                </c:pt>
                <c:pt idx="469">
                  <c:v>19.742000000000001</c:v>
                </c:pt>
                <c:pt idx="470">
                  <c:v>19.140999999999998</c:v>
                </c:pt>
                <c:pt idx="471">
                  <c:v>18.547000000000001</c:v>
                </c:pt>
                <c:pt idx="472">
                  <c:v>17.806999999999999</c:v>
                </c:pt>
                <c:pt idx="473">
                  <c:v>17.084</c:v>
                </c:pt>
                <c:pt idx="474">
                  <c:v>16.364999999999998</c:v>
                </c:pt>
                <c:pt idx="475">
                  <c:v>15.7</c:v>
                </c:pt>
                <c:pt idx="476">
                  <c:v>15.112</c:v>
                </c:pt>
                <c:pt idx="477">
                  <c:v>14.57</c:v>
                </c:pt>
                <c:pt idx="478">
                  <c:v>13.983000000000001</c:v>
                </c:pt>
                <c:pt idx="479">
                  <c:v>13.334</c:v>
                </c:pt>
                <c:pt idx="480">
                  <c:v>12.712999999999999</c:v>
                </c:pt>
                <c:pt idx="481">
                  <c:v>12.086</c:v>
                </c:pt>
                <c:pt idx="482">
                  <c:v>11.585000000000001</c:v>
                </c:pt>
                <c:pt idx="483">
                  <c:v>11.092000000000001</c:v>
                </c:pt>
                <c:pt idx="484">
                  <c:v>10.723000000000001</c:v>
                </c:pt>
                <c:pt idx="485">
                  <c:v>10.489000000000001</c:v>
                </c:pt>
                <c:pt idx="486">
                  <c:v>10.435</c:v>
                </c:pt>
                <c:pt idx="487">
                  <c:v>9.9236000000000004</c:v>
                </c:pt>
                <c:pt idx="488">
                  <c:v>9.5307999999999993</c:v>
                </c:pt>
                <c:pt idx="489">
                  <c:v>9.1715999999999998</c:v>
                </c:pt>
                <c:pt idx="490">
                  <c:v>8.8786000000000005</c:v>
                </c:pt>
                <c:pt idx="491">
                  <c:v>7.4676</c:v>
                </c:pt>
                <c:pt idx="492">
                  <c:v>7.1496000000000004</c:v>
                </c:pt>
                <c:pt idx="493">
                  <c:v>6.9160000000000004</c:v>
                </c:pt>
                <c:pt idx="494">
                  <c:v>6.6908000000000003</c:v>
                </c:pt>
                <c:pt idx="495">
                  <c:v>5.7956000000000003</c:v>
                </c:pt>
                <c:pt idx="496">
                  <c:v>6.5396000000000001</c:v>
                </c:pt>
                <c:pt idx="497">
                  <c:v>6.1327999999999996</c:v>
                </c:pt>
                <c:pt idx="498">
                  <c:v>5.5362</c:v>
                </c:pt>
                <c:pt idx="499">
                  <c:v>5.0460000000000003</c:v>
                </c:pt>
                <c:pt idx="500">
                  <c:v>5.0982000000000003</c:v>
                </c:pt>
                <c:pt idx="501">
                  <c:v>4.4420000000000002</c:v>
                </c:pt>
                <c:pt idx="502">
                  <c:v>4.3769999999999998</c:v>
                </c:pt>
                <c:pt idx="503">
                  <c:v>5.0166000000000004</c:v>
                </c:pt>
                <c:pt idx="504">
                  <c:v>5.5167999999999999</c:v>
                </c:pt>
                <c:pt idx="505">
                  <c:v>5.4382000000000001</c:v>
                </c:pt>
                <c:pt idx="506">
                  <c:v>5.5086000000000004</c:v>
                </c:pt>
                <c:pt idx="507">
                  <c:v>5.4088000000000003</c:v>
                </c:pt>
                <c:pt idx="508">
                  <c:v>4.8630000000000004</c:v>
                </c:pt>
                <c:pt idx="509">
                  <c:v>4.2480000000000002</c:v>
                </c:pt>
                <c:pt idx="510">
                  <c:v>4.3795999999999999</c:v>
                </c:pt>
                <c:pt idx="511">
                  <c:v>4.3941999999999997</c:v>
                </c:pt>
                <c:pt idx="512">
                  <c:v>3.5935999999999999</c:v>
                </c:pt>
                <c:pt idx="513">
                  <c:v>2.6736</c:v>
                </c:pt>
                <c:pt idx="514">
                  <c:v>1.8386</c:v>
                </c:pt>
                <c:pt idx="515">
                  <c:v>0.92059999999999997</c:v>
                </c:pt>
                <c:pt idx="516">
                  <c:v>0</c:v>
                </c:pt>
                <c:pt idx="517">
                  <c:v>0.92200000000000004</c:v>
                </c:pt>
                <c:pt idx="518">
                  <c:v>0.92200000000000004</c:v>
                </c:pt>
                <c:pt idx="519">
                  <c:v>0.92200000000000004</c:v>
                </c:pt>
                <c:pt idx="520">
                  <c:v>0.92200000000000004</c:v>
                </c:pt>
                <c:pt idx="521">
                  <c:v>0.92200000000000004</c:v>
                </c:pt>
                <c:pt idx="522">
                  <c:v>0</c:v>
                </c:pt>
                <c:pt idx="523">
                  <c:v>0</c:v>
                </c:pt>
                <c:pt idx="524">
                  <c:v>0</c:v>
                </c:pt>
                <c:pt idx="525">
                  <c:v>0</c:v>
                </c:pt>
                <c:pt idx="526">
                  <c:v>0</c:v>
                </c:pt>
                <c:pt idx="527">
                  <c:v>0</c:v>
                </c:pt>
                <c:pt idx="528">
                  <c:v>0</c:v>
                </c:pt>
                <c:pt idx="529">
                  <c:v>0</c:v>
                </c:pt>
                <c:pt idx="530">
                  <c:v>0.86399999999999999</c:v>
                </c:pt>
                <c:pt idx="531">
                  <c:v>0.86399999999999999</c:v>
                </c:pt>
                <c:pt idx="532">
                  <c:v>0.86399999999999999</c:v>
                </c:pt>
                <c:pt idx="533">
                  <c:v>1.649</c:v>
                </c:pt>
                <c:pt idx="534">
                  <c:v>2.4796</c:v>
                </c:pt>
                <c:pt idx="535">
                  <c:v>1.6155999999999999</c:v>
                </c:pt>
                <c:pt idx="536">
                  <c:v>1.6155999999999999</c:v>
                </c:pt>
                <c:pt idx="537">
                  <c:v>1.6155999999999999</c:v>
                </c:pt>
                <c:pt idx="538">
                  <c:v>0.8306</c:v>
                </c:pt>
                <c:pt idx="539">
                  <c:v>0</c:v>
                </c:pt>
                <c:pt idx="540">
                  <c:v>0.92720000000000002</c:v>
                </c:pt>
                <c:pt idx="541">
                  <c:v>0.92720000000000002</c:v>
                </c:pt>
                <c:pt idx="542">
                  <c:v>1.776</c:v>
                </c:pt>
                <c:pt idx="543">
                  <c:v>1.776</c:v>
                </c:pt>
                <c:pt idx="544">
                  <c:v>1.776</c:v>
                </c:pt>
                <c:pt idx="545">
                  <c:v>0.8488</c:v>
                </c:pt>
                <c:pt idx="546">
                  <c:v>0.8488</c:v>
                </c:pt>
                <c:pt idx="547">
                  <c:v>0.80359999999999998</c:v>
                </c:pt>
                <c:pt idx="548">
                  <c:v>1.6106</c:v>
                </c:pt>
                <c:pt idx="549">
                  <c:v>1.6106</c:v>
                </c:pt>
                <c:pt idx="550">
                  <c:v>1.6106</c:v>
                </c:pt>
                <c:pt idx="551">
                  <c:v>2.387</c:v>
                </c:pt>
                <c:pt idx="552">
                  <c:v>1.5833999999999999</c:v>
                </c:pt>
                <c:pt idx="553">
                  <c:v>0.77639999999999998</c:v>
                </c:pt>
                <c:pt idx="554">
                  <c:v>0.77639999999999998</c:v>
                </c:pt>
                <c:pt idx="555">
                  <c:v>0.77639999999999998</c:v>
                </c:pt>
                <c:pt idx="556">
                  <c:v>0</c:v>
                </c:pt>
                <c:pt idx="557">
                  <c:v>0</c:v>
                </c:pt>
                <c:pt idx="558">
                  <c:v>1.0232000000000001</c:v>
                </c:pt>
                <c:pt idx="559">
                  <c:v>1.0232000000000001</c:v>
                </c:pt>
                <c:pt idx="560">
                  <c:v>1.0232000000000001</c:v>
                </c:pt>
                <c:pt idx="561">
                  <c:v>2.0278</c:v>
                </c:pt>
                <c:pt idx="562">
                  <c:v>3.1676000000000002</c:v>
                </c:pt>
                <c:pt idx="563">
                  <c:v>3.1587999999999998</c:v>
                </c:pt>
                <c:pt idx="564">
                  <c:v>3.1587999999999998</c:v>
                </c:pt>
                <c:pt idx="565">
                  <c:v>4.1425999999999998</c:v>
                </c:pt>
                <c:pt idx="566">
                  <c:v>3.1379999999999999</c:v>
                </c:pt>
                <c:pt idx="567">
                  <c:v>1.9982</c:v>
                </c:pt>
                <c:pt idx="568">
                  <c:v>0.98380000000000001</c:v>
                </c:pt>
                <c:pt idx="569">
                  <c:v>0.98380000000000001</c:v>
                </c:pt>
                <c:pt idx="570">
                  <c:v>0</c:v>
                </c:pt>
                <c:pt idx="571">
                  <c:v>0</c:v>
                </c:pt>
                <c:pt idx="572">
                  <c:v>0</c:v>
                </c:pt>
                <c:pt idx="573">
                  <c:v>0</c:v>
                </c:pt>
                <c:pt idx="574">
                  <c:v>1.2929999999999999</c:v>
                </c:pt>
                <c:pt idx="575">
                  <c:v>1.2929999999999999</c:v>
                </c:pt>
                <c:pt idx="576">
                  <c:v>1.2929999999999999</c:v>
                </c:pt>
                <c:pt idx="577">
                  <c:v>1.2929999999999999</c:v>
                </c:pt>
                <c:pt idx="578">
                  <c:v>1.2929999999999999</c:v>
                </c:pt>
                <c:pt idx="579">
                  <c:v>1.3104</c:v>
                </c:pt>
                <c:pt idx="580">
                  <c:v>1.3104</c:v>
                </c:pt>
                <c:pt idx="581">
                  <c:v>2.6768000000000001</c:v>
                </c:pt>
                <c:pt idx="582">
                  <c:v>2.6768000000000001</c:v>
                </c:pt>
                <c:pt idx="583">
                  <c:v>2.6768000000000001</c:v>
                </c:pt>
                <c:pt idx="584">
                  <c:v>2.93</c:v>
                </c:pt>
                <c:pt idx="585">
                  <c:v>4.4206000000000003</c:v>
                </c:pt>
                <c:pt idx="586">
                  <c:v>4.5431999999999997</c:v>
                </c:pt>
                <c:pt idx="587">
                  <c:v>6.1158000000000001</c:v>
                </c:pt>
                <c:pt idx="588">
                  <c:v>8.0968</c:v>
                </c:pt>
                <c:pt idx="589">
                  <c:v>7.8613999999999997</c:v>
                </c:pt>
                <c:pt idx="590">
                  <c:v>7.8075999999999999</c:v>
                </c:pt>
                <c:pt idx="591">
                  <c:v>7.6753999999999998</c:v>
                </c:pt>
                <c:pt idx="592">
                  <c:v>8.1452000000000009</c:v>
                </c:pt>
                <c:pt idx="593">
                  <c:v>8.3054000000000006</c:v>
                </c:pt>
                <c:pt idx="594">
                  <c:v>9.1617999999999995</c:v>
                </c:pt>
                <c:pt idx="595">
                  <c:v>9.9437999999999995</c:v>
                </c:pt>
                <c:pt idx="596">
                  <c:v>10.724</c:v>
                </c:pt>
                <c:pt idx="597">
                  <c:v>10.832000000000001</c:v>
                </c:pt>
                <c:pt idx="598">
                  <c:v>11.2</c:v>
                </c:pt>
              </c:numCache>
            </c:numRef>
          </c:yVal>
          <c:smooth val="1"/>
        </c:ser>
        <c:ser>
          <c:idx val="3"/>
          <c:order val="3"/>
          <c:tx>
            <c:strRef>
              <c:f>'@65K'!$E$1</c:f>
              <c:strCache>
                <c:ptCount val="1"/>
                <c:pt idx="0">
                  <c:v>Noise [K] sn0004 (IAF)</c:v>
                </c:pt>
              </c:strCache>
            </c:strRef>
          </c:tx>
          <c:spPr>
            <a:ln>
              <a:solidFill>
                <a:srgbClr val="FF0000"/>
              </a:solidFill>
              <a:prstDash val="sysDot"/>
            </a:ln>
          </c:spPr>
          <c:marker>
            <c:symbol val="none"/>
          </c:marker>
          <c:xVal>
            <c:numRef>
              <c:f>'@65K'!$A$2:$A$602</c:f>
              <c:numCache>
                <c:formatCode>General</c:formatCode>
                <c:ptCount val="601"/>
                <c:pt idx="0">
                  <c:v>0.1</c:v>
                </c:pt>
                <c:pt idx="1">
                  <c:v>0.13300000000000001</c:v>
                </c:pt>
                <c:pt idx="2">
                  <c:v>0.16700000000000001</c:v>
                </c:pt>
                <c:pt idx="3">
                  <c:v>0.2</c:v>
                </c:pt>
                <c:pt idx="4">
                  <c:v>0.23300000000000001</c:v>
                </c:pt>
                <c:pt idx="5">
                  <c:v>0.26700000000000002</c:v>
                </c:pt>
                <c:pt idx="6">
                  <c:v>0.3</c:v>
                </c:pt>
                <c:pt idx="7">
                  <c:v>0.33300000000000002</c:v>
                </c:pt>
                <c:pt idx="8">
                  <c:v>0.36699999999999999</c:v>
                </c:pt>
                <c:pt idx="9">
                  <c:v>0.4</c:v>
                </c:pt>
                <c:pt idx="10">
                  <c:v>0.433</c:v>
                </c:pt>
                <c:pt idx="11">
                  <c:v>0.46700000000000003</c:v>
                </c:pt>
                <c:pt idx="12">
                  <c:v>0.5</c:v>
                </c:pt>
                <c:pt idx="13">
                  <c:v>0.53300000000000003</c:v>
                </c:pt>
                <c:pt idx="14">
                  <c:v>0.56699999999999995</c:v>
                </c:pt>
                <c:pt idx="15">
                  <c:v>0.6</c:v>
                </c:pt>
                <c:pt idx="16">
                  <c:v>0.63300000000000001</c:v>
                </c:pt>
                <c:pt idx="17">
                  <c:v>0.66700000000000004</c:v>
                </c:pt>
                <c:pt idx="18">
                  <c:v>0.7</c:v>
                </c:pt>
                <c:pt idx="19">
                  <c:v>0.73299999999999998</c:v>
                </c:pt>
                <c:pt idx="20">
                  <c:v>0.76700000000000002</c:v>
                </c:pt>
                <c:pt idx="21">
                  <c:v>0.8</c:v>
                </c:pt>
                <c:pt idx="22">
                  <c:v>0.83299999999999996</c:v>
                </c:pt>
                <c:pt idx="23">
                  <c:v>0.86699999999999999</c:v>
                </c:pt>
                <c:pt idx="24">
                  <c:v>0.9</c:v>
                </c:pt>
                <c:pt idx="25">
                  <c:v>0.93300000000000005</c:v>
                </c:pt>
                <c:pt idx="26">
                  <c:v>0.96699999999999997</c:v>
                </c:pt>
                <c:pt idx="27">
                  <c:v>1</c:v>
                </c:pt>
                <c:pt idx="28">
                  <c:v>1.0329999999999999</c:v>
                </c:pt>
                <c:pt idx="29">
                  <c:v>1.0669999999999999</c:v>
                </c:pt>
                <c:pt idx="30">
                  <c:v>1.1000000000000001</c:v>
                </c:pt>
                <c:pt idx="31">
                  <c:v>1.133</c:v>
                </c:pt>
                <c:pt idx="32">
                  <c:v>1.167</c:v>
                </c:pt>
                <c:pt idx="33">
                  <c:v>1.2</c:v>
                </c:pt>
                <c:pt idx="34">
                  <c:v>1.2330000000000001</c:v>
                </c:pt>
                <c:pt idx="35">
                  <c:v>1.2669999999999999</c:v>
                </c:pt>
                <c:pt idx="36">
                  <c:v>1.3</c:v>
                </c:pt>
                <c:pt idx="37">
                  <c:v>1.333</c:v>
                </c:pt>
                <c:pt idx="38">
                  <c:v>1.367</c:v>
                </c:pt>
                <c:pt idx="39">
                  <c:v>1.4</c:v>
                </c:pt>
                <c:pt idx="40">
                  <c:v>1.4330000000000001</c:v>
                </c:pt>
                <c:pt idx="41">
                  <c:v>1.4670000000000001</c:v>
                </c:pt>
                <c:pt idx="42">
                  <c:v>1.5</c:v>
                </c:pt>
                <c:pt idx="43">
                  <c:v>1.5329999999999999</c:v>
                </c:pt>
                <c:pt idx="44">
                  <c:v>1.5669999999999999</c:v>
                </c:pt>
                <c:pt idx="45">
                  <c:v>1.6</c:v>
                </c:pt>
                <c:pt idx="46">
                  <c:v>1.633</c:v>
                </c:pt>
                <c:pt idx="47">
                  <c:v>1.667</c:v>
                </c:pt>
                <c:pt idx="48">
                  <c:v>1.7</c:v>
                </c:pt>
                <c:pt idx="49">
                  <c:v>1.7330000000000001</c:v>
                </c:pt>
                <c:pt idx="50">
                  <c:v>1.7669999999999999</c:v>
                </c:pt>
                <c:pt idx="51">
                  <c:v>1.8</c:v>
                </c:pt>
                <c:pt idx="52">
                  <c:v>1.833</c:v>
                </c:pt>
                <c:pt idx="53">
                  <c:v>1.867</c:v>
                </c:pt>
                <c:pt idx="54">
                  <c:v>1.9</c:v>
                </c:pt>
                <c:pt idx="55">
                  <c:v>1.9330000000000001</c:v>
                </c:pt>
                <c:pt idx="56">
                  <c:v>1.9670000000000001</c:v>
                </c:pt>
                <c:pt idx="57">
                  <c:v>2</c:v>
                </c:pt>
                <c:pt idx="58">
                  <c:v>2.0329999999999999</c:v>
                </c:pt>
                <c:pt idx="59">
                  <c:v>2.0670000000000002</c:v>
                </c:pt>
                <c:pt idx="60">
                  <c:v>2.1</c:v>
                </c:pt>
                <c:pt idx="61">
                  <c:v>2.133</c:v>
                </c:pt>
                <c:pt idx="62">
                  <c:v>2.1669999999999998</c:v>
                </c:pt>
                <c:pt idx="63">
                  <c:v>2.2000000000000002</c:v>
                </c:pt>
                <c:pt idx="64">
                  <c:v>2.2330000000000001</c:v>
                </c:pt>
                <c:pt idx="65">
                  <c:v>2.2669999999999999</c:v>
                </c:pt>
                <c:pt idx="66">
                  <c:v>2.2999999999999998</c:v>
                </c:pt>
                <c:pt idx="67">
                  <c:v>2.3330000000000002</c:v>
                </c:pt>
                <c:pt idx="68">
                  <c:v>2.367</c:v>
                </c:pt>
                <c:pt idx="69">
                  <c:v>2.4</c:v>
                </c:pt>
                <c:pt idx="70">
                  <c:v>2.4329999999999998</c:v>
                </c:pt>
                <c:pt idx="71">
                  <c:v>2.4670000000000001</c:v>
                </c:pt>
                <c:pt idx="72">
                  <c:v>2.5</c:v>
                </c:pt>
                <c:pt idx="73">
                  <c:v>2.5329999999999999</c:v>
                </c:pt>
                <c:pt idx="74">
                  <c:v>2.5670000000000002</c:v>
                </c:pt>
                <c:pt idx="75">
                  <c:v>2.6</c:v>
                </c:pt>
                <c:pt idx="76">
                  <c:v>2.633</c:v>
                </c:pt>
                <c:pt idx="77">
                  <c:v>2.6669999999999998</c:v>
                </c:pt>
                <c:pt idx="78">
                  <c:v>2.7</c:v>
                </c:pt>
                <c:pt idx="79">
                  <c:v>2.7330000000000001</c:v>
                </c:pt>
                <c:pt idx="80">
                  <c:v>2.7669999999999999</c:v>
                </c:pt>
                <c:pt idx="81">
                  <c:v>2.8</c:v>
                </c:pt>
                <c:pt idx="82">
                  <c:v>2.8330000000000002</c:v>
                </c:pt>
                <c:pt idx="83">
                  <c:v>2.867</c:v>
                </c:pt>
                <c:pt idx="84">
                  <c:v>2.9</c:v>
                </c:pt>
                <c:pt idx="85">
                  <c:v>2.9329999999999998</c:v>
                </c:pt>
                <c:pt idx="86">
                  <c:v>2.9670000000000001</c:v>
                </c:pt>
                <c:pt idx="87">
                  <c:v>3</c:v>
                </c:pt>
                <c:pt idx="88">
                  <c:v>3.0329999999999999</c:v>
                </c:pt>
                <c:pt idx="89">
                  <c:v>3.0670000000000002</c:v>
                </c:pt>
                <c:pt idx="90">
                  <c:v>3.1</c:v>
                </c:pt>
                <c:pt idx="91">
                  <c:v>3.133</c:v>
                </c:pt>
                <c:pt idx="92">
                  <c:v>3.1669999999999998</c:v>
                </c:pt>
                <c:pt idx="93">
                  <c:v>3.2</c:v>
                </c:pt>
                <c:pt idx="94">
                  <c:v>3.2330000000000001</c:v>
                </c:pt>
                <c:pt idx="95">
                  <c:v>3.2669999999999999</c:v>
                </c:pt>
                <c:pt idx="96">
                  <c:v>3.3</c:v>
                </c:pt>
                <c:pt idx="97">
                  <c:v>3.3330000000000002</c:v>
                </c:pt>
                <c:pt idx="98">
                  <c:v>3.367</c:v>
                </c:pt>
                <c:pt idx="99">
                  <c:v>3.4</c:v>
                </c:pt>
                <c:pt idx="100">
                  <c:v>3.4329999999999998</c:v>
                </c:pt>
                <c:pt idx="101">
                  <c:v>3.4670000000000001</c:v>
                </c:pt>
                <c:pt idx="102">
                  <c:v>3.5</c:v>
                </c:pt>
                <c:pt idx="103">
                  <c:v>3.5329999999999999</c:v>
                </c:pt>
                <c:pt idx="104">
                  <c:v>3.5670000000000002</c:v>
                </c:pt>
                <c:pt idx="105">
                  <c:v>3.6</c:v>
                </c:pt>
                <c:pt idx="106">
                  <c:v>3.633</c:v>
                </c:pt>
                <c:pt idx="107">
                  <c:v>3.6669999999999998</c:v>
                </c:pt>
                <c:pt idx="108">
                  <c:v>3.7</c:v>
                </c:pt>
                <c:pt idx="109">
                  <c:v>3.7330000000000001</c:v>
                </c:pt>
                <c:pt idx="110">
                  <c:v>3.7669999999999999</c:v>
                </c:pt>
                <c:pt idx="111">
                  <c:v>3.8</c:v>
                </c:pt>
                <c:pt idx="112">
                  <c:v>3.8330000000000002</c:v>
                </c:pt>
                <c:pt idx="113">
                  <c:v>3.867</c:v>
                </c:pt>
                <c:pt idx="114">
                  <c:v>3.9</c:v>
                </c:pt>
                <c:pt idx="115">
                  <c:v>3.9329999999999998</c:v>
                </c:pt>
                <c:pt idx="116">
                  <c:v>3.9670000000000001</c:v>
                </c:pt>
                <c:pt idx="117">
                  <c:v>4</c:v>
                </c:pt>
                <c:pt idx="118">
                  <c:v>4.0330000000000004</c:v>
                </c:pt>
                <c:pt idx="119">
                  <c:v>4.0670000000000002</c:v>
                </c:pt>
                <c:pt idx="120">
                  <c:v>4.0999999999999996</c:v>
                </c:pt>
                <c:pt idx="121">
                  <c:v>4.133</c:v>
                </c:pt>
                <c:pt idx="122">
                  <c:v>4.1669999999999998</c:v>
                </c:pt>
                <c:pt idx="123">
                  <c:v>4.2</c:v>
                </c:pt>
                <c:pt idx="124">
                  <c:v>4.2329999999999997</c:v>
                </c:pt>
                <c:pt idx="125">
                  <c:v>4.2670000000000003</c:v>
                </c:pt>
                <c:pt idx="126">
                  <c:v>4.3</c:v>
                </c:pt>
                <c:pt idx="127">
                  <c:v>4.3330000000000002</c:v>
                </c:pt>
                <c:pt idx="128">
                  <c:v>4.367</c:v>
                </c:pt>
                <c:pt idx="129">
                  <c:v>4.4000000000000004</c:v>
                </c:pt>
                <c:pt idx="130">
                  <c:v>4.4329999999999998</c:v>
                </c:pt>
                <c:pt idx="131">
                  <c:v>4.4669999999999996</c:v>
                </c:pt>
                <c:pt idx="132">
                  <c:v>4.5</c:v>
                </c:pt>
                <c:pt idx="133">
                  <c:v>4.5330000000000004</c:v>
                </c:pt>
                <c:pt idx="134">
                  <c:v>4.5670000000000002</c:v>
                </c:pt>
                <c:pt idx="135">
                  <c:v>4.5999999999999996</c:v>
                </c:pt>
                <c:pt idx="136">
                  <c:v>4.633</c:v>
                </c:pt>
                <c:pt idx="137">
                  <c:v>4.6669999999999998</c:v>
                </c:pt>
                <c:pt idx="138">
                  <c:v>4.7</c:v>
                </c:pt>
                <c:pt idx="139">
                  <c:v>4.7329999999999997</c:v>
                </c:pt>
                <c:pt idx="140">
                  <c:v>4.7670000000000003</c:v>
                </c:pt>
                <c:pt idx="141">
                  <c:v>4.8</c:v>
                </c:pt>
                <c:pt idx="142">
                  <c:v>4.8330000000000002</c:v>
                </c:pt>
                <c:pt idx="143">
                  <c:v>4.867</c:v>
                </c:pt>
                <c:pt idx="144">
                  <c:v>4.9000000000000004</c:v>
                </c:pt>
                <c:pt idx="145">
                  <c:v>4.9329999999999998</c:v>
                </c:pt>
                <c:pt idx="146">
                  <c:v>4.9669999999999996</c:v>
                </c:pt>
                <c:pt idx="147">
                  <c:v>5</c:v>
                </c:pt>
                <c:pt idx="148">
                  <c:v>5.0330000000000004</c:v>
                </c:pt>
                <c:pt idx="149">
                  <c:v>5.0670000000000002</c:v>
                </c:pt>
                <c:pt idx="150">
                  <c:v>5.0999999999999996</c:v>
                </c:pt>
                <c:pt idx="151">
                  <c:v>5.133</c:v>
                </c:pt>
                <c:pt idx="152">
                  <c:v>5.1669999999999998</c:v>
                </c:pt>
                <c:pt idx="153">
                  <c:v>5.2</c:v>
                </c:pt>
                <c:pt idx="154">
                  <c:v>5.2329999999999997</c:v>
                </c:pt>
                <c:pt idx="155">
                  <c:v>5.2670000000000003</c:v>
                </c:pt>
                <c:pt idx="156">
                  <c:v>5.3</c:v>
                </c:pt>
                <c:pt idx="157">
                  <c:v>5.3330000000000002</c:v>
                </c:pt>
                <c:pt idx="158">
                  <c:v>5.367</c:v>
                </c:pt>
                <c:pt idx="159">
                  <c:v>5.4</c:v>
                </c:pt>
                <c:pt idx="160">
                  <c:v>5.4329999999999998</c:v>
                </c:pt>
                <c:pt idx="161">
                  <c:v>5.4669999999999996</c:v>
                </c:pt>
                <c:pt idx="162">
                  <c:v>5.5</c:v>
                </c:pt>
                <c:pt idx="163">
                  <c:v>5.5330000000000004</c:v>
                </c:pt>
                <c:pt idx="164">
                  <c:v>5.5670000000000002</c:v>
                </c:pt>
                <c:pt idx="165">
                  <c:v>5.6</c:v>
                </c:pt>
                <c:pt idx="166">
                  <c:v>5.633</c:v>
                </c:pt>
                <c:pt idx="167">
                  <c:v>5.6669999999999998</c:v>
                </c:pt>
                <c:pt idx="168">
                  <c:v>5.7</c:v>
                </c:pt>
                <c:pt idx="169">
                  <c:v>5.7329999999999997</c:v>
                </c:pt>
                <c:pt idx="170">
                  <c:v>5.7670000000000003</c:v>
                </c:pt>
                <c:pt idx="171">
                  <c:v>5.8</c:v>
                </c:pt>
                <c:pt idx="172">
                  <c:v>5.8330000000000002</c:v>
                </c:pt>
                <c:pt idx="173">
                  <c:v>5.867</c:v>
                </c:pt>
                <c:pt idx="174">
                  <c:v>5.9</c:v>
                </c:pt>
                <c:pt idx="175">
                  <c:v>5.9329999999999998</c:v>
                </c:pt>
                <c:pt idx="176">
                  <c:v>5.9669999999999996</c:v>
                </c:pt>
                <c:pt idx="177">
                  <c:v>6</c:v>
                </c:pt>
                <c:pt idx="178">
                  <c:v>6.0330000000000004</c:v>
                </c:pt>
                <c:pt idx="179">
                  <c:v>6.0670000000000002</c:v>
                </c:pt>
                <c:pt idx="180">
                  <c:v>6.1</c:v>
                </c:pt>
                <c:pt idx="181">
                  <c:v>6.133</c:v>
                </c:pt>
                <c:pt idx="182">
                  <c:v>6.1669999999999998</c:v>
                </c:pt>
                <c:pt idx="183">
                  <c:v>6.2</c:v>
                </c:pt>
                <c:pt idx="184">
                  <c:v>6.2329999999999997</c:v>
                </c:pt>
                <c:pt idx="185">
                  <c:v>6.2670000000000003</c:v>
                </c:pt>
                <c:pt idx="186">
                  <c:v>6.3</c:v>
                </c:pt>
                <c:pt idx="187">
                  <c:v>6.3330000000000002</c:v>
                </c:pt>
                <c:pt idx="188">
                  <c:v>6.367</c:v>
                </c:pt>
                <c:pt idx="189">
                  <c:v>6.4</c:v>
                </c:pt>
                <c:pt idx="190">
                  <c:v>6.4329999999999998</c:v>
                </c:pt>
                <c:pt idx="191">
                  <c:v>6.4669999999999996</c:v>
                </c:pt>
                <c:pt idx="192">
                  <c:v>6.5</c:v>
                </c:pt>
                <c:pt idx="193">
                  <c:v>6.5330000000000004</c:v>
                </c:pt>
                <c:pt idx="194">
                  <c:v>6.5670000000000002</c:v>
                </c:pt>
                <c:pt idx="195">
                  <c:v>6.6</c:v>
                </c:pt>
                <c:pt idx="196">
                  <c:v>6.633</c:v>
                </c:pt>
                <c:pt idx="197">
                  <c:v>6.6669999999999998</c:v>
                </c:pt>
                <c:pt idx="198">
                  <c:v>6.7</c:v>
                </c:pt>
                <c:pt idx="199">
                  <c:v>6.7329999999999997</c:v>
                </c:pt>
                <c:pt idx="200">
                  <c:v>6.7670000000000003</c:v>
                </c:pt>
                <c:pt idx="201">
                  <c:v>6.8</c:v>
                </c:pt>
                <c:pt idx="202">
                  <c:v>6.8330000000000002</c:v>
                </c:pt>
                <c:pt idx="203">
                  <c:v>6.867</c:v>
                </c:pt>
                <c:pt idx="204">
                  <c:v>6.9</c:v>
                </c:pt>
                <c:pt idx="205">
                  <c:v>6.9329999999999998</c:v>
                </c:pt>
                <c:pt idx="206">
                  <c:v>6.9669999999999996</c:v>
                </c:pt>
                <c:pt idx="207">
                  <c:v>7</c:v>
                </c:pt>
                <c:pt idx="208">
                  <c:v>7.0330000000000004</c:v>
                </c:pt>
                <c:pt idx="209">
                  <c:v>7.0670000000000002</c:v>
                </c:pt>
                <c:pt idx="210">
                  <c:v>7.1</c:v>
                </c:pt>
                <c:pt idx="211">
                  <c:v>7.133</c:v>
                </c:pt>
                <c:pt idx="212">
                  <c:v>7.1669999999999998</c:v>
                </c:pt>
                <c:pt idx="213">
                  <c:v>7.2</c:v>
                </c:pt>
                <c:pt idx="214">
                  <c:v>7.2329999999999997</c:v>
                </c:pt>
                <c:pt idx="215">
                  <c:v>7.2670000000000003</c:v>
                </c:pt>
                <c:pt idx="216">
                  <c:v>7.3</c:v>
                </c:pt>
                <c:pt idx="217">
                  <c:v>7.3330000000000002</c:v>
                </c:pt>
                <c:pt idx="218">
                  <c:v>7.367</c:v>
                </c:pt>
                <c:pt idx="219">
                  <c:v>7.4</c:v>
                </c:pt>
                <c:pt idx="220">
                  <c:v>7.4329999999999998</c:v>
                </c:pt>
                <c:pt idx="221">
                  <c:v>7.4669999999999996</c:v>
                </c:pt>
                <c:pt idx="222">
                  <c:v>7.5</c:v>
                </c:pt>
                <c:pt idx="223">
                  <c:v>7.5330000000000004</c:v>
                </c:pt>
                <c:pt idx="224">
                  <c:v>7.5670000000000002</c:v>
                </c:pt>
                <c:pt idx="225">
                  <c:v>7.6</c:v>
                </c:pt>
                <c:pt idx="226">
                  <c:v>7.633</c:v>
                </c:pt>
                <c:pt idx="227">
                  <c:v>7.6669999999999998</c:v>
                </c:pt>
                <c:pt idx="228">
                  <c:v>7.7</c:v>
                </c:pt>
                <c:pt idx="229">
                  <c:v>7.7329999999999997</c:v>
                </c:pt>
                <c:pt idx="230">
                  <c:v>7.7670000000000003</c:v>
                </c:pt>
                <c:pt idx="231">
                  <c:v>7.8</c:v>
                </c:pt>
                <c:pt idx="232">
                  <c:v>7.8330000000000002</c:v>
                </c:pt>
                <c:pt idx="233">
                  <c:v>7.867</c:v>
                </c:pt>
                <c:pt idx="234">
                  <c:v>7.9</c:v>
                </c:pt>
                <c:pt idx="235">
                  <c:v>7.9329999999999998</c:v>
                </c:pt>
                <c:pt idx="236">
                  <c:v>7.9669999999999996</c:v>
                </c:pt>
                <c:pt idx="237">
                  <c:v>8</c:v>
                </c:pt>
                <c:pt idx="238">
                  <c:v>8.0329999999999995</c:v>
                </c:pt>
                <c:pt idx="239">
                  <c:v>8.0670000000000002</c:v>
                </c:pt>
                <c:pt idx="240">
                  <c:v>8.1</c:v>
                </c:pt>
                <c:pt idx="241">
                  <c:v>8.1329999999999991</c:v>
                </c:pt>
                <c:pt idx="242">
                  <c:v>8.1669999999999998</c:v>
                </c:pt>
                <c:pt idx="243">
                  <c:v>8.1999999999999993</c:v>
                </c:pt>
                <c:pt idx="244">
                  <c:v>8.2330000000000005</c:v>
                </c:pt>
                <c:pt idx="245">
                  <c:v>8.2669999999999995</c:v>
                </c:pt>
                <c:pt idx="246">
                  <c:v>8.3000000000000007</c:v>
                </c:pt>
                <c:pt idx="247">
                  <c:v>8.3330000000000002</c:v>
                </c:pt>
                <c:pt idx="248">
                  <c:v>8.3670000000000009</c:v>
                </c:pt>
                <c:pt idx="249">
                  <c:v>8.4</c:v>
                </c:pt>
                <c:pt idx="250">
                  <c:v>8.4329999999999998</c:v>
                </c:pt>
                <c:pt idx="251">
                  <c:v>8.4670000000000005</c:v>
                </c:pt>
                <c:pt idx="252">
                  <c:v>8.5</c:v>
                </c:pt>
                <c:pt idx="253">
                  <c:v>8.5329999999999995</c:v>
                </c:pt>
                <c:pt idx="254">
                  <c:v>8.5670000000000002</c:v>
                </c:pt>
                <c:pt idx="255">
                  <c:v>8.6</c:v>
                </c:pt>
                <c:pt idx="256">
                  <c:v>8.6329999999999991</c:v>
                </c:pt>
                <c:pt idx="257">
                  <c:v>8.6669999999999998</c:v>
                </c:pt>
                <c:pt idx="258">
                  <c:v>8.6999999999999993</c:v>
                </c:pt>
                <c:pt idx="259">
                  <c:v>8.7330000000000005</c:v>
                </c:pt>
                <c:pt idx="260">
                  <c:v>8.7669999999999995</c:v>
                </c:pt>
                <c:pt idx="261">
                  <c:v>8.8000000000000007</c:v>
                </c:pt>
                <c:pt idx="262">
                  <c:v>8.8330000000000002</c:v>
                </c:pt>
                <c:pt idx="263">
                  <c:v>8.8670000000000009</c:v>
                </c:pt>
                <c:pt idx="264">
                  <c:v>8.9</c:v>
                </c:pt>
                <c:pt idx="265">
                  <c:v>8.9329999999999998</c:v>
                </c:pt>
                <c:pt idx="266">
                  <c:v>8.9670000000000005</c:v>
                </c:pt>
                <c:pt idx="267">
                  <c:v>9</c:v>
                </c:pt>
                <c:pt idx="268">
                  <c:v>9.0329999999999995</c:v>
                </c:pt>
                <c:pt idx="269">
                  <c:v>9.0670000000000002</c:v>
                </c:pt>
                <c:pt idx="270">
                  <c:v>9.1</c:v>
                </c:pt>
                <c:pt idx="271">
                  <c:v>9.1329999999999991</c:v>
                </c:pt>
                <c:pt idx="272">
                  <c:v>9.1669999999999998</c:v>
                </c:pt>
                <c:pt idx="273">
                  <c:v>9.1999999999999993</c:v>
                </c:pt>
                <c:pt idx="274">
                  <c:v>9.2330000000000005</c:v>
                </c:pt>
                <c:pt idx="275">
                  <c:v>9.2669999999999995</c:v>
                </c:pt>
                <c:pt idx="276">
                  <c:v>9.3000000000000007</c:v>
                </c:pt>
                <c:pt idx="277">
                  <c:v>9.3330000000000002</c:v>
                </c:pt>
                <c:pt idx="278">
                  <c:v>9.3670000000000009</c:v>
                </c:pt>
                <c:pt idx="279">
                  <c:v>9.4</c:v>
                </c:pt>
                <c:pt idx="280">
                  <c:v>9.4329999999999998</c:v>
                </c:pt>
                <c:pt idx="281">
                  <c:v>9.4670000000000005</c:v>
                </c:pt>
                <c:pt idx="282">
                  <c:v>9.5</c:v>
                </c:pt>
                <c:pt idx="283">
                  <c:v>9.5329999999999995</c:v>
                </c:pt>
                <c:pt idx="284">
                  <c:v>9.5670000000000002</c:v>
                </c:pt>
                <c:pt idx="285">
                  <c:v>9.6</c:v>
                </c:pt>
                <c:pt idx="286">
                  <c:v>9.6329999999999991</c:v>
                </c:pt>
                <c:pt idx="287">
                  <c:v>9.6669999999999998</c:v>
                </c:pt>
                <c:pt idx="288">
                  <c:v>9.6999999999999993</c:v>
                </c:pt>
                <c:pt idx="289">
                  <c:v>9.7330000000000005</c:v>
                </c:pt>
                <c:pt idx="290">
                  <c:v>9.7669999999999995</c:v>
                </c:pt>
                <c:pt idx="291">
                  <c:v>9.8000000000000007</c:v>
                </c:pt>
                <c:pt idx="292">
                  <c:v>9.8330000000000002</c:v>
                </c:pt>
                <c:pt idx="293">
                  <c:v>9.8670000000000009</c:v>
                </c:pt>
                <c:pt idx="294">
                  <c:v>9.9</c:v>
                </c:pt>
                <c:pt idx="295">
                  <c:v>9.9329999999999998</c:v>
                </c:pt>
                <c:pt idx="296">
                  <c:v>9.9670000000000005</c:v>
                </c:pt>
                <c:pt idx="297">
                  <c:v>10</c:v>
                </c:pt>
                <c:pt idx="298">
                  <c:v>10.032999999999999</c:v>
                </c:pt>
                <c:pt idx="299">
                  <c:v>10.067</c:v>
                </c:pt>
                <c:pt idx="300">
                  <c:v>10.1</c:v>
                </c:pt>
                <c:pt idx="301">
                  <c:v>10.132999999999999</c:v>
                </c:pt>
                <c:pt idx="302">
                  <c:v>10.167</c:v>
                </c:pt>
                <c:pt idx="303">
                  <c:v>10.199999999999999</c:v>
                </c:pt>
                <c:pt idx="304">
                  <c:v>10.233000000000001</c:v>
                </c:pt>
                <c:pt idx="305">
                  <c:v>10.266999999999999</c:v>
                </c:pt>
                <c:pt idx="306">
                  <c:v>10.3</c:v>
                </c:pt>
                <c:pt idx="307">
                  <c:v>10.333</c:v>
                </c:pt>
                <c:pt idx="308">
                  <c:v>10.367000000000001</c:v>
                </c:pt>
                <c:pt idx="309">
                  <c:v>10.4</c:v>
                </c:pt>
                <c:pt idx="310">
                  <c:v>10.433</c:v>
                </c:pt>
                <c:pt idx="311">
                  <c:v>10.467000000000001</c:v>
                </c:pt>
                <c:pt idx="312">
                  <c:v>10.5</c:v>
                </c:pt>
                <c:pt idx="313">
                  <c:v>10.532999999999999</c:v>
                </c:pt>
                <c:pt idx="314">
                  <c:v>10.567</c:v>
                </c:pt>
                <c:pt idx="315">
                  <c:v>10.6</c:v>
                </c:pt>
                <c:pt idx="316">
                  <c:v>10.632999999999999</c:v>
                </c:pt>
                <c:pt idx="317">
                  <c:v>10.667</c:v>
                </c:pt>
                <c:pt idx="318">
                  <c:v>10.7</c:v>
                </c:pt>
                <c:pt idx="319">
                  <c:v>10.733000000000001</c:v>
                </c:pt>
                <c:pt idx="320">
                  <c:v>10.766999999999999</c:v>
                </c:pt>
                <c:pt idx="321">
                  <c:v>10.8</c:v>
                </c:pt>
                <c:pt idx="322">
                  <c:v>10.833</c:v>
                </c:pt>
                <c:pt idx="323">
                  <c:v>10.867000000000001</c:v>
                </c:pt>
                <c:pt idx="324">
                  <c:v>10.9</c:v>
                </c:pt>
                <c:pt idx="325">
                  <c:v>10.933</c:v>
                </c:pt>
                <c:pt idx="326">
                  <c:v>10.967000000000001</c:v>
                </c:pt>
                <c:pt idx="327">
                  <c:v>11</c:v>
                </c:pt>
                <c:pt idx="328">
                  <c:v>11.032999999999999</c:v>
                </c:pt>
                <c:pt idx="329">
                  <c:v>11.067</c:v>
                </c:pt>
                <c:pt idx="330">
                  <c:v>11.1</c:v>
                </c:pt>
                <c:pt idx="331">
                  <c:v>11.132999999999999</c:v>
                </c:pt>
                <c:pt idx="332">
                  <c:v>11.167</c:v>
                </c:pt>
                <c:pt idx="333">
                  <c:v>11.2</c:v>
                </c:pt>
                <c:pt idx="334">
                  <c:v>11.233000000000001</c:v>
                </c:pt>
                <c:pt idx="335">
                  <c:v>11.266999999999999</c:v>
                </c:pt>
                <c:pt idx="336">
                  <c:v>11.3</c:v>
                </c:pt>
                <c:pt idx="337">
                  <c:v>11.333</c:v>
                </c:pt>
                <c:pt idx="338">
                  <c:v>11.367000000000001</c:v>
                </c:pt>
                <c:pt idx="339">
                  <c:v>11.4</c:v>
                </c:pt>
                <c:pt idx="340">
                  <c:v>11.433</c:v>
                </c:pt>
                <c:pt idx="341">
                  <c:v>11.467000000000001</c:v>
                </c:pt>
                <c:pt idx="342">
                  <c:v>11.5</c:v>
                </c:pt>
                <c:pt idx="343">
                  <c:v>11.532999999999999</c:v>
                </c:pt>
                <c:pt idx="344">
                  <c:v>11.567</c:v>
                </c:pt>
                <c:pt idx="345">
                  <c:v>11.6</c:v>
                </c:pt>
                <c:pt idx="346">
                  <c:v>11.632999999999999</c:v>
                </c:pt>
                <c:pt idx="347">
                  <c:v>11.667</c:v>
                </c:pt>
                <c:pt idx="348">
                  <c:v>11.7</c:v>
                </c:pt>
                <c:pt idx="349">
                  <c:v>11.733000000000001</c:v>
                </c:pt>
                <c:pt idx="350">
                  <c:v>11.766999999999999</c:v>
                </c:pt>
                <c:pt idx="351">
                  <c:v>11.8</c:v>
                </c:pt>
                <c:pt idx="352">
                  <c:v>11.833</c:v>
                </c:pt>
                <c:pt idx="353">
                  <c:v>11.867000000000001</c:v>
                </c:pt>
                <c:pt idx="354">
                  <c:v>11.9</c:v>
                </c:pt>
                <c:pt idx="355">
                  <c:v>11.933</c:v>
                </c:pt>
                <c:pt idx="356">
                  <c:v>11.967000000000001</c:v>
                </c:pt>
                <c:pt idx="357">
                  <c:v>12</c:v>
                </c:pt>
                <c:pt idx="358">
                  <c:v>12.032999999999999</c:v>
                </c:pt>
                <c:pt idx="359">
                  <c:v>12.067</c:v>
                </c:pt>
                <c:pt idx="360">
                  <c:v>12.1</c:v>
                </c:pt>
                <c:pt idx="361">
                  <c:v>12.132999999999999</c:v>
                </c:pt>
                <c:pt idx="362">
                  <c:v>12.167</c:v>
                </c:pt>
                <c:pt idx="363">
                  <c:v>12.2</c:v>
                </c:pt>
                <c:pt idx="364">
                  <c:v>12.233000000000001</c:v>
                </c:pt>
                <c:pt idx="365">
                  <c:v>12.266999999999999</c:v>
                </c:pt>
                <c:pt idx="366">
                  <c:v>12.3</c:v>
                </c:pt>
                <c:pt idx="367">
                  <c:v>12.333</c:v>
                </c:pt>
                <c:pt idx="368">
                  <c:v>12.367000000000001</c:v>
                </c:pt>
                <c:pt idx="369">
                  <c:v>12.4</c:v>
                </c:pt>
                <c:pt idx="370">
                  <c:v>12.433</c:v>
                </c:pt>
                <c:pt idx="371">
                  <c:v>12.467000000000001</c:v>
                </c:pt>
                <c:pt idx="372">
                  <c:v>12.5</c:v>
                </c:pt>
                <c:pt idx="373">
                  <c:v>12.532999999999999</c:v>
                </c:pt>
                <c:pt idx="374">
                  <c:v>12.567</c:v>
                </c:pt>
                <c:pt idx="375">
                  <c:v>12.6</c:v>
                </c:pt>
                <c:pt idx="376">
                  <c:v>12.632999999999999</c:v>
                </c:pt>
                <c:pt idx="377">
                  <c:v>12.667</c:v>
                </c:pt>
                <c:pt idx="378">
                  <c:v>12.7</c:v>
                </c:pt>
                <c:pt idx="379">
                  <c:v>12.733000000000001</c:v>
                </c:pt>
                <c:pt idx="380">
                  <c:v>12.766999999999999</c:v>
                </c:pt>
                <c:pt idx="381">
                  <c:v>12.8</c:v>
                </c:pt>
                <c:pt idx="382">
                  <c:v>12.833</c:v>
                </c:pt>
                <c:pt idx="383">
                  <c:v>12.867000000000001</c:v>
                </c:pt>
                <c:pt idx="384">
                  <c:v>12.9</c:v>
                </c:pt>
                <c:pt idx="385">
                  <c:v>12.933</c:v>
                </c:pt>
                <c:pt idx="386">
                  <c:v>12.967000000000001</c:v>
                </c:pt>
                <c:pt idx="387">
                  <c:v>13</c:v>
                </c:pt>
                <c:pt idx="388">
                  <c:v>13.032999999999999</c:v>
                </c:pt>
                <c:pt idx="389">
                  <c:v>13.067</c:v>
                </c:pt>
                <c:pt idx="390">
                  <c:v>13.1</c:v>
                </c:pt>
                <c:pt idx="391">
                  <c:v>13.132999999999999</c:v>
                </c:pt>
                <c:pt idx="392">
                  <c:v>13.167</c:v>
                </c:pt>
                <c:pt idx="393">
                  <c:v>13.2</c:v>
                </c:pt>
                <c:pt idx="394">
                  <c:v>13.233000000000001</c:v>
                </c:pt>
                <c:pt idx="395">
                  <c:v>13.266999999999999</c:v>
                </c:pt>
                <c:pt idx="396">
                  <c:v>13.3</c:v>
                </c:pt>
                <c:pt idx="397">
                  <c:v>13.333</c:v>
                </c:pt>
                <c:pt idx="398">
                  <c:v>13.367000000000001</c:v>
                </c:pt>
                <c:pt idx="399">
                  <c:v>13.4</c:v>
                </c:pt>
                <c:pt idx="400">
                  <c:v>13.433</c:v>
                </c:pt>
                <c:pt idx="401">
                  <c:v>13.467000000000001</c:v>
                </c:pt>
                <c:pt idx="402">
                  <c:v>13.5</c:v>
                </c:pt>
                <c:pt idx="403">
                  <c:v>13.532999999999999</c:v>
                </c:pt>
                <c:pt idx="404">
                  <c:v>13.567</c:v>
                </c:pt>
                <c:pt idx="405">
                  <c:v>13.6</c:v>
                </c:pt>
                <c:pt idx="406">
                  <c:v>13.632999999999999</c:v>
                </c:pt>
                <c:pt idx="407">
                  <c:v>13.667</c:v>
                </c:pt>
                <c:pt idx="408">
                  <c:v>13.7</c:v>
                </c:pt>
                <c:pt idx="409">
                  <c:v>13.733000000000001</c:v>
                </c:pt>
                <c:pt idx="410">
                  <c:v>13.766999999999999</c:v>
                </c:pt>
                <c:pt idx="411">
                  <c:v>13.8</c:v>
                </c:pt>
                <c:pt idx="412">
                  <c:v>13.833</c:v>
                </c:pt>
                <c:pt idx="413">
                  <c:v>13.867000000000001</c:v>
                </c:pt>
                <c:pt idx="414">
                  <c:v>13.9</c:v>
                </c:pt>
                <c:pt idx="415">
                  <c:v>13.933</c:v>
                </c:pt>
                <c:pt idx="416">
                  <c:v>13.967000000000001</c:v>
                </c:pt>
                <c:pt idx="417">
                  <c:v>14</c:v>
                </c:pt>
                <c:pt idx="418">
                  <c:v>14.032999999999999</c:v>
                </c:pt>
                <c:pt idx="419">
                  <c:v>14.067</c:v>
                </c:pt>
                <c:pt idx="420">
                  <c:v>14.1</c:v>
                </c:pt>
                <c:pt idx="421">
                  <c:v>14.132999999999999</c:v>
                </c:pt>
                <c:pt idx="422">
                  <c:v>14.167</c:v>
                </c:pt>
                <c:pt idx="423">
                  <c:v>14.2</c:v>
                </c:pt>
                <c:pt idx="424">
                  <c:v>14.233000000000001</c:v>
                </c:pt>
                <c:pt idx="425">
                  <c:v>14.266999999999999</c:v>
                </c:pt>
                <c:pt idx="426">
                  <c:v>14.3</c:v>
                </c:pt>
                <c:pt idx="427">
                  <c:v>14.333</c:v>
                </c:pt>
                <c:pt idx="428">
                  <c:v>14.367000000000001</c:v>
                </c:pt>
                <c:pt idx="429">
                  <c:v>14.4</c:v>
                </c:pt>
                <c:pt idx="430">
                  <c:v>14.433</c:v>
                </c:pt>
                <c:pt idx="431">
                  <c:v>14.467000000000001</c:v>
                </c:pt>
                <c:pt idx="432">
                  <c:v>14.5</c:v>
                </c:pt>
                <c:pt idx="433">
                  <c:v>14.532999999999999</c:v>
                </c:pt>
                <c:pt idx="434">
                  <c:v>14.567</c:v>
                </c:pt>
                <c:pt idx="435">
                  <c:v>14.6</c:v>
                </c:pt>
                <c:pt idx="436">
                  <c:v>14.632999999999999</c:v>
                </c:pt>
                <c:pt idx="437">
                  <c:v>14.667</c:v>
                </c:pt>
                <c:pt idx="438">
                  <c:v>14.7</c:v>
                </c:pt>
                <c:pt idx="439">
                  <c:v>14.733000000000001</c:v>
                </c:pt>
                <c:pt idx="440">
                  <c:v>14.766999999999999</c:v>
                </c:pt>
                <c:pt idx="441">
                  <c:v>14.8</c:v>
                </c:pt>
                <c:pt idx="442">
                  <c:v>14.833</c:v>
                </c:pt>
                <c:pt idx="443">
                  <c:v>14.867000000000001</c:v>
                </c:pt>
                <c:pt idx="444">
                  <c:v>14.9</c:v>
                </c:pt>
                <c:pt idx="445">
                  <c:v>14.933</c:v>
                </c:pt>
                <c:pt idx="446">
                  <c:v>14.967000000000001</c:v>
                </c:pt>
                <c:pt idx="447">
                  <c:v>15</c:v>
                </c:pt>
                <c:pt idx="448">
                  <c:v>15.032999999999999</c:v>
                </c:pt>
                <c:pt idx="449">
                  <c:v>15.067</c:v>
                </c:pt>
                <c:pt idx="450">
                  <c:v>15.1</c:v>
                </c:pt>
                <c:pt idx="451">
                  <c:v>15.132999999999999</c:v>
                </c:pt>
                <c:pt idx="452">
                  <c:v>15.167</c:v>
                </c:pt>
                <c:pt idx="453">
                  <c:v>15.2</c:v>
                </c:pt>
                <c:pt idx="454">
                  <c:v>15.233000000000001</c:v>
                </c:pt>
                <c:pt idx="455">
                  <c:v>15.266999999999999</c:v>
                </c:pt>
                <c:pt idx="456">
                  <c:v>15.3</c:v>
                </c:pt>
                <c:pt idx="457">
                  <c:v>15.333</c:v>
                </c:pt>
                <c:pt idx="458">
                  <c:v>15.367000000000001</c:v>
                </c:pt>
                <c:pt idx="459">
                  <c:v>15.4</c:v>
                </c:pt>
                <c:pt idx="460">
                  <c:v>15.433</c:v>
                </c:pt>
                <c:pt idx="461">
                  <c:v>15.467000000000001</c:v>
                </c:pt>
                <c:pt idx="462">
                  <c:v>15.5</c:v>
                </c:pt>
                <c:pt idx="463">
                  <c:v>15.532999999999999</c:v>
                </c:pt>
                <c:pt idx="464">
                  <c:v>15.567</c:v>
                </c:pt>
                <c:pt idx="465">
                  <c:v>15.6</c:v>
                </c:pt>
                <c:pt idx="466">
                  <c:v>15.632999999999999</c:v>
                </c:pt>
                <c:pt idx="467">
                  <c:v>15.667</c:v>
                </c:pt>
                <c:pt idx="468">
                  <c:v>15.7</c:v>
                </c:pt>
                <c:pt idx="469">
                  <c:v>15.733000000000001</c:v>
                </c:pt>
                <c:pt idx="470">
                  <c:v>15.766999999999999</c:v>
                </c:pt>
                <c:pt idx="471">
                  <c:v>15.8</c:v>
                </c:pt>
                <c:pt idx="472">
                  <c:v>15.833</c:v>
                </c:pt>
                <c:pt idx="473">
                  <c:v>15.867000000000001</c:v>
                </c:pt>
                <c:pt idx="474">
                  <c:v>15.9</c:v>
                </c:pt>
                <c:pt idx="475">
                  <c:v>15.933</c:v>
                </c:pt>
                <c:pt idx="476">
                  <c:v>15.967000000000001</c:v>
                </c:pt>
                <c:pt idx="477">
                  <c:v>16</c:v>
                </c:pt>
                <c:pt idx="478">
                  <c:v>16.033000000000001</c:v>
                </c:pt>
                <c:pt idx="479">
                  <c:v>16.067</c:v>
                </c:pt>
                <c:pt idx="480">
                  <c:v>16.100000000000001</c:v>
                </c:pt>
                <c:pt idx="481">
                  <c:v>16.132999999999999</c:v>
                </c:pt>
                <c:pt idx="482">
                  <c:v>16.167000000000002</c:v>
                </c:pt>
                <c:pt idx="483">
                  <c:v>16.2</c:v>
                </c:pt>
                <c:pt idx="484">
                  <c:v>16.233000000000001</c:v>
                </c:pt>
                <c:pt idx="485">
                  <c:v>16.266999999999999</c:v>
                </c:pt>
                <c:pt idx="486">
                  <c:v>16.3</c:v>
                </c:pt>
                <c:pt idx="487">
                  <c:v>16.332999999999998</c:v>
                </c:pt>
                <c:pt idx="488">
                  <c:v>16.367000000000001</c:v>
                </c:pt>
                <c:pt idx="489">
                  <c:v>16.399999999999999</c:v>
                </c:pt>
                <c:pt idx="490">
                  <c:v>16.433</c:v>
                </c:pt>
                <c:pt idx="491">
                  <c:v>16.466999999999999</c:v>
                </c:pt>
                <c:pt idx="492">
                  <c:v>16.5</c:v>
                </c:pt>
                <c:pt idx="493">
                  <c:v>16.533000000000001</c:v>
                </c:pt>
                <c:pt idx="494">
                  <c:v>16.567</c:v>
                </c:pt>
                <c:pt idx="495">
                  <c:v>16.600000000000001</c:v>
                </c:pt>
                <c:pt idx="496">
                  <c:v>16.632999999999999</c:v>
                </c:pt>
                <c:pt idx="497">
                  <c:v>16.667000000000002</c:v>
                </c:pt>
                <c:pt idx="498">
                  <c:v>16.7</c:v>
                </c:pt>
                <c:pt idx="499">
                  <c:v>16.733000000000001</c:v>
                </c:pt>
                <c:pt idx="500">
                  <c:v>16.766999999999999</c:v>
                </c:pt>
                <c:pt idx="501">
                  <c:v>16.8</c:v>
                </c:pt>
                <c:pt idx="502">
                  <c:v>16.832999999999998</c:v>
                </c:pt>
                <c:pt idx="503">
                  <c:v>16.867000000000001</c:v>
                </c:pt>
                <c:pt idx="504">
                  <c:v>16.899999999999999</c:v>
                </c:pt>
                <c:pt idx="505">
                  <c:v>16.933</c:v>
                </c:pt>
                <c:pt idx="506">
                  <c:v>16.966999999999999</c:v>
                </c:pt>
                <c:pt idx="507">
                  <c:v>17</c:v>
                </c:pt>
                <c:pt idx="508">
                  <c:v>17.033000000000001</c:v>
                </c:pt>
                <c:pt idx="509">
                  <c:v>17.067</c:v>
                </c:pt>
                <c:pt idx="510">
                  <c:v>17.100000000000001</c:v>
                </c:pt>
                <c:pt idx="511">
                  <c:v>17.132999999999999</c:v>
                </c:pt>
                <c:pt idx="512">
                  <c:v>17.167000000000002</c:v>
                </c:pt>
                <c:pt idx="513">
                  <c:v>17.2</c:v>
                </c:pt>
                <c:pt idx="514">
                  <c:v>17.233000000000001</c:v>
                </c:pt>
                <c:pt idx="515">
                  <c:v>17.266999999999999</c:v>
                </c:pt>
                <c:pt idx="516">
                  <c:v>17.3</c:v>
                </c:pt>
                <c:pt idx="517">
                  <c:v>17.332999999999998</c:v>
                </c:pt>
                <c:pt idx="518">
                  <c:v>17.367000000000001</c:v>
                </c:pt>
                <c:pt idx="519">
                  <c:v>17.399999999999999</c:v>
                </c:pt>
                <c:pt idx="520">
                  <c:v>17.433</c:v>
                </c:pt>
                <c:pt idx="521">
                  <c:v>17.466999999999999</c:v>
                </c:pt>
                <c:pt idx="522">
                  <c:v>17.5</c:v>
                </c:pt>
                <c:pt idx="523">
                  <c:v>17.533000000000001</c:v>
                </c:pt>
                <c:pt idx="524">
                  <c:v>17.567</c:v>
                </c:pt>
                <c:pt idx="525">
                  <c:v>17.600000000000001</c:v>
                </c:pt>
                <c:pt idx="526">
                  <c:v>17.632999999999999</c:v>
                </c:pt>
                <c:pt idx="527">
                  <c:v>17.667000000000002</c:v>
                </c:pt>
                <c:pt idx="528">
                  <c:v>17.7</c:v>
                </c:pt>
                <c:pt idx="529">
                  <c:v>17.733000000000001</c:v>
                </c:pt>
                <c:pt idx="530">
                  <c:v>17.766999999999999</c:v>
                </c:pt>
                <c:pt idx="531">
                  <c:v>17.8</c:v>
                </c:pt>
                <c:pt idx="532">
                  <c:v>17.832999999999998</c:v>
                </c:pt>
                <c:pt idx="533">
                  <c:v>17.867000000000001</c:v>
                </c:pt>
                <c:pt idx="534">
                  <c:v>17.899999999999999</c:v>
                </c:pt>
                <c:pt idx="535">
                  <c:v>17.933</c:v>
                </c:pt>
                <c:pt idx="536">
                  <c:v>17.966999999999999</c:v>
                </c:pt>
                <c:pt idx="537">
                  <c:v>18</c:v>
                </c:pt>
                <c:pt idx="538">
                  <c:v>18.033000000000001</c:v>
                </c:pt>
                <c:pt idx="539">
                  <c:v>18.067</c:v>
                </c:pt>
                <c:pt idx="540">
                  <c:v>18.100000000000001</c:v>
                </c:pt>
                <c:pt idx="541">
                  <c:v>18.132999999999999</c:v>
                </c:pt>
                <c:pt idx="542">
                  <c:v>18.167000000000002</c:v>
                </c:pt>
                <c:pt idx="543">
                  <c:v>18.2</c:v>
                </c:pt>
                <c:pt idx="544">
                  <c:v>18.233000000000001</c:v>
                </c:pt>
                <c:pt idx="545">
                  <c:v>18.266999999999999</c:v>
                </c:pt>
                <c:pt idx="546">
                  <c:v>18.3</c:v>
                </c:pt>
                <c:pt idx="547">
                  <c:v>18.332999999999998</c:v>
                </c:pt>
                <c:pt idx="548">
                  <c:v>18.367000000000001</c:v>
                </c:pt>
                <c:pt idx="549">
                  <c:v>18.399999999999999</c:v>
                </c:pt>
                <c:pt idx="550">
                  <c:v>18.433</c:v>
                </c:pt>
                <c:pt idx="551">
                  <c:v>18.466999999999999</c:v>
                </c:pt>
                <c:pt idx="552">
                  <c:v>18.5</c:v>
                </c:pt>
                <c:pt idx="553">
                  <c:v>18.533000000000001</c:v>
                </c:pt>
                <c:pt idx="554">
                  <c:v>18.567</c:v>
                </c:pt>
                <c:pt idx="555">
                  <c:v>18.600000000000001</c:v>
                </c:pt>
                <c:pt idx="556">
                  <c:v>18.632999999999999</c:v>
                </c:pt>
                <c:pt idx="557">
                  <c:v>18.667000000000002</c:v>
                </c:pt>
                <c:pt idx="558">
                  <c:v>18.7</c:v>
                </c:pt>
                <c:pt idx="559">
                  <c:v>18.733000000000001</c:v>
                </c:pt>
                <c:pt idx="560">
                  <c:v>18.766999999999999</c:v>
                </c:pt>
                <c:pt idx="561">
                  <c:v>18.8</c:v>
                </c:pt>
                <c:pt idx="562">
                  <c:v>18.832999999999998</c:v>
                </c:pt>
                <c:pt idx="563">
                  <c:v>18.867000000000001</c:v>
                </c:pt>
                <c:pt idx="564">
                  <c:v>18.899999999999999</c:v>
                </c:pt>
                <c:pt idx="565">
                  <c:v>18.933</c:v>
                </c:pt>
                <c:pt idx="566">
                  <c:v>18.966999999999999</c:v>
                </c:pt>
                <c:pt idx="567">
                  <c:v>19</c:v>
                </c:pt>
                <c:pt idx="568">
                  <c:v>19.033000000000001</c:v>
                </c:pt>
                <c:pt idx="569">
                  <c:v>19.067</c:v>
                </c:pt>
                <c:pt idx="570">
                  <c:v>19.100000000000001</c:v>
                </c:pt>
                <c:pt idx="571">
                  <c:v>19.132999999999999</c:v>
                </c:pt>
                <c:pt idx="572">
                  <c:v>19.167000000000002</c:v>
                </c:pt>
                <c:pt idx="573">
                  <c:v>19.2</c:v>
                </c:pt>
                <c:pt idx="574">
                  <c:v>19.233000000000001</c:v>
                </c:pt>
                <c:pt idx="575">
                  <c:v>19.266999999999999</c:v>
                </c:pt>
                <c:pt idx="576">
                  <c:v>19.3</c:v>
                </c:pt>
                <c:pt idx="577">
                  <c:v>19.332999999999998</c:v>
                </c:pt>
                <c:pt idx="578">
                  <c:v>19.367000000000001</c:v>
                </c:pt>
                <c:pt idx="579">
                  <c:v>19.399999999999999</c:v>
                </c:pt>
                <c:pt idx="580">
                  <c:v>19.433</c:v>
                </c:pt>
                <c:pt idx="581">
                  <c:v>19.466999999999999</c:v>
                </c:pt>
                <c:pt idx="582">
                  <c:v>19.5</c:v>
                </c:pt>
                <c:pt idx="583">
                  <c:v>19.533000000000001</c:v>
                </c:pt>
                <c:pt idx="584">
                  <c:v>19.567</c:v>
                </c:pt>
                <c:pt idx="585">
                  <c:v>19.600000000000001</c:v>
                </c:pt>
                <c:pt idx="586">
                  <c:v>19.632999999999999</c:v>
                </c:pt>
                <c:pt idx="587">
                  <c:v>19.667000000000002</c:v>
                </c:pt>
                <c:pt idx="588">
                  <c:v>19.7</c:v>
                </c:pt>
                <c:pt idx="589">
                  <c:v>19.733000000000001</c:v>
                </c:pt>
                <c:pt idx="590">
                  <c:v>19.766999999999999</c:v>
                </c:pt>
                <c:pt idx="591">
                  <c:v>19.8</c:v>
                </c:pt>
                <c:pt idx="592">
                  <c:v>19.832999999999998</c:v>
                </c:pt>
                <c:pt idx="593">
                  <c:v>19.867000000000001</c:v>
                </c:pt>
                <c:pt idx="594">
                  <c:v>19.899999999999999</c:v>
                </c:pt>
                <c:pt idx="595">
                  <c:v>19.933</c:v>
                </c:pt>
                <c:pt idx="596">
                  <c:v>19.966999999999999</c:v>
                </c:pt>
                <c:pt idx="597">
                  <c:v>20</c:v>
                </c:pt>
                <c:pt idx="598">
                  <c:v>20.033000000000001</c:v>
                </c:pt>
                <c:pt idx="599">
                  <c:v>20.067</c:v>
                </c:pt>
                <c:pt idx="600">
                  <c:v>20.100000000000001</c:v>
                </c:pt>
              </c:numCache>
            </c:numRef>
          </c:xVal>
          <c:yVal>
            <c:numRef>
              <c:f>'@65K'!$E$2:$E$602</c:f>
              <c:numCache>
                <c:formatCode>General</c:formatCode>
                <c:ptCount val="601"/>
                <c:pt idx="2">
                  <c:v>123.87</c:v>
                </c:pt>
                <c:pt idx="3">
                  <c:v>110.8</c:v>
                </c:pt>
                <c:pt idx="4">
                  <c:v>97.478999999999999</c:v>
                </c:pt>
                <c:pt idx="5">
                  <c:v>89.888000000000005</c:v>
                </c:pt>
                <c:pt idx="6">
                  <c:v>79.019000000000005</c:v>
                </c:pt>
                <c:pt idx="7">
                  <c:v>67.424000000000007</c:v>
                </c:pt>
                <c:pt idx="8">
                  <c:v>58.122</c:v>
                </c:pt>
                <c:pt idx="9">
                  <c:v>54.021000000000001</c:v>
                </c:pt>
                <c:pt idx="10">
                  <c:v>51.75</c:v>
                </c:pt>
                <c:pt idx="11">
                  <c:v>48.54</c:v>
                </c:pt>
                <c:pt idx="12">
                  <c:v>46.609000000000002</c:v>
                </c:pt>
                <c:pt idx="13">
                  <c:v>43.433</c:v>
                </c:pt>
                <c:pt idx="14">
                  <c:v>38.39</c:v>
                </c:pt>
                <c:pt idx="15">
                  <c:v>34.26</c:v>
                </c:pt>
                <c:pt idx="16">
                  <c:v>32.534999999999997</c:v>
                </c:pt>
                <c:pt idx="17">
                  <c:v>31.483000000000001</c:v>
                </c:pt>
                <c:pt idx="18">
                  <c:v>29.640999999999998</c:v>
                </c:pt>
                <c:pt idx="19">
                  <c:v>29.053000000000001</c:v>
                </c:pt>
                <c:pt idx="20">
                  <c:v>28.367999999999999</c:v>
                </c:pt>
                <c:pt idx="21">
                  <c:v>26.338999999999999</c:v>
                </c:pt>
                <c:pt idx="22">
                  <c:v>24.407</c:v>
                </c:pt>
                <c:pt idx="23">
                  <c:v>23.939</c:v>
                </c:pt>
                <c:pt idx="24">
                  <c:v>24.074000000000002</c:v>
                </c:pt>
                <c:pt idx="25">
                  <c:v>24.143000000000001</c:v>
                </c:pt>
                <c:pt idx="26">
                  <c:v>23.465</c:v>
                </c:pt>
                <c:pt idx="27">
                  <c:v>22.192</c:v>
                </c:pt>
                <c:pt idx="28">
                  <c:v>20.939</c:v>
                </c:pt>
                <c:pt idx="29">
                  <c:v>20.38</c:v>
                </c:pt>
                <c:pt idx="30">
                  <c:v>19.878</c:v>
                </c:pt>
                <c:pt idx="31">
                  <c:v>19.966999999999999</c:v>
                </c:pt>
                <c:pt idx="32">
                  <c:v>20.632000000000001</c:v>
                </c:pt>
                <c:pt idx="33">
                  <c:v>21.821999999999999</c:v>
                </c:pt>
                <c:pt idx="34">
                  <c:v>21.768999999999998</c:v>
                </c:pt>
                <c:pt idx="35">
                  <c:v>21.106000000000002</c:v>
                </c:pt>
                <c:pt idx="36">
                  <c:v>20.561</c:v>
                </c:pt>
                <c:pt idx="37">
                  <c:v>20.629000000000001</c:v>
                </c:pt>
                <c:pt idx="38">
                  <c:v>20.14</c:v>
                </c:pt>
                <c:pt idx="39">
                  <c:v>20.207000000000001</c:v>
                </c:pt>
                <c:pt idx="40">
                  <c:v>20.777999999999999</c:v>
                </c:pt>
                <c:pt idx="41">
                  <c:v>21.385999999999999</c:v>
                </c:pt>
                <c:pt idx="42">
                  <c:v>21.951000000000001</c:v>
                </c:pt>
                <c:pt idx="43">
                  <c:v>21.949000000000002</c:v>
                </c:pt>
                <c:pt idx="44">
                  <c:v>21.981000000000002</c:v>
                </c:pt>
                <c:pt idx="45">
                  <c:v>22.689</c:v>
                </c:pt>
                <c:pt idx="46">
                  <c:v>23.308</c:v>
                </c:pt>
                <c:pt idx="47">
                  <c:v>23.297000000000001</c:v>
                </c:pt>
                <c:pt idx="48">
                  <c:v>23.844000000000001</c:v>
                </c:pt>
                <c:pt idx="49">
                  <c:v>23.728999999999999</c:v>
                </c:pt>
                <c:pt idx="50">
                  <c:v>23.7</c:v>
                </c:pt>
                <c:pt idx="51">
                  <c:v>23.704999999999998</c:v>
                </c:pt>
                <c:pt idx="52">
                  <c:v>23.731999999999999</c:v>
                </c:pt>
                <c:pt idx="53">
                  <c:v>24.445</c:v>
                </c:pt>
                <c:pt idx="54">
                  <c:v>25.096</c:v>
                </c:pt>
                <c:pt idx="55">
                  <c:v>25.059000000000001</c:v>
                </c:pt>
                <c:pt idx="56">
                  <c:v>25.7</c:v>
                </c:pt>
                <c:pt idx="57">
                  <c:v>25.652000000000001</c:v>
                </c:pt>
                <c:pt idx="58">
                  <c:v>24.936</c:v>
                </c:pt>
                <c:pt idx="59">
                  <c:v>24.93</c:v>
                </c:pt>
                <c:pt idx="60">
                  <c:v>24.923999999999999</c:v>
                </c:pt>
                <c:pt idx="61">
                  <c:v>24.885999999999999</c:v>
                </c:pt>
                <c:pt idx="62">
                  <c:v>24.835000000000001</c:v>
                </c:pt>
                <c:pt idx="63">
                  <c:v>24.763999999999999</c:v>
                </c:pt>
                <c:pt idx="64">
                  <c:v>25.314</c:v>
                </c:pt>
                <c:pt idx="65">
                  <c:v>25.277999999999999</c:v>
                </c:pt>
                <c:pt idx="66">
                  <c:v>25.2</c:v>
                </c:pt>
                <c:pt idx="67">
                  <c:v>25.210999999999999</c:v>
                </c:pt>
                <c:pt idx="68">
                  <c:v>25.841000000000001</c:v>
                </c:pt>
                <c:pt idx="69">
                  <c:v>25.837</c:v>
                </c:pt>
                <c:pt idx="70">
                  <c:v>26.428999999999998</c:v>
                </c:pt>
                <c:pt idx="71">
                  <c:v>25.808</c:v>
                </c:pt>
                <c:pt idx="72">
                  <c:v>26.419</c:v>
                </c:pt>
                <c:pt idx="73">
                  <c:v>26.425999999999998</c:v>
                </c:pt>
                <c:pt idx="74">
                  <c:v>26.448</c:v>
                </c:pt>
                <c:pt idx="75">
                  <c:v>25.858000000000001</c:v>
                </c:pt>
                <c:pt idx="76">
                  <c:v>25.858000000000001</c:v>
                </c:pt>
                <c:pt idx="77">
                  <c:v>25.253</c:v>
                </c:pt>
                <c:pt idx="78">
                  <c:v>24.648</c:v>
                </c:pt>
                <c:pt idx="79">
                  <c:v>24.053000000000001</c:v>
                </c:pt>
                <c:pt idx="80">
                  <c:v>24.097000000000001</c:v>
                </c:pt>
                <c:pt idx="81">
                  <c:v>24.146000000000001</c:v>
                </c:pt>
                <c:pt idx="82">
                  <c:v>24.190999999999999</c:v>
                </c:pt>
                <c:pt idx="83">
                  <c:v>23.648</c:v>
                </c:pt>
                <c:pt idx="84">
                  <c:v>23.016999999999999</c:v>
                </c:pt>
                <c:pt idx="85">
                  <c:v>22.446999999999999</c:v>
                </c:pt>
                <c:pt idx="86">
                  <c:v>21.82</c:v>
                </c:pt>
                <c:pt idx="87">
                  <c:v>21.181000000000001</c:v>
                </c:pt>
                <c:pt idx="88">
                  <c:v>21.123999999999999</c:v>
                </c:pt>
                <c:pt idx="89">
                  <c:v>21.802</c:v>
                </c:pt>
                <c:pt idx="90">
                  <c:v>21.818000000000001</c:v>
                </c:pt>
                <c:pt idx="91">
                  <c:v>21.89</c:v>
                </c:pt>
                <c:pt idx="92">
                  <c:v>21.963999999999999</c:v>
                </c:pt>
                <c:pt idx="93">
                  <c:v>22.048999999999999</c:v>
                </c:pt>
                <c:pt idx="94">
                  <c:v>21.408999999999999</c:v>
                </c:pt>
                <c:pt idx="95">
                  <c:v>21.423999999999999</c:v>
                </c:pt>
                <c:pt idx="96">
                  <c:v>21.367999999999999</c:v>
                </c:pt>
                <c:pt idx="97">
                  <c:v>21.388000000000002</c:v>
                </c:pt>
                <c:pt idx="98">
                  <c:v>21.326000000000001</c:v>
                </c:pt>
                <c:pt idx="99">
                  <c:v>21.405000000000001</c:v>
                </c:pt>
                <c:pt idx="100">
                  <c:v>20.853999999999999</c:v>
                </c:pt>
                <c:pt idx="101">
                  <c:v>20.946999999999999</c:v>
                </c:pt>
                <c:pt idx="102">
                  <c:v>20.399999999999999</c:v>
                </c:pt>
                <c:pt idx="103">
                  <c:v>20.411999999999999</c:v>
                </c:pt>
                <c:pt idx="104">
                  <c:v>20.425000000000001</c:v>
                </c:pt>
                <c:pt idx="105">
                  <c:v>20.364000000000001</c:v>
                </c:pt>
                <c:pt idx="106">
                  <c:v>19.806999999999999</c:v>
                </c:pt>
                <c:pt idx="107">
                  <c:v>19.748999999999999</c:v>
                </c:pt>
                <c:pt idx="108">
                  <c:v>19.837</c:v>
                </c:pt>
                <c:pt idx="109">
                  <c:v>19.221</c:v>
                </c:pt>
                <c:pt idx="110">
                  <c:v>19.23</c:v>
                </c:pt>
                <c:pt idx="111">
                  <c:v>19.164999999999999</c:v>
                </c:pt>
                <c:pt idx="112">
                  <c:v>19.164999999999999</c:v>
                </c:pt>
                <c:pt idx="113">
                  <c:v>19.097000000000001</c:v>
                </c:pt>
                <c:pt idx="114">
                  <c:v>19.657</c:v>
                </c:pt>
                <c:pt idx="115">
                  <c:v>20.222999999999999</c:v>
                </c:pt>
                <c:pt idx="116">
                  <c:v>20.856999999999999</c:v>
                </c:pt>
                <c:pt idx="117">
                  <c:v>21.42</c:v>
                </c:pt>
                <c:pt idx="118">
                  <c:v>21.488</c:v>
                </c:pt>
                <c:pt idx="119">
                  <c:v>21.484000000000002</c:v>
                </c:pt>
                <c:pt idx="120">
                  <c:v>21.548999999999999</c:v>
                </c:pt>
                <c:pt idx="121">
                  <c:v>21.548999999999999</c:v>
                </c:pt>
                <c:pt idx="122">
                  <c:v>21.617999999999999</c:v>
                </c:pt>
                <c:pt idx="123">
                  <c:v>21.619</c:v>
                </c:pt>
                <c:pt idx="124">
                  <c:v>21.689</c:v>
                </c:pt>
                <c:pt idx="125">
                  <c:v>21.614999999999998</c:v>
                </c:pt>
                <c:pt idx="126">
                  <c:v>21.54</c:v>
                </c:pt>
                <c:pt idx="127">
                  <c:v>22.126999999999999</c:v>
                </c:pt>
                <c:pt idx="128">
                  <c:v>22.126000000000001</c:v>
                </c:pt>
                <c:pt idx="129">
                  <c:v>22.134</c:v>
                </c:pt>
                <c:pt idx="130">
                  <c:v>22.213000000000001</c:v>
                </c:pt>
                <c:pt idx="131">
                  <c:v>22.216000000000001</c:v>
                </c:pt>
                <c:pt idx="132">
                  <c:v>21.632999999999999</c:v>
                </c:pt>
                <c:pt idx="133">
                  <c:v>21.556999999999999</c:v>
                </c:pt>
                <c:pt idx="134">
                  <c:v>21.553000000000001</c:v>
                </c:pt>
                <c:pt idx="135">
                  <c:v>21.553999999999998</c:v>
                </c:pt>
                <c:pt idx="136">
                  <c:v>21.626000000000001</c:v>
                </c:pt>
                <c:pt idx="137">
                  <c:v>21.620999999999999</c:v>
                </c:pt>
                <c:pt idx="138">
                  <c:v>21.628</c:v>
                </c:pt>
                <c:pt idx="139">
                  <c:v>21.628</c:v>
                </c:pt>
                <c:pt idx="140">
                  <c:v>21.064</c:v>
                </c:pt>
                <c:pt idx="141">
                  <c:v>21.067</c:v>
                </c:pt>
                <c:pt idx="142">
                  <c:v>21.003</c:v>
                </c:pt>
                <c:pt idx="143">
                  <c:v>20.452999999999999</c:v>
                </c:pt>
                <c:pt idx="144">
                  <c:v>19.838000000000001</c:v>
                </c:pt>
                <c:pt idx="145">
                  <c:v>20.414999999999999</c:v>
                </c:pt>
                <c:pt idx="146">
                  <c:v>20.431999999999999</c:v>
                </c:pt>
                <c:pt idx="147">
                  <c:v>20.52</c:v>
                </c:pt>
                <c:pt idx="148">
                  <c:v>21.164999999999999</c:v>
                </c:pt>
                <c:pt idx="149">
                  <c:v>21.244</c:v>
                </c:pt>
                <c:pt idx="150">
                  <c:v>21.256</c:v>
                </c:pt>
                <c:pt idx="151">
                  <c:v>21.266999999999999</c:v>
                </c:pt>
                <c:pt idx="152">
                  <c:v>20.713999999999999</c:v>
                </c:pt>
                <c:pt idx="153">
                  <c:v>20.155000000000001</c:v>
                </c:pt>
                <c:pt idx="154">
                  <c:v>20.158000000000001</c:v>
                </c:pt>
                <c:pt idx="155">
                  <c:v>19.597000000000001</c:v>
                </c:pt>
                <c:pt idx="156">
                  <c:v>19.038</c:v>
                </c:pt>
                <c:pt idx="157">
                  <c:v>19.042999999999999</c:v>
                </c:pt>
                <c:pt idx="158">
                  <c:v>19.047000000000001</c:v>
                </c:pt>
                <c:pt idx="159">
                  <c:v>18.446000000000002</c:v>
                </c:pt>
                <c:pt idx="160">
                  <c:v>17.844999999999999</c:v>
                </c:pt>
                <c:pt idx="161">
                  <c:v>17.236000000000001</c:v>
                </c:pt>
                <c:pt idx="162">
                  <c:v>16.623999999999999</c:v>
                </c:pt>
                <c:pt idx="163">
                  <c:v>15.433999999999999</c:v>
                </c:pt>
                <c:pt idx="164">
                  <c:v>14.911</c:v>
                </c:pt>
                <c:pt idx="165">
                  <c:v>14.898999999999999</c:v>
                </c:pt>
                <c:pt idx="166">
                  <c:v>14.374000000000001</c:v>
                </c:pt>
                <c:pt idx="167">
                  <c:v>14.362</c:v>
                </c:pt>
                <c:pt idx="168">
                  <c:v>14.926</c:v>
                </c:pt>
                <c:pt idx="169">
                  <c:v>14.911</c:v>
                </c:pt>
                <c:pt idx="170">
                  <c:v>14.898999999999999</c:v>
                </c:pt>
                <c:pt idx="171">
                  <c:v>15.404</c:v>
                </c:pt>
                <c:pt idx="172">
                  <c:v>14.88</c:v>
                </c:pt>
                <c:pt idx="173">
                  <c:v>14.361000000000001</c:v>
                </c:pt>
                <c:pt idx="174">
                  <c:v>14.291</c:v>
                </c:pt>
                <c:pt idx="175">
                  <c:v>13.708</c:v>
                </c:pt>
                <c:pt idx="176">
                  <c:v>13.185</c:v>
                </c:pt>
                <c:pt idx="177">
                  <c:v>13.115</c:v>
                </c:pt>
                <c:pt idx="178">
                  <c:v>13.108000000000001</c:v>
                </c:pt>
                <c:pt idx="179">
                  <c:v>13.103999999999999</c:v>
                </c:pt>
                <c:pt idx="180">
                  <c:v>13.093999999999999</c:v>
                </c:pt>
                <c:pt idx="181">
                  <c:v>13.026</c:v>
                </c:pt>
                <c:pt idx="182">
                  <c:v>13.082000000000001</c:v>
                </c:pt>
                <c:pt idx="183">
                  <c:v>13.07</c:v>
                </c:pt>
                <c:pt idx="184">
                  <c:v>13.119</c:v>
                </c:pt>
                <c:pt idx="185">
                  <c:v>13.173999999999999</c:v>
                </c:pt>
                <c:pt idx="186">
                  <c:v>13.163</c:v>
                </c:pt>
                <c:pt idx="187">
                  <c:v>13.16</c:v>
                </c:pt>
                <c:pt idx="188">
                  <c:v>13.058</c:v>
                </c:pt>
                <c:pt idx="189">
                  <c:v>13.535</c:v>
                </c:pt>
                <c:pt idx="190">
                  <c:v>14.012</c:v>
                </c:pt>
                <c:pt idx="191">
                  <c:v>14.552</c:v>
                </c:pt>
                <c:pt idx="192">
                  <c:v>14.509</c:v>
                </c:pt>
                <c:pt idx="193">
                  <c:v>15.08</c:v>
                </c:pt>
                <c:pt idx="194">
                  <c:v>15.08</c:v>
                </c:pt>
                <c:pt idx="195">
                  <c:v>15.082000000000001</c:v>
                </c:pt>
                <c:pt idx="196">
                  <c:v>15.084</c:v>
                </c:pt>
                <c:pt idx="197">
                  <c:v>15.602</c:v>
                </c:pt>
                <c:pt idx="198">
                  <c:v>15.603999999999999</c:v>
                </c:pt>
                <c:pt idx="199">
                  <c:v>15.606999999999999</c:v>
                </c:pt>
                <c:pt idx="200">
                  <c:v>15.609</c:v>
                </c:pt>
                <c:pt idx="201">
                  <c:v>16.148</c:v>
                </c:pt>
                <c:pt idx="202">
                  <c:v>16.161000000000001</c:v>
                </c:pt>
                <c:pt idx="203">
                  <c:v>16.777999999999999</c:v>
                </c:pt>
                <c:pt idx="204">
                  <c:v>16.786999999999999</c:v>
                </c:pt>
                <c:pt idx="205">
                  <c:v>16.783000000000001</c:v>
                </c:pt>
                <c:pt idx="206">
                  <c:v>16.242000000000001</c:v>
                </c:pt>
                <c:pt idx="207">
                  <c:v>16.221</c:v>
                </c:pt>
                <c:pt idx="208">
                  <c:v>15.592000000000001</c:v>
                </c:pt>
                <c:pt idx="209">
                  <c:v>15.565</c:v>
                </c:pt>
                <c:pt idx="210">
                  <c:v>15.542</c:v>
                </c:pt>
                <c:pt idx="211">
                  <c:v>16.120999999999999</c:v>
                </c:pt>
                <c:pt idx="212">
                  <c:v>16.701000000000001</c:v>
                </c:pt>
                <c:pt idx="213">
                  <c:v>17.286999999999999</c:v>
                </c:pt>
                <c:pt idx="214">
                  <c:v>17.265999999999998</c:v>
                </c:pt>
                <c:pt idx="215">
                  <c:v>17.260000000000002</c:v>
                </c:pt>
                <c:pt idx="216">
                  <c:v>16.652999999999999</c:v>
                </c:pt>
                <c:pt idx="217">
                  <c:v>16.059000000000001</c:v>
                </c:pt>
                <c:pt idx="218">
                  <c:v>15.471</c:v>
                </c:pt>
                <c:pt idx="219">
                  <c:v>15.481</c:v>
                </c:pt>
                <c:pt idx="220">
                  <c:v>15.484999999999999</c:v>
                </c:pt>
                <c:pt idx="221">
                  <c:v>16.096</c:v>
                </c:pt>
                <c:pt idx="222">
                  <c:v>16.093</c:v>
                </c:pt>
                <c:pt idx="223">
                  <c:v>16.087</c:v>
                </c:pt>
                <c:pt idx="224">
                  <c:v>16.698</c:v>
                </c:pt>
                <c:pt idx="225">
                  <c:v>17.236999999999998</c:v>
                </c:pt>
                <c:pt idx="226">
                  <c:v>16.635000000000002</c:v>
                </c:pt>
                <c:pt idx="227">
                  <c:v>16.641999999999999</c:v>
                </c:pt>
                <c:pt idx="228">
                  <c:v>16.640999999999998</c:v>
                </c:pt>
                <c:pt idx="229">
                  <c:v>16.027000000000001</c:v>
                </c:pt>
                <c:pt idx="230">
                  <c:v>16.013999999999999</c:v>
                </c:pt>
                <c:pt idx="231">
                  <c:v>15.997999999999999</c:v>
                </c:pt>
                <c:pt idx="232">
                  <c:v>15.978999999999999</c:v>
                </c:pt>
                <c:pt idx="233">
                  <c:v>16.501000000000001</c:v>
                </c:pt>
                <c:pt idx="234">
                  <c:v>16.492000000000001</c:v>
                </c:pt>
                <c:pt idx="235">
                  <c:v>15.946999999999999</c:v>
                </c:pt>
                <c:pt idx="236">
                  <c:v>16.47</c:v>
                </c:pt>
                <c:pt idx="237">
                  <c:v>17.062000000000001</c:v>
                </c:pt>
                <c:pt idx="238">
                  <c:v>17.053000000000001</c:v>
                </c:pt>
                <c:pt idx="239">
                  <c:v>17.655999999999999</c:v>
                </c:pt>
                <c:pt idx="240">
                  <c:v>18.198</c:v>
                </c:pt>
                <c:pt idx="241">
                  <c:v>18.277000000000001</c:v>
                </c:pt>
                <c:pt idx="242">
                  <c:v>18.213000000000001</c:v>
                </c:pt>
                <c:pt idx="243">
                  <c:v>18.222000000000001</c:v>
                </c:pt>
                <c:pt idx="244">
                  <c:v>18.148</c:v>
                </c:pt>
                <c:pt idx="245">
                  <c:v>18.765999999999998</c:v>
                </c:pt>
                <c:pt idx="246">
                  <c:v>19.234000000000002</c:v>
                </c:pt>
                <c:pt idx="247">
                  <c:v>19.847999999999999</c:v>
                </c:pt>
                <c:pt idx="248">
                  <c:v>19.821999999999999</c:v>
                </c:pt>
                <c:pt idx="249">
                  <c:v>19.863</c:v>
                </c:pt>
                <c:pt idx="250">
                  <c:v>19.268999999999998</c:v>
                </c:pt>
                <c:pt idx="251">
                  <c:v>19.247</c:v>
                </c:pt>
                <c:pt idx="252">
                  <c:v>19.216999999999999</c:v>
                </c:pt>
                <c:pt idx="253">
                  <c:v>19.826000000000001</c:v>
                </c:pt>
                <c:pt idx="254">
                  <c:v>20.376999999999999</c:v>
                </c:pt>
                <c:pt idx="255">
                  <c:v>21.524000000000001</c:v>
                </c:pt>
                <c:pt idx="256">
                  <c:v>21.603999999999999</c:v>
                </c:pt>
                <c:pt idx="257">
                  <c:v>21.614000000000001</c:v>
                </c:pt>
                <c:pt idx="258">
                  <c:v>22.187999999999999</c:v>
                </c:pt>
                <c:pt idx="259">
                  <c:v>22.757000000000001</c:v>
                </c:pt>
                <c:pt idx="260">
                  <c:v>22.728999999999999</c:v>
                </c:pt>
                <c:pt idx="261">
                  <c:v>23.280999999999999</c:v>
                </c:pt>
                <c:pt idx="262">
                  <c:v>24.451000000000001</c:v>
                </c:pt>
                <c:pt idx="263">
                  <c:v>25.055</c:v>
                </c:pt>
                <c:pt idx="264">
                  <c:v>26.379000000000001</c:v>
                </c:pt>
                <c:pt idx="265">
                  <c:v>27.099</c:v>
                </c:pt>
                <c:pt idx="266">
                  <c:v>27.821000000000002</c:v>
                </c:pt>
                <c:pt idx="267">
                  <c:v>27.934999999999999</c:v>
                </c:pt>
                <c:pt idx="268">
                  <c:v>28.055</c:v>
                </c:pt>
                <c:pt idx="269">
                  <c:v>27.457000000000001</c:v>
                </c:pt>
                <c:pt idx="270">
                  <c:v>27.466000000000001</c:v>
                </c:pt>
                <c:pt idx="271">
                  <c:v>27.462</c:v>
                </c:pt>
                <c:pt idx="272">
                  <c:v>27.451000000000001</c:v>
                </c:pt>
                <c:pt idx="273">
                  <c:v>26.75</c:v>
                </c:pt>
                <c:pt idx="274">
                  <c:v>26.056000000000001</c:v>
                </c:pt>
                <c:pt idx="275">
                  <c:v>25.986999999999998</c:v>
                </c:pt>
                <c:pt idx="276">
                  <c:v>25.306999999999999</c:v>
                </c:pt>
                <c:pt idx="277">
                  <c:v>24.63</c:v>
                </c:pt>
                <c:pt idx="278">
                  <c:v>24.632000000000001</c:v>
                </c:pt>
                <c:pt idx="279">
                  <c:v>24.623999999999999</c:v>
                </c:pt>
                <c:pt idx="280">
                  <c:v>23.419</c:v>
                </c:pt>
                <c:pt idx="281">
                  <c:v>23.414999999999999</c:v>
                </c:pt>
                <c:pt idx="282">
                  <c:v>22.83</c:v>
                </c:pt>
                <c:pt idx="283">
                  <c:v>22.809000000000001</c:v>
                </c:pt>
                <c:pt idx="284">
                  <c:v>22.177</c:v>
                </c:pt>
                <c:pt idx="285">
                  <c:v>22.12</c:v>
                </c:pt>
                <c:pt idx="286">
                  <c:v>21.401</c:v>
                </c:pt>
                <c:pt idx="287">
                  <c:v>21.273</c:v>
                </c:pt>
                <c:pt idx="288">
                  <c:v>20.664999999999999</c:v>
                </c:pt>
                <c:pt idx="289">
                  <c:v>20.047000000000001</c:v>
                </c:pt>
                <c:pt idx="290">
                  <c:v>20.082000000000001</c:v>
                </c:pt>
                <c:pt idx="291">
                  <c:v>20.21</c:v>
                </c:pt>
                <c:pt idx="292">
                  <c:v>20.327999999999999</c:v>
                </c:pt>
                <c:pt idx="293">
                  <c:v>20.370999999999999</c:v>
                </c:pt>
                <c:pt idx="294">
                  <c:v>21.026</c:v>
                </c:pt>
                <c:pt idx="295">
                  <c:v>21.007999999999999</c:v>
                </c:pt>
                <c:pt idx="296">
                  <c:v>20.353000000000002</c:v>
                </c:pt>
                <c:pt idx="297">
                  <c:v>20.335999999999999</c:v>
                </c:pt>
                <c:pt idx="298">
                  <c:v>20.248000000000001</c:v>
                </c:pt>
                <c:pt idx="299">
                  <c:v>19.678000000000001</c:v>
                </c:pt>
                <c:pt idx="300">
                  <c:v>19.126999999999999</c:v>
                </c:pt>
                <c:pt idx="301">
                  <c:v>19.751000000000001</c:v>
                </c:pt>
                <c:pt idx="302">
                  <c:v>19.742999999999999</c:v>
                </c:pt>
                <c:pt idx="303">
                  <c:v>19.738</c:v>
                </c:pt>
                <c:pt idx="304">
                  <c:v>20.292999999999999</c:v>
                </c:pt>
                <c:pt idx="305">
                  <c:v>20.853000000000002</c:v>
                </c:pt>
                <c:pt idx="306">
                  <c:v>21.446999999999999</c:v>
                </c:pt>
                <c:pt idx="307">
                  <c:v>22.036999999999999</c:v>
                </c:pt>
                <c:pt idx="308">
                  <c:v>22.036000000000001</c:v>
                </c:pt>
                <c:pt idx="309">
                  <c:v>22.617000000000001</c:v>
                </c:pt>
                <c:pt idx="310">
                  <c:v>23.181000000000001</c:v>
                </c:pt>
                <c:pt idx="311">
                  <c:v>23.763999999999999</c:v>
                </c:pt>
                <c:pt idx="312">
                  <c:v>23.739000000000001</c:v>
                </c:pt>
                <c:pt idx="313">
                  <c:v>24.957000000000001</c:v>
                </c:pt>
                <c:pt idx="314">
                  <c:v>25.516999999999999</c:v>
                </c:pt>
                <c:pt idx="315">
                  <c:v>26.087</c:v>
                </c:pt>
                <c:pt idx="316">
                  <c:v>26.052</c:v>
                </c:pt>
                <c:pt idx="317">
                  <c:v>26.692</c:v>
                </c:pt>
                <c:pt idx="318">
                  <c:v>26.678999999999998</c:v>
                </c:pt>
                <c:pt idx="319">
                  <c:v>27.288</c:v>
                </c:pt>
                <c:pt idx="320">
                  <c:v>27.905000000000001</c:v>
                </c:pt>
                <c:pt idx="321">
                  <c:v>28.614999999999998</c:v>
                </c:pt>
                <c:pt idx="322">
                  <c:v>29.228000000000002</c:v>
                </c:pt>
                <c:pt idx="323">
                  <c:v>29.164000000000001</c:v>
                </c:pt>
                <c:pt idx="324">
                  <c:v>29.102</c:v>
                </c:pt>
                <c:pt idx="325">
                  <c:v>29.106999999999999</c:v>
                </c:pt>
                <c:pt idx="326">
                  <c:v>28.937000000000001</c:v>
                </c:pt>
                <c:pt idx="327">
                  <c:v>28.841999999999999</c:v>
                </c:pt>
                <c:pt idx="328">
                  <c:v>29.484000000000002</c:v>
                </c:pt>
                <c:pt idx="329">
                  <c:v>30.183</c:v>
                </c:pt>
                <c:pt idx="330">
                  <c:v>30.821999999999999</c:v>
                </c:pt>
                <c:pt idx="331">
                  <c:v>31.561</c:v>
                </c:pt>
                <c:pt idx="332">
                  <c:v>32.277999999999999</c:v>
                </c:pt>
                <c:pt idx="333">
                  <c:v>33.023000000000003</c:v>
                </c:pt>
                <c:pt idx="334">
                  <c:v>32.444000000000003</c:v>
                </c:pt>
                <c:pt idx="335">
                  <c:v>31.856000000000002</c:v>
                </c:pt>
                <c:pt idx="336">
                  <c:v>31.913</c:v>
                </c:pt>
                <c:pt idx="337">
                  <c:v>31.268999999999998</c:v>
                </c:pt>
                <c:pt idx="338">
                  <c:v>31.279</c:v>
                </c:pt>
                <c:pt idx="339">
                  <c:v>31.934000000000001</c:v>
                </c:pt>
                <c:pt idx="340">
                  <c:v>32.607999999999997</c:v>
                </c:pt>
                <c:pt idx="341">
                  <c:v>31.863</c:v>
                </c:pt>
                <c:pt idx="342">
                  <c:v>31.221</c:v>
                </c:pt>
                <c:pt idx="343">
                  <c:v>30.518999999999998</c:v>
                </c:pt>
                <c:pt idx="344">
                  <c:v>30.481000000000002</c:v>
                </c:pt>
                <c:pt idx="345">
                  <c:v>29.768999999999998</c:v>
                </c:pt>
                <c:pt idx="346">
                  <c:v>30.494</c:v>
                </c:pt>
                <c:pt idx="347">
                  <c:v>31.117999999999999</c:v>
                </c:pt>
                <c:pt idx="348">
                  <c:v>31.79</c:v>
                </c:pt>
                <c:pt idx="349">
                  <c:v>31.771999999999998</c:v>
                </c:pt>
                <c:pt idx="350">
                  <c:v>31.007999999999999</c:v>
                </c:pt>
                <c:pt idx="351">
                  <c:v>30.268999999999998</c:v>
                </c:pt>
                <c:pt idx="352">
                  <c:v>30.138000000000002</c:v>
                </c:pt>
                <c:pt idx="353">
                  <c:v>28.811</c:v>
                </c:pt>
                <c:pt idx="354">
                  <c:v>27.54</c:v>
                </c:pt>
                <c:pt idx="355">
                  <c:v>27.016999999999999</c:v>
                </c:pt>
                <c:pt idx="356">
                  <c:v>26.401</c:v>
                </c:pt>
                <c:pt idx="357">
                  <c:v>25.241</c:v>
                </c:pt>
                <c:pt idx="358">
                  <c:v>24.597000000000001</c:v>
                </c:pt>
                <c:pt idx="359">
                  <c:v>23.920999999999999</c:v>
                </c:pt>
                <c:pt idx="360">
                  <c:v>23.911999999999999</c:v>
                </c:pt>
                <c:pt idx="361">
                  <c:v>23.298999999999999</c:v>
                </c:pt>
                <c:pt idx="362">
                  <c:v>23.309000000000001</c:v>
                </c:pt>
                <c:pt idx="363">
                  <c:v>23.332999999999998</c:v>
                </c:pt>
                <c:pt idx="364">
                  <c:v>23.353999999999999</c:v>
                </c:pt>
                <c:pt idx="365">
                  <c:v>22.762</c:v>
                </c:pt>
                <c:pt idx="366">
                  <c:v>22.725000000000001</c:v>
                </c:pt>
                <c:pt idx="367">
                  <c:v>23.327000000000002</c:v>
                </c:pt>
                <c:pt idx="368">
                  <c:v>24.539000000000001</c:v>
                </c:pt>
                <c:pt idx="369">
                  <c:v>25.132999999999999</c:v>
                </c:pt>
                <c:pt idx="370">
                  <c:v>26.253</c:v>
                </c:pt>
                <c:pt idx="371">
                  <c:v>26.757999999999999</c:v>
                </c:pt>
                <c:pt idx="372">
                  <c:v>26.646000000000001</c:v>
                </c:pt>
                <c:pt idx="373">
                  <c:v>25.87</c:v>
                </c:pt>
                <c:pt idx="374">
                  <c:v>26.344000000000001</c:v>
                </c:pt>
                <c:pt idx="375">
                  <c:v>26.893000000000001</c:v>
                </c:pt>
                <c:pt idx="376">
                  <c:v>27.425999999999998</c:v>
                </c:pt>
                <c:pt idx="377">
                  <c:v>28.04</c:v>
                </c:pt>
                <c:pt idx="378">
                  <c:v>28.698</c:v>
                </c:pt>
                <c:pt idx="379">
                  <c:v>28.739000000000001</c:v>
                </c:pt>
                <c:pt idx="380">
                  <c:v>28.754999999999999</c:v>
                </c:pt>
                <c:pt idx="381">
                  <c:v>29.491</c:v>
                </c:pt>
                <c:pt idx="382">
                  <c:v>29.414000000000001</c:v>
                </c:pt>
                <c:pt idx="383">
                  <c:v>30.093</c:v>
                </c:pt>
                <c:pt idx="384">
                  <c:v>29.41</c:v>
                </c:pt>
                <c:pt idx="385">
                  <c:v>29.443000000000001</c:v>
                </c:pt>
                <c:pt idx="386">
                  <c:v>28.792999999999999</c:v>
                </c:pt>
                <c:pt idx="387">
                  <c:v>28.704999999999998</c:v>
                </c:pt>
                <c:pt idx="388">
                  <c:v>28.587</c:v>
                </c:pt>
                <c:pt idx="389">
                  <c:v>29.800999999999998</c:v>
                </c:pt>
                <c:pt idx="390">
                  <c:v>28.010999999999999</c:v>
                </c:pt>
                <c:pt idx="391">
                  <c:v>26.9</c:v>
                </c:pt>
                <c:pt idx="392">
                  <c:v>25.960999999999999</c:v>
                </c:pt>
                <c:pt idx="393">
                  <c:v>24.312999999999999</c:v>
                </c:pt>
                <c:pt idx="394">
                  <c:v>23.274000000000001</c:v>
                </c:pt>
                <c:pt idx="395">
                  <c:v>24.5</c:v>
                </c:pt>
                <c:pt idx="396">
                  <c:v>25.771000000000001</c:v>
                </c:pt>
                <c:pt idx="397">
                  <c:v>27.67</c:v>
                </c:pt>
                <c:pt idx="398">
                  <c:v>30.373000000000001</c:v>
                </c:pt>
                <c:pt idx="399">
                  <c:v>31.667000000000002</c:v>
                </c:pt>
                <c:pt idx="400">
                  <c:v>33.826999999999998</c:v>
                </c:pt>
                <c:pt idx="401">
                  <c:v>34.564999999999998</c:v>
                </c:pt>
                <c:pt idx="402">
                  <c:v>34.503999999999998</c:v>
                </c:pt>
                <c:pt idx="403">
                  <c:v>33.640999999999998</c:v>
                </c:pt>
                <c:pt idx="404">
                  <c:v>33.622</c:v>
                </c:pt>
                <c:pt idx="405">
                  <c:v>32.165999999999997</c:v>
                </c:pt>
                <c:pt idx="406">
                  <c:v>31.483000000000001</c:v>
                </c:pt>
                <c:pt idx="407">
                  <c:v>30.265000000000001</c:v>
                </c:pt>
                <c:pt idx="408">
                  <c:v>29.012</c:v>
                </c:pt>
                <c:pt idx="409">
                  <c:v>27.817</c:v>
                </c:pt>
                <c:pt idx="410">
                  <c:v>26.585999999999999</c:v>
                </c:pt>
                <c:pt idx="411">
                  <c:v>25.234999999999999</c:v>
                </c:pt>
                <c:pt idx="412">
                  <c:v>24.550999999999998</c:v>
                </c:pt>
                <c:pt idx="413">
                  <c:v>24.655999999999999</c:v>
                </c:pt>
                <c:pt idx="414">
                  <c:v>24.675999999999998</c:v>
                </c:pt>
                <c:pt idx="415">
                  <c:v>25.948</c:v>
                </c:pt>
                <c:pt idx="416">
                  <c:v>27.86</c:v>
                </c:pt>
                <c:pt idx="417">
                  <c:v>29.664000000000001</c:v>
                </c:pt>
                <c:pt idx="418">
                  <c:v>31.306999999999999</c:v>
                </c:pt>
                <c:pt idx="419">
                  <c:v>33.673999999999999</c:v>
                </c:pt>
                <c:pt idx="420">
                  <c:v>36.914999999999999</c:v>
                </c:pt>
                <c:pt idx="421">
                  <c:v>40.529000000000003</c:v>
                </c:pt>
                <c:pt idx="422">
                  <c:v>44.173999999999999</c:v>
                </c:pt>
                <c:pt idx="423">
                  <c:v>48.173999999999999</c:v>
                </c:pt>
                <c:pt idx="424">
                  <c:v>52.253999999999998</c:v>
                </c:pt>
                <c:pt idx="425">
                  <c:v>54.593000000000004</c:v>
                </c:pt>
                <c:pt idx="426">
                  <c:v>56.921999999999997</c:v>
                </c:pt>
                <c:pt idx="427">
                  <c:v>60.305999999999997</c:v>
                </c:pt>
                <c:pt idx="428">
                  <c:v>61.585999999999999</c:v>
                </c:pt>
                <c:pt idx="429">
                  <c:v>63.145000000000003</c:v>
                </c:pt>
                <c:pt idx="430">
                  <c:v>64.917000000000002</c:v>
                </c:pt>
                <c:pt idx="431">
                  <c:v>66.989000000000004</c:v>
                </c:pt>
                <c:pt idx="432">
                  <c:v>67.826999999999998</c:v>
                </c:pt>
                <c:pt idx="433">
                  <c:v>69.685000000000002</c:v>
                </c:pt>
                <c:pt idx="434">
                  <c:v>70.465999999999994</c:v>
                </c:pt>
                <c:pt idx="435">
                  <c:v>71.519000000000005</c:v>
                </c:pt>
                <c:pt idx="436">
                  <c:v>71.475999999999999</c:v>
                </c:pt>
                <c:pt idx="437">
                  <c:v>73.167000000000002</c:v>
                </c:pt>
                <c:pt idx="438">
                  <c:v>74.989999999999995</c:v>
                </c:pt>
                <c:pt idx="439">
                  <c:v>76.552999999999997</c:v>
                </c:pt>
                <c:pt idx="440">
                  <c:v>78.918999999999997</c:v>
                </c:pt>
                <c:pt idx="441">
                  <c:v>82.372</c:v>
                </c:pt>
                <c:pt idx="442">
                  <c:v>84.069000000000003</c:v>
                </c:pt>
                <c:pt idx="443">
                  <c:v>85.834999999999994</c:v>
                </c:pt>
                <c:pt idx="444">
                  <c:v>87.673000000000002</c:v>
                </c:pt>
                <c:pt idx="445">
                  <c:v>89.747</c:v>
                </c:pt>
                <c:pt idx="446">
                  <c:v>90.588999999999999</c:v>
                </c:pt>
                <c:pt idx="447">
                  <c:v>91.542000000000002</c:v>
                </c:pt>
                <c:pt idx="448">
                  <c:v>91.873999999999995</c:v>
                </c:pt>
                <c:pt idx="449">
                  <c:v>93.813000000000002</c:v>
                </c:pt>
                <c:pt idx="450">
                  <c:v>92.936999999999998</c:v>
                </c:pt>
                <c:pt idx="451">
                  <c:v>90.786000000000001</c:v>
                </c:pt>
                <c:pt idx="452">
                  <c:v>89.254999999999995</c:v>
                </c:pt>
                <c:pt idx="453">
                  <c:v>86.852000000000004</c:v>
                </c:pt>
                <c:pt idx="454">
                  <c:v>83.025999999999996</c:v>
                </c:pt>
                <c:pt idx="455">
                  <c:v>82.188000000000002</c:v>
                </c:pt>
                <c:pt idx="456">
                  <c:v>82.658000000000001</c:v>
                </c:pt>
                <c:pt idx="457">
                  <c:v>81.305999999999997</c:v>
                </c:pt>
                <c:pt idx="458">
                  <c:v>81.304000000000002</c:v>
                </c:pt>
                <c:pt idx="459">
                  <c:v>81.564999999999998</c:v>
                </c:pt>
                <c:pt idx="460">
                  <c:v>83.111999999999995</c:v>
                </c:pt>
                <c:pt idx="461">
                  <c:v>84.644999999999996</c:v>
                </c:pt>
                <c:pt idx="462">
                  <c:v>90.646000000000001</c:v>
                </c:pt>
                <c:pt idx="463">
                  <c:v>96.052999999999997</c:v>
                </c:pt>
                <c:pt idx="464">
                  <c:v>104.41</c:v>
                </c:pt>
                <c:pt idx="465">
                  <c:v>111.63</c:v>
                </c:pt>
                <c:pt idx="466">
                  <c:v>123.03</c:v>
                </c:pt>
                <c:pt idx="467">
                  <c:v>132.91</c:v>
                </c:pt>
                <c:pt idx="468">
                  <c:v>148.80000000000001</c:v>
                </c:pt>
                <c:pt idx="469">
                  <c:v>163.72</c:v>
                </c:pt>
                <c:pt idx="470">
                  <c:v>187.72</c:v>
                </c:pt>
                <c:pt idx="471">
                  <c:v>210.28</c:v>
                </c:pt>
                <c:pt idx="472">
                  <c:v>241.26</c:v>
                </c:pt>
                <c:pt idx="473">
                  <c:v>271.32</c:v>
                </c:pt>
                <c:pt idx="474">
                  <c:v>305.66000000000003</c:v>
                </c:pt>
                <c:pt idx="475">
                  <c:v>348.52</c:v>
                </c:pt>
                <c:pt idx="476">
                  <c:v>387.71</c:v>
                </c:pt>
                <c:pt idx="477">
                  <c:v>430.83</c:v>
                </c:pt>
                <c:pt idx="478">
                  <c:v>489.77</c:v>
                </c:pt>
                <c:pt idx="479">
                  <c:v>567.79999999999995</c:v>
                </c:pt>
                <c:pt idx="480">
                  <c:v>660.13</c:v>
                </c:pt>
                <c:pt idx="481">
                  <c:v>758.52</c:v>
                </c:pt>
                <c:pt idx="482">
                  <c:v>845.11</c:v>
                </c:pt>
                <c:pt idx="483">
                  <c:v>957.89</c:v>
                </c:pt>
                <c:pt idx="484">
                  <c:v>1053.3</c:v>
                </c:pt>
                <c:pt idx="485">
                  <c:v>1108.2</c:v>
                </c:pt>
                <c:pt idx="486">
                  <c:v>1098.5999999999999</c:v>
                </c:pt>
                <c:pt idx="487">
                  <c:v>1206.9000000000001</c:v>
                </c:pt>
                <c:pt idx="488">
                  <c:v>1261.3</c:v>
                </c:pt>
                <c:pt idx="489">
                  <c:v>1295.3</c:v>
                </c:pt>
                <c:pt idx="490">
                  <c:v>1331.4</c:v>
                </c:pt>
                <c:pt idx="491">
                  <c:v>2048.1999999999998</c:v>
                </c:pt>
                <c:pt idx="492">
                  <c:v>2177.9</c:v>
                </c:pt>
                <c:pt idx="493">
                  <c:v>2274.9</c:v>
                </c:pt>
                <c:pt idx="494">
                  <c:v>2376.4</c:v>
                </c:pt>
                <c:pt idx="495">
                  <c:v>2908.5</c:v>
                </c:pt>
                <c:pt idx="496">
                  <c:v>2371.8000000000002</c:v>
                </c:pt>
                <c:pt idx="497">
                  <c:v>2641.2</c:v>
                </c:pt>
                <c:pt idx="498">
                  <c:v>3043.8</c:v>
                </c:pt>
                <c:pt idx="499">
                  <c:v>3347.9</c:v>
                </c:pt>
                <c:pt idx="500">
                  <c:v>3298.9</c:v>
                </c:pt>
                <c:pt idx="501">
                  <c:v>3664.4</c:v>
                </c:pt>
                <c:pt idx="502">
                  <c:v>3608.5</c:v>
                </c:pt>
                <c:pt idx="503">
                  <c:v>3129.9</c:v>
                </c:pt>
                <c:pt idx="504">
                  <c:v>2749.9</c:v>
                </c:pt>
                <c:pt idx="505">
                  <c:v>2665.6</c:v>
                </c:pt>
                <c:pt idx="506">
                  <c:v>2552</c:v>
                </c:pt>
                <c:pt idx="507">
                  <c:v>2601.9</c:v>
                </c:pt>
                <c:pt idx="508">
                  <c:v>2916.4</c:v>
                </c:pt>
                <c:pt idx="509">
                  <c:v>3337.9</c:v>
                </c:pt>
                <c:pt idx="510">
                  <c:v>3320.8</c:v>
                </c:pt>
                <c:pt idx="511">
                  <c:v>3337.2</c:v>
                </c:pt>
                <c:pt idx="512">
                  <c:v>2643.4</c:v>
                </c:pt>
                <c:pt idx="513">
                  <c:v>2014.6</c:v>
                </c:pt>
                <c:pt idx="514">
                  <c:v>1286.5999999999999</c:v>
                </c:pt>
                <c:pt idx="515">
                  <c:v>628.78</c:v>
                </c:pt>
                <c:pt idx="516">
                  <c:v>0</c:v>
                </c:pt>
                <c:pt idx="517">
                  <c:v>557.11</c:v>
                </c:pt>
                <c:pt idx="518">
                  <c:v>557.11</c:v>
                </c:pt>
                <c:pt idx="519">
                  <c:v>557.11</c:v>
                </c:pt>
                <c:pt idx="520">
                  <c:v>557.11</c:v>
                </c:pt>
                <c:pt idx="521">
                  <c:v>557.11</c:v>
                </c:pt>
                <c:pt idx="522">
                  <c:v>0</c:v>
                </c:pt>
                <c:pt idx="523">
                  <c:v>0</c:v>
                </c:pt>
                <c:pt idx="524">
                  <c:v>0</c:v>
                </c:pt>
                <c:pt idx="525">
                  <c:v>0</c:v>
                </c:pt>
                <c:pt idx="526">
                  <c:v>0</c:v>
                </c:pt>
                <c:pt idx="527">
                  <c:v>0</c:v>
                </c:pt>
                <c:pt idx="528">
                  <c:v>0</c:v>
                </c:pt>
                <c:pt idx="529">
                  <c:v>0</c:v>
                </c:pt>
                <c:pt idx="530">
                  <c:v>496.27</c:v>
                </c:pt>
                <c:pt idx="531">
                  <c:v>496.27</c:v>
                </c:pt>
                <c:pt idx="532">
                  <c:v>496.27</c:v>
                </c:pt>
                <c:pt idx="533">
                  <c:v>952.89</c:v>
                </c:pt>
                <c:pt idx="534">
                  <c:v>1336.7</c:v>
                </c:pt>
                <c:pt idx="535">
                  <c:v>840.42</c:v>
                </c:pt>
                <c:pt idx="536">
                  <c:v>840.42</c:v>
                </c:pt>
                <c:pt idx="537">
                  <c:v>840.42</c:v>
                </c:pt>
                <c:pt idx="538">
                  <c:v>383.8</c:v>
                </c:pt>
                <c:pt idx="539">
                  <c:v>0</c:v>
                </c:pt>
                <c:pt idx="540">
                  <c:v>400.47</c:v>
                </c:pt>
                <c:pt idx="541">
                  <c:v>400.47</c:v>
                </c:pt>
                <c:pt idx="542">
                  <c:v>764.32</c:v>
                </c:pt>
                <c:pt idx="543">
                  <c:v>764.32</c:v>
                </c:pt>
                <c:pt idx="544">
                  <c:v>764.32</c:v>
                </c:pt>
                <c:pt idx="545">
                  <c:v>363.85</c:v>
                </c:pt>
                <c:pt idx="546">
                  <c:v>363.85</c:v>
                </c:pt>
                <c:pt idx="547">
                  <c:v>431.92</c:v>
                </c:pt>
                <c:pt idx="548">
                  <c:v>819.48</c:v>
                </c:pt>
                <c:pt idx="549">
                  <c:v>819.48</c:v>
                </c:pt>
                <c:pt idx="550">
                  <c:v>819.48</c:v>
                </c:pt>
                <c:pt idx="551">
                  <c:v>1159.0999999999999</c:v>
                </c:pt>
                <c:pt idx="552">
                  <c:v>727.14</c:v>
                </c:pt>
                <c:pt idx="553">
                  <c:v>339.57</c:v>
                </c:pt>
                <c:pt idx="554">
                  <c:v>339.57</c:v>
                </c:pt>
                <c:pt idx="555">
                  <c:v>339.57</c:v>
                </c:pt>
                <c:pt idx="556">
                  <c:v>0</c:v>
                </c:pt>
                <c:pt idx="557">
                  <c:v>0</c:v>
                </c:pt>
                <c:pt idx="558">
                  <c:v>251.43</c:v>
                </c:pt>
                <c:pt idx="559">
                  <c:v>251.43</c:v>
                </c:pt>
                <c:pt idx="560">
                  <c:v>251.43</c:v>
                </c:pt>
                <c:pt idx="561">
                  <c:v>585.29</c:v>
                </c:pt>
                <c:pt idx="562">
                  <c:v>855.82</c:v>
                </c:pt>
                <c:pt idx="563">
                  <c:v>890.3</c:v>
                </c:pt>
                <c:pt idx="564">
                  <c:v>890.3</c:v>
                </c:pt>
                <c:pt idx="565">
                  <c:v>1124.2</c:v>
                </c:pt>
                <c:pt idx="566">
                  <c:v>790.32</c:v>
                </c:pt>
                <c:pt idx="567">
                  <c:v>519.79</c:v>
                </c:pt>
                <c:pt idx="568">
                  <c:v>233.88</c:v>
                </c:pt>
                <c:pt idx="569">
                  <c:v>233.88</c:v>
                </c:pt>
                <c:pt idx="570">
                  <c:v>0</c:v>
                </c:pt>
                <c:pt idx="571">
                  <c:v>0</c:v>
                </c:pt>
                <c:pt idx="572">
                  <c:v>0</c:v>
                </c:pt>
                <c:pt idx="573">
                  <c:v>0</c:v>
                </c:pt>
                <c:pt idx="574">
                  <c:v>176.85</c:v>
                </c:pt>
                <c:pt idx="575">
                  <c:v>176.85</c:v>
                </c:pt>
                <c:pt idx="576">
                  <c:v>176.85</c:v>
                </c:pt>
                <c:pt idx="577">
                  <c:v>176.85</c:v>
                </c:pt>
                <c:pt idx="578">
                  <c:v>176.85</c:v>
                </c:pt>
                <c:pt idx="579">
                  <c:v>172.98</c:v>
                </c:pt>
                <c:pt idx="580">
                  <c:v>172.98</c:v>
                </c:pt>
                <c:pt idx="581">
                  <c:v>318.58</c:v>
                </c:pt>
                <c:pt idx="582">
                  <c:v>318.58</c:v>
                </c:pt>
                <c:pt idx="583">
                  <c:v>318.58</c:v>
                </c:pt>
                <c:pt idx="584">
                  <c:v>344.48</c:v>
                </c:pt>
                <c:pt idx="585">
                  <c:v>569.76</c:v>
                </c:pt>
                <c:pt idx="586">
                  <c:v>649.45000000000005</c:v>
                </c:pt>
                <c:pt idx="587">
                  <c:v>822.55</c:v>
                </c:pt>
                <c:pt idx="588">
                  <c:v>900.44</c:v>
                </c:pt>
                <c:pt idx="589">
                  <c:v>929.07</c:v>
                </c:pt>
                <c:pt idx="590">
                  <c:v>926.33</c:v>
                </c:pt>
                <c:pt idx="591">
                  <c:v>977.77</c:v>
                </c:pt>
                <c:pt idx="592">
                  <c:v>935.4</c:v>
                </c:pt>
                <c:pt idx="593">
                  <c:v>954.71</c:v>
                </c:pt>
                <c:pt idx="594">
                  <c:v>830.95</c:v>
                </c:pt>
                <c:pt idx="595">
                  <c:v>691.79</c:v>
                </c:pt>
                <c:pt idx="596">
                  <c:v>512.28</c:v>
                </c:pt>
                <c:pt idx="597">
                  <c:v>490.37</c:v>
                </c:pt>
                <c:pt idx="598">
                  <c:v>469.38</c:v>
                </c:pt>
              </c:numCache>
            </c:numRef>
          </c:yVal>
          <c:smooth val="1"/>
        </c:ser>
        <c:dLbls>
          <c:showLegendKey val="0"/>
          <c:showVal val="0"/>
          <c:showCatName val="0"/>
          <c:showSerName val="0"/>
          <c:showPercent val="0"/>
          <c:showBubbleSize val="0"/>
        </c:dLbls>
        <c:axId val="65264960"/>
        <c:axId val="545488896"/>
      </c:scatterChart>
      <c:valAx>
        <c:axId val="65264960"/>
        <c:scaling>
          <c:orientation val="minMax"/>
          <c:max val="16"/>
          <c:min val="0"/>
        </c:scaling>
        <c:delete val="0"/>
        <c:axPos val="b"/>
        <c:majorGridlines/>
        <c:title>
          <c:tx>
            <c:rich>
              <a:bodyPr/>
              <a:lstStyle/>
              <a:p>
                <a:pPr>
                  <a:defRPr sz="1800"/>
                </a:pPr>
                <a:r>
                  <a:rPr lang="sv-SE" sz="1800"/>
                  <a:t>Frequency [GHz]</a:t>
                </a:r>
              </a:p>
            </c:rich>
          </c:tx>
          <c:layout/>
          <c:overlay val="0"/>
        </c:title>
        <c:numFmt formatCode="General" sourceLinked="1"/>
        <c:majorTickMark val="out"/>
        <c:minorTickMark val="none"/>
        <c:tickLblPos val="nextTo"/>
        <c:txPr>
          <a:bodyPr/>
          <a:lstStyle/>
          <a:p>
            <a:pPr>
              <a:defRPr sz="1800"/>
            </a:pPr>
            <a:endParaRPr lang="en-US"/>
          </a:p>
        </c:txPr>
        <c:crossAx val="545488896"/>
        <c:crosses val="autoZero"/>
        <c:crossBetween val="midCat"/>
      </c:valAx>
      <c:valAx>
        <c:axId val="545488896"/>
        <c:scaling>
          <c:orientation val="minMax"/>
          <c:max val="50"/>
          <c:min val="0"/>
        </c:scaling>
        <c:delete val="0"/>
        <c:axPos val="l"/>
        <c:majorGridlines/>
        <c:title>
          <c:tx>
            <c:rich>
              <a:bodyPr rot="-5400000" vert="horz"/>
              <a:lstStyle/>
              <a:p>
                <a:pPr>
                  <a:defRPr sz="1800"/>
                </a:pPr>
                <a:r>
                  <a:rPr lang="sv-SE" sz="1800"/>
                  <a:t>Gain [dB], Noise [K]</a:t>
                </a:r>
              </a:p>
            </c:rich>
          </c:tx>
          <c:layout/>
          <c:overlay val="0"/>
        </c:title>
        <c:numFmt formatCode="General" sourceLinked="1"/>
        <c:majorTickMark val="out"/>
        <c:minorTickMark val="none"/>
        <c:tickLblPos val="nextTo"/>
        <c:txPr>
          <a:bodyPr/>
          <a:lstStyle/>
          <a:p>
            <a:pPr>
              <a:defRPr sz="1800"/>
            </a:pPr>
            <a:endParaRPr lang="en-US"/>
          </a:p>
        </c:txPr>
        <c:crossAx val="65264960"/>
        <c:crosses val="autoZero"/>
        <c:crossBetween val="midCat"/>
      </c:valAx>
    </c:plotArea>
    <c:legend>
      <c:legendPos val="r"/>
      <c:layout>
        <c:manualLayout>
          <c:xMode val="edge"/>
          <c:yMode val="edge"/>
          <c:x val="0.4071037078794712"/>
          <c:y val="0.15614863066889412"/>
          <c:w val="0.2881207349081365"/>
          <c:h val="0.14137740450138792"/>
        </c:manualLayout>
      </c:layout>
      <c:overlay val="0"/>
      <c:spPr>
        <a:solidFill>
          <a:schemeClr val="bg1"/>
        </a:solidFill>
      </c:spPr>
      <c:txPr>
        <a:bodyPr/>
        <a:lstStyle/>
        <a:p>
          <a:pPr>
            <a:defRPr sz="1800"/>
          </a:pPr>
          <a:endParaRPr lang="en-US"/>
        </a:p>
      </c:txPr>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0.80543</cdr:x>
      <cdr:y>0.14825</cdr:y>
    </cdr:from>
    <cdr:to>
      <cdr:x>0.95133</cdr:x>
      <cdr:y>0.62958</cdr:y>
    </cdr:to>
    <cdr:sp macro="" textlink="">
      <cdr:nvSpPr>
        <cdr:cNvPr id="2" name="TextBox 1"/>
        <cdr:cNvSpPr txBox="1"/>
      </cdr:nvSpPr>
      <cdr:spPr>
        <a:xfrm xmlns:a="http://schemas.openxmlformats.org/drawingml/2006/main">
          <a:off x="9540624" y="1153282"/>
          <a:ext cx="1728211" cy="3744417"/>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sv-SE" sz="1600" b="1" dirty="0">
              <a:solidFill>
                <a:schemeClr val="tx1"/>
              </a:solidFill>
            </a:rPr>
            <a:t>Chalmers bias:</a:t>
          </a:r>
        </a:p>
        <a:p xmlns:a="http://schemas.openxmlformats.org/drawingml/2006/main">
          <a:r>
            <a:rPr lang="sv-SE" sz="1600" dirty="0" smtClean="0">
              <a:solidFill>
                <a:schemeClr val="tx1"/>
              </a:solidFill>
            </a:rPr>
            <a:t>Vd=2.60V</a:t>
          </a:r>
          <a:endParaRPr lang="sv-SE" sz="1600" dirty="0">
            <a:solidFill>
              <a:schemeClr val="tx1"/>
            </a:solidFill>
          </a:endParaRPr>
        </a:p>
        <a:p xmlns:a="http://schemas.openxmlformats.org/drawingml/2006/main">
          <a:r>
            <a:rPr lang="sv-SE" sz="1600" dirty="0" smtClean="0">
              <a:solidFill>
                <a:schemeClr val="tx1"/>
              </a:solidFill>
            </a:rPr>
            <a:t>Id=90mA</a:t>
          </a:r>
          <a:endParaRPr lang="sv-SE" sz="1600" dirty="0">
            <a:solidFill>
              <a:schemeClr val="tx1"/>
            </a:solidFill>
          </a:endParaRPr>
        </a:p>
        <a:p xmlns:a="http://schemas.openxmlformats.org/drawingml/2006/main">
          <a:r>
            <a:rPr lang="sv-SE" sz="1600" dirty="0">
              <a:solidFill>
                <a:schemeClr val="tx1"/>
              </a:solidFill>
            </a:rPr>
            <a:t>Vg=-</a:t>
          </a:r>
          <a:r>
            <a:rPr lang="sv-SE" sz="1600" dirty="0" smtClean="0">
              <a:solidFill>
                <a:schemeClr val="tx1"/>
              </a:solidFill>
            </a:rPr>
            <a:t>0.46V</a:t>
          </a:r>
          <a:endParaRPr lang="sv-SE" sz="1600" dirty="0">
            <a:solidFill>
              <a:schemeClr val="tx1"/>
            </a:solidFill>
          </a:endParaRPr>
        </a:p>
        <a:p xmlns:a="http://schemas.openxmlformats.org/drawingml/2006/main">
          <a:r>
            <a:rPr lang="sv-SE" sz="1600" dirty="0">
              <a:solidFill>
                <a:schemeClr val="tx1"/>
              </a:solidFill>
            </a:rPr>
            <a:t>Vm</a:t>
          </a:r>
          <a:r>
            <a:rPr lang="sv-SE" sz="1600" dirty="0" smtClean="0">
              <a:solidFill>
                <a:schemeClr val="tx1"/>
              </a:solidFill>
            </a:rPr>
            <a:t>=-1.70V</a:t>
          </a:r>
          <a:endParaRPr lang="sv-SE" sz="1600" dirty="0">
            <a:solidFill>
              <a:schemeClr val="tx1"/>
            </a:solidFill>
          </a:endParaRPr>
        </a:p>
        <a:p xmlns:a="http://schemas.openxmlformats.org/drawingml/2006/main">
          <a:r>
            <a:rPr lang="sv-SE" sz="1600" dirty="0" smtClean="0">
              <a:solidFill>
                <a:schemeClr val="tx1"/>
              </a:solidFill>
            </a:rPr>
            <a:t>Im=58mA</a:t>
          </a:r>
          <a:endParaRPr lang="sv-SE" sz="1600" dirty="0">
            <a:solidFill>
              <a:schemeClr val="tx1"/>
            </a:solidFill>
          </a:endParaRPr>
        </a:p>
        <a:p xmlns:a="http://schemas.openxmlformats.org/drawingml/2006/main">
          <a:r>
            <a:rPr lang="sv-SE" sz="1600" dirty="0" smtClean="0">
              <a:solidFill>
                <a:schemeClr val="tx1"/>
              </a:solidFill>
            </a:rPr>
            <a:t>Pdc=333mW</a:t>
          </a:r>
          <a:endParaRPr lang="sv-SE" sz="1600" dirty="0">
            <a:solidFill>
              <a:schemeClr val="tx1"/>
            </a:solidFill>
          </a:endParaRPr>
        </a:p>
        <a:p xmlns:a="http://schemas.openxmlformats.org/drawingml/2006/main">
          <a:endParaRPr lang="sv-SE" sz="1600" dirty="0">
            <a:solidFill>
              <a:schemeClr val="tx1"/>
            </a:solidFill>
          </a:endParaRPr>
        </a:p>
        <a:p xmlns:a="http://schemas.openxmlformats.org/drawingml/2006/main">
          <a:r>
            <a:rPr lang="sv-SE" sz="1600" b="1" dirty="0">
              <a:solidFill>
                <a:schemeClr val="tx1"/>
              </a:solidFill>
              <a:effectLst/>
            </a:rPr>
            <a:t>IAF bias:</a:t>
          </a:r>
          <a:endParaRPr lang="sv-SE" sz="1600" dirty="0">
            <a:solidFill>
              <a:schemeClr val="tx1"/>
            </a:solidFill>
            <a:effectLst/>
          </a:endParaRPr>
        </a:p>
        <a:p xmlns:a="http://schemas.openxmlformats.org/drawingml/2006/main">
          <a:r>
            <a:rPr lang="sv-SE" sz="1600" dirty="0" smtClean="0">
              <a:solidFill>
                <a:schemeClr val="tx1"/>
              </a:solidFill>
              <a:effectLst/>
            </a:rPr>
            <a:t>Vd=1.70V</a:t>
          </a:r>
          <a:endParaRPr lang="sv-SE" sz="1600" dirty="0">
            <a:solidFill>
              <a:schemeClr val="tx1"/>
            </a:solidFill>
            <a:effectLst/>
          </a:endParaRPr>
        </a:p>
        <a:p xmlns:a="http://schemas.openxmlformats.org/drawingml/2006/main">
          <a:r>
            <a:rPr lang="sv-SE" sz="1600" dirty="0" smtClean="0">
              <a:solidFill>
                <a:schemeClr val="tx1"/>
              </a:solidFill>
              <a:effectLst/>
            </a:rPr>
            <a:t>Id=90mA</a:t>
          </a:r>
          <a:endParaRPr lang="sv-SE" sz="1600" dirty="0">
            <a:solidFill>
              <a:schemeClr val="tx1"/>
            </a:solidFill>
            <a:effectLst/>
          </a:endParaRPr>
        </a:p>
        <a:p xmlns:a="http://schemas.openxmlformats.org/drawingml/2006/main">
          <a:r>
            <a:rPr lang="sv-SE" sz="1600" dirty="0">
              <a:solidFill>
                <a:schemeClr val="tx1"/>
              </a:solidFill>
              <a:effectLst/>
            </a:rPr>
            <a:t>Vg</a:t>
          </a:r>
          <a:r>
            <a:rPr lang="sv-SE" sz="1600" dirty="0" smtClean="0">
              <a:solidFill>
                <a:schemeClr val="tx1"/>
              </a:solidFill>
              <a:effectLst/>
            </a:rPr>
            <a:t>=-</a:t>
          </a:r>
          <a:r>
            <a:rPr lang="sv-SE" sz="1600" dirty="0" smtClean="0">
              <a:solidFill>
                <a:schemeClr val="tx1"/>
              </a:solidFill>
            </a:rPr>
            <a:t>1.34</a:t>
          </a:r>
          <a:r>
            <a:rPr lang="sv-SE" sz="1600" dirty="0" smtClean="0">
              <a:solidFill>
                <a:schemeClr val="tx1"/>
              </a:solidFill>
              <a:effectLst/>
            </a:rPr>
            <a:t>V</a:t>
          </a:r>
          <a:endParaRPr lang="sv-SE" sz="1600" dirty="0">
            <a:solidFill>
              <a:schemeClr val="tx1"/>
            </a:solidFill>
            <a:effectLst/>
          </a:endParaRPr>
        </a:p>
        <a:p xmlns:a="http://schemas.openxmlformats.org/drawingml/2006/main">
          <a:r>
            <a:rPr lang="sv-SE" sz="1600" dirty="0">
              <a:solidFill>
                <a:schemeClr val="tx1"/>
              </a:solidFill>
              <a:effectLst/>
            </a:rPr>
            <a:t>Vm</a:t>
          </a:r>
          <a:r>
            <a:rPr lang="sv-SE" sz="1600" dirty="0" smtClean="0">
              <a:solidFill>
                <a:schemeClr val="tx1"/>
              </a:solidFill>
              <a:effectLst/>
            </a:rPr>
            <a:t>=-</a:t>
          </a:r>
          <a:r>
            <a:rPr lang="sv-SE" sz="1600" dirty="0" smtClean="0">
              <a:solidFill>
                <a:schemeClr val="tx1"/>
              </a:solidFill>
            </a:rPr>
            <a:t>1.20</a:t>
          </a:r>
          <a:r>
            <a:rPr lang="sv-SE" sz="1600" dirty="0" smtClean="0">
              <a:solidFill>
                <a:schemeClr val="tx1"/>
              </a:solidFill>
              <a:effectLst/>
            </a:rPr>
            <a:t>V</a:t>
          </a:r>
          <a:endParaRPr lang="sv-SE" sz="1600" dirty="0">
            <a:solidFill>
              <a:schemeClr val="tx1"/>
            </a:solidFill>
            <a:effectLst/>
          </a:endParaRPr>
        </a:p>
        <a:p xmlns:a="http://schemas.openxmlformats.org/drawingml/2006/main">
          <a:r>
            <a:rPr lang="sv-SE" sz="1600" dirty="0" smtClean="0">
              <a:solidFill>
                <a:schemeClr val="tx1"/>
              </a:solidFill>
              <a:effectLst/>
            </a:rPr>
            <a:t>Im=58.0mA</a:t>
          </a:r>
          <a:endParaRPr lang="sv-SE" sz="1600" dirty="0">
            <a:solidFill>
              <a:schemeClr val="tx1"/>
            </a:solidFill>
            <a:effectLst/>
          </a:endParaRPr>
        </a:p>
        <a:p xmlns:a="http://schemas.openxmlformats.org/drawingml/2006/main">
          <a:r>
            <a:rPr lang="sv-SE" sz="1600" dirty="0" smtClean="0">
              <a:solidFill>
                <a:schemeClr val="tx1"/>
              </a:solidFill>
              <a:effectLst/>
            </a:rPr>
            <a:t>Pdc=223mW</a:t>
          </a:r>
          <a:endParaRPr lang="sv-SE" sz="1600" dirty="0">
            <a:solidFill>
              <a:schemeClr val="tx1"/>
            </a:solidFill>
            <a:effectLst/>
          </a:endParaRPr>
        </a:p>
        <a:p xmlns:a="http://schemas.openxmlformats.org/drawingml/2006/main">
          <a:endParaRPr lang="sv-SE" sz="16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0.88961</cdr:x>
      <cdr:y>0.08929</cdr:y>
    </cdr:from>
    <cdr:to>
      <cdr:x>0.99982</cdr:x>
      <cdr:y>0.85703</cdr:y>
    </cdr:to>
    <cdr:sp macro="" textlink="">
      <cdr:nvSpPr>
        <cdr:cNvPr id="2" name="TextBox 1"/>
        <cdr:cNvSpPr txBox="1"/>
      </cdr:nvSpPr>
      <cdr:spPr>
        <a:xfrm xmlns:a="http://schemas.openxmlformats.org/drawingml/2006/main">
          <a:off x="16253686" y="720337"/>
          <a:ext cx="2013507" cy="619363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sv-SE" sz="2400" b="1" dirty="0">
              <a:solidFill>
                <a:schemeClr val="tx1"/>
              </a:solidFill>
            </a:rPr>
            <a:t>Chalmers bias:</a:t>
          </a:r>
        </a:p>
        <a:p xmlns:a="http://schemas.openxmlformats.org/drawingml/2006/main">
          <a:r>
            <a:rPr lang="sv-SE" sz="2400" dirty="0">
              <a:solidFill>
                <a:schemeClr val="tx1"/>
              </a:solidFill>
            </a:rPr>
            <a:t>Vd=1.10V</a:t>
          </a:r>
        </a:p>
        <a:p xmlns:a="http://schemas.openxmlformats.org/drawingml/2006/main">
          <a:r>
            <a:rPr lang="sv-SE" sz="2400" dirty="0">
              <a:solidFill>
                <a:schemeClr val="tx1"/>
              </a:solidFill>
            </a:rPr>
            <a:t>Id=20mA</a:t>
          </a:r>
        </a:p>
        <a:p xmlns:a="http://schemas.openxmlformats.org/drawingml/2006/main">
          <a:r>
            <a:rPr lang="sv-SE" sz="2400" dirty="0">
              <a:solidFill>
                <a:schemeClr val="tx1"/>
              </a:solidFill>
            </a:rPr>
            <a:t>Vg=-0.12V</a:t>
          </a:r>
        </a:p>
        <a:p xmlns:a="http://schemas.openxmlformats.org/drawingml/2006/main">
          <a:r>
            <a:rPr lang="sv-SE" sz="2400" dirty="0">
              <a:solidFill>
                <a:schemeClr val="tx1"/>
              </a:solidFill>
            </a:rPr>
            <a:t>Vm=-0.40V</a:t>
          </a:r>
        </a:p>
        <a:p xmlns:a="http://schemas.openxmlformats.org/drawingml/2006/main">
          <a:r>
            <a:rPr lang="sv-SE" sz="2400" dirty="0">
              <a:solidFill>
                <a:schemeClr val="tx1"/>
              </a:solidFill>
            </a:rPr>
            <a:t>Im=13.8mA</a:t>
          </a:r>
        </a:p>
        <a:p xmlns:a="http://schemas.openxmlformats.org/drawingml/2006/main">
          <a:r>
            <a:rPr lang="sv-SE" sz="2400" dirty="0">
              <a:solidFill>
                <a:schemeClr val="tx1"/>
              </a:solidFill>
            </a:rPr>
            <a:t>Pdc=27.5mW</a:t>
          </a:r>
        </a:p>
        <a:p xmlns:a="http://schemas.openxmlformats.org/drawingml/2006/main">
          <a:endParaRPr lang="sv-SE" sz="2400" dirty="0">
            <a:solidFill>
              <a:schemeClr val="tx1"/>
            </a:solidFill>
          </a:endParaRPr>
        </a:p>
        <a:p xmlns:a="http://schemas.openxmlformats.org/drawingml/2006/main">
          <a:r>
            <a:rPr lang="sv-SE" sz="2400" b="1" dirty="0">
              <a:solidFill>
                <a:schemeClr val="tx1"/>
              </a:solidFill>
              <a:effectLst/>
            </a:rPr>
            <a:t>IAF bias:</a:t>
          </a:r>
          <a:endParaRPr lang="sv-SE" sz="2400" dirty="0">
            <a:solidFill>
              <a:schemeClr val="tx1"/>
            </a:solidFill>
            <a:effectLst/>
          </a:endParaRPr>
        </a:p>
        <a:p xmlns:a="http://schemas.openxmlformats.org/drawingml/2006/main">
          <a:r>
            <a:rPr lang="sv-SE" sz="2400" dirty="0">
              <a:solidFill>
                <a:schemeClr val="tx1"/>
              </a:solidFill>
              <a:effectLst/>
            </a:rPr>
            <a:t>Vd=1.00V</a:t>
          </a:r>
        </a:p>
        <a:p xmlns:a="http://schemas.openxmlformats.org/drawingml/2006/main">
          <a:r>
            <a:rPr lang="sv-SE" sz="2400" dirty="0">
              <a:solidFill>
                <a:schemeClr val="tx1"/>
              </a:solidFill>
              <a:effectLst/>
            </a:rPr>
            <a:t>Id=40mA</a:t>
          </a:r>
        </a:p>
        <a:p xmlns:a="http://schemas.openxmlformats.org/drawingml/2006/main">
          <a:r>
            <a:rPr lang="sv-SE" sz="2400" dirty="0">
              <a:solidFill>
                <a:schemeClr val="tx1"/>
              </a:solidFill>
              <a:effectLst/>
            </a:rPr>
            <a:t>Vg=-0.49V</a:t>
          </a:r>
        </a:p>
        <a:p xmlns:a="http://schemas.openxmlformats.org/drawingml/2006/main">
          <a:r>
            <a:rPr lang="sv-SE" sz="2400" dirty="0">
              <a:solidFill>
                <a:schemeClr val="tx1"/>
              </a:solidFill>
              <a:effectLst/>
            </a:rPr>
            <a:t>Vm=-0.50V</a:t>
          </a:r>
        </a:p>
        <a:p xmlns:a="http://schemas.openxmlformats.org/drawingml/2006/main">
          <a:r>
            <a:rPr lang="sv-SE" sz="2400" dirty="0">
              <a:solidFill>
                <a:schemeClr val="tx1"/>
              </a:solidFill>
              <a:effectLst/>
            </a:rPr>
            <a:t>Im=25.0mA</a:t>
          </a:r>
        </a:p>
        <a:p xmlns:a="http://schemas.openxmlformats.org/drawingml/2006/main">
          <a:r>
            <a:rPr lang="sv-SE" sz="2400" dirty="0">
              <a:solidFill>
                <a:schemeClr val="tx1"/>
              </a:solidFill>
              <a:effectLst/>
            </a:rPr>
            <a:t>Pdc=52.5mW</a:t>
          </a:r>
        </a:p>
        <a:p xmlns:a="http://schemas.openxmlformats.org/drawingml/2006/main">
          <a:endParaRPr lang="sv-SE" sz="2400"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0.87799</cdr:x>
      <cdr:y>0.09871</cdr:y>
    </cdr:from>
    <cdr:to>
      <cdr:x>1</cdr:x>
      <cdr:y>0.691</cdr:y>
    </cdr:to>
    <cdr:sp macro="" textlink="">
      <cdr:nvSpPr>
        <cdr:cNvPr id="2" name="TextBox 1"/>
        <cdr:cNvSpPr txBox="1"/>
      </cdr:nvSpPr>
      <cdr:spPr>
        <a:xfrm xmlns:a="http://schemas.openxmlformats.org/drawingml/2006/main">
          <a:off x="8028384" y="432048"/>
          <a:ext cx="1115616" cy="259228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sv-SE" sz="2400" b="1" dirty="0">
              <a:solidFill>
                <a:schemeClr val="tx1"/>
              </a:solidFill>
            </a:rPr>
            <a:t>Chalmers bias:</a:t>
          </a:r>
          <a:endParaRPr lang="sv-SE" sz="2400" dirty="0">
            <a:solidFill>
              <a:schemeClr val="tx1"/>
            </a:solidFill>
          </a:endParaRPr>
        </a:p>
        <a:p xmlns:a="http://schemas.openxmlformats.org/drawingml/2006/main">
          <a:r>
            <a:rPr lang="sv-SE" sz="2400" dirty="0">
              <a:solidFill>
                <a:schemeClr val="tx1"/>
              </a:solidFill>
            </a:rPr>
            <a:t>Vd=1.20V</a:t>
          </a:r>
        </a:p>
        <a:p xmlns:a="http://schemas.openxmlformats.org/drawingml/2006/main">
          <a:r>
            <a:rPr lang="sv-SE" sz="2400" dirty="0">
              <a:solidFill>
                <a:schemeClr val="tx1"/>
              </a:solidFill>
            </a:rPr>
            <a:t>Id=25mA</a:t>
          </a:r>
        </a:p>
        <a:p xmlns:a="http://schemas.openxmlformats.org/drawingml/2006/main">
          <a:r>
            <a:rPr lang="sv-SE" sz="2400" dirty="0">
              <a:solidFill>
                <a:schemeClr val="tx1"/>
              </a:solidFill>
            </a:rPr>
            <a:t>Vg=0.05V</a:t>
          </a:r>
        </a:p>
        <a:p xmlns:a="http://schemas.openxmlformats.org/drawingml/2006/main">
          <a:r>
            <a:rPr lang="sv-SE" sz="2400" dirty="0">
              <a:solidFill>
                <a:schemeClr val="tx1"/>
              </a:solidFill>
            </a:rPr>
            <a:t>Vm=-0.50V</a:t>
          </a:r>
        </a:p>
        <a:p xmlns:a="http://schemas.openxmlformats.org/drawingml/2006/main">
          <a:r>
            <a:rPr lang="sv-SE" sz="2400" dirty="0">
              <a:solidFill>
                <a:schemeClr val="tx1"/>
              </a:solidFill>
            </a:rPr>
            <a:t>Im=17.3mA</a:t>
          </a:r>
        </a:p>
        <a:p xmlns:a="http://schemas.openxmlformats.org/drawingml/2006/main">
          <a:r>
            <a:rPr lang="sv-SE" sz="2400" dirty="0">
              <a:solidFill>
                <a:schemeClr val="tx1"/>
              </a:solidFill>
            </a:rPr>
            <a:t>Pdc=38.6mW</a:t>
          </a:r>
        </a:p>
        <a:p xmlns:a="http://schemas.openxmlformats.org/drawingml/2006/main">
          <a:endParaRPr lang="sv-SE" sz="2400" dirty="0">
            <a:solidFill>
              <a:schemeClr val="tx1"/>
            </a:solidFill>
          </a:endParaRPr>
        </a:p>
        <a:p xmlns:a="http://schemas.openxmlformats.org/drawingml/2006/main">
          <a:r>
            <a:rPr lang="sv-SE" sz="2400" b="1" dirty="0">
              <a:solidFill>
                <a:schemeClr val="tx1"/>
              </a:solidFill>
              <a:effectLst/>
              <a:latin typeface="+mn-lt"/>
              <a:ea typeface="+mn-ea"/>
              <a:cs typeface="+mn-cs"/>
            </a:rPr>
            <a:t>IAF</a:t>
          </a:r>
          <a:r>
            <a:rPr lang="sv-SE" sz="2400" b="1" baseline="0" dirty="0">
              <a:solidFill>
                <a:schemeClr val="tx1"/>
              </a:solidFill>
              <a:effectLst/>
              <a:latin typeface="+mn-lt"/>
              <a:ea typeface="+mn-ea"/>
              <a:cs typeface="+mn-cs"/>
            </a:rPr>
            <a:t> </a:t>
          </a:r>
          <a:r>
            <a:rPr lang="sv-SE" sz="2400" b="1" dirty="0">
              <a:solidFill>
                <a:schemeClr val="tx1"/>
              </a:solidFill>
              <a:effectLst/>
            </a:rPr>
            <a:t>bias:</a:t>
          </a:r>
          <a:endParaRPr lang="sv-SE" sz="2400" dirty="0">
            <a:solidFill>
              <a:schemeClr val="tx1"/>
            </a:solidFill>
            <a:effectLst/>
          </a:endParaRPr>
        </a:p>
        <a:p xmlns:a="http://schemas.openxmlformats.org/drawingml/2006/main">
          <a:r>
            <a:rPr lang="sv-SE" sz="2400" dirty="0">
              <a:solidFill>
                <a:schemeClr val="tx1"/>
              </a:solidFill>
              <a:effectLst/>
            </a:rPr>
            <a:t>Vd=1.40V</a:t>
          </a:r>
        </a:p>
        <a:p xmlns:a="http://schemas.openxmlformats.org/drawingml/2006/main">
          <a:r>
            <a:rPr lang="sv-SE" sz="2400" dirty="0">
              <a:solidFill>
                <a:schemeClr val="tx1"/>
              </a:solidFill>
              <a:effectLst/>
            </a:rPr>
            <a:t>Id=60mA</a:t>
          </a:r>
        </a:p>
        <a:p xmlns:a="http://schemas.openxmlformats.org/drawingml/2006/main">
          <a:r>
            <a:rPr lang="sv-SE" sz="2400" dirty="0">
              <a:solidFill>
                <a:schemeClr val="tx1"/>
              </a:solidFill>
              <a:effectLst/>
            </a:rPr>
            <a:t>Vg=-0.61V</a:t>
          </a:r>
        </a:p>
        <a:p xmlns:a="http://schemas.openxmlformats.org/drawingml/2006/main">
          <a:r>
            <a:rPr lang="sv-SE" sz="2400" dirty="0">
              <a:solidFill>
                <a:schemeClr val="tx1"/>
              </a:solidFill>
              <a:effectLst/>
            </a:rPr>
            <a:t>Vm=-0.75V</a:t>
          </a:r>
        </a:p>
        <a:p xmlns:a="http://schemas.openxmlformats.org/drawingml/2006/main">
          <a:r>
            <a:rPr lang="sv-SE" sz="2400" dirty="0">
              <a:solidFill>
                <a:schemeClr val="tx1"/>
              </a:solidFill>
              <a:effectLst/>
            </a:rPr>
            <a:t>Im=38mA</a:t>
          </a:r>
        </a:p>
        <a:p xmlns:a="http://schemas.openxmlformats.org/drawingml/2006/main">
          <a:r>
            <a:rPr lang="sv-SE" sz="2400" dirty="0">
              <a:solidFill>
                <a:schemeClr val="tx1"/>
              </a:solidFill>
              <a:effectLst/>
            </a:rPr>
            <a:t>Pdc=112.5mW</a:t>
          </a:r>
        </a:p>
        <a:p xmlns:a="http://schemas.openxmlformats.org/drawingml/2006/main">
          <a:endParaRPr lang="sv-SE" sz="2400" dirty="0">
            <a:solidFill>
              <a:schemeClr val="tx1"/>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838" y="3196629"/>
            <a:ext cx="15547499" cy="2205719"/>
          </a:xfrm>
        </p:spPr>
        <p:txBody>
          <a:bodyPr/>
          <a:lstStyle/>
          <a:p>
            <a:r>
              <a:rPr lang="en-US" smtClean="0"/>
              <a:t>Click to edit Master title style</a:t>
            </a:r>
            <a:endParaRPr lang="sv-SE"/>
          </a:p>
        </p:txBody>
      </p:sp>
      <p:sp>
        <p:nvSpPr>
          <p:cNvPr id="3" name="Subtitle 2"/>
          <p:cNvSpPr>
            <a:spLocks noGrp="1"/>
          </p:cNvSpPr>
          <p:nvPr>
            <p:ph type="subTitle" idx="1"/>
          </p:nvPr>
        </p:nvSpPr>
        <p:spPr>
          <a:xfrm>
            <a:off x="2743676" y="5831099"/>
            <a:ext cx="12803823" cy="2629711"/>
          </a:xfrm>
        </p:spPr>
        <p:txBody>
          <a:bodyPr/>
          <a:lstStyle>
            <a:lvl1pPr marL="0" indent="0" algn="ctr">
              <a:buNone/>
              <a:defRPr>
                <a:solidFill>
                  <a:schemeClr val="tx1">
                    <a:tint val="75000"/>
                  </a:schemeClr>
                </a:solidFill>
              </a:defRPr>
            </a:lvl1pPr>
            <a:lvl2pPr marL="914583" indent="0" algn="ctr">
              <a:buNone/>
              <a:defRPr>
                <a:solidFill>
                  <a:schemeClr val="tx1">
                    <a:tint val="75000"/>
                  </a:schemeClr>
                </a:solidFill>
              </a:defRPr>
            </a:lvl2pPr>
            <a:lvl3pPr marL="1829166" indent="0" algn="ctr">
              <a:buNone/>
              <a:defRPr>
                <a:solidFill>
                  <a:schemeClr val="tx1">
                    <a:tint val="75000"/>
                  </a:schemeClr>
                </a:solidFill>
              </a:defRPr>
            </a:lvl3pPr>
            <a:lvl4pPr marL="2743749" indent="0" algn="ctr">
              <a:buNone/>
              <a:defRPr>
                <a:solidFill>
                  <a:schemeClr val="tx1">
                    <a:tint val="75000"/>
                  </a:schemeClr>
                </a:solidFill>
              </a:defRPr>
            </a:lvl4pPr>
            <a:lvl5pPr marL="3658332" indent="0" algn="ctr">
              <a:buNone/>
              <a:defRPr>
                <a:solidFill>
                  <a:schemeClr val="tx1">
                    <a:tint val="75000"/>
                  </a:schemeClr>
                </a:solidFill>
              </a:defRPr>
            </a:lvl5pPr>
            <a:lvl6pPr marL="4572914" indent="0" algn="ctr">
              <a:buNone/>
              <a:defRPr>
                <a:solidFill>
                  <a:schemeClr val="tx1">
                    <a:tint val="75000"/>
                  </a:schemeClr>
                </a:solidFill>
              </a:defRPr>
            </a:lvl6pPr>
            <a:lvl7pPr marL="5487497" indent="0" algn="ctr">
              <a:buNone/>
              <a:defRPr>
                <a:solidFill>
                  <a:schemeClr val="tx1">
                    <a:tint val="75000"/>
                  </a:schemeClr>
                </a:solidFill>
              </a:defRPr>
            </a:lvl7pPr>
            <a:lvl8pPr marL="6402080" indent="0" algn="ctr">
              <a:buNone/>
              <a:defRPr>
                <a:solidFill>
                  <a:schemeClr val="tx1">
                    <a:tint val="75000"/>
                  </a:schemeClr>
                </a:solidFill>
              </a:defRPr>
            </a:lvl8pPr>
            <a:lvl9pPr marL="7316663"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5" name="Footer Placeholder 4"/>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6" name="Slide Number Placeholder 5"/>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398053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5" name="Footer Placeholder 4"/>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6" name="Slide Number Placeholder 5"/>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55095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1102" y="412085"/>
            <a:ext cx="4115514" cy="8779997"/>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914559" y="412085"/>
            <a:ext cx="12041690" cy="877999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5" name="Footer Placeholder 4"/>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6" name="Slide Number Placeholder 5"/>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62748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5" name="Footer Placeholder 4"/>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6" name="Slide Number Placeholder 5"/>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258965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877" y="6612392"/>
            <a:ext cx="15547499" cy="2043743"/>
          </a:xfrm>
        </p:spPr>
        <p:txBody>
          <a:bodyPr anchor="t"/>
          <a:lstStyle>
            <a:lvl1pPr algn="l">
              <a:defRPr sz="8000" b="1" cap="all"/>
            </a:lvl1pPr>
          </a:lstStyle>
          <a:p>
            <a:r>
              <a:rPr lang="en-US" smtClean="0"/>
              <a:t>Click to edit Master title style</a:t>
            </a:r>
            <a:endParaRPr lang="sv-SE"/>
          </a:p>
        </p:txBody>
      </p:sp>
      <p:sp>
        <p:nvSpPr>
          <p:cNvPr id="3" name="Text Placeholder 2"/>
          <p:cNvSpPr>
            <a:spLocks noGrp="1"/>
          </p:cNvSpPr>
          <p:nvPr>
            <p:ph type="body" idx="1"/>
          </p:nvPr>
        </p:nvSpPr>
        <p:spPr>
          <a:xfrm>
            <a:off x="1444877" y="4361415"/>
            <a:ext cx="15547499" cy="2250975"/>
          </a:xfrm>
        </p:spPr>
        <p:txBody>
          <a:bodyPr anchor="b"/>
          <a:lstStyle>
            <a:lvl1pPr marL="0" indent="0">
              <a:buNone/>
              <a:defRPr sz="4000">
                <a:solidFill>
                  <a:schemeClr val="tx1">
                    <a:tint val="75000"/>
                  </a:schemeClr>
                </a:solidFill>
              </a:defRPr>
            </a:lvl1pPr>
            <a:lvl2pPr marL="914583" indent="0">
              <a:buNone/>
              <a:defRPr sz="3600">
                <a:solidFill>
                  <a:schemeClr val="tx1">
                    <a:tint val="75000"/>
                  </a:schemeClr>
                </a:solidFill>
              </a:defRPr>
            </a:lvl2pPr>
            <a:lvl3pPr marL="1829166" indent="0">
              <a:buNone/>
              <a:defRPr sz="3200">
                <a:solidFill>
                  <a:schemeClr val="tx1">
                    <a:tint val="75000"/>
                  </a:schemeClr>
                </a:solidFill>
              </a:defRPr>
            </a:lvl3pPr>
            <a:lvl4pPr marL="2743749" indent="0">
              <a:buNone/>
              <a:defRPr sz="2800">
                <a:solidFill>
                  <a:schemeClr val="tx1">
                    <a:tint val="75000"/>
                  </a:schemeClr>
                </a:solidFill>
              </a:defRPr>
            </a:lvl4pPr>
            <a:lvl5pPr marL="3658332" indent="0">
              <a:buNone/>
              <a:defRPr sz="2800">
                <a:solidFill>
                  <a:schemeClr val="tx1">
                    <a:tint val="75000"/>
                  </a:schemeClr>
                </a:solidFill>
              </a:defRPr>
            </a:lvl5pPr>
            <a:lvl6pPr marL="4572914" indent="0">
              <a:buNone/>
              <a:defRPr sz="2800">
                <a:solidFill>
                  <a:schemeClr val="tx1">
                    <a:tint val="75000"/>
                  </a:schemeClr>
                </a:solidFill>
              </a:defRPr>
            </a:lvl6pPr>
            <a:lvl7pPr marL="5487497" indent="0">
              <a:buNone/>
              <a:defRPr sz="2800">
                <a:solidFill>
                  <a:schemeClr val="tx1">
                    <a:tint val="75000"/>
                  </a:schemeClr>
                </a:solidFill>
              </a:defRPr>
            </a:lvl7pPr>
            <a:lvl8pPr marL="6402080" indent="0">
              <a:buNone/>
              <a:defRPr sz="2800">
                <a:solidFill>
                  <a:schemeClr val="tx1">
                    <a:tint val="75000"/>
                  </a:schemeClr>
                </a:solidFill>
              </a:defRPr>
            </a:lvl8pPr>
            <a:lvl9pPr marL="7316663"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5" name="Footer Placeholder 4"/>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6" name="Slide Number Placeholder 5"/>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328987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914559" y="2401043"/>
            <a:ext cx="8078602" cy="6791039"/>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9298014" y="2401043"/>
            <a:ext cx="8078602" cy="6791039"/>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6" name="Footer Placeholder 5"/>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7" name="Slide Number Placeholder 6"/>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43354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914559" y="2303381"/>
            <a:ext cx="8081779" cy="959940"/>
          </a:xfrm>
        </p:spPr>
        <p:txBody>
          <a:bodyPr anchor="b"/>
          <a:lstStyle>
            <a:lvl1pPr marL="0" indent="0">
              <a:buNone/>
              <a:defRPr sz="4800" b="1"/>
            </a:lvl1pPr>
            <a:lvl2pPr marL="914583" indent="0">
              <a:buNone/>
              <a:defRPr sz="4000" b="1"/>
            </a:lvl2pPr>
            <a:lvl3pPr marL="1829166" indent="0">
              <a:buNone/>
              <a:defRPr sz="3600" b="1"/>
            </a:lvl3pPr>
            <a:lvl4pPr marL="2743749" indent="0">
              <a:buNone/>
              <a:defRPr sz="3200" b="1"/>
            </a:lvl4pPr>
            <a:lvl5pPr marL="3658332" indent="0">
              <a:buNone/>
              <a:defRPr sz="3200" b="1"/>
            </a:lvl5pPr>
            <a:lvl6pPr marL="4572914" indent="0">
              <a:buNone/>
              <a:defRPr sz="3200" b="1"/>
            </a:lvl6pPr>
            <a:lvl7pPr marL="5487497" indent="0">
              <a:buNone/>
              <a:defRPr sz="3200" b="1"/>
            </a:lvl7pPr>
            <a:lvl8pPr marL="6402080" indent="0">
              <a:buNone/>
              <a:defRPr sz="3200" b="1"/>
            </a:lvl8pPr>
            <a:lvl9pPr marL="7316663"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559" y="3263319"/>
            <a:ext cx="8081779" cy="5928761"/>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9291668" y="2303381"/>
            <a:ext cx="8084953" cy="959940"/>
          </a:xfrm>
        </p:spPr>
        <p:txBody>
          <a:bodyPr anchor="b"/>
          <a:lstStyle>
            <a:lvl1pPr marL="0" indent="0">
              <a:buNone/>
              <a:defRPr sz="4800" b="1"/>
            </a:lvl1pPr>
            <a:lvl2pPr marL="914583" indent="0">
              <a:buNone/>
              <a:defRPr sz="4000" b="1"/>
            </a:lvl2pPr>
            <a:lvl3pPr marL="1829166" indent="0">
              <a:buNone/>
              <a:defRPr sz="3600" b="1"/>
            </a:lvl3pPr>
            <a:lvl4pPr marL="2743749" indent="0">
              <a:buNone/>
              <a:defRPr sz="3200" b="1"/>
            </a:lvl4pPr>
            <a:lvl5pPr marL="3658332" indent="0">
              <a:buNone/>
              <a:defRPr sz="3200" b="1"/>
            </a:lvl5pPr>
            <a:lvl6pPr marL="4572914" indent="0">
              <a:buNone/>
              <a:defRPr sz="3200" b="1"/>
            </a:lvl6pPr>
            <a:lvl7pPr marL="5487497" indent="0">
              <a:buNone/>
              <a:defRPr sz="3200" b="1"/>
            </a:lvl7pPr>
            <a:lvl8pPr marL="6402080" indent="0">
              <a:buNone/>
              <a:defRPr sz="3200" b="1"/>
            </a:lvl8pPr>
            <a:lvl9pPr marL="7316663"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1668" y="3263319"/>
            <a:ext cx="8084953" cy="5928761"/>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8" name="Footer Placeholder 7"/>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9" name="Slide Number Placeholder 8"/>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214883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4" name="Footer Placeholder 3"/>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5" name="Slide Number Placeholder 4"/>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52142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3" name="Footer Placeholder 2"/>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4" name="Slide Number Placeholder 3"/>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2643656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564" y="409700"/>
            <a:ext cx="6017671" cy="1743614"/>
          </a:xfrm>
        </p:spPr>
        <p:txBody>
          <a:bodyPr anchor="b"/>
          <a:lstStyle>
            <a:lvl1pPr algn="l">
              <a:defRPr sz="4000" b="1"/>
            </a:lvl1pPr>
          </a:lstStyle>
          <a:p>
            <a:r>
              <a:rPr lang="en-US" smtClean="0"/>
              <a:t>Click to edit Master title style</a:t>
            </a:r>
            <a:endParaRPr lang="sv-SE"/>
          </a:p>
        </p:txBody>
      </p:sp>
      <p:sp>
        <p:nvSpPr>
          <p:cNvPr id="3" name="Content Placeholder 2"/>
          <p:cNvSpPr>
            <a:spLocks noGrp="1"/>
          </p:cNvSpPr>
          <p:nvPr>
            <p:ph idx="1"/>
          </p:nvPr>
        </p:nvSpPr>
        <p:spPr>
          <a:xfrm>
            <a:off x="7151341" y="409707"/>
            <a:ext cx="10225275" cy="878238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914564" y="2153321"/>
            <a:ext cx="6017671" cy="7038766"/>
          </a:xfrm>
        </p:spPr>
        <p:txBody>
          <a:bodyPr/>
          <a:lstStyle>
            <a:lvl1pPr marL="0" indent="0">
              <a:buNone/>
              <a:defRPr sz="2800"/>
            </a:lvl1pPr>
            <a:lvl2pPr marL="914583" indent="0">
              <a:buNone/>
              <a:defRPr sz="2400"/>
            </a:lvl2pPr>
            <a:lvl3pPr marL="1829166" indent="0">
              <a:buNone/>
              <a:defRPr sz="2000"/>
            </a:lvl3pPr>
            <a:lvl4pPr marL="2743749" indent="0">
              <a:buNone/>
              <a:defRPr sz="1800"/>
            </a:lvl4pPr>
            <a:lvl5pPr marL="3658332" indent="0">
              <a:buNone/>
              <a:defRPr sz="1800"/>
            </a:lvl5pPr>
            <a:lvl6pPr marL="4572914" indent="0">
              <a:buNone/>
              <a:defRPr sz="1800"/>
            </a:lvl6pPr>
            <a:lvl7pPr marL="5487497" indent="0">
              <a:buNone/>
              <a:defRPr sz="1800"/>
            </a:lvl7pPr>
            <a:lvl8pPr marL="6402080" indent="0">
              <a:buNone/>
              <a:defRPr sz="1800"/>
            </a:lvl8pPr>
            <a:lvl9pPr marL="7316663" indent="0">
              <a:buNone/>
              <a:defRPr sz="1800"/>
            </a:lvl9pPr>
          </a:lstStyle>
          <a:p>
            <a:pPr lvl="0"/>
            <a:r>
              <a:rPr lang="en-US" smtClean="0"/>
              <a:t>Click to edit Master text styles</a:t>
            </a:r>
          </a:p>
        </p:txBody>
      </p:sp>
      <p:sp>
        <p:nvSpPr>
          <p:cNvPr id="5" name="Date Placeholder 4"/>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6" name="Footer Placeholder 5"/>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7" name="Slide Number Placeholder 6"/>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70891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198" y="7203123"/>
            <a:ext cx="10974705" cy="850370"/>
          </a:xfrm>
        </p:spPr>
        <p:txBody>
          <a:bodyPr anchor="b"/>
          <a:lstStyle>
            <a:lvl1pPr algn="l">
              <a:defRPr sz="4000" b="1"/>
            </a:lvl1pPr>
          </a:lstStyle>
          <a:p>
            <a:r>
              <a:rPr lang="en-US" smtClean="0"/>
              <a:t>Click to edit Master title style</a:t>
            </a:r>
            <a:endParaRPr lang="sv-SE"/>
          </a:p>
        </p:txBody>
      </p:sp>
      <p:sp>
        <p:nvSpPr>
          <p:cNvPr id="3" name="Picture Placeholder 2"/>
          <p:cNvSpPr>
            <a:spLocks noGrp="1"/>
          </p:cNvSpPr>
          <p:nvPr>
            <p:ph type="pic" idx="1"/>
          </p:nvPr>
        </p:nvSpPr>
        <p:spPr>
          <a:xfrm>
            <a:off x="3585198" y="919446"/>
            <a:ext cx="10974705" cy="6174105"/>
          </a:xfrm>
        </p:spPr>
        <p:txBody>
          <a:bodyPr/>
          <a:lstStyle>
            <a:lvl1pPr marL="0" indent="0">
              <a:buNone/>
              <a:defRPr sz="6400"/>
            </a:lvl1pPr>
            <a:lvl2pPr marL="914583" indent="0">
              <a:buNone/>
              <a:defRPr sz="5600"/>
            </a:lvl2pPr>
            <a:lvl3pPr marL="1829166" indent="0">
              <a:buNone/>
              <a:defRPr sz="4800"/>
            </a:lvl3pPr>
            <a:lvl4pPr marL="2743749" indent="0">
              <a:buNone/>
              <a:defRPr sz="4000"/>
            </a:lvl4pPr>
            <a:lvl5pPr marL="3658332" indent="0">
              <a:buNone/>
              <a:defRPr sz="4000"/>
            </a:lvl5pPr>
            <a:lvl6pPr marL="4572914" indent="0">
              <a:buNone/>
              <a:defRPr sz="4000"/>
            </a:lvl6pPr>
            <a:lvl7pPr marL="5487497" indent="0">
              <a:buNone/>
              <a:defRPr sz="4000"/>
            </a:lvl7pPr>
            <a:lvl8pPr marL="6402080" indent="0">
              <a:buNone/>
              <a:defRPr sz="4000"/>
            </a:lvl8pPr>
            <a:lvl9pPr marL="7316663" indent="0">
              <a:buNone/>
              <a:defRPr sz="4000"/>
            </a:lvl9pPr>
          </a:lstStyle>
          <a:p>
            <a:r>
              <a:rPr lang="en-US" smtClean="0"/>
              <a:t>Click icon to add picture</a:t>
            </a:r>
            <a:endParaRPr lang="sv-SE"/>
          </a:p>
        </p:txBody>
      </p:sp>
      <p:sp>
        <p:nvSpPr>
          <p:cNvPr id="4" name="Text Placeholder 3"/>
          <p:cNvSpPr>
            <a:spLocks noGrp="1"/>
          </p:cNvSpPr>
          <p:nvPr>
            <p:ph type="body" sz="half" idx="2"/>
          </p:nvPr>
        </p:nvSpPr>
        <p:spPr>
          <a:xfrm>
            <a:off x="3585198" y="8053496"/>
            <a:ext cx="10974705" cy="1207667"/>
          </a:xfrm>
        </p:spPr>
        <p:txBody>
          <a:bodyPr/>
          <a:lstStyle>
            <a:lvl1pPr marL="0" indent="0">
              <a:buNone/>
              <a:defRPr sz="2800"/>
            </a:lvl1pPr>
            <a:lvl2pPr marL="914583" indent="0">
              <a:buNone/>
              <a:defRPr sz="2400"/>
            </a:lvl2pPr>
            <a:lvl3pPr marL="1829166" indent="0">
              <a:buNone/>
              <a:defRPr sz="2000"/>
            </a:lvl3pPr>
            <a:lvl4pPr marL="2743749" indent="0">
              <a:buNone/>
              <a:defRPr sz="1800"/>
            </a:lvl4pPr>
            <a:lvl5pPr marL="3658332" indent="0">
              <a:buNone/>
              <a:defRPr sz="1800"/>
            </a:lvl5pPr>
            <a:lvl6pPr marL="4572914" indent="0">
              <a:buNone/>
              <a:defRPr sz="1800"/>
            </a:lvl6pPr>
            <a:lvl7pPr marL="5487497" indent="0">
              <a:buNone/>
              <a:defRPr sz="1800"/>
            </a:lvl7pPr>
            <a:lvl8pPr marL="6402080" indent="0">
              <a:buNone/>
              <a:defRPr sz="1800"/>
            </a:lvl8pPr>
            <a:lvl9pPr marL="7316663" indent="0">
              <a:buNone/>
              <a:defRPr sz="1800"/>
            </a:lvl9pPr>
          </a:lstStyle>
          <a:p>
            <a:pPr lvl="0"/>
            <a:r>
              <a:rPr lang="en-US" smtClean="0"/>
              <a:t>Click to edit Master text styles</a:t>
            </a:r>
          </a:p>
        </p:txBody>
      </p:sp>
      <p:sp>
        <p:nvSpPr>
          <p:cNvPr id="5" name="Date Placeholder 4"/>
          <p:cNvSpPr>
            <a:spLocks noGrp="1"/>
          </p:cNvSpPr>
          <p:nvPr>
            <p:ph type="dt" sz="half" idx="10"/>
          </p:nvPr>
        </p:nvSpPr>
        <p:spPr>
          <a:xfrm>
            <a:off x="914559" y="9537469"/>
            <a:ext cx="4267941" cy="547857"/>
          </a:xfrm>
          <a:prstGeom prst="rect">
            <a:avLst/>
          </a:prstGeom>
        </p:spPr>
        <p:txBody>
          <a:bodyPr lIns="182917" tIns="91458" rIns="182917" bIns="91458"/>
          <a:lstStyle/>
          <a:p>
            <a:fld id="{E64043B3-5CC7-4EDC-87DA-E26F05CC3FC9}" type="datetimeFigureOut">
              <a:rPr lang="sv-SE" smtClean="0"/>
              <a:t>2013-10-23</a:t>
            </a:fld>
            <a:endParaRPr lang="sv-SE"/>
          </a:p>
        </p:txBody>
      </p:sp>
      <p:sp>
        <p:nvSpPr>
          <p:cNvPr id="6" name="Footer Placeholder 5"/>
          <p:cNvSpPr>
            <a:spLocks noGrp="1"/>
          </p:cNvSpPr>
          <p:nvPr>
            <p:ph type="ftr" sz="quarter" idx="11"/>
          </p:nvPr>
        </p:nvSpPr>
        <p:spPr>
          <a:xfrm>
            <a:off x="6249485" y="9537469"/>
            <a:ext cx="5792205" cy="547857"/>
          </a:xfrm>
          <a:prstGeom prst="rect">
            <a:avLst/>
          </a:prstGeom>
        </p:spPr>
        <p:txBody>
          <a:bodyPr lIns="182917" tIns="91458" rIns="182917" bIns="91458"/>
          <a:lstStyle/>
          <a:p>
            <a:endParaRPr lang="sv-SE"/>
          </a:p>
        </p:txBody>
      </p:sp>
      <p:sp>
        <p:nvSpPr>
          <p:cNvPr id="7" name="Slide Number Placeholder 6"/>
          <p:cNvSpPr>
            <a:spLocks noGrp="1"/>
          </p:cNvSpPr>
          <p:nvPr>
            <p:ph type="sldNum" sz="quarter" idx="12"/>
          </p:nvPr>
        </p:nvSpPr>
        <p:spPr>
          <a:xfrm>
            <a:off x="13108675" y="9537469"/>
            <a:ext cx="4267941" cy="547857"/>
          </a:xfrm>
          <a:prstGeom prst="rect">
            <a:avLst/>
          </a:prstGeom>
        </p:spPr>
        <p:txBody>
          <a:bodyPr lIns="182917" tIns="91458" rIns="182917" bIns="91458"/>
          <a:lstStyle/>
          <a:p>
            <a:fld id="{8BBCECC1-77A3-4EE8-9715-CD70E6EDBD67}" type="slidenum">
              <a:rPr lang="sv-SE" smtClean="0"/>
              <a:t>‹#›</a:t>
            </a:fld>
            <a:endParaRPr lang="sv-SE"/>
          </a:p>
        </p:txBody>
      </p:sp>
    </p:spTree>
    <p:extLst>
      <p:ext uri="{BB962C8B-B14F-4D97-AF65-F5344CB8AC3E}">
        <p14:creationId xmlns:p14="http://schemas.microsoft.com/office/powerpoint/2010/main" val="185406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8000">
              <a:schemeClr val="bg1">
                <a:lumMod val="75000"/>
                <a:lumOff val="25000"/>
              </a:schemeClr>
            </a:gs>
            <a:gs pos="100000">
              <a:schemeClr val="bg1">
                <a:shade val="30000"/>
                <a:satMod val="2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559" y="412085"/>
            <a:ext cx="16462058" cy="1715029"/>
          </a:xfrm>
          <a:prstGeom prst="rect">
            <a:avLst/>
          </a:prstGeom>
        </p:spPr>
        <p:txBody>
          <a:bodyPr vert="horz" lIns="182917" tIns="91458" rIns="182917" bIns="91458"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914559" y="2401043"/>
            <a:ext cx="16462058" cy="6791039"/>
          </a:xfrm>
          <a:prstGeom prst="rect">
            <a:avLst/>
          </a:prstGeom>
        </p:spPr>
        <p:txBody>
          <a:bodyPr vert="horz" lIns="182917" tIns="91458" rIns="182917" bIns="9145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8" name="Footer Placeholder 4"/>
          <p:cNvSpPr>
            <a:spLocks noGrp="1"/>
          </p:cNvSpPr>
          <p:nvPr/>
        </p:nvSpPr>
        <p:spPr bwMode="auto">
          <a:xfrm>
            <a:off x="0" y="9158354"/>
            <a:ext cx="18291175" cy="1131821"/>
          </a:xfrm>
          <a:prstGeom prst="rect">
            <a:avLst/>
          </a:prstGeom>
          <a:noFill/>
          <a:ln>
            <a:noFill/>
            <a:miter lim="800000"/>
            <a:headEnd/>
            <a:tailEnd/>
          </a:ln>
        </p:spPr>
        <p:txBody>
          <a:bodyPr vert="horz" wrap="square" lIns="182917" tIns="91458" rIns="182917" bIns="91458" numCol="1" rtlCol="0" anchor="ctr" anchorCtr="0" compatLnSpc="1">
            <a:prstTxWarp prst="textNoShape">
              <a:avLst/>
            </a:prstTxWarp>
          </a:bodyP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fontAlgn="base">
              <a:spcBef>
                <a:spcPct val="0"/>
              </a:spcBef>
              <a:spcAft>
                <a:spcPct val="0"/>
              </a:spcAft>
              <a:defRPr/>
            </a:pPr>
            <a:r>
              <a:rPr lang="en-US" dirty="0" smtClean="0">
                <a:solidFill>
                  <a:schemeClr val="tx1"/>
                </a:solidFill>
              </a:rPr>
              <a:t>			Low Noise Factory • www.lownoisefactory.com • info@lownoisefactory.com</a:t>
            </a:r>
          </a:p>
        </p:txBody>
      </p:sp>
      <p:pic>
        <p:nvPicPr>
          <p:cNvPr id="4" name="Picture 2" descr="C:\Users\wadefalk\Desktop\Picture1.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8946739"/>
            <a:ext cx="4534687" cy="134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5174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9166" rtl="0" eaLnBrk="1" latinLnBrk="0" hangingPunct="1">
        <a:spcBef>
          <a:spcPct val="0"/>
        </a:spcBef>
        <a:buNone/>
        <a:defRPr sz="8800" kern="1200">
          <a:solidFill>
            <a:schemeClr val="tx1"/>
          </a:solidFill>
          <a:latin typeface="+mj-lt"/>
          <a:ea typeface="+mj-ea"/>
          <a:cs typeface="+mj-cs"/>
        </a:defRPr>
      </a:lvl1pPr>
    </p:titleStyle>
    <p:bodyStyle>
      <a:lvl1pPr marL="685937" indent="-685937" algn="l" defTabSz="1829166"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6197" indent="-571614" algn="l" defTabSz="1829166"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457" indent="-457291" algn="l" defTabSz="1829166"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1040" indent="-457291" algn="l" defTabSz="1829166"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5623" indent="-457291" algn="l" defTabSz="1829166"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30206" indent="-457291" algn="l" defTabSz="1829166"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4789" indent="-457291" algn="l" defTabSz="1829166"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9372" indent="-457291" algn="l" defTabSz="1829166"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3954" indent="-457291" algn="l" defTabSz="1829166"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sv-SE"/>
      </a:defPPr>
      <a:lvl1pPr marL="0" algn="l" defTabSz="1829166" rtl="0" eaLnBrk="1" latinLnBrk="0" hangingPunct="1">
        <a:defRPr sz="3600" kern="1200">
          <a:solidFill>
            <a:schemeClr val="tx1"/>
          </a:solidFill>
          <a:latin typeface="+mn-lt"/>
          <a:ea typeface="+mn-ea"/>
          <a:cs typeface="+mn-cs"/>
        </a:defRPr>
      </a:lvl1pPr>
      <a:lvl2pPr marL="914583" algn="l" defTabSz="1829166" rtl="0" eaLnBrk="1" latinLnBrk="0" hangingPunct="1">
        <a:defRPr sz="3600" kern="1200">
          <a:solidFill>
            <a:schemeClr val="tx1"/>
          </a:solidFill>
          <a:latin typeface="+mn-lt"/>
          <a:ea typeface="+mn-ea"/>
          <a:cs typeface="+mn-cs"/>
        </a:defRPr>
      </a:lvl2pPr>
      <a:lvl3pPr marL="1829166" algn="l" defTabSz="1829166" rtl="0" eaLnBrk="1" latinLnBrk="0" hangingPunct="1">
        <a:defRPr sz="3600" kern="1200">
          <a:solidFill>
            <a:schemeClr val="tx1"/>
          </a:solidFill>
          <a:latin typeface="+mn-lt"/>
          <a:ea typeface="+mn-ea"/>
          <a:cs typeface="+mn-cs"/>
        </a:defRPr>
      </a:lvl3pPr>
      <a:lvl4pPr marL="2743749" algn="l" defTabSz="1829166" rtl="0" eaLnBrk="1" latinLnBrk="0" hangingPunct="1">
        <a:defRPr sz="3600" kern="1200">
          <a:solidFill>
            <a:schemeClr val="tx1"/>
          </a:solidFill>
          <a:latin typeface="+mn-lt"/>
          <a:ea typeface="+mn-ea"/>
          <a:cs typeface="+mn-cs"/>
        </a:defRPr>
      </a:lvl4pPr>
      <a:lvl5pPr marL="3658332" algn="l" defTabSz="1829166" rtl="0" eaLnBrk="1" latinLnBrk="0" hangingPunct="1">
        <a:defRPr sz="3600" kern="1200">
          <a:solidFill>
            <a:schemeClr val="tx1"/>
          </a:solidFill>
          <a:latin typeface="+mn-lt"/>
          <a:ea typeface="+mn-ea"/>
          <a:cs typeface="+mn-cs"/>
        </a:defRPr>
      </a:lvl5pPr>
      <a:lvl6pPr marL="4572914" algn="l" defTabSz="1829166" rtl="0" eaLnBrk="1" latinLnBrk="0" hangingPunct="1">
        <a:defRPr sz="3600" kern="1200">
          <a:solidFill>
            <a:schemeClr val="tx1"/>
          </a:solidFill>
          <a:latin typeface="+mn-lt"/>
          <a:ea typeface="+mn-ea"/>
          <a:cs typeface="+mn-cs"/>
        </a:defRPr>
      </a:lvl6pPr>
      <a:lvl7pPr marL="5487497" algn="l" defTabSz="1829166" rtl="0" eaLnBrk="1" latinLnBrk="0" hangingPunct="1">
        <a:defRPr sz="3600" kern="1200">
          <a:solidFill>
            <a:schemeClr val="tx1"/>
          </a:solidFill>
          <a:latin typeface="+mn-lt"/>
          <a:ea typeface="+mn-ea"/>
          <a:cs typeface="+mn-cs"/>
        </a:defRPr>
      </a:lvl7pPr>
      <a:lvl8pPr marL="6402080" algn="l" defTabSz="1829166" rtl="0" eaLnBrk="1" latinLnBrk="0" hangingPunct="1">
        <a:defRPr sz="3600" kern="1200">
          <a:solidFill>
            <a:schemeClr val="tx1"/>
          </a:solidFill>
          <a:latin typeface="+mn-lt"/>
          <a:ea typeface="+mn-ea"/>
          <a:cs typeface="+mn-cs"/>
        </a:defRPr>
      </a:lvl8pPr>
      <a:lvl9pPr marL="7316663" algn="l" defTabSz="1829166"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tif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sv-SE" dirty="0" smtClean="0"/>
              <a:t>First test of new ATA LNA with Chalmers and IAF MMICs</a:t>
            </a:r>
            <a:endParaRPr lang="sv-SE" dirty="0"/>
          </a:p>
        </p:txBody>
      </p:sp>
      <p:sp>
        <p:nvSpPr>
          <p:cNvPr id="3" name="Subtitle 2"/>
          <p:cNvSpPr>
            <a:spLocks noGrp="1"/>
          </p:cNvSpPr>
          <p:nvPr>
            <p:ph type="subTitle" idx="1"/>
          </p:nvPr>
        </p:nvSpPr>
        <p:spPr/>
        <p:txBody>
          <a:bodyPr/>
          <a:lstStyle/>
          <a:p>
            <a:r>
              <a:rPr lang="sv-SE" dirty="0" smtClean="0"/>
              <a:t>2013-10-22</a:t>
            </a:r>
          </a:p>
        </p:txBody>
      </p:sp>
    </p:spTree>
    <p:extLst>
      <p:ext uri="{BB962C8B-B14F-4D97-AF65-F5344CB8AC3E}">
        <p14:creationId xmlns:p14="http://schemas.microsoft.com/office/powerpoint/2010/main" val="945398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250" y="5"/>
            <a:ext cx="16462058" cy="843370"/>
          </a:xfrm>
        </p:spPr>
        <p:txBody>
          <a:bodyPr>
            <a:normAutofit fontScale="90000"/>
          </a:bodyPr>
          <a:lstStyle/>
          <a:p>
            <a:r>
              <a:rPr lang="sv-SE" dirty="0" smtClean="0"/>
              <a:t>Test result at 65K</a:t>
            </a:r>
            <a:endParaRPr lang="sv-SE" dirty="0"/>
          </a:p>
        </p:txBody>
      </p:sp>
      <p:graphicFrame>
        <p:nvGraphicFramePr>
          <p:cNvPr id="5" name="Chart 4"/>
          <p:cNvGraphicFramePr>
            <a:graphicFrameLocks/>
          </p:cNvGraphicFramePr>
          <p:nvPr>
            <p:extLst>
              <p:ext uri="{D42A27DB-BD31-4B8C-83A1-F6EECF244321}">
                <p14:modId xmlns:p14="http://schemas.microsoft.com/office/powerpoint/2010/main" val="4164124969"/>
              </p:ext>
            </p:extLst>
          </p:nvPr>
        </p:nvGraphicFramePr>
        <p:xfrm>
          <a:off x="0" y="1255458"/>
          <a:ext cx="18291175" cy="8179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837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250" y="102977"/>
            <a:ext cx="16462058" cy="1275552"/>
          </a:xfrm>
        </p:spPr>
        <p:txBody>
          <a:bodyPr>
            <a:normAutofit fontScale="90000"/>
          </a:bodyPr>
          <a:lstStyle/>
          <a:p>
            <a:r>
              <a:rPr lang="sv-SE" dirty="0" smtClean="0"/>
              <a:t>New ATA LNA</a:t>
            </a:r>
            <a:endParaRPr lang="en-US" dirty="0"/>
          </a:p>
        </p:txBody>
      </p:sp>
      <p:pic>
        <p:nvPicPr>
          <p:cNvPr id="5"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78" y="247032"/>
            <a:ext cx="5832634" cy="3542737"/>
          </a:xfrm>
        </p:spPr>
      </p:pic>
      <p:sp>
        <p:nvSpPr>
          <p:cNvPr id="6" name="Rectangle 5"/>
          <p:cNvSpPr>
            <a:spLocks noChangeArrowheads="1"/>
          </p:cNvSpPr>
          <p:nvPr/>
        </p:nvSpPr>
        <p:spPr bwMode="auto">
          <a:xfrm>
            <a:off x="13" y="-369448"/>
            <a:ext cx="369526" cy="73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917" tIns="91458" rIns="182917" bIns="91458" numCol="1" anchor="ctr" anchorCtr="0" compatLnSpc="1">
            <a:prstTxWarp prst="textNoShape">
              <a:avLst/>
            </a:prstTxWarp>
            <a:spAutoFit/>
          </a:bodyPr>
          <a:lstStyle/>
          <a:p>
            <a:endParaRPr lang="en-US"/>
          </a:p>
        </p:txBody>
      </p:sp>
      <p:pic>
        <p:nvPicPr>
          <p:cNvPr id="7" name="Picture 4" descr="IMG_26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75970" y="4383943"/>
            <a:ext cx="6489390" cy="36572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51324" y="3704483"/>
            <a:ext cx="3601025" cy="738892"/>
          </a:xfrm>
          <a:prstGeom prst="rect">
            <a:avLst/>
          </a:prstGeom>
          <a:noFill/>
        </p:spPr>
        <p:txBody>
          <a:bodyPr wrap="square" lIns="182917" tIns="91458" rIns="182917" bIns="91458" rtlCol="0">
            <a:spAutoFit/>
          </a:bodyPr>
          <a:lstStyle/>
          <a:p>
            <a:r>
              <a:rPr lang="sv-SE" dirty="0" smtClean="0"/>
              <a:t>New ATA LNA</a:t>
            </a:r>
            <a:endParaRPr lang="en-US" dirty="0"/>
          </a:p>
        </p:txBody>
      </p:sp>
      <p:sp>
        <p:nvSpPr>
          <p:cNvPr id="10" name="Rectangle 9"/>
          <p:cNvSpPr>
            <a:spLocks noChangeArrowheads="1"/>
          </p:cNvSpPr>
          <p:nvPr/>
        </p:nvSpPr>
        <p:spPr bwMode="auto">
          <a:xfrm>
            <a:off x="13" y="-369448"/>
            <a:ext cx="369526" cy="73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917" tIns="91458" rIns="182917" bIns="91458" numCol="1" anchor="ctr" anchorCtr="0" compatLnSpc="1">
            <a:prstTxWarp prst="textNoShape">
              <a:avLst/>
            </a:prstTxWarp>
            <a:spAutoFit/>
          </a:bodyPr>
          <a:lstStyle/>
          <a:p>
            <a:endParaRPr lang="en-US"/>
          </a:p>
        </p:txBody>
      </p:sp>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594" r="3397" b="16237"/>
          <a:stretch/>
        </p:blipFill>
        <p:spPr bwMode="auto">
          <a:xfrm>
            <a:off x="12913953" y="264666"/>
            <a:ext cx="5069006" cy="3403094"/>
          </a:xfrm>
          <a:prstGeom prst="rect">
            <a:avLst/>
          </a:prstGeom>
          <a:noFill/>
          <a:extLst>
            <a:ext uri="{909E8E84-426E-40DD-AFC4-6F175D3DCCD1}">
              <a14:hiddenFill xmlns:a14="http://schemas.microsoft.com/office/drawing/2010/main">
                <a:solidFill>
                  <a:srgbClr val="4F81BD"/>
                </a:solidFill>
              </a14:hiddenFill>
            </a:ext>
          </a:extLst>
        </p:spPr>
      </p:pic>
      <p:pic>
        <p:nvPicPr>
          <p:cNvPr id="12" name="Picture 2" descr="C:\Users\pernilss\Desktop\LNA3.tif"/>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02319" y="4481073"/>
            <a:ext cx="4737574" cy="3577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6"/>
          <a:srcRect l="10519" t="22938" r="42549" b="24314"/>
          <a:stretch/>
        </p:blipFill>
        <p:spPr>
          <a:xfrm>
            <a:off x="6264770" y="4443375"/>
            <a:ext cx="4764629" cy="3577836"/>
          </a:xfrm>
          <a:prstGeom prst="rect">
            <a:avLst/>
          </a:prstGeom>
        </p:spPr>
      </p:pic>
      <p:sp>
        <p:nvSpPr>
          <p:cNvPr id="14" name="TextBox 13"/>
          <p:cNvSpPr txBox="1"/>
          <p:nvPr/>
        </p:nvSpPr>
        <p:spPr>
          <a:xfrm>
            <a:off x="647170" y="8170357"/>
            <a:ext cx="3601025" cy="738892"/>
          </a:xfrm>
          <a:prstGeom prst="rect">
            <a:avLst/>
          </a:prstGeom>
          <a:noFill/>
        </p:spPr>
        <p:txBody>
          <a:bodyPr wrap="square" lIns="182917" tIns="91458" rIns="182917" bIns="91458" rtlCol="0">
            <a:spAutoFit/>
          </a:bodyPr>
          <a:lstStyle/>
          <a:p>
            <a:r>
              <a:rPr lang="sv-SE" dirty="0" smtClean="0"/>
              <a:t>Chalmers MMIC</a:t>
            </a:r>
            <a:endParaRPr lang="en-US" dirty="0"/>
          </a:p>
        </p:txBody>
      </p:sp>
      <p:sp>
        <p:nvSpPr>
          <p:cNvPr id="15" name="TextBox 14"/>
          <p:cNvSpPr txBox="1"/>
          <p:nvPr/>
        </p:nvSpPr>
        <p:spPr>
          <a:xfrm>
            <a:off x="7129015" y="8113055"/>
            <a:ext cx="3601025" cy="738892"/>
          </a:xfrm>
          <a:prstGeom prst="rect">
            <a:avLst/>
          </a:prstGeom>
          <a:noFill/>
        </p:spPr>
        <p:txBody>
          <a:bodyPr wrap="square" lIns="182917" tIns="91458" rIns="182917" bIns="91458" rtlCol="0">
            <a:spAutoFit/>
          </a:bodyPr>
          <a:lstStyle/>
          <a:p>
            <a:r>
              <a:rPr lang="sv-SE" dirty="0" smtClean="0"/>
              <a:t>IAF MMIC</a:t>
            </a:r>
            <a:endParaRPr lang="en-US" dirty="0"/>
          </a:p>
        </p:txBody>
      </p:sp>
      <p:sp>
        <p:nvSpPr>
          <p:cNvPr id="16" name="TextBox 15"/>
          <p:cNvSpPr txBox="1"/>
          <p:nvPr/>
        </p:nvSpPr>
        <p:spPr>
          <a:xfrm>
            <a:off x="13034695" y="8170357"/>
            <a:ext cx="4753353" cy="738892"/>
          </a:xfrm>
          <a:prstGeom prst="rect">
            <a:avLst/>
          </a:prstGeom>
          <a:noFill/>
        </p:spPr>
        <p:txBody>
          <a:bodyPr wrap="square" lIns="182917" tIns="91458" rIns="182917" bIns="91458" rtlCol="0">
            <a:spAutoFit/>
          </a:bodyPr>
          <a:lstStyle/>
          <a:p>
            <a:r>
              <a:rPr lang="sv-SE" dirty="0" smtClean="0"/>
              <a:t>Feed in glass bottle</a:t>
            </a:r>
            <a:endParaRPr lang="en-US" dirty="0"/>
          </a:p>
        </p:txBody>
      </p:sp>
      <p:sp>
        <p:nvSpPr>
          <p:cNvPr id="17" name="TextBox 16"/>
          <p:cNvSpPr txBox="1"/>
          <p:nvPr/>
        </p:nvSpPr>
        <p:spPr>
          <a:xfrm>
            <a:off x="14080062" y="3577166"/>
            <a:ext cx="2736779" cy="738892"/>
          </a:xfrm>
          <a:prstGeom prst="rect">
            <a:avLst/>
          </a:prstGeom>
          <a:noFill/>
        </p:spPr>
        <p:txBody>
          <a:bodyPr wrap="square" lIns="182917" tIns="91458" rIns="182917" bIns="91458" rtlCol="0">
            <a:spAutoFit/>
          </a:bodyPr>
          <a:lstStyle/>
          <a:p>
            <a:r>
              <a:rPr lang="sv-SE" dirty="0" smtClean="0"/>
              <a:t>Tip of feed</a:t>
            </a:r>
            <a:endParaRPr lang="en-US" dirty="0"/>
          </a:p>
        </p:txBody>
      </p:sp>
    </p:spTree>
    <p:extLst>
      <p:ext uri="{BB962C8B-B14F-4D97-AF65-F5344CB8AC3E}">
        <p14:creationId xmlns:p14="http://schemas.microsoft.com/office/powerpoint/2010/main" val="312127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81055" y="1244904"/>
            <a:ext cx="11826173" cy="7885181"/>
          </a:xfrm>
        </p:spPr>
      </p:pic>
      <p:sp>
        <p:nvSpPr>
          <p:cNvPr id="2" name="Title 1"/>
          <p:cNvSpPr>
            <a:spLocks noGrp="1"/>
          </p:cNvSpPr>
          <p:nvPr>
            <p:ph type="title"/>
          </p:nvPr>
        </p:nvSpPr>
        <p:spPr>
          <a:xfrm>
            <a:off x="647168" y="0"/>
            <a:ext cx="16462058" cy="1155248"/>
          </a:xfrm>
        </p:spPr>
        <p:txBody>
          <a:bodyPr>
            <a:normAutofit fontScale="90000"/>
          </a:bodyPr>
          <a:lstStyle/>
          <a:p>
            <a:r>
              <a:rPr lang="sv-SE" dirty="0" smtClean="0"/>
              <a:t>Module photo</a:t>
            </a:r>
            <a:endParaRPr lang="en-US" dirty="0"/>
          </a:p>
        </p:txBody>
      </p:sp>
    </p:spTree>
    <p:extLst>
      <p:ext uri="{BB962C8B-B14F-4D97-AF65-F5344CB8AC3E}">
        <p14:creationId xmlns:p14="http://schemas.microsoft.com/office/powerpoint/2010/main" val="1357198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250" y="102977"/>
            <a:ext cx="16462058" cy="987431"/>
          </a:xfrm>
        </p:spPr>
        <p:txBody>
          <a:bodyPr>
            <a:normAutofit fontScale="90000"/>
          </a:bodyPr>
          <a:lstStyle/>
          <a:p>
            <a:r>
              <a:rPr lang="sv-SE" dirty="0" smtClean="0"/>
              <a:t>Room temp results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601797347"/>
              </p:ext>
            </p:extLst>
          </p:nvPr>
        </p:nvGraphicFramePr>
        <p:xfrm>
          <a:off x="181008" y="1399516"/>
          <a:ext cx="11845402" cy="777926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738326" y="1287289"/>
            <a:ext cx="6481845" cy="6095857"/>
          </a:xfrm>
          <a:prstGeom prst="rect">
            <a:avLst/>
          </a:prstGeom>
          <a:noFill/>
        </p:spPr>
        <p:txBody>
          <a:bodyPr wrap="square" lIns="182917" tIns="91458" rIns="182917" bIns="91458" rtlCol="0">
            <a:spAutoFit/>
          </a:bodyPr>
          <a:lstStyle/>
          <a:p>
            <a:r>
              <a:rPr lang="sv-SE" sz="3200" dirty="0"/>
              <a:t>Measurements are done in 50 ohm environment. The 50 ohm connector is deembedded, but some effect remains causing the ripple. The plot shows differential mode performance with 200 ohm source and 50 ohm load impedance.</a:t>
            </a:r>
          </a:p>
          <a:p>
            <a:endParaRPr lang="sv-SE" sz="3200" dirty="0"/>
          </a:p>
          <a:p>
            <a:r>
              <a:rPr lang="sv-SE" sz="3200" dirty="0"/>
              <a:t>The high Vd and Vm and the gain tilt in the Chalmers MMIC are due to a processing problem which will be solved for next wafer run.</a:t>
            </a:r>
            <a:endParaRPr lang="en-US" sz="3200" dirty="0"/>
          </a:p>
        </p:txBody>
      </p:sp>
    </p:spTree>
    <p:extLst>
      <p:ext uri="{BB962C8B-B14F-4D97-AF65-F5344CB8AC3E}">
        <p14:creationId xmlns:p14="http://schemas.microsoft.com/office/powerpoint/2010/main" val="3610984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250" y="102977"/>
            <a:ext cx="16462058" cy="987431"/>
          </a:xfrm>
        </p:spPr>
        <p:txBody>
          <a:bodyPr>
            <a:normAutofit fontScale="90000"/>
          </a:bodyPr>
          <a:lstStyle/>
          <a:p>
            <a:r>
              <a:rPr lang="sv-SE" dirty="0" smtClean="0"/>
              <a:t>Room temp results, cont’d</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406318268"/>
              </p:ext>
            </p:extLst>
          </p:nvPr>
        </p:nvGraphicFramePr>
        <p:xfrm>
          <a:off x="181009" y="1111395"/>
          <a:ext cx="17463001" cy="8355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6464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559" y="102975"/>
            <a:ext cx="16462058" cy="1131491"/>
          </a:xfrm>
        </p:spPr>
        <p:txBody>
          <a:bodyPr>
            <a:normAutofit fontScale="90000"/>
          </a:bodyPr>
          <a:lstStyle/>
          <a:p>
            <a:r>
              <a:rPr lang="sv-SE" dirty="0" smtClean="0"/>
              <a:t>Variable temperature load test system</a:t>
            </a:r>
            <a:endParaRPr lang="en-US" dirty="0"/>
          </a:p>
        </p:txBody>
      </p:sp>
      <p:pic>
        <p:nvPicPr>
          <p:cNvPr id="6" name="Picture 5" descr="IMG_4141.JPG"/>
          <p:cNvPicPr>
            <a:picLocks noChangeAspect="1"/>
          </p:cNvPicPr>
          <p:nvPr/>
        </p:nvPicPr>
        <p:blipFill>
          <a:blip r:embed="rId2" cstate="print"/>
          <a:stretch>
            <a:fillRect/>
          </a:stretch>
        </p:blipFill>
        <p:spPr>
          <a:xfrm>
            <a:off x="55734" y="1399518"/>
            <a:ext cx="13191290" cy="8795382"/>
          </a:xfrm>
          <a:prstGeom prst="rect">
            <a:avLst/>
          </a:prstGeom>
        </p:spPr>
      </p:pic>
      <p:cxnSp>
        <p:nvCxnSpPr>
          <p:cNvPr id="7" name="Straight Arrow Connector 6"/>
          <p:cNvCxnSpPr/>
          <p:nvPr/>
        </p:nvCxnSpPr>
        <p:spPr>
          <a:xfrm flipV="1">
            <a:off x="8197318" y="7068054"/>
            <a:ext cx="660189" cy="131970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12439" y="8387752"/>
            <a:ext cx="5329517" cy="1046763"/>
          </a:xfrm>
          <a:prstGeom prst="rect">
            <a:avLst/>
          </a:prstGeom>
          <a:noFill/>
        </p:spPr>
        <p:txBody>
          <a:bodyPr wrap="square" lIns="182917" tIns="91458" rIns="182917" bIns="91458" rtlCol="0">
            <a:spAutoFit/>
          </a:bodyPr>
          <a:lstStyle/>
          <a:p>
            <a:r>
              <a:rPr lang="sv-SE" sz="2800" dirty="0">
                <a:solidFill>
                  <a:srgbClr val="FF0000"/>
                </a:solidFill>
              </a:rPr>
              <a:t>200 ohm termination resistor (actual value=191 ohm)</a:t>
            </a:r>
            <a:endParaRPr lang="en-US" sz="2800" dirty="0">
              <a:solidFill>
                <a:srgbClr val="FF0000"/>
              </a:solidFill>
            </a:endParaRPr>
          </a:p>
        </p:txBody>
      </p:sp>
      <p:cxnSp>
        <p:nvCxnSpPr>
          <p:cNvPr id="9" name="Straight Arrow Connector 8"/>
          <p:cNvCxnSpPr/>
          <p:nvPr/>
        </p:nvCxnSpPr>
        <p:spPr>
          <a:xfrm flipH="1" flipV="1">
            <a:off x="9001546" y="6288436"/>
            <a:ext cx="4359613" cy="228672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610859" y="8381535"/>
            <a:ext cx="2715115" cy="615744"/>
          </a:xfrm>
          <a:prstGeom prst="rect">
            <a:avLst/>
          </a:prstGeom>
          <a:noFill/>
        </p:spPr>
        <p:txBody>
          <a:bodyPr wrap="square" lIns="182917" tIns="91458" rIns="182917" bIns="91458" rtlCol="0">
            <a:spAutoFit/>
          </a:bodyPr>
          <a:lstStyle/>
          <a:p>
            <a:r>
              <a:rPr lang="sv-SE" sz="2800" dirty="0"/>
              <a:t>Heater resistor</a:t>
            </a:r>
            <a:endParaRPr lang="en-US" sz="2800" dirty="0"/>
          </a:p>
        </p:txBody>
      </p:sp>
      <p:cxnSp>
        <p:nvCxnSpPr>
          <p:cNvPr id="11" name="Straight Arrow Connector 10"/>
          <p:cNvCxnSpPr/>
          <p:nvPr/>
        </p:nvCxnSpPr>
        <p:spPr>
          <a:xfrm flipH="1" flipV="1">
            <a:off x="10441956" y="6009450"/>
            <a:ext cx="2204699" cy="10585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541384" y="6760179"/>
            <a:ext cx="4392236" cy="615744"/>
          </a:xfrm>
          <a:prstGeom prst="rect">
            <a:avLst/>
          </a:prstGeom>
          <a:noFill/>
        </p:spPr>
        <p:txBody>
          <a:bodyPr wrap="square" lIns="182917" tIns="91458" rIns="182917" bIns="91458" rtlCol="0">
            <a:spAutoFit/>
          </a:bodyPr>
          <a:lstStyle/>
          <a:p>
            <a:r>
              <a:rPr lang="sv-SE" sz="2800" dirty="0"/>
              <a:t>Crystal quartz susbtrate</a:t>
            </a:r>
            <a:endParaRPr lang="en-US" sz="2800" dirty="0"/>
          </a:p>
        </p:txBody>
      </p:sp>
      <p:cxnSp>
        <p:nvCxnSpPr>
          <p:cNvPr id="13" name="Straight Arrow Connector 12"/>
          <p:cNvCxnSpPr/>
          <p:nvPr/>
        </p:nvCxnSpPr>
        <p:spPr>
          <a:xfrm flipH="1">
            <a:off x="8527413" y="2759503"/>
            <a:ext cx="1626464" cy="303771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5587" y="2143758"/>
            <a:ext cx="3715421" cy="615744"/>
          </a:xfrm>
          <a:prstGeom prst="rect">
            <a:avLst/>
          </a:prstGeom>
          <a:noFill/>
        </p:spPr>
        <p:txBody>
          <a:bodyPr wrap="square" lIns="182917" tIns="91458" rIns="182917" bIns="91458" rtlCol="0">
            <a:spAutoFit/>
          </a:bodyPr>
          <a:lstStyle/>
          <a:p>
            <a:r>
              <a:rPr lang="sv-SE" sz="2800" dirty="0">
                <a:solidFill>
                  <a:srgbClr val="FF0000"/>
                </a:solidFill>
              </a:rPr>
              <a:t>Temperature sensor</a:t>
            </a:r>
            <a:endParaRPr lang="en-US" sz="2800" dirty="0">
              <a:solidFill>
                <a:srgbClr val="FF0000"/>
              </a:solidFill>
            </a:endParaRPr>
          </a:p>
        </p:txBody>
      </p:sp>
      <p:cxnSp>
        <p:nvCxnSpPr>
          <p:cNvPr id="15" name="Straight Arrow Connector 14"/>
          <p:cNvCxnSpPr/>
          <p:nvPr/>
        </p:nvCxnSpPr>
        <p:spPr>
          <a:xfrm flipV="1">
            <a:off x="3572456" y="4568846"/>
            <a:ext cx="2692311" cy="27200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8638" y="7288877"/>
            <a:ext cx="4107637" cy="1046763"/>
          </a:xfrm>
          <a:prstGeom prst="rect">
            <a:avLst/>
          </a:prstGeom>
          <a:noFill/>
        </p:spPr>
        <p:txBody>
          <a:bodyPr wrap="square" lIns="182917" tIns="91458" rIns="182917" bIns="91458" rtlCol="0">
            <a:spAutoFit/>
          </a:bodyPr>
          <a:lstStyle/>
          <a:p>
            <a:r>
              <a:rPr lang="sv-SE" sz="2800" dirty="0">
                <a:solidFill>
                  <a:srgbClr val="FF0000"/>
                </a:solidFill>
              </a:rPr>
              <a:t>200 ohm balanced twin lead transmission line</a:t>
            </a:r>
            <a:endParaRPr lang="en-US" sz="2800" dirty="0">
              <a:solidFill>
                <a:srgbClr val="FF0000"/>
              </a:solidFill>
            </a:endParaRPr>
          </a:p>
        </p:txBody>
      </p:sp>
      <p:cxnSp>
        <p:nvCxnSpPr>
          <p:cNvPr id="17" name="Straight Arrow Connector 16"/>
          <p:cNvCxnSpPr/>
          <p:nvPr/>
        </p:nvCxnSpPr>
        <p:spPr>
          <a:xfrm flipV="1">
            <a:off x="2572150" y="3272302"/>
            <a:ext cx="811797" cy="17298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3672" y="5002157"/>
            <a:ext cx="4105357" cy="1046763"/>
          </a:xfrm>
          <a:prstGeom prst="rect">
            <a:avLst/>
          </a:prstGeom>
          <a:noFill/>
        </p:spPr>
        <p:txBody>
          <a:bodyPr wrap="square" lIns="182917" tIns="91458" rIns="182917" bIns="91458" rtlCol="0">
            <a:spAutoFit/>
          </a:bodyPr>
          <a:lstStyle/>
          <a:p>
            <a:r>
              <a:rPr lang="sv-SE" sz="2800" dirty="0">
                <a:solidFill>
                  <a:srgbClr val="FF0000"/>
                </a:solidFill>
              </a:rPr>
              <a:t>Old style ATA amplifier module (DUT)</a:t>
            </a:r>
            <a:endParaRPr lang="en-US" sz="2800" dirty="0">
              <a:solidFill>
                <a:srgbClr val="FF0000"/>
              </a:solidFill>
            </a:endParaRPr>
          </a:p>
        </p:txBody>
      </p:sp>
      <p:cxnSp>
        <p:nvCxnSpPr>
          <p:cNvPr id="19" name="Straight Arrow Connector 18"/>
          <p:cNvCxnSpPr/>
          <p:nvPr/>
        </p:nvCxnSpPr>
        <p:spPr>
          <a:xfrm flipH="1">
            <a:off x="12432307" y="4067934"/>
            <a:ext cx="1769157" cy="64497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247023" y="1831700"/>
            <a:ext cx="5044152" cy="2339824"/>
          </a:xfrm>
          <a:prstGeom prst="rect">
            <a:avLst/>
          </a:prstGeom>
          <a:noFill/>
        </p:spPr>
        <p:txBody>
          <a:bodyPr wrap="square" lIns="182917" tIns="91458" rIns="182917" bIns="91458" rtlCol="0">
            <a:spAutoFit/>
          </a:bodyPr>
          <a:lstStyle/>
          <a:p>
            <a:r>
              <a:rPr lang="sv-SE" sz="2800" dirty="0"/>
              <a:t>Long thin copper shim connected to the cold plate. No heating of the DUT was observed when the heating resistor was used</a:t>
            </a:r>
            <a:endParaRPr lang="en-US" sz="2800" dirty="0"/>
          </a:p>
        </p:txBody>
      </p:sp>
    </p:spTree>
    <p:extLst>
      <p:ext uri="{BB962C8B-B14F-4D97-AF65-F5344CB8AC3E}">
        <p14:creationId xmlns:p14="http://schemas.microsoft.com/office/powerpoint/2010/main" val="2418198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Data\Amplifiers\LNF-ABLN1_13A\Measurements\IMG_044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269" r="20265"/>
          <a:stretch/>
        </p:blipFill>
        <p:spPr bwMode="auto">
          <a:xfrm>
            <a:off x="10441960" y="1442900"/>
            <a:ext cx="7824404" cy="809266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3610859" y="5129077"/>
            <a:ext cx="1584451" cy="7203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82917" tIns="91458" rIns="182917" bIns="91458" rtlCol="0" anchor="ctr"/>
          <a:lstStyle/>
          <a:p>
            <a:pPr algn="ctr"/>
            <a:endParaRPr lang="en-US"/>
          </a:p>
        </p:txBody>
      </p:sp>
      <p:cxnSp>
        <p:nvCxnSpPr>
          <p:cNvPr id="8" name="Straight Arrow Connector 7"/>
          <p:cNvCxnSpPr>
            <a:endCxn id="4" idx="2"/>
          </p:cNvCxnSpPr>
          <p:nvPr/>
        </p:nvCxnSpPr>
        <p:spPr>
          <a:xfrm>
            <a:off x="9001549" y="2984186"/>
            <a:ext cx="4609312" cy="250504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254" y="1607167"/>
            <a:ext cx="11769581" cy="1293061"/>
          </a:xfrm>
          <a:prstGeom prst="rect">
            <a:avLst/>
          </a:prstGeom>
          <a:noFill/>
        </p:spPr>
        <p:txBody>
          <a:bodyPr wrap="square" lIns="182917" tIns="91458" rIns="182917" bIns="91458" rtlCol="0">
            <a:spAutoFit/>
          </a:bodyPr>
          <a:lstStyle/>
          <a:p>
            <a:r>
              <a:rPr lang="sv-SE" dirty="0" smtClean="0"/>
              <a:t>The twin lead line passes close to ground. This reduces the impedance. The system is designed for old style module.</a:t>
            </a:r>
          </a:p>
        </p:txBody>
      </p:sp>
      <p:pic>
        <p:nvPicPr>
          <p:cNvPr id="1028" name="Picture 4" descr="F:\Data\Amplifiers\LNF-ABLN1_13A\Measurements\IMG_044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546"/>
          <a:stretch/>
        </p:blipFill>
        <p:spPr bwMode="auto">
          <a:xfrm>
            <a:off x="0" y="3873858"/>
            <a:ext cx="10441957" cy="5114052"/>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5688603" y="5669303"/>
            <a:ext cx="864246" cy="3601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82917" tIns="91458" rIns="182917" bIns="91458" rtlCol="0" anchor="ctr"/>
          <a:lstStyle/>
          <a:p>
            <a:pPr algn="ctr"/>
            <a:endParaRPr lang="en-US"/>
          </a:p>
        </p:txBody>
      </p:sp>
      <p:cxnSp>
        <p:nvCxnSpPr>
          <p:cNvPr id="15" name="Straight Arrow Connector 14"/>
          <p:cNvCxnSpPr/>
          <p:nvPr/>
        </p:nvCxnSpPr>
        <p:spPr>
          <a:xfrm flipH="1">
            <a:off x="6552849" y="2984186"/>
            <a:ext cx="2448697" cy="28651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15045" y="102979"/>
            <a:ext cx="18076130" cy="1008421"/>
          </a:xfrm>
        </p:spPr>
        <p:txBody>
          <a:bodyPr>
            <a:noAutofit/>
          </a:bodyPr>
          <a:lstStyle/>
          <a:p>
            <a:r>
              <a:rPr lang="sv-SE" sz="5600" dirty="0"/>
              <a:t>Impedance mismatch with new module in the test system</a:t>
            </a:r>
            <a:endParaRPr lang="en-US" sz="5600" dirty="0"/>
          </a:p>
        </p:txBody>
      </p:sp>
    </p:spTree>
    <p:extLst>
      <p:ext uri="{BB962C8B-B14F-4D97-AF65-F5344CB8AC3E}">
        <p14:creationId xmlns:p14="http://schemas.microsoft.com/office/powerpoint/2010/main" val="3871085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250" y="102977"/>
            <a:ext cx="16462058" cy="843370"/>
          </a:xfrm>
        </p:spPr>
        <p:txBody>
          <a:bodyPr>
            <a:normAutofit fontScale="90000"/>
          </a:bodyPr>
          <a:lstStyle/>
          <a:p>
            <a:r>
              <a:rPr lang="sv-SE" dirty="0" smtClean="0"/>
              <a:t>Mismatch effect on measured noise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240929582"/>
              </p:ext>
            </p:extLst>
          </p:nvPr>
        </p:nvGraphicFramePr>
        <p:xfrm>
          <a:off x="71004" y="1255457"/>
          <a:ext cx="17861084" cy="77792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9061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250" y="5"/>
            <a:ext cx="16462058" cy="843370"/>
          </a:xfrm>
        </p:spPr>
        <p:txBody>
          <a:bodyPr>
            <a:normAutofit fontScale="90000"/>
          </a:bodyPr>
          <a:lstStyle/>
          <a:p>
            <a:r>
              <a:rPr lang="sv-SE" dirty="0" smtClean="0"/>
              <a:t>Test result at 13K</a:t>
            </a:r>
            <a:endParaRPr lang="sv-SE" dirty="0"/>
          </a:p>
        </p:txBody>
      </p:sp>
      <p:graphicFrame>
        <p:nvGraphicFramePr>
          <p:cNvPr id="4" name="Chart 3"/>
          <p:cNvGraphicFramePr>
            <a:graphicFrameLocks/>
          </p:cNvGraphicFramePr>
          <p:nvPr>
            <p:extLst>
              <p:ext uri="{D42A27DB-BD31-4B8C-83A1-F6EECF244321}">
                <p14:modId xmlns:p14="http://schemas.microsoft.com/office/powerpoint/2010/main" val="499546516"/>
              </p:ext>
            </p:extLst>
          </p:nvPr>
        </p:nvGraphicFramePr>
        <p:xfrm>
          <a:off x="20692" y="1255455"/>
          <a:ext cx="18270483" cy="80673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80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LNF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9B2DE72A296C4BA0F34AD01CF368C4" ma:contentTypeVersion="0" ma:contentTypeDescription="Create a new document." ma:contentTypeScope="" ma:versionID="135d363436f382c286af3f3aefb2772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9299D0-A254-48D7-AF8C-378E341FA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62CCF7-B578-402D-815F-3C310BAF9E32}">
  <ds:schemaRefs>
    <ds:schemaRef ds:uri="http://schemas.microsoft.com/sharepoint/v3/contenttype/forms"/>
  </ds:schemaRefs>
</ds:datastoreItem>
</file>

<file path=customXml/itemProps3.xml><?xml version="1.0" encoding="utf-8"?>
<ds:datastoreItem xmlns:ds="http://schemas.openxmlformats.org/officeDocument/2006/customXml" ds:itemID="{7B4F82D5-02AA-427E-84B6-91D07917F63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LNF template</Template>
  <TotalTime>485</TotalTime>
  <Words>366</Words>
  <Application>Microsoft Office PowerPoint</Application>
  <PresentationFormat>Custom</PresentationFormat>
  <Paragraphs>87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LNF template</vt:lpstr>
      <vt:lpstr>First test of new ATA LNA with Chalmers and IAF MMICs</vt:lpstr>
      <vt:lpstr>New ATA LNA</vt:lpstr>
      <vt:lpstr>Module photo</vt:lpstr>
      <vt:lpstr>Room temp results</vt:lpstr>
      <vt:lpstr>Room temp results, cont’d</vt:lpstr>
      <vt:lpstr>Variable temperature load test system</vt:lpstr>
      <vt:lpstr>Impedance mismatch with new module in the test system</vt:lpstr>
      <vt:lpstr>Mismatch effect on measured noise</vt:lpstr>
      <vt:lpstr>Test result at 13K</vt:lpstr>
      <vt:lpstr>Test result at 65K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Niklas Wadefalk</dc:creator>
  <cp:lastModifiedBy>Niklas Wadefalk</cp:lastModifiedBy>
  <cp:revision>25</cp:revision>
  <dcterms:created xsi:type="dcterms:W3CDTF">2013-10-22T17:51:17Z</dcterms:created>
  <dcterms:modified xsi:type="dcterms:W3CDTF">2013-10-23T19:33:37Z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0x010100689B2DE72A296C4BA0F34AD01CF368C4</vt:lpwstr>
  </property>
</Properties>
</file>