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  <p:sldId id="257" r:id="rId4"/>
    <p:sldId id="256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B400-2329-4494-CD62-97D9D2883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2EC45E-A164-BAF1-6B65-FD0BB4BED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1810B-B628-ACE2-22BC-528022A47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E6CB1-FBB0-770C-3359-498A1F435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A4951-5CA1-0333-8649-5591E896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4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387E9-6EC0-B084-1C4E-ACED736C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26CC4-7057-FE82-62BC-326B859CC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11E3C-0BD3-48EB-A027-59FF8AAA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A63F-E011-491D-0A16-2C0B25B8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EC4F-5C2B-1F14-C45B-1EC6A9A5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2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DAA7A9-D943-1B4C-E10E-81E4BE393E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4E792-2093-4BE5-D3F3-8D025F93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465A1-D499-BFDA-A18D-542C61C2E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6DF8D-91ED-7BC1-E9F0-C0E72D09E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51B3D-2574-A51A-DD93-1718F643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942F-876A-5C6E-C817-F4D95101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079D-5E7D-FFE6-6F77-1BE77F712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00885-5229-6D62-7DD7-89CDFA54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29224-60B0-8606-D9AE-5E9750DA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AE16B-58AB-64A0-6B4D-A31741F63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81A-9EE1-206D-B6B6-1D594578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2A1BDD-3A06-AFC8-9393-B36676FE3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4B11C-8FA5-FF4A-3A96-4486D2CE1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3243D-57F9-EB41-2FC6-0365FFEB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08658-11A2-BBA6-F79C-660D4EA9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22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A5F0-66E2-C2A6-6F08-02237F10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7518A-4FC4-7B26-2777-81B51CCF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51D3A-8346-4C1E-D8E5-AE46E9E8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2A4ED-CA26-1FEC-AE3D-C33201B9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085F7-2053-4824-7514-CDAEED83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727E3-105E-43BE-6F96-3C213CBF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357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F9D05-F82F-1A08-DDDC-4233C8F1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07D21-57E5-3BC3-8883-83A11FF40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2984A-131F-30DD-CD41-FE0D1A8D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4CC394-20C6-F06E-140A-897F5A18B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BAEE-92CE-D23B-053A-546771F7E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D0F2C-C449-5DA7-FADA-3E8F3910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40933C-EEF0-1271-84A4-FDE2503E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1775B-CB76-9E9A-32A4-D92988A0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4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7A54-DE3D-FE0F-29A9-BE7D39C76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CE9C5-F8A2-AF90-A524-071875B1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9DDD2-DD40-F3E1-C2A7-ADAF0AE5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9F693-FC8A-4722-8F67-D60436F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7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DD49C-66B9-E256-8D13-45BDA7C0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9D0175-DD52-4635-ED54-351075CE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FE0FC-4C54-5518-817F-6322BB77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2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3431-175E-4D55-E096-77213C42C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3CC97-FE7F-256F-83D3-955154EB4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B8DEC-282D-A70A-F12B-D98206BC9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7EFED-CB94-C4E6-899D-26E5097A2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3E962-E295-4DAD-4548-0B5281801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C0AB7-8C57-F5FE-A199-360375E2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F7497-F11A-DD35-0793-D32A2C443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A6494-E03E-9EB5-482E-F2CF8701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C42CB-1689-B4F8-9F83-6EBEA55E45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87861-7D0F-45EF-8D3E-9A054C13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7FC-2970-D9F2-FDDE-C0A42079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E07DC-B03A-9B60-CF9B-B7DE02BD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88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AA582-B97E-4878-B9CF-7D03AEC1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1B681-24F8-D51D-0A9B-FC3F7886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23F9D-DED5-51A4-F513-58CE1593C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172A3-01C7-9B4A-BD32-920A58E3571F}" type="datetimeFigureOut">
              <a:rPr lang="en-US" smtClean="0"/>
              <a:t>8/16/23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549C7-8675-8CEB-E1DF-5E9CED431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4E0A1-D641-B639-64DF-3D9AF5F78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64858-435F-A348-BB77-A50F3E82A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93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chine with a box and wires&#10;&#10;Description automatically generated">
            <a:extLst>
              <a:ext uri="{FF2B5EF4-FFF2-40B4-BE49-F238E27FC236}">
                <a16:creationId xmlns:a16="http://schemas.microsoft.com/office/drawing/2014/main" id="{9AEADFA1-73F2-419F-510B-E6A119B75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292" y="-6179"/>
            <a:ext cx="9152238" cy="68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old box with wires and wires&#10;&#10;Description automatically generated">
            <a:extLst>
              <a:ext uri="{FF2B5EF4-FFF2-40B4-BE49-F238E27FC236}">
                <a16:creationId xmlns:a16="http://schemas.microsoft.com/office/drawing/2014/main" id="{3AD0512A-C675-BB26-15C2-A2C5B7F28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667000" y="-1143000"/>
            <a:ext cx="6858000" cy="9144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F510373-5567-3BE6-A480-8B575EBE6C8E}"/>
              </a:ext>
            </a:extLst>
          </p:cNvPr>
          <p:cNvCxnSpPr/>
          <p:nvPr/>
        </p:nvCxnSpPr>
        <p:spPr>
          <a:xfrm>
            <a:off x="714703" y="840828"/>
            <a:ext cx="2942897" cy="18182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06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563C4F-E53A-10D1-95D9-C43AA89C95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6"/>
          <a:stretch/>
        </p:blipFill>
        <p:spPr>
          <a:xfrm rot="16200000">
            <a:off x="2536285" y="-2023359"/>
            <a:ext cx="6864058" cy="108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3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77D51-D012-B0C2-355C-BAFA5C6588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0" r="26317"/>
          <a:stretch/>
        </p:blipFill>
        <p:spPr>
          <a:xfrm rot="5400000">
            <a:off x="3462675" y="-2543986"/>
            <a:ext cx="5281451" cy="121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7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39F9B3A-F9EF-796E-4CB0-7E74AC17C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531" y="60993"/>
            <a:ext cx="9045491" cy="679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3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1A33B5-8542-8121-5EF7-4BD396CB5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42"/>
          <a:stretch/>
        </p:blipFill>
        <p:spPr>
          <a:xfrm rot="5400000">
            <a:off x="4449908" y="-2178320"/>
            <a:ext cx="3472248" cy="1168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16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CD55B5-77D7-020E-10A8-014951A57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4281" y="-3399090"/>
            <a:ext cx="9900103" cy="128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2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8DB698-83A2-0C3D-44B1-C2E65778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503"/>
            <a:ext cx="12192000" cy="625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63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35902D9C-E1EA-D598-1056-22111C26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9331"/>
            <a:ext cx="12176910" cy="419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28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Pollak</dc:creator>
  <cp:lastModifiedBy>Alexander Pollak</cp:lastModifiedBy>
  <cp:revision>2</cp:revision>
  <dcterms:created xsi:type="dcterms:W3CDTF">2023-08-07T23:26:45Z</dcterms:created>
  <dcterms:modified xsi:type="dcterms:W3CDTF">2023-08-16T05:00:09Z</dcterms:modified>
</cp:coreProperties>
</file>