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3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3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09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23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3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8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6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6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4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4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1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0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2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3309EE-CA7D-455F-AA6F-E60A5D1EFA6B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ED446-5111-4840-8900-5370857DA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2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F043B-66E4-4743-8CD7-5AEAB6358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958789"/>
            <a:ext cx="8825658" cy="1376082"/>
          </a:xfrm>
        </p:spPr>
        <p:txBody>
          <a:bodyPr/>
          <a:lstStyle/>
          <a:p>
            <a:pPr algn="ctr"/>
            <a:r>
              <a:rPr lang="ru-RU" sz="4400" dirty="0"/>
              <a:t>ИНДВИВИДУАЛЬНЫЙ ПРОЕКТ</a:t>
            </a:r>
            <a:br>
              <a:rPr lang="ru-RU" sz="4400" dirty="0"/>
            </a:br>
            <a:r>
              <a:rPr lang="en-US" sz="4400" dirty="0"/>
              <a:t>“</a:t>
            </a:r>
            <a:r>
              <a:rPr lang="en-US" sz="4400" dirty="0" err="1"/>
              <a:t>kandj</a:t>
            </a:r>
            <a:r>
              <a:rPr lang="en-US" sz="4400" dirty="0"/>
              <a:t>”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D45C3A-D031-4074-9131-41C0E561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16823"/>
            <a:ext cx="8825658" cy="212463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ОМСК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ПЛОЩАДКА: БОУ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120”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УЧЕНИК: Солодовников Тимофей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ШЕЛИХОВ ОЛЕГ ЮРЬЕВИЧ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ГОД: 2023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0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3E9A3-5205-48A9-BA7B-EB98646E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9B20C-4098-4940-8EBB-55BDCB156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 изучение языка программирования </a:t>
            </a:r>
            <a:r>
              <a:rPr lang="en-US" dirty="0"/>
              <a:t>Java</a:t>
            </a:r>
            <a:r>
              <a:rPr lang="ru-RU" dirty="0"/>
              <a:t> и создание игры на основе полученных знаний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0" indent="0">
              <a:buNone/>
            </a:pPr>
            <a:r>
              <a:rPr lang="ru-RU" dirty="0"/>
              <a:t>1) Изучить язык программирования </a:t>
            </a:r>
            <a:r>
              <a:rPr lang="en-US" dirty="0"/>
              <a:t>Java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2) Создать игру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1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FD4CE-70CD-4071-A160-C109E99A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игры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2176A4-81A6-4BE3-8697-850488AF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Kandj</a:t>
            </a:r>
            <a:r>
              <a:rPr lang="en-US" dirty="0"/>
              <a:t> – </a:t>
            </a:r>
            <a:r>
              <a:rPr lang="ru-RU" dirty="0"/>
              <a:t>это игра, в которой пользователю предстоит играть за одного из многочисленных персонажей песен группы </a:t>
            </a:r>
            <a:r>
              <a:rPr lang="en-US" dirty="0"/>
              <a:t>“</a:t>
            </a:r>
            <a:r>
              <a:rPr lang="ru-RU" dirty="0"/>
              <a:t>Король и Шут</a:t>
            </a:r>
            <a:r>
              <a:rPr lang="en-US" dirty="0"/>
              <a:t>”</a:t>
            </a:r>
            <a:r>
              <a:rPr lang="ru-RU" dirty="0"/>
              <a:t>, проходя различные мини-игры и головоломки и встречая на своем пути героев, чьи образы встречаются в песнях группы.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игре переплетаются множество историй и сюжетов, что позволяет ознакомить пользователя с творчеством панк-рок группы </a:t>
            </a:r>
            <a:r>
              <a:rPr lang="en-US" dirty="0"/>
              <a:t>“</a:t>
            </a:r>
            <a:r>
              <a:rPr lang="ru-RU" dirty="0"/>
              <a:t>Король и Шут</a:t>
            </a:r>
            <a:r>
              <a:rPr lang="en-US" dirty="0"/>
              <a:t>”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654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F31F03-C59E-4CD0-A7D8-CBDD0CD72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1"/>
            <a:ext cx="7397550" cy="398032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4B1914-4B4B-4A74-9453-17AD5EE67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942" y="3323245"/>
            <a:ext cx="6589058" cy="353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6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213FDC-7F47-4586-9BF8-96AEF9896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3817" cy="41743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C3FD2B-841D-41D1-BDEA-6F9287A1C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82" y="3389135"/>
            <a:ext cx="6472518" cy="34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1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28A192-E867-4A82-A77F-0A128CFA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классов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8A923-3237-40E6-A1E1-1029DCE7C14D}"/>
              </a:ext>
            </a:extLst>
          </p:cNvPr>
          <p:cNvSpPr txBox="1"/>
          <p:nvPr/>
        </p:nvSpPr>
        <p:spPr>
          <a:xfrm>
            <a:off x="5348472" y="1536497"/>
            <a:ext cx="1147483" cy="46166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KiSH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362C6-B922-4AF2-9DDE-E1632FA73189}"/>
              </a:ext>
            </a:extLst>
          </p:cNvPr>
          <p:cNvSpPr txBox="1"/>
          <p:nvPr/>
        </p:nvSpPr>
        <p:spPr>
          <a:xfrm>
            <a:off x="833717" y="2174197"/>
            <a:ext cx="3477234" cy="46166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/>
              <a:t>Классы Персонажей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06888-2923-4A57-BD3F-7FDD02D2ABEE}"/>
              </a:ext>
            </a:extLst>
          </p:cNvPr>
          <p:cNvSpPr txBox="1"/>
          <p:nvPr/>
        </p:nvSpPr>
        <p:spPr>
          <a:xfrm>
            <a:off x="7394268" y="2143077"/>
            <a:ext cx="4044697" cy="46166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sz="2400" dirty="0"/>
              <a:t>Класс Касаний и Кнопки</a:t>
            </a:r>
            <a:endParaRPr lang="en-US" sz="24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56C71E8-F2BC-4E9B-B5D0-2B04295F16DB}"/>
              </a:ext>
            </a:extLst>
          </p:cNvPr>
          <p:cNvCxnSpPr/>
          <p:nvPr/>
        </p:nvCxnSpPr>
        <p:spPr>
          <a:xfrm flipH="1">
            <a:off x="4310951" y="1998162"/>
            <a:ext cx="1037521" cy="176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8703D94-FAD8-420E-990B-46FA3F3B35B9}"/>
              </a:ext>
            </a:extLst>
          </p:cNvPr>
          <p:cNvCxnSpPr/>
          <p:nvPr/>
        </p:nvCxnSpPr>
        <p:spPr>
          <a:xfrm>
            <a:off x="6495955" y="1998162"/>
            <a:ext cx="898313" cy="14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B7C0385-1331-4122-85B6-352A15CD6CD6}"/>
              </a:ext>
            </a:extLst>
          </p:cNvPr>
          <p:cNvCxnSpPr/>
          <p:nvPr/>
        </p:nvCxnSpPr>
        <p:spPr>
          <a:xfrm>
            <a:off x="1192306" y="2635862"/>
            <a:ext cx="0" cy="2940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D960184-ECFD-47CE-948C-0BD83C07BAEE}"/>
              </a:ext>
            </a:extLst>
          </p:cNvPr>
          <p:cNvCxnSpPr>
            <a:cxnSpLocks/>
          </p:cNvCxnSpPr>
          <p:nvPr/>
        </p:nvCxnSpPr>
        <p:spPr>
          <a:xfrm flipV="1">
            <a:off x="1183342" y="3328205"/>
            <a:ext cx="690282" cy="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3A76C14-1948-4B89-BC97-90752D72C1A8}"/>
              </a:ext>
            </a:extLst>
          </p:cNvPr>
          <p:cNvCxnSpPr/>
          <p:nvPr/>
        </p:nvCxnSpPr>
        <p:spPr>
          <a:xfrm>
            <a:off x="1192306" y="4392706"/>
            <a:ext cx="690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0A251243-A4E5-4290-964B-005E0446FD0E}"/>
              </a:ext>
            </a:extLst>
          </p:cNvPr>
          <p:cNvCxnSpPr/>
          <p:nvPr/>
        </p:nvCxnSpPr>
        <p:spPr>
          <a:xfrm>
            <a:off x="1192306" y="5576047"/>
            <a:ext cx="681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37008D-25BA-4EF5-8578-984D4023D75B}"/>
              </a:ext>
            </a:extLst>
          </p:cNvPr>
          <p:cNvSpPr txBox="1"/>
          <p:nvPr/>
        </p:nvSpPr>
        <p:spPr>
          <a:xfrm>
            <a:off x="1882588" y="3143539"/>
            <a:ext cx="69602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Brod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E46FFB-5A43-41D7-BFBB-4B8F503AEB5F}"/>
              </a:ext>
            </a:extLst>
          </p:cNvPr>
          <p:cNvSpPr txBox="1"/>
          <p:nvPr/>
        </p:nvSpPr>
        <p:spPr>
          <a:xfrm>
            <a:off x="1916143" y="4208040"/>
            <a:ext cx="835485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Lesnik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465AD3-0CB9-43EB-B82F-698C04B42C2B}"/>
              </a:ext>
            </a:extLst>
          </p:cNvPr>
          <p:cNvSpPr txBox="1"/>
          <p:nvPr/>
        </p:nvSpPr>
        <p:spPr>
          <a:xfrm>
            <a:off x="1873624" y="5387566"/>
            <a:ext cx="1282723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Oboroten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71755E-45C4-42D9-9451-00C124DA69ED}"/>
              </a:ext>
            </a:extLst>
          </p:cNvPr>
          <p:cNvSpPr txBox="1"/>
          <p:nvPr/>
        </p:nvSpPr>
        <p:spPr>
          <a:xfrm>
            <a:off x="4853651" y="2919941"/>
            <a:ext cx="2137124" cy="36933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Классы Экранов</a:t>
            </a:r>
            <a:endParaRPr lang="en-US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C84147C-8AE0-46CE-8B1B-6FFAA961FF33}"/>
              </a:ext>
            </a:extLst>
          </p:cNvPr>
          <p:cNvCxnSpPr>
            <a:stCxn id="4" idx="2"/>
            <a:endCxn id="29" idx="0"/>
          </p:cNvCxnSpPr>
          <p:nvPr/>
        </p:nvCxnSpPr>
        <p:spPr>
          <a:xfrm flipH="1">
            <a:off x="5922213" y="1998162"/>
            <a:ext cx="1" cy="921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6EEAB1C7-7878-465F-B465-4328C7AE592A}"/>
              </a:ext>
            </a:extLst>
          </p:cNvPr>
          <p:cNvCxnSpPr/>
          <p:nvPr/>
        </p:nvCxnSpPr>
        <p:spPr>
          <a:xfrm>
            <a:off x="5100918" y="328927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9635ABD3-6BEE-4D4D-A14D-0F6A4DF88FBF}"/>
              </a:ext>
            </a:extLst>
          </p:cNvPr>
          <p:cNvCxnSpPr/>
          <p:nvPr/>
        </p:nvCxnSpPr>
        <p:spPr>
          <a:xfrm>
            <a:off x="7906871" y="2604742"/>
            <a:ext cx="0" cy="315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A5053D3-2E38-49B6-A072-54F18F072143}"/>
              </a:ext>
            </a:extLst>
          </p:cNvPr>
          <p:cNvCxnSpPr/>
          <p:nvPr/>
        </p:nvCxnSpPr>
        <p:spPr>
          <a:xfrm>
            <a:off x="7938247" y="4105954"/>
            <a:ext cx="905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099A40B-F3E8-4532-981B-3E41A43FC194}"/>
              </a:ext>
            </a:extLst>
          </p:cNvPr>
          <p:cNvCxnSpPr/>
          <p:nvPr/>
        </p:nvCxnSpPr>
        <p:spPr>
          <a:xfrm>
            <a:off x="7906871" y="5756898"/>
            <a:ext cx="905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5AE9674-8C6A-4D02-B64A-C262AA646DBC}"/>
              </a:ext>
            </a:extLst>
          </p:cNvPr>
          <p:cNvSpPr txBox="1"/>
          <p:nvPr/>
        </p:nvSpPr>
        <p:spPr>
          <a:xfrm>
            <a:off x="8875057" y="3921288"/>
            <a:ext cx="1319592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KiSHTouch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7C21F4-4E8F-41D7-81C8-6648865D5EAA}"/>
              </a:ext>
            </a:extLst>
          </p:cNvPr>
          <p:cNvSpPr txBox="1"/>
          <p:nvPr/>
        </p:nvSpPr>
        <p:spPr>
          <a:xfrm>
            <a:off x="8813076" y="5572232"/>
            <a:ext cx="136287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KiSHButton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63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0CF59-20A8-4480-8D5E-19F54AC2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проекта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520D36-B1A7-46A8-9C67-209DB9836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игре реализованы мини-игры и головоломки</a:t>
            </a:r>
          </a:p>
          <a:p>
            <a:pPr marL="0" indent="0">
              <a:buNone/>
            </a:pPr>
            <a:r>
              <a:rPr lang="ru-RU" dirty="0"/>
              <a:t>Для создания графического интерфейса был использован</a:t>
            </a:r>
            <a:r>
              <a:rPr lang="en-US" dirty="0"/>
              <a:t> </a:t>
            </a:r>
            <a:r>
              <a:rPr lang="ru-RU" dirty="0"/>
              <a:t>векторный графический редактор </a:t>
            </a:r>
            <a:r>
              <a:rPr lang="en-US" dirty="0"/>
              <a:t>“Adobe Illustrator”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73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17A7-AD22-4DE5-8330-9359E7F4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проекта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B1F800-191D-4A45-8846-F32263C0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ru-RU" dirty="0"/>
              <a:t>Дальнейшая реализация новых проектов, основанных на песнях панк-рок группы </a:t>
            </a:r>
            <a:r>
              <a:rPr lang="en-US" dirty="0"/>
              <a:t>“</a:t>
            </a:r>
            <a:r>
              <a:rPr lang="ru-RU" dirty="0"/>
              <a:t>Король и Шут</a:t>
            </a:r>
            <a:r>
              <a:rPr lang="en-US" dirty="0"/>
              <a:t>”</a:t>
            </a:r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Вывод игры в магазины приложений (например, </a:t>
            </a:r>
            <a:r>
              <a:rPr lang="en-US" dirty="0" err="1"/>
              <a:t>RuStore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608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6EAE8-5D41-4CF2-B0CE-1A92DF2A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F3F12-5D9B-4E19-974B-FD9466663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ru-RU" dirty="0"/>
              <a:t>Благодаря обучению в </a:t>
            </a:r>
            <a:r>
              <a:rPr lang="en-US" dirty="0"/>
              <a:t>IT</a:t>
            </a:r>
            <a:r>
              <a:rPr lang="ru-RU" dirty="0"/>
              <a:t>-школе </a:t>
            </a:r>
            <a:r>
              <a:rPr lang="en-US" dirty="0"/>
              <a:t>SAMSUNG</a:t>
            </a:r>
            <a:r>
              <a:rPr lang="ru-RU" dirty="0"/>
              <a:t> я изучил язык программирования </a:t>
            </a:r>
            <a:r>
              <a:rPr lang="en-US" dirty="0"/>
              <a:t>Java</a:t>
            </a:r>
            <a:r>
              <a:rPr lang="ru-RU" dirty="0"/>
              <a:t>, а также могу создавать собственные игры</a:t>
            </a:r>
          </a:p>
          <a:p>
            <a:pPr marL="457200" indent="-457200">
              <a:buAutoNum type="arabicParenR"/>
            </a:pPr>
            <a:r>
              <a:rPr lang="ru-RU" dirty="0"/>
              <a:t>Я создал игру в жанре </a:t>
            </a:r>
            <a:r>
              <a:rPr lang="en-US" dirty="0"/>
              <a:t>“</a:t>
            </a:r>
            <a:r>
              <a:rPr lang="ru-RU" dirty="0"/>
              <a:t>квест</a:t>
            </a:r>
            <a:r>
              <a:rPr lang="en-US" dirty="0"/>
              <a:t>”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1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214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Ион</vt:lpstr>
      <vt:lpstr>ИНДВИВИДУАЛЬНЫЙ ПРОЕКТ “kandj”</vt:lpstr>
      <vt:lpstr>Цели и Задачи</vt:lpstr>
      <vt:lpstr>Описание игры</vt:lpstr>
      <vt:lpstr>Презентация PowerPoint</vt:lpstr>
      <vt:lpstr>Презентация PowerPoint</vt:lpstr>
      <vt:lpstr>Структура классов</vt:lpstr>
      <vt:lpstr>Особенности проекта</vt:lpstr>
      <vt:lpstr>Перспективы проекта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ИНДВИВИДУАЛЬНЫЙ ПРОЕКТ “kandj”</dc:title>
  <dc:creator>asacxcsa djvkfd</dc:creator>
  <cp:lastModifiedBy>asacxcsa djvkfd</cp:lastModifiedBy>
  <cp:revision>2</cp:revision>
  <dcterms:created xsi:type="dcterms:W3CDTF">2023-05-19T10:10:39Z</dcterms:created>
  <dcterms:modified xsi:type="dcterms:W3CDTF">2023-05-19T10:50:16Z</dcterms:modified>
</cp:coreProperties>
</file>