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  <p:sldId id="259" r:id="rId3"/>
    <p:sldId id="264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24" r:id="rId7"/>
    <p:sldLayoutId id="2147483825" r:id="rId8"/>
    <p:sldLayoutId id="2147483826" r:id="rId9"/>
    <p:sldLayoutId id="2147483827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08FB6F1-A027-96A9-261D-14056C23B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3B6D4D-F5B4-8B4B-B697-5029CD17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200" u="sng" dirty="0">
                <a:solidFill>
                  <a:srgbClr val="FFFFFF"/>
                </a:solidFill>
              </a:rPr>
              <a:t>Software Engineering Project</a:t>
            </a:r>
            <a:br>
              <a:rPr lang="en-GB" sz="5200" u="sng" dirty="0">
                <a:solidFill>
                  <a:srgbClr val="FFFFFF"/>
                </a:solidFill>
              </a:rPr>
            </a:br>
            <a:br>
              <a:rPr lang="en-GB" sz="5200" u="sng" dirty="0">
                <a:solidFill>
                  <a:srgbClr val="FFFFFF"/>
                </a:solidFill>
              </a:rPr>
            </a:br>
            <a:r>
              <a:rPr lang="en-GB" sz="5200" u="sng" dirty="0">
                <a:solidFill>
                  <a:srgbClr val="FFFFFF"/>
                </a:solidFill>
              </a:rPr>
              <a:t>3</a:t>
            </a:r>
            <a:r>
              <a:rPr lang="en-GB" sz="5200" u="sng" baseline="30000" dirty="0">
                <a:solidFill>
                  <a:srgbClr val="FFFFFF"/>
                </a:solidFill>
              </a:rPr>
              <a:t>rd</a:t>
            </a:r>
            <a:r>
              <a:rPr lang="en-GB" sz="5200" u="sng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6EF3D-0C71-AE4D-9F7B-DDEAD6A1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LU" sz="2200" dirty="0">
              <a:solidFill>
                <a:srgbClr val="FFFFFF"/>
              </a:solidFill>
            </a:endParaRPr>
          </a:p>
          <a:p>
            <a:endParaRPr lang="en-LU" sz="2200" dirty="0">
              <a:solidFill>
                <a:srgbClr val="FFFFFF"/>
              </a:solidFill>
            </a:endParaRPr>
          </a:p>
          <a:p>
            <a:endParaRPr lang="en-LU" sz="2200" dirty="0">
              <a:solidFill>
                <a:srgbClr val="FFFFFF"/>
              </a:solidFill>
            </a:endParaRPr>
          </a:p>
          <a:p>
            <a:r>
              <a:rPr lang="en-LU" sz="2200" dirty="0">
                <a:solidFill>
                  <a:srgbClr val="FFFFFF"/>
                </a:solidFill>
              </a:rPr>
              <a:t>Tom Leonard and Lucas Villiere</a:t>
            </a:r>
          </a:p>
        </p:txBody>
      </p:sp>
    </p:spTree>
    <p:extLst>
      <p:ext uri="{BB962C8B-B14F-4D97-AF65-F5344CB8AC3E}">
        <p14:creationId xmlns:p14="http://schemas.microsoft.com/office/powerpoint/2010/main" val="8074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What was achieved in the first sprint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9768-F9D0-7642-A59A-F5864CD94106}"/>
              </a:ext>
            </a:extLst>
          </p:cNvPr>
          <p:cNvSpPr txBox="1"/>
          <p:nvPr/>
        </p:nvSpPr>
        <p:spPr>
          <a:xfrm>
            <a:off x="838200" y="3035874"/>
            <a:ext cx="5527431" cy="344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 created a nice-looking menu with 2 buttons :</a:t>
            </a:r>
            <a:br>
              <a:rPr lang="en-US" dirty="0"/>
            </a:br>
            <a:endParaRPr lang="en-US" dirty="0"/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/>
              <a:t>The first one allows to play the game.</a:t>
            </a:r>
            <a:br>
              <a:rPr lang="en-US" dirty="0"/>
            </a:br>
            <a:endParaRPr lang="en-US" dirty="0"/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/>
              <a:t>The second one allows to see more about the social media of the university and us 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(see more next slide)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A094C29-2C55-391F-113A-D4EC6701B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177" y="567942"/>
            <a:ext cx="2644047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7C45B13-47B9-E2EA-C744-8944288E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92" y="641842"/>
            <a:ext cx="2673317" cy="5785332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4691E1-0F66-E468-CB6A-0542DDE1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93" y="641844"/>
            <a:ext cx="2673316" cy="57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33A-5FF2-8D01-223B-465998FF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was achieved in the first sprint ?</a:t>
            </a:r>
            <a:endParaRPr lang="en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EAD7-FAD9-100D-0DF3-3BE9751C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3" y="2172188"/>
            <a:ext cx="10138968" cy="4195763"/>
          </a:xfrm>
        </p:spPr>
        <p:txBody>
          <a:bodyPr/>
          <a:lstStyle/>
          <a:p>
            <a:pPr algn="just"/>
            <a:r>
              <a:rPr lang="en-LU" dirty="0"/>
              <a:t>We started to implement a database in order to create the quizz.</a:t>
            </a:r>
          </a:p>
          <a:p>
            <a:pPr marL="0" indent="0" algn="just">
              <a:buNone/>
            </a:pPr>
            <a:br>
              <a:rPr lang="en-LU" dirty="0"/>
            </a:br>
            <a:endParaRPr lang="en-LU" dirty="0"/>
          </a:p>
          <a:p>
            <a:pPr algn="just"/>
            <a:r>
              <a:rPr lang="en-LU" dirty="0"/>
              <a:t>We implemented some images that we stored inside the assets of Xcode and that we call from the Json.</a:t>
            </a:r>
          </a:p>
        </p:txBody>
      </p:sp>
    </p:spTree>
    <p:extLst>
      <p:ext uri="{BB962C8B-B14F-4D97-AF65-F5344CB8AC3E}">
        <p14:creationId xmlns:p14="http://schemas.microsoft.com/office/powerpoint/2010/main" val="1966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32B742-4F87-46F8-0F18-5031A2CC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524" y="485774"/>
            <a:ext cx="2720042" cy="5886451"/>
          </a:xfr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3ED1305-B80F-7290-1412-A1905ED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38" y="485774"/>
            <a:ext cx="2720042" cy="588645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257D5C6-5454-017F-3959-72A25D07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553" y="485775"/>
            <a:ext cx="2720042" cy="58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404688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GB" u="sng" dirty="0"/>
            </a:br>
            <a:r>
              <a:rPr lang="en-GB" u="sng" dirty="0"/>
              <a:t>What is planned for sprint 2 ?</a:t>
            </a:r>
            <a:br>
              <a:rPr lang="en-GB" u="sng" dirty="0"/>
            </a:br>
            <a:br>
              <a:rPr lang="en-GB" u="sng" dirty="0"/>
            </a:b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9768-F9D0-7642-A59A-F5864CD94106}"/>
              </a:ext>
            </a:extLst>
          </p:cNvPr>
          <p:cNvSpPr txBox="1"/>
          <p:nvPr/>
        </p:nvSpPr>
        <p:spPr>
          <a:xfrm>
            <a:off x="838200" y="2029321"/>
            <a:ext cx="10020300" cy="361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Create more questions for the main game.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Make the looking of the game better and some bug correction.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en-US" sz="2800" dirty="0"/>
            </a:br>
            <a:endParaRPr lang="en-US" sz="28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Creating a hangman game (if we have time).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62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14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7" name="Rectangle 14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8" name="Group 148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u="sng" dirty="0"/>
              <a:t>Current problems and potential risks in the project ?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FA87E-AF9F-C34E-A790-53A7D04DE3C6}"/>
              </a:ext>
            </a:extLst>
          </p:cNvPr>
          <p:cNvSpPr txBox="1"/>
          <p:nvPr/>
        </p:nvSpPr>
        <p:spPr>
          <a:xfrm>
            <a:off x="838199" y="2756033"/>
            <a:ext cx="4917831" cy="3423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Some bugs (bugs are everywhere we never know if we’ll have some important ones !) 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time regarding doing the hangman (maybe it will take more time than we think)</a:t>
            </a:r>
          </a:p>
        </p:txBody>
      </p:sp>
      <p:pic>
        <p:nvPicPr>
          <p:cNvPr id="3084" name="Picture 12" descr="How to Create a What's Next Lead Generation Mindset | The Social Media  Butterfly">
            <a:extLst>
              <a:ext uri="{FF2B5EF4-FFF2-40B4-BE49-F238E27FC236}">
                <a16:creationId xmlns:a16="http://schemas.microsoft.com/office/drawing/2014/main" id="{01E0B842-BA3E-AB4F-A545-5245C4EB9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" b="3"/>
          <a:stretch/>
        </p:blipFill>
        <p:spPr bwMode="auto">
          <a:xfrm>
            <a:off x="6626806" y="2590801"/>
            <a:ext cx="4817466" cy="34238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9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B12FE7-1BDF-6549-B933-FF5A567A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83" y="2476500"/>
            <a:ext cx="9690433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1500" u="sng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77510306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{D5B043D9-00DB-634E-A52D-7829270B42F7}tf10001120</Template>
  <TotalTime>141</TotalTime>
  <Words>198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Software Engineering Project  3rd Presentation</vt:lpstr>
      <vt:lpstr>What was achieved in the first sprint ?</vt:lpstr>
      <vt:lpstr>PowerPoint Presentation</vt:lpstr>
      <vt:lpstr>What was achieved in the first sprint ?</vt:lpstr>
      <vt:lpstr>PowerPoint Presentation</vt:lpstr>
      <vt:lpstr> What is planned for sprint 2 ?  </vt:lpstr>
      <vt:lpstr>Current problems and potential risks in the project ?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 2nd Presentation</dc:title>
  <dc:creator>VILLIERE LUCAS</dc:creator>
  <cp:lastModifiedBy>VILLIERE LUCAS</cp:lastModifiedBy>
  <cp:revision>4</cp:revision>
  <dcterms:created xsi:type="dcterms:W3CDTF">2022-03-23T10:33:54Z</dcterms:created>
  <dcterms:modified xsi:type="dcterms:W3CDTF">2022-04-27T12:24:56Z</dcterms:modified>
</cp:coreProperties>
</file>