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5" r:id="rId1"/>
  </p:sldMasterIdLst>
  <p:sldIdLst>
    <p:sldId id="256" r:id="rId2"/>
    <p:sldId id="259" r:id="rId3"/>
    <p:sldId id="264" r:id="rId4"/>
    <p:sldId id="265" r:id="rId5"/>
    <p:sldId id="266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775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7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5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4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3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2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7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1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24" r:id="rId7"/>
    <p:sldLayoutId id="2147483825" r:id="rId8"/>
    <p:sldLayoutId id="2147483826" r:id="rId9"/>
    <p:sldLayoutId id="2147483827" r:id="rId10"/>
    <p:sldLayoutId id="21474838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908FB6F1-A027-96A9-261D-14056C23B8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26" r="-1" b="-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3B6D4D-F5B4-8B4B-B697-5029CD173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GB" sz="5200" u="sng" dirty="0">
                <a:solidFill>
                  <a:srgbClr val="FFFFFF"/>
                </a:solidFill>
              </a:rPr>
              <a:t>Software Engineering Project</a:t>
            </a:r>
            <a:br>
              <a:rPr lang="en-GB" sz="5200" u="sng" dirty="0">
                <a:solidFill>
                  <a:srgbClr val="FFFFFF"/>
                </a:solidFill>
              </a:rPr>
            </a:br>
            <a:br>
              <a:rPr lang="en-GB" sz="5200" u="sng" dirty="0">
                <a:solidFill>
                  <a:srgbClr val="FFFFFF"/>
                </a:solidFill>
              </a:rPr>
            </a:br>
            <a:r>
              <a:rPr lang="en-GB" sz="5200" u="sng" dirty="0">
                <a:solidFill>
                  <a:srgbClr val="FFFFFF"/>
                </a:solidFill>
              </a:rPr>
              <a:t>4</a:t>
            </a:r>
            <a:r>
              <a:rPr lang="en-GB" sz="5200" u="sng" baseline="30000" dirty="0">
                <a:solidFill>
                  <a:srgbClr val="FFFFFF"/>
                </a:solidFill>
              </a:rPr>
              <a:t>th</a:t>
            </a:r>
            <a:r>
              <a:rPr lang="en-GB" sz="5200" u="sng" dirty="0">
                <a:solidFill>
                  <a:srgbClr val="FFFFFF"/>
                </a:solidFill>
              </a:rPr>
              <a:t>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6EF3D-0C71-AE4D-9F7B-DDEAD6A16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en-LU" sz="2200" dirty="0">
              <a:solidFill>
                <a:srgbClr val="FFFFFF"/>
              </a:solidFill>
            </a:endParaRPr>
          </a:p>
          <a:p>
            <a:endParaRPr lang="en-LU" sz="2200" dirty="0">
              <a:solidFill>
                <a:srgbClr val="FFFFFF"/>
              </a:solidFill>
            </a:endParaRPr>
          </a:p>
          <a:p>
            <a:endParaRPr lang="en-LU" sz="2200" dirty="0">
              <a:solidFill>
                <a:srgbClr val="FFFFFF"/>
              </a:solidFill>
            </a:endParaRPr>
          </a:p>
          <a:p>
            <a:r>
              <a:rPr lang="en-LU" sz="2200" dirty="0">
                <a:solidFill>
                  <a:srgbClr val="FFFFFF"/>
                </a:solidFill>
              </a:rPr>
              <a:t>Tom Leonard and Lucas Villiere</a:t>
            </a:r>
          </a:p>
        </p:txBody>
      </p:sp>
    </p:spTree>
    <p:extLst>
      <p:ext uri="{BB962C8B-B14F-4D97-AF65-F5344CB8AC3E}">
        <p14:creationId xmlns:p14="http://schemas.microsoft.com/office/powerpoint/2010/main" val="80745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6238B23-7848-4B0F-BFFC-7C0E6C305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977E703-46B3-4517-877D-764259CE5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16F22691-4426-4E20-AA0B-79FA8FDF9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720C7DCF-62DD-0949-83CE-76478FBE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413250" cy="21753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/>
              <a:t>What was achieved in the second sprint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D9768-F9D0-7642-A59A-F5864CD94106}"/>
              </a:ext>
            </a:extLst>
          </p:cNvPr>
          <p:cNvSpPr txBox="1"/>
          <p:nvPr/>
        </p:nvSpPr>
        <p:spPr>
          <a:xfrm>
            <a:off x="838200" y="2838557"/>
            <a:ext cx="5863542" cy="3446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We have now a nice-looking menu with 3 buttons :</a:t>
            </a:r>
            <a:br>
              <a:rPr lang="en-US"/>
            </a:br>
            <a:endParaRPr lang="en-US"/>
          </a:p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en-US"/>
              <a:t>The first one allows to play the game.</a:t>
            </a:r>
          </a:p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endParaRPr lang="en-US"/>
          </a:p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en-US"/>
              <a:t>The second one allows to play our new game : The Hangman !</a:t>
            </a:r>
            <a:br>
              <a:rPr lang="en-US"/>
            </a:br>
            <a:endParaRPr lang="en-US"/>
          </a:p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en-US"/>
              <a:t>The third one allows to see more about the social media of the university and us !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(see more next slide)</a:t>
            </a:r>
          </a:p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296D79-4741-3E4F-2F42-858A712C9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441" y="568005"/>
            <a:ext cx="2644047" cy="57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46135D-8069-9651-F61D-9AA2BD0C7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630" y="1123527"/>
            <a:ext cx="2129718" cy="46048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133E549-E862-2C57-57F4-CAA2F71BC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66" y="1124550"/>
            <a:ext cx="2129705" cy="4608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7D63C2-0DED-9E56-2DFF-C4E34851D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431" y="1124562"/>
            <a:ext cx="2129699" cy="460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C33A-5FF2-8D01-223B-465998FF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was achieved in the second sprint ?</a:t>
            </a:r>
            <a:endParaRPr lang="en-L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9EAD7-FAD9-100D-0DF3-3BE9751C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2421974"/>
            <a:ext cx="10138968" cy="3478763"/>
          </a:xfrm>
        </p:spPr>
        <p:txBody>
          <a:bodyPr>
            <a:normAutofit/>
          </a:bodyPr>
          <a:lstStyle/>
          <a:p>
            <a:pPr algn="just"/>
            <a:r>
              <a:rPr lang="en-LU" dirty="0"/>
              <a:t>We created new questions for the trivia game.</a:t>
            </a:r>
          </a:p>
          <a:p>
            <a:pPr marL="0" indent="0" algn="just">
              <a:buNone/>
            </a:pPr>
            <a:endParaRPr lang="en-LU" dirty="0"/>
          </a:p>
          <a:p>
            <a:pPr algn="just"/>
            <a:r>
              <a:rPr lang="en-LU" dirty="0"/>
              <a:t>We created a new game : The Hangman.</a:t>
            </a:r>
          </a:p>
          <a:p>
            <a:pPr algn="just"/>
            <a:endParaRPr lang="en-LU" dirty="0"/>
          </a:p>
          <a:p>
            <a:pPr algn="just"/>
            <a:r>
              <a:rPr lang="en-LU" dirty="0"/>
              <a:t>We fixed some bugs (double tap issue)</a:t>
            </a:r>
          </a:p>
        </p:txBody>
      </p:sp>
    </p:spTree>
    <p:extLst>
      <p:ext uri="{BB962C8B-B14F-4D97-AF65-F5344CB8AC3E}">
        <p14:creationId xmlns:p14="http://schemas.microsoft.com/office/powerpoint/2010/main" val="19663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1C51A7-E3A6-9BE3-6EEC-9111EC12A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869405"/>
            <a:ext cx="5257800" cy="1119190"/>
          </a:xfrm>
        </p:spPr>
        <p:txBody>
          <a:bodyPr>
            <a:normAutofit/>
          </a:bodyPr>
          <a:lstStyle/>
          <a:p>
            <a:r>
              <a:rPr lang="en-US" dirty="0"/>
              <a:t>Here is an example of what’s new in the trivia game.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1C0679-B0C4-2601-2D41-296CDBBC1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706" y="484477"/>
            <a:ext cx="2723681" cy="58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9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40C5D5-6C8D-4E52-A87F-94BF781A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7EA4EA2-EDA0-49F7-A434-B320981F2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1E2AE82-EE6A-43E5-BD07-8DAFC2FE3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720C7DCF-62DD-0949-83CE-76478FBE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1987"/>
            <a:ext cx="10614972" cy="1404688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en-GB" u="sng" dirty="0"/>
            </a:br>
            <a:r>
              <a:rPr lang="en-GB" u="sng" dirty="0"/>
              <a:t>What is planned for the end ?</a:t>
            </a:r>
            <a:br>
              <a:rPr lang="en-GB" u="sng" dirty="0"/>
            </a:br>
            <a:br>
              <a:rPr lang="en-GB" u="sng" dirty="0"/>
            </a:br>
            <a:endParaRPr lang="en-US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D9768-F9D0-7642-A59A-F5864CD94106}"/>
              </a:ext>
            </a:extLst>
          </p:cNvPr>
          <p:cNvSpPr txBox="1"/>
          <p:nvPr/>
        </p:nvSpPr>
        <p:spPr>
          <a:xfrm>
            <a:off x="838200" y="2207168"/>
            <a:ext cx="11353800" cy="4791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Create more questions for the main game.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Make the looking of the game better and some bug correction.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062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B12FE7-1BDF-6549-B933-FF5A567A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783" y="2476500"/>
            <a:ext cx="9690433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1500" u="sng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77510306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{D5B043D9-00DB-634E-A52D-7829270B42F7}tf10001120</Template>
  <TotalTime>163</TotalTime>
  <Words>165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AvenirNext LT Pro Medium</vt:lpstr>
      <vt:lpstr>Sabon Next LT</vt:lpstr>
      <vt:lpstr>DappledVTI</vt:lpstr>
      <vt:lpstr>Software Engineering Project  4th Presentation</vt:lpstr>
      <vt:lpstr>What was achieved in the second sprint ?</vt:lpstr>
      <vt:lpstr>PowerPoint Presentation</vt:lpstr>
      <vt:lpstr>What was achieved in the second sprint ?</vt:lpstr>
      <vt:lpstr>PowerPoint Presentation</vt:lpstr>
      <vt:lpstr> What is planned for the end ?  </vt:lpstr>
      <vt:lpstr>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Project  2nd Presentation</dc:title>
  <dc:creator>VILLIERE LUCAS</dc:creator>
  <cp:lastModifiedBy>VILLIERE LUCAS</cp:lastModifiedBy>
  <cp:revision>5</cp:revision>
  <dcterms:created xsi:type="dcterms:W3CDTF">2022-03-23T10:33:54Z</dcterms:created>
  <dcterms:modified xsi:type="dcterms:W3CDTF">2022-05-25T11:02:36Z</dcterms:modified>
</cp:coreProperties>
</file>