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88943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EDA35-055A-45BB-AB03-597D88F807FF}"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44476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3438041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8500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1358398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2238056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88941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3004907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425786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355478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16138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EDA35-055A-45BB-AB03-597D88F807FF}"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58701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EDA35-055A-45BB-AB03-597D88F807FF}" type="datetimeFigureOut">
              <a:rPr lang="en-GB" smtClean="0"/>
              <a:t>09/03/2022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372871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323199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139898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96EDA35-055A-45BB-AB03-597D88F807FF}" type="datetimeFigureOut">
              <a:rPr lang="en-GB" smtClean="0"/>
              <a:t>09/03/2022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133201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EDA35-055A-45BB-AB03-597D88F807FF}"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27589B-9AD3-4694-AA73-D79B921689C7}" type="slidenum">
              <a:rPr lang="en-GB" smtClean="0"/>
              <a:t>‹#›</a:t>
            </a:fld>
            <a:endParaRPr lang="en-GB"/>
          </a:p>
        </p:txBody>
      </p:sp>
    </p:spTree>
    <p:extLst>
      <p:ext uri="{BB962C8B-B14F-4D97-AF65-F5344CB8AC3E}">
        <p14:creationId xmlns:p14="http://schemas.microsoft.com/office/powerpoint/2010/main" val="401008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6EDA35-055A-45BB-AB03-597D88F807FF}" type="datetimeFigureOut">
              <a:rPr lang="en-GB" smtClean="0"/>
              <a:t>09/03/2022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27589B-9AD3-4694-AA73-D79B921689C7}" type="slidenum">
              <a:rPr lang="en-GB" smtClean="0"/>
              <a:t>‹#›</a:t>
            </a:fld>
            <a:endParaRPr lang="en-GB"/>
          </a:p>
        </p:txBody>
      </p:sp>
    </p:spTree>
    <p:extLst>
      <p:ext uri="{BB962C8B-B14F-4D97-AF65-F5344CB8AC3E}">
        <p14:creationId xmlns:p14="http://schemas.microsoft.com/office/powerpoint/2010/main" val="5838294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C0E-5B54-471B-860D-3E6158625B14}"/>
              </a:ext>
            </a:extLst>
          </p:cNvPr>
          <p:cNvSpPr>
            <a:spLocks noGrp="1"/>
          </p:cNvSpPr>
          <p:nvPr>
            <p:ph type="ctrTitle"/>
          </p:nvPr>
        </p:nvSpPr>
        <p:spPr/>
        <p:txBody>
          <a:bodyPr/>
          <a:lstStyle/>
          <a:p>
            <a:r>
              <a:rPr lang="en-GB" dirty="0"/>
              <a:t>Software engineering project</a:t>
            </a:r>
          </a:p>
        </p:txBody>
      </p:sp>
      <p:sp>
        <p:nvSpPr>
          <p:cNvPr id="3" name="Subtitle 2">
            <a:extLst>
              <a:ext uri="{FF2B5EF4-FFF2-40B4-BE49-F238E27FC236}">
                <a16:creationId xmlns:a16="http://schemas.microsoft.com/office/drawing/2014/main" id="{A64F54F0-390D-4DF5-9A05-09CF3576AF6B}"/>
              </a:ext>
            </a:extLst>
          </p:cNvPr>
          <p:cNvSpPr>
            <a:spLocks noGrp="1"/>
          </p:cNvSpPr>
          <p:nvPr>
            <p:ph type="subTitle" idx="1"/>
          </p:nvPr>
        </p:nvSpPr>
        <p:spPr/>
        <p:txBody>
          <a:bodyPr/>
          <a:lstStyle/>
          <a:p>
            <a:r>
              <a:rPr lang="en-GB" dirty="0"/>
              <a:t>Tom </a:t>
            </a:r>
            <a:r>
              <a:rPr lang="en-GB" dirty="0" err="1"/>
              <a:t>leonard</a:t>
            </a:r>
            <a:endParaRPr lang="en-GB" dirty="0"/>
          </a:p>
          <a:p>
            <a:r>
              <a:rPr lang="en-GB" dirty="0"/>
              <a:t>Lucas </a:t>
            </a:r>
            <a:r>
              <a:rPr lang="en-GB" dirty="0" err="1"/>
              <a:t>villiere</a:t>
            </a:r>
            <a:endParaRPr lang="en-GB" dirty="0"/>
          </a:p>
        </p:txBody>
      </p:sp>
    </p:spTree>
    <p:extLst>
      <p:ext uri="{BB962C8B-B14F-4D97-AF65-F5344CB8AC3E}">
        <p14:creationId xmlns:p14="http://schemas.microsoft.com/office/powerpoint/2010/main" val="186071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8718-D270-49D1-94AC-29D02BAC0573}"/>
              </a:ext>
            </a:extLst>
          </p:cNvPr>
          <p:cNvSpPr>
            <a:spLocks noGrp="1"/>
          </p:cNvSpPr>
          <p:nvPr>
            <p:ph type="title"/>
          </p:nvPr>
        </p:nvSpPr>
        <p:spPr/>
        <p:txBody>
          <a:bodyPr/>
          <a:lstStyle/>
          <a:p>
            <a:r>
              <a:rPr lang="en-GB" dirty="0"/>
              <a:t>Goal of the project</a:t>
            </a:r>
          </a:p>
        </p:txBody>
      </p:sp>
      <p:sp>
        <p:nvSpPr>
          <p:cNvPr id="6" name="Content Placeholder 5">
            <a:extLst>
              <a:ext uri="{FF2B5EF4-FFF2-40B4-BE49-F238E27FC236}">
                <a16:creationId xmlns:a16="http://schemas.microsoft.com/office/drawing/2014/main" id="{7643CEE7-2579-40DE-A4C3-487BF093BD1F}"/>
              </a:ext>
            </a:extLst>
          </p:cNvPr>
          <p:cNvSpPr>
            <a:spLocks noGrp="1"/>
          </p:cNvSpPr>
          <p:nvPr>
            <p:ph idx="1"/>
          </p:nvPr>
        </p:nvSpPr>
        <p:spPr/>
        <p:txBody>
          <a:bodyPr/>
          <a:lstStyle/>
          <a:p>
            <a:r>
              <a:rPr lang="en-GB" dirty="0"/>
              <a:t>Develop game / quiz / other tool to promote the faculty FSTM</a:t>
            </a:r>
          </a:p>
          <a:p>
            <a:endParaRPr lang="en-GB" dirty="0"/>
          </a:p>
        </p:txBody>
      </p:sp>
      <p:pic>
        <p:nvPicPr>
          <p:cNvPr id="8" name="Picture 7">
            <a:extLst>
              <a:ext uri="{FF2B5EF4-FFF2-40B4-BE49-F238E27FC236}">
                <a16:creationId xmlns:a16="http://schemas.microsoft.com/office/drawing/2014/main" id="{D678E9A5-49D9-4535-A3C5-7924E82DB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3819" y="3174999"/>
            <a:ext cx="2504361" cy="2482199"/>
          </a:xfrm>
          <a:prstGeom prst="rect">
            <a:avLst/>
          </a:prstGeom>
        </p:spPr>
      </p:pic>
    </p:spTree>
    <p:extLst>
      <p:ext uri="{BB962C8B-B14F-4D97-AF65-F5344CB8AC3E}">
        <p14:creationId xmlns:p14="http://schemas.microsoft.com/office/powerpoint/2010/main" val="56111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0C1D-834D-4ACB-9449-005DDB419AA6}"/>
              </a:ext>
            </a:extLst>
          </p:cNvPr>
          <p:cNvSpPr>
            <a:spLocks noGrp="1"/>
          </p:cNvSpPr>
          <p:nvPr>
            <p:ph type="title"/>
          </p:nvPr>
        </p:nvSpPr>
        <p:spPr/>
        <p:txBody>
          <a:bodyPr/>
          <a:lstStyle/>
          <a:p>
            <a:r>
              <a:rPr lang="en-GB" dirty="0"/>
              <a:t>Get to know the FSTM through music</a:t>
            </a:r>
          </a:p>
        </p:txBody>
      </p:sp>
      <p:sp>
        <p:nvSpPr>
          <p:cNvPr id="3" name="Content Placeholder 2">
            <a:extLst>
              <a:ext uri="{FF2B5EF4-FFF2-40B4-BE49-F238E27FC236}">
                <a16:creationId xmlns:a16="http://schemas.microsoft.com/office/drawing/2014/main" id="{B5E8A6A2-6071-45EF-AD72-C2F0A3CA6E25}"/>
              </a:ext>
            </a:extLst>
          </p:cNvPr>
          <p:cNvSpPr>
            <a:spLocks noGrp="1"/>
          </p:cNvSpPr>
          <p:nvPr>
            <p:ph idx="1"/>
          </p:nvPr>
        </p:nvSpPr>
        <p:spPr/>
        <p:txBody>
          <a:bodyPr/>
          <a:lstStyle/>
          <a:p>
            <a:r>
              <a:rPr lang="en-GB" dirty="0"/>
              <a:t>An app or a website that allows the user to get to know the FSTM through their taste in music, such as what songs they listen to concentrate, relax, when their sad or happy etc</a:t>
            </a:r>
          </a:p>
        </p:txBody>
      </p:sp>
      <p:pic>
        <p:nvPicPr>
          <p:cNvPr id="5" name="Picture 4">
            <a:extLst>
              <a:ext uri="{FF2B5EF4-FFF2-40B4-BE49-F238E27FC236}">
                <a16:creationId xmlns:a16="http://schemas.microsoft.com/office/drawing/2014/main" id="{1CC3651E-9BE1-4B81-A41A-5B327673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056" y="3666067"/>
            <a:ext cx="5299051" cy="2782002"/>
          </a:xfrm>
          <a:prstGeom prst="rect">
            <a:avLst/>
          </a:prstGeom>
        </p:spPr>
      </p:pic>
    </p:spTree>
    <p:extLst>
      <p:ext uri="{BB962C8B-B14F-4D97-AF65-F5344CB8AC3E}">
        <p14:creationId xmlns:p14="http://schemas.microsoft.com/office/powerpoint/2010/main" val="371683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9CC2-4C96-4B16-AB3C-C2E9DE4F3161}"/>
              </a:ext>
            </a:extLst>
          </p:cNvPr>
          <p:cNvSpPr>
            <a:spLocks noGrp="1"/>
          </p:cNvSpPr>
          <p:nvPr>
            <p:ph type="title"/>
          </p:nvPr>
        </p:nvSpPr>
        <p:spPr/>
        <p:txBody>
          <a:bodyPr/>
          <a:lstStyle/>
          <a:p>
            <a:r>
              <a:rPr lang="en-GB" dirty="0"/>
              <a:t>Guess who ? It’s the FSTM !</a:t>
            </a:r>
          </a:p>
        </p:txBody>
      </p:sp>
      <p:sp>
        <p:nvSpPr>
          <p:cNvPr id="3" name="Content Placeholder 2">
            <a:extLst>
              <a:ext uri="{FF2B5EF4-FFF2-40B4-BE49-F238E27FC236}">
                <a16:creationId xmlns:a16="http://schemas.microsoft.com/office/drawing/2014/main" id="{461F2893-A76D-4C16-A3DB-A3B4005006B0}"/>
              </a:ext>
            </a:extLst>
          </p:cNvPr>
          <p:cNvSpPr>
            <a:spLocks noGrp="1"/>
          </p:cNvSpPr>
          <p:nvPr>
            <p:ph idx="1"/>
          </p:nvPr>
        </p:nvSpPr>
        <p:spPr/>
        <p:txBody>
          <a:bodyPr/>
          <a:lstStyle/>
          <a:p>
            <a:r>
              <a:rPr lang="en-GB" dirty="0"/>
              <a:t>A guess who style game where  the FSTM are the options</a:t>
            </a:r>
          </a:p>
        </p:txBody>
      </p:sp>
      <p:pic>
        <p:nvPicPr>
          <p:cNvPr id="5" name="Picture 4">
            <a:extLst>
              <a:ext uri="{FF2B5EF4-FFF2-40B4-BE49-F238E27FC236}">
                <a16:creationId xmlns:a16="http://schemas.microsoft.com/office/drawing/2014/main" id="{DBC513D1-A903-415B-A8E8-2711B2A8F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792" y="2679949"/>
            <a:ext cx="3801360" cy="3725333"/>
          </a:xfrm>
          <a:prstGeom prst="rect">
            <a:avLst/>
          </a:prstGeom>
        </p:spPr>
      </p:pic>
    </p:spTree>
    <p:extLst>
      <p:ext uri="{BB962C8B-B14F-4D97-AF65-F5344CB8AC3E}">
        <p14:creationId xmlns:p14="http://schemas.microsoft.com/office/powerpoint/2010/main" val="201814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6527-FA8F-4356-A99A-AE0A048360EF}"/>
              </a:ext>
            </a:extLst>
          </p:cNvPr>
          <p:cNvSpPr>
            <a:spLocks noGrp="1"/>
          </p:cNvSpPr>
          <p:nvPr>
            <p:ph type="title"/>
          </p:nvPr>
        </p:nvSpPr>
        <p:spPr/>
        <p:txBody>
          <a:bodyPr/>
          <a:lstStyle/>
          <a:p>
            <a:r>
              <a:rPr lang="en-GB" dirty="0"/>
              <a:t>An assortment of minigames</a:t>
            </a:r>
          </a:p>
        </p:txBody>
      </p:sp>
      <p:sp>
        <p:nvSpPr>
          <p:cNvPr id="3" name="Content Placeholder 2">
            <a:extLst>
              <a:ext uri="{FF2B5EF4-FFF2-40B4-BE49-F238E27FC236}">
                <a16:creationId xmlns:a16="http://schemas.microsoft.com/office/drawing/2014/main" id="{5549A00C-2D6A-411C-A7E9-AE56BB3353A6}"/>
              </a:ext>
            </a:extLst>
          </p:cNvPr>
          <p:cNvSpPr>
            <a:spLocks noGrp="1"/>
          </p:cNvSpPr>
          <p:nvPr>
            <p:ph idx="1"/>
          </p:nvPr>
        </p:nvSpPr>
        <p:spPr/>
        <p:txBody>
          <a:bodyPr/>
          <a:lstStyle/>
          <a:p>
            <a:r>
              <a:rPr lang="en-GB" dirty="0"/>
              <a:t>A bunch of different minigames that with a twist involving the FSTM</a:t>
            </a:r>
          </a:p>
          <a:p>
            <a:pPr lvl="1"/>
            <a:r>
              <a:rPr lang="en-GB" dirty="0"/>
              <a:t>A hanged man with their names</a:t>
            </a:r>
          </a:p>
          <a:p>
            <a:pPr lvl="1"/>
            <a:r>
              <a:rPr lang="en-GB" dirty="0"/>
              <a:t>A bunch of trivia quizzes</a:t>
            </a:r>
          </a:p>
          <a:p>
            <a:pPr lvl="1"/>
            <a:r>
              <a:rPr lang="en-GB" dirty="0"/>
              <a:t>a flappy bird style game with staff faces</a:t>
            </a:r>
          </a:p>
          <a:p>
            <a:pPr lvl="1"/>
            <a:r>
              <a:rPr lang="en-GB" dirty="0"/>
              <a:t>Etc…</a:t>
            </a:r>
          </a:p>
        </p:txBody>
      </p:sp>
    </p:spTree>
    <p:extLst>
      <p:ext uri="{BB962C8B-B14F-4D97-AF65-F5344CB8AC3E}">
        <p14:creationId xmlns:p14="http://schemas.microsoft.com/office/powerpoint/2010/main" val="54705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86E3-008E-4986-9FF9-FBC6CD213CB4}"/>
              </a:ext>
            </a:extLst>
          </p:cNvPr>
          <p:cNvSpPr>
            <a:spLocks noGrp="1"/>
          </p:cNvSpPr>
          <p:nvPr>
            <p:ph type="title"/>
          </p:nvPr>
        </p:nvSpPr>
        <p:spPr/>
        <p:txBody>
          <a:bodyPr/>
          <a:lstStyle/>
          <a:p>
            <a:r>
              <a:rPr lang="en-GB" dirty="0"/>
              <a:t>Thank you for listening!</a:t>
            </a:r>
          </a:p>
        </p:txBody>
      </p:sp>
      <p:sp>
        <p:nvSpPr>
          <p:cNvPr id="3" name="Content Placeholder 2">
            <a:extLst>
              <a:ext uri="{FF2B5EF4-FFF2-40B4-BE49-F238E27FC236}">
                <a16:creationId xmlns:a16="http://schemas.microsoft.com/office/drawing/2014/main" id="{51E279A7-5A8C-4914-8ADD-260E6BC51D66}"/>
              </a:ext>
            </a:extLst>
          </p:cNvPr>
          <p:cNvSpPr>
            <a:spLocks noGrp="1"/>
          </p:cNvSpPr>
          <p:nvPr>
            <p:ph idx="1"/>
          </p:nvPr>
        </p:nvSpPr>
        <p:spPr>
          <a:xfrm>
            <a:off x="1416579" y="1663451"/>
            <a:ext cx="8946541" cy="4195481"/>
          </a:xfrm>
        </p:spPr>
        <p:txBody>
          <a:bodyPr/>
          <a:lstStyle/>
          <a:p>
            <a:endParaRPr lang="en-GB" dirty="0"/>
          </a:p>
          <a:p>
            <a:endParaRPr lang="en-GB" dirty="0"/>
          </a:p>
          <a:p>
            <a:pPr marL="0" indent="0" algn="ctr">
              <a:buNone/>
            </a:pPr>
            <a:r>
              <a:rPr lang="en-GB" sz="6000" dirty="0"/>
              <a:t>Any feedback or questions are always welcome</a:t>
            </a:r>
          </a:p>
        </p:txBody>
      </p:sp>
    </p:spTree>
    <p:extLst>
      <p:ext uri="{BB962C8B-B14F-4D97-AF65-F5344CB8AC3E}">
        <p14:creationId xmlns:p14="http://schemas.microsoft.com/office/powerpoint/2010/main" val="3540393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135</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Software engineering project</vt:lpstr>
      <vt:lpstr>Goal of the project</vt:lpstr>
      <vt:lpstr>Get to know the FSTM through music</vt:lpstr>
      <vt:lpstr>Guess who ? It’s the FSTM !</vt:lpstr>
      <vt:lpstr>An assortment of minigames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dc:title>
  <dc:creator>Tom Leonard</dc:creator>
  <cp:lastModifiedBy>Tom Leonard</cp:lastModifiedBy>
  <cp:revision>3</cp:revision>
  <dcterms:created xsi:type="dcterms:W3CDTF">2022-03-09T12:40:50Z</dcterms:created>
  <dcterms:modified xsi:type="dcterms:W3CDTF">2022-03-09T14:11:49Z</dcterms:modified>
</cp:coreProperties>
</file>