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75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7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5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3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2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3/23/22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1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24" r:id="rId7"/>
    <p:sldLayoutId id="2147483825" r:id="rId8"/>
    <p:sldLayoutId id="2147483826" r:id="rId9"/>
    <p:sldLayoutId id="2147483827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08FB6F1-A027-96A9-261D-14056C23B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3B6D4D-F5B4-8B4B-B697-5029CD17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GB" sz="5200" u="sng" dirty="0">
                <a:solidFill>
                  <a:srgbClr val="FFFFFF"/>
                </a:solidFill>
              </a:rPr>
              <a:t>Software Engineering Project</a:t>
            </a:r>
            <a:br>
              <a:rPr lang="en-GB" sz="5200" u="sng" dirty="0">
                <a:solidFill>
                  <a:srgbClr val="FFFFFF"/>
                </a:solidFill>
              </a:rPr>
            </a:br>
            <a:br>
              <a:rPr lang="en-GB" sz="5200" u="sng" dirty="0">
                <a:solidFill>
                  <a:srgbClr val="FFFFFF"/>
                </a:solidFill>
              </a:rPr>
            </a:br>
            <a:r>
              <a:rPr lang="en-GB" sz="5200" u="sng" dirty="0">
                <a:solidFill>
                  <a:srgbClr val="FFFFFF"/>
                </a:solidFill>
              </a:rPr>
              <a:t>2</a:t>
            </a:r>
            <a:r>
              <a:rPr lang="en-GB" sz="5200" u="sng" baseline="30000" dirty="0">
                <a:solidFill>
                  <a:srgbClr val="FFFFFF"/>
                </a:solidFill>
              </a:rPr>
              <a:t>nd</a:t>
            </a:r>
            <a:r>
              <a:rPr lang="en-GB" sz="5200" u="sng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6EF3D-0C71-AE4D-9F7B-DDEAD6A1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endParaRPr lang="en-LU" sz="2200" dirty="0">
              <a:solidFill>
                <a:srgbClr val="FFFFFF"/>
              </a:solidFill>
            </a:endParaRPr>
          </a:p>
          <a:p>
            <a:r>
              <a:rPr lang="en-LU" sz="2200" dirty="0">
                <a:solidFill>
                  <a:srgbClr val="FFFFFF"/>
                </a:solidFill>
              </a:rPr>
              <a:t>Tom Leonard and Lucas Villiere</a:t>
            </a:r>
          </a:p>
        </p:txBody>
      </p:sp>
    </p:spTree>
    <p:extLst>
      <p:ext uri="{BB962C8B-B14F-4D97-AF65-F5344CB8AC3E}">
        <p14:creationId xmlns:p14="http://schemas.microsoft.com/office/powerpoint/2010/main" val="80745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9B7562-894C-294E-9EDD-F6CE7BE9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819" y="229125"/>
            <a:ext cx="5773314" cy="2103167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b="1" u="sng" dirty="0"/>
              <a:t>Defining the parameters of the project</a:t>
            </a:r>
            <a:br>
              <a:rPr lang="en-GB" b="1" u="sng" dirty="0"/>
            </a:br>
            <a:br>
              <a:rPr lang="en-GB" u="sng" dirty="0"/>
            </a:br>
            <a:endParaRPr lang="en-LU" u="sn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C386-E10B-2243-A9C7-5A886471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35" y="2536915"/>
            <a:ext cx="5408706" cy="1784169"/>
          </a:xfrm>
        </p:spPr>
        <p:txBody>
          <a:bodyPr anchor="ctr"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GB" dirty="0"/>
              <a:t>We realised that we both had vastly different ideas of what the project would entail.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FDE5F23-8659-4947-9F78-D64E0AE4D4D0}"/>
              </a:ext>
            </a:extLst>
          </p:cNvPr>
          <p:cNvSpPr txBox="1">
            <a:spLocks/>
          </p:cNvSpPr>
          <p:nvPr/>
        </p:nvSpPr>
        <p:spPr>
          <a:xfrm>
            <a:off x="6581198" y="2258554"/>
            <a:ext cx="5275021" cy="3569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n-GB" sz="2000" dirty="0"/>
              <a:t>We decided on a new direction for the project :</a:t>
            </a:r>
          </a:p>
          <a:p>
            <a:pPr algn="just">
              <a:buClr>
                <a:schemeClr val="tx1"/>
              </a:buClr>
            </a:pPr>
            <a:endParaRPr lang="en-GB" sz="2000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 A Swift app with fun trivia quizzes regarding the FSTM.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GB" sz="2000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sz="2000" dirty="0"/>
              <a:t>Possible addition of future game modes (such as hangman, etc.)</a:t>
            </a:r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GB" sz="2000" dirty="0"/>
          </a:p>
          <a:p>
            <a:pPr algn="just">
              <a:buClr>
                <a:schemeClr val="tx1"/>
              </a:buClr>
              <a:buFont typeface="Courier New" panose="02070309020205020404" pitchFamily="49" charset="0"/>
              <a:buChar char="o"/>
            </a:pPr>
            <a:endParaRPr lang="en-LU" sz="20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31CB6D8-BAB3-FA42-8043-6216EB449154}"/>
              </a:ext>
            </a:extLst>
          </p:cNvPr>
          <p:cNvSpPr txBox="1">
            <a:spLocks/>
          </p:cNvSpPr>
          <p:nvPr/>
        </p:nvSpPr>
        <p:spPr>
          <a:xfrm>
            <a:off x="2605673" y="4936447"/>
            <a:ext cx="5408706" cy="1784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84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33F3E8F-3EF7-8043-AE48-7440C321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pPr algn="ctr"/>
            <a:r>
              <a:rPr lang="en-GB" b="1" u="sng" dirty="0"/>
              <a:t>Why using Swift ?</a:t>
            </a:r>
            <a:endParaRPr lang="en-LU" u="sng" dirty="0"/>
          </a:p>
        </p:txBody>
      </p:sp>
      <p:pic>
        <p:nvPicPr>
          <p:cNvPr id="1026" name="Picture 2" descr="Logo Swift PNG transparents - StickPNG">
            <a:extLst>
              <a:ext uri="{FF2B5EF4-FFF2-40B4-BE49-F238E27FC236}">
                <a16:creationId xmlns:a16="http://schemas.microsoft.com/office/drawing/2014/main" id="{57733E20-22EC-4847-A12F-EF7A4189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552" y="1109972"/>
            <a:ext cx="472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40DE-5D46-E34A-8CF0-743DF7FA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endParaRPr lang="en-GB" sz="1800" dirty="0"/>
          </a:p>
          <a:p>
            <a:r>
              <a:rPr lang="en-GB" sz="1800" dirty="0"/>
              <a:t>We chose </a:t>
            </a:r>
            <a:r>
              <a:rPr lang="en-GB" sz="1800" i="1" dirty="0"/>
              <a:t>Swift</a:t>
            </a:r>
            <a:r>
              <a:rPr lang="en-GB" sz="1800" dirty="0"/>
              <a:t> as a programming language because both of us have significant experience with the language.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 Also it has enough resources online that we believe, it will be an asset and not a detriment to our project.</a:t>
            </a:r>
            <a:endParaRPr lang="en-LU" sz="1800" dirty="0"/>
          </a:p>
        </p:txBody>
      </p:sp>
    </p:spTree>
    <p:extLst>
      <p:ext uri="{BB962C8B-B14F-4D97-AF65-F5344CB8AC3E}">
        <p14:creationId xmlns:p14="http://schemas.microsoft.com/office/powerpoint/2010/main" val="321822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What do we have for now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14304" y="3119523"/>
            <a:ext cx="4764665" cy="2404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nice-looking button and progress bar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9A6B602-EB1C-4040-AFDB-F3BB5750E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25" y="2514600"/>
            <a:ext cx="1734954" cy="3614488"/>
          </a:xfrm>
          <a:prstGeom prst="rect">
            <a:avLst/>
          </a:prstGeom>
        </p:spPr>
      </p:pic>
      <p:pic>
        <p:nvPicPr>
          <p:cNvPr id="6" name="Content Placeholder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E42E0B4-86B0-A34D-876F-FB5AEED04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091" y="2514600"/>
            <a:ext cx="1743990" cy="3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40C5D5-6C8D-4E52-A87F-94BF781A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EA4EA2-EDA0-49F7-A434-B320981F2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E2AE82-EE6A-43E5-BD07-8DAFC2F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614972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 dirty="0"/>
              <a:t>What do we have for now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D9768-F9D0-7642-A59A-F5864CD94106}"/>
              </a:ext>
            </a:extLst>
          </p:cNvPr>
          <p:cNvSpPr txBox="1"/>
          <p:nvPr/>
        </p:nvSpPr>
        <p:spPr>
          <a:xfrm>
            <a:off x="838199" y="2514600"/>
            <a:ext cx="4777491" cy="3614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 Home Page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And a Game Page demo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E6455F-8B7D-E542-B7D5-E81A8E702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25" y="2514600"/>
            <a:ext cx="1734954" cy="3614488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A71342FD-DD17-1C4E-B8F1-8A7AAD412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091" y="2514600"/>
            <a:ext cx="1743990" cy="36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144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7" name="Rectangle 146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8" name="Group 148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720C7DCF-62DD-0949-83CE-76478FBE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u="sng"/>
              <a:t>What do want for the future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FA87E-AF9F-C34E-A790-53A7D04DE3C6}"/>
              </a:ext>
            </a:extLst>
          </p:cNvPr>
          <p:cNvSpPr txBox="1"/>
          <p:nvPr/>
        </p:nvSpPr>
        <p:spPr>
          <a:xfrm>
            <a:off x="838200" y="2590802"/>
            <a:ext cx="4647901" cy="3423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a menu with some nice buttons </a:t>
            </a: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Finishing the Game Page</a:t>
            </a: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Creating a database using Json (for the questions)</a:t>
            </a: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We’ll see later to add new stuff in the project</a:t>
            </a: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084" name="Picture 12" descr="How to Create a What's Next Lead Generation Mindset | The Social Media  Butterfly">
            <a:extLst>
              <a:ext uri="{FF2B5EF4-FFF2-40B4-BE49-F238E27FC236}">
                <a16:creationId xmlns:a16="http://schemas.microsoft.com/office/drawing/2014/main" id="{01E0B842-BA3E-AB4F-A545-5245C4EB96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" b="3"/>
          <a:stretch/>
        </p:blipFill>
        <p:spPr bwMode="auto">
          <a:xfrm>
            <a:off x="6626806" y="2590801"/>
            <a:ext cx="4817466" cy="34238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79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B12FE7-1BDF-6549-B933-FF5A567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83" y="2476500"/>
            <a:ext cx="9690433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1500" u="sng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7751030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{D5B043D9-00DB-634E-A52D-7829270B42F7}tf10001120</Template>
  <TotalTime>60</TotalTime>
  <Words>186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AvenirNext LT Pro Medium</vt:lpstr>
      <vt:lpstr>Courier New</vt:lpstr>
      <vt:lpstr>Sabon Next LT</vt:lpstr>
      <vt:lpstr>DappledVTI</vt:lpstr>
      <vt:lpstr>Software Engineering Project  2nd Presentation</vt:lpstr>
      <vt:lpstr>Defining the parameters of the project  </vt:lpstr>
      <vt:lpstr>Why using Swift ?</vt:lpstr>
      <vt:lpstr>What do we have for now ?</vt:lpstr>
      <vt:lpstr>What do we have for now ?</vt:lpstr>
      <vt:lpstr>What do want for the future ?</vt:lpstr>
      <vt:lpstr>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 2nd Presentation</dc:title>
  <dc:creator>VILLIERE LUCAS</dc:creator>
  <cp:lastModifiedBy>VILLIERE LUCAS</cp:lastModifiedBy>
  <cp:revision>1</cp:revision>
  <dcterms:created xsi:type="dcterms:W3CDTF">2022-03-23T10:33:54Z</dcterms:created>
  <dcterms:modified xsi:type="dcterms:W3CDTF">2022-03-23T11:34:17Z</dcterms:modified>
</cp:coreProperties>
</file>