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539750" y="1341438"/>
            <a:ext cx="7488238" cy="360045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123825" y="95250"/>
            <a:ext cx="4318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666750" y="242888"/>
            <a:ext cx="3889375" cy="261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fontAlgn="ctr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1400" kern="1200">
                <a:solidFill>
                  <a:prstClr val="black"/>
                </a:solidFill>
                <a:latin typeface="Arial" charset="0"/>
                <a:ea typeface="黑体" pitchFamily="2" charset="-122"/>
                <a:cs typeface="+mn-cs"/>
              </a:rPr>
              <a:t>北京市土地整理储备中心商务区分中心</a:t>
            </a:r>
            <a:endParaRPr kumimoji="1" lang="en-US" altLang="zh-CN" sz="1400" kern="1200">
              <a:solidFill>
                <a:prstClr val="black"/>
              </a:solidFill>
              <a:latin typeface="Arial" charset="0"/>
              <a:ea typeface="黑体" pitchFamily="2" charset="-122"/>
              <a:cs typeface="+mn-cs"/>
            </a:endParaRPr>
          </a:p>
        </p:txBody>
      </p:sp>
      <p:sp>
        <p:nvSpPr>
          <p:cNvPr id="3078" name="Line 6"/>
          <p:cNvSpPr>
            <a:spLocks noChangeShapeType="1"/>
          </p:cNvSpPr>
          <p:nvPr userDrawn="1"/>
        </p:nvSpPr>
        <p:spPr bwMode="auto">
          <a:xfrm>
            <a:off x="647700" y="542925"/>
            <a:ext cx="8296275" cy="0"/>
          </a:xfrm>
          <a:prstGeom prst="line">
            <a:avLst/>
          </a:prstGeom>
          <a:noFill/>
          <a:ln w="28575">
            <a:solidFill>
              <a:srgbClr val="DCEFF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rtl="0" font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1200">
              <a:solidFill>
                <a:prstClr val="black"/>
              </a:solidFill>
              <a:latin typeface="Arial" charset="0"/>
              <a:ea typeface="黑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428596" y="3429000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5400000">
            <a:off x="1357290" y="3357562"/>
            <a:ext cx="628654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14414" y="142873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图片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86380" y="142873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图片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14414" y="457200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图片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57818" y="457200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项目基本情况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32040" y="3861048"/>
            <a:ext cx="3456384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J:\工作\2、标准化制图\9、联大商学院\联大遥感图 2.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4104" y="504804"/>
            <a:ext cx="3960813" cy="285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" name="Picture 2" descr="J:\工作\2、标准化制图\9、联大商学院\联大规划图 2.2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942" y="3478192"/>
            <a:ext cx="3943350" cy="28749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" name="Picture 17" descr="C:\Users\y\Desktop\QQ截图2012112010251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6292" y="500042"/>
            <a:ext cx="3921125" cy="2879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3214717" y="1103292"/>
            <a:ext cx="203200" cy="203200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4786314" y="3571876"/>
            <a:ext cx="3929090" cy="2811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7263" tIns="43632" rIns="87263" bIns="43632">
            <a:spAutoFit/>
          </a:bodyPr>
          <a:lstStyle/>
          <a:p>
            <a:pPr algn="just">
              <a:spcBef>
                <a:spcPts val="575"/>
              </a:spcBef>
            </a:pPr>
            <a:r>
              <a:rPr lang="zh-CN" altLang="en-US" sz="1100" b="1" dirty="0" smtClean="0">
                <a:latin typeface="Times New Roman" pitchFamily="18" charset="0"/>
                <a:cs typeface="Times New Roman" pitchFamily="18" charset="0"/>
              </a:rPr>
              <a:t>项目名称：</a:t>
            </a:r>
            <a:r>
              <a:rPr lang="zh-CN" altLang="en-US" sz="1100" dirty="0" smtClean="0">
                <a:latin typeface="Times New Roman" pitchFamily="18" charset="0"/>
                <a:cs typeface="Times New Roman" pitchFamily="18" charset="0"/>
              </a:rPr>
              <a:t>联大商学院项目</a:t>
            </a:r>
            <a:endParaRPr lang="en-US" altLang="zh-CN" sz="11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575"/>
              </a:spcBef>
            </a:pPr>
            <a:r>
              <a:rPr lang="zh-CN" altLang="en-US" sz="1100" b="1" dirty="0" smtClean="0">
                <a:latin typeface="Times New Roman" pitchFamily="18" charset="0"/>
                <a:cs typeface="Times New Roman" pitchFamily="18" charset="0"/>
              </a:rPr>
              <a:t>开发主体：</a:t>
            </a:r>
            <a:r>
              <a:rPr lang="zh-CN" altLang="en-US" sz="1100" dirty="0" smtClean="0">
                <a:latin typeface="Times New Roman" pitchFamily="18" charset="0"/>
                <a:cs typeface="Times New Roman" pitchFamily="18" charset="0"/>
              </a:rPr>
              <a:t>拟由分中心作为主体实施收储带前期开发</a:t>
            </a:r>
            <a:r>
              <a:rPr lang="zh-CN" altLang="en-US" sz="11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11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575"/>
              </a:spcBef>
            </a:pPr>
            <a:r>
              <a:rPr lang="zh-CN" altLang="en-US" sz="1100" b="1" dirty="0" smtClean="0">
                <a:latin typeface="Times New Roman" pitchFamily="18" charset="0"/>
                <a:cs typeface="Times New Roman" pitchFamily="18" charset="0"/>
              </a:rPr>
              <a:t>项目区位：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该项目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</a:rPr>
              <a:t>位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于朝阳区红领巾桥西南角，延静里中街</a:t>
            </a:r>
            <a:r>
              <a:rPr lang="zh-CN" altLang="en-US" sz="1100" b="1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11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575"/>
              </a:spcBef>
            </a:pPr>
            <a:r>
              <a:rPr lang="zh-CN" altLang="en-US" sz="11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规划情况：</a:t>
            </a:r>
            <a:r>
              <a:rPr lang="zh-CN" altLang="en-US" sz="1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项目占地约</a:t>
            </a:r>
            <a:r>
              <a:rPr lang="en-US" altLang="zh-CN" sz="1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1.95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公顷</a:t>
            </a:r>
            <a:r>
              <a:rPr lang="zh-CN" altLang="en-US" sz="1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，规划建设用地面积</a:t>
            </a:r>
            <a:r>
              <a:rPr lang="en-US" altLang="zh-CN" sz="1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1.26</a:t>
            </a:r>
            <a:r>
              <a:rPr lang="zh-CN" altLang="en-US" sz="1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公顷，规划建筑规模</a:t>
            </a:r>
            <a:r>
              <a:rPr lang="en-US" altLang="zh-CN" sz="1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4.41</a:t>
            </a:r>
            <a:r>
              <a:rPr lang="zh-CN" altLang="en-US" sz="1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万平方米，主要规划用途为居住及配套用地</a:t>
            </a:r>
            <a:r>
              <a:rPr lang="zh-CN" altLang="en-US" sz="11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11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575"/>
              </a:spcBef>
            </a:pPr>
            <a:r>
              <a:rPr lang="zh-CN" altLang="en-US" sz="1100" b="1" dirty="0" smtClean="0">
                <a:latin typeface="Times New Roman" pitchFamily="18" charset="0"/>
                <a:cs typeface="Times New Roman" pitchFamily="18" charset="0"/>
              </a:rPr>
              <a:t>现状情况：</a:t>
            </a:r>
            <a:r>
              <a:rPr lang="zh-CN" altLang="en-US" sz="1100" dirty="0" smtClean="0">
                <a:latin typeface="Times New Roman" pitchFamily="18" charset="0"/>
                <a:cs typeface="Times New Roman" pitchFamily="18" charset="0"/>
              </a:rPr>
              <a:t>现状建筑规模约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2.14</a:t>
            </a:r>
            <a:r>
              <a:rPr lang="zh-CN" altLang="en-US" sz="1100" dirty="0" smtClean="0">
                <a:latin typeface="Times New Roman" pitchFamily="18" charset="0"/>
                <a:cs typeface="Times New Roman" pitchFamily="18" charset="0"/>
              </a:rPr>
              <a:t>万㎡，</a:t>
            </a: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cs typeface="Times New Roman" pitchFamily="18" charset="0"/>
              </a:rPr>
              <a:t>全部为联大商学院校区</a:t>
            </a:r>
            <a:r>
              <a:rPr lang="zh-CN" altLang="en-US" sz="11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11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575"/>
              </a:spcBef>
            </a:pPr>
            <a:r>
              <a:rPr lang="zh-CN" altLang="en-US" sz="1100" b="1" dirty="0" smtClean="0">
                <a:latin typeface="Times New Roman" pitchFamily="18" charset="0"/>
                <a:cs typeface="Times New Roman" pitchFamily="18" charset="0"/>
              </a:rPr>
              <a:t>相关进展：</a:t>
            </a:r>
            <a:endParaRPr lang="en-US" altLang="zh-CN" sz="11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575"/>
              </a:spcBef>
            </a:pPr>
            <a:endParaRPr lang="en-US" altLang="zh-CN" sz="11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575"/>
              </a:spcBef>
            </a:pPr>
            <a:endParaRPr lang="en-US" altLang="zh-CN" sz="11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575"/>
              </a:spcBef>
            </a:pPr>
            <a:endParaRPr lang="en-US" altLang="zh-CN" sz="11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575"/>
              </a:spcBef>
              <a:buSzPct val="100000"/>
            </a:pPr>
            <a:endParaRPr lang="zh-CN" altLang="en-US" sz="11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102</Words>
  <Application>Microsoft Office PowerPoint</Application>
  <PresentationFormat>全屏显示(4:3)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黑体</vt:lpstr>
      <vt:lpstr>宋体</vt:lpstr>
      <vt:lpstr>Arial</vt:lpstr>
      <vt:lpstr>Calibri</vt:lpstr>
      <vt:lpstr>Times New Roman</vt:lpstr>
      <vt:lpstr>Office 主题</vt:lpstr>
      <vt:lpstr>1_Office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</cp:lastModifiedBy>
  <cp:revision>43</cp:revision>
  <dcterms:modified xsi:type="dcterms:W3CDTF">2014-01-06T05:23:30Z</dcterms:modified>
</cp:coreProperties>
</file>