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5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4"/>
  </p:notesMasterIdLst>
  <p:sldIdLst>
    <p:sldId id="256" r:id="rId5"/>
    <p:sldId id="273" r:id="rId6"/>
    <p:sldId id="274" r:id="rId7"/>
    <p:sldId id="271" r:id="rId8"/>
    <p:sldId id="269" r:id="rId9"/>
    <p:sldId id="266" r:id="rId10"/>
    <p:sldId id="270" r:id="rId11"/>
    <p:sldId id="26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76" r:id="rId20"/>
    <p:sldId id="277" r:id="rId21"/>
    <p:sldId id="263" r:id="rId22"/>
    <p:sldId id="275" r:id="rId23"/>
    <p:sldId id="280" r:id="rId24"/>
    <p:sldId id="281" r:id="rId25"/>
    <p:sldId id="278" r:id="rId26"/>
    <p:sldId id="282" r:id="rId27"/>
    <p:sldId id="283" r:id="rId28"/>
    <p:sldId id="279" r:id="rId29"/>
    <p:sldId id="284" r:id="rId30"/>
    <p:sldId id="285" r:id="rId31"/>
    <p:sldId id="286" r:id="rId32"/>
    <p:sldId id="25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451BC-7DE1-463E-A09F-23726BAECA29}" v="16328" dt="2021-09-21T12:03:26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91" autoAdjust="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作翰" userId="443d8e21-a3a8-4d76-a659-60f0f41a8a20" providerId="ADAL" clId="{671451BC-7DE1-463E-A09F-23726BAECA29}"/>
    <pc:docChg chg="undo redo custSel mod addSld delSld modSld sldOrd">
      <pc:chgData name="赵作翰" userId="443d8e21-a3a8-4d76-a659-60f0f41a8a20" providerId="ADAL" clId="{671451BC-7DE1-463E-A09F-23726BAECA29}" dt="2021-09-21T12:03:26.003" v="16311" actId="20577"/>
      <pc:docMkLst>
        <pc:docMk/>
      </pc:docMkLst>
      <pc:sldChg chg="modSp">
        <pc:chgData name="赵作翰" userId="443d8e21-a3a8-4d76-a659-60f0f41a8a20" providerId="ADAL" clId="{671451BC-7DE1-463E-A09F-23726BAECA29}" dt="2021-09-21T12:03:26.003" v="16311" actId="20577"/>
        <pc:sldMkLst>
          <pc:docMk/>
          <pc:sldMk cId="3626006078" sldId="256"/>
        </pc:sldMkLst>
        <pc:spChg chg="mod">
          <ac:chgData name="赵作翰" userId="443d8e21-a3a8-4d76-a659-60f0f41a8a20" providerId="ADAL" clId="{671451BC-7DE1-463E-A09F-23726BAECA29}" dt="2021-09-21T12:03:26.003" v="16311" actId="20577"/>
          <ac:spMkLst>
            <pc:docMk/>
            <pc:sldMk cId="3626006078" sldId="256"/>
            <ac:spMk id="2" creationId="{28F5F7E7-191F-4E2C-AC47-82EAD3743477}"/>
          </ac:spMkLst>
        </pc:spChg>
      </pc:sldChg>
      <pc:sldChg chg="modSp ord">
        <pc:chgData name="赵作翰" userId="443d8e21-a3a8-4d76-a659-60f0f41a8a20" providerId="ADAL" clId="{671451BC-7DE1-463E-A09F-23726BAECA29}" dt="2021-09-21T11:53:56.563" v="16245" actId="20577"/>
        <pc:sldMkLst>
          <pc:docMk/>
          <pc:sldMk cId="1837178803" sldId="257"/>
        </pc:sldMkLst>
        <pc:spChg chg="mod">
          <ac:chgData name="赵作翰" userId="443d8e21-a3a8-4d76-a659-60f0f41a8a20" providerId="ADAL" clId="{671451BC-7DE1-463E-A09F-23726BAECA29}" dt="2021-09-21T11:53:56.563" v="16245" actId="20577"/>
          <ac:spMkLst>
            <pc:docMk/>
            <pc:sldMk cId="1837178803" sldId="257"/>
            <ac:spMk id="2" creationId="{80E05B3A-EF82-4B5C-9E1D-C17962A34A21}"/>
          </ac:spMkLst>
        </pc:spChg>
        <pc:spChg chg="mod">
          <ac:chgData name="赵作翰" userId="443d8e21-a3a8-4d76-a659-60f0f41a8a20" providerId="ADAL" clId="{671451BC-7DE1-463E-A09F-23726BAECA29}" dt="2021-09-21T11:53:40.165" v="16244" actId="20577"/>
          <ac:spMkLst>
            <pc:docMk/>
            <pc:sldMk cId="1837178803" sldId="257"/>
            <ac:spMk id="3" creationId="{A583E5F8-5116-4989-8F68-0DDCA1DB0FD1}"/>
          </ac:spMkLst>
        </pc:spChg>
      </pc:sldChg>
      <pc:sldChg chg="addSp delSp modSp add">
        <pc:chgData name="赵作翰" userId="443d8e21-a3a8-4d76-a659-60f0f41a8a20" providerId="ADAL" clId="{671451BC-7DE1-463E-A09F-23726BAECA29}" dt="2021-09-20T05:17:49.135" v="6409" actId="20577"/>
        <pc:sldMkLst>
          <pc:docMk/>
          <pc:sldMk cId="4287012476" sldId="258"/>
        </pc:sldMkLst>
        <pc:spChg chg="del">
          <ac:chgData name="赵作翰" userId="443d8e21-a3a8-4d76-a659-60f0f41a8a20" providerId="ADAL" clId="{671451BC-7DE1-463E-A09F-23726BAECA29}" dt="2021-09-17T09:42:23.808" v="363"/>
          <ac:spMkLst>
            <pc:docMk/>
            <pc:sldMk cId="4287012476" sldId="258"/>
            <ac:spMk id="2" creationId="{B8215323-FE1B-4A4F-8212-1FFD3DF7D890}"/>
          </ac:spMkLst>
        </pc:spChg>
        <pc:spChg chg="del">
          <ac:chgData name="赵作翰" userId="443d8e21-a3a8-4d76-a659-60f0f41a8a20" providerId="ADAL" clId="{671451BC-7DE1-463E-A09F-23726BAECA29}" dt="2021-09-17T09:42:23.808" v="363"/>
          <ac:spMkLst>
            <pc:docMk/>
            <pc:sldMk cId="4287012476" sldId="258"/>
            <ac:spMk id="3" creationId="{8F270827-A566-4C44-AC26-14AEFEC83E3A}"/>
          </ac:spMkLst>
        </pc:spChg>
        <pc:spChg chg="add mod">
          <ac:chgData name="赵作翰" userId="443d8e21-a3a8-4d76-a659-60f0f41a8a20" providerId="ADAL" clId="{671451BC-7DE1-463E-A09F-23726BAECA29}" dt="2021-09-20T05:17:49.135" v="6409" actId="20577"/>
          <ac:spMkLst>
            <pc:docMk/>
            <pc:sldMk cId="4287012476" sldId="258"/>
            <ac:spMk id="6" creationId="{0BBC837D-5217-462A-8F41-D9C2E8BE9A4D}"/>
          </ac:spMkLst>
        </pc:spChg>
        <pc:spChg chg="add mod">
          <ac:chgData name="赵作翰" userId="443d8e21-a3a8-4d76-a659-60f0f41a8a20" providerId="ADAL" clId="{671451BC-7DE1-463E-A09F-23726BAECA29}" dt="2021-09-17T09:42:23.808" v="363"/>
          <ac:spMkLst>
            <pc:docMk/>
            <pc:sldMk cId="4287012476" sldId="258"/>
            <ac:spMk id="7" creationId="{652FEFBB-3FDB-463E-BB91-7AEBC6622F31}"/>
          </ac:spMkLst>
        </pc:spChg>
      </pc:sldChg>
      <pc:sldChg chg="addSp delSp modSp add mod setBg modNotesTx">
        <pc:chgData name="赵作翰" userId="443d8e21-a3a8-4d76-a659-60f0f41a8a20" providerId="ADAL" clId="{671451BC-7DE1-463E-A09F-23726BAECA29}" dt="2021-09-17T10:06:03.578" v="1782" actId="20577"/>
        <pc:sldMkLst>
          <pc:docMk/>
          <pc:sldMk cId="388084572" sldId="259"/>
        </pc:sldMkLst>
        <pc:spChg chg="del">
          <ac:chgData name="赵作翰" userId="443d8e21-a3a8-4d76-a659-60f0f41a8a20" providerId="ADAL" clId="{671451BC-7DE1-463E-A09F-23726BAECA29}" dt="2021-09-17T09:42:31.375" v="374"/>
          <ac:spMkLst>
            <pc:docMk/>
            <pc:sldMk cId="388084572" sldId="259"/>
            <ac:spMk id="2" creationId="{8CB746ED-3B34-491A-9B8B-BEF887332BA1}"/>
          </ac:spMkLst>
        </pc:spChg>
        <pc:spChg chg="del">
          <ac:chgData name="赵作翰" userId="443d8e21-a3a8-4d76-a659-60f0f41a8a20" providerId="ADAL" clId="{671451BC-7DE1-463E-A09F-23726BAECA29}" dt="2021-09-17T09:42:31.375" v="374"/>
          <ac:spMkLst>
            <pc:docMk/>
            <pc:sldMk cId="388084572" sldId="259"/>
            <ac:spMk id="3" creationId="{07993D33-4995-4613-B192-C33DD23A0E64}"/>
          </ac:spMkLst>
        </pc:spChg>
        <pc:spChg chg="mod ord">
          <ac:chgData name="赵作翰" userId="443d8e21-a3a8-4d76-a659-60f0f41a8a20" providerId="ADAL" clId="{671451BC-7DE1-463E-A09F-23726BAECA29}" dt="2021-09-17T09:45:38.872" v="396" actId="26606"/>
          <ac:spMkLst>
            <pc:docMk/>
            <pc:sldMk cId="388084572" sldId="259"/>
            <ac:spMk id="4" creationId="{52F19D78-AF75-413B-84F9-94DEA57A162C}"/>
          </ac:spMkLst>
        </pc:spChg>
        <pc:spChg chg="mod">
          <ac:chgData name="赵作翰" userId="443d8e21-a3a8-4d76-a659-60f0f41a8a20" providerId="ADAL" clId="{671451BC-7DE1-463E-A09F-23726BAECA29}" dt="2021-09-17T09:45:38.872" v="396" actId="26606"/>
          <ac:spMkLst>
            <pc:docMk/>
            <pc:sldMk cId="388084572" sldId="259"/>
            <ac:spMk id="5" creationId="{0A6DF465-8222-4F8E-867C-A1E5395ABCDF}"/>
          </ac:spMkLst>
        </pc:spChg>
        <pc:spChg chg="add mod ord">
          <ac:chgData name="赵作翰" userId="443d8e21-a3a8-4d76-a659-60f0f41a8a20" providerId="ADAL" clId="{671451BC-7DE1-463E-A09F-23726BAECA29}" dt="2021-09-17T10:06:03.578" v="1782" actId="20577"/>
          <ac:spMkLst>
            <pc:docMk/>
            <pc:sldMk cId="388084572" sldId="259"/>
            <ac:spMk id="6" creationId="{1D823096-F02D-43D2-BCB1-A30ED3F0AEB0}"/>
          </ac:spMkLst>
        </pc:spChg>
        <pc:spChg chg="add del mod">
          <ac:chgData name="赵作翰" userId="443d8e21-a3a8-4d76-a659-60f0f41a8a20" providerId="ADAL" clId="{671451BC-7DE1-463E-A09F-23726BAECA29}" dt="2021-09-17T09:45:35.899" v="395"/>
          <ac:spMkLst>
            <pc:docMk/>
            <pc:sldMk cId="388084572" sldId="259"/>
            <ac:spMk id="7" creationId="{89CB39F5-068A-45CD-9C22-CEBC241D6DE5}"/>
          </ac:spMkLst>
        </pc:spChg>
        <pc:spChg chg="add del">
          <ac:chgData name="赵作翰" userId="443d8e21-a3a8-4d76-a659-60f0f41a8a20" providerId="ADAL" clId="{671451BC-7DE1-463E-A09F-23726BAECA29}" dt="2021-09-17T09:45:20.887" v="391" actId="26606"/>
          <ac:spMkLst>
            <pc:docMk/>
            <pc:sldMk cId="388084572" sldId="259"/>
            <ac:spMk id="15" creationId="{C5725D68-8A0E-415C-AF7F-3771B66B9AC9}"/>
          </ac:spMkLst>
        </pc:spChg>
        <pc:spChg chg="add">
          <ac:chgData name="赵作翰" userId="443d8e21-a3a8-4d76-a659-60f0f41a8a20" providerId="ADAL" clId="{671451BC-7DE1-463E-A09F-23726BAECA29}" dt="2021-09-17T09:45:38.872" v="396" actId="26606"/>
          <ac:spMkLst>
            <pc:docMk/>
            <pc:sldMk cId="388084572" sldId="259"/>
            <ac:spMk id="16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45:20.887" v="391" actId="26606"/>
          <ac:spMkLst>
            <pc:docMk/>
            <pc:sldMk cId="388084572" sldId="259"/>
            <ac:spMk id="21" creationId="{3FEFEEFD-A6F2-4870-A73A-0C4E6AFD4258}"/>
          </ac:spMkLst>
        </pc:spChg>
        <pc:spChg chg="add">
          <ac:chgData name="赵作翰" userId="443d8e21-a3a8-4d76-a659-60f0f41a8a20" providerId="ADAL" clId="{671451BC-7DE1-463E-A09F-23726BAECA29}" dt="2021-09-17T09:45:38.872" v="396" actId="26606"/>
          <ac:spMkLst>
            <pc:docMk/>
            <pc:sldMk cId="388084572" sldId="259"/>
            <ac:spMk id="22" creationId="{3FEFEEFD-A6F2-4870-A73A-0C4E6AFD4258}"/>
          </ac:spMkLst>
        </pc:spChg>
        <pc:spChg chg="add del">
          <ac:chgData name="赵作翰" userId="443d8e21-a3a8-4d76-a659-60f0f41a8a20" providerId="ADAL" clId="{671451BC-7DE1-463E-A09F-23726BAECA29}" dt="2021-09-17T09:45:25.035" v="393" actId="26606"/>
          <ac:spMkLst>
            <pc:docMk/>
            <pc:sldMk cId="388084572" sldId="259"/>
            <ac:spMk id="25" creationId="{89CB39F5-068A-45CD-9C22-CEBC241D6DE5}"/>
          </ac:spMkLst>
        </pc:spChg>
        <pc:picChg chg="add del mod ord">
          <ac:chgData name="赵作翰" userId="443d8e21-a3a8-4d76-a659-60f0f41a8a20" providerId="ADAL" clId="{671451BC-7DE1-463E-A09F-23726BAECA29}" dt="2021-09-17T09:45:25.209" v="394"/>
          <ac:picMkLst>
            <pc:docMk/>
            <pc:sldMk cId="388084572" sldId="259"/>
            <ac:picMk id="8" creationId="{6F60692A-33F2-4588-9194-ACBA53098088}"/>
          </ac:picMkLst>
        </pc:picChg>
        <pc:picChg chg="add mod">
          <ac:chgData name="赵作翰" userId="443d8e21-a3a8-4d76-a659-60f0f41a8a20" providerId="ADAL" clId="{671451BC-7DE1-463E-A09F-23726BAECA29}" dt="2021-09-17T09:45:38.872" v="396" actId="26606"/>
          <ac:picMkLst>
            <pc:docMk/>
            <pc:sldMk cId="388084572" sldId="259"/>
            <ac:picMk id="9" creationId="{5F1D34AA-7E58-4F44-8A60-ED9F8B29DF7E}"/>
          </ac:picMkLst>
        </pc:picChg>
        <pc:picChg chg="add del">
          <ac:chgData name="赵作翰" userId="443d8e21-a3a8-4d76-a659-60f0f41a8a20" providerId="ADAL" clId="{671451BC-7DE1-463E-A09F-23726BAECA29}" dt="2021-09-17T09:45:20.887" v="391" actId="26606"/>
          <ac:picMkLst>
            <pc:docMk/>
            <pc:sldMk cId="388084572" sldId="259"/>
            <ac:picMk id="13" creationId="{6C4AC067-D504-471C-8EA7-D3CB990B8D61}"/>
          </ac:picMkLst>
        </pc:picChg>
        <pc:picChg chg="add">
          <ac:chgData name="赵作翰" userId="443d8e21-a3a8-4d76-a659-60f0f41a8a20" providerId="ADAL" clId="{671451BC-7DE1-463E-A09F-23726BAECA29}" dt="2021-09-17T09:45:38.872" v="396" actId="26606"/>
          <ac:picMkLst>
            <pc:docMk/>
            <pc:sldMk cId="388084572" sldId="259"/>
            <ac:picMk id="14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45:20.887" v="391" actId="26606"/>
          <ac:picMkLst>
            <pc:docMk/>
            <pc:sldMk cId="388084572" sldId="259"/>
            <ac:picMk id="19" creationId="{6C6CF9F7-5642-4F7B-8A15-C78EA0AB92AC}"/>
          </ac:picMkLst>
        </pc:picChg>
        <pc:picChg chg="add">
          <ac:chgData name="赵作翰" userId="443d8e21-a3a8-4d76-a659-60f0f41a8a20" providerId="ADAL" clId="{671451BC-7DE1-463E-A09F-23726BAECA29}" dt="2021-09-17T09:45:38.872" v="396" actId="26606"/>
          <ac:picMkLst>
            <pc:docMk/>
            <pc:sldMk cId="388084572" sldId="259"/>
            <ac:picMk id="20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45:20.887" v="391" actId="26606"/>
          <ac:picMkLst>
            <pc:docMk/>
            <pc:sldMk cId="388084572" sldId="259"/>
            <ac:picMk id="23" creationId="{F8C24B90-925B-42BC-8BC1-DC208D498C46}"/>
          </ac:picMkLst>
        </pc:picChg>
        <pc:picChg chg="add">
          <ac:chgData name="赵作翰" userId="443d8e21-a3a8-4d76-a659-60f0f41a8a20" providerId="ADAL" clId="{671451BC-7DE1-463E-A09F-23726BAECA29}" dt="2021-09-17T09:45:38.872" v="396" actId="26606"/>
          <ac:picMkLst>
            <pc:docMk/>
            <pc:sldMk cId="388084572" sldId="259"/>
            <ac:picMk id="24" creationId="{F8C24B90-925B-42BC-8BC1-DC208D498C46}"/>
          </ac:picMkLst>
        </pc:picChg>
        <pc:cxnChg chg="add del">
          <ac:chgData name="赵作翰" userId="443d8e21-a3a8-4d76-a659-60f0f41a8a20" providerId="ADAL" clId="{671451BC-7DE1-463E-A09F-23726BAECA29}" dt="2021-09-17T09:45:20.887" v="391" actId="26606"/>
          <ac:cxnSpMkLst>
            <pc:docMk/>
            <pc:sldMk cId="388084572" sldId="259"/>
            <ac:cxnSpMk id="17" creationId="{6BE714B4-F36E-4926-93B3-190E5EC13C08}"/>
          </ac:cxnSpMkLst>
        </pc:cxnChg>
        <pc:cxnChg chg="add">
          <ac:chgData name="赵作翰" userId="443d8e21-a3a8-4d76-a659-60f0f41a8a20" providerId="ADAL" clId="{671451BC-7DE1-463E-A09F-23726BAECA29}" dt="2021-09-17T09:45:38.872" v="396" actId="26606"/>
          <ac:cxnSpMkLst>
            <pc:docMk/>
            <pc:sldMk cId="388084572" sldId="259"/>
            <ac:cxnSpMk id="18" creationId="{6BE714B4-F36E-4926-93B3-190E5EC13C08}"/>
          </ac:cxnSpMkLst>
        </pc:cxnChg>
      </pc:sldChg>
      <pc:sldChg chg="addSp delSp modSp add mod setBg setClrOvrMap modNotesTx">
        <pc:chgData name="赵作翰" userId="443d8e21-a3a8-4d76-a659-60f0f41a8a20" providerId="ADAL" clId="{671451BC-7DE1-463E-A09F-23726BAECA29}" dt="2021-09-17T10:03:03.022" v="1474" actId="20577"/>
        <pc:sldMkLst>
          <pc:docMk/>
          <pc:sldMk cId="4292450836" sldId="260"/>
        </pc:sldMkLst>
        <pc:spChg chg="mod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2" creationId="{9875C041-9F65-4EB3-B98F-EB6356A50A06}"/>
          </ac:spMkLst>
        </pc:spChg>
        <pc:spChg chg="add del mod">
          <ac:chgData name="赵作翰" userId="443d8e21-a3a8-4d76-a659-60f0f41a8a20" providerId="ADAL" clId="{671451BC-7DE1-463E-A09F-23726BAECA29}" dt="2021-09-17T09:58:39.221" v="1027" actId="26606"/>
          <ac:spMkLst>
            <pc:docMk/>
            <pc:sldMk cId="4292450836" sldId="260"/>
            <ac:spMk id="3" creationId="{FD6F2601-8B83-488E-9365-CFF609B2F337}"/>
          </ac:spMkLst>
        </pc:spChg>
        <pc:spChg chg="mod ord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4" creationId="{0A9C78A5-BA7A-47DF-A20C-7F5D901D746D}"/>
          </ac:spMkLst>
        </pc:spChg>
        <pc:spChg chg="mod ord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5" creationId="{E6D51E3F-D293-4B51-A543-6C103024A8C3}"/>
          </ac:spMkLst>
        </pc:spChg>
        <pc:spChg chg="add del">
          <ac:chgData name="赵作翰" userId="443d8e21-a3a8-4d76-a659-60f0f41a8a20" providerId="ADAL" clId="{671451BC-7DE1-463E-A09F-23726BAECA29}" dt="2021-09-17T09:57:55.442" v="1008" actId="26606"/>
          <ac:spMkLst>
            <pc:docMk/>
            <pc:sldMk cId="4292450836" sldId="260"/>
            <ac:spMk id="13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7:55.442" v="1008" actId="26606"/>
          <ac:spMkLst>
            <pc:docMk/>
            <pc:sldMk cId="4292450836" sldId="260"/>
            <ac:spMk id="19" creationId="{33AE4BFE-4C72-4C44-B83B-F16B49DB5757}"/>
          </ac:spMkLst>
        </pc:spChg>
        <pc:spChg chg="add del">
          <ac:chgData name="赵作翰" userId="443d8e21-a3a8-4d76-a659-60f0f41a8a20" providerId="ADAL" clId="{671451BC-7DE1-463E-A09F-23726BAECA29}" dt="2021-09-17T09:57:58.980" v="1010" actId="26606"/>
          <ac:spMkLst>
            <pc:docMk/>
            <pc:sldMk cId="4292450836" sldId="260"/>
            <ac:spMk id="24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7:58.980" v="1010" actId="26606"/>
          <ac:spMkLst>
            <pc:docMk/>
            <pc:sldMk cId="4292450836" sldId="260"/>
            <ac:spMk id="27" creationId="{3FEFEEFD-A6F2-4870-A73A-0C4E6AFD4258}"/>
          </ac:spMkLst>
        </pc:spChg>
        <pc:spChg chg="add del">
          <ac:chgData name="赵作翰" userId="443d8e21-a3a8-4d76-a659-60f0f41a8a20" providerId="ADAL" clId="{671451BC-7DE1-463E-A09F-23726BAECA29}" dt="2021-09-17T09:58:04.490" v="1012" actId="26606"/>
          <ac:spMkLst>
            <pc:docMk/>
            <pc:sldMk cId="4292450836" sldId="260"/>
            <ac:spMk id="31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8:04.490" v="1012" actId="26606"/>
          <ac:spMkLst>
            <pc:docMk/>
            <pc:sldMk cId="4292450836" sldId="260"/>
            <ac:spMk id="34" creationId="{69AC31D2-CA4F-46DF-827C-00EC56AF2EB4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37" creationId="{C6870151-9189-4C3A-8379-EF3D95827A0A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38" creationId="{123EA69C-102A-4DD0-9547-05DCD271D159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39" creationId="{6A862265-5CA3-4C40-8582-7534C3B03C2A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40" creationId="{600EF80B-0391-4082-9AF5-F15B091B4CE9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42" creationId="{FD6F2601-8B83-488E-9365-CFF609B2F337}"/>
          </ac:spMkLst>
        </pc:spChg>
        <pc:spChg chg="add del">
          <ac:chgData name="赵作翰" userId="443d8e21-a3a8-4d76-a659-60f0f41a8a20" providerId="ADAL" clId="{671451BC-7DE1-463E-A09F-23726BAECA29}" dt="2021-09-17T09:58:09.376" v="1014" actId="26606"/>
          <ac:spMkLst>
            <pc:docMk/>
            <pc:sldMk cId="4292450836" sldId="260"/>
            <ac:spMk id="43" creationId="{3FBF03E8-C602-4192-9C52-F84B29FDCC88}"/>
          </ac:spMkLst>
        </pc:spChg>
        <pc:spChg chg="add del">
          <ac:chgData name="赵作翰" userId="443d8e21-a3a8-4d76-a659-60f0f41a8a20" providerId="ADAL" clId="{671451BC-7DE1-463E-A09F-23726BAECA29}" dt="2021-09-17T09:58:14.020" v="1016" actId="26606"/>
          <ac:spMkLst>
            <pc:docMk/>
            <pc:sldMk cId="4292450836" sldId="260"/>
            <ac:spMk id="45" creationId="{43FB3696-1E22-49CF-9BBB-F0D898CED716}"/>
          </ac:spMkLst>
        </pc:spChg>
        <pc:spChg chg="add del">
          <ac:chgData name="赵作翰" userId="443d8e21-a3a8-4d76-a659-60f0f41a8a20" providerId="ADAL" clId="{671451BC-7DE1-463E-A09F-23726BAECA29}" dt="2021-09-17T09:58:14.020" v="1016" actId="26606"/>
          <ac:spMkLst>
            <pc:docMk/>
            <pc:sldMk cId="4292450836" sldId="260"/>
            <ac:spMk id="47" creationId="{FD6F2601-8B83-488E-9365-CFF609B2F337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49" creationId="{C6870151-9189-4C3A-8379-EF3D95827A0A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50" creationId="{123EA69C-102A-4DD0-9547-05DCD271D159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51" creationId="{6A862265-5CA3-4C40-8582-7534C3B03C2A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52" creationId="{600EF80B-0391-4082-9AF5-F15B091B4CE9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54" creationId="{FD6F2601-8B83-488E-9365-CFF609B2F337}"/>
          </ac:spMkLst>
        </pc:spChg>
        <pc:spChg chg="add del">
          <ac:chgData name="赵作翰" userId="443d8e21-a3a8-4d76-a659-60f0f41a8a20" providerId="ADAL" clId="{671451BC-7DE1-463E-A09F-23726BAECA29}" dt="2021-09-17T09:58:20.166" v="1018" actId="26606"/>
          <ac:spMkLst>
            <pc:docMk/>
            <pc:sldMk cId="4292450836" sldId="260"/>
            <ac:spMk id="55" creationId="{3FBF03E8-C602-4192-9C52-F84B29FDCC88}"/>
          </ac:spMkLst>
        </pc:spChg>
        <pc:spChg chg="add del">
          <ac:chgData name="赵作翰" userId="443d8e21-a3a8-4d76-a659-60f0f41a8a20" providerId="ADAL" clId="{671451BC-7DE1-463E-A09F-23726BAECA29}" dt="2021-09-17T09:58:21.398" v="1020" actId="26606"/>
          <ac:spMkLst>
            <pc:docMk/>
            <pc:sldMk cId="4292450836" sldId="260"/>
            <ac:spMk id="57" creationId="{683CECF1-343D-4CCE-81D8-FC14A12A7A86}"/>
          </ac:spMkLst>
        </pc:spChg>
        <pc:spChg chg="add del">
          <ac:chgData name="赵作翰" userId="443d8e21-a3a8-4d76-a659-60f0f41a8a20" providerId="ADAL" clId="{671451BC-7DE1-463E-A09F-23726BAECA29}" dt="2021-09-17T09:58:21.398" v="1020" actId="26606"/>
          <ac:spMkLst>
            <pc:docMk/>
            <pc:sldMk cId="4292450836" sldId="260"/>
            <ac:spMk id="58" creationId="{4D8C8DD9-12AA-4935-A6DE-05EACDADDDEE}"/>
          </ac:spMkLst>
        </pc:spChg>
        <pc:spChg chg="add del">
          <ac:chgData name="赵作翰" userId="443d8e21-a3a8-4d76-a659-60f0f41a8a20" providerId="ADAL" clId="{671451BC-7DE1-463E-A09F-23726BAECA29}" dt="2021-09-17T09:58:21.398" v="1020" actId="26606"/>
          <ac:spMkLst>
            <pc:docMk/>
            <pc:sldMk cId="4292450836" sldId="260"/>
            <ac:spMk id="60" creationId="{FD6F2601-8B83-488E-9365-CFF609B2F337}"/>
          </ac:spMkLst>
        </pc:spChg>
        <pc:spChg chg="add del">
          <ac:chgData name="赵作翰" userId="443d8e21-a3a8-4d76-a659-60f0f41a8a20" providerId="ADAL" clId="{671451BC-7DE1-463E-A09F-23726BAECA29}" dt="2021-09-17T09:58:23.413" v="1022" actId="26606"/>
          <ac:spMkLst>
            <pc:docMk/>
            <pc:sldMk cId="4292450836" sldId="260"/>
            <ac:spMk id="68" creationId="{FD6F2601-8B83-488E-9365-CFF609B2F337}"/>
          </ac:spMkLst>
        </pc:spChg>
        <pc:spChg chg="add del">
          <ac:chgData name="赵作翰" userId="443d8e21-a3a8-4d76-a659-60f0f41a8a20" providerId="ADAL" clId="{671451BC-7DE1-463E-A09F-23726BAECA29}" dt="2021-09-17T09:58:37.459" v="1024" actId="26606"/>
          <ac:spMkLst>
            <pc:docMk/>
            <pc:sldMk cId="4292450836" sldId="260"/>
            <ac:spMk id="71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8:37.459" v="1024" actId="26606"/>
          <ac:spMkLst>
            <pc:docMk/>
            <pc:sldMk cId="4292450836" sldId="260"/>
            <ac:spMk id="74" creationId="{69AC31D2-CA4F-46DF-827C-00EC56AF2EB4}"/>
          </ac:spMkLst>
        </pc:spChg>
        <pc:spChg chg="add del">
          <ac:chgData name="赵作翰" userId="443d8e21-a3a8-4d76-a659-60f0f41a8a20" providerId="ADAL" clId="{671451BC-7DE1-463E-A09F-23726BAECA29}" dt="2021-09-17T09:58:39.199" v="1026" actId="26606"/>
          <ac:spMkLst>
            <pc:docMk/>
            <pc:sldMk cId="4292450836" sldId="260"/>
            <ac:spMk id="78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8:39.199" v="1026" actId="26606"/>
          <ac:spMkLst>
            <pc:docMk/>
            <pc:sldMk cId="4292450836" sldId="260"/>
            <ac:spMk id="81" creationId="{33AE4BFE-4C72-4C44-B83B-F16B49DB5757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85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88" creationId="{3FEFEEFD-A6F2-4870-A73A-0C4E6AFD4258}"/>
          </ac:spMkLst>
        </pc:spChg>
        <pc:spChg chg="add del mod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93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96" creationId="{C6870151-9189-4C3A-8379-EF3D95827A0A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98" creationId="{123EA69C-102A-4DD0-9547-05DCD271D159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100" creationId="{6A862265-5CA3-4C40-8582-7534C3B03C2A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102" creationId="{600EF80B-0391-4082-9AF5-F15B091B4CE9}"/>
          </ac:spMkLst>
        </pc:spChg>
        <pc:spChg chg="add del">
          <ac:chgData name="赵作翰" userId="443d8e21-a3a8-4d76-a659-60f0f41a8a20" providerId="ADAL" clId="{671451BC-7DE1-463E-A09F-23726BAECA29}" dt="2021-09-17T09:59:15.964" v="1047" actId="26606"/>
          <ac:spMkLst>
            <pc:docMk/>
            <pc:sldMk cId="4292450836" sldId="260"/>
            <ac:spMk id="106" creationId="{3FBF03E8-C602-4192-9C52-F84B29FDCC88}"/>
          </ac:spMkLst>
        </pc:spChg>
        <pc:spChg chg="add del">
          <ac:chgData name="赵作翰" userId="443d8e21-a3a8-4d76-a659-60f0f41a8a20" providerId="ADAL" clId="{671451BC-7DE1-463E-A09F-23726BAECA29}" dt="2021-09-17T09:58:53.467" v="1030" actId="26606"/>
          <ac:spMkLst>
            <pc:docMk/>
            <pc:sldMk cId="4292450836" sldId="260"/>
            <ac:spMk id="111" creationId="{C014BF94-4DFC-4A65-99BF-76277891EA04}"/>
          </ac:spMkLst>
        </pc:spChg>
        <pc:spChg chg="add del">
          <ac:chgData name="赵作翰" userId="443d8e21-a3a8-4d76-a659-60f0f41a8a20" providerId="ADAL" clId="{671451BC-7DE1-463E-A09F-23726BAECA29}" dt="2021-09-17T09:58:53.467" v="1030" actId="26606"/>
          <ac:spMkLst>
            <pc:docMk/>
            <pc:sldMk cId="4292450836" sldId="260"/>
            <ac:spMk id="113" creationId="{B255C7B1-10DA-4D61-B560-5E1F081B3472}"/>
          </ac:spMkLst>
        </pc:spChg>
        <pc:spChg chg="add del">
          <ac:chgData name="赵作翰" userId="443d8e21-a3a8-4d76-a659-60f0f41a8a20" providerId="ADAL" clId="{671451BC-7DE1-463E-A09F-23726BAECA29}" dt="2021-09-17T09:58:56.205" v="1032" actId="26606"/>
          <ac:spMkLst>
            <pc:docMk/>
            <pc:sldMk cId="4292450836" sldId="260"/>
            <ac:spMk id="122" creationId="{45B2D936-4E08-4928-90A3-EB1B6784A5DE}"/>
          </ac:spMkLst>
        </pc:spChg>
        <pc:spChg chg="add del">
          <ac:chgData name="赵作翰" userId="443d8e21-a3a8-4d76-a659-60f0f41a8a20" providerId="ADAL" clId="{671451BC-7DE1-463E-A09F-23726BAECA29}" dt="2021-09-17T09:58:57.157" v="1034" actId="26606"/>
          <ac:spMkLst>
            <pc:docMk/>
            <pc:sldMk cId="4292450836" sldId="260"/>
            <ac:spMk id="126" creationId="{683CECF1-343D-4CCE-81D8-FC14A12A7A86}"/>
          </ac:spMkLst>
        </pc:spChg>
        <pc:spChg chg="add del">
          <ac:chgData name="赵作翰" userId="443d8e21-a3a8-4d76-a659-60f0f41a8a20" providerId="ADAL" clId="{671451BC-7DE1-463E-A09F-23726BAECA29}" dt="2021-09-17T09:58:57.157" v="1034" actId="26606"/>
          <ac:spMkLst>
            <pc:docMk/>
            <pc:sldMk cId="4292450836" sldId="260"/>
            <ac:spMk id="127" creationId="{4D8C8DD9-12AA-4935-A6DE-05EACDADDDEE}"/>
          </ac:spMkLst>
        </pc:spChg>
        <pc:spChg chg="add del">
          <ac:chgData name="赵作翰" userId="443d8e21-a3a8-4d76-a659-60f0f41a8a20" providerId="ADAL" clId="{671451BC-7DE1-463E-A09F-23726BAECA29}" dt="2021-09-17T09:58:57.157" v="1034" actId="26606"/>
          <ac:spMkLst>
            <pc:docMk/>
            <pc:sldMk cId="4292450836" sldId="260"/>
            <ac:spMk id="129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8:58.630" v="1036" actId="26606"/>
          <ac:spMkLst>
            <pc:docMk/>
            <pc:sldMk cId="4292450836" sldId="260"/>
            <ac:spMk id="135" creationId="{43FB3696-1E22-49CF-9BBB-F0D898CED716}"/>
          </ac:spMkLst>
        </pc:spChg>
        <pc:spChg chg="add del">
          <ac:chgData name="赵作翰" userId="443d8e21-a3a8-4d76-a659-60f0f41a8a20" providerId="ADAL" clId="{671451BC-7DE1-463E-A09F-23726BAECA29}" dt="2021-09-17T09:58:58.630" v="1036" actId="26606"/>
          <ac:spMkLst>
            <pc:docMk/>
            <pc:sldMk cId="4292450836" sldId="260"/>
            <ac:spMk id="137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39" creationId="{C6870151-9189-4C3A-8379-EF3D95827A0A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40" creationId="{123EA69C-102A-4DD0-9547-05DCD271D159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41" creationId="{6A862265-5CA3-4C40-8582-7534C3B03C2A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42" creationId="{600EF80B-0391-4082-9AF5-F15B091B4CE9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44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9:05.817" v="1038" actId="26606"/>
          <ac:spMkLst>
            <pc:docMk/>
            <pc:sldMk cId="4292450836" sldId="260"/>
            <ac:spMk id="145" creationId="{3FBF03E8-C602-4192-9C52-F84B29FDCC88}"/>
          </ac:spMkLst>
        </pc:spChg>
        <pc:spChg chg="add del">
          <ac:chgData name="赵作翰" userId="443d8e21-a3a8-4d76-a659-60f0f41a8a20" providerId="ADAL" clId="{671451BC-7DE1-463E-A09F-23726BAECA29}" dt="2021-09-17T09:59:06.851" v="1040" actId="26606"/>
          <ac:spMkLst>
            <pc:docMk/>
            <pc:sldMk cId="4292450836" sldId="260"/>
            <ac:spMk id="148" creationId="{50B488F5-9CE4-4346-B22F-600286ED4D8F}"/>
          </ac:spMkLst>
        </pc:spChg>
        <pc:spChg chg="add del">
          <ac:chgData name="赵作翰" userId="443d8e21-a3a8-4d76-a659-60f0f41a8a20" providerId="ADAL" clId="{671451BC-7DE1-463E-A09F-23726BAECA29}" dt="2021-09-17T09:59:06.851" v="1040" actId="26606"/>
          <ac:spMkLst>
            <pc:docMk/>
            <pc:sldMk cId="4292450836" sldId="260"/>
            <ac:spMk id="151" creationId="{B374BF5C-C264-47AF-9C49-1875F88B92C9}"/>
          </ac:spMkLst>
        </pc:spChg>
        <pc:spChg chg="add del">
          <ac:chgData name="赵作翰" userId="443d8e21-a3a8-4d76-a659-60f0f41a8a20" providerId="ADAL" clId="{671451BC-7DE1-463E-A09F-23726BAECA29}" dt="2021-09-17T09:59:06.851" v="1040" actId="26606"/>
          <ac:spMkLst>
            <pc:docMk/>
            <pc:sldMk cId="4292450836" sldId="260"/>
            <ac:spMk id="152" creationId="{EA9A5156-A214-495D-9493-B85A2B08F1E7}"/>
          </ac:spMkLst>
        </pc:spChg>
        <pc:spChg chg="add del">
          <ac:chgData name="赵作翰" userId="443d8e21-a3a8-4d76-a659-60f0f41a8a20" providerId="ADAL" clId="{671451BC-7DE1-463E-A09F-23726BAECA29}" dt="2021-09-17T09:59:06.851" v="1040" actId="26606"/>
          <ac:spMkLst>
            <pc:docMk/>
            <pc:sldMk cId="4292450836" sldId="260"/>
            <ac:spMk id="156" creationId="{F07A6A06-44A6-41CD-B49D-7FAFA5119B02}"/>
          </ac:spMkLst>
        </pc:spChg>
        <pc:spChg chg="add del">
          <ac:chgData name="赵作翰" userId="443d8e21-a3a8-4d76-a659-60f0f41a8a20" providerId="ADAL" clId="{671451BC-7DE1-463E-A09F-23726BAECA29}" dt="2021-09-17T09:59:08.095" v="1042" actId="26606"/>
          <ac:spMkLst>
            <pc:docMk/>
            <pc:sldMk cId="4292450836" sldId="260"/>
            <ac:spMk id="159" creationId="{B4211733-C0C2-45A1-92E9-0BAECCB06D06}"/>
          </ac:spMkLst>
        </pc:spChg>
        <pc:spChg chg="add del">
          <ac:chgData name="赵作翰" userId="443d8e21-a3a8-4d76-a659-60f0f41a8a20" providerId="ADAL" clId="{671451BC-7DE1-463E-A09F-23726BAECA29}" dt="2021-09-17T09:59:08.095" v="1042" actId="26606"/>
          <ac:spMkLst>
            <pc:docMk/>
            <pc:sldMk cId="4292450836" sldId="260"/>
            <ac:spMk id="161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9:09.554" v="1044" actId="26606"/>
          <ac:spMkLst>
            <pc:docMk/>
            <pc:sldMk cId="4292450836" sldId="260"/>
            <ac:spMk id="163" creationId="{C014BF94-4DFC-4A65-99BF-76277891EA04}"/>
          </ac:spMkLst>
        </pc:spChg>
        <pc:spChg chg="add del">
          <ac:chgData name="赵作翰" userId="443d8e21-a3a8-4d76-a659-60f0f41a8a20" providerId="ADAL" clId="{671451BC-7DE1-463E-A09F-23726BAECA29}" dt="2021-09-17T09:59:09.554" v="1044" actId="26606"/>
          <ac:spMkLst>
            <pc:docMk/>
            <pc:sldMk cId="4292450836" sldId="260"/>
            <ac:spMk id="164" creationId="{B255C7B1-10DA-4D61-B560-5E1F081B3472}"/>
          </ac:spMkLst>
        </pc:spChg>
        <pc:spChg chg="add del">
          <ac:chgData name="赵作翰" userId="443d8e21-a3a8-4d76-a659-60f0f41a8a20" providerId="ADAL" clId="{671451BC-7DE1-463E-A09F-23726BAECA29}" dt="2021-09-17T09:59:09.554" v="1044" actId="26606"/>
          <ac:spMkLst>
            <pc:docMk/>
            <pc:sldMk cId="4292450836" sldId="260"/>
            <ac:spMk id="166" creationId="{EA96F72B-A869-4951-BD91-E1B2DEED3CDD}"/>
          </ac:spMkLst>
        </pc:spChg>
        <pc:spChg chg="add del">
          <ac:chgData name="赵作翰" userId="443d8e21-a3a8-4d76-a659-60f0f41a8a20" providerId="ADAL" clId="{671451BC-7DE1-463E-A09F-23726BAECA29}" dt="2021-09-17T09:59:15.184" v="1046" actId="26606"/>
          <ac:spMkLst>
            <pc:docMk/>
            <pc:sldMk cId="4292450836" sldId="260"/>
            <ac:spMk id="171" creationId="{45B2D936-4E08-4928-90A3-EB1B6784A5DE}"/>
          </ac:spMkLst>
        </pc:spChg>
        <pc:grpChg chg="add del">
          <ac:chgData name="赵作翰" userId="443d8e21-a3a8-4d76-a659-60f0f41a8a20" providerId="ADAL" clId="{671451BC-7DE1-463E-A09F-23726BAECA29}" dt="2021-09-17T09:58:21.398" v="1020" actId="26606"/>
          <ac:grpSpMkLst>
            <pc:docMk/>
            <pc:sldMk cId="4292450836" sldId="260"/>
            <ac:grpSpMk id="61" creationId="{C50EE599-83F0-4F92-85EF-F5B760FC1C5E}"/>
          </ac:grpSpMkLst>
        </pc:grpChg>
        <pc:grpChg chg="add del">
          <ac:chgData name="赵作翰" userId="443d8e21-a3a8-4d76-a659-60f0f41a8a20" providerId="ADAL" clId="{671451BC-7DE1-463E-A09F-23726BAECA29}" dt="2021-09-17T09:58:23.413" v="1022" actId="26606"/>
          <ac:grpSpMkLst>
            <pc:docMk/>
            <pc:sldMk cId="4292450836" sldId="260"/>
            <ac:grpSpMk id="66" creationId="{D6327E7C-F826-4FDB-B226-CE6F6DD2A77B}"/>
          </ac:grpSpMkLst>
        </pc:grpChg>
        <pc:grpChg chg="add del">
          <ac:chgData name="赵作翰" userId="443d8e21-a3a8-4d76-a659-60f0f41a8a20" providerId="ADAL" clId="{671451BC-7DE1-463E-A09F-23726BAECA29}" dt="2021-09-17T09:59:06.851" v="1040" actId="26606"/>
          <ac:grpSpMkLst>
            <pc:docMk/>
            <pc:sldMk cId="4292450836" sldId="260"/>
            <ac:grpSpMk id="125" creationId="{B26DC251-CF3C-487C-93C0-74344C2700C0}"/>
          </ac:grpSpMkLst>
        </pc:grpChg>
        <pc:grpChg chg="add del">
          <ac:chgData name="赵作翰" userId="443d8e21-a3a8-4d76-a659-60f0f41a8a20" providerId="ADAL" clId="{671451BC-7DE1-463E-A09F-23726BAECA29}" dt="2021-09-17T09:58:57.157" v="1034" actId="26606"/>
          <ac:grpSpMkLst>
            <pc:docMk/>
            <pc:sldMk cId="4292450836" sldId="260"/>
            <ac:grpSpMk id="130" creationId="{C50EE599-83F0-4F92-85EF-F5B760FC1C5E}"/>
          </ac:grpSpMkLst>
        </pc:grpChg>
        <pc:picChg chg="add mod ord">
          <ac:chgData name="赵作翰" userId="443d8e21-a3a8-4d76-a659-60f0f41a8a20" providerId="ADAL" clId="{671451BC-7DE1-463E-A09F-23726BAECA29}" dt="2021-09-17T09:59:15.964" v="1047" actId="26606"/>
          <ac:picMkLst>
            <pc:docMk/>
            <pc:sldMk cId="4292450836" sldId="260"/>
            <ac:picMk id="6" creationId="{0B15709B-27A9-4B64-B734-872964A157F0}"/>
          </ac:picMkLst>
        </pc:picChg>
        <pc:picChg chg="add del">
          <ac:chgData name="赵作翰" userId="443d8e21-a3a8-4d76-a659-60f0f41a8a20" providerId="ADAL" clId="{671451BC-7DE1-463E-A09F-23726BAECA29}" dt="2021-09-17T09:57:55.442" v="1008" actId="26606"/>
          <ac:picMkLst>
            <pc:docMk/>
            <pc:sldMk cId="4292450836" sldId="260"/>
            <ac:picMk id="11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7:55.442" v="1008" actId="26606"/>
          <ac:picMkLst>
            <pc:docMk/>
            <pc:sldMk cId="4292450836" sldId="260"/>
            <ac:picMk id="17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7:55.442" v="1008" actId="26606"/>
          <ac:picMkLst>
            <pc:docMk/>
            <pc:sldMk cId="4292450836" sldId="260"/>
            <ac:picMk id="21" creationId="{A9B5EA01-B445-4DC3-9E5C-21FE63013CD9}"/>
          </ac:picMkLst>
        </pc:picChg>
        <pc:picChg chg="add del">
          <ac:chgData name="赵作翰" userId="443d8e21-a3a8-4d76-a659-60f0f41a8a20" providerId="ADAL" clId="{671451BC-7DE1-463E-A09F-23726BAECA29}" dt="2021-09-17T09:57:58.980" v="1010" actId="26606"/>
          <ac:picMkLst>
            <pc:docMk/>
            <pc:sldMk cId="4292450836" sldId="260"/>
            <ac:picMk id="23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7:58.980" v="1010" actId="26606"/>
          <ac:picMkLst>
            <pc:docMk/>
            <pc:sldMk cId="4292450836" sldId="260"/>
            <ac:picMk id="26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7:58.980" v="1010" actId="26606"/>
          <ac:picMkLst>
            <pc:docMk/>
            <pc:sldMk cId="4292450836" sldId="260"/>
            <ac:picMk id="28" creationId="{F8C24B90-925B-42BC-8BC1-DC208D498C46}"/>
          </ac:picMkLst>
        </pc:picChg>
        <pc:picChg chg="add del">
          <ac:chgData name="赵作翰" userId="443d8e21-a3a8-4d76-a659-60f0f41a8a20" providerId="ADAL" clId="{671451BC-7DE1-463E-A09F-23726BAECA29}" dt="2021-09-17T09:58:04.490" v="1012" actId="26606"/>
          <ac:picMkLst>
            <pc:docMk/>
            <pc:sldMk cId="4292450836" sldId="260"/>
            <ac:picMk id="30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8:04.490" v="1012" actId="26606"/>
          <ac:picMkLst>
            <pc:docMk/>
            <pc:sldMk cId="4292450836" sldId="260"/>
            <ac:picMk id="33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8:04.490" v="1012" actId="26606"/>
          <ac:picMkLst>
            <pc:docMk/>
            <pc:sldMk cId="4292450836" sldId="260"/>
            <ac:picMk id="35" creationId="{EABD6231-C00E-4672-9487-005CB16F1A32}"/>
          </ac:picMkLst>
        </pc:picChg>
        <pc:picChg chg="add del">
          <ac:chgData name="赵作翰" userId="443d8e21-a3a8-4d76-a659-60f0f41a8a20" providerId="ADAL" clId="{671451BC-7DE1-463E-A09F-23726BAECA29}" dt="2021-09-17T09:58:14.020" v="1016" actId="26606"/>
          <ac:picMkLst>
            <pc:docMk/>
            <pc:sldMk cId="4292450836" sldId="260"/>
            <ac:picMk id="46" creationId="{F925AF9C-55D9-4068-B7ED-0EAE4BDC5C6C}"/>
          </ac:picMkLst>
        </pc:picChg>
        <pc:picChg chg="add del">
          <ac:chgData name="赵作翰" userId="443d8e21-a3a8-4d76-a659-60f0f41a8a20" providerId="ADAL" clId="{671451BC-7DE1-463E-A09F-23726BAECA29}" dt="2021-09-17T09:58:21.398" v="1020" actId="26606"/>
          <ac:picMkLst>
            <pc:docMk/>
            <pc:sldMk cId="4292450836" sldId="260"/>
            <ac:picMk id="59" creationId="{E4C54BC8-CF23-429D-A14B-9E16015839B4}"/>
          </ac:picMkLst>
        </pc:picChg>
        <pc:picChg chg="add del">
          <ac:chgData name="赵作翰" userId="443d8e21-a3a8-4d76-a659-60f0f41a8a20" providerId="ADAL" clId="{671451BC-7DE1-463E-A09F-23726BAECA29}" dt="2021-09-17T09:58:21.398" v="1020" actId="26606"/>
          <ac:picMkLst>
            <pc:docMk/>
            <pc:sldMk cId="4292450836" sldId="260"/>
            <ac:picMk id="63" creationId="{5EADD913-1FB7-4B46-9CA9-86858689E08B}"/>
          </ac:picMkLst>
        </pc:picChg>
        <pc:picChg chg="add del">
          <ac:chgData name="赵作翰" userId="443d8e21-a3a8-4d76-a659-60f0f41a8a20" providerId="ADAL" clId="{671451BC-7DE1-463E-A09F-23726BAECA29}" dt="2021-09-17T09:58:37.459" v="1024" actId="26606"/>
          <ac:picMkLst>
            <pc:docMk/>
            <pc:sldMk cId="4292450836" sldId="260"/>
            <ac:picMk id="70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8:37.459" v="1024" actId="26606"/>
          <ac:picMkLst>
            <pc:docMk/>
            <pc:sldMk cId="4292450836" sldId="260"/>
            <ac:picMk id="73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8:37.459" v="1024" actId="26606"/>
          <ac:picMkLst>
            <pc:docMk/>
            <pc:sldMk cId="4292450836" sldId="260"/>
            <ac:picMk id="75" creationId="{EABD6231-C00E-4672-9487-005CB16F1A32}"/>
          </ac:picMkLst>
        </pc:picChg>
        <pc:picChg chg="add del">
          <ac:chgData name="赵作翰" userId="443d8e21-a3a8-4d76-a659-60f0f41a8a20" providerId="ADAL" clId="{671451BC-7DE1-463E-A09F-23726BAECA29}" dt="2021-09-17T09:58:39.199" v="1026" actId="26606"/>
          <ac:picMkLst>
            <pc:docMk/>
            <pc:sldMk cId="4292450836" sldId="260"/>
            <ac:picMk id="77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8:39.199" v="1026" actId="26606"/>
          <ac:picMkLst>
            <pc:docMk/>
            <pc:sldMk cId="4292450836" sldId="260"/>
            <ac:picMk id="80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8:39.199" v="1026" actId="26606"/>
          <ac:picMkLst>
            <pc:docMk/>
            <pc:sldMk cId="4292450836" sldId="260"/>
            <ac:picMk id="82" creationId="{A9B5EA01-B445-4DC3-9E5C-21FE63013CD9}"/>
          </ac:picMkLst>
        </pc:picChg>
        <pc:picChg chg="add del">
          <ac:chgData name="赵作翰" userId="443d8e21-a3a8-4d76-a659-60f0f41a8a20" providerId="ADAL" clId="{671451BC-7DE1-463E-A09F-23726BAECA29}" dt="2021-09-17T09:59:15.964" v="1047" actId="26606"/>
          <ac:picMkLst>
            <pc:docMk/>
            <pc:sldMk cId="4292450836" sldId="260"/>
            <ac:picMk id="84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7T09:59:15.964" v="1047" actId="26606"/>
          <ac:picMkLst>
            <pc:docMk/>
            <pc:sldMk cId="4292450836" sldId="260"/>
            <ac:picMk id="87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7T09:59:15.964" v="1047" actId="26606"/>
          <ac:picMkLst>
            <pc:docMk/>
            <pc:sldMk cId="4292450836" sldId="260"/>
            <ac:picMk id="89" creationId="{F8C24B90-925B-42BC-8BC1-DC208D498C46}"/>
          </ac:picMkLst>
        </pc:picChg>
        <pc:picChg chg="add del">
          <ac:chgData name="赵作翰" userId="443d8e21-a3a8-4d76-a659-60f0f41a8a20" providerId="ADAL" clId="{671451BC-7DE1-463E-A09F-23726BAECA29}" dt="2021-09-17T09:58:53.467" v="1030" actId="26606"/>
          <ac:picMkLst>
            <pc:docMk/>
            <pc:sldMk cId="4292450836" sldId="260"/>
            <ac:picMk id="115" creationId="{88C29B8B-A62C-43CE-92FF-12EAA1D01B53}"/>
          </ac:picMkLst>
        </pc:picChg>
        <pc:picChg chg="add del">
          <ac:chgData name="赵作翰" userId="443d8e21-a3a8-4d76-a659-60f0f41a8a20" providerId="ADAL" clId="{671451BC-7DE1-463E-A09F-23726BAECA29}" dt="2021-09-17T09:58:53.467" v="1030" actId="26606"/>
          <ac:picMkLst>
            <pc:docMk/>
            <pc:sldMk cId="4292450836" sldId="260"/>
            <ac:picMk id="117" creationId="{F873EA42-E9E9-4806-A9F6-1718BE38B727}"/>
          </ac:picMkLst>
        </pc:picChg>
        <pc:picChg chg="add del">
          <ac:chgData name="赵作翰" userId="443d8e21-a3a8-4d76-a659-60f0f41a8a20" providerId="ADAL" clId="{671451BC-7DE1-463E-A09F-23726BAECA29}" dt="2021-09-17T09:58:56.205" v="1032" actId="26606"/>
          <ac:picMkLst>
            <pc:docMk/>
            <pc:sldMk cId="4292450836" sldId="260"/>
            <ac:picMk id="121" creationId="{907B27AF-AFED-4FF4-8065-09E2ECD43159}"/>
          </ac:picMkLst>
        </pc:picChg>
        <pc:picChg chg="add del">
          <ac:chgData name="赵作翰" userId="443d8e21-a3a8-4d76-a659-60f0f41a8a20" providerId="ADAL" clId="{671451BC-7DE1-463E-A09F-23726BAECA29}" dt="2021-09-17T09:58:56.205" v="1032" actId="26606"/>
          <ac:picMkLst>
            <pc:docMk/>
            <pc:sldMk cId="4292450836" sldId="260"/>
            <ac:picMk id="124" creationId="{AAFAFBB4-6847-45A2-97CE-8853D99697AC}"/>
          </ac:picMkLst>
        </pc:picChg>
        <pc:picChg chg="add del">
          <ac:chgData name="赵作翰" userId="443d8e21-a3a8-4d76-a659-60f0f41a8a20" providerId="ADAL" clId="{671451BC-7DE1-463E-A09F-23726BAECA29}" dt="2021-09-17T09:58:57.157" v="1034" actId="26606"/>
          <ac:picMkLst>
            <pc:docMk/>
            <pc:sldMk cId="4292450836" sldId="260"/>
            <ac:picMk id="128" creationId="{E4C54BC8-CF23-429D-A14B-9E16015839B4}"/>
          </ac:picMkLst>
        </pc:picChg>
        <pc:picChg chg="add del">
          <ac:chgData name="赵作翰" userId="443d8e21-a3a8-4d76-a659-60f0f41a8a20" providerId="ADAL" clId="{671451BC-7DE1-463E-A09F-23726BAECA29}" dt="2021-09-17T09:59:06.851" v="1040" actId="26606"/>
          <ac:picMkLst>
            <pc:docMk/>
            <pc:sldMk cId="4292450836" sldId="260"/>
            <ac:picMk id="131" creationId="{374CBFC4-E02A-4F3E-AB09-DAD63A764C16}"/>
          </ac:picMkLst>
        </pc:picChg>
        <pc:picChg chg="add del">
          <ac:chgData name="赵作翰" userId="443d8e21-a3a8-4d76-a659-60f0f41a8a20" providerId="ADAL" clId="{671451BC-7DE1-463E-A09F-23726BAECA29}" dt="2021-09-17T09:58:57.157" v="1034" actId="26606"/>
          <ac:picMkLst>
            <pc:docMk/>
            <pc:sldMk cId="4292450836" sldId="260"/>
            <ac:picMk id="132" creationId="{5EADD913-1FB7-4B46-9CA9-86858689E08B}"/>
          </ac:picMkLst>
        </pc:picChg>
        <pc:picChg chg="add del">
          <ac:chgData name="赵作翰" userId="443d8e21-a3a8-4d76-a659-60f0f41a8a20" providerId="ADAL" clId="{671451BC-7DE1-463E-A09F-23726BAECA29}" dt="2021-09-17T09:58:58.630" v="1036" actId="26606"/>
          <ac:picMkLst>
            <pc:docMk/>
            <pc:sldMk cId="4292450836" sldId="260"/>
            <ac:picMk id="136" creationId="{F925AF9C-55D9-4068-B7ED-0EAE4BDC5C6C}"/>
          </ac:picMkLst>
        </pc:picChg>
        <pc:picChg chg="add del">
          <ac:chgData name="赵作翰" userId="443d8e21-a3a8-4d76-a659-60f0f41a8a20" providerId="ADAL" clId="{671451BC-7DE1-463E-A09F-23726BAECA29}" dt="2021-09-17T09:59:05.817" v="1038" actId="26606"/>
          <ac:picMkLst>
            <pc:docMk/>
            <pc:sldMk cId="4292450836" sldId="260"/>
            <ac:picMk id="143" creationId="{B7438D12-0AE8-484F-B876-9E855987DC56}"/>
          </ac:picMkLst>
        </pc:picChg>
        <pc:picChg chg="add del">
          <ac:chgData name="赵作翰" userId="443d8e21-a3a8-4d76-a659-60f0f41a8a20" providerId="ADAL" clId="{671451BC-7DE1-463E-A09F-23726BAECA29}" dt="2021-09-17T09:59:06.851" v="1040" actId="26606"/>
          <ac:picMkLst>
            <pc:docMk/>
            <pc:sldMk cId="4292450836" sldId="260"/>
            <ac:picMk id="147" creationId="{CB1DE69F-569C-4A49-8E50-4093C135AECF}"/>
          </ac:picMkLst>
        </pc:picChg>
        <pc:picChg chg="add del">
          <ac:chgData name="赵作翰" userId="443d8e21-a3a8-4d76-a659-60f0f41a8a20" providerId="ADAL" clId="{671451BC-7DE1-463E-A09F-23726BAECA29}" dt="2021-09-17T09:59:06.851" v="1040" actId="26606"/>
          <ac:picMkLst>
            <pc:docMk/>
            <pc:sldMk cId="4292450836" sldId="260"/>
            <ac:picMk id="150" creationId="{16176A8D-754E-4699-9AAC-A833466A201A}"/>
          </ac:picMkLst>
        </pc:picChg>
        <pc:picChg chg="add del">
          <ac:chgData name="赵作翰" userId="443d8e21-a3a8-4d76-a659-60f0f41a8a20" providerId="ADAL" clId="{671451BC-7DE1-463E-A09F-23726BAECA29}" dt="2021-09-17T09:59:06.851" v="1040" actId="26606"/>
          <ac:picMkLst>
            <pc:docMk/>
            <pc:sldMk cId="4292450836" sldId="260"/>
            <ac:picMk id="153" creationId="{14043B93-31EA-42C9-A52B-7B10135FCB7F}"/>
          </ac:picMkLst>
        </pc:picChg>
        <pc:picChg chg="add del">
          <ac:chgData name="赵作翰" userId="443d8e21-a3a8-4d76-a659-60f0f41a8a20" providerId="ADAL" clId="{671451BC-7DE1-463E-A09F-23726BAECA29}" dt="2021-09-17T09:59:08.095" v="1042" actId="26606"/>
          <ac:picMkLst>
            <pc:docMk/>
            <pc:sldMk cId="4292450836" sldId="260"/>
            <ac:picMk id="160" creationId="{34FB00AB-7BB6-4FC4-AF0D-EFA3687C7E44}"/>
          </ac:picMkLst>
        </pc:picChg>
        <pc:picChg chg="add del">
          <ac:chgData name="赵作翰" userId="443d8e21-a3a8-4d76-a659-60f0f41a8a20" providerId="ADAL" clId="{671451BC-7DE1-463E-A09F-23726BAECA29}" dt="2021-09-17T09:59:09.554" v="1044" actId="26606"/>
          <ac:picMkLst>
            <pc:docMk/>
            <pc:sldMk cId="4292450836" sldId="260"/>
            <ac:picMk id="165" creationId="{88C29B8B-A62C-43CE-92FF-12EAA1D01B53}"/>
          </ac:picMkLst>
        </pc:picChg>
        <pc:picChg chg="add del">
          <ac:chgData name="赵作翰" userId="443d8e21-a3a8-4d76-a659-60f0f41a8a20" providerId="ADAL" clId="{671451BC-7DE1-463E-A09F-23726BAECA29}" dt="2021-09-17T09:59:09.554" v="1044" actId="26606"/>
          <ac:picMkLst>
            <pc:docMk/>
            <pc:sldMk cId="4292450836" sldId="260"/>
            <ac:picMk id="167" creationId="{F873EA42-E9E9-4806-A9F6-1718BE38B727}"/>
          </ac:picMkLst>
        </pc:picChg>
        <pc:picChg chg="add del">
          <ac:chgData name="赵作翰" userId="443d8e21-a3a8-4d76-a659-60f0f41a8a20" providerId="ADAL" clId="{671451BC-7DE1-463E-A09F-23726BAECA29}" dt="2021-09-17T09:59:15.184" v="1046" actId="26606"/>
          <ac:picMkLst>
            <pc:docMk/>
            <pc:sldMk cId="4292450836" sldId="260"/>
            <ac:picMk id="170" creationId="{907B27AF-AFED-4FF4-8065-09E2ECD43159}"/>
          </ac:picMkLst>
        </pc:picChg>
        <pc:picChg chg="add del">
          <ac:chgData name="赵作翰" userId="443d8e21-a3a8-4d76-a659-60f0f41a8a20" providerId="ADAL" clId="{671451BC-7DE1-463E-A09F-23726BAECA29}" dt="2021-09-17T09:59:15.184" v="1046" actId="26606"/>
          <ac:picMkLst>
            <pc:docMk/>
            <pc:sldMk cId="4292450836" sldId="260"/>
            <ac:picMk id="173" creationId="{AAFAFBB4-6847-45A2-97CE-8853D99697AC}"/>
          </ac:picMkLst>
        </pc:picChg>
        <pc:cxnChg chg="add del">
          <ac:chgData name="赵作翰" userId="443d8e21-a3a8-4d76-a659-60f0f41a8a20" providerId="ADAL" clId="{671451BC-7DE1-463E-A09F-23726BAECA29}" dt="2021-09-17T09:57:55.442" v="1008" actId="26606"/>
          <ac:cxnSpMkLst>
            <pc:docMk/>
            <pc:sldMk cId="4292450836" sldId="260"/>
            <ac:cxnSpMk id="15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7:58.980" v="1010" actId="26606"/>
          <ac:cxnSpMkLst>
            <pc:docMk/>
            <pc:sldMk cId="4292450836" sldId="260"/>
            <ac:cxnSpMk id="25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8:04.490" v="1012" actId="26606"/>
          <ac:cxnSpMkLst>
            <pc:docMk/>
            <pc:sldMk cId="4292450836" sldId="260"/>
            <ac:cxnSpMk id="32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8:09.376" v="1014" actId="26606"/>
          <ac:cxnSpMkLst>
            <pc:docMk/>
            <pc:sldMk cId="4292450836" sldId="260"/>
            <ac:cxnSpMk id="41" creationId="{D33AC32D-5F44-45F7-A0BD-7C11A86BED57}"/>
          </ac:cxnSpMkLst>
        </pc:cxnChg>
        <pc:cxnChg chg="add del">
          <ac:chgData name="赵作翰" userId="443d8e21-a3a8-4d76-a659-60f0f41a8a20" providerId="ADAL" clId="{671451BC-7DE1-463E-A09F-23726BAECA29}" dt="2021-09-17T09:58:20.166" v="1018" actId="26606"/>
          <ac:cxnSpMkLst>
            <pc:docMk/>
            <pc:sldMk cId="4292450836" sldId="260"/>
            <ac:cxnSpMk id="53" creationId="{D33AC32D-5F44-45F7-A0BD-7C11A86BED57}"/>
          </ac:cxnSpMkLst>
        </pc:cxnChg>
        <pc:cxnChg chg="add del">
          <ac:chgData name="赵作翰" userId="443d8e21-a3a8-4d76-a659-60f0f41a8a20" providerId="ADAL" clId="{671451BC-7DE1-463E-A09F-23726BAECA29}" dt="2021-09-17T09:58:21.398" v="1020" actId="26606"/>
          <ac:cxnSpMkLst>
            <pc:docMk/>
            <pc:sldMk cId="4292450836" sldId="260"/>
            <ac:cxnSpMk id="64" creationId="{36995421-4CA7-48D9-B029-EFD712034871}"/>
          </ac:cxnSpMkLst>
        </pc:cxnChg>
        <pc:cxnChg chg="add del">
          <ac:chgData name="赵作翰" userId="443d8e21-a3a8-4d76-a659-60f0f41a8a20" providerId="ADAL" clId="{671451BC-7DE1-463E-A09F-23726BAECA29}" dt="2021-09-17T09:58:37.459" v="1024" actId="26606"/>
          <ac:cxnSpMkLst>
            <pc:docMk/>
            <pc:sldMk cId="4292450836" sldId="260"/>
            <ac:cxnSpMk id="72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8:39.199" v="1026" actId="26606"/>
          <ac:cxnSpMkLst>
            <pc:docMk/>
            <pc:sldMk cId="4292450836" sldId="260"/>
            <ac:cxnSpMk id="79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9:15.964" v="1047" actId="26606"/>
          <ac:cxnSpMkLst>
            <pc:docMk/>
            <pc:sldMk cId="4292450836" sldId="260"/>
            <ac:cxnSpMk id="86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7T09:59:15.964" v="1047" actId="26606"/>
          <ac:cxnSpMkLst>
            <pc:docMk/>
            <pc:sldMk cId="4292450836" sldId="260"/>
            <ac:cxnSpMk id="104" creationId="{D33AC32D-5F44-45F7-A0BD-7C11A86BED57}"/>
          </ac:cxnSpMkLst>
        </pc:cxnChg>
        <pc:cxnChg chg="add del">
          <ac:chgData name="赵作翰" userId="443d8e21-a3a8-4d76-a659-60f0f41a8a20" providerId="ADAL" clId="{671451BC-7DE1-463E-A09F-23726BAECA29}" dt="2021-09-17T09:58:53.467" v="1030" actId="26606"/>
          <ac:cxnSpMkLst>
            <pc:docMk/>
            <pc:sldMk cId="4292450836" sldId="260"/>
            <ac:cxnSpMk id="119" creationId="{A99D5523-0BC8-4D5A-871C-69C0725E7363}"/>
          </ac:cxnSpMkLst>
        </pc:cxnChg>
        <pc:cxnChg chg="add del">
          <ac:chgData name="赵作翰" userId="443d8e21-a3a8-4d76-a659-60f0f41a8a20" providerId="ADAL" clId="{671451BC-7DE1-463E-A09F-23726BAECA29}" dt="2021-09-17T09:58:56.205" v="1032" actId="26606"/>
          <ac:cxnSpMkLst>
            <pc:docMk/>
            <pc:sldMk cId="4292450836" sldId="260"/>
            <ac:cxnSpMk id="123" creationId="{9E1CD25F-9744-41BE-A5C7-B2A5C98507E2}"/>
          </ac:cxnSpMkLst>
        </pc:cxnChg>
        <pc:cxnChg chg="add del">
          <ac:chgData name="赵作翰" userId="443d8e21-a3a8-4d76-a659-60f0f41a8a20" providerId="ADAL" clId="{671451BC-7DE1-463E-A09F-23726BAECA29}" dt="2021-09-17T09:58:57.157" v="1034" actId="26606"/>
          <ac:cxnSpMkLst>
            <pc:docMk/>
            <pc:sldMk cId="4292450836" sldId="260"/>
            <ac:cxnSpMk id="133" creationId="{36995421-4CA7-48D9-B029-EFD712034871}"/>
          </ac:cxnSpMkLst>
        </pc:cxnChg>
        <pc:cxnChg chg="add del">
          <ac:chgData name="赵作翰" userId="443d8e21-a3a8-4d76-a659-60f0f41a8a20" providerId="ADAL" clId="{671451BC-7DE1-463E-A09F-23726BAECA29}" dt="2021-09-17T09:59:06.851" v="1040" actId="26606"/>
          <ac:cxnSpMkLst>
            <pc:docMk/>
            <pc:sldMk cId="4292450836" sldId="260"/>
            <ac:cxnSpMk id="149" creationId="{5F76596F-57DF-4A0C-96D9-046DC3B30E9F}"/>
          </ac:cxnSpMkLst>
        </pc:cxnChg>
        <pc:cxnChg chg="add del">
          <ac:chgData name="赵作翰" userId="443d8e21-a3a8-4d76-a659-60f0f41a8a20" providerId="ADAL" clId="{671451BC-7DE1-463E-A09F-23726BAECA29}" dt="2021-09-17T09:59:06.851" v="1040" actId="26606"/>
          <ac:cxnSpMkLst>
            <pc:docMk/>
            <pc:sldMk cId="4292450836" sldId="260"/>
            <ac:cxnSpMk id="157" creationId="{170F181A-95DA-4251-AC11-0C9302264E66}"/>
          </ac:cxnSpMkLst>
        </pc:cxnChg>
        <pc:cxnChg chg="add del">
          <ac:chgData name="赵作翰" userId="443d8e21-a3a8-4d76-a659-60f0f41a8a20" providerId="ADAL" clId="{671451BC-7DE1-463E-A09F-23726BAECA29}" dt="2021-09-17T09:59:09.554" v="1044" actId="26606"/>
          <ac:cxnSpMkLst>
            <pc:docMk/>
            <pc:sldMk cId="4292450836" sldId="260"/>
            <ac:cxnSpMk id="168" creationId="{A99D5523-0BC8-4D5A-871C-69C0725E7363}"/>
          </ac:cxnSpMkLst>
        </pc:cxnChg>
        <pc:cxnChg chg="add del">
          <ac:chgData name="赵作翰" userId="443d8e21-a3a8-4d76-a659-60f0f41a8a20" providerId="ADAL" clId="{671451BC-7DE1-463E-A09F-23726BAECA29}" dt="2021-09-17T09:59:15.184" v="1046" actId="26606"/>
          <ac:cxnSpMkLst>
            <pc:docMk/>
            <pc:sldMk cId="4292450836" sldId="260"/>
            <ac:cxnSpMk id="172" creationId="{9E1CD25F-9744-41BE-A5C7-B2A5C98507E2}"/>
          </ac:cxnSpMkLst>
        </pc:cxnChg>
      </pc:sldChg>
      <pc:sldChg chg="addSp delSp modSp add modNotesTx">
        <pc:chgData name="赵作翰" userId="443d8e21-a3a8-4d76-a659-60f0f41a8a20" providerId="ADAL" clId="{671451BC-7DE1-463E-A09F-23726BAECA29}" dt="2021-09-17T10:18:29.319" v="2220" actId="20577"/>
        <pc:sldMkLst>
          <pc:docMk/>
          <pc:sldMk cId="2596028318" sldId="261"/>
        </pc:sldMkLst>
        <pc:spChg chg="del">
          <ac:chgData name="赵作翰" userId="443d8e21-a3a8-4d76-a659-60f0f41a8a20" providerId="ADAL" clId="{671451BC-7DE1-463E-A09F-23726BAECA29}" dt="2021-09-17T10:06:43.788" v="1802"/>
          <ac:spMkLst>
            <pc:docMk/>
            <pc:sldMk cId="2596028318" sldId="261"/>
            <ac:spMk id="2" creationId="{9014D1A2-73B0-46B1-9E6B-501213CFF4B5}"/>
          </ac:spMkLst>
        </pc:spChg>
        <pc:spChg chg="del">
          <ac:chgData name="赵作翰" userId="443d8e21-a3a8-4d76-a659-60f0f41a8a20" providerId="ADAL" clId="{671451BC-7DE1-463E-A09F-23726BAECA29}" dt="2021-09-17T10:06:43.788" v="1802"/>
          <ac:spMkLst>
            <pc:docMk/>
            <pc:sldMk cId="2596028318" sldId="261"/>
            <ac:spMk id="3" creationId="{5524F6EF-F820-448A-996A-7C819680E093}"/>
          </ac:spMkLst>
        </pc:spChg>
        <pc:spChg chg="add mod">
          <ac:chgData name="赵作翰" userId="443d8e21-a3a8-4d76-a659-60f0f41a8a20" providerId="ADAL" clId="{671451BC-7DE1-463E-A09F-23726BAECA29}" dt="2021-09-17T10:06:56.836" v="1836" actId="20577"/>
          <ac:spMkLst>
            <pc:docMk/>
            <pc:sldMk cId="2596028318" sldId="261"/>
            <ac:spMk id="6" creationId="{74A19D9A-910F-4395-A118-DA211F62A039}"/>
          </ac:spMkLst>
        </pc:spChg>
        <pc:spChg chg="add mod">
          <ac:chgData name="赵作翰" userId="443d8e21-a3a8-4d76-a659-60f0f41a8a20" providerId="ADAL" clId="{671451BC-7DE1-463E-A09F-23726BAECA29}" dt="2021-09-17T10:07:19.342" v="1861"/>
          <ac:spMkLst>
            <pc:docMk/>
            <pc:sldMk cId="2596028318" sldId="261"/>
            <ac:spMk id="7" creationId="{37A6635C-5DC9-4793-BD5C-3BE66CF578A1}"/>
          </ac:spMkLst>
        </pc:spChg>
      </pc:sldChg>
      <pc:sldChg chg="addSp delSp modSp add">
        <pc:chgData name="赵作翰" userId="443d8e21-a3a8-4d76-a659-60f0f41a8a20" providerId="ADAL" clId="{671451BC-7DE1-463E-A09F-23726BAECA29}" dt="2021-09-20T11:33:01.425" v="10560" actId="20577"/>
        <pc:sldMkLst>
          <pc:docMk/>
          <pc:sldMk cId="2041763292" sldId="262"/>
        </pc:sldMkLst>
        <pc:spChg chg="del">
          <ac:chgData name="赵作翰" userId="443d8e21-a3a8-4d76-a659-60f0f41a8a20" providerId="ADAL" clId="{671451BC-7DE1-463E-A09F-23726BAECA29}" dt="2021-09-17T10:08:52.401" v="2054"/>
          <ac:spMkLst>
            <pc:docMk/>
            <pc:sldMk cId="2041763292" sldId="262"/>
            <ac:spMk id="2" creationId="{9361B435-40CA-4C94-A4B6-44346A5DC504}"/>
          </ac:spMkLst>
        </pc:spChg>
        <pc:spChg chg="del">
          <ac:chgData name="赵作翰" userId="443d8e21-a3a8-4d76-a659-60f0f41a8a20" providerId="ADAL" clId="{671451BC-7DE1-463E-A09F-23726BAECA29}" dt="2021-09-17T10:08:52.401" v="2054"/>
          <ac:spMkLst>
            <pc:docMk/>
            <pc:sldMk cId="2041763292" sldId="262"/>
            <ac:spMk id="3" creationId="{46B05C9D-9970-4E3F-9513-3DD3FB9BE48D}"/>
          </ac:spMkLst>
        </pc:spChg>
        <pc:spChg chg="add mod">
          <ac:chgData name="赵作翰" userId="443d8e21-a3a8-4d76-a659-60f0f41a8a20" providerId="ADAL" clId="{671451BC-7DE1-463E-A09F-23726BAECA29}" dt="2021-09-20T11:33:01.425" v="10560" actId="20577"/>
          <ac:spMkLst>
            <pc:docMk/>
            <pc:sldMk cId="2041763292" sldId="262"/>
            <ac:spMk id="6" creationId="{EF193125-DAA3-430A-B14E-0F4DCB9D34EE}"/>
          </ac:spMkLst>
        </pc:spChg>
        <pc:spChg chg="add mod">
          <ac:chgData name="赵作翰" userId="443d8e21-a3a8-4d76-a659-60f0f41a8a20" providerId="ADAL" clId="{671451BC-7DE1-463E-A09F-23726BAECA29}" dt="2021-09-20T09:23:59.629" v="9209" actId="20577"/>
          <ac:spMkLst>
            <pc:docMk/>
            <pc:sldMk cId="2041763292" sldId="262"/>
            <ac:spMk id="7" creationId="{09BF1BE7-3EDA-4EFE-AAC9-23663121B088}"/>
          </ac:spMkLst>
        </pc:spChg>
        <pc:picChg chg="add">
          <ac:chgData name="赵作翰" userId="443d8e21-a3a8-4d76-a659-60f0f41a8a20" providerId="ADAL" clId="{671451BC-7DE1-463E-A09F-23726BAECA29}" dt="2021-09-19T08:24:26.210" v="3275"/>
          <ac:picMkLst>
            <pc:docMk/>
            <pc:sldMk cId="2041763292" sldId="262"/>
            <ac:picMk id="9" creationId="{9F9FF9E4-1F80-450E-972A-444EE54B5FE7}"/>
          </ac:picMkLst>
        </pc:picChg>
        <pc:picChg chg="add del mod">
          <ac:chgData name="赵作翰" userId="443d8e21-a3a8-4d76-a659-60f0f41a8a20" providerId="ADAL" clId="{671451BC-7DE1-463E-A09F-23726BAECA29}" dt="2021-09-19T08:24:25.838" v="3274"/>
          <ac:picMkLst>
            <pc:docMk/>
            <pc:sldMk cId="2041763292" sldId="262"/>
            <ac:picMk id="1026" creationId="{5A43954A-3D35-4521-9315-05FF322408E4}"/>
          </ac:picMkLst>
        </pc:picChg>
      </pc:sldChg>
      <pc:sldChg chg="modSp add">
        <pc:chgData name="赵作翰" userId="443d8e21-a3a8-4d76-a659-60f0f41a8a20" providerId="ADAL" clId="{671451BC-7DE1-463E-A09F-23726BAECA29}" dt="2021-09-21T10:08:42.704" v="14181" actId="20577"/>
        <pc:sldMkLst>
          <pc:docMk/>
          <pc:sldMk cId="4039519490" sldId="263"/>
        </pc:sldMkLst>
        <pc:spChg chg="mod">
          <ac:chgData name="赵作翰" userId="443d8e21-a3a8-4d76-a659-60f0f41a8a20" providerId="ADAL" clId="{671451BC-7DE1-463E-A09F-23726BAECA29}" dt="2021-09-21T10:08:42.704" v="14181" actId="20577"/>
          <ac:spMkLst>
            <pc:docMk/>
            <pc:sldMk cId="4039519490" sldId="263"/>
            <ac:spMk id="2" creationId="{EEBD8764-4E49-4F61-B40D-63ACCD7EC87A}"/>
          </ac:spMkLst>
        </pc:spChg>
        <pc:spChg chg="mod">
          <ac:chgData name="赵作翰" userId="443d8e21-a3a8-4d76-a659-60f0f41a8a20" providerId="ADAL" clId="{671451BC-7DE1-463E-A09F-23726BAECA29}" dt="2021-09-20T11:49:07.796" v="10912" actId="20577"/>
          <ac:spMkLst>
            <pc:docMk/>
            <pc:sldMk cId="4039519490" sldId="263"/>
            <ac:spMk id="3" creationId="{3A0F1E32-E5FC-4009-8ABF-28EB02B43849}"/>
          </ac:spMkLst>
        </pc:spChg>
      </pc:sldChg>
      <pc:sldChg chg="addSp delSp modSp add mod setBg setClrOvrMap">
        <pc:chgData name="赵作翰" userId="443d8e21-a3a8-4d76-a659-60f0f41a8a20" providerId="ADAL" clId="{671451BC-7DE1-463E-A09F-23726BAECA29}" dt="2021-09-20T11:45:45.994" v="10761" actId="1076"/>
        <pc:sldMkLst>
          <pc:docMk/>
          <pc:sldMk cId="1581513882" sldId="264"/>
        </pc:sldMkLst>
        <pc:spChg chg="mod">
          <ac:chgData name="赵作翰" userId="443d8e21-a3a8-4d76-a659-60f0f41a8a20" providerId="ADAL" clId="{671451BC-7DE1-463E-A09F-23726BAECA29}" dt="2021-09-20T11:33:06.734" v="10561"/>
          <ac:spMkLst>
            <pc:docMk/>
            <pc:sldMk cId="1581513882" sldId="264"/>
            <ac:spMk id="2" creationId="{BA83BB84-07ED-4654-BC74-A5A948F8107A}"/>
          </ac:spMkLst>
        </pc:spChg>
        <pc:spChg chg="mod ord">
          <ac:chgData name="赵作翰" userId="443d8e21-a3a8-4d76-a659-60f0f41a8a20" providerId="ADAL" clId="{671451BC-7DE1-463E-A09F-23726BAECA29}" dt="2021-09-20T11:45:43.805" v="10760" actId="20577"/>
          <ac:spMkLst>
            <pc:docMk/>
            <pc:sldMk cId="1581513882" sldId="264"/>
            <ac:spMk id="3" creationId="{BF1AE4AA-4203-49F0-B592-830BACFC58D9}"/>
          </ac:spMkLst>
        </pc:spChg>
        <pc:spChg chg="mod ord">
          <ac:chgData name="赵作翰" userId="443d8e21-a3a8-4d76-a659-60f0f41a8a20" providerId="ADAL" clId="{671451BC-7DE1-463E-A09F-23726BAECA29}" dt="2021-09-19T08:26:01.377" v="3284" actId="26606"/>
          <ac:spMkLst>
            <pc:docMk/>
            <pc:sldMk cId="1581513882" sldId="264"/>
            <ac:spMk id="4" creationId="{476106A9-0709-4BB6-816E-E911ED6FF31C}"/>
          </ac:spMkLst>
        </pc:spChg>
        <pc:spChg chg="mod ord">
          <ac:chgData name="赵作翰" userId="443d8e21-a3a8-4d76-a659-60f0f41a8a20" providerId="ADAL" clId="{671451BC-7DE1-463E-A09F-23726BAECA29}" dt="2021-09-19T08:26:01.377" v="3284" actId="26606"/>
          <ac:spMkLst>
            <pc:docMk/>
            <pc:sldMk cId="1581513882" sldId="264"/>
            <ac:spMk id="5" creationId="{0AB220B3-80E6-4939-BCA8-19AB1CFEAA1E}"/>
          </ac:spMkLst>
        </pc:spChg>
        <pc:spChg chg="add del mod">
          <ac:chgData name="赵作翰" userId="443d8e21-a3a8-4d76-a659-60f0f41a8a20" providerId="ADAL" clId="{671451BC-7DE1-463E-A09F-23726BAECA29}" dt="2021-09-20T07:06:46.356" v="8198"/>
          <ac:spMkLst>
            <pc:docMk/>
            <pc:sldMk cId="1581513882" sldId="264"/>
            <ac:spMk id="10" creationId="{285DDD45-52FC-4946-880A-2D9F405C7A4F}"/>
          </ac:spMkLst>
        </pc:spChg>
        <pc:spChg chg="add del">
          <ac:chgData name="赵作翰" userId="443d8e21-a3a8-4d76-a659-60f0f41a8a20" providerId="ADAL" clId="{671451BC-7DE1-463E-A09F-23726BAECA29}" dt="2021-09-17T10:50:34.983" v="3148" actId="26606"/>
          <ac:spMkLst>
            <pc:docMk/>
            <pc:sldMk cId="1581513882" sldId="264"/>
            <ac:spMk id="11" creationId="{C1F9C87A-24A5-4F37-B74E-FC3544829FC1}"/>
          </ac:spMkLst>
        </pc:spChg>
        <pc:spChg chg="add del">
          <ac:chgData name="赵作翰" userId="443d8e21-a3a8-4d76-a659-60f0f41a8a20" providerId="ADAL" clId="{671451BC-7DE1-463E-A09F-23726BAECA29}" dt="2021-09-17T10:50:34.983" v="3148" actId="26606"/>
          <ac:spMkLst>
            <pc:docMk/>
            <pc:sldMk cId="1581513882" sldId="264"/>
            <ac:spMk id="12" creationId="{97E20BF4-FFB6-4CD7-AFC4-A298B2FEE216}"/>
          </ac:spMkLst>
        </pc:spChg>
        <pc:spChg chg="add del">
          <ac:chgData name="赵作翰" userId="443d8e21-a3a8-4d76-a659-60f0f41a8a20" providerId="ADAL" clId="{671451BC-7DE1-463E-A09F-23726BAECA29}" dt="2021-09-17T10:50:03.048" v="3140" actId="26606"/>
          <ac:spMkLst>
            <pc:docMk/>
            <pc:sldMk cId="1581513882" sldId="264"/>
            <ac:spMk id="16" creationId="{1F0CFF4F-6568-4C85-8C85-B07CEB1CCE98}"/>
          </ac:spMkLst>
        </pc:spChg>
        <pc:spChg chg="add del">
          <ac:chgData name="赵作翰" userId="443d8e21-a3a8-4d76-a659-60f0f41a8a20" providerId="ADAL" clId="{671451BC-7DE1-463E-A09F-23726BAECA29}" dt="2021-09-17T10:50:03.048" v="3140" actId="26606"/>
          <ac:spMkLst>
            <pc:docMk/>
            <pc:sldMk cId="1581513882" sldId="264"/>
            <ac:spMk id="21" creationId="{6826C1CA-D613-4F34-B291-6775240367F0}"/>
          </ac:spMkLst>
        </pc:spChg>
        <pc:spChg chg="add del">
          <ac:chgData name="赵作翰" userId="443d8e21-a3a8-4d76-a659-60f0f41a8a20" providerId="ADAL" clId="{671451BC-7DE1-463E-A09F-23726BAECA29}" dt="2021-09-17T10:50:34.983" v="3148" actId="26606"/>
          <ac:spMkLst>
            <pc:docMk/>
            <pc:sldMk cId="1581513882" sldId="264"/>
            <ac:spMk id="23" creationId="{0199936E-46F5-4EB5-88EF-257A1429753F}"/>
          </ac:spMkLst>
        </pc:spChg>
        <pc:spChg chg="add del">
          <ac:chgData name="赵作翰" userId="443d8e21-a3a8-4d76-a659-60f0f41a8a20" providerId="ADAL" clId="{671451BC-7DE1-463E-A09F-23726BAECA29}" dt="2021-09-17T10:50:03.048" v="3140" actId="26606"/>
          <ac:spMkLst>
            <pc:docMk/>
            <pc:sldMk cId="1581513882" sldId="264"/>
            <ac:spMk id="24" creationId="{17F4CA33-BD09-42DE-8D17-7F956721AC97}"/>
          </ac:spMkLst>
        </pc:spChg>
        <pc:spChg chg="add del">
          <ac:chgData name="赵作翰" userId="443d8e21-a3a8-4d76-a659-60f0f41a8a20" providerId="ADAL" clId="{671451BC-7DE1-463E-A09F-23726BAECA29}" dt="2021-09-17T10:50:37.060" v="3150" actId="26606"/>
          <ac:spMkLst>
            <pc:docMk/>
            <pc:sldMk cId="1581513882" sldId="264"/>
            <ac:spMk id="29" creationId="{DD9BD4C5-E14C-4118-B4AC-58F333137742}"/>
          </ac:spMkLst>
        </pc:spChg>
        <pc:spChg chg="add del">
          <ac:chgData name="赵作翰" userId="443d8e21-a3a8-4d76-a659-60f0f41a8a20" providerId="ADAL" clId="{671451BC-7DE1-463E-A09F-23726BAECA29}" dt="2021-09-17T10:50:08.071" v="3142" actId="26606"/>
          <ac:spMkLst>
            <pc:docMk/>
            <pc:sldMk cId="1581513882" sldId="264"/>
            <ac:spMk id="30" creationId="{DD9BD4C5-E14C-4118-B4AC-58F333137742}"/>
          </ac:spMkLst>
        </pc:spChg>
        <pc:spChg chg="add del">
          <ac:chgData name="赵作翰" userId="443d8e21-a3a8-4d76-a659-60f0f41a8a20" providerId="ADAL" clId="{671451BC-7DE1-463E-A09F-23726BAECA29}" dt="2021-09-17T10:50:08.071" v="3142" actId="26606"/>
          <ac:spMkLst>
            <pc:docMk/>
            <pc:sldMk cId="1581513882" sldId="264"/>
            <ac:spMk id="31" creationId="{2C911F3E-916D-4D3B-98D3-C95CC8D5937E}"/>
          </ac:spMkLst>
        </pc:spChg>
        <pc:spChg chg="add del">
          <ac:chgData name="赵作翰" userId="443d8e21-a3a8-4d76-a659-60f0f41a8a20" providerId="ADAL" clId="{671451BC-7DE1-463E-A09F-23726BAECA29}" dt="2021-09-17T10:50:37.060" v="3150" actId="26606"/>
          <ac:spMkLst>
            <pc:docMk/>
            <pc:sldMk cId="1581513882" sldId="264"/>
            <ac:spMk id="33" creationId="{2C911F3E-916D-4D3B-98D3-C95CC8D5937E}"/>
          </ac:spMkLst>
        </pc:spChg>
        <pc:spChg chg="add del">
          <ac:chgData name="赵作翰" userId="443d8e21-a3a8-4d76-a659-60f0f41a8a20" providerId="ADAL" clId="{671451BC-7DE1-463E-A09F-23726BAECA29}" dt="2021-09-17T10:50:08.071" v="3142" actId="26606"/>
          <ac:spMkLst>
            <pc:docMk/>
            <pc:sldMk cId="1581513882" sldId="264"/>
            <ac:spMk id="35" creationId="{B3567875-C28C-4FBA-A0CB-E7723516FF0E}"/>
          </ac:spMkLst>
        </pc:spChg>
        <pc:spChg chg="add del">
          <ac:chgData name="赵作翰" userId="443d8e21-a3a8-4d76-a659-60f0f41a8a20" providerId="ADAL" clId="{671451BC-7DE1-463E-A09F-23726BAECA29}" dt="2021-09-17T10:50:16.399" v="3144" actId="26606"/>
          <ac:spMkLst>
            <pc:docMk/>
            <pc:sldMk cId="1581513882" sldId="264"/>
            <ac:spMk id="39" creationId="{84127EFC-6DA1-4111-AA27-FBE4BEF4A1D7}"/>
          </ac:spMkLst>
        </pc:spChg>
        <pc:spChg chg="add del">
          <ac:chgData name="赵作翰" userId="443d8e21-a3a8-4d76-a659-60f0f41a8a20" providerId="ADAL" clId="{671451BC-7DE1-463E-A09F-23726BAECA29}" dt="2021-09-17T10:50:37.060" v="3150" actId="26606"/>
          <ac:spMkLst>
            <pc:docMk/>
            <pc:sldMk cId="1581513882" sldId="264"/>
            <ac:spMk id="45" creationId="{B3567875-C28C-4FBA-A0CB-E7723516FF0E}"/>
          </ac:spMkLst>
        </pc:spChg>
        <pc:spChg chg="add del">
          <ac:chgData name="赵作翰" userId="443d8e21-a3a8-4d76-a659-60f0f41a8a20" providerId="ADAL" clId="{671451BC-7DE1-463E-A09F-23726BAECA29}" dt="2021-09-17T10:50:54.328" v="3156" actId="26606"/>
          <ac:spMkLst>
            <pc:docMk/>
            <pc:sldMk cId="1581513882" sldId="264"/>
            <ac:spMk id="49" creationId="{A11D075D-AF82-4D53-9816-7982F31F3A84}"/>
          </ac:spMkLst>
        </pc:spChg>
        <pc:spChg chg="add del">
          <ac:chgData name="赵作翰" userId="443d8e21-a3a8-4d76-a659-60f0f41a8a20" providerId="ADAL" clId="{671451BC-7DE1-463E-A09F-23726BAECA29}" dt="2021-09-17T10:50:54.328" v="3156" actId="26606"/>
          <ac:spMkLst>
            <pc:docMk/>
            <pc:sldMk cId="1581513882" sldId="264"/>
            <ac:spMk id="50" creationId="{151F9C3A-FA46-4820-87EF-02AAF9094AA3}"/>
          </ac:spMkLst>
        </pc:spChg>
        <pc:spChg chg="add del">
          <ac:chgData name="赵作翰" userId="443d8e21-a3a8-4d76-a659-60f0f41a8a20" providerId="ADAL" clId="{671451BC-7DE1-463E-A09F-23726BAECA29}" dt="2021-09-17T10:50:54.328" v="3156" actId="26606"/>
          <ac:spMkLst>
            <pc:docMk/>
            <pc:sldMk cId="1581513882" sldId="264"/>
            <ac:spMk id="54" creationId="{F826E8DA-5AD3-410A-9C5C-E443AAA45271}"/>
          </ac:spMkLst>
        </pc:spChg>
        <pc:spChg chg="add del">
          <ac:chgData name="赵作翰" userId="443d8e21-a3a8-4d76-a659-60f0f41a8a20" providerId="ADAL" clId="{671451BC-7DE1-463E-A09F-23726BAECA29}" dt="2021-09-19T08:24:56.821" v="3277" actId="26606"/>
          <ac:spMkLst>
            <pc:docMk/>
            <pc:sldMk cId="1581513882" sldId="264"/>
            <ac:spMk id="61" creationId="{C6870151-9189-4C3A-8379-EF3D95827A0A}"/>
          </ac:spMkLst>
        </pc:spChg>
        <pc:spChg chg="add del">
          <ac:chgData name="赵作翰" userId="443d8e21-a3a8-4d76-a659-60f0f41a8a20" providerId="ADAL" clId="{671451BC-7DE1-463E-A09F-23726BAECA29}" dt="2021-09-19T08:24:56.821" v="3277" actId="26606"/>
          <ac:spMkLst>
            <pc:docMk/>
            <pc:sldMk cId="1581513882" sldId="264"/>
            <ac:spMk id="63" creationId="{123EA69C-102A-4DD0-9547-05DCD271D159}"/>
          </ac:spMkLst>
        </pc:spChg>
        <pc:spChg chg="add del">
          <ac:chgData name="赵作翰" userId="443d8e21-a3a8-4d76-a659-60f0f41a8a20" providerId="ADAL" clId="{671451BC-7DE1-463E-A09F-23726BAECA29}" dt="2021-09-19T08:24:06.943" v="3267" actId="26606"/>
          <ac:spMkLst>
            <pc:docMk/>
            <pc:sldMk cId="1581513882" sldId="264"/>
            <ac:spMk id="64" creationId="{CA16C4F0-6EFE-484A-ACDA-9E07170AEEEC}"/>
          </ac:spMkLst>
        </pc:spChg>
        <pc:spChg chg="add del">
          <ac:chgData name="赵作翰" userId="443d8e21-a3a8-4d76-a659-60f0f41a8a20" providerId="ADAL" clId="{671451BC-7DE1-463E-A09F-23726BAECA29}" dt="2021-09-19T08:24:56.821" v="3277" actId="26606"/>
          <ac:spMkLst>
            <pc:docMk/>
            <pc:sldMk cId="1581513882" sldId="264"/>
            <ac:spMk id="65" creationId="{6A862265-5CA3-4C40-8582-7534C3B03C2A}"/>
          </ac:spMkLst>
        </pc:spChg>
        <pc:spChg chg="add del">
          <ac:chgData name="赵作翰" userId="443d8e21-a3a8-4d76-a659-60f0f41a8a20" providerId="ADAL" clId="{671451BC-7DE1-463E-A09F-23726BAECA29}" dt="2021-09-19T08:24:06.943" v="3267" actId="26606"/>
          <ac:spMkLst>
            <pc:docMk/>
            <pc:sldMk cId="1581513882" sldId="264"/>
            <ac:spMk id="66" creationId="{FAC185B6-C5E5-4064-9A4F-446EE4F37821}"/>
          </ac:spMkLst>
        </pc:spChg>
        <pc:spChg chg="add del">
          <ac:chgData name="赵作翰" userId="443d8e21-a3a8-4d76-a659-60f0f41a8a20" providerId="ADAL" clId="{671451BC-7DE1-463E-A09F-23726BAECA29}" dt="2021-09-19T08:24:56.821" v="3277" actId="26606"/>
          <ac:spMkLst>
            <pc:docMk/>
            <pc:sldMk cId="1581513882" sldId="264"/>
            <ac:spMk id="67" creationId="{600EF80B-0391-4082-9AF5-F15B091B4CE9}"/>
          </ac:spMkLst>
        </pc:spChg>
        <pc:spChg chg="add del">
          <ac:chgData name="赵作翰" userId="443d8e21-a3a8-4d76-a659-60f0f41a8a20" providerId="ADAL" clId="{671451BC-7DE1-463E-A09F-23726BAECA29}" dt="2021-09-19T08:24:56.821" v="3277" actId="26606"/>
          <ac:spMkLst>
            <pc:docMk/>
            <pc:sldMk cId="1581513882" sldId="264"/>
            <ac:spMk id="71" creationId="{3FBF03E8-C602-4192-9C52-F84B29FDCC88}"/>
          </ac:spMkLst>
        </pc:spChg>
        <pc:spChg chg="add del">
          <ac:chgData name="赵作翰" userId="443d8e21-a3a8-4d76-a659-60f0f41a8a20" providerId="ADAL" clId="{671451BC-7DE1-463E-A09F-23726BAECA29}" dt="2021-09-19T08:24:06.943" v="3267" actId="26606"/>
          <ac:spMkLst>
            <pc:docMk/>
            <pc:sldMk cId="1581513882" sldId="264"/>
            <ac:spMk id="74" creationId="{C9456A45-C348-4DA0-83FC-8ED261B2C7F0}"/>
          </ac:spMkLst>
        </pc:spChg>
        <pc:spChg chg="add del">
          <ac:chgData name="赵作翰" userId="443d8e21-a3a8-4d76-a659-60f0f41a8a20" providerId="ADAL" clId="{671451BC-7DE1-463E-A09F-23726BAECA29}" dt="2021-09-19T08:24:08.244" v="3269" actId="26606"/>
          <ac:spMkLst>
            <pc:docMk/>
            <pc:sldMk cId="1581513882" sldId="264"/>
            <ac:spMk id="80" creationId="{C014BF94-4DFC-4A65-99BF-76277891EA04}"/>
          </ac:spMkLst>
        </pc:spChg>
        <pc:spChg chg="add del">
          <ac:chgData name="赵作翰" userId="443d8e21-a3a8-4d76-a659-60f0f41a8a20" providerId="ADAL" clId="{671451BC-7DE1-463E-A09F-23726BAECA29}" dt="2021-09-19T08:24:08.244" v="3269" actId="26606"/>
          <ac:spMkLst>
            <pc:docMk/>
            <pc:sldMk cId="1581513882" sldId="264"/>
            <ac:spMk id="81" creationId="{B255C7B1-10DA-4D61-B560-5E1F081B3472}"/>
          </ac:spMkLst>
        </pc:spChg>
        <pc:grpChg chg="add del">
          <ac:chgData name="赵作翰" userId="443d8e21-a3a8-4d76-a659-60f0f41a8a20" providerId="ADAL" clId="{671451BC-7DE1-463E-A09F-23726BAECA29}" dt="2021-09-17T10:49:58.110" v="3138" actId="26606"/>
          <ac:grpSpMkLst>
            <pc:docMk/>
            <pc:sldMk cId="1581513882" sldId="264"/>
            <ac:grpSpMk id="14" creationId="{FD7EE242-AD41-4A39-9D47-07C3FB29C8A8}"/>
          </ac:grpSpMkLst>
        </pc:grpChg>
        <pc:grpChg chg="add del">
          <ac:chgData name="赵作翰" userId="443d8e21-a3a8-4d76-a659-60f0f41a8a20" providerId="ADAL" clId="{671451BC-7DE1-463E-A09F-23726BAECA29}" dt="2021-09-17T10:50:34.983" v="3148" actId="26606"/>
          <ac:grpSpMkLst>
            <pc:docMk/>
            <pc:sldMk cId="1581513882" sldId="264"/>
            <ac:grpSpMk id="15" creationId="{589611F9-550E-4378-AB14-91C8A71F460C}"/>
          </ac:grpSpMkLst>
        </pc:grpChg>
        <pc:grpChg chg="add del">
          <ac:chgData name="赵作翰" userId="443d8e21-a3a8-4d76-a659-60f0f41a8a20" providerId="ADAL" clId="{671451BC-7DE1-463E-A09F-23726BAECA29}" dt="2021-09-17T10:50:03.048" v="3140" actId="26606"/>
          <ac:grpSpMkLst>
            <pc:docMk/>
            <pc:sldMk cId="1581513882" sldId="264"/>
            <ac:grpSpMk id="18" creationId="{C4A8292E-0EE3-42B2-B2FF-92E8D799B5EC}"/>
          </ac:grpSpMkLst>
        </pc:grpChg>
        <pc:grpChg chg="add del">
          <ac:chgData name="赵作翰" userId="443d8e21-a3a8-4d76-a659-60f0f41a8a20" providerId="ADAL" clId="{671451BC-7DE1-463E-A09F-23726BAECA29}" dt="2021-09-17T10:50:08.071" v="3142" actId="26606"/>
          <ac:grpSpMkLst>
            <pc:docMk/>
            <pc:sldMk cId="1581513882" sldId="264"/>
            <ac:grpSpMk id="20" creationId="{B4C24597-56DB-4434-9C96-A6EFBED54399}"/>
          </ac:grpSpMkLst>
        </pc:grpChg>
        <pc:grpChg chg="add del">
          <ac:chgData name="赵作翰" userId="443d8e21-a3a8-4d76-a659-60f0f41a8a20" providerId="ADAL" clId="{671451BC-7DE1-463E-A09F-23726BAECA29}" dt="2021-09-17T10:50:37.060" v="3150" actId="26606"/>
          <ac:grpSpMkLst>
            <pc:docMk/>
            <pc:sldMk cId="1581513882" sldId="264"/>
            <ac:grpSpMk id="38" creationId="{B4C24597-56DB-4434-9C96-A6EFBED54399}"/>
          </ac:grpSpMkLst>
        </pc:grpChg>
        <pc:grpChg chg="add del">
          <ac:chgData name="赵作翰" userId="443d8e21-a3a8-4d76-a659-60f0f41a8a20" providerId="ADAL" clId="{671451BC-7DE1-463E-A09F-23726BAECA29}" dt="2021-09-17T10:50:54.328" v="3156" actId="26606"/>
          <ac:grpSpMkLst>
            <pc:docMk/>
            <pc:sldMk cId="1581513882" sldId="264"/>
            <ac:grpSpMk id="51" creationId="{07D060A6-A20B-4523-ADB5-EF1F31BB920C}"/>
          </ac:grpSpMkLst>
        </pc:grpChg>
        <pc:grpChg chg="add del">
          <ac:chgData name="赵作翰" userId="443d8e21-a3a8-4d76-a659-60f0f41a8a20" providerId="ADAL" clId="{671451BC-7DE1-463E-A09F-23726BAECA29}" dt="2021-09-17T10:51:29.147" v="3168" actId="26606"/>
          <ac:grpSpMkLst>
            <pc:docMk/>
            <pc:sldMk cId="1581513882" sldId="264"/>
            <ac:grpSpMk id="62" creationId="{70304BAA-C3E4-408A-AE63-108413DAA38E}"/>
          </ac:grpSpMkLst>
        </pc:grpChg>
        <pc:grpChg chg="add del">
          <ac:chgData name="赵作翰" userId="443d8e21-a3a8-4d76-a659-60f0f41a8a20" providerId="ADAL" clId="{671451BC-7DE1-463E-A09F-23726BAECA29}" dt="2021-09-19T08:24:06.943" v="3267" actId="26606"/>
          <ac:grpSpMkLst>
            <pc:docMk/>
            <pc:sldMk cId="1581513882" sldId="264"/>
            <ac:grpSpMk id="70" creationId="{1AB54143-CE9E-40F8-854B-DE8C55312B88}"/>
          </ac:grpSpMkLst>
        </pc:grpChg>
        <pc:picChg chg="add del mod">
          <ac:chgData name="赵作翰" userId="443d8e21-a3a8-4d76-a659-60f0f41a8a20" providerId="ADAL" clId="{671451BC-7DE1-463E-A09F-23726BAECA29}" dt="2021-09-17T10:48:57.922" v="3132"/>
          <ac:picMkLst>
            <pc:docMk/>
            <pc:sldMk cId="1581513882" sldId="264"/>
            <ac:picMk id="6" creationId="{F8AC7ACB-DF80-4F31-B245-EF7334011D87}"/>
          </ac:picMkLst>
        </pc:picChg>
        <pc:picChg chg="add del mod ord">
          <ac:chgData name="赵作翰" userId="443d8e21-a3a8-4d76-a659-60f0f41a8a20" providerId="ADAL" clId="{671451BC-7DE1-463E-A09F-23726BAECA29}" dt="2021-09-17T10:52:46.182" v="3208"/>
          <ac:picMkLst>
            <pc:docMk/>
            <pc:sldMk cId="1581513882" sldId="264"/>
            <ac:picMk id="7" creationId="{A297AE46-70D7-430F-9E88-303B540D2544}"/>
          </ac:picMkLst>
        </pc:picChg>
        <pc:picChg chg="add del mod ord">
          <ac:chgData name="赵作翰" userId="443d8e21-a3a8-4d76-a659-60f0f41a8a20" providerId="ADAL" clId="{671451BC-7DE1-463E-A09F-23726BAECA29}" dt="2021-09-17T10:52:18.746" v="3197"/>
          <ac:picMkLst>
            <pc:docMk/>
            <pc:sldMk cId="1581513882" sldId="264"/>
            <ac:picMk id="8" creationId="{8CE9A5BC-4DCB-46E5-85D9-E417BA05CF8B}"/>
          </ac:picMkLst>
        </pc:picChg>
        <pc:picChg chg="add del mod">
          <ac:chgData name="赵作翰" userId="443d8e21-a3a8-4d76-a659-60f0f41a8a20" providerId="ADAL" clId="{671451BC-7DE1-463E-A09F-23726BAECA29}" dt="2021-09-17T10:52:18.746" v="3197"/>
          <ac:picMkLst>
            <pc:docMk/>
            <pc:sldMk cId="1581513882" sldId="264"/>
            <ac:picMk id="9" creationId="{7CABCFD0-0E26-4764-A57A-CEB4792237AE}"/>
          </ac:picMkLst>
        </pc:picChg>
        <pc:picChg chg="add del">
          <ac:chgData name="赵作翰" userId="443d8e21-a3a8-4d76-a659-60f0f41a8a20" providerId="ADAL" clId="{671451BC-7DE1-463E-A09F-23726BAECA29}" dt="2021-09-17T10:50:34.983" v="3148" actId="26606"/>
          <ac:picMkLst>
            <pc:docMk/>
            <pc:sldMk cId="1581513882" sldId="264"/>
            <ac:picMk id="13" creationId="{D6800362-B77E-444C-BAEC-213E77B92208}"/>
          </ac:picMkLst>
        </pc:picChg>
        <pc:picChg chg="add del">
          <ac:chgData name="赵作翰" userId="443d8e21-a3a8-4d76-a659-60f0f41a8a20" providerId="ADAL" clId="{671451BC-7DE1-463E-A09F-23726BAECA29}" dt="2021-09-17T10:50:03.048" v="3140" actId="26606"/>
          <ac:picMkLst>
            <pc:docMk/>
            <pc:sldMk cId="1581513882" sldId="264"/>
            <ac:picMk id="22" creationId="{E56A2A06-F23C-4DA2-99EF-FAF41DB50D74}"/>
          </ac:picMkLst>
        </pc:picChg>
        <pc:picChg chg="add del">
          <ac:chgData name="赵作翰" userId="443d8e21-a3a8-4d76-a659-60f0f41a8a20" providerId="ADAL" clId="{671451BC-7DE1-463E-A09F-23726BAECA29}" dt="2021-09-17T10:50:34.983" v="3148" actId="26606"/>
          <ac:picMkLst>
            <pc:docMk/>
            <pc:sldMk cId="1581513882" sldId="264"/>
            <ac:picMk id="25" creationId="{60BEE0F0-365D-4794-A41D-A0DCE0014914}"/>
          </ac:picMkLst>
        </pc:picChg>
        <pc:picChg chg="add del">
          <ac:chgData name="赵作翰" userId="443d8e21-a3a8-4d76-a659-60f0f41a8a20" providerId="ADAL" clId="{671451BC-7DE1-463E-A09F-23726BAECA29}" dt="2021-09-17T10:50:03.048" v="3140" actId="26606"/>
          <ac:picMkLst>
            <pc:docMk/>
            <pc:sldMk cId="1581513882" sldId="264"/>
            <ac:picMk id="26" creationId="{3AB69D81-D863-40FE-A466-7C677661B3BE}"/>
          </ac:picMkLst>
        </pc:picChg>
        <pc:picChg chg="add del">
          <ac:chgData name="赵作翰" userId="443d8e21-a3a8-4d76-a659-60f0f41a8a20" providerId="ADAL" clId="{671451BC-7DE1-463E-A09F-23726BAECA29}" dt="2021-09-17T10:50:08.071" v="3142" actId="26606"/>
          <ac:picMkLst>
            <pc:docMk/>
            <pc:sldMk cId="1581513882" sldId="264"/>
            <ac:picMk id="32" creationId="{94E37BC5-00A0-483F-979D-31E45B843581}"/>
          </ac:picMkLst>
        </pc:picChg>
        <pc:picChg chg="add del">
          <ac:chgData name="赵作翰" userId="443d8e21-a3a8-4d76-a659-60f0f41a8a20" providerId="ADAL" clId="{671451BC-7DE1-463E-A09F-23726BAECA29}" dt="2021-09-17T10:50:37.060" v="3150" actId="26606"/>
          <ac:picMkLst>
            <pc:docMk/>
            <pc:sldMk cId="1581513882" sldId="264"/>
            <ac:picMk id="34" creationId="{94E37BC5-00A0-483F-979D-31E45B843581}"/>
          </ac:picMkLst>
        </pc:picChg>
        <pc:picChg chg="add del">
          <ac:chgData name="赵作翰" userId="443d8e21-a3a8-4d76-a659-60f0f41a8a20" providerId="ADAL" clId="{671451BC-7DE1-463E-A09F-23726BAECA29}" dt="2021-09-17T10:50:08.071" v="3142" actId="26606"/>
          <ac:picMkLst>
            <pc:docMk/>
            <pc:sldMk cId="1581513882" sldId="264"/>
            <ac:picMk id="36" creationId="{179A389A-CD5C-4F35-B1D7-03B0D9A0583C}"/>
          </ac:picMkLst>
        </pc:picChg>
        <pc:picChg chg="add del">
          <ac:chgData name="赵作翰" userId="443d8e21-a3a8-4d76-a659-60f0f41a8a20" providerId="ADAL" clId="{671451BC-7DE1-463E-A09F-23726BAECA29}" dt="2021-09-17T10:50:16.399" v="3144" actId="26606"/>
          <ac:picMkLst>
            <pc:docMk/>
            <pc:sldMk cId="1581513882" sldId="264"/>
            <ac:picMk id="40" creationId="{A3ACC1C8-62AE-4CC1-95EC-05F4322CEC2C}"/>
          </ac:picMkLst>
        </pc:picChg>
        <pc:picChg chg="add del">
          <ac:chgData name="赵作翰" userId="443d8e21-a3a8-4d76-a659-60f0f41a8a20" providerId="ADAL" clId="{671451BC-7DE1-463E-A09F-23726BAECA29}" dt="2021-09-17T10:50:37.060" v="3150" actId="26606"/>
          <ac:picMkLst>
            <pc:docMk/>
            <pc:sldMk cId="1581513882" sldId="264"/>
            <ac:picMk id="46" creationId="{179A389A-CD5C-4F35-B1D7-03B0D9A0583C}"/>
          </ac:picMkLst>
        </pc:picChg>
        <pc:picChg chg="add del">
          <ac:chgData name="赵作翰" userId="443d8e21-a3a8-4d76-a659-60f0f41a8a20" providerId="ADAL" clId="{671451BC-7DE1-463E-A09F-23726BAECA29}" dt="2021-09-17T10:50:54.328" v="3156" actId="26606"/>
          <ac:picMkLst>
            <pc:docMk/>
            <pc:sldMk cId="1581513882" sldId="264"/>
            <ac:picMk id="53" creationId="{18B45988-2415-4845-8559-6C87194AB76D}"/>
          </ac:picMkLst>
        </pc:picChg>
        <pc:picChg chg="add del">
          <ac:chgData name="赵作翰" userId="443d8e21-a3a8-4d76-a659-60f0f41a8a20" providerId="ADAL" clId="{671451BC-7DE1-463E-A09F-23726BAECA29}" dt="2021-09-17T10:50:54.328" v="3156" actId="26606"/>
          <ac:picMkLst>
            <pc:docMk/>
            <pc:sldMk cId="1581513882" sldId="264"/>
            <ac:picMk id="55" creationId="{F0ABA189-B6FF-4086-ABBA-80941A196831}"/>
          </ac:picMkLst>
        </pc:picChg>
        <pc:picChg chg="add del mod ord">
          <ac:chgData name="赵作翰" userId="443d8e21-a3a8-4d76-a659-60f0f41a8a20" providerId="ADAL" clId="{671451BC-7DE1-463E-A09F-23726BAECA29}" dt="2021-09-17T10:51:56.921" v="3171"/>
          <ac:picMkLst>
            <pc:docMk/>
            <pc:sldMk cId="1581513882" sldId="264"/>
            <ac:picMk id="57" creationId="{B7643F91-C42C-4835-B852-CA56BDE06DF4}"/>
          </ac:picMkLst>
        </pc:picChg>
        <pc:picChg chg="add mod ord modCrop">
          <ac:chgData name="赵作翰" userId="443d8e21-a3a8-4d76-a659-60f0f41a8a20" providerId="ADAL" clId="{671451BC-7DE1-463E-A09F-23726BAECA29}" dt="2021-09-20T11:45:45.994" v="10761" actId="1076"/>
          <ac:picMkLst>
            <pc:docMk/>
            <pc:sldMk cId="1581513882" sldId="264"/>
            <ac:picMk id="59" creationId="{B93ADAA8-77DF-4962-A575-F3F980524EC6}"/>
          </ac:picMkLst>
        </pc:picChg>
        <pc:picChg chg="add del">
          <ac:chgData name="赵作翰" userId="443d8e21-a3a8-4d76-a659-60f0f41a8a20" providerId="ADAL" clId="{671451BC-7DE1-463E-A09F-23726BAECA29}" dt="2021-09-19T08:24:06.943" v="3267" actId="26606"/>
          <ac:picMkLst>
            <pc:docMk/>
            <pc:sldMk cId="1581513882" sldId="264"/>
            <ac:picMk id="68" creationId="{F7F6E3F1-AA91-46ED-BA02-B1FAF0A3DEE4}"/>
          </ac:picMkLst>
        </pc:picChg>
        <pc:picChg chg="add del">
          <ac:chgData name="赵作翰" userId="443d8e21-a3a8-4d76-a659-60f0f41a8a20" providerId="ADAL" clId="{671451BC-7DE1-463E-A09F-23726BAECA29}" dt="2021-09-19T08:24:06.943" v="3267" actId="26606"/>
          <ac:picMkLst>
            <pc:docMk/>
            <pc:sldMk cId="1581513882" sldId="264"/>
            <ac:picMk id="76" creationId="{218E4EAA-D3C1-4B86-85A2-2B4FA12D5E3F}"/>
          </ac:picMkLst>
        </pc:picChg>
        <pc:picChg chg="add del">
          <ac:chgData name="赵作翰" userId="443d8e21-a3a8-4d76-a659-60f0f41a8a20" providerId="ADAL" clId="{671451BC-7DE1-463E-A09F-23726BAECA29}" dt="2021-09-19T08:24:08.244" v="3269" actId="26606"/>
          <ac:picMkLst>
            <pc:docMk/>
            <pc:sldMk cId="1581513882" sldId="264"/>
            <ac:picMk id="82" creationId="{88C29B8B-A62C-43CE-92FF-12EAA1D01B53}"/>
          </ac:picMkLst>
        </pc:picChg>
        <pc:picChg chg="add del">
          <ac:chgData name="赵作翰" userId="443d8e21-a3a8-4d76-a659-60f0f41a8a20" providerId="ADAL" clId="{671451BC-7DE1-463E-A09F-23726BAECA29}" dt="2021-09-19T08:24:08.244" v="3269" actId="26606"/>
          <ac:picMkLst>
            <pc:docMk/>
            <pc:sldMk cId="1581513882" sldId="264"/>
            <ac:picMk id="83" creationId="{F873EA42-E9E9-4806-A9F6-1718BE38B727}"/>
          </ac:picMkLst>
        </pc:picChg>
        <pc:cxnChg chg="add del">
          <ac:chgData name="赵作翰" userId="443d8e21-a3a8-4d76-a659-60f0f41a8a20" providerId="ADAL" clId="{671451BC-7DE1-463E-A09F-23726BAECA29}" dt="2021-09-17T10:50:34.983" v="3148" actId="26606"/>
          <ac:cxnSpMkLst>
            <pc:docMk/>
            <pc:sldMk cId="1581513882" sldId="264"/>
            <ac:cxnSpMk id="27" creationId="{77E4E4CE-4E4A-4E31-9C55-1A18741D5515}"/>
          </ac:cxnSpMkLst>
        </pc:cxnChg>
        <pc:cxnChg chg="add del">
          <ac:chgData name="赵作翰" userId="443d8e21-a3a8-4d76-a659-60f0f41a8a20" providerId="ADAL" clId="{671451BC-7DE1-463E-A09F-23726BAECA29}" dt="2021-09-17T10:50:03.048" v="3140" actId="26606"/>
          <ac:cxnSpMkLst>
            <pc:docMk/>
            <pc:sldMk cId="1581513882" sldId="264"/>
            <ac:cxnSpMk id="28" creationId="{D47E134D-8E2A-4B2D-99C0-2FE43A7D3A71}"/>
          </ac:cxnSpMkLst>
        </pc:cxnChg>
        <pc:cxnChg chg="add del">
          <ac:chgData name="赵作翰" userId="443d8e21-a3a8-4d76-a659-60f0f41a8a20" providerId="ADAL" clId="{671451BC-7DE1-463E-A09F-23726BAECA29}" dt="2021-09-17T10:50:08.071" v="3142" actId="26606"/>
          <ac:cxnSpMkLst>
            <pc:docMk/>
            <pc:sldMk cId="1581513882" sldId="264"/>
            <ac:cxnSpMk id="37" creationId="{2DBB6B45-BA85-4693-958D-E8D021EF146D}"/>
          </ac:cxnSpMkLst>
        </pc:cxnChg>
        <pc:cxnChg chg="add del">
          <ac:chgData name="赵作翰" userId="443d8e21-a3a8-4d76-a659-60f0f41a8a20" providerId="ADAL" clId="{671451BC-7DE1-463E-A09F-23726BAECA29}" dt="2021-09-17T10:50:16.399" v="3144" actId="26606"/>
          <ac:cxnSpMkLst>
            <pc:docMk/>
            <pc:sldMk cId="1581513882" sldId="264"/>
            <ac:cxnSpMk id="41" creationId="{6710CB55-ABC7-4E4F-8E57-A5944DE8A66E}"/>
          </ac:cxnSpMkLst>
        </pc:cxnChg>
        <pc:cxnChg chg="add del">
          <ac:chgData name="赵作翰" userId="443d8e21-a3a8-4d76-a659-60f0f41a8a20" providerId="ADAL" clId="{671451BC-7DE1-463E-A09F-23726BAECA29}" dt="2021-09-17T10:50:16.399" v="3144" actId="26606"/>
          <ac:cxnSpMkLst>
            <pc:docMk/>
            <pc:sldMk cId="1581513882" sldId="264"/>
            <ac:cxnSpMk id="42" creationId="{78BD0264-F6E7-45F5-A677-349931973DA0}"/>
          </ac:cxnSpMkLst>
        </pc:cxnChg>
        <pc:cxnChg chg="add del">
          <ac:chgData name="赵作翰" userId="443d8e21-a3a8-4d76-a659-60f0f41a8a20" providerId="ADAL" clId="{671451BC-7DE1-463E-A09F-23726BAECA29}" dt="2021-09-17T10:50:37.060" v="3150" actId="26606"/>
          <ac:cxnSpMkLst>
            <pc:docMk/>
            <pc:sldMk cId="1581513882" sldId="264"/>
            <ac:cxnSpMk id="47" creationId="{2DBB6B45-BA85-4693-958D-E8D021EF146D}"/>
          </ac:cxnSpMkLst>
        </pc:cxnChg>
        <pc:cxnChg chg="add del">
          <ac:chgData name="赵作翰" userId="443d8e21-a3a8-4d76-a659-60f0f41a8a20" providerId="ADAL" clId="{671451BC-7DE1-463E-A09F-23726BAECA29}" dt="2021-09-17T10:50:54.328" v="3156" actId="26606"/>
          <ac:cxnSpMkLst>
            <pc:docMk/>
            <pc:sldMk cId="1581513882" sldId="264"/>
            <ac:cxnSpMk id="56" creationId="{5BEE38CF-52CB-4845-9F36-5422A9605706}"/>
          </ac:cxnSpMkLst>
        </pc:cxnChg>
        <pc:cxnChg chg="add del">
          <ac:chgData name="赵作翰" userId="443d8e21-a3a8-4d76-a659-60f0f41a8a20" providerId="ADAL" clId="{671451BC-7DE1-463E-A09F-23726BAECA29}" dt="2021-09-19T08:24:56.821" v="3277" actId="26606"/>
          <ac:cxnSpMkLst>
            <pc:docMk/>
            <pc:sldMk cId="1581513882" sldId="264"/>
            <ac:cxnSpMk id="69" creationId="{D33AC32D-5F44-45F7-A0BD-7C11A86BED57}"/>
          </ac:cxnSpMkLst>
        </pc:cxnChg>
        <pc:cxnChg chg="add del">
          <ac:chgData name="赵作翰" userId="443d8e21-a3a8-4d76-a659-60f0f41a8a20" providerId="ADAL" clId="{671451BC-7DE1-463E-A09F-23726BAECA29}" dt="2021-09-19T08:24:08.244" v="3269" actId="26606"/>
          <ac:cxnSpMkLst>
            <pc:docMk/>
            <pc:sldMk cId="1581513882" sldId="264"/>
            <ac:cxnSpMk id="72" creationId="{A99D5523-0BC8-4D5A-871C-69C0725E7363}"/>
          </ac:cxnSpMkLst>
        </pc:cxnChg>
        <pc:cxnChg chg="add del">
          <ac:chgData name="赵作翰" userId="443d8e21-a3a8-4d76-a659-60f0f41a8a20" providerId="ADAL" clId="{671451BC-7DE1-463E-A09F-23726BAECA29}" dt="2021-09-19T08:24:06.943" v="3267" actId="26606"/>
          <ac:cxnSpMkLst>
            <pc:docMk/>
            <pc:sldMk cId="1581513882" sldId="264"/>
            <ac:cxnSpMk id="78" creationId="{9C14109E-D3B9-4B47-8692-BE684E782FC4}"/>
          </ac:cxnSpMkLst>
        </pc:cxnChg>
      </pc:sldChg>
      <pc:sldChg chg="addSp delSp modSp add mod setBg">
        <pc:chgData name="赵作翰" userId="443d8e21-a3a8-4d76-a659-60f0f41a8a20" providerId="ADAL" clId="{671451BC-7DE1-463E-A09F-23726BAECA29}" dt="2021-09-20T11:46:22.038" v="10811" actId="5793"/>
        <pc:sldMkLst>
          <pc:docMk/>
          <pc:sldMk cId="2017402370" sldId="265"/>
        </pc:sldMkLst>
        <pc:spChg chg="mod">
          <ac:chgData name="赵作翰" userId="443d8e21-a3a8-4d76-a659-60f0f41a8a20" providerId="ADAL" clId="{671451BC-7DE1-463E-A09F-23726BAECA29}" dt="2021-09-20T11:33:14.863" v="10579"/>
          <ac:spMkLst>
            <pc:docMk/>
            <pc:sldMk cId="2017402370" sldId="265"/>
            <ac:spMk id="2" creationId="{5FA053AE-975D-480C-82F1-82E0C366A83D}"/>
          </ac:spMkLst>
        </pc:spChg>
        <pc:spChg chg="mod ord">
          <ac:chgData name="赵作翰" userId="443d8e21-a3a8-4d76-a659-60f0f41a8a20" providerId="ADAL" clId="{671451BC-7DE1-463E-A09F-23726BAECA29}" dt="2021-09-20T11:46:22.038" v="10811" actId="5793"/>
          <ac:spMkLst>
            <pc:docMk/>
            <pc:sldMk cId="2017402370" sldId="265"/>
            <ac:spMk id="3" creationId="{2F75363B-B16A-4582-9D0B-AAEA05165F91}"/>
          </ac:spMkLst>
        </pc:spChg>
        <pc:spChg chg="mod ord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4" creationId="{213D81A4-11F2-4D3F-8BC9-5A96CD1781EE}"/>
          </ac:spMkLst>
        </pc:spChg>
        <pc:spChg chg="mod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5" creationId="{DEDB13B5-A9C2-4302-BD80-4C6C2D74A20C}"/>
          </ac:spMkLst>
        </pc:spChg>
        <pc:spChg chg="add del">
          <ac:chgData name="赵作翰" userId="443d8e21-a3a8-4d76-a659-60f0f41a8a20" providerId="ADAL" clId="{671451BC-7DE1-463E-A09F-23726BAECA29}" dt="2021-09-20T09:22:48.559" v="9149" actId="26606"/>
          <ac:spMkLst>
            <pc:docMk/>
            <pc:sldMk cId="2017402370" sldId="265"/>
            <ac:spMk id="12" creationId="{18334BB1-AEC3-4BC2-9E17-B8330C35C979}"/>
          </ac:spMkLst>
        </pc:spChg>
        <pc:spChg chg="add del">
          <ac:chgData name="赵作翰" userId="443d8e21-a3a8-4d76-a659-60f0f41a8a20" providerId="ADAL" clId="{671451BC-7DE1-463E-A09F-23726BAECA29}" dt="2021-09-20T09:22:48.559" v="9149" actId="26606"/>
          <ac:spMkLst>
            <pc:docMk/>
            <pc:sldMk cId="2017402370" sldId="265"/>
            <ac:spMk id="14" creationId="{A96FB223-0781-45A3-8DB8-E54A9C574F83}"/>
          </ac:spMkLst>
        </pc:spChg>
        <pc:spChg chg="add del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26" creationId="{717D96B6-EBAB-466A-98D3-3F362455CD6A}"/>
          </ac:spMkLst>
        </pc:spChg>
        <pc:spChg chg="add del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27" creationId="{2B61E5FB-2061-4C6F-8491-A28DC9849C67}"/>
          </ac:spMkLst>
        </pc:spChg>
        <pc:spChg chg="add del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29" creationId="{9FE000B9-1EF0-4719-999A-D5DB54303751}"/>
          </ac:spMkLst>
        </pc:spChg>
        <pc:spChg chg="add del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33" creationId="{27A26C95-82D1-48AA-B2FB-C3A61C1404C9}"/>
          </ac:spMkLst>
        </pc:spChg>
        <pc:spChg chg="add del">
          <ac:chgData name="赵作翰" userId="443d8e21-a3a8-4d76-a659-60f0f41a8a20" providerId="ADAL" clId="{671451BC-7DE1-463E-A09F-23726BAECA29}" dt="2021-09-20T09:22:58.784" v="9151" actId="26606"/>
          <ac:spMkLst>
            <pc:docMk/>
            <pc:sldMk cId="2017402370" sldId="265"/>
            <ac:spMk id="34" creationId="{66CC1D37-16DB-4B84-B075-8A704061DCFC}"/>
          </ac:spMkLst>
        </pc:spChg>
        <pc:grpChg chg="add del">
          <ac:chgData name="赵作翰" userId="443d8e21-a3a8-4d76-a659-60f0f41a8a20" providerId="ADAL" clId="{671451BC-7DE1-463E-A09F-23726BAECA29}" dt="2021-09-20T09:22:48.559" v="9149" actId="26606"/>
          <ac:grpSpMkLst>
            <pc:docMk/>
            <pc:sldMk cId="2017402370" sldId="265"/>
            <ac:grpSpMk id="16" creationId="{23A29263-7DAF-48BA-82C0-B52872C396AE}"/>
          </ac:grpSpMkLst>
        </pc:grpChg>
        <pc:grpChg chg="add del">
          <ac:chgData name="赵作翰" userId="443d8e21-a3a8-4d76-a659-60f0f41a8a20" providerId="ADAL" clId="{671451BC-7DE1-463E-A09F-23726BAECA29}" dt="2021-09-20T09:22:58.784" v="9151" actId="26606"/>
          <ac:grpSpMkLst>
            <pc:docMk/>
            <pc:sldMk cId="2017402370" sldId="265"/>
            <ac:grpSpMk id="31" creationId="{E25E5D34-2523-43BB-B052-48FCF43D2931}"/>
          </ac:grpSpMkLst>
        </pc:grpChg>
        <pc:picChg chg="add mod">
          <ac:chgData name="赵作翰" userId="443d8e21-a3a8-4d76-a659-60f0f41a8a20" providerId="ADAL" clId="{671451BC-7DE1-463E-A09F-23726BAECA29}" dt="2021-09-20T09:23:08.149" v="9158" actId="1076"/>
          <ac:picMkLst>
            <pc:docMk/>
            <pc:sldMk cId="2017402370" sldId="265"/>
            <ac:picMk id="6" creationId="{5B06D442-BF85-4D80-A9CD-95D70EA4137B}"/>
          </ac:picMkLst>
        </pc:picChg>
        <pc:picChg chg="add mod">
          <ac:chgData name="赵作翰" userId="443d8e21-a3a8-4d76-a659-60f0f41a8a20" providerId="ADAL" clId="{671451BC-7DE1-463E-A09F-23726BAECA29}" dt="2021-09-20T09:23:10.304" v="9159" actId="1076"/>
          <ac:picMkLst>
            <pc:docMk/>
            <pc:sldMk cId="2017402370" sldId="265"/>
            <ac:picMk id="7" creationId="{86CB0DD2-11C4-456C-A79D-712D7B826700}"/>
          </ac:picMkLst>
        </pc:picChg>
        <pc:picChg chg="add del">
          <ac:chgData name="赵作翰" userId="443d8e21-a3a8-4d76-a659-60f0f41a8a20" providerId="ADAL" clId="{671451BC-7DE1-463E-A09F-23726BAECA29}" dt="2021-09-20T09:22:48.559" v="9149" actId="26606"/>
          <ac:picMkLst>
            <pc:docMk/>
            <pc:sldMk cId="2017402370" sldId="265"/>
            <ac:picMk id="20" creationId="{4D47CF95-D71B-48ED-9A5F-C28A403B1A3C}"/>
          </ac:picMkLst>
        </pc:picChg>
        <pc:picChg chg="add del">
          <ac:chgData name="赵作翰" userId="443d8e21-a3a8-4d76-a659-60f0f41a8a20" providerId="ADAL" clId="{671451BC-7DE1-463E-A09F-23726BAECA29}" dt="2021-09-20T09:22:48.559" v="9149" actId="26606"/>
          <ac:picMkLst>
            <pc:docMk/>
            <pc:sldMk cId="2017402370" sldId="265"/>
            <ac:picMk id="22" creationId="{A3582D80-CFF1-4320-93BA-602A57693CED}"/>
          </ac:picMkLst>
        </pc:picChg>
        <pc:picChg chg="add del">
          <ac:chgData name="赵作翰" userId="443d8e21-a3a8-4d76-a659-60f0f41a8a20" providerId="ADAL" clId="{671451BC-7DE1-463E-A09F-23726BAECA29}" dt="2021-09-20T09:22:58.784" v="9151" actId="26606"/>
          <ac:picMkLst>
            <pc:docMk/>
            <pc:sldMk cId="2017402370" sldId="265"/>
            <ac:picMk id="28" creationId="{F37BFD55-A49A-4F9A-871D-A29B352C33B1}"/>
          </ac:picMkLst>
        </pc:picChg>
        <pc:picChg chg="add del">
          <ac:chgData name="赵作翰" userId="443d8e21-a3a8-4d76-a659-60f0f41a8a20" providerId="ADAL" clId="{671451BC-7DE1-463E-A09F-23726BAECA29}" dt="2021-09-20T09:22:58.784" v="9151" actId="26606"/>
          <ac:picMkLst>
            <pc:docMk/>
            <pc:sldMk cId="2017402370" sldId="265"/>
            <ac:picMk id="32" creationId="{67937D15-46E9-422B-8E86-EF95068768B1}"/>
          </ac:picMkLst>
        </pc:picChg>
        <pc:cxnChg chg="add del">
          <ac:chgData name="赵作翰" userId="443d8e21-a3a8-4d76-a659-60f0f41a8a20" providerId="ADAL" clId="{671451BC-7DE1-463E-A09F-23726BAECA29}" dt="2021-09-20T09:22:48.559" v="9149" actId="26606"/>
          <ac:cxnSpMkLst>
            <pc:docMk/>
            <pc:sldMk cId="2017402370" sldId="265"/>
            <ac:cxnSpMk id="24" creationId="{DB55E420-213A-44B2-91B7-BB071B6A5FCD}"/>
          </ac:cxnSpMkLst>
        </pc:cxnChg>
        <pc:cxnChg chg="add del">
          <ac:chgData name="赵作翰" userId="443d8e21-a3a8-4d76-a659-60f0f41a8a20" providerId="ADAL" clId="{671451BC-7DE1-463E-A09F-23726BAECA29}" dt="2021-09-20T09:22:58.784" v="9151" actId="26606"/>
          <ac:cxnSpMkLst>
            <pc:docMk/>
            <pc:sldMk cId="2017402370" sldId="265"/>
            <ac:cxnSpMk id="30" creationId="{B3D12139-3357-4178-AD15-130D69C34A45}"/>
          </ac:cxnSpMkLst>
        </pc:cxnChg>
      </pc:sldChg>
      <pc:sldChg chg="addSp delSp modSp add del mod setBg modNotesTx">
        <pc:chgData name="赵作翰" userId="443d8e21-a3a8-4d76-a659-60f0f41a8a20" providerId="ADAL" clId="{671451BC-7DE1-463E-A09F-23726BAECA29}" dt="2021-09-20T05:28:21.748" v="6857" actId="2696"/>
        <pc:sldMkLst>
          <pc:docMk/>
          <pc:sldMk cId="605482785" sldId="266"/>
        </pc:sldMkLst>
        <pc:spChg chg="mod">
          <ac:chgData name="赵作翰" userId="443d8e21-a3a8-4d76-a659-60f0f41a8a20" providerId="ADAL" clId="{671451BC-7DE1-463E-A09F-23726BAECA29}" dt="2021-09-19T12:58:27.674" v="5095" actId="122"/>
          <ac:spMkLst>
            <pc:docMk/>
            <pc:sldMk cId="605482785" sldId="266"/>
            <ac:spMk id="2" creationId="{B573789C-8C0D-4422-AD17-4FFBAE76BA2D}"/>
          </ac:spMkLst>
        </pc:spChg>
        <pc:spChg chg="add del mod ord">
          <ac:chgData name="赵作翰" userId="443d8e21-a3a8-4d76-a659-60f0f41a8a20" providerId="ADAL" clId="{671451BC-7DE1-463E-A09F-23726BAECA29}" dt="2021-09-19T08:41:41.280" v="3377" actId="26606"/>
          <ac:spMkLst>
            <pc:docMk/>
            <pc:sldMk cId="605482785" sldId="266"/>
            <ac:spMk id="3" creationId="{5D02F661-EEFB-4CB7-A7FB-15026232DBBB}"/>
          </ac:spMkLst>
        </pc:spChg>
        <pc:spChg chg="mod ord">
          <ac:chgData name="赵作翰" userId="443d8e21-a3a8-4d76-a659-60f0f41a8a20" providerId="ADAL" clId="{671451BC-7DE1-463E-A09F-23726BAECA29}" dt="2021-09-19T08:41:41.280" v="3377" actId="26606"/>
          <ac:spMkLst>
            <pc:docMk/>
            <pc:sldMk cId="605482785" sldId="266"/>
            <ac:spMk id="4" creationId="{776C86AE-31CF-4548-B5E7-9DE58F14D9C7}"/>
          </ac:spMkLst>
        </pc:spChg>
        <pc:spChg chg="mod">
          <ac:chgData name="赵作翰" userId="443d8e21-a3a8-4d76-a659-60f0f41a8a20" providerId="ADAL" clId="{671451BC-7DE1-463E-A09F-23726BAECA29}" dt="2021-09-19T08:41:41.280" v="3377" actId="26606"/>
          <ac:spMkLst>
            <pc:docMk/>
            <pc:sldMk cId="605482785" sldId="266"/>
            <ac:spMk id="5" creationId="{5029F72E-9BAF-48E2-AEA4-4C36F85EEEA3}"/>
          </ac:spMkLst>
        </pc:spChg>
        <pc:spChg chg="add del mod">
          <ac:chgData name="赵作翰" userId="443d8e21-a3a8-4d76-a659-60f0f41a8a20" providerId="ADAL" clId="{671451BC-7DE1-463E-A09F-23726BAECA29}" dt="2021-09-19T08:39:57.605" v="3370"/>
          <ac:spMkLst>
            <pc:docMk/>
            <pc:sldMk cId="605482785" sldId="266"/>
            <ac:spMk id="6" creationId="{57CD5E44-F25F-42E0-894B-A26865D90582}"/>
          </ac:spMkLst>
        </pc:spChg>
        <pc:spChg chg="add del mod">
          <ac:chgData name="赵作翰" userId="443d8e21-a3a8-4d76-a659-60f0f41a8a20" providerId="ADAL" clId="{671451BC-7DE1-463E-A09F-23726BAECA29}" dt="2021-09-19T12:53:29.670" v="4953"/>
          <ac:spMkLst>
            <pc:docMk/>
            <pc:sldMk cId="605482785" sldId="266"/>
            <ac:spMk id="8" creationId="{56610B85-7E2E-4AA3-885D-132620C8E01F}"/>
          </ac:spMkLst>
        </pc:spChg>
        <pc:spChg chg="add del mod">
          <ac:chgData name="赵作翰" userId="443d8e21-a3a8-4d76-a659-60f0f41a8a20" providerId="ADAL" clId="{671451BC-7DE1-463E-A09F-23726BAECA29}" dt="2021-09-19T12:53:29.670" v="4953"/>
          <ac:spMkLst>
            <pc:docMk/>
            <pc:sldMk cId="605482785" sldId="266"/>
            <ac:spMk id="9" creationId="{B45BAA9B-C823-486C-81B2-8573150F0DC0}"/>
          </ac:spMkLst>
        </pc:spChg>
        <pc:spChg chg="add del mod">
          <ac:chgData name="赵作翰" userId="443d8e21-a3a8-4d76-a659-60f0f41a8a20" providerId="ADAL" clId="{671451BC-7DE1-463E-A09F-23726BAECA29}" dt="2021-09-19T12:53:29.670" v="4953"/>
          <ac:spMkLst>
            <pc:docMk/>
            <pc:sldMk cId="605482785" sldId="266"/>
            <ac:spMk id="68" creationId="{AF229072-11A2-433E-8216-6E9AA4843BA9}"/>
          </ac:spMkLst>
        </pc:spChg>
        <pc:spChg chg="add del">
          <ac:chgData name="赵作翰" userId="443d8e21-a3a8-4d76-a659-60f0f41a8a20" providerId="ADAL" clId="{671451BC-7DE1-463E-A09F-23726BAECA29}" dt="2021-09-19T08:38:37.425" v="3339" actId="26606"/>
          <ac:spMkLst>
            <pc:docMk/>
            <pc:sldMk cId="605482785" sldId="266"/>
            <ac:spMk id="79" creationId="{B374BF5C-C264-47AF-9C49-1875F88B92C9}"/>
          </ac:spMkLst>
        </pc:spChg>
        <pc:spChg chg="add del">
          <ac:chgData name="赵作翰" userId="443d8e21-a3a8-4d76-a659-60f0f41a8a20" providerId="ADAL" clId="{671451BC-7DE1-463E-A09F-23726BAECA29}" dt="2021-09-19T08:38:37.425" v="3339" actId="26606"/>
          <ac:spMkLst>
            <pc:docMk/>
            <pc:sldMk cId="605482785" sldId="266"/>
            <ac:spMk id="81" creationId="{EA9A5156-A214-495D-9493-B85A2B08F1E7}"/>
          </ac:spMkLst>
        </pc:spChg>
        <pc:spChg chg="add del">
          <ac:chgData name="赵作翰" userId="443d8e21-a3a8-4d76-a659-60f0f41a8a20" providerId="ADAL" clId="{671451BC-7DE1-463E-A09F-23726BAECA29}" dt="2021-09-19T08:38:37.425" v="3339" actId="26606"/>
          <ac:spMkLst>
            <pc:docMk/>
            <pc:sldMk cId="605482785" sldId="266"/>
            <ac:spMk id="89" creationId="{F07A6A06-44A6-41CD-B49D-7FAFA5119B02}"/>
          </ac:spMkLst>
        </pc:spChg>
        <pc:spChg chg="add del">
          <ac:chgData name="赵作翰" userId="443d8e21-a3a8-4d76-a659-60f0f41a8a20" providerId="ADAL" clId="{671451BC-7DE1-463E-A09F-23726BAECA29}" dt="2021-09-19T08:38:30.024" v="3333" actId="26606"/>
          <ac:spMkLst>
            <pc:docMk/>
            <pc:sldMk cId="605482785" sldId="266"/>
            <ac:spMk id="2054" creationId="{54734665-3D5C-4CF4-99ED-DD659329D6FE}"/>
          </ac:spMkLst>
        </pc:spChg>
        <pc:spChg chg="add del">
          <ac:chgData name="赵作翰" userId="443d8e21-a3a8-4d76-a659-60f0f41a8a20" providerId="ADAL" clId="{671451BC-7DE1-463E-A09F-23726BAECA29}" dt="2021-09-19T08:38:31.511" v="3335" actId="26606"/>
          <ac:spMkLst>
            <pc:docMk/>
            <pc:sldMk cId="605482785" sldId="266"/>
            <ac:spMk id="2057" creationId="{68198A15-4AA7-4C06-A7BE-651C92647C0B}"/>
          </ac:spMkLst>
        </pc:spChg>
        <pc:spChg chg="add del">
          <ac:chgData name="赵作翰" userId="443d8e21-a3a8-4d76-a659-60f0f41a8a20" providerId="ADAL" clId="{671451BC-7DE1-463E-A09F-23726BAECA29}" dt="2021-09-19T08:39:17.363" v="3355" actId="26606"/>
          <ac:spMkLst>
            <pc:docMk/>
            <pc:sldMk cId="605482785" sldId="266"/>
            <ac:spMk id="2058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9T08:38:33.870" v="3337" actId="26606"/>
          <ac:spMkLst>
            <pc:docMk/>
            <pc:sldMk cId="605482785" sldId="266"/>
            <ac:spMk id="2060" creationId="{54734665-3D5C-4CF4-99ED-DD659329D6FE}"/>
          </ac:spMkLst>
        </pc:spChg>
        <pc:spChg chg="add del">
          <ac:chgData name="赵作翰" userId="443d8e21-a3a8-4d76-a659-60f0f41a8a20" providerId="ADAL" clId="{671451BC-7DE1-463E-A09F-23726BAECA29}" dt="2021-09-19T08:38:37.425" v="3339" actId="26606"/>
          <ac:spMkLst>
            <pc:docMk/>
            <pc:sldMk cId="605482785" sldId="266"/>
            <ac:spMk id="2062" creationId="{50B488F5-9CE4-4346-B22F-600286ED4D8F}"/>
          </ac:spMkLst>
        </pc:spChg>
        <pc:spChg chg="add del">
          <ac:chgData name="赵作翰" userId="443d8e21-a3a8-4d76-a659-60f0f41a8a20" providerId="ADAL" clId="{671451BC-7DE1-463E-A09F-23726BAECA29}" dt="2021-09-19T08:38:40.598" v="3341" actId="26606"/>
          <ac:spMkLst>
            <pc:docMk/>
            <pc:sldMk cId="605482785" sldId="266"/>
            <ac:spMk id="2065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9T08:38:40.598" v="3341" actId="26606"/>
          <ac:spMkLst>
            <pc:docMk/>
            <pc:sldMk cId="605482785" sldId="266"/>
            <ac:spMk id="2068" creationId="{7FF8FD37-69FD-4904-9D4C-B8D8D6458156}"/>
          </ac:spMkLst>
        </pc:spChg>
        <pc:spChg chg="add del">
          <ac:chgData name="赵作翰" userId="443d8e21-a3a8-4d76-a659-60f0f41a8a20" providerId="ADAL" clId="{671451BC-7DE1-463E-A09F-23726BAECA29}" dt="2021-09-19T08:39:17.363" v="3355" actId="26606"/>
          <ac:spMkLst>
            <pc:docMk/>
            <pc:sldMk cId="605482785" sldId="266"/>
            <ac:spMk id="2070" creationId="{DCB2500A-6D88-4B72-8C92-E6BC57B2675D}"/>
          </ac:spMkLst>
        </pc:spChg>
        <pc:spChg chg="add del">
          <ac:chgData name="赵作翰" userId="443d8e21-a3a8-4d76-a659-60f0f41a8a20" providerId="ADAL" clId="{671451BC-7DE1-463E-A09F-23726BAECA29}" dt="2021-09-19T08:38:42.955" v="3343" actId="26606"/>
          <ac:spMkLst>
            <pc:docMk/>
            <pc:sldMk cId="605482785" sldId="266"/>
            <ac:spMk id="2071" creationId="{9C271C24-E327-442E-8EB5-BCB0F40A4EC2}"/>
          </ac:spMkLst>
        </pc:spChg>
        <pc:spChg chg="add del">
          <ac:chgData name="赵作翰" userId="443d8e21-a3a8-4d76-a659-60f0f41a8a20" providerId="ADAL" clId="{671451BC-7DE1-463E-A09F-23726BAECA29}" dt="2021-09-19T08:38:49.471" v="3345" actId="26606"/>
          <ac:spMkLst>
            <pc:docMk/>
            <pc:sldMk cId="605482785" sldId="266"/>
            <ac:spMk id="2073" creationId="{7FEE97DD-2CB6-41D4-9F34-E64E3274DFCE}"/>
          </ac:spMkLst>
        </pc:spChg>
        <pc:spChg chg="add del">
          <ac:chgData name="赵作翰" userId="443d8e21-a3a8-4d76-a659-60f0f41a8a20" providerId="ADAL" clId="{671451BC-7DE1-463E-A09F-23726BAECA29}" dt="2021-09-19T08:38:49.471" v="3345" actId="26606"/>
          <ac:spMkLst>
            <pc:docMk/>
            <pc:sldMk cId="605482785" sldId="266"/>
            <ac:spMk id="2074" creationId="{9A305388-3EDD-428F-9929-76B2B25B5A81}"/>
          </ac:spMkLst>
        </pc:spChg>
        <pc:spChg chg="add del">
          <ac:chgData name="赵作翰" userId="443d8e21-a3a8-4d76-a659-60f0f41a8a20" providerId="ADAL" clId="{671451BC-7DE1-463E-A09F-23726BAECA29}" dt="2021-09-19T08:38:49.471" v="3345" actId="26606"/>
          <ac:spMkLst>
            <pc:docMk/>
            <pc:sldMk cId="605482785" sldId="266"/>
            <ac:spMk id="2076" creationId="{109E0246-A215-48D2-B94B-AF7FEFBDF22F}"/>
          </ac:spMkLst>
        </pc:spChg>
        <pc:spChg chg="add del">
          <ac:chgData name="赵作翰" userId="443d8e21-a3a8-4d76-a659-60f0f41a8a20" providerId="ADAL" clId="{671451BC-7DE1-463E-A09F-23726BAECA29}" dt="2021-09-19T08:38:57.127" v="3351" actId="26606"/>
          <ac:spMkLst>
            <pc:docMk/>
            <pc:sldMk cId="605482785" sldId="266"/>
            <ac:spMk id="2081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9T08:38:57.127" v="3351" actId="26606"/>
          <ac:spMkLst>
            <pc:docMk/>
            <pc:sldMk cId="605482785" sldId="266"/>
            <ac:spMk id="2084" creationId="{7FF8FD37-69FD-4904-9D4C-B8D8D6458156}"/>
          </ac:spMkLst>
        </pc:spChg>
        <pc:spChg chg="add del">
          <ac:chgData name="赵作翰" userId="443d8e21-a3a8-4d76-a659-60f0f41a8a20" providerId="ADAL" clId="{671451BC-7DE1-463E-A09F-23726BAECA29}" dt="2021-09-19T08:39:20.033" v="3357" actId="26606"/>
          <ac:spMkLst>
            <pc:docMk/>
            <pc:sldMk cId="605482785" sldId="266"/>
            <ac:spMk id="2086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9T08:39:20.033" v="3357" actId="26606"/>
          <ac:spMkLst>
            <pc:docMk/>
            <pc:sldMk cId="605482785" sldId="266"/>
            <ac:spMk id="2089" creationId="{7FF8FD37-69FD-4904-9D4C-B8D8D6458156}"/>
          </ac:spMkLst>
        </pc:spChg>
        <pc:spChg chg="add del">
          <ac:chgData name="赵作翰" userId="443d8e21-a3a8-4d76-a659-60f0f41a8a20" providerId="ADAL" clId="{671451BC-7DE1-463E-A09F-23726BAECA29}" dt="2021-09-19T08:39:32.372" v="3367" actId="26606"/>
          <ac:spMkLst>
            <pc:docMk/>
            <pc:sldMk cId="605482785" sldId="266"/>
            <ac:spMk id="2093" creationId="{C5725D68-8A0E-415C-AF7F-3771B66B9AC9}"/>
          </ac:spMkLst>
        </pc:spChg>
        <pc:spChg chg="add del">
          <ac:chgData name="赵作翰" userId="443d8e21-a3a8-4d76-a659-60f0f41a8a20" providerId="ADAL" clId="{671451BC-7DE1-463E-A09F-23726BAECA29}" dt="2021-09-19T08:39:32.372" v="3367" actId="26606"/>
          <ac:spMkLst>
            <pc:docMk/>
            <pc:sldMk cId="605482785" sldId="266"/>
            <ac:spMk id="2096" creationId="{DCB2500A-6D88-4B72-8C92-E6BC57B2675D}"/>
          </ac:spMkLst>
        </pc:spChg>
        <pc:grpChg chg="add del">
          <ac:chgData name="赵作翰" userId="443d8e21-a3a8-4d76-a659-60f0f41a8a20" providerId="ADAL" clId="{671451BC-7DE1-463E-A09F-23726BAECA29}" dt="2021-09-19T08:38:30.024" v="3333" actId="26606"/>
          <ac:grpSpMkLst>
            <pc:docMk/>
            <pc:sldMk cId="605482785" sldId="266"/>
            <ac:grpSpMk id="73" creationId="{BEBF7FDA-ADAA-484F-A7C2-4D904CA017FD}"/>
          </ac:grpSpMkLst>
        </pc:grpChg>
        <pc:grpChg chg="add del">
          <ac:chgData name="赵作翰" userId="443d8e21-a3a8-4d76-a659-60f0f41a8a20" providerId="ADAL" clId="{671451BC-7DE1-463E-A09F-23726BAECA29}" dt="2021-09-19T08:38:37.425" v="3339" actId="26606"/>
          <ac:grpSpMkLst>
            <pc:docMk/>
            <pc:sldMk cId="605482785" sldId="266"/>
            <ac:grpSpMk id="85" creationId="{B26DC251-CF3C-487C-93C0-74344C2700C0}"/>
          </ac:grpSpMkLst>
        </pc:grpChg>
        <pc:grpChg chg="add del">
          <ac:chgData name="赵作翰" userId="443d8e21-a3a8-4d76-a659-60f0f41a8a20" providerId="ADAL" clId="{671451BC-7DE1-463E-A09F-23726BAECA29}" dt="2021-09-19T08:38:31.511" v="3335" actId="26606"/>
          <ac:grpSpMkLst>
            <pc:docMk/>
            <pc:sldMk cId="605482785" sldId="266"/>
            <ac:grpSpMk id="2056" creationId="{D6327E7C-F826-4FDB-B226-CE6F6DD2A77B}"/>
          </ac:grpSpMkLst>
        </pc:grpChg>
        <pc:grpChg chg="add del">
          <ac:chgData name="赵作翰" userId="443d8e21-a3a8-4d76-a659-60f0f41a8a20" providerId="ADAL" clId="{671451BC-7DE1-463E-A09F-23726BAECA29}" dt="2021-09-19T08:38:33.870" v="3337" actId="26606"/>
          <ac:grpSpMkLst>
            <pc:docMk/>
            <pc:sldMk cId="605482785" sldId="266"/>
            <ac:grpSpMk id="2059" creationId="{BEBF7FDA-ADAA-484F-A7C2-4D904CA017FD}"/>
          </ac:grpSpMkLst>
        </pc:grpChg>
        <pc:picChg chg="add mod">
          <ac:chgData name="赵作翰" userId="443d8e21-a3a8-4d76-a659-60f0f41a8a20" providerId="ADAL" clId="{671451BC-7DE1-463E-A09F-23726BAECA29}" dt="2021-09-19T12:58:05.129" v="5062" actId="1076"/>
          <ac:picMkLst>
            <pc:docMk/>
            <pc:sldMk cId="605482785" sldId="266"/>
            <ac:picMk id="7" creationId="{AC5B3577-D29E-4254-A691-0F2AE9467187}"/>
          </ac:picMkLst>
        </pc:picChg>
        <pc:picChg chg="add del">
          <ac:chgData name="赵作翰" userId="443d8e21-a3a8-4d76-a659-60f0f41a8a20" providerId="ADAL" clId="{671451BC-7DE1-463E-A09F-23726BAECA29}" dt="2021-09-19T08:38:37.425" v="3339" actId="26606"/>
          <ac:picMkLst>
            <pc:docMk/>
            <pc:sldMk cId="605482785" sldId="266"/>
            <ac:picMk id="71" creationId="{CB1DE69F-569C-4A49-8E50-4093C135AECF}"/>
          </ac:picMkLst>
        </pc:picChg>
        <pc:picChg chg="add del">
          <ac:chgData name="赵作翰" userId="443d8e21-a3a8-4d76-a659-60f0f41a8a20" providerId="ADAL" clId="{671451BC-7DE1-463E-A09F-23726BAECA29}" dt="2021-09-19T08:38:37.425" v="3339" actId="26606"/>
          <ac:picMkLst>
            <pc:docMk/>
            <pc:sldMk cId="605482785" sldId="266"/>
            <ac:picMk id="77" creationId="{16176A8D-754E-4699-9AAC-A833466A201A}"/>
          </ac:picMkLst>
        </pc:picChg>
        <pc:picChg chg="add del">
          <ac:chgData name="赵作翰" userId="443d8e21-a3a8-4d76-a659-60f0f41a8a20" providerId="ADAL" clId="{671451BC-7DE1-463E-A09F-23726BAECA29}" dt="2021-09-19T08:38:37.425" v="3339" actId="26606"/>
          <ac:picMkLst>
            <pc:docMk/>
            <pc:sldMk cId="605482785" sldId="266"/>
            <ac:picMk id="83" creationId="{14043B93-31EA-42C9-A52B-7B10135FCB7F}"/>
          </ac:picMkLst>
        </pc:picChg>
        <pc:picChg chg="add del">
          <ac:chgData name="赵作翰" userId="443d8e21-a3a8-4d76-a659-60f0f41a8a20" providerId="ADAL" clId="{671451BC-7DE1-463E-A09F-23726BAECA29}" dt="2021-09-19T08:38:37.425" v="3339" actId="26606"/>
          <ac:picMkLst>
            <pc:docMk/>
            <pc:sldMk cId="605482785" sldId="266"/>
            <ac:picMk id="91" creationId="{374CBFC4-E02A-4F3E-AB09-DAD63A764C16}"/>
          </ac:picMkLst>
        </pc:picChg>
        <pc:picChg chg="add del mod ord">
          <ac:chgData name="赵作翰" userId="443d8e21-a3a8-4d76-a659-60f0f41a8a20" providerId="ADAL" clId="{671451BC-7DE1-463E-A09F-23726BAECA29}" dt="2021-09-19T08:39:00.007" v="3352"/>
          <ac:picMkLst>
            <pc:docMk/>
            <pc:sldMk cId="605482785" sldId="266"/>
            <ac:picMk id="2050" creationId="{0C4A6D34-3EF4-409E-87C1-EDA3974EB6E5}"/>
          </ac:picMkLst>
        </pc:picChg>
        <pc:picChg chg="add del mod ord">
          <ac:chgData name="赵作翰" userId="443d8e21-a3a8-4d76-a659-60f0f41a8a20" providerId="ADAL" clId="{671451BC-7DE1-463E-A09F-23726BAECA29}" dt="2021-09-19T08:41:20.482" v="3372"/>
          <ac:picMkLst>
            <pc:docMk/>
            <pc:sldMk cId="605482785" sldId="266"/>
            <ac:picMk id="2052" creationId="{D5B5F5D0-3B6A-4C2C-ABDD-92D5D1DCE075}"/>
          </ac:picMkLst>
        </pc:picChg>
        <pc:picChg chg="add del">
          <ac:chgData name="赵作翰" userId="443d8e21-a3a8-4d76-a659-60f0f41a8a20" providerId="ADAL" clId="{671451BC-7DE1-463E-A09F-23726BAECA29}" dt="2021-09-19T08:39:17.363" v="3355" actId="26606"/>
          <ac:picMkLst>
            <pc:docMk/>
            <pc:sldMk cId="605482785" sldId="266"/>
            <ac:picMk id="2055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9T08:39:17.363" v="3355" actId="26606"/>
          <ac:picMkLst>
            <pc:docMk/>
            <pc:sldMk cId="605482785" sldId="266"/>
            <ac:picMk id="2063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9T08:38:40.598" v="3341" actId="26606"/>
          <ac:picMkLst>
            <pc:docMk/>
            <pc:sldMk cId="605482785" sldId="266"/>
            <ac:picMk id="2064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9T08:38:40.598" v="3341" actId="26606"/>
          <ac:picMkLst>
            <pc:docMk/>
            <pc:sldMk cId="605482785" sldId="266"/>
            <ac:picMk id="2067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9T08:38:40.598" v="3341" actId="26606"/>
          <ac:picMkLst>
            <pc:docMk/>
            <pc:sldMk cId="605482785" sldId="266"/>
            <ac:picMk id="2069" creationId="{82C34407-2F51-41BA-8853-CED1E7FF7A09}"/>
          </ac:picMkLst>
        </pc:picChg>
        <pc:picChg chg="add del">
          <ac:chgData name="赵作翰" userId="443d8e21-a3a8-4d76-a659-60f0f41a8a20" providerId="ADAL" clId="{671451BC-7DE1-463E-A09F-23726BAECA29}" dt="2021-09-19T08:39:17.363" v="3355" actId="26606"/>
          <ac:picMkLst>
            <pc:docMk/>
            <pc:sldMk cId="605482785" sldId="266"/>
            <ac:picMk id="2072" creationId="{12B68B90-65A8-4ECA-8E31-E753F1E1AD3A}"/>
          </ac:picMkLst>
        </pc:picChg>
        <pc:picChg chg="add del">
          <ac:chgData name="赵作翰" userId="443d8e21-a3a8-4d76-a659-60f0f41a8a20" providerId="ADAL" clId="{671451BC-7DE1-463E-A09F-23726BAECA29}" dt="2021-09-19T08:38:49.471" v="3345" actId="26606"/>
          <ac:picMkLst>
            <pc:docMk/>
            <pc:sldMk cId="605482785" sldId="266"/>
            <ac:picMk id="2075" creationId="{E3FFB7F1-B6BA-4C8E-8057-6D4A18A85CDC}"/>
          </ac:picMkLst>
        </pc:picChg>
        <pc:picChg chg="add del">
          <ac:chgData name="赵作翰" userId="443d8e21-a3a8-4d76-a659-60f0f41a8a20" providerId="ADAL" clId="{671451BC-7DE1-463E-A09F-23726BAECA29}" dt="2021-09-19T08:38:49.471" v="3345" actId="26606"/>
          <ac:picMkLst>
            <pc:docMk/>
            <pc:sldMk cId="605482785" sldId="266"/>
            <ac:picMk id="2077" creationId="{C7060F49-53A3-4601-BA9A-617F15EAC8EF}"/>
          </ac:picMkLst>
        </pc:picChg>
        <pc:picChg chg="add del">
          <ac:chgData name="赵作翰" userId="443d8e21-a3a8-4d76-a659-60f0f41a8a20" providerId="ADAL" clId="{671451BC-7DE1-463E-A09F-23726BAECA29}" dt="2021-09-19T08:39:20.033" v="3357" actId="26606"/>
          <ac:picMkLst>
            <pc:docMk/>
            <pc:sldMk cId="605482785" sldId="266"/>
            <ac:picMk id="2079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9T08:38:57.127" v="3351" actId="26606"/>
          <ac:picMkLst>
            <pc:docMk/>
            <pc:sldMk cId="605482785" sldId="266"/>
            <ac:picMk id="2080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9T08:38:57.127" v="3351" actId="26606"/>
          <ac:picMkLst>
            <pc:docMk/>
            <pc:sldMk cId="605482785" sldId="266"/>
            <ac:picMk id="2083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9T08:38:57.127" v="3351" actId="26606"/>
          <ac:picMkLst>
            <pc:docMk/>
            <pc:sldMk cId="605482785" sldId="266"/>
            <ac:picMk id="2085" creationId="{82C34407-2F51-41BA-8853-CED1E7FF7A09}"/>
          </ac:picMkLst>
        </pc:picChg>
        <pc:picChg chg="add del">
          <ac:chgData name="赵作翰" userId="443d8e21-a3a8-4d76-a659-60f0f41a8a20" providerId="ADAL" clId="{671451BC-7DE1-463E-A09F-23726BAECA29}" dt="2021-09-19T08:39:20.033" v="3357" actId="26606"/>
          <ac:picMkLst>
            <pc:docMk/>
            <pc:sldMk cId="605482785" sldId="266"/>
            <ac:picMk id="2088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9T08:39:20.033" v="3357" actId="26606"/>
          <ac:picMkLst>
            <pc:docMk/>
            <pc:sldMk cId="605482785" sldId="266"/>
            <ac:picMk id="2090" creationId="{82C34407-2F51-41BA-8853-CED1E7FF7A09}"/>
          </ac:picMkLst>
        </pc:picChg>
        <pc:picChg chg="add del">
          <ac:chgData name="赵作翰" userId="443d8e21-a3a8-4d76-a659-60f0f41a8a20" providerId="ADAL" clId="{671451BC-7DE1-463E-A09F-23726BAECA29}" dt="2021-09-19T08:39:32.372" v="3367" actId="26606"/>
          <ac:picMkLst>
            <pc:docMk/>
            <pc:sldMk cId="605482785" sldId="266"/>
            <ac:picMk id="2092" creationId="{6C4AC067-D504-471C-8EA7-D3CB990B8D61}"/>
          </ac:picMkLst>
        </pc:picChg>
        <pc:picChg chg="add del">
          <ac:chgData name="赵作翰" userId="443d8e21-a3a8-4d76-a659-60f0f41a8a20" providerId="ADAL" clId="{671451BC-7DE1-463E-A09F-23726BAECA29}" dt="2021-09-19T08:39:32.372" v="3367" actId="26606"/>
          <ac:picMkLst>
            <pc:docMk/>
            <pc:sldMk cId="605482785" sldId="266"/>
            <ac:picMk id="2095" creationId="{6C6CF9F7-5642-4F7B-8A15-C78EA0AB92AC}"/>
          </ac:picMkLst>
        </pc:picChg>
        <pc:picChg chg="add del">
          <ac:chgData name="赵作翰" userId="443d8e21-a3a8-4d76-a659-60f0f41a8a20" providerId="ADAL" clId="{671451BC-7DE1-463E-A09F-23726BAECA29}" dt="2021-09-19T08:39:32.372" v="3367" actId="26606"/>
          <ac:picMkLst>
            <pc:docMk/>
            <pc:sldMk cId="605482785" sldId="266"/>
            <ac:picMk id="2097" creationId="{12B68B90-65A8-4ECA-8E31-E753F1E1AD3A}"/>
          </ac:picMkLst>
        </pc:picChg>
        <pc:cxnChg chg="add del">
          <ac:chgData name="赵作翰" userId="443d8e21-a3a8-4d76-a659-60f0f41a8a20" providerId="ADAL" clId="{671451BC-7DE1-463E-A09F-23726BAECA29}" dt="2021-09-19T08:38:37.425" v="3339" actId="26606"/>
          <ac:cxnSpMkLst>
            <pc:docMk/>
            <pc:sldMk cId="605482785" sldId="266"/>
            <ac:cxnSpMk id="75" creationId="{5F76596F-57DF-4A0C-96D9-046DC3B30E9F}"/>
          </ac:cxnSpMkLst>
        </pc:cxnChg>
        <pc:cxnChg chg="add del">
          <ac:chgData name="赵作翰" userId="443d8e21-a3a8-4d76-a659-60f0f41a8a20" providerId="ADAL" clId="{671451BC-7DE1-463E-A09F-23726BAECA29}" dt="2021-09-19T08:38:37.425" v="3339" actId="26606"/>
          <ac:cxnSpMkLst>
            <pc:docMk/>
            <pc:sldMk cId="605482785" sldId="266"/>
            <ac:cxnSpMk id="93" creationId="{170F181A-95DA-4251-AC11-0C9302264E66}"/>
          </ac:cxnSpMkLst>
        </pc:cxnChg>
        <pc:cxnChg chg="add del">
          <ac:chgData name="赵作翰" userId="443d8e21-a3a8-4d76-a659-60f0f41a8a20" providerId="ADAL" clId="{671451BC-7DE1-463E-A09F-23726BAECA29}" dt="2021-09-19T08:39:17.363" v="3355" actId="26606"/>
          <ac:cxnSpMkLst>
            <pc:docMk/>
            <pc:sldMk cId="605482785" sldId="266"/>
            <ac:cxnSpMk id="2061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9T08:38:40.598" v="3341" actId="26606"/>
          <ac:cxnSpMkLst>
            <pc:docMk/>
            <pc:sldMk cId="605482785" sldId="266"/>
            <ac:cxnSpMk id="2066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9T08:38:49.471" v="3345" actId="26606"/>
          <ac:cxnSpMkLst>
            <pc:docMk/>
            <pc:sldMk cId="605482785" sldId="266"/>
            <ac:cxnSpMk id="2078" creationId="{380122F5-DBF9-45E5-B46A-499C6E912CDE}"/>
          </ac:cxnSpMkLst>
        </pc:cxnChg>
        <pc:cxnChg chg="add del">
          <ac:chgData name="赵作翰" userId="443d8e21-a3a8-4d76-a659-60f0f41a8a20" providerId="ADAL" clId="{671451BC-7DE1-463E-A09F-23726BAECA29}" dt="2021-09-19T08:38:57.127" v="3351" actId="26606"/>
          <ac:cxnSpMkLst>
            <pc:docMk/>
            <pc:sldMk cId="605482785" sldId="266"/>
            <ac:cxnSpMk id="2082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9T08:39:20.033" v="3357" actId="26606"/>
          <ac:cxnSpMkLst>
            <pc:docMk/>
            <pc:sldMk cId="605482785" sldId="266"/>
            <ac:cxnSpMk id="2087" creationId="{6BE714B4-F36E-4926-93B3-190E5EC13C08}"/>
          </ac:cxnSpMkLst>
        </pc:cxnChg>
        <pc:cxnChg chg="add del">
          <ac:chgData name="赵作翰" userId="443d8e21-a3a8-4d76-a659-60f0f41a8a20" providerId="ADAL" clId="{671451BC-7DE1-463E-A09F-23726BAECA29}" dt="2021-09-19T08:39:32.372" v="3367" actId="26606"/>
          <ac:cxnSpMkLst>
            <pc:docMk/>
            <pc:sldMk cId="605482785" sldId="266"/>
            <ac:cxnSpMk id="2094" creationId="{6BE714B4-F36E-4926-93B3-190E5EC13C08}"/>
          </ac:cxnSpMkLst>
        </pc:cxnChg>
      </pc:sldChg>
      <pc:sldChg chg="modSp add modNotesTx">
        <pc:chgData name="赵作翰" userId="443d8e21-a3a8-4d76-a659-60f0f41a8a20" providerId="ADAL" clId="{671451BC-7DE1-463E-A09F-23726BAECA29}" dt="2021-09-20T07:52:10.634" v="8396" actId="20577"/>
        <pc:sldMkLst>
          <pc:docMk/>
          <pc:sldMk cId="1541956081" sldId="266"/>
        </pc:sldMkLst>
        <pc:spChg chg="mod">
          <ac:chgData name="赵作翰" userId="443d8e21-a3a8-4d76-a659-60f0f41a8a20" providerId="ADAL" clId="{671451BC-7DE1-463E-A09F-23726BAECA29}" dt="2021-09-20T07:52:10.634" v="8396" actId="20577"/>
          <ac:spMkLst>
            <pc:docMk/>
            <pc:sldMk cId="1541956081" sldId="266"/>
            <ac:spMk id="2" creationId="{B573789C-8C0D-4422-AD17-4FFBAE76BA2D}"/>
          </ac:spMkLst>
        </pc:spChg>
      </pc:sldChg>
      <pc:sldChg chg="addSp delSp modSp add del ord modNotesTx">
        <pc:chgData name="赵作翰" userId="443d8e21-a3a8-4d76-a659-60f0f41a8a20" providerId="ADAL" clId="{671451BC-7DE1-463E-A09F-23726BAECA29}" dt="2021-09-20T05:28:21.771" v="6859" actId="2696"/>
        <pc:sldMkLst>
          <pc:docMk/>
          <pc:sldMk cId="1720998470" sldId="267"/>
        </pc:sldMkLst>
        <pc:spChg chg="mod">
          <ac:chgData name="赵作翰" userId="443d8e21-a3a8-4d76-a659-60f0f41a8a20" providerId="ADAL" clId="{671451BC-7DE1-463E-A09F-23726BAECA29}" dt="2021-09-19T13:00:46.595" v="5124"/>
          <ac:spMkLst>
            <pc:docMk/>
            <pc:sldMk cId="1720998470" sldId="267"/>
            <ac:spMk id="2" creationId="{DDD314C4-1BCA-46BC-80F8-DED8D516624E}"/>
          </ac:spMkLst>
        </pc:spChg>
        <pc:spChg chg="add del">
          <ac:chgData name="赵作翰" userId="443d8e21-a3a8-4d76-a659-60f0f41a8a20" providerId="ADAL" clId="{671451BC-7DE1-463E-A09F-23726BAECA29}" dt="2021-09-19T08:53:42.422" v="3981"/>
          <ac:spMkLst>
            <pc:docMk/>
            <pc:sldMk cId="1720998470" sldId="267"/>
            <ac:spMk id="3" creationId="{3BBC884F-57C6-40DF-986B-1AB8C788F950}"/>
          </ac:spMkLst>
        </pc:spChg>
        <pc:spChg chg="add mod">
          <ac:chgData name="赵作翰" userId="443d8e21-a3a8-4d76-a659-60f0f41a8a20" providerId="ADAL" clId="{671451BC-7DE1-463E-A09F-23726BAECA29}" dt="2021-09-19T11:21:05.081" v="4751" actId="14100"/>
          <ac:spMkLst>
            <pc:docMk/>
            <pc:sldMk cId="1720998470" sldId="267"/>
            <ac:spMk id="6" creationId="{ED9DD097-9E82-4343-B7A9-6C859B8451C4}"/>
          </ac:spMkLst>
        </pc:spChg>
        <pc:spChg chg="add mod">
          <ac:chgData name="赵作翰" userId="443d8e21-a3a8-4d76-a659-60f0f41a8a20" providerId="ADAL" clId="{671451BC-7DE1-463E-A09F-23726BAECA29}" dt="2021-09-19T11:22:42.868" v="4820" actId="13926"/>
          <ac:spMkLst>
            <pc:docMk/>
            <pc:sldMk cId="1720998470" sldId="267"/>
            <ac:spMk id="7" creationId="{AAD4B2AD-FD1A-4057-8D11-889C7AA9E44D}"/>
          </ac:spMkLst>
        </pc:spChg>
        <pc:spChg chg="add mod">
          <ac:chgData name="赵作翰" userId="443d8e21-a3a8-4d76-a659-60f0f41a8a20" providerId="ADAL" clId="{671451BC-7DE1-463E-A09F-23726BAECA29}" dt="2021-09-19T11:20:28.426" v="4743" actId="571"/>
          <ac:spMkLst>
            <pc:docMk/>
            <pc:sldMk cId="1720998470" sldId="267"/>
            <ac:spMk id="10" creationId="{1360EBBE-E1A2-43FF-B2A2-B6623DD65C1B}"/>
          </ac:spMkLst>
        </pc:spChg>
        <pc:spChg chg="add mod">
          <ac:chgData name="赵作翰" userId="443d8e21-a3a8-4d76-a659-60f0f41a8a20" providerId="ADAL" clId="{671451BC-7DE1-463E-A09F-23726BAECA29}" dt="2021-09-19T11:21:05.081" v="4751" actId="14100"/>
          <ac:spMkLst>
            <pc:docMk/>
            <pc:sldMk cId="1720998470" sldId="267"/>
            <ac:spMk id="11" creationId="{CB08FA68-B045-4106-9980-8AB4AE0EA451}"/>
          </ac:spMkLst>
        </pc:spChg>
        <pc:spChg chg="add mod">
          <ac:chgData name="赵作翰" userId="443d8e21-a3a8-4d76-a659-60f0f41a8a20" providerId="ADAL" clId="{671451BC-7DE1-463E-A09F-23726BAECA29}" dt="2021-09-19T11:20:34.879" v="4746" actId="571"/>
          <ac:spMkLst>
            <pc:docMk/>
            <pc:sldMk cId="1720998470" sldId="267"/>
            <ac:spMk id="13" creationId="{5024E6DA-0A6D-461F-A083-7328168B8906}"/>
          </ac:spMkLst>
        </pc:spChg>
        <pc:spChg chg="add mod">
          <ac:chgData name="赵作翰" userId="443d8e21-a3a8-4d76-a659-60f0f41a8a20" providerId="ADAL" clId="{671451BC-7DE1-463E-A09F-23726BAECA29}" dt="2021-09-19T11:21:09.284" v="4752" actId="1076"/>
          <ac:spMkLst>
            <pc:docMk/>
            <pc:sldMk cId="1720998470" sldId="267"/>
            <ac:spMk id="15" creationId="{6C0EDAC8-EDFA-47DC-B43B-D810F0425A6B}"/>
          </ac:spMkLst>
        </pc:spChg>
        <pc:picChg chg="add mod">
          <ac:chgData name="赵作翰" userId="443d8e21-a3a8-4d76-a659-60f0f41a8a20" providerId="ADAL" clId="{671451BC-7DE1-463E-A09F-23726BAECA29}" dt="2021-09-19T11:20:28.426" v="4743" actId="571"/>
          <ac:picMkLst>
            <pc:docMk/>
            <pc:sldMk cId="1720998470" sldId="267"/>
            <ac:picMk id="9" creationId="{9251A925-87E1-45FA-9985-0789D50EA681}"/>
          </ac:picMkLst>
        </pc:picChg>
        <pc:picChg chg="add mod">
          <ac:chgData name="赵作翰" userId="443d8e21-a3a8-4d76-a659-60f0f41a8a20" providerId="ADAL" clId="{671451BC-7DE1-463E-A09F-23726BAECA29}" dt="2021-09-19T11:20:34.879" v="4746" actId="571"/>
          <ac:picMkLst>
            <pc:docMk/>
            <pc:sldMk cId="1720998470" sldId="267"/>
            <ac:picMk id="12" creationId="{AA770A93-3523-49A1-B5CB-FF423F9A5970}"/>
          </ac:picMkLst>
        </pc:picChg>
        <pc:picChg chg="add mod">
          <ac:chgData name="赵作翰" userId="443d8e21-a3a8-4d76-a659-60f0f41a8a20" providerId="ADAL" clId="{671451BC-7DE1-463E-A09F-23726BAECA29}" dt="2021-09-19T11:20:38.546" v="4748" actId="571"/>
          <ac:picMkLst>
            <pc:docMk/>
            <pc:sldMk cId="1720998470" sldId="267"/>
            <ac:picMk id="14" creationId="{800BBCF3-3062-43FF-9E2F-5F4B56B411A8}"/>
          </ac:picMkLst>
        </pc:picChg>
        <pc:picChg chg="add del">
          <ac:chgData name="赵作翰" userId="443d8e21-a3a8-4d76-a659-60f0f41a8a20" providerId="ADAL" clId="{671451BC-7DE1-463E-A09F-23726BAECA29}" dt="2021-09-19T08:53:42.422" v="3981"/>
          <ac:picMkLst>
            <pc:docMk/>
            <pc:sldMk cId="1720998470" sldId="267"/>
            <ac:picMk id="3074" creationId="{688B1901-D7E8-4450-896A-924BC6C53366}"/>
          </ac:picMkLst>
        </pc:picChg>
        <pc:picChg chg="add mod">
          <ac:chgData name="赵作翰" userId="443d8e21-a3a8-4d76-a659-60f0f41a8a20" providerId="ADAL" clId="{671451BC-7DE1-463E-A09F-23726BAECA29}" dt="2021-09-19T11:23:25.796" v="4824" actId="1076"/>
          <ac:picMkLst>
            <pc:docMk/>
            <pc:sldMk cId="1720998470" sldId="267"/>
            <ac:picMk id="3076" creationId="{349CD16D-F881-4FBD-ADDD-D39F305DE118}"/>
          </ac:picMkLst>
        </pc:picChg>
        <pc:inkChg chg="add del">
          <ac:chgData name="赵作翰" userId="443d8e21-a3a8-4d76-a659-60f0f41a8a20" providerId="ADAL" clId="{671451BC-7DE1-463E-A09F-23726BAECA29}" dt="2021-09-19T11:23:30.280" v="4826"/>
          <ac:inkMkLst>
            <pc:docMk/>
            <pc:sldMk cId="1720998470" sldId="267"/>
            <ac:inkMk id="8" creationId="{5A0FBE68-AB0D-4B8C-A194-9D62A1D0F06B}"/>
          </ac:inkMkLst>
        </pc:inkChg>
        <pc:inkChg chg="add del">
          <ac:chgData name="赵作翰" userId="443d8e21-a3a8-4d76-a659-60f0f41a8a20" providerId="ADAL" clId="{671451BC-7DE1-463E-A09F-23726BAECA29}" dt="2021-09-19T11:23:36.540" v="4829"/>
          <ac:inkMkLst>
            <pc:docMk/>
            <pc:sldMk cId="1720998470" sldId="267"/>
            <ac:inkMk id="16" creationId="{DB023EAA-5896-4CDB-8572-DB0F69BD9EF8}"/>
          </ac:inkMkLst>
        </pc:inkChg>
        <pc:inkChg chg="add del">
          <ac:chgData name="赵作翰" userId="443d8e21-a3a8-4d76-a659-60f0f41a8a20" providerId="ADAL" clId="{671451BC-7DE1-463E-A09F-23726BAECA29}" dt="2021-09-19T11:23:36.540" v="4829"/>
          <ac:inkMkLst>
            <pc:docMk/>
            <pc:sldMk cId="1720998470" sldId="267"/>
            <ac:inkMk id="17" creationId="{E0E4CF5E-790D-4503-84BA-5350F1175E99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18" creationId="{542F390E-44B0-4559-BDD6-662D99FF5662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19" creationId="{E08D76BF-7247-43C9-919A-D675EB5F0C95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0" creationId="{D0272147-54C4-4CB9-B697-0F697E9A4C86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1" creationId="{A7E95912-047E-4968-9527-33DF8EE30E11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2" creationId="{A27E4927-1FC7-4820-9CCC-05B508273D2F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3" creationId="{C6E874CB-7A5B-4785-9302-0F0CD4FFF024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4" creationId="{6900076C-46B8-44AE-86D5-9628FDC41BBC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5" creationId="{E6C73E93-3E14-4721-A0F2-680E007645BC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6" creationId="{79DA2EFB-4128-4DCF-8414-DA84F76A7934}"/>
          </ac:inkMkLst>
        </pc:inkChg>
        <pc:inkChg chg="add del">
          <ac:chgData name="赵作翰" userId="443d8e21-a3a8-4d76-a659-60f0f41a8a20" providerId="ADAL" clId="{671451BC-7DE1-463E-A09F-23726BAECA29}" dt="2021-09-19T11:23:40.732" v="4839"/>
          <ac:inkMkLst>
            <pc:docMk/>
            <pc:sldMk cId="1720998470" sldId="267"/>
            <ac:inkMk id="27" creationId="{78E3FDC6-5755-4D68-9270-BF43BC8F0DF1}"/>
          </ac:inkMkLst>
        </pc:inkChg>
        <pc:inkChg chg="add del">
          <ac:chgData name="赵作翰" userId="443d8e21-a3a8-4d76-a659-60f0f41a8a20" providerId="ADAL" clId="{671451BC-7DE1-463E-A09F-23726BAECA29}" dt="2021-09-19T11:23:42.246" v="4842"/>
          <ac:inkMkLst>
            <pc:docMk/>
            <pc:sldMk cId="1720998470" sldId="267"/>
            <ac:inkMk id="28" creationId="{F54DC880-7E0F-49EE-B6DB-2AB7580699BB}"/>
          </ac:inkMkLst>
        </pc:inkChg>
        <pc:inkChg chg="add del">
          <ac:chgData name="赵作翰" userId="443d8e21-a3a8-4d76-a659-60f0f41a8a20" providerId="ADAL" clId="{671451BC-7DE1-463E-A09F-23726BAECA29}" dt="2021-09-19T11:23:42.246" v="4842"/>
          <ac:inkMkLst>
            <pc:docMk/>
            <pc:sldMk cId="1720998470" sldId="267"/>
            <ac:inkMk id="29" creationId="{4EA82D4E-9C39-46E9-AFF0-44B6CDD8BACC}"/>
          </ac:inkMkLst>
        </pc:inkChg>
        <pc:inkChg chg="add del">
          <ac:chgData name="赵作翰" userId="443d8e21-a3a8-4d76-a659-60f0f41a8a20" providerId="ADAL" clId="{671451BC-7DE1-463E-A09F-23726BAECA29}" dt="2021-09-19T11:24:29.635" v="4882"/>
          <ac:inkMkLst>
            <pc:docMk/>
            <pc:sldMk cId="1720998470" sldId="267"/>
            <ac:inkMk id="30" creationId="{3C1F9306-51A0-43AD-AF98-FA6089B7ED66}"/>
          </ac:inkMkLst>
        </pc:inkChg>
        <pc:inkChg chg="add del">
          <ac:chgData name="赵作翰" userId="443d8e21-a3a8-4d76-a659-60f0f41a8a20" providerId="ADAL" clId="{671451BC-7DE1-463E-A09F-23726BAECA29}" dt="2021-09-19T11:23:42.246" v="4842"/>
          <ac:inkMkLst>
            <pc:docMk/>
            <pc:sldMk cId="1720998470" sldId="267"/>
            <ac:inkMk id="31" creationId="{28ACBE22-DF83-4231-8C98-245925F9DCBE}"/>
          </ac:inkMkLst>
        </pc:inkChg>
        <pc:inkChg chg="add del">
          <ac:chgData name="赵作翰" userId="443d8e21-a3a8-4d76-a659-60f0f41a8a20" providerId="ADAL" clId="{671451BC-7DE1-463E-A09F-23726BAECA29}" dt="2021-09-19T11:24:29.635" v="4882"/>
          <ac:inkMkLst>
            <pc:docMk/>
            <pc:sldMk cId="1720998470" sldId="267"/>
            <ac:inkMk id="32" creationId="{5A05F300-86A9-4245-AC67-DB50F4CB625C}"/>
          </ac:inkMkLst>
        </pc:inkChg>
        <pc:inkChg chg="add del">
          <ac:chgData name="赵作翰" userId="443d8e21-a3a8-4d76-a659-60f0f41a8a20" providerId="ADAL" clId="{671451BC-7DE1-463E-A09F-23726BAECA29}" dt="2021-09-19T11:23:50.244" v="4853"/>
          <ac:inkMkLst>
            <pc:docMk/>
            <pc:sldMk cId="1720998470" sldId="267"/>
            <ac:inkMk id="33" creationId="{4E3AD531-8612-442C-A28C-282287D4FF89}"/>
          </ac:inkMkLst>
        </pc:inkChg>
        <pc:inkChg chg="add del">
          <ac:chgData name="赵作翰" userId="443d8e21-a3a8-4d76-a659-60f0f41a8a20" providerId="ADAL" clId="{671451BC-7DE1-463E-A09F-23726BAECA29}" dt="2021-09-19T11:23:49.590" v="4852"/>
          <ac:inkMkLst>
            <pc:docMk/>
            <pc:sldMk cId="1720998470" sldId="267"/>
            <ac:inkMk id="34" creationId="{E4BDA88E-4FEB-42EE-99A0-35352A1E271C}"/>
          </ac:inkMkLst>
        </pc:inkChg>
        <pc:inkChg chg="add del">
          <ac:chgData name="赵作翰" userId="443d8e21-a3a8-4d76-a659-60f0f41a8a20" providerId="ADAL" clId="{671451BC-7DE1-463E-A09F-23726BAECA29}" dt="2021-09-19T11:23:49.325" v="4851"/>
          <ac:inkMkLst>
            <pc:docMk/>
            <pc:sldMk cId="1720998470" sldId="267"/>
            <ac:inkMk id="35" creationId="{F96FD81D-B37C-4104-9877-C185A909AA71}"/>
          </ac:inkMkLst>
        </pc:inkChg>
        <pc:inkChg chg="add del">
          <ac:chgData name="赵作翰" userId="443d8e21-a3a8-4d76-a659-60f0f41a8a20" providerId="ADAL" clId="{671451BC-7DE1-463E-A09F-23726BAECA29}" dt="2021-09-19T11:23:48.982" v="4850"/>
          <ac:inkMkLst>
            <pc:docMk/>
            <pc:sldMk cId="1720998470" sldId="267"/>
            <ac:inkMk id="36" creationId="{17CBDD1B-7896-4B7F-85EE-2248CACD58CA}"/>
          </ac:inkMkLst>
        </pc:inkChg>
        <pc:inkChg chg="add del">
          <ac:chgData name="赵作翰" userId="443d8e21-a3a8-4d76-a659-60f0f41a8a20" providerId="ADAL" clId="{671451BC-7DE1-463E-A09F-23726BAECA29}" dt="2021-09-19T11:23:48.768" v="4849"/>
          <ac:inkMkLst>
            <pc:docMk/>
            <pc:sldMk cId="1720998470" sldId="267"/>
            <ac:inkMk id="37" creationId="{F5430DBE-01E2-4F33-A07B-824F3B5EE0BC}"/>
          </ac:inkMkLst>
        </pc:inkChg>
        <pc:inkChg chg="add">
          <ac:chgData name="赵作翰" userId="443d8e21-a3a8-4d76-a659-60f0f41a8a20" providerId="ADAL" clId="{671451BC-7DE1-463E-A09F-23726BAECA29}" dt="2021-09-19T11:23:47.660" v="4848"/>
          <ac:inkMkLst>
            <pc:docMk/>
            <pc:sldMk cId="1720998470" sldId="267"/>
            <ac:inkMk id="38" creationId="{D4133B61-F233-4AF0-A040-FBB6D89421C0}"/>
          </ac:inkMkLst>
        </pc:inkChg>
        <pc:inkChg chg="add del">
          <ac:chgData name="赵作翰" userId="443d8e21-a3a8-4d76-a659-60f0f41a8a20" providerId="ADAL" clId="{671451BC-7DE1-463E-A09F-23726BAECA29}" dt="2021-09-19T11:24:02.018" v="4858"/>
          <ac:inkMkLst>
            <pc:docMk/>
            <pc:sldMk cId="1720998470" sldId="267"/>
            <ac:inkMk id="39" creationId="{E6E59A85-8DA2-495A-97DE-BB9F80EE9740}"/>
          </ac:inkMkLst>
        </pc:inkChg>
        <pc:inkChg chg="add del">
          <ac:chgData name="赵作翰" userId="443d8e21-a3a8-4d76-a659-60f0f41a8a20" providerId="ADAL" clId="{671451BC-7DE1-463E-A09F-23726BAECA29}" dt="2021-09-19T11:24:01.524" v="4857"/>
          <ac:inkMkLst>
            <pc:docMk/>
            <pc:sldMk cId="1720998470" sldId="267"/>
            <ac:inkMk id="40" creationId="{A7FB49B8-CE63-463D-BC7B-01F3ECA83083}"/>
          </ac:inkMkLst>
        </pc:inkChg>
        <pc:inkChg chg="add">
          <ac:chgData name="赵作翰" userId="443d8e21-a3a8-4d76-a659-60f0f41a8a20" providerId="ADAL" clId="{671451BC-7DE1-463E-A09F-23726BAECA29}" dt="2021-09-19T11:24:00.879" v="4856"/>
          <ac:inkMkLst>
            <pc:docMk/>
            <pc:sldMk cId="1720998470" sldId="267"/>
            <ac:inkMk id="41" creationId="{27572071-9AF7-4437-9D96-63A5EA5A1340}"/>
          </ac:inkMkLst>
        </pc:inkChg>
        <pc:inkChg chg="add del">
          <ac:chgData name="赵作翰" userId="443d8e21-a3a8-4d76-a659-60f0f41a8a20" providerId="ADAL" clId="{671451BC-7DE1-463E-A09F-23726BAECA29}" dt="2021-09-19T11:24:07.131" v="4861"/>
          <ac:inkMkLst>
            <pc:docMk/>
            <pc:sldMk cId="1720998470" sldId="267"/>
            <ac:inkMk id="42" creationId="{CDA5F65F-3C6F-42A7-8C24-8672E7AB623F}"/>
          </ac:inkMkLst>
        </pc:inkChg>
        <pc:inkChg chg="add del">
          <ac:chgData name="赵作翰" userId="443d8e21-a3a8-4d76-a659-60f0f41a8a20" providerId="ADAL" clId="{671451BC-7DE1-463E-A09F-23726BAECA29}" dt="2021-09-19T11:24:07.131" v="4861"/>
          <ac:inkMkLst>
            <pc:docMk/>
            <pc:sldMk cId="1720998470" sldId="267"/>
            <ac:inkMk id="43" creationId="{5FC16B89-EE0F-4DAC-A57B-4656AE8CE0B0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4" creationId="{7C213AED-AFDD-4801-9AE5-EA76F3F2AEE8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5" creationId="{F3CEB5F8-F98C-4349-AC96-2F9F78B0D1DE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6" creationId="{60D12201-5518-4DB2-9E31-19AD0AF64682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7" creationId="{F28B13FA-7CF7-423F-BCA1-226B9B17D686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8" creationId="{750CE323-A553-4EEF-BEA8-899E2FA8D204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49" creationId="{0B35A66E-3AFD-4A72-9E82-DE7AAD7F673F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0" creationId="{CA863406-ECFF-4A36-805B-0049F403C9BD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1" creationId="{D0EAE4B4-181A-4180-8077-75FF386D6DF1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2" creationId="{864B66A5-0B92-4461-A9D3-D8D7B07D5D8A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3" creationId="{57753C96-3652-42A9-B28E-B80AE28BD78A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4" creationId="{304963C8-AD64-4394-AEB0-FBDC015C156A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5" creationId="{F418A63D-B86A-47B8-A23C-0B498C870665}"/>
          </ac:inkMkLst>
        </pc:inkChg>
        <pc:inkChg chg="add del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6" creationId="{64D8BF47-15AF-4515-B8C3-46B1A1AADBAF}"/>
          </ac:inkMkLst>
        </pc:inkChg>
        <pc:inkChg chg="add">
          <ac:chgData name="赵作翰" userId="443d8e21-a3a8-4d76-a659-60f0f41a8a20" providerId="ADAL" clId="{671451BC-7DE1-463E-A09F-23726BAECA29}" dt="2021-09-19T11:24:11.933" v="4874"/>
          <ac:inkMkLst>
            <pc:docMk/>
            <pc:sldMk cId="1720998470" sldId="267"/>
            <ac:inkMk id="57" creationId="{6F46471B-730B-4A66-9F2B-0EF6274A009C}"/>
          </ac:inkMkLst>
        </pc:inkChg>
        <pc:inkChg chg="add del">
          <ac:chgData name="赵作翰" userId="443d8e21-a3a8-4d76-a659-60f0f41a8a20" providerId="ADAL" clId="{671451BC-7DE1-463E-A09F-23726BAECA29}" dt="2021-09-19T11:24:29.635" v="4882"/>
          <ac:inkMkLst>
            <pc:docMk/>
            <pc:sldMk cId="1720998470" sldId="267"/>
            <ac:inkMk id="58" creationId="{E33D53B9-2AC3-4BB0-AEA3-94AEA676AC32}"/>
          </ac:inkMkLst>
        </pc:inkChg>
        <pc:inkChg chg="add del">
          <ac:chgData name="赵作翰" userId="443d8e21-a3a8-4d76-a659-60f0f41a8a20" providerId="ADAL" clId="{671451BC-7DE1-463E-A09F-23726BAECA29}" dt="2021-09-19T11:24:33.203" v="4888"/>
          <ac:inkMkLst>
            <pc:docMk/>
            <pc:sldMk cId="1720998470" sldId="267"/>
            <ac:inkMk id="59" creationId="{7547879D-2B15-40B7-9D70-0217D586811B}"/>
          </ac:inkMkLst>
        </pc:inkChg>
        <pc:inkChg chg="add del">
          <ac:chgData name="赵作翰" userId="443d8e21-a3a8-4d76-a659-60f0f41a8a20" providerId="ADAL" clId="{671451BC-7DE1-463E-A09F-23726BAECA29}" dt="2021-09-19T11:24:33.008" v="4887"/>
          <ac:inkMkLst>
            <pc:docMk/>
            <pc:sldMk cId="1720998470" sldId="267"/>
            <ac:inkMk id="60" creationId="{36A7A90F-325B-412E-B289-AAF44E7B0C06}"/>
          </ac:inkMkLst>
        </pc:inkChg>
        <pc:inkChg chg="add del">
          <ac:chgData name="赵作翰" userId="443d8e21-a3a8-4d76-a659-60f0f41a8a20" providerId="ADAL" clId="{671451BC-7DE1-463E-A09F-23726BAECA29}" dt="2021-09-19T11:24:32.749" v="4886"/>
          <ac:inkMkLst>
            <pc:docMk/>
            <pc:sldMk cId="1720998470" sldId="267"/>
            <ac:inkMk id="61" creationId="{F3A0F75C-DAF7-4AA6-AC03-FA7E4359D8B7}"/>
          </ac:inkMkLst>
        </pc:inkChg>
        <pc:inkChg chg="add del">
          <ac:chgData name="赵作翰" userId="443d8e21-a3a8-4d76-a659-60f0f41a8a20" providerId="ADAL" clId="{671451BC-7DE1-463E-A09F-23726BAECA29}" dt="2021-09-19T11:24:32.517" v="4885"/>
          <ac:inkMkLst>
            <pc:docMk/>
            <pc:sldMk cId="1720998470" sldId="267"/>
            <ac:inkMk id="62" creationId="{66029462-D167-45E4-83E6-1E52379828E6}"/>
          </ac:inkMkLst>
        </pc:inkChg>
        <pc:inkChg chg="add del">
          <ac:chgData name="赵作翰" userId="443d8e21-a3a8-4d76-a659-60f0f41a8a20" providerId="ADAL" clId="{671451BC-7DE1-463E-A09F-23726BAECA29}" dt="2021-09-19T11:24:32.294" v="4884"/>
          <ac:inkMkLst>
            <pc:docMk/>
            <pc:sldMk cId="1720998470" sldId="267"/>
            <ac:inkMk id="63" creationId="{403D65EB-1580-44CE-BD5F-4C804D6DE2AB}"/>
          </ac:inkMkLst>
        </pc:inkChg>
        <pc:inkChg chg="add del">
          <ac:chgData name="赵作翰" userId="443d8e21-a3a8-4d76-a659-60f0f41a8a20" providerId="ADAL" clId="{671451BC-7DE1-463E-A09F-23726BAECA29}" dt="2021-09-19T11:24:32.094" v="4883"/>
          <ac:inkMkLst>
            <pc:docMk/>
            <pc:sldMk cId="1720998470" sldId="267"/>
            <ac:inkMk id="3072" creationId="{E96019BC-9247-4471-A9D5-521027B149D5}"/>
          </ac:inkMkLst>
        </pc:inkChg>
        <pc:inkChg chg="add">
          <ac:chgData name="赵作翰" userId="443d8e21-a3a8-4d76-a659-60f0f41a8a20" providerId="ADAL" clId="{671451BC-7DE1-463E-A09F-23726BAECA29}" dt="2021-09-19T11:24:29.635" v="4882"/>
          <ac:inkMkLst>
            <pc:docMk/>
            <pc:sldMk cId="1720998470" sldId="267"/>
            <ac:inkMk id="3073" creationId="{C879E4AF-0D83-4933-AF4F-6551DBAF8320}"/>
          </ac:inkMkLst>
        </pc:inkChg>
      </pc:sldChg>
      <pc:sldChg chg="addSp delSp modSp add modNotesTx">
        <pc:chgData name="赵作翰" userId="443d8e21-a3a8-4d76-a659-60f0f41a8a20" providerId="ADAL" clId="{671451BC-7DE1-463E-A09F-23726BAECA29}" dt="2021-09-20T09:17:03.321" v="9132" actId="20577"/>
        <pc:sldMkLst>
          <pc:docMk/>
          <pc:sldMk cId="2644923186" sldId="267"/>
        </pc:sldMkLst>
        <pc:spChg chg="mod">
          <ac:chgData name="赵作翰" userId="443d8e21-a3a8-4d76-a659-60f0f41a8a20" providerId="ADAL" clId="{671451BC-7DE1-463E-A09F-23726BAECA29}" dt="2021-09-20T08:18:06.615" v="8929" actId="20577"/>
          <ac:spMkLst>
            <pc:docMk/>
            <pc:sldMk cId="2644923186" sldId="267"/>
            <ac:spMk id="2" creationId="{DDD314C4-1BCA-46BC-80F8-DED8D516624E}"/>
          </ac:spMkLst>
        </pc:spChg>
        <pc:spChg chg="mod">
          <ac:chgData name="赵作翰" userId="443d8e21-a3a8-4d76-a659-60f0f41a8a20" providerId="ADAL" clId="{671451BC-7DE1-463E-A09F-23726BAECA29}" dt="2021-09-20T08:19:05.532" v="8978" actId="20577"/>
          <ac:spMkLst>
            <pc:docMk/>
            <pc:sldMk cId="2644923186" sldId="267"/>
            <ac:spMk id="7" creationId="{AAD4B2AD-FD1A-4057-8D11-889C7AA9E44D}"/>
          </ac:spMkLst>
        </pc:spChg>
        <pc:inkChg chg="add del">
          <ac:chgData name="赵作翰" userId="443d8e21-a3a8-4d76-a659-60f0f41a8a20" providerId="ADAL" clId="{671451BC-7DE1-463E-A09F-23726BAECA29}" dt="2021-09-20T09:15:42.486" v="9109"/>
          <ac:inkMkLst>
            <pc:docMk/>
            <pc:sldMk cId="2644923186" sldId="267"/>
            <ac:inkMk id="8" creationId="{33CEA5CD-4FC6-4C36-AB05-DC6E9FB21CA2}"/>
          </ac:inkMkLst>
        </pc:inkChg>
        <pc:inkChg chg="add del">
          <ac:chgData name="赵作翰" userId="443d8e21-a3a8-4d76-a659-60f0f41a8a20" providerId="ADAL" clId="{671451BC-7DE1-463E-A09F-23726BAECA29}" dt="2021-09-20T09:15:42.269" v="9108"/>
          <ac:inkMkLst>
            <pc:docMk/>
            <pc:sldMk cId="2644923186" sldId="267"/>
            <ac:inkMk id="9" creationId="{1D260583-70A6-4874-BD38-D6B2742F7178}"/>
          </ac:inkMkLst>
        </pc:inkChg>
        <pc:inkChg chg="add del">
          <ac:chgData name="赵作翰" userId="443d8e21-a3a8-4d76-a659-60f0f41a8a20" providerId="ADAL" clId="{671451BC-7DE1-463E-A09F-23726BAECA29}" dt="2021-09-20T09:15:42.083" v="9107"/>
          <ac:inkMkLst>
            <pc:docMk/>
            <pc:sldMk cId="2644923186" sldId="267"/>
            <ac:inkMk id="10" creationId="{41DD0DD9-A99C-43EB-914E-B870862F353E}"/>
          </ac:inkMkLst>
        </pc:inkChg>
        <pc:inkChg chg="add del">
          <ac:chgData name="赵作翰" userId="443d8e21-a3a8-4d76-a659-60f0f41a8a20" providerId="ADAL" clId="{671451BC-7DE1-463E-A09F-23726BAECA29}" dt="2021-09-20T09:15:41.890" v="9106"/>
          <ac:inkMkLst>
            <pc:docMk/>
            <pc:sldMk cId="2644923186" sldId="267"/>
            <ac:inkMk id="12" creationId="{05FE98E1-DE66-4045-98DD-90DCBE28BDB8}"/>
          </ac:inkMkLst>
        </pc:inkChg>
        <pc:inkChg chg="add del">
          <ac:chgData name="赵作翰" userId="443d8e21-a3a8-4d76-a659-60f0f41a8a20" providerId="ADAL" clId="{671451BC-7DE1-463E-A09F-23726BAECA29}" dt="2021-09-20T09:15:41.706" v="9105"/>
          <ac:inkMkLst>
            <pc:docMk/>
            <pc:sldMk cId="2644923186" sldId="267"/>
            <ac:inkMk id="13" creationId="{AA04E856-D374-4706-BEB3-E901568FBF31}"/>
          </ac:inkMkLst>
        </pc:inkChg>
        <pc:inkChg chg="add del">
          <ac:chgData name="赵作翰" userId="443d8e21-a3a8-4d76-a659-60f0f41a8a20" providerId="ADAL" clId="{671451BC-7DE1-463E-A09F-23726BAECA29}" dt="2021-09-20T09:15:41.514" v="9104"/>
          <ac:inkMkLst>
            <pc:docMk/>
            <pc:sldMk cId="2644923186" sldId="267"/>
            <ac:inkMk id="14" creationId="{1F40EB41-709A-4771-B7AF-24BE658CC5EF}"/>
          </ac:inkMkLst>
        </pc:inkChg>
        <pc:inkChg chg="add del">
          <ac:chgData name="赵作翰" userId="443d8e21-a3a8-4d76-a659-60f0f41a8a20" providerId="ADAL" clId="{671451BC-7DE1-463E-A09F-23726BAECA29}" dt="2021-09-20T09:15:41.341" v="9103"/>
          <ac:inkMkLst>
            <pc:docMk/>
            <pc:sldMk cId="2644923186" sldId="267"/>
            <ac:inkMk id="16" creationId="{4383233E-FE7D-4EF5-A6A5-1018120319FE}"/>
          </ac:inkMkLst>
        </pc:inkChg>
        <pc:inkChg chg="add del">
          <ac:chgData name="赵作翰" userId="443d8e21-a3a8-4d76-a659-60f0f41a8a20" providerId="ADAL" clId="{671451BC-7DE1-463E-A09F-23726BAECA29}" dt="2021-09-20T09:15:41.145" v="9102"/>
          <ac:inkMkLst>
            <pc:docMk/>
            <pc:sldMk cId="2644923186" sldId="267"/>
            <ac:inkMk id="17" creationId="{90C76D68-F7E5-4339-BA81-150691BA927D}"/>
          </ac:inkMkLst>
        </pc:inkChg>
        <pc:inkChg chg="add del">
          <ac:chgData name="赵作翰" userId="443d8e21-a3a8-4d76-a659-60f0f41a8a20" providerId="ADAL" clId="{671451BC-7DE1-463E-A09F-23726BAECA29}" dt="2021-09-20T09:15:40.989" v="9101"/>
          <ac:inkMkLst>
            <pc:docMk/>
            <pc:sldMk cId="2644923186" sldId="267"/>
            <ac:inkMk id="18" creationId="{A6B9B20F-E784-4E2E-A1C4-C23A3BA5F9A1}"/>
          </ac:inkMkLst>
        </pc:inkChg>
        <pc:inkChg chg="add del">
          <ac:chgData name="赵作翰" userId="443d8e21-a3a8-4d76-a659-60f0f41a8a20" providerId="ADAL" clId="{671451BC-7DE1-463E-A09F-23726BAECA29}" dt="2021-09-20T09:15:40.778" v="9100"/>
          <ac:inkMkLst>
            <pc:docMk/>
            <pc:sldMk cId="2644923186" sldId="267"/>
            <ac:inkMk id="19" creationId="{63ECA268-B22C-4EE0-9296-5EA4FDC5E981}"/>
          </ac:inkMkLst>
        </pc:inkChg>
        <pc:inkChg chg="add del">
          <ac:chgData name="赵作翰" userId="443d8e21-a3a8-4d76-a659-60f0f41a8a20" providerId="ADAL" clId="{671451BC-7DE1-463E-A09F-23726BAECA29}" dt="2021-09-20T09:15:40.570" v="9099"/>
          <ac:inkMkLst>
            <pc:docMk/>
            <pc:sldMk cId="2644923186" sldId="267"/>
            <ac:inkMk id="20" creationId="{1212A40E-46A6-451D-8EDC-7B9A451EC9CB}"/>
          </ac:inkMkLst>
        </pc:inkChg>
        <pc:inkChg chg="add">
          <ac:chgData name="赵作翰" userId="443d8e21-a3a8-4d76-a659-60f0f41a8a20" providerId="ADAL" clId="{671451BC-7DE1-463E-A09F-23726BAECA29}" dt="2021-09-20T09:15:40.374" v="9098"/>
          <ac:inkMkLst>
            <pc:docMk/>
            <pc:sldMk cId="2644923186" sldId="267"/>
            <ac:inkMk id="21" creationId="{016F03E7-C546-40D1-B02E-0D8371306934}"/>
          </ac:inkMkLst>
        </pc:inkChg>
        <pc:inkChg chg="add del">
          <ac:chgData name="赵作翰" userId="443d8e21-a3a8-4d76-a659-60f0f41a8a20" providerId="ADAL" clId="{671451BC-7DE1-463E-A09F-23726BAECA29}" dt="2021-09-20T09:15:45.357" v="9112"/>
          <ac:inkMkLst>
            <pc:docMk/>
            <pc:sldMk cId="2644923186" sldId="267"/>
            <ac:inkMk id="22" creationId="{943F7673-458F-4E15-9626-110F6933F0B8}"/>
          </ac:inkMkLst>
        </pc:inkChg>
        <pc:inkChg chg="add del">
          <ac:chgData name="赵作翰" userId="443d8e21-a3a8-4d76-a659-60f0f41a8a20" providerId="ADAL" clId="{671451BC-7DE1-463E-A09F-23726BAECA29}" dt="2021-09-20T09:15:45.357" v="9112"/>
          <ac:inkMkLst>
            <pc:docMk/>
            <pc:sldMk cId="2644923186" sldId="267"/>
            <ac:inkMk id="23" creationId="{706D7081-2A5C-4A46-B807-E55C2460D86E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4" creationId="{7CD85FF0-3981-40A5-9EBD-D13D07365E92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5" creationId="{B468AB53-D140-4045-8068-52844C09C4A8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6" creationId="{909A5C1A-8464-47E8-AEFA-697A83E2C31E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7" creationId="{80716021-FA55-4C8B-B320-D22C5C37051E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8" creationId="{9DDD1911-79CB-443D-9C36-98E982BF8244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29" creationId="{E456B54D-6839-4C41-BC00-52C9A21217FD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1" creationId="{FC8822B3-DD87-47A5-BE91-3C061836FF97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3" creationId="{E2A999ED-99E3-4CFD-9251-FA5B755A1EBD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4" creationId="{BC509356-852A-4A5B-93F6-56C49F10A5EB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5" creationId="{0A536480-86F0-4779-B677-9EE9F7EEC6B7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6" creationId="{5A9D864E-BA17-4E2D-BAF6-775D224A52C9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7" creationId="{2BC2924C-512D-4D52-9C01-E9CAC3350774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8" creationId="{7E67D6AC-66DA-41F4-AF77-7EE14BAAF30B}"/>
          </ac:inkMkLst>
        </pc:inkChg>
        <pc:inkChg chg="add del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39" creationId="{D77E5552-63C2-42DE-9FC4-0D4A86A6A099}"/>
          </ac:inkMkLst>
        </pc:inkChg>
        <pc:inkChg chg="add">
          <ac:chgData name="赵作翰" userId="443d8e21-a3a8-4d76-a659-60f0f41a8a20" providerId="ADAL" clId="{671451BC-7DE1-463E-A09F-23726BAECA29}" dt="2021-09-20T09:15:50.442" v="9126"/>
          <ac:inkMkLst>
            <pc:docMk/>
            <pc:sldMk cId="2644923186" sldId="267"/>
            <ac:inkMk id="40" creationId="{91F6F2E5-F710-4CC4-9F63-016CC77FF913}"/>
          </ac:inkMkLst>
        </pc:inkChg>
        <pc:inkChg chg="add">
          <ac:chgData name="赵作翰" userId="443d8e21-a3a8-4d76-a659-60f0f41a8a20" providerId="ADAL" clId="{671451BC-7DE1-463E-A09F-23726BAECA29}" dt="2021-09-20T09:15:50.464" v="9127"/>
          <ac:inkMkLst>
            <pc:docMk/>
            <pc:sldMk cId="2644923186" sldId="267"/>
            <ac:inkMk id="41" creationId="{359C82F8-2576-407F-96BC-0E4AA60168DC}"/>
          </ac:inkMkLst>
        </pc:inkChg>
      </pc:sldChg>
      <pc:sldChg chg="add del">
        <pc:chgData name="赵作翰" userId="443d8e21-a3a8-4d76-a659-60f0f41a8a20" providerId="ADAL" clId="{671451BC-7DE1-463E-A09F-23726BAECA29}" dt="2021-09-20T09:16:05.183" v="9128" actId="2696"/>
        <pc:sldMkLst>
          <pc:docMk/>
          <pc:sldMk cId="2225677503" sldId="268"/>
        </pc:sldMkLst>
      </pc:sldChg>
      <pc:sldChg chg="modSp add del">
        <pc:chgData name="赵作翰" userId="443d8e21-a3a8-4d76-a659-60f0f41a8a20" providerId="ADAL" clId="{671451BC-7DE1-463E-A09F-23726BAECA29}" dt="2021-09-20T05:28:21.777" v="6860" actId="2696"/>
        <pc:sldMkLst>
          <pc:docMk/>
          <pc:sldMk cId="3752720548" sldId="268"/>
        </pc:sldMkLst>
        <pc:spChg chg="mod">
          <ac:chgData name="赵作翰" userId="443d8e21-a3a8-4d76-a659-60f0f41a8a20" providerId="ADAL" clId="{671451BC-7DE1-463E-A09F-23726BAECA29}" dt="2021-09-19T08:52:38.001" v="3943" actId="20577"/>
          <ac:spMkLst>
            <pc:docMk/>
            <pc:sldMk cId="3752720548" sldId="268"/>
            <ac:spMk id="2" creationId="{AFB94BFA-0889-4796-A18E-9C4E03F4F66F}"/>
          </ac:spMkLst>
        </pc:spChg>
        <pc:spChg chg="mod">
          <ac:chgData name="赵作翰" userId="443d8e21-a3a8-4d76-a659-60f0f41a8a20" providerId="ADAL" clId="{671451BC-7DE1-463E-A09F-23726BAECA29}" dt="2021-09-19T08:52:56.705" v="3978" actId="20577"/>
          <ac:spMkLst>
            <pc:docMk/>
            <pc:sldMk cId="3752720548" sldId="268"/>
            <ac:spMk id="3" creationId="{862CA2F5-8FBE-4BB2-97F2-4FE2B6B72196}"/>
          </ac:spMkLst>
        </pc:spChg>
      </pc:sldChg>
      <pc:sldChg chg="addSp delSp modSp add mod ord setBg">
        <pc:chgData name="赵作翰" userId="443d8e21-a3a8-4d76-a659-60f0f41a8a20" providerId="ADAL" clId="{671451BC-7DE1-463E-A09F-23726BAECA29}" dt="2021-09-20T07:18:12.289" v="8320" actId="1076"/>
        <pc:sldMkLst>
          <pc:docMk/>
          <pc:sldMk cId="493897111" sldId="269"/>
        </pc:sldMkLst>
        <pc:spChg chg="mod">
          <ac:chgData name="赵作翰" userId="443d8e21-a3a8-4d76-a659-60f0f41a8a20" providerId="ADAL" clId="{671451BC-7DE1-463E-A09F-23726BAECA29}" dt="2021-09-20T06:47:34.577" v="7642" actId="20577"/>
          <ac:spMkLst>
            <pc:docMk/>
            <pc:sldMk cId="493897111" sldId="269"/>
            <ac:spMk id="2" creationId="{BE7CFF16-71AB-4037-98CB-B8E17681A19C}"/>
          </ac:spMkLst>
        </pc:spChg>
        <pc:spChg chg="del">
          <ac:chgData name="赵作翰" userId="443d8e21-a3a8-4d76-a659-60f0f41a8a20" providerId="ADAL" clId="{671451BC-7DE1-463E-A09F-23726BAECA29}" dt="2021-09-19T12:53:08.755" v="4952" actId="26606"/>
          <ac:spMkLst>
            <pc:docMk/>
            <pc:sldMk cId="493897111" sldId="269"/>
            <ac:spMk id="3" creationId="{F3EE3CC9-6ADE-40BC-9378-212D6B87E52D}"/>
          </ac:spMkLst>
        </pc:spChg>
        <pc:spChg chg="mod ord">
          <ac:chgData name="赵作翰" userId="443d8e21-a3a8-4d76-a659-60f0f41a8a20" providerId="ADAL" clId="{671451BC-7DE1-463E-A09F-23726BAECA29}" dt="2021-09-19T12:53:08.755" v="4952" actId="26606"/>
          <ac:spMkLst>
            <pc:docMk/>
            <pc:sldMk cId="493897111" sldId="269"/>
            <ac:spMk id="4" creationId="{0E8C4A11-4B4D-4BAA-B3C5-C30AD77D449B}"/>
          </ac:spMkLst>
        </pc:spChg>
        <pc:spChg chg="mod">
          <ac:chgData name="赵作翰" userId="443d8e21-a3a8-4d76-a659-60f0f41a8a20" providerId="ADAL" clId="{671451BC-7DE1-463E-A09F-23726BAECA29}" dt="2021-09-19T12:53:08.755" v="4952" actId="26606"/>
          <ac:spMkLst>
            <pc:docMk/>
            <pc:sldMk cId="493897111" sldId="269"/>
            <ac:spMk id="5" creationId="{BD9F70CF-8AD9-4B2F-B97D-487D5EAC060F}"/>
          </ac:spMkLst>
        </pc:spChg>
        <pc:spChg chg="add mod">
          <ac:chgData name="赵作翰" userId="443d8e21-a3a8-4d76-a659-60f0f41a8a20" providerId="ADAL" clId="{671451BC-7DE1-463E-A09F-23726BAECA29}" dt="2021-09-19T12:53:38.329" v="4955" actId="1076"/>
          <ac:spMkLst>
            <pc:docMk/>
            <pc:sldMk cId="493897111" sldId="269"/>
            <ac:spMk id="13" creationId="{4DC1B54F-82F3-49AB-B550-3A5FC1A9068F}"/>
          </ac:spMkLst>
        </pc:spChg>
        <pc:spChg chg="add mod">
          <ac:chgData name="赵作翰" userId="443d8e21-a3a8-4d76-a659-60f0f41a8a20" providerId="ADAL" clId="{671451BC-7DE1-463E-A09F-23726BAECA29}" dt="2021-09-19T12:53:45.992" v="4958" actId="1076"/>
          <ac:spMkLst>
            <pc:docMk/>
            <pc:sldMk cId="493897111" sldId="269"/>
            <ac:spMk id="14" creationId="{DC857489-CEED-48CC-9D0D-7B743592FFC7}"/>
          </ac:spMkLst>
        </pc:spChg>
        <pc:spChg chg="add mod">
          <ac:chgData name="赵作翰" userId="443d8e21-a3a8-4d76-a659-60f0f41a8a20" providerId="ADAL" clId="{671451BC-7DE1-463E-A09F-23726BAECA29}" dt="2021-09-20T07:18:12.289" v="8320" actId="1076"/>
          <ac:spMkLst>
            <pc:docMk/>
            <pc:sldMk cId="493897111" sldId="269"/>
            <ac:spMk id="15" creationId="{9CC434A3-485B-4C2B-81F3-31A7A8D120D1}"/>
          </ac:spMkLst>
        </pc:spChg>
        <pc:spChg chg="add mod">
          <ac:chgData name="赵作翰" userId="443d8e21-a3a8-4d76-a659-60f0f41a8a20" providerId="ADAL" clId="{671451BC-7DE1-463E-A09F-23726BAECA29}" dt="2021-09-20T07:07:00.457" v="8200" actId="1076"/>
          <ac:spMkLst>
            <pc:docMk/>
            <pc:sldMk cId="493897111" sldId="269"/>
            <ac:spMk id="17" creationId="{5E86F717-A052-4CF0-B8A5-87EA24D0CD4D}"/>
          </ac:spMkLst>
        </pc:spChg>
        <pc:spChg chg="add">
          <ac:chgData name="赵作翰" userId="443d8e21-a3a8-4d76-a659-60f0f41a8a20" providerId="ADAL" clId="{671451BC-7DE1-463E-A09F-23726BAECA29}" dt="2021-09-19T12:53:08.755" v="4952" actId="26606"/>
          <ac:spMkLst>
            <pc:docMk/>
            <pc:sldMk cId="493897111" sldId="269"/>
            <ac:spMk id="73" creationId="{C5725D68-8A0E-415C-AF7F-3771B66B9AC9}"/>
          </ac:spMkLst>
        </pc:spChg>
        <pc:spChg chg="add">
          <ac:chgData name="赵作翰" userId="443d8e21-a3a8-4d76-a659-60f0f41a8a20" providerId="ADAL" clId="{671451BC-7DE1-463E-A09F-23726BAECA29}" dt="2021-09-19T12:53:08.755" v="4952" actId="26606"/>
          <ac:spMkLst>
            <pc:docMk/>
            <pc:sldMk cId="493897111" sldId="269"/>
            <ac:spMk id="79" creationId="{3FEFEEFD-A6F2-4870-A73A-0C4E6AFD4258}"/>
          </ac:spMkLst>
        </pc:spChg>
        <pc:picChg chg="add">
          <ac:chgData name="赵作翰" userId="443d8e21-a3a8-4d76-a659-60f0f41a8a20" providerId="ADAL" clId="{671451BC-7DE1-463E-A09F-23726BAECA29}" dt="2021-09-19T12:53:08.755" v="4952" actId="26606"/>
          <ac:picMkLst>
            <pc:docMk/>
            <pc:sldMk cId="493897111" sldId="269"/>
            <ac:picMk id="71" creationId="{6C4AC067-D504-471C-8EA7-D3CB990B8D61}"/>
          </ac:picMkLst>
        </pc:picChg>
        <pc:picChg chg="add">
          <ac:chgData name="赵作翰" userId="443d8e21-a3a8-4d76-a659-60f0f41a8a20" providerId="ADAL" clId="{671451BC-7DE1-463E-A09F-23726BAECA29}" dt="2021-09-19T12:53:08.755" v="4952" actId="26606"/>
          <ac:picMkLst>
            <pc:docMk/>
            <pc:sldMk cId="493897111" sldId="269"/>
            <ac:picMk id="77" creationId="{6C6CF9F7-5642-4F7B-8A15-C78EA0AB92AC}"/>
          </ac:picMkLst>
        </pc:picChg>
        <pc:picChg chg="add">
          <ac:chgData name="赵作翰" userId="443d8e21-a3a8-4d76-a659-60f0f41a8a20" providerId="ADAL" clId="{671451BC-7DE1-463E-A09F-23726BAECA29}" dt="2021-09-19T12:53:08.755" v="4952" actId="26606"/>
          <ac:picMkLst>
            <pc:docMk/>
            <pc:sldMk cId="493897111" sldId="269"/>
            <ac:picMk id="81" creationId="{F8C24B90-925B-42BC-8BC1-DC208D498C46}"/>
          </ac:picMkLst>
        </pc:picChg>
        <pc:picChg chg="add mod ord">
          <ac:chgData name="赵作翰" userId="443d8e21-a3a8-4d76-a659-60f0f41a8a20" providerId="ADAL" clId="{671451BC-7DE1-463E-A09F-23726BAECA29}" dt="2021-09-19T12:53:42.252" v="4957" actId="1076"/>
          <ac:picMkLst>
            <pc:docMk/>
            <pc:sldMk cId="493897111" sldId="269"/>
            <ac:picMk id="5122" creationId="{A9875F96-BDA7-4209-8C1F-2A84891F28FF}"/>
          </ac:picMkLst>
        </pc:picChg>
        <pc:picChg chg="add del">
          <ac:chgData name="赵作翰" userId="443d8e21-a3a8-4d76-a659-60f0f41a8a20" providerId="ADAL" clId="{671451BC-7DE1-463E-A09F-23726BAECA29}" dt="2021-09-19T14:07:20.604" v="5741"/>
          <ac:picMkLst>
            <pc:docMk/>
            <pc:sldMk cId="493897111" sldId="269"/>
            <ac:picMk id="5124" creationId="{E068DE63-C33E-4871-8B45-81C13030E729}"/>
          </ac:picMkLst>
        </pc:picChg>
        <pc:cxnChg chg="add">
          <ac:chgData name="赵作翰" userId="443d8e21-a3a8-4d76-a659-60f0f41a8a20" providerId="ADAL" clId="{671451BC-7DE1-463E-A09F-23726BAECA29}" dt="2021-09-19T12:53:08.755" v="4952" actId="26606"/>
          <ac:cxnSpMkLst>
            <pc:docMk/>
            <pc:sldMk cId="493897111" sldId="269"/>
            <ac:cxnSpMk id="75" creationId="{6BE714B4-F36E-4926-93B3-190E5EC13C08}"/>
          </ac:cxnSpMkLst>
        </pc:cxnChg>
      </pc:sldChg>
      <pc:sldChg chg="addSp delSp modSp add modNotesTx">
        <pc:chgData name="赵作翰" userId="443d8e21-a3a8-4d76-a659-60f0f41a8a20" providerId="ADAL" clId="{671451BC-7DE1-463E-A09F-23726BAECA29}" dt="2021-09-20T08:03:02.345" v="8758" actId="20577"/>
        <pc:sldMkLst>
          <pc:docMk/>
          <pc:sldMk cId="2000961832" sldId="270"/>
        </pc:sldMkLst>
        <pc:spChg chg="mod">
          <ac:chgData name="赵作翰" userId="443d8e21-a3a8-4d76-a659-60f0f41a8a20" providerId="ADAL" clId="{671451BC-7DE1-463E-A09F-23726BAECA29}" dt="2021-09-20T07:52:23.080" v="8406" actId="20577"/>
          <ac:spMkLst>
            <pc:docMk/>
            <pc:sldMk cId="2000961832" sldId="270"/>
            <ac:spMk id="2" creationId="{EF40AB80-A11D-4ACF-97F9-2D7072D2F4A4}"/>
          </ac:spMkLst>
        </pc:spChg>
        <pc:spChg chg="add mod">
          <ac:chgData name="赵作翰" userId="443d8e21-a3a8-4d76-a659-60f0f41a8a20" providerId="ADAL" clId="{671451BC-7DE1-463E-A09F-23726BAECA29}" dt="2021-09-20T08:00:05.329" v="8716" actId="20577"/>
          <ac:spMkLst>
            <pc:docMk/>
            <pc:sldMk cId="2000961832" sldId="270"/>
            <ac:spMk id="6" creationId="{857EFA5C-7BC6-489C-83A2-86A46752A27F}"/>
          </ac:spMkLst>
        </pc:spChg>
        <pc:spChg chg="del">
          <ac:chgData name="赵作翰" userId="443d8e21-a3a8-4d76-a659-60f0f41a8a20" providerId="ADAL" clId="{671451BC-7DE1-463E-A09F-23726BAECA29}" dt="2021-09-20T07:50:42.968" v="8365" actId="478"/>
          <ac:spMkLst>
            <pc:docMk/>
            <pc:sldMk cId="2000961832" sldId="270"/>
            <ac:spMk id="7" creationId="{FD22998B-6985-4EC8-8054-8FA6ECD43ED7}"/>
          </ac:spMkLst>
        </pc:spChg>
      </pc:sldChg>
      <pc:sldChg chg="addSp delSp modSp add del modNotesTx">
        <pc:chgData name="赵作翰" userId="443d8e21-a3a8-4d76-a659-60f0f41a8a20" providerId="ADAL" clId="{671451BC-7DE1-463E-A09F-23726BAECA29}" dt="2021-09-20T05:28:21.763" v="6858" actId="2696"/>
        <pc:sldMkLst>
          <pc:docMk/>
          <pc:sldMk cId="3725499401" sldId="270"/>
        </pc:sldMkLst>
        <pc:spChg chg="mod">
          <ac:chgData name="赵作翰" userId="443d8e21-a3a8-4d76-a659-60f0f41a8a20" providerId="ADAL" clId="{671451BC-7DE1-463E-A09F-23726BAECA29}" dt="2021-09-19T13:33:06.321" v="5177" actId="20577"/>
          <ac:spMkLst>
            <pc:docMk/>
            <pc:sldMk cId="3725499401" sldId="270"/>
            <ac:spMk id="2" creationId="{EF40AB80-A11D-4ACF-97F9-2D7072D2F4A4}"/>
          </ac:spMkLst>
        </pc:spChg>
        <pc:spChg chg="add del mod">
          <ac:chgData name="赵作翰" userId="443d8e21-a3a8-4d76-a659-60f0f41a8a20" providerId="ADAL" clId="{671451BC-7DE1-463E-A09F-23726BAECA29}" dt="2021-09-19T13:54:10.368" v="5454"/>
          <ac:spMkLst>
            <pc:docMk/>
            <pc:sldMk cId="3725499401" sldId="270"/>
            <ac:spMk id="6" creationId="{A651277C-C16C-48DC-92B4-7C6E79233908}"/>
          </ac:spMkLst>
        </pc:spChg>
        <pc:spChg chg="add mod">
          <ac:chgData name="赵作翰" userId="443d8e21-a3a8-4d76-a659-60f0f41a8a20" providerId="ADAL" clId="{671451BC-7DE1-463E-A09F-23726BAECA29}" dt="2021-09-19T13:55:17.787" v="5548" actId="20577"/>
          <ac:spMkLst>
            <pc:docMk/>
            <pc:sldMk cId="3725499401" sldId="270"/>
            <ac:spMk id="7" creationId="{FD22998B-6985-4EC8-8054-8FA6ECD43ED7}"/>
          </ac:spMkLst>
        </pc:spChg>
        <pc:picChg chg="add mod">
          <ac:chgData name="赵作翰" userId="443d8e21-a3a8-4d76-a659-60f0f41a8a20" providerId="ADAL" clId="{671451BC-7DE1-463E-A09F-23726BAECA29}" dt="2021-09-19T13:07:59.352" v="5141" actId="1076"/>
          <ac:picMkLst>
            <pc:docMk/>
            <pc:sldMk cId="3725499401" sldId="270"/>
            <ac:picMk id="6146" creationId="{B36B09F2-1B8D-4347-9E83-73ADA75EF7D0}"/>
          </ac:picMkLst>
        </pc:picChg>
        <pc:inkChg chg="add del">
          <ac:chgData name="赵作翰" userId="443d8e21-a3a8-4d76-a659-60f0f41a8a20" providerId="ADAL" clId="{671451BC-7DE1-463E-A09F-23726BAECA29}" dt="2021-09-19T13:55:50.185" v="5550"/>
          <ac:inkMkLst>
            <pc:docMk/>
            <pc:sldMk cId="3725499401" sldId="270"/>
            <ac:inkMk id="8" creationId="{49AAC91A-C93F-4FC5-894D-F7483C399DD4}"/>
          </ac:inkMkLst>
        </pc:inkChg>
        <pc:inkChg chg="add del">
          <ac:chgData name="赵作翰" userId="443d8e21-a3a8-4d76-a659-60f0f41a8a20" providerId="ADAL" clId="{671451BC-7DE1-463E-A09F-23726BAECA29}" dt="2021-09-19T13:56:03.428" v="5553"/>
          <ac:inkMkLst>
            <pc:docMk/>
            <pc:sldMk cId="3725499401" sldId="270"/>
            <ac:inkMk id="9" creationId="{6AADF9B2-5D91-4614-9F53-0514C089A94E}"/>
          </ac:inkMkLst>
        </pc:inkChg>
        <pc:inkChg chg="add del">
          <ac:chgData name="赵作翰" userId="443d8e21-a3a8-4d76-a659-60f0f41a8a20" providerId="ADAL" clId="{671451BC-7DE1-463E-A09F-23726BAECA29}" dt="2021-09-19T13:56:03.428" v="5553"/>
          <ac:inkMkLst>
            <pc:docMk/>
            <pc:sldMk cId="3725499401" sldId="270"/>
            <ac:inkMk id="10" creationId="{6208AD90-3F65-40F5-98D6-C85287CAF15A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11" creationId="{D792B8CB-FA3D-4C64-9662-7BF05A0C443B}"/>
          </ac:inkMkLst>
        </pc:inkChg>
        <pc:inkChg chg="add del">
          <ac:chgData name="赵作翰" userId="443d8e21-a3a8-4d76-a659-60f0f41a8a20" providerId="ADAL" clId="{671451BC-7DE1-463E-A09F-23726BAECA29}" dt="2021-09-19T13:56:06.012" v="5556"/>
          <ac:inkMkLst>
            <pc:docMk/>
            <pc:sldMk cId="3725499401" sldId="270"/>
            <ac:inkMk id="12" creationId="{1D0901E2-47D5-408E-BE05-29D7E2DC90DB}"/>
          </ac:inkMkLst>
        </pc:inkChg>
        <pc:inkChg chg="add del">
          <ac:chgData name="赵作翰" userId="443d8e21-a3a8-4d76-a659-60f0f41a8a20" providerId="ADAL" clId="{671451BC-7DE1-463E-A09F-23726BAECA29}" dt="2021-09-19T13:56:06.012" v="5556"/>
          <ac:inkMkLst>
            <pc:docMk/>
            <pc:sldMk cId="3725499401" sldId="270"/>
            <ac:inkMk id="13" creationId="{23B7D67F-0C45-4090-851E-731514D187F3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14" creationId="{AD7516FB-7537-4F42-A770-907B43CF1AEF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15" creationId="{D1024138-9200-4C31-BBE7-426290248990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16" creationId="{41DDAFBA-2029-4982-9550-696E9CBF72FD}"/>
          </ac:inkMkLst>
        </pc:inkChg>
        <pc:inkChg chg="add del">
          <ac:chgData name="赵作翰" userId="443d8e21-a3a8-4d76-a659-60f0f41a8a20" providerId="ADAL" clId="{671451BC-7DE1-463E-A09F-23726BAECA29}" dt="2021-09-19T13:56:16.171" v="5563"/>
          <ac:inkMkLst>
            <pc:docMk/>
            <pc:sldMk cId="3725499401" sldId="270"/>
            <ac:inkMk id="17" creationId="{39FAC3AB-4609-4DC2-88F9-2A8A56C7529E}"/>
          </ac:inkMkLst>
        </pc:inkChg>
        <pc:inkChg chg="add del">
          <ac:chgData name="赵作翰" userId="443d8e21-a3a8-4d76-a659-60f0f41a8a20" providerId="ADAL" clId="{671451BC-7DE1-463E-A09F-23726BAECA29}" dt="2021-09-19T13:56:15.800" v="5562"/>
          <ac:inkMkLst>
            <pc:docMk/>
            <pc:sldMk cId="3725499401" sldId="270"/>
            <ac:inkMk id="18" creationId="{CACA2704-D3FD-4623-955C-8CFDAD950C46}"/>
          </ac:inkMkLst>
        </pc:inkChg>
        <pc:inkChg chg="add">
          <ac:chgData name="赵作翰" userId="443d8e21-a3a8-4d76-a659-60f0f41a8a20" providerId="ADAL" clId="{671451BC-7DE1-463E-A09F-23726BAECA29}" dt="2021-09-19T13:56:14.119" v="5561"/>
          <ac:inkMkLst>
            <pc:docMk/>
            <pc:sldMk cId="3725499401" sldId="270"/>
            <ac:inkMk id="19" creationId="{DD17CB31-520D-43CD-B93C-E0225CDA253C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0" creationId="{E5C2E300-BEEC-406A-B69E-747CCE3E753C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1" creationId="{2F67A135-52D0-4EFA-B9D4-3075008236F8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2" creationId="{40AD9ACB-4403-4CBA-B8E4-E87DD6EC9E77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3" creationId="{4CB15561-4171-4796-A462-BF5C090E82FD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4" creationId="{D9E979C7-C03C-4409-AA5A-BF02E1BE96F6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5" creationId="{D073C071-1DCE-4521-AA4C-CAA5AEC47FA1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6" creationId="{8526C2C0-C6A0-4F81-BA74-392F2E0FC251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7" creationId="{50F541CE-B2D1-4989-841C-4839E243123F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8" creationId="{44EFA7E0-239E-4D81-B433-84571FBC41E4}"/>
          </ac:inkMkLst>
        </pc:inkChg>
        <pc:inkChg chg="add del">
          <ac:chgData name="赵作翰" userId="443d8e21-a3a8-4d76-a659-60f0f41a8a20" providerId="ADAL" clId="{671451BC-7DE1-463E-A09F-23726BAECA29}" dt="2021-09-19T13:56:33.399" v="5574"/>
          <ac:inkMkLst>
            <pc:docMk/>
            <pc:sldMk cId="3725499401" sldId="270"/>
            <ac:inkMk id="29" creationId="{312D8CA8-DE16-457E-A1E2-1F7B55A2F3BD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0" creationId="{6581CE93-F07F-41ED-BDD2-30834C8CB045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1" creationId="{36F1BC91-B446-40E8-94EA-38E6A42F35C5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2" creationId="{B6797AA4-C58D-44DF-AFBD-D0FA13900FF8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3" creationId="{91359050-E1C5-4A37-A2B1-1F623C7A71D1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4" creationId="{60D68D7C-AAD2-4282-B95B-4AC0920453EA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5" creationId="{CC0890F0-2E80-495D-BB9E-2BED768A191F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6" creationId="{1A5BD00B-AB44-4B7C-BCBC-D783E30E410F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7" creationId="{FA945141-4930-4FCE-9C89-327B67B0546E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8" creationId="{FCB5D123-C6FC-49FA-99BA-3CE2BA189E9B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39" creationId="{3209DDC5-D124-4F02-B5D7-37DFEAE96A69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0" creationId="{9874F223-2F39-4D4E-BB84-E087419979CE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1" creationId="{197103CB-B747-46F6-B0A6-F2EEA3325E44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2" creationId="{B6DD34FD-95ED-4CA0-9631-F815A2AA2D18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3" creationId="{9A2365E6-8D45-4468-BF87-1CF664FF20B0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4" creationId="{77CACA61-8772-4141-9530-A565A3E1112D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5" creationId="{F5CBDA93-7ACB-4AEF-879C-8AA90113EFEA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6" creationId="{E0D1D0B2-E7B0-435B-B1CA-52B1560EAADF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7" creationId="{599A74BF-48CC-4F93-AAB5-3D550E769936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8" creationId="{F096462E-4AE8-48B0-8DC7-F2CAB7C1CE9C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49" creationId="{3F9B6A91-CF1D-45BD-AF5D-A7E37B79378F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0" creationId="{A343BF60-A9EE-432D-90BB-DFC89A21C7D7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1" creationId="{6E95FDF7-A2D2-4FA8-ACBF-74F3A6C6881F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2" creationId="{2E78141B-19FC-4A5D-ABDA-475ABB8E0B1B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3" creationId="{20D3C960-04EB-46A3-83B2-EE059FC67DEE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4" creationId="{C53F790F-5B29-484C-AFDA-84F26CE3E6B6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5" creationId="{56B84371-C277-4973-8D68-893CE891897A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6" creationId="{4D2C64EE-9559-4EE6-9BA6-6DF7CA89B981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7" creationId="{63BB98A3-02A1-4293-9A34-7BCAF9A14B24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8" creationId="{5D749F15-BFA3-4CB5-8B5D-E387EE7A3A7B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59" creationId="{95B197EA-1561-4F4E-8768-18956EF84C14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0" creationId="{D5C484A8-FB8B-4805-8D6A-EBB362176BD7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1" creationId="{1B396B3B-5D3F-4CF2-8E5E-5F2DE05FF0DA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2" creationId="{00206221-6C76-4CBE-BF4F-0F0633607D19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3" creationId="{50BE93EF-16C0-4B85-8FF1-9C50BE339220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144" creationId="{7E581273-3B45-408B-A85E-9D3C839F8563}"/>
          </ac:inkMkLst>
        </pc:inkChg>
        <pc:inkChg chg="add del">
          <ac:chgData name="赵作翰" userId="443d8e21-a3a8-4d76-a659-60f0f41a8a20" providerId="ADAL" clId="{671451BC-7DE1-463E-A09F-23726BAECA29}" dt="2021-09-19T13:56:45.313" v="5610"/>
          <ac:inkMkLst>
            <pc:docMk/>
            <pc:sldMk cId="3725499401" sldId="270"/>
            <ac:inkMk id="6145" creationId="{2A87D740-B2FC-44F5-BF14-F81C6BBACF0F}"/>
          </ac:inkMkLst>
        </pc:inkChg>
        <pc:inkChg chg="add del">
          <ac:chgData name="赵作翰" userId="443d8e21-a3a8-4d76-a659-60f0f41a8a20" providerId="ADAL" clId="{671451BC-7DE1-463E-A09F-23726BAECA29}" dt="2021-09-19T13:56:49.522" v="5615"/>
          <ac:inkMkLst>
            <pc:docMk/>
            <pc:sldMk cId="3725499401" sldId="270"/>
            <ac:inkMk id="6147" creationId="{1DDA0D4B-93AF-41AF-ACF3-D16A05316D15}"/>
          </ac:inkMkLst>
        </pc:inkChg>
        <pc:inkChg chg="add del">
          <ac:chgData name="赵作翰" userId="443d8e21-a3a8-4d76-a659-60f0f41a8a20" providerId="ADAL" clId="{671451BC-7DE1-463E-A09F-23726BAECA29}" dt="2021-09-19T13:56:49.522" v="5615"/>
          <ac:inkMkLst>
            <pc:docMk/>
            <pc:sldMk cId="3725499401" sldId="270"/>
            <ac:inkMk id="6148" creationId="{D4EEC508-4818-47F7-A7E3-02DE2C69CCF4}"/>
          </ac:inkMkLst>
        </pc:inkChg>
        <pc:inkChg chg="add del">
          <ac:chgData name="赵作翰" userId="443d8e21-a3a8-4d76-a659-60f0f41a8a20" providerId="ADAL" clId="{671451BC-7DE1-463E-A09F-23726BAECA29}" dt="2021-09-19T13:56:49.522" v="5615"/>
          <ac:inkMkLst>
            <pc:docMk/>
            <pc:sldMk cId="3725499401" sldId="270"/>
            <ac:inkMk id="6149" creationId="{BDC2452C-021D-4832-8142-2BD405E9EA05}"/>
          </ac:inkMkLst>
        </pc:inkChg>
        <pc:inkChg chg="add del">
          <ac:chgData name="赵作翰" userId="443d8e21-a3a8-4d76-a659-60f0f41a8a20" providerId="ADAL" clId="{671451BC-7DE1-463E-A09F-23726BAECA29}" dt="2021-09-19T13:56:49.522" v="5615"/>
          <ac:inkMkLst>
            <pc:docMk/>
            <pc:sldMk cId="3725499401" sldId="270"/>
            <ac:inkMk id="6150" creationId="{D21805A0-9A33-43DB-B577-F73E8675CCF3}"/>
          </ac:inkMkLst>
        </pc:inkChg>
        <pc:inkChg chg="add del">
          <ac:chgData name="赵作翰" userId="443d8e21-a3a8-4d76-a659-60f0f41a8a20" providerId="ADAL" clId="{671451BC-7DE1-463E-A09F-23726BAECA29}" dt="2021-09-19T13:56:49.522" v="5615"/>
          <ac:inkMkLst>
            <pc:docMk/>
            <pc:sldMk cId="3725499401" sldId="270"/>
            <ac:inkMk id="6151" creationId="{E68EA08F-9007-47B5-B6CD-AD7AE3A4D8DF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2" creationId="{703E2DF8-7289-498F-A44F-614881967019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153" creationId="{330DD55B-7E9F-4332-B7A6-F7C548E1B3F0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4" creationId="{6561BA89-4DD2-46E7-B922-ABD270526153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5" creationId="{ACF10A73-B4B6-46E9-B86A-B2758DF5EB5A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6" creationId="{8840B8D2-BAE7-46C2-B63F-FB4BE95B4526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7" creationId="{F98E6335-64EC-4FED-8D7C-2DD1C8168B93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8" creationId="{26524C83-29F5-47F6-97E6-BCDBCFE819CC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59" creationId="{CF6E9496-C75D-48D8-AF2E-FE1EC4426A03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60" creationId="{31C6F137-CC47-4CA9-A0F3-7214BF6530C7}"/>
          </ac:inkMkLst>
        </pc:inkChg>
        <pc:inkChg chg="add del">
          <ac:chgData name="赵作翰" userId="443d8e21-a3a8-4d76-a659-60f0f41a8a20" providerId="ADAL" clId="{671451BC-7DE1-463E-A09F-23726BAECA29}" dt="2021-09-19T13:56:55.086" v="5630"/>
          <ac:inkMkLst>
            <pc:docMk/>
            <pc:sldMk cId="3725499401" sldId="270"/>
            <ac:inkMk id="6161" creationId="{422E3A50-2F91-4667-9072-D42CD4B31BBC}"/>
          </ac:inkMkLst>
        </pc:inkChg>
        <pc:inkChg chg="add del">
          <ac:chgData name="赵作翰" userId="443d8e21-a3a8-4d76-a659-60f0f41a8a20" providerId="ADAL" clId="{671451BC-7DE1-463E-A09F-23726BAECA29}" dt="2021-09-19T13:56:54.602" v="5629"/>
          <ac:inkMkLst>
            <pc:docMk/>
            <pc:sldMk cId="3725499401" sldId="270"/>
            <ac:inkMk id="6162" creationId="{588E5597-297C-48B4-8860-AE3700EA2A85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63" creationId="{D7B2E61E-24A3-4181-BE32-550328AD6492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64" creationId="{D90AADE2-9B53-4F5E-98E5-07B854DAF7FB}"/>
          </ac:inkMkLst>
        </pc:inkChg>
        <pc:inkChg chg="add del">
          <ac:chgData name="赵作翰" userId="443d8e21-a3a8-4d76-a659-60f0f41a8a20" providerId="ADAL" clId="{671451BC-7DE1-463E-A09F-23726BAECA29}" dt="2021-09-19T13:57:00.152" v="5636"/>
          <ac:inkMkLst>
            <pc:docMk/>
            <pc:sldMk cId="3725499401" sldId="270"/>
            <ac:inkMk id="6165" creationId="{E7FF0F45-C6CE-4249-86F7-1F876F02BE30}"/>
          </ac:inkMkLst>
        </pc:inkChg>
        <pc:inkChg chg="add">
          <ac:chgData name="赵作翰" userId="443d8e21-a3a8-4d76-a659-60f0f41a8a20" providerId="ADAL" clId="{671451BC-7DE1-463E-A09F-23726BAECA29}" dt="2021-09-19T13:56:59.417" v="5635"/>
          <ac:inkMkLst>
            <pc:docMk/>
            <pc:sldMk cId="3725499401" sldId="270"/>
            <ac:inkMk id="6166" creationId="{03CE73EE-1CAB-4617-8EB3-EB620791132B}"/>
          </ac:inkMkLst>
        </pc:inkChg>
        <pc:inkChg chg="add del">
          <ac:chgData name="赵作翰" userId="443d8e21-a3a8-4d76-a659-60f0f41a8a20" providerId="ADAL" clId="{671451BC-7DE1-463E-A09F-23726BAECA29}" dt="2021-09-19T13:57:02.531" v="5641"/>
          <ac:inkMkLst>
            <pc:docMk/>
            <pc:sldMk cId="3725499401" sldId="270"/>
            <ac:inkMk id="6167" creationId="{DD012D82-7ECD-4B27-B66C-E842D52D89C2}"/>
          </ac:inkMkLst>
        </pc:inkChg>
        <pc:inkChg chg="add del">
          <ac:chgData name="赵作翰" userId="443d8e21-a3a8-4d76-a659-60f0f41a8a20" providerId="ADAL" clId="{671451BC-7DE1-463E-A09F-23726BAECA29}" dt="2021-09-19T13:57:02.303" v="5640"/>
          <ac:inkMkLst>
            <pc:docMk/>
            <pc:sldMk cId="3725499401" sldId="270"/>
            <ac:inkMk id="6168" creationId="{AF619C15-4FD2-45D6-B6B2-BBE8DA72D056}"/>
          </ac:inkMkLst>
        </pc:inkChg>
        <pc:inkChg chg="add">
          <ac:chgData name="赵作翰" userId="443d8e21-a3a8-4d76-a659-60f0f41a8a20" providerId="ADAL" clId="{671451BC-7DE1-463E-A09F-23726BAECA29}" dt="2021-09-19T13:57:02.183" v="5639"/>
          <ac:inkMkLst>
            <pc:docMk/>
            <pc:sldMk cId="3725499401" sldId="270"/>
            <ac:inkMk id="6169" creationId="{B3D2FD67-CB2A-4F52-95CA-1735283ADC26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0" creationId="{CFE1F744-6385-4277-A597-6F5CE58401AF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1" creationId="{D48437F5-D2EF-4478-808D-418509DD047B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2" creationId="{7B9838DC-3C83-4341-B695-3B47748ADFD7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3" creationId="{2A825E77-D8EE-4B04-9CA9-70C21E8701DD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4" creationId="{1A8DD787-71FA-4AF6-96B3-D02E8B645628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5" creationId="{60975561-81B8-434A-BAE8-A403685DB3D1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6" creationId="{797D803A-38A5-476E-93CD-ADF83B558BD0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7" creationId="{A740CB5B-F628-4DDD-BA80-F09A2B5EEDFE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8" creationId="{58BFF5A1-09B9-406E-97DC-69CD4720B8A0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79" creationId="{D350C7AD-151C-4855-A9A7-7D0A1FE45739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80" creationId="{CB126F1D-C4FD-424E-9090-CA3B2FC92012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81" creationId="{91B2E12B-317C-4063-B6DD-97D6E1C7B41B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82" creationId="{C6ADF2FD-EF41-4612-A947-51254CDBFFE9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83" creationId="{7A0E6E57-95E7-462C-A25C-2D64B7254E5C}"/>
          </ac:inkMkLst>
        </pc:inkChg>
        <pc:inkChg chg="add del">
          <ac:chgData name="赵作翰" userId="443d8e21-a3a8-4d76-a659-60f0f41a8a20" providerId="ADAL" clId="{671451BC-7DE1-463E-A09F-23726BAECA29}" dt="2021-09-19T13:57:09.329" v="5657"/>
          <ac:inkMkLst>
            <pc:docMk/>
            <pc:sldMk cId="3725499401" sldId="270"/>
            <ac:inkMk id="6184" creationId="{82384948-B677-419C-ACBE-3FA7A7626DC9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185" creationId="{982176ED-6F45-4B55-AE11-D43B21FA7E92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186" creationId="{6D868447-0779-4EEF-95EA-4B5D235CEE07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87" creationId="{2F07E2F0-BE18-43D7-88C2-D8DDBCDB7638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88" creationId="{1CD52AD1-63D4-4261-B99A-65A5DAC35D9B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89" creationId="{3CB5A766-A038-472D-BED8-69767FE5EB6F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0" creationId="{292BDFB5-963C-4281-9287-769CE1444AFA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1" creationId="{7132AD80-690A-458E-B243-D262CEFE3B77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2" creationId="{A8C32AE7-E6DE-4429-8479-1DED8F4DFD84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3" creationId="{78874E73-0562-4CC7-B0DE-E2BC8D641C3E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4" creationId="{DEFC7069-2A40-401E-99B3-219977F8CB79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5" creationId="{BB0B565F-D68F-49C0-8D14-375034274BD8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6" creationId="{869B6FEB-9306-418F-946C-DF456AC03FEA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7" creationId="{9F5499AA-74D2-4164-90D4-09A5845A53D7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8" creationId="{A3AC69B4-D89B-4AC7-B1ED-F1655DF10C17}"/>
          </ac:inkMkLst>
        </pc:inkChg>
        <pc:inkChg chg="add del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199" creationId="{5640F758-0047-488E-88FB-A6291794DEB1}"/>
          </ac:inkMkLst>
        </pc:inkChg>
        <pc:inkChg chg="add">
          <ac:chgData name="赵作翰" userId="443d8e21-a3a8-4d76-a659-60f0f41a8a20" providerId="ADAL" clId="{671451BC-7DE1-463E-A09F-23726BAECA29}" dt="2021-09-19T13:57:15.948" v="5671"/>
          <ac:inkMkLst>
            <pc:docMk/>
            <pc:sldMk cId="3725499401" sldId="270"/>
            <ac:inkMk id="6200" creationId="{74C6ABF6-470C-4170-B24B-5C0A111E56A0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1" creationId="{C5037FDD-640B-4EDA-A8EB-ACFCC95BDBAF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2" creationId="{4ED69015-7AF8-47BB-A0AE-1F8B5DD8AFF4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3" creationId="{06BB70BE-2484-46A8-9CB0-30A6B4F233B3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4" creationId="{D5B77148-1F29-4CB1-978A-1259AE013BC0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5" creationId="{BE88370E-630E-4006-A1AF-508D37CEB0EB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6" creationId="{AF3853C9-BDB1-4F63-80C9-774B090DC0C7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7" creationId="{2F1E839E-E00C-418D-B896-648ED4162DCE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8" creationId="{15E643D5-ACAF-4ADD-8B7C-DBA2DB24547C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09" creationId="{6905E37E-F0CF-4FA4-9B22-9CAE8718DA1F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10" creationId="{17CA83EA-79C5-442A-B0D4-1C5E449A3A8F}"/>
          </ac:inkMkLst>
        </pc:inkChg>
        <pc:inkChg chg="add del">
          <ac:chgData name="赵作翰" userId="443d8e21-a3a8-4d76-a659-60f0f41a8a20" providerId="ADAL" clId="{671451BC-7DE1-463E-A09F-23726BAECA29}" dt="2021-09-19T13:57:24.015" v="5683"/>
          <ac:inkMkLst>
            <pc:docMk/>
            <pc:sldMk cId="3725499401" sldId="270"/>
            <ac:inkMk id="6211" creationId="{C5897378-5D09-46EE-96FA-81F3AA02C443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2" creationId="{4D055EAE-306D-4B4C-85C7-F3AD73D8527B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3" creationId="{3D768669-4185-43A3-9E4F-BD47D4B4A791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4" creationId="{83B25B96-AA06-40BF-8E8C-E9A627012569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5" creationId="{A8527EDE-BE5C-4E94-AA74-52154FBA95CC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6" creationId="{34D7804A-37E7-4CBF-B372-07CD796C7A17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7" creationId="{031E12D4-BDD4-4C2F-8FA1-003BE4E14B0C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8" creationId="{FBAEC8B4-B6D4-4D9B-A0B2-608C828AFA67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19" creationId="{334FBCF6-2B51-4781-BD5B-1670FAB51964}"/>
          </ac:inkMkLst>
        </pc:inkChg>
        <pc:inkChg chg="add del">
          <ac:chgData name="赵作翰" userId="443d8e21-a3a8-4d76-a659-60f0f41a8a20" providerId="ADAL" clId="{671451BC-7DE1-463E-A09F-23726BAECA29}" dt="2021-09-19T13:57:44.104" v="5692"/>
          <ac:inkMkLst>
            <pc:docMk/>
            <pc:sldMk cId="3725499401" sldId="270"/>
            <ac:inkMk id="6220" creationId="{5103650E-7484-4CCB-B153-307B5F361FED}"/>
          </ac:inkMkLst>
        </pc:inkChg>
        <pc:inkChg chg="add del">
          <ac:chgData name="赵作翰" userId="443d8e21-a3a8-4d76-a659-60f0f41a8a20" providerId="ADAL" clId="{671451BC-7DE1-463E-A09F-23726BAECA29}" dt="2021-09-19T13:57:48.018" v="5695"/>
          <ac:inkMkLst>
            <pc:docMk/>
            <pc:sldMk cId="3725499401" sldId="270"/>
            <ac:inkMk id="6221" creationId="{270B8E3D-4AE1-4726-907F-81DCDB3CB2B5}"/>
          </ac:inkMkLst>
        </pc:inkChg>
        <pc:inkChg chg="add del">
          <ac:chgData name="赵作翰" userId="443d8e21-a3a8-4d76-a659-60f0f41a8a20" providerId="ADAL" clId="{671451BC-7DE1-463E-A09F-23726BAECA29}" dt="2021-09-19T13:57:48.018" v="5695"/>
          <ac:inkMkLst>
            <pc:docMk/>
            <pc:sldMk cId="3725499401" sldId="270"/>
            <ac:inkMk id="6222" creationId="{FB70DE74-A1FC-4B27-A300-C69DEC4A2228}"/>
          </ac:inkMkLst>
        </pc:inkChg>
        <pc:inkChg chg="add del">
          <ac:chgData name="赵作翰" userId="443d8e21-a3a8-4d76-a659-60f0f41a8a20" providerId="ADAL" clId="{671451BC-7DE1-463E-A09F-23726BAECA29}" dt="2021-09-19T13:57:48.018" v="5695"/>
          <ac:inkMkLst>
            <pc:docMk/>
            <pc:sldMk cId="3725499401" sldId="270"/>
            <ac:inkMk id="6223" creationId="{D172CCEE-D62D-479E-B91A-2C7B3287586F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224" creationId="{A964F040-455E-4FF6-A332-B7116FD3FA0F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225" creationId="{7107726F-9AE6-4B11-A2F4-99B5C9D6355B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226" creationId="{05A32113-9522-4C2E-B757-7CB7A4F01168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227" creationId="{C74F86F8-A84D-47DE-BD9A-EB567BD428AD}"/>
          </ac:inkMkLst>
        </pc:inkChg>
        <pc:inkChg chg="add del">
          <ac:chgData name="赵作翰" userId="443d8e21-a3a8-4d76-a659-60f0f41a8a20" providerId="ADAL" clId="{671451BC-7DE1-463E-A09F-23726BAECA29}" dt="2021-09-19T13:58:04.809" v="5700"/>
          <ac:inkMkLst>
            <pc:docMk/>
            <pc:sldMk cId="3725499401" sldId="270"/>
            <ac:inkMk id="6228" creationId="{6AFCAC5D-6E9D-4752-83B6-029B49B2BB62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29" creationId="{2B0865D5-7CCF-4F1D-B803-8EBFE50ABF38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30" creationId="{51136E44-75B0-422B-8E75-4317681F0EB5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31" creationId="{9DCD1873-FE23-48A6-B5D4-6474DAAD79B0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32" creationId="{4C243821-9E84-4CA7-86D0-A1DEB63BC4AA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33" creationId="{96A9B3BA-7277-4F57-87BA-9B3BD6FA7002}"/>
          </ac:inkMkLst>
        </pc:inkChg>
        <pc:inkChg chg="add del">
          <ac:chgData name="赵作翰" userId="443d8e21-a3a8-4d76-a659-60f0f41a8a20" providerId="ADAL" clId="{671451BC-7DE1-463E-A09F-23726BAECA29}" dt="2021-09-19T13:58:09.139" v="5706"/>
          <ac:inkMkLst>
            <pc:docMk/>
            <pc:sldMk cId="3725499401" sldId="270"/>
            <ac:inkMk id="6234" creationId="{A9F48583-7551-4080-8E20-0C79D5E6496E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35" creationId="{877F1933-22C9-4009-9713-2CA2B46F9BEB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36" creationId="{81BABD5A-F5FF-48E8-8AFE-856C659C0BD3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37" creationId="{F0FBD91A-92B3-496F-8365-1386EDEDD2BD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38" creationId="{3AF92DDE-8548-401D-80AD-04E9CD197F70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39" creationId="{88A0158F-C56C-4793-B493-C51ABFBBA81B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0" creationId="{40D40B59-D8C1-4AFF-9D5B-7E4AC36D1139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1" creationId="{67E9C651-0A05-469D-A87C-573B4F8CAC36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2" creationId="{35E67346-47EE-4D72-8F46-14C1DD27814F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3" creationId="{2D65442E-1F76-46A8-826A-7D38C249CE21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4" creationId="{E69A4FE3-7FE7-455D-AC2D-3B07656709EC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5" creationId="{560399B0-8816-4199-B0B4-D331E09FAED5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6" creationId="{174182DE-EF01-464B-B983-8C6A51E0BA0C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7" creationId="{48D87175-69DE-420F-A4B2-FBA8A9C4D46C}"/>
          </ac:inkMkLst>
        </pc:inkChg>
        <pc:inkChg chg="add del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8" creationId="{B043257B-99E7-4417-ADEE-F8069775BA8D}"/>
          </ac:inkMkLst>
        </pc:inkChg>
        <pc:inkChg chg="add">
          <ac:chgData name="赵作翰" userId="443d8e21-a3a8-4d76-a659-60f0f41a8a20" providerId="ADAL" clId="{671451BC-7DE1-463E-A09F-23726BAECA29}" dt="2021-09-19T13:58:45.910" v="5720"/>
          <ac:inkMkLst>
            <pc:docMk/>
            <pc:sldMk cId="3725499401" sldId="270"/>
            <ac:inkMk id="6249" creationId="{DE51BF24-D92D-492E-A44D-FFA4D4DB0EF8}"/>
          </ac:inkMkLst>
        </pc:inkChg>
      </pc:sldChg>
      <pc:sldChg chg="addSp delSp modSp add del modNotesTx">
        <pc:chgData name="赵作翰" userId="443d8e21-a3a8-4d76-a659-60f0f41a8a20" providerId="ADAL" clId="{671451BC-7DE1-463E-A09F-23726BAECA29}" dt="2021-09-20T05:28:21.740" v="6856" actId="2696"/>
        <pc:sldMkLst>
          <pc:docMk/>
          <pc:sldMk cId="117246959" sldId="271"/>
        </pc:sldMkLst>
        <pc:spChg chg="mod">
          <ac:chgData name="赵作翰" userId="443d8e21-a3a8-4d76-a659-60f0f41a8a20" providerId="ADAL" clId="{671451BC-7DE1-463E-A09F-23726BAECA29}" dt="2021-09-19T14:07:43.703" v="5775" actId="20577"/>
          <ac:spMkLst>
            <pc:docMk/>
            <pc:sldMk cId="117246959" sldId="271"/>
            <ac:spMk id="2" creationId="{92286E5B-B8FD-4B44-8840-2F98D4B25D36}"/>
          </ac:spMkLst>
        </pc:spChg>
        <pc:picChg chg="add mod modCrop">
          <ac:chgData name="赵作翰" userId="443d8e21-a3a8-4d76-a659-60f0f41a8a20" providerId="ADAL" clId="{671451BC-7DE1-463E-A09F-23726BAECA29}" dt="2021-09-19T14:08:35.755" v="5781" actId="1076"/>
          <ac:picMkLst>
            <pc:docMk/>
            <pc:sldMk cId="117246959" sldId="271"/>
            <ac:picMk id="7170" creationId="{64DE1F58-6731-437A-94B5-C420EE5C0A45}"/>
          </ac:picMkLst>
        </pc:picChg>
        <pc:inkChg chg="add del">
          <ac:chgData name="赵作翰" userId="443d8e21-a3a8-4d76-a659-60f0f41a8a20" providerId="ADAL" clId="{671451BC-7DE1-463E-A09F-23726BAECA29}" dt="2021-09-19T14:15:28.267" v="6138"/>
          <ac:inkMkLst>
            <pc:docMk/>
            <pc:sldMk cId="117246959" sldId="271"/>
            <ac:inkMk id="6" creationId="{7357C3CB-267C-4739-9A9B-B48C2FF256AC}"/>
          </ac:inkMkLst>
        </pc:inkChg>
        <pc:inkChg chg="add del">
          <ac:chgData name="赵作翰" userId="443d8e21-a3a8-4d76-a659-60f0f41a8a20" providerId="ADAL" clId="{671451BC-7DE1-463E-A09F-23726BAECA29}" dt="2021-09-19T14:15:28.076" v="6137"/>
          <ac:inkMkLst>
            <pc:docMk/>
            <pc:sldMk cId="117246959" sldId="271"/>
            <ac:inkMk id="7" creationId="{2E07CD41-2045-4F48-BC21-C749982F88C0}"/>
          </ac:inkMkLst>
        </pc:inkChg>
        <pc:inkChg chg="add">
          <ac:chgData name="赵作翰" userId="443d8e21-a3a8-4d76-a659-60f0f41a8a20" providerId="ADAL" clId="{671451BC-7DE1-463E-A09F-23726BAECA29}" dt="2021-09-19T14:15:27.317" v="6136"/>
          <ac:inkMkLst>
            <pc:docMk/>
            <pc:sldMk cId="117246959" sldId="271"/>
            <ac:inkMk id="8" creationId="{B531C73A-B6E8-4778-8E42-240278318725}"/>
          </ac:inkMkLst>
        </pc:inkChg>
        <pc:inkChg chg="add">
          <ac:chgData name="赵作翰" userId="443d8e21-a3a8-4d76-a659-60f0f41a8a20" providerId="ADAL" clId="{671451BC-7DE1-463E-A09F-23726BAECA29}" dt="2021-09-19T14:15:29.813" v="6139"/>
          <ac:inkMkLst>
            <pc:docMk/>
            <pc:sldMk cId="117246959" sldId="271"/>
            <ac:inkMk id="9" creationId="{06838AB2-6381-473B-8728-031A96BEAC0F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0" creationId="{5205A5B5-72D2-4F92-9D16-FE8D179AF25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1" creationId="{9408AB40-35E1-4E1F-84C8-1D32AF013FE1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2" creationId="{92FFF228-7FC7-4EE2-983E-3E087402207C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3" creationId="{F114AFE4-54B8-4BF9-8D72-10AE4CA7B266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4" creationId="{75961032-0630-4F92-AA51-028B5F41E1D9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5" creationId="{5D4C249E-F6A8-4A2D-AB30-92F1BB2B8BD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6" creationId="{E99C45B9-C3BA-43F5-B115-73F6B80A1688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7" creationId="{8AAC56C8-D8F5-4792-B74E-C12065285F18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8" creationId="{F26B3836-739C-42F6-B7EB-BEAB3BA4717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19" creationId="{D2C5A843-843D-4CD5-A395-1A8A79F89F97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0" creationId="{EA4F17D6-3215-482A-ABCA-A8CBA4B3736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1" creationId="{A26C42E5-4295-486A-8134-2802B0C2E112}"/>
          </ac:inkMkLst>
        </pc:inkChg>
        <pc:inkChg chg="add">
          <ac:chgData name="赵作翰" userId="443d8e21-a3a8-4d76-a659-60f0f41a8a20" providerId="ADAL" clId="{671451BC-7DE1-463E-A09F-23726BAECA29}" dt="2021-09-19T14:15:34.548" v="6152"/>
          <ac:inkMkLst>
            <pc:docMk/>
            <pc:sldMk cId="117246959" sldId="271"/>
            <ac:inkMk id="22" creationId="{BB87B64E-2416-45C2-8102-531478064C61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3" creationId="{40B399AB-3F81-428F-B7A3-7E6D42C4AA17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4" creationId="{0EB168AD-3F74-468B-9794-F26821F078B5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5" creationId="{84D3CA5E-3592-4115-9EA6-6B6ED47134DB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6" creationId="{C7AD7786-0164-49B1-ADC6-637E526D6950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7" creationId="{64261794-B12F-498C-944D-FE866D54502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8" creationId="{7E6484B3-743F-4FC7-9D57-2A4E266A4E5E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29" creationId="{FF69E755-3895-43A5-9C10-A2F748B125C3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0" creationId="{84B08FF3-BB3C-4001-8991-15ABC9447D31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1" creationId="{906CF165-0015-4A3C-8D8D-CD122FA7AB69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2" creationId="{47C9EEC7-2E03-4CAD-BD1D-B77CBDF3795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3" creationId="{51D6917A-4115-4BD9-8A6B-39117B28F139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4" creationId="{1CC49FA1-F719-4929-8BD5-75CA4EC2B49C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5" creationId="{CA67DB12-3DDF-47A9-847B-451329FF3D6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6" creationId="{673D9EAD-3C09-403E-8E4E-C83CA9915618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7" creationId="{6FA82C4F-30B5-49D8-A9BC-BCB72D4AC14A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8" creationId="{226D891A-F910-476C-8B3A-76C535F62A76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39" creationId="{A8078932-163D-4973-B9D8-8EFF19BB9ACC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0" creationId="{06313DD9-F05C-4DDE-98C5-6F728F7D9640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1" creationId="{D77D2636-0B6F-4421-AF63-542E0863E929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2" creationId="{AD0C1050-0E55-4E29-9E60-547C96B12E2B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3" creationId="{A821920E-B15F-450C-B8ED-E6D9A4D43BE5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4" creationId="{A9645132-6121-46DE-819D-2485B6D37F10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5" creationId="{968C0A4D-E103-4271-B818-1152FE58DE24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6" creationId="{EC1C1005-74BB-460B-8FD0-87481F11B0E8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7" creationId="{A516B616-739B-485E-9105-45D0AE6DE501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8" creationId="{FDE860B9-E59A-4777-A645-EB59381DBFEE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49" creationId="{B0B5910D-7B88-4C04-9A0E-07FDD72C0C7E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50" creationId="{4680FBB1-021F-465A-92F8-2148A74836C7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51" creationId="{5CFD98F0-477A-44E9-995F-F1D697301DBD}"/>
          </ac:inkMkLst>
        </pc:inkChg>
        <pc:inkChg chg="add">
          <ac:chgData name="赵作翰" userId="443d8e21-a3a8-4d76-a659-60f0f41a8a20" providerId="ADAL" clId="{671451BC-7DE1-463E-A09F-23726BAECA29}" dt="2021-09-19T14:15:46.423" v="6182"/>
          <ac:inkMkLst>
            <pc:docMk/>
            <pc:sldMk cId="117246959" sldId="271"/>
            <ac:inkMk id="52" creationId="{7A1B57A9-C68B-4655-BAFA-3695E44F59C3}"/>
          </ac:inkMkLst>
        </pc:inkChg>
        <pc:inkChg chg="add del">
          <ac:chgData name="赵作翰" userId="443d8e21-a3a8-4d76-a659-60f0f41a8a20" providerId="ADAL" clId="{671451BC-7DE1-463E-A09F-23726BAECA29}" dt="2021-09-19T14:15:49.275" v="6185"/>
          <ac:inkMkLst>
            <pc:docMk/>
            <pc:sldMk cId="117246959" sldId="271"/>
            <ac:inkMk id="53" creationId="{1BB91356-6F5C-4BA7-96FE-778DED59579C}"/>
          </ac:inkMkLst>
        </pc:inkChg>
        <pc:inkChg chg="add del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54" creationId="{EEC5E2CD-5C00-449B-BDB7-940031C1FC97}"/>
          </ac:inkMkLst>
        </pc:inkChg>
        <pc:inkChg chg="add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55" creationId="{E925AFC6-3BB3-4D3B-8546-A2C5C5FE3BDE}"/>
          </ac:inkMkLst>
        </pc:inkChg>
        <pc:inkChg chg="add">
          <ac:chgData name="赵作翰" userId="443d8e21-a3a8-4d76-a659-60f0f41a8a20" providerId="ADAL" clId="{671451BC-7DE1-463E-A09F-23726BAECA29}" dt="2021-09-19T14:15:47.408" v="6183"/>
          <ac:inkMkLst>
            <pc:docMk/>
            <pc:sldMk cId="117246959" sldId="271"/>
            <ac:inkMk id="56" creationId="{732DF222-6460-42C2-B034-BD5D1E371457}"/>
          </ac:inkMkLst>
        </pc:inkChg>
        <pc:inkChg chg="add del">
          <ac:chgData name="赵作翰" userId="443d8e21-a3a8-4d76-a659-60f0f41a8a20" providerId="ADAL" clId="{671451BC-7DE1-463E-A09F-23726BAECA29}" dt="2021-09-19T14:15:49.275" v="6185"/>
          <ac:inkMkLst>
            <pc:docMk/>
            <pc:sldMk cId="117246959" sldId="271"/>
            <ac:inkMk id="57" creationId="{CD266382-714D-49AD-B6CF-E66090990F5F}"/>
          </ac:inkMkLst>
        </pc:inkChg>
        <pc:inkChg chg="add">
          <ac:chgData name="赵作翰" userId="443d8e21-a3a8-4d76-a659-60f0f41a8a20" providerId="ADAL" clId="{671451BC-7DE1-463E-A09F-23726BAECA29}" dt="2021-09-19T14:15:49.275" v="6185"/>
          <ac:inkMkLst>
            <pc:docMk/>
            <pc:sldMk cId="117246959" sldId="271"/>
            <ac:inkMk id="58" creationId="{1B275334-13BC-4CD2-A031-47ADDE2622F5}"/>
          </ac:inkMkLst>
        </pc:inkChg>
        <pc:inkChg chg="add del">
          <ac:chgData name="赵作翰" userId="443d8e21-a3a8-4d76-a659-60f0f41a8a20" providerId="ADAL" clId="{671451BC-7DE1-463E-A09F-23726BAECA29}" dt="2021-09-19T14:17:07.827" v="6254"/>
          <ac:inkMkLst>
            <pc:docMk/>
            <pc:sldMk cId="117246959" sldId="271"/>
            <ac:inkMk id="59" creationId="{740CCFC0-051F-46B6-BBD4-093E263BAFBD}"/>
          </ac:inkMkLst>
        </pc:inkChg>
        <pc:inkChg chg="add del">
          <ac:chgData name="赵作翰" userId="443d8e21-a3a8-4d76-a659-60f0f41a8a20" providerId="ADAL" clId="{671451BC-7DE1-463E-A09F-23726BAECA29}" dt="2021-09-19T14:17:07.827" v="6254"/>
          <ac:inkMkLst>
            <pc:docMk/>
            <pc:sldMk cId="117246959" sldId="271"/>
            <ac:inkMk id="60" creationId="{F942BEDE-4444-4079-BC42-10802EA1DB9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61" creationId="{D0BCFAD5-2FA2-4182-8D32-732FF7CDC3EC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62" creationId="{93F1065D-EBFB-4B0B-A817-349C503AD8DA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63" creationId="{BF910AC5-0E9A-4D2D-A03B-08BCFD4A3F60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68" creationId="{CB5A3C6A-5C66-4783-B453-5549BC2101C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69" creationId="{E05280EA-1190-4AD4-B4C9-D9F49548C7E9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1" creationId="{D5D5C12C-10C2-417B-92FA-9DAC4887E9B1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2" creationId="{F890F5DA-DCE2-4A9B-A049-DD6AD7F4CA44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3" creationId="{3F4FED6E-0BC8-4471-8FFB-EEB01A8E3C8B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4" creationId="{CA51E376-7828-457D-B2D2-504085A7155A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5" creationId="{A985D732-2609-468F-89FC-068FD4A1B45C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6" creationId="{524F6A3F-6268-44B5-B7F0-F9AD37733C2D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7" creationId="{014AC4CF-C96B-4699-B4D4-5D3EBBF58E1F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8" creationId="{E24C71E1-872D-4F1F-8613-B8FBBECDEB89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79" creationId="{12CABF5A-8EEE-40F0-9EFE-4CA879BFA86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0" creationId="{7A8CCD8D-3214-4142-BF22-C137DDB69718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1" creationId="{0EE53694-C6D6-4B48-B0A8-F860FAD1290D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2" creationId="{E4E27C62-A3AA-4D77-9393-E86FA78070B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3" creationId="{48196BAB-DF3E-487E-B7AD-0B0860B4686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4" creationId="{2D64F63E-3CFA-4BAC-B0A1-C53D649B7E1A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5" creationId="{4AAEDFFF-D961-45BA-9775-E7191C8A60BE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6" creationId="{024C4B6F-2429-42FF-AF25-D6CACEB2C3D3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7" creationId="{7B57C4F1-68E4-43EB-A295-5635D9CF44B1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8" creationId="{E721B59E-8D92-4EB3-8DFA-FFAD9FEFC0D5}"/>
          </ac:inkMkLst>
        </pc:inkChg>
        <pc:inkChg chg="add del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89" creationId="{BF796721-8260-4FCD-8248-3C7DA55636AE}"/>
          </ac:inkMkLst>
        </pc:inkChg>
        <pc:inkChg chg="add">
          <ac:chgData name="赵作翰" userId="443d8e21-a3a8-4d76-a659-60f0f41a8a20" providerId="ADAL" clId="{671451BC-7DE1-463E-A09F-23726BAECA29}" dt="2021-09-19T14:17:24.912" v="6278"/>
          <ac:inkMkLst>
            <pc:docMk/>
            <pc:sldMk cId="117246959" sldId="271"/>
            <ac:inkMk id="7190" creationId="{EF617DD1-A236-46C5-807E-6CFBF44CFC27}"/>
          </ac:inkMkLst>
        </pc:inkChg>
      </pc:sldChg>
      <pc:sldChg chg="addSp delSp modSp add ord modNotesTx">
        <pc:chgData name="赵作翰" userId="443d8e21-a3a8-4d76-a659-60f0f41a8a20" providerId="ADAL" clId="{671451BC-7DE1-463E-A09F-23726BAECA29}" dt="2021-09-20T08:12:42.267" v="8850" actId="1076"/>
        <pc:sldMkLst>
          <pc:docMk/>
          <pc:sldMk cId="2820745206" sldId="271"/>
        </pc:sldMkLst>
        <pc:spChg chg="mod">
          <ac:chgData name="赵作翰" userId="443d8e21-a3a8-4d76-a659-60f0f41a8a20" providerId="ADAL" clId="{671451BC-7DE1-463E-A09F-23726BAECA29}" dt="2021-09-20T08:04:49.288" v="8777" actId="6549"/>
          <ac:spMkLst>
            <pc:docMk/>
            <pc:sldMk cId="2820745206" sldId="271"/>
            <ac:spMk id="2" creationId="{92286E5B-B8FD-4B44-8840-2F98D4B25D36}"/>
          </ac:spMkLst>
        </pc:spChg>
        <pc:spChg chg="add mod">
          <ac:chgData name="赵作翰" userId="443d8e21-a3a8-4d76-a659-60f0f41a8a20" providerId="ADAL" clId="{671451BC-7DE1-463E-A09F-23726BAECA29}" dt="2021-09-20T07:50:01.378" v="8364" actId="20577"/>
          <ac:spMkLst>
            <pc:docMk/>
            <pc:sldMk cId="2820745206" sldId="271"/>
            <ac:spMk id="7297" creationId="{4729AA09-2C81-46AD-AC07-FD5405F20172}"/>
          </ac:spMkLst>
        </pc:spChg>
        <pc:spChg chg="add mod">
          <ac:chgData name="赵作翰" userId="443d8e21-a3a8-4d76-a659-60f0f41a8a20" providerId="ADAL" clId="{671451BC-7DE1-463E-A09F-23726BAECA29}" dt="2021-09-20T08:08:06.760" v="8814" actId="20577"/>
          <ac:spMkLst>
            <pc:docMk/>
            <pc:sldMk cId="2820745206" sldId="271"/>
            <ac:spMk id="7298" creationId="{4D9E3D56-D8D0-454B-AB46-3A93EF945027}"/>
          </ac:spMkLst>
        </pc:spChg>
        <pc:spChg chg="add mod">
          <ac:chgData name="赵作翰" userId="443d8e21-a3a8-4d76-a659-60f0f41a8a20" providerId="ADAL" clId="{671451BC-7DE1-463E-A09F-23726BAECA29}" dt="2021-09-20T08:12:39.706" v="8849" actId="1076"/>
          <ac:spMkLst>
            <pc:docMk/>
            <pc:sldMk cId="2820745206" sldId="271"/>
            <ac:spMk id="7301" creationId="{950F1E8E-A9B2-4C92-9B6D-BBF5C775EBC8}"/>
          </ac:spMkLst>
        </pc:sp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6" creationId="{C281ED2C-F181-44D8-A8A9-41EB050929FB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7" creationId="{57D31DF5-5833-4677-8C6E-0D1FE8C35F6D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8" creationId="{6663605C-274A-4233-991B-E0F7A0850CD6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0" creationId="{729F4555-89C0-416F-BFC2-5AEE921E754B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1" creationId="{52D45F2D-8031-4BFA-A7DB-241A5F62510E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2" creationId="{96667B2B-08CC-4A3E-9901-0AAF26EAD34A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3" creationId="{D01F3A89-74AB-470C-9A92-CCA78EBC8315}"/>
          </ac:inkMkLst>
        </pc:inkChg>
        <pc:inkChg chg="add">
          <ac:chgData name="赵作翰" userId="443d8e21-a3a8-4d76-a659-60f0f41a8a20" providerId="ADAL" clId="{671451BC-7DE1-463E-A09F-23726BAECA29}" dt="2021-09-20T05:47:06.334" v="7310"/>
          <ac:inkMkLst>
            <pc:docMk/>
            <pc:sldMk cId="2820745206" sldId="271"/>
            <ac:inkMk id="14" creationId="{C990924C-7973-4A97-B098-10FA7324DB84}"/>
          </ac:inkMkLst>
        </pc:inkChg>
        <pc:inkChg chg="add">
          <ac:chgData name="赵作翰" userId="443d8e21-a3a8-4d76-a659-60f0f41a8a20" providerId="ADAL" clId="{671451BC-7DE1-463E-A09F-23726BAECA29}" dt="2021-09-20T05:47:06.507" v="7311"/>
          <ac:inkMkLst>
            <pc:docMk/>
            <pc:sldMk cId="2820745206" sldId="271"/>
            <ac:inkMk id="15" creationId="{37F5202D-6099-48B8-9559-3A005A7F8F9A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6" creationId="{4645BB8A-5E12-4ED0-8666-27241B5B8203}"/>
          </ac:inkMkLst>
        </pc:inkChg>
        <pc:inkChg chg="add del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7" creationId="{3421C21A-1101-4A32-AAF9-252079987DEC}"/>
          </ac:inkMkLst>
        </pc:inkChg>
        <pc:inkChg chg="add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8" creationId="{CB6CFC96-F9E7-450F-A4D4-CBCE86F8B03D}"/>
          </ac:inkMkLst>
        </pc:inkChg>
        <pc:inkChg chg="add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19" creationId="{3B6F3423-D4E1-42AD-AB81-90BC6C4E2E78}"/>
          </ac:inkMkLst>
        </pc:inkChg>
        <pc:inkChg chg="add">
          <ac:chgData name="赵作翰" userId="443d8e21-a3a8-4d76-a659-60f0f41a8a20" providerId="ADAL" clId="{671451BC-7DE1-463E-A09F-23726BAECA29}" dt="2021-09-20T05:47:07.910" v="7314"/>
          <ac:inkMkLst>
            <pc:docMk/>
            <pc:sldMk cId="2820745206" sldId="271"/>
            <ac:inkMk id="20" creationId="{E59F5271-CADC-470A-9A3F-E46E56AB28EE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1" creationId="{C50817BB-F989-43AC-A0F3-DDB48A8872BD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3" creationId="{00E58CBE-E353-4F43-811D-98FD40D5FA7D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4" creationId="{B1DFA8D3-8A3A-4832-86E4-ABDA23E4EE63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5" creationId="{FB62A9A5-09EB-4A7F-8F95-B56F44D91905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6" creationId="{91DB1FF4-64C5-4C76-9918-1C74D6E0AD5E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7" creationId="{66B13A25-071C-473F-9F53-2019F5CB68B0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8" creationId="{FFE704E1-2CA1-4EA2-8C1D-CF4AA0C3038F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29" creationId="{D57F9468-C0EB-42B6-978E-CA104595D4BB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0" creationId="{23AB82B6-0F69-40D6-BB1B-A268ADA0DF4D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1" creationId="{2235FBCE-3293-41A7-8010-DB3AF52428C3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2" creationId="{D8A6785A-357A-4DF1-AFC1-2544E45C4D9C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3" creationId="{1D2A9FE7-3F8C-46C0-9A88-7748F634FCE9}"/>
          </ac:inkMkLst>
        </pc:inkChg>
        <pc:inkChg chg="add del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4" creationId="{E37FE850-241E-48AE-B2C9-9627502341E1}"/>
          </ac:inkMkLst>
        </pc:inkChg>
        <pc:inkChg chg="add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5" creationId="{14311370-B5C7-41B7-99C9-7F618CBC4056}"/>
          </ac:inkMkLst>
        </pc:inkChg>
        <pc:inkChg chg="add">
          <ac:chgData name="赵作翰" userId="443d8e21-a3a8-4d76-a659-60f0f41a8a20" providerId="ADAL" clId="{671451BC-7DE1-463E-A09F-23726BAECA29}" dt="2021-09-20T05:47:13.798" v="7328"/>
          <ac:inkMkLst>
            <pc:docMk/>
            <pc:sldMk cId="2820745206" sldId="271"/>
            <ac:inkMk id="36" creationId="{60256030-1C33-4F44-A4EA-A918D6058577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37" creationId="{3369B177-2CF2-4300-9193-FB95C03609F5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38" creationId="{CA6999E1-B8E9-4EF3-A441-CC8E4AB15EF5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39" creationId="{C1F78791-4779-41E1-A09D-7912B5727E14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40" creationId="{A04E2332-37D0-4867-9708-17D8CB9B5116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41" creationId="{15954260-C750-4F72-9E53-528FDB80561C}"/>
          </ac:inkMkLst>
        </pc:inkChg>
        <pc:inkChg chg="add del">
          <ac:chgData name="赵作翰" userId="443d8e21-a3a8-4d76-a659-60f0f41a8a20" providerId="ADAL" clId="{671451BC-7DE1-463E-A09F-23726BAECA29}" dt="2021-09-20T05:47:18.398" v="7335"/>
          <ac:inkMkLst>
            <pc:docMk/>
            <pc:sldMk cId="2820745206" sldId="271"/>
            <ac:inkMk id="42" creationId="{753373CD-AC1A-40E2-9A11-624DC76E0837}"/>
          </ac:inkMkLst>
        </pc:inkChg>
        <pc:inkChg chg="add del">
          <ac:chgData name="赵作翰" userId="443d8e21-a3a8-4d76-a659-60f0f41a8a20" providerId="ADAL" clId="{671451BC-7DE1-463E-A09F-23726BAECA29}" dt="2021-09-20T05:47:25.504" v="7342"/>
          <ac:inkMkLst>
            <pc:docMk/>
            <pc:sldMk cId="2820745206" sldId="271"/>
            <ac:inkMk id="43" creationId="{575E7B4E-A03D-48EF-B7DA-D9799C6FACE2}"/>
          </ac:inkMkLst>
        </pc:inkChg>
        <pc:inkChg chg="add del">
          <ac:chgData name="赵作翰" userId="443d8e21-a3a8-4d76-a659-60f0f41a8a20" providerId="ADAL" clId="{671451BC-7DE1-463E-A09F-23726BAECA29}" dt="2021-09-20T05:47:23.125" v="7340"/>
          <ac:inkMkLst>
            <pc:docMk/>
            <pc:sldMk cId="2820745206" sldId="271"/>
            <ac:inkMk id="44" creationId="{111F85E3-0D6F-496C-BC16-615F4C4D7B61}"/>
          </ac:inkMkLst>
        </pc:inkChg>
        <pc:inkChg chg="add del">
          <ac:chgData name="赵作翰" userId="443d8e21-a3a8-4d76-a659-60f0f41a8a20" providerId="ADAL" clId="{671451BC-7DE1-463E-A09F-23726BAECA29}" dt="2021-09-20T05:47:22.797" v="7339"/>
          <ac:inkMkLst>
            <pc:docMk/>
            <pc:sldMk cId="2820745206" sldId="271"/>
            <ac:inkMk id="45" creationId="{A93AFBA2-1C79-4175-B231-9480F9301F26}"/>
          </ac:inkMkLst>
        </pc:inkChg>
        <pc:inkChg chg="add">
          <ac:chgData name="赵作翰" userId="443d8e21-a3a8-4d76-a659-60f0f41a8a20" providerId="ADAL" clId="{671451BC-7DE1-463E-A09F-23726BAECA29}" dt="2021-09-20T05:47:21.296" v="7338"/>
          <ac:inkMkLst>
            <pc:docMk/>
            <pc:sldMk cId="2820745206" sldId="271"/>
            <ac:inkMk id="46" creationId="{07A57106-3818-427B-8326-9E915E605888}"/>
          </ac:inkMkLst>
        </pc:inkChg>
        <pc:inkChg chg="add del">
          <ac:chgData name="赵作翰" userId="443d8e21-a3a8-4d76-a659-60f0f41a8a20" providerId="ADAL" clId="{671451BC-7DE1-463E-A09F-23726BAECA29}" dt="2021-09-20T05:47:25.504" v="7342"/>
          <ac:inkMkLst>
            <pc:docMk/>
            <pc:sldMk cId="2820745206" sldId="271"/>
            <ac:inkMk id="47" creationId="{F857731A-AE5E-4B4C-BF97-EF7AF736F4DA}"/>
          </ac:inkMkLst>
        </pc:inkChg>
        <pc:inkChg chg="add del">
          <ac:chgData name="赵作翰" userId="443d8e21-a3a8-4d76-a659-60f0f41a8a20" providerId="ADAL" clId="{671451BC-7DE1-463E-A09F-23726BAECA29}" dt="2021-09-20T05:47:28.584" v="7343"/>
          <ac:inkMkLst>
            <pc:docMk/>
            <pc:sldMk cId="2820745206" sldId="271"/>
            <ac:inkMk id="48" creationId="{AE2A1F1C-F4CF-4FC5-8E69-587594FA7A3A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49" creationId="{46FB34A5-E289-49F7-9693-87B4B8589F17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0" creationId="{2280730A-09F2-4749-B731-07044B01BC94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1" creationId="{D5EA16F7-155D-44D4-BFD8-5CEB4D684D7C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3" creationId="{FBFEC9FF-45DA-43B9-8152-24C02B05E89E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4" creationId="{2FE2F3B3-52EC-48C2-8364-5E2627BB921B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7" creationId="{25040422-CE49-4B8F-B8FF-BF57650ED409}"/>
          </ac:inkMkLst>
        </pc:inkChg>
        <pc:inkChg chg="add del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59" creationId="{91013AC3-3940-42CC-A827-01A1C922066E}"/>
          </ac:inkMkLst>
        </pc:inkChg>
        <pc:inkChg chg="add">
          <ac:chgData name="赵作翰" userId="443d8e21-a3a8-4d76-a659-60f0f41a8a20" providerId="ADAL" clId="{671451BC-7DE1-463E-A09F-23726BAECA29}" dt="2021-09-20T05:47:35.400" v="7351"/>
          <ac:inkMkLst>
            <pc:docMk/>
            <pc:sldMk cId="2820745206" sldId="271"/>
            <ac:inkMk id="60" creationId="{55BA8C9A-6D64-4350-8B32-DF77EACEBEF6}"/>
          </ac:inkMkLst>
        </pc:inkChg>
        <pc:inkChg chg="add del">
          <ac:chgData name="赵作翰" userId="443d8e21-a3a8-4d76-a659-60f0f41a8a20" providerId="ADAL" clId="{671451BC-7DE1-463E-A09F-23726BAECA29}" dt="2021-09-20T06:54:23.928" v="8065"/>
          <ac:inkMkLst>
            <pc:docMk/>
            <pc:sldMk cId="2820745206" sldId="271"/>
            <ac:inkMk id="61" creationId="{9997D88B-174B-4304-AE10-D9EB042F79AA}"/>
          </ac:inkMkLst>
        </pc:inkChg>
        <pc:inkChg chg="add del">
          <ac:chgData name="赵作翰" userId="443d8e21-a3a8-4d76-a659-60f0f41a8a20" providerId="ADAL" clId="{671451BC-7DE1-463E-A09F-23726BAECA29}" dt="2021-09-20T06:54:32.160" v="8068"/>
          <ac:inkMkLst>
            <pc:docMk/>
            <pc:sldMk cId="2820745206" sldId="271"/>
            <ac:inkMk id="62" creationId="{54B4390B-BC33-4A7B-B8B3-3F9225C99367}"/>
          </ac:inkMkLst>
        </pc:inkChg>
        <pc:inkChg chg="add del">
          <ac:chgData name="赵作翰" userId="443d8e21-a3a8-4d76-a659-60f0f41a8a20" providerId="ADAL" clId="{671451BC-7DE1-463E-A09F-23726BAECA29}" dt="2021-09-20T06:54:32.160" v="8068"/>
          <ac:inkMkLst>
            <pc:docMk/>
            <pc:sldMk cId="2820745206" sldId="271"/>
            <ac:inkMk id="63" creationId="{0414D82B-BD32-4811-8000-5459855C0B77}"/>
          </ac:inkMkLst>
        </pc:inkChg>
        <pc:inkChg chg="add">
          <ac:chgData name="赵作翰" userId="443d8e21-a3a8-4d76-a659-60f0f41a8a20" providerId="ADAL" clId="{671451BC-7DE1-463E-A09F-23726BAECA29}" dt="2021-09-20T06:54:32.160" v="8068"/>
          <ac:inkMkLst>
            <pc:docMk/>
            <pc:sldMk cId="2820745206" sldId="271"/>
            <ac:inkMk id="7168" creationId="{85730BE9-406C-4F03-94FA-1403E6D27BD1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69" creationId="{6FAC36CE-D8F2-4672-9841-3A5B16C2A1CE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1" creationId="{3B890760-D5A1-4693-AF16-574431B7B664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2" creationId="{12AFEB20-B25E-4481-8E15-9DA45427D3BE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3" creationId="{CA2D03AC-9833-4F79-A699-A79B6F5DB279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4" creationId="{D2D75327-7878-4552-8D09-3722E3B2229B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5" creationId="{AA639FEA-BD31-43DE-B4BB-44FCFFF7D38C}"/>
          </ac:inkMkLst>
        </pc:inkChg>
        <pc:inkChg chg="add del">
          <ac:chgData name="赵作翰" userId="443d8e21-a3a8-4d76-a659-60f0f41a8a20" providerId="ADAL" clId="{671451BC-7DE1-463E-A09F-23726BAECA29}" dt="2021-09-20T06:54:40.537" v="8084"/>
          <ac:inkMkLst>
            <pc:docMk/>
            <pc:sldMk cId="2820745206" sldId="271"/>
            <ac:inkMk id="7176" creationId="{5BC94056-A519-4357-B354-B6B4A5ACC2C4}"/>
          </ac:inkMkLst>
        </pc:inkChg>
        <pc:inkChg chg="add del">
          <ac:chgData name="赵作翰" userId="443d8e21-a3a8-4d76-a659-60f0f41a8a20" providerId="ADAL" clId="{671451BC-7DE1-463E-A09F-23726BAECA29}" dt="2021-09-20T06:54:44.400" v="8089"/>
          <ac:inkMkLst>
            <pc:docMk/>
            <pc:sldMk cId="2820745206" sldId="271"/>
            <ac:inkMk id="7177" creationId="{59F1C67B-2E9E-4FB6-AD24-396FD0A129D0}"/>
          </ac:inkMkLst>
        </pc:inkChg>
        <pc:inkChg chg="add del">
          <ac:chgData name="赵作翰" userId="443d8e21-a3a8-4d76-a659-60f0f41a8a20" providerId="ADAL" clId="{671451BC-7DE1-463E-A09F-23726BAECA29}" dt="2021-09-20T06:54:44.400" v="8089"/>
          <ac:inkMkLst>
            <pc:docMk/>
            <pc:sldMk cId="2820745206" sldId="271"/>
            <ac:inkMk id="7178" creationId="{97990C4E-B283-4382-AAA7-54A18FD28F83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79" creationId="{EB87E371-7FED-42B2-BBA9-16FE44F90AF8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80" creationId="{6A9551EB-8B4C-4CC9-BCD1-83256B8CAA46}"/>
          </ac:inkMkLst>
        </pc:inkChg>
        <pc:inkChg chg="add del">
          <ac:chgData name="赵作翰" userId="443d8e21-a3a8-4d76-a659-60f0f41a8a20" providerId="ADAL" clId="{671451BC-7DE1-463E-A09F-23726BAECA29}" dt="2021-09-20T06:54:37.328" v="8081"/>
          <ac:inkMkLst>
            <pc:docMk/>
            <pc:sldMk cId="2820745206" sldId="271"/>
            <ac:inkMk id="7181" creationId="{95445301-E9BF-4E64-B9BA-81DAA0A7264D}"/>
          </ac:inkMkLst>
        </pc:inkChg>
        <pc:inkChg chg="add del">
          <ac:chgData name="赵作翰" userId="443d8e21-a3a8-4d76-a659-60f0f41a8a20" providerId="ADAL" clId="{671451BC-7DE1-463E-A09F-23726BAECA29}" dt="2021-09-20T06:54:44.400" v="8089"/>
          <ac:inkMkLst>
            <pc:docMk/>
            <pc:sldMk cId="2820745206" sldId="271"/>
            <ac:inkMk id="7182" creationId="{B79757DF-1815-4AFE-8AE1-A29CC11F3951}"/>
          </ac:inkMkLst>
        </pc:inkChg>
        <pc:inkChg chg="add del">
          <ac:chgData name="赵作翰" userId="443d8e21-a3a8-4d76-a659-60f0f41a8a20" providerId="ADAL" clId="{671451BC-7DE1-463E-A09F-23726BAECA29}" dt="2021-09-20T06:54:40.537" v="8084"/>
          <ac:inkMkLst>
            <pc:docMk/>
            <pc:sldMk cId="2820745206" sldId="271"/>
            <ac:inkMk id="7183" creationId="{976E06F4-C699-47DC-B5A4-1AA137DDFAD8}"/>
          </ac:inkMkLst>
        </pc:inkChg>
        <pc:inkChg chg="add del">
          <ac:chgData name="赵作翰" userId="443d8e21-a3a8-4d76-a659-60f0f41a8a20" providerId="ADAL" clId="{671451BC-7DE1-463E-A09F-23726BAECA29}" dt="2021-09-20T06:54:42.427" v="8086"/>
          <ac:inkMkLst>
            <pc:docMk/>
            <pc:sldMk cId="2820745206" sldId="271"/>
            <ac:inkMk id="7184" creationId="{F7984447-52FA-4CA3-AE36-AE33497DFB43}"/>
          </ac:inkMkLst>
        </pc:inkChg>
        <pc:inkChg chg="add del">
          <ac:chgData name="赵作翰" userId="443d8e21-a3a8-4d76-a659-60f0f41a8a20" providerId="ADAL" clId="{671451BC-7DE1-463E-A09F-23726BAECA29}" dt="2021-09-20T06:54:42.201" v="8085"/>
          <ac:inkMkLst>
            <pc:docMk/>
            <pc:sldMk cId="2820745206" sldId="271"/>
            <ac:inkMk id="7185" creationId="{750D9B2E-65C7-4888-926E-3D55F930104B}"/>
          </ac:inkMkLst>
        </pc:inkChg>
        <pc:inkChg chg="add">
          <ac:chgData name="赵作翰" userId="443d8e21-a3a8-4d76-a659-60f0f41a8a20" providerId="ADAL" clId="{671451BC-7DE1-463E-A09F-23726BAECA29}" dt="2021-09-20T06:54:40.537" v="8084"/>
          <ac:inkMkLst>
            <pc:docMk/>
            <pc:sldMk cId="2820745206" sldId="271"/>
            <ac:inkMk id="7186" creationId="{B1C4D052-A9FA-4628-B89B-9EE9A4ADEAED}"/>
          </ac:inkMkLst>
        </pc:inkChg>
        <pc:inkChg chg="add del">
          <ac:chgData name="赵作翰" userId="443d8e21-a3a8-4d76-a659-60f0f41a8a20" providerId="ADAL" clId="{671451BC-7DE1-463E-A09F-23726BAECA29}" dt="2021-09-20T06:54:46.927" v="8091"/>
          <ac:inkMkLst>
            <pc:docMk/>
            <pc:sldMk cId="2820745206" sldId="271"/>
            <ac:inkMk id="7187" creationId="{BC2BF515-586F-42FA-8FB6-194F9CDBB6F3}"/>
          </ac:inkMkLst>
        </pc:inkChg>
        <pc:inkChg chg="add del">
          <ac:chgData name="赵作翰" userId="443d8e21-a3a8-4d76-a659-60f0f41a8a20" providerId="ADAL" clId="{671451BC-7DE1-463E-A09F-23726BAECA29}" dt="2021-09-20T06:54:46.416" v="8090"/>
          <ac:inkMkLst>
            <pc:docMk/>
            <pc:sldMk cId="2820745206" sldId="271"/>
            <ac:inkMk id="7188" creationId="{6C6FC0C6-5A59-497E-9B3A-EE449F6FFCB7}"/>
          </ac:inkMkLst>
        </pc:inkChg>
        <pc:inkChg chg="add">
          <ac:chgData name="赵作翰" userId="443d8e21-a3a8-4d76-a659-60f0f41a8a20" providerId="ADAL" clId="{671451BC-7DE1-463E-A09F-23726BAECA29}" dt="2021-09-20T06:54:44.400" v="8089"/>
          <ac:inkMkLst>
            <pc:docMk/>
            <pc:sldMk cId="2820745206" sldId="271"/>
            <ac:inkMk id="7189" creationId="{9CDD5EC4-2B65-4BA8-82F3-94912362DD2C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1" creationId="{08033791-936E-43E7-A6E7-569206737A78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2" creationId="{ED9583F7-A4D1-41BA-A2A5-E0887861D3F1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3" creationId="{30720F25-9DCC-4D29-8920-7443A0E29427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4" creationId="{90556FF9-AE4B-4BEA-A5E2-CCB7B3D8181A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5" creationId="{1DBECDC1-1066-4CCE-9767-72436A569DE5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6" creationId="{2B32A52B-6979-49F7-A557-FA98F13785F1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7" creationId="{8AFF699A-3FD6-4E2B-9D7A-996355829D66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8" creationId="{F0449995-5E0F-4923-B867-DEC9B6FD649A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199" creationId="{5990932F-08F4-4BE3-B9C0-F2BEFEFAA6A3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200" creationId="{FBD62565-DB3D-441B-8E53-01F9043BAB5E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201" creationId="{183F1D06-32E1-4A7F-A07D-DB34741416FE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202" creationId="{2A762471-8580-481D-9FBD-3A04CA328B65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203" creationId="{9259BDB9-3FE8-456F-840D-3A0A40F6C8CA}"/>
          </ac:inkMkLst>
        </pc:inkChg>
        <pc:inkChg chg="add del">
          <ac:chgData name="赵作翰" userId="443d8e21-a3a8-4d76-a659-60f0f41a8a20" providerId="ADAL" clId="{671451BC-7DE1-463E-A09F-23726BAECA29}" dt="2021-09-20T06:54:56.708" v="8106"/>
          <ac:inkMkLst>
            <pc:docMk/>
            <pc:sldMk cId="2820745206" sldId="271"/>
            <ac:inkMk id="7204" creationId="{04AD42DA-D61F-4DC8-B6ED-373A44147D4E}"/>
          </ac:inkMkLst>
        </pc:inkChg>
        <pc:inkChg chg="add del">
          <ac:chgData name="赵作翰" userId="443d8e21-a3a8-4d76-a659-60f0f41a8a20" providerId="ADAL" clId="{671451BC-7DE1-463E-A09F-23726BAECA29}" dt="2021-09-20T06:54:58.621" v="8107"/>
          <ac:inkMkLst>
            <pc:docMk/>
            <pc:sldMk cId="2820745206" sldId="271"/>
            <ac:inkMk id="7205" creationId="{65DD1D2D-09F0-40D1-81E7-998402CD3681}"/>
          </ac:inkMkLst>
        </pc:inkChg>
        <pc:inkChg chg="add del">
          <ac:chgData name="赵作翰" userId="443d8e21-a3a8-4d76-a659-60f0f41a8a20" providerId="ADAL" clId="{671451BC-7DE1-463E-A09F-23726BAECA29}" dt="2021-09-20T06:54:58.623" v="8108"/>
          <ac:inkMkLst>
            <pc:docMk/>
            <pc:sldMk cId="2820745206" sldId="271"/>
            <ac:inkMk id="7206" creationId="{9D5A6B30-24B4-4B63-BB8F-8C8465D6D2FD}"/>
          </ac:inkMkLst>
        </pc:inkChg>
        <pc:inkChg chg="add del">
          <ac:chgData name="赵作翰" userId="443d8e21-a3a8-4d76-a659-60f0f41a8a20" providerId="ADAL" clId="{671451BC-7DE1-463E-A09F-23726BAECA29}" dt="2021-09-20T06:55:06.113" v="8116"/>
          <ac:inkMkLst>
            <pc:docMk/>
            <pc:sldMk cId="2820745206" sldId="271"/>
            <ac:inkMk id="7207" creationId="{DC11CE8E-80A3-4361-AD07-90C3B40B9DAF}"/>
          </ac:inkMkLst>
        </pc:inkChg>
        <pc:inkChg chg="add del">
          <ac:chgData name="赵作翰" userId="443d8e21-a3a8-4d76-a659-60f0f41a8a20" providerId="ADAL" clId="{671451BC-7DE1-463E-A09F-23726BAECA29}" dt="2021-09-20T06:55:06.113" v="8116"/>
          <ac:inkMkLst>
            <pc:docMk/>
            <pc:sldMk cId="2820745206" sldId="271"/>
            <ac:inkMk id="7208" creationId="{0B49976D-209A-41ED-89B2-4A65B519480F}"/>
          </ac:inkMkLst>
        </pc:inkChg>
        <pc:inkChg chg="add del">
          <ac:chgData name="赵作翰" userId="443d8e21-a3a8-4d76-a659-60f0f41a8a20" providerId="ADAL" clId="{671451BC-7DE1-463E-A09F-23726BAECA29}" dt="2021-09-20T06:55:06.113" v="8116"/>
          <ac:inkMkLst>
            <pc:docMk/>
            <pc:sldMk cId="2820745206" sldId="271"/>
            <ac:inkMk id="7209" creationId="{48059D98-3CE7-45D9-83E6-356CCCE728B8}"/>
          </ac:inkMkLst>
        </pc:inkChg>
        <pc:inkChg chg="add del">
          <ac:chgData name="赵作翰" userId="443d8e21-a3a8-4d76-a659-60f0f41a8a20" providerId="ADAL" clId="{671451BC-7DE1-463E-A09F-23726BAECA29}" dt="2021-09-20T06:55:06.113" v="8116"/>
          <ac:inkMkLst>
            <pc:docMk/>
            <pc:sldMk cId="2820745206" sldId="271"/>
            <ac:inkMk id="7210" creationId="{B4AB6C02-9951-433B-8264-247AE625307D}"/>
          </ac:inkMkLst>
        </pc:inkChg>
        <pc:inkChg chg="add del">
          <ac:chgData name="赵作翰" userId="443d8e21-a3a8-4d76-a659-60f0f41a8a20" providerId="ADAL" clId="{671451BC-7DE1-463E-A09F-23726BAECA29}" dt="2021-09-20T06:55:06.113" v="8116"/>
          <ac:inkMkLst>
            <pc:docMk/>
            <pc:sldMk cId="2820745206" sldId="271"/>
            <ac:inkMk id="7211" creationId="{5C835D2E-B00E-4BCD-8702-8C933772C25D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12" creationId="{A84A7526-5FD4-4CCB-ADE9-0B6A22D0B74D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13" creationId="{2EAF78C4-E3C9-4187-8FD3-0C6439D87E62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14" creationId="{E11DD00A-B1FD-4134-A001-79CD1D906F32}"/>
          </ac:inkMkLst>
        </pc:inkChg>
        <pc:inkChg chg="add del">
          <ac:chgData name="赵作翰" userId="443d8e21-a3a8-4d76-a659-60f0f41a8a20" providerId="ADAL" clId="{671451BC-7DE1-463E-A09F-23726BAECA29}" dt="2021-09-20T06:55:09.294" v="8119"/>
          <ac:inkMkLst>
            <pc:docMk/>
            <pc:sldMk cId="2820745206" sldId="271"/>
            <ac:inkMk id="7215" creationId="{0F9A4CAA-2A39-451B-9C68-2C19BD04A4F3}"/>
          </ac:inkMkLst>
        </pc:inkChg>
        <pc:inkChg chg="add del">
          <ac:chgData name="赵作翰" userId="443d8e21-a3a8-4d76-a659-60f0f41a8a20" providerId="ADAL" clId="{671451BC-7DE1-463E-A09F-23726BAECA29}" dt="2021-09-20T06:55:09.294" v="8119"/>
          <ac:inkMkLst>
            <pc:docMk/>
            <pc:sldMk cId="2820745206" sldId="271"/>
            <ac:inkMk id="7216" creationId="{6364B99E-6CEC-4AED-A202-735832BE4FBD}"/>
          </ac:inkMkLst>
        </pc:inkChg>
        <pc:inkChg chg="add del">
          <ac:chgData name="赵作翰" userId="443d8e21-a3a8-4d76-a659-60f0f41a8a20" providerId="ADAL" clId="{671451BC-7DE1-463E-A09F-23726BAECA29}" dt="2021-09-20T06:55:13.206" v="8124"/>
          <ac:inkMkLst>
            <pc:docMk/>
            <pc:sldMk cId="2820745206" sldId="271"/>
            <ac:inkMk id="7217" creationId="{8705DBC8-0401-4798-B0F5-3E294A1982FB}"/>
          </ac:inkMkLst>
        </pc:inkChg>
        <pc:inkChg chg="add del">
          <ac:chgData name="赵作翰" userId="443d8e21-a3a8-4d76-a659-60f0f41a8a20" providerId="ADAL" clId="{671451BC-7DE1-463E-A09F-23726BAECA29}" dt="2021-09-20T06:55:13.206" v="8124"/>
          <ac:inkMkLst>
            <pc:docMk/>
            <pc:sldMk cId="2820745206" sldId="271"/>
            <ac:inkMk id="7218" creationId="{E5B12E10-5E9C-4D96-BD61-1F3CF9D3FD0B}"/>
          </ac:inkMkLst>
        </pc:inkChg>
        <pc:inkChg chg="add del">
          <ac:chgData name="赵作翰" userId="443d8e21-a3a8-4d76-a659-60f0f41a8a20" providerId="ADAL" clId="{671451BC-7DE1-463E-A09F-23726BAECA29}" dt="2021-09-20T06:55:13.206" v="8124"/>
          <ac:inkMkLst>
            <pc:docMk/>
            <pc:sldMk cId="2820745206" sldId="271"/>
            <ac:inkMk id="7219" creationId="{B6DBBF62-A442-4A2E-AF53-285FD162A38B}"/>
          </ac:inkMkLst>
        </pc:inkChg>
        <pc:inkChg chg="add del">
          <ac:chgData name="赵作翰" userId="443d8e21-a3a8-4d76-a659-60f0f41a8a20" providerId="ADAL" clId="{671451BC-7DE1-463E-A09F-23726BAECA29}" dt="2021-09-20T06:55:13.206" v="8124"/>
          <ac:inkMkLst>
            <pc:docMk/>
            <pc:sldMk cId="2820745206" sldId="271"/>
            <ac:inkMk id="7220" creationId="{4F9CF56E-1819-4ACD-B0A3-B3D178B51FF6}"/>
          </ac:inkMkLst>
        </pc:inkChg>
        <pc:inkChg chg="add del">
          <ac:chgData name="赵作翰" userId="443d8e21-a3a8-4d76-a659-60f0f41a8a20" providerId="ADAL" clId="{671451BC-7DE1-463E-A09F-23726BAECA29}" dt="2021-09-20T06:55:13.206" v="8124"/>
          <ac:inkMkLst>
            <pc:docMk/>
            <pc:sldMk cId="2820745206" sldId="271"/>
            <ac:inkMk id="7221" creationId="{7CD2E690-F858-4549-A020-68A049062BA8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22" creationId="{AA40F7C7-8949-42DA-9D8F-F5BBDA5C3061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23" creationId="{6DD57F87-794D-402B-AC14-E2011C1A71A2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24" creationId="{EAFC32E6-B33B-4EEE-873D-E22D06319916}"/>
          </ac:inkMkLst>
        </pc:inkChg>
        <pc:inkChg chg="add del">
          <ac:chgData name="赵作翰" userId="443d8e21-a3a8-4d76-a659-60f0f41a8a20" providerId="ADAL" clId="{671451BC-7DE1-463E-A09F-23726BAECA29}" dt="2021-09-20T06:55:15.304" v="8128"/>
          <ac:inkMkLst>
            <pc:docMk/>
            <pc:sldMk cId="2820745206" sldId="271"/>
            <ac:inkMk id="7225" creationId="{8F1AB476-44B7-45F7-A9C9-991AF07735DA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26" creationId="{895F3F9B-01A8-4BB2-9B4C-7393E9B48DBC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27" creationId="{E1AAA6FA-F6D2-4644-BC05-9A12FAFCD028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28" creationId="{76863726-76CB-4408-8BEC-7ED1B0345C73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29" creationId="{0CDE619B-8636-42E0-88BB-13E2EAF6CF89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0" creationId="{625E58D6-DADE-4735-8115-D3200DAE495B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1" creationId="{17859D09-E572-4CAA-A1C5-DD121F809F71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2" creationId="{06A0058B-5D65-49BB-BE4B-56C5C9F0FE63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3" creationId="{AF79E162-B693-4D9A-9BFF-570316146A65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4" creationId="{635C817B-D068-4470-9706-2E2F147C4314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5" creationId="{39718225-42CF-4AA6-AFF3-7A8C7946EC30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6" creationId="{6907CB83-4991-434E-AFD6-9DD4417E65F4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7" creationId="{F2DCA516-DCB3-4BFE-A1DF-05CBEBA8EDFA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8" creationId="{A8E0B016-5048-4E97-A695-6A703F092E24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39" creationId="{03974863-549B-41F7-A84A-19ACF29BDBA5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40" creationId="{F3AF2A3F-4920-480A-AE43-DAD3D2BBC8E1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41" creationId="{7ED8A507-7C01-4783-BD3E-1C6CE0919711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42" creationId="{FF553F98-DD5F-473C-ACD4-BE75E75CD005}"/>
          </ac:inkMkLst>
        </pc:inkChg>
        <pc:inkChg chg="add del">
          <ac:chgData name="赵作翰" userId="443d8e21-a3a8-4d76-a659-60f0f41a8a20" providerId="ADAL" clId="{671451BC-7DE1-463E-A09F-23726BAECA29}" dt="2021-09-20T06:55:22.608" v="8145"/>
          <ac:inkMkLst>
            <pc:docMk/>
            <pc:sldMk cId="2820745206" sldId="271"/>
            <ac:inkMk id="7243" creationId="{6FFEC04E-7750-4E6E-8E42-D5532BACBA34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4" creationId="{D811FFEE-95AF-4A94-8E94-396B82193F62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5" creationId="{5EF22F0E-C836-4F90-B135-5B6171B1C477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6" creationId="{831D7BEC-F7DF-4329-BB2B-369E09DD9D2C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7" creationId="{CF137195-8257-47B9-A67C-AD57FACCD4F0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8" creationId="{73DCB6BA-5D78-45FB-BD23-E2581BF1542A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49" creationId="{C6A04E82-DC22-497A-8D12-215369F21D2B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0" creationId="{4E43D3DC-9F6E-43DE-B633-3C72863050A0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1" creationId="{F72D854A-346B-4E22-A9ED-3305A1428C37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2" creationId="{28B4E541-057F-4264-9D88-61D37275A082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3" creationId="{D637D163-B208-4655-90B6-BA69B1D8BE7A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4" creationId="{E97CB994-E52B-4C8F-A9A1-67DA96E42D0A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5" creationId="{C7045CB4-49BE-44A7-A8C4-3A515859770A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6" creationId="{214ACE90-E989-4E14-8663-694E40AED571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7" creationId="{5EC93880-7C1B-495E-9619-E314D10FD72B}"/>
          </ac:inkMkLst>
        </pc:inkChg>
        <pc:inkChg chg="add del">
          <ac:chgData name="赵作翰" userId="443d8e21-a3a8-4d76-a659-60f0f41a8a20" providerId="ADAL" clId="{671451BC-7DE1-463E-A09F-23726BAECA29}" dt="2021-09-20T06:55:33.431" v="8160"/>
          <ac:inkMkLst>
            <pc:docMk/>
            <pc:sldMk cId="2820745206" sldId="271"/>
            <ac:inkMk id="7258" creationId="{95F6004A-42AD-4FB1-885D-7386A54AADBC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59" creationId="{8351A125-CAAA-4160-865C-838AF668207F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0" creationId="{78C601DA-8026-4BBB-BEC1-B6B0AE8C84FF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1" creationId="{5763D4DF-68E2-4378-B477-F487968C3A2D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2" creationId="{CD314694-3AB1-47FC-AA2B-CCD9348C1AF4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3" creationId="{FB947203-1838-48B8-A701-96BF2AFDBEAE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4" creationId="{D4EC3A71-300D-4A68-8282-4C6663414E31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5" creationId="{0E880444-6D7F-483C-B360-D067AE77B4FE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6" creationId="{DDE05C1F-6B7A-499D-9C6E-4D06D2E1198B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7" creationId="{A7FD753D-22AC-4F4D-8013-C3888F6BDFCC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8" creationId="{FF600596-BD0C-4B56-9060-C7124BAB2248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69" creationId="{5FF47375-8CDD-4457-BCF9-999B5A72288F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70" creationId="{8FA59EC0-062F-41E5-80A5-CD443482B872}"/>
          </ac:inkMkLst>
        </pc:inkChg>
        <pc:inkChg chg="add del">
          <ac:chgData name="赵作翰" userId="443d8e21-a3a8-4d76-a659-60f0f41a8a20" providerId="ADAL" clId="{671451BC-7DE1-463E-A09F-23726BAECA29}" dt="2021-09-20T06:55:38.691" v="8173"/>
          <ac:inkMkLst>
            <pc:docMk/>
            <pc:sldMk cId="2820745206" sldId="271"/>
            <ac:inkMk id="7271" creationId="{D04FF1CB-85B1-4A65-9E16-5ED1D177D8AA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2" creationId="{2D02DF81-1720-429A-A977-4C57121C9141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3" creationId="{5D14D848-D3D2-4A36-AC87-8CD07AD8D594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4" creationId="{52CED0D5-23EA-495A-991A-FB032A12C15C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5" creationId="{42C15BBE-493A-4D77-A761-062B5B4E536B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6" creationId="{8D36FAD3-3056-4643-AB89-86E5AEAD70BD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7" creationId="{0F1BB5A2-CAD9-40B2-B4B8-AC13871641C7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8" creationId="{72F597E2-46D3-4481-B45B-349CD11B0772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79" creationId="{2256B4C9-18FF-43A5-A4FE-433786E41BDA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0" creationId="{CD56B139-FC4B-4652-A239-C3561A84FD73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1" creationId="{27AEB970-299E-4B2A-86D4-8814CE4A36E5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2" creationId="{69AE3721-0D9B-4A4A-B988-769365946D20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3" creationId="{94C4E34C-9EF4-46BB-97E5-E4E27BEC4B75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4" creationId="{8D2AEC92-9B03-4E3F-AEA4-10859E6CF839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5" creationId="{7E85B27B-00B7-45FE-93C1-7B4B9914F004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6" creationId="{438F8883-183E-4099-8C25-1D9D2D32859B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7" creationId="{BBC839EE-EC26-428B-BAB8-C647B38782DF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8" creationId="{28799292-4931-4B67-8515-2F66CC785380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89" creationId="{69E63B02-F146-4001-9BDA-61C4032B1606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90" creationId="{4E720BA6-36CE-427C-ACE7-9C17EA94A857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91" creationId="{D7C7D4E3-3307-4354-BEB0-41984DC1D8AF}"/>
          </ac:inkMkLst>
        </pc:inkChg>
        <pc:inkChg chg="add del">
          <ac:chgData name="赵作翰" userId="443d8e21-a3a8-4d76-a659-60f0f41a8a20" providerId="ADAL" clId="{671451BC-7DE1-463E-A09F-23726BAECA29}" dt="2021-09-20T06:55:48.888" v="8194"/>
          <ac:inkMkLst>
            <pc:docMk/>
            <pc:sldMk cId="2820745206" sldId="271"/>
            <ac:inkMk id="7292" creationId="{3AFDE283-0CC7-4679-A63A-42D3708C951C}"/>
          </ac:inkMkLst>
        </pc:inkChg>
        <pc:inkChg chg="add del">
          <ac:chgData name="赵作翰" userId="443d8e21-a3a8-4d76-a659-60f0f41a8a20" providerId="ADAL" clId="{671451BC-7DE1-463E-A09F-23726BAECA29}" dt="2021-09-20T06:55:50.431" v="8197"/>
          <ac:inkMkLst>
            <pc:docMk/>
            <pc:sldMk cId="2820745206" sldId="271"/>
            <ac:inkMk id="7293" creationId="{880360D7-0162-4997-9BFE-8D3A329E282B}"/>
          </ac:inkMkLst>
        </pc:inkChg>
        <pc:inkChg chg="add del">
          <ac:chgData name="赵作翰" userId="443d8e21-a3a8-4d76-a659-60f0f41a8a20" providerId="ADAL" clId="{671451BC-7DE1-463E-A09F-23726BAECA29}" dt="2021-09-20T06:55:50.431" v="8197"/>
          <ac:inkMkLst>
            <pc:docMk/>
            <pc:sldMk cId="2820745206" sldId="271"/>
            <ac:inkMk id="7294" creationId="{C0C8F50A-2497-49EA-91FD-A280F1EF6957}"/>
          </ac:inkMkLst>
        </pc:inkChg>
        <pc:inkChg chg="add del">
          <ac:chgData name="赵作翰" userId="443d8e21-a3a8-4d76-a659-60f0f41a8a20" providerId="ADAL" clId="{671451BC-7DE1-463E-A09F-23726BAECA29}" dt="2021-09-20T06:55:50.431" v="8197"/>
          <ac:inkMkLst>
            <pc:docMk/>
            <pc:sldMk cId="2820745206" sldId="271"/>
            <ac:inkMk id="7295" creationId="{F11C3C96-93CE-48C4-903C-075EB8AE45DD}"/>
          </ac:inkMkLst>
        </pc:inkChg>
        <pc:inkChg chg="add">
          <ac:chgData name="赵作翰" userId="443d8e21-a3a8-4d76-a659-60f0f41a8a20" providerId="ADAL" clId="{671451BC-7DE1-463E-A09F-23726BAECA29}" dt="2021-09-20T06:55:50.431" v="8197"/>
          <ac:inkMkLst>
            <pc:docMk/>
            <pc:sldMk cId="2820745206" sldId="271"/>
            <ac:inkMk id="7296" creationId="{9CE5359B-2C6F-466C-886A-205A0A4F11B3}"/>
          </ac:inkMkLst>
        </pc:inkChg>
        <pc:inkChg chg="add del">
          <ac:chgData name="赵作翰" userId="443d8e21-a3a8-4d76-a659-60f0f41a8a20" providerId="ADAL" clId="{671451BC-7DE1-463E-A09F-23726BAECA29}" dt="2021-09-20T08:09:05.674" v="8833"/>
          <ac:inkMkLst>
            <pc:docMk/>
            <pc:sldMk cId="2820745206" sldId="271"/>
            <ac:inkMk id="7302" creationId="{C10D9A7D-D4BA-4CE5-AE3F-BF0F8937E246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3" creationId="{7C3655E7-70CF-4C3E-BE62-C2259A600D6E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4" creationId="{E9B84112-653A-410D-BDE7-BDA044F56ED0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5" creationId="{1267BFA1-E026-476F-9116-B27D87275353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6" creationId="{67808185-B5BC-42B1-972D-0D86169883CE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7" creationId="{92ED7F75-046D-42A5-A17C-64B014DF668F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8" creationId="{A628CEE0-D712-4E77-942D-531C8750746F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09" creationId="{429C39EF-07A5-4FD0-A420-A76E15CD1C54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10" creationId="{DEB4A503-9340-402E-941A-000F07CB0E6C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11" creationId="{80AA42C8-EFE3-4728-9097-2ABEBD851A78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12" creationId="{C6B34738-5CDE-4732-91CC-A555B78E0DCB}"/>
          </ac:inkMkLst>
        </pc:inkChg>
        <pc:inkChg chg="add del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13" creationId="{36461730-DDEC-4BBB-9404-5C58D77BC607}"/>
          </ac:inkMkLst>
        </pc:inkChg>
        <pc:inkChg chg="add del">
          <ac:chgData name="赵作翰" userId="443d8e21-a3a8-4d76-a659-60f0f41a8a20" providerId="ADAL" clId="{671451BC-7DE1-463E-A09F-23726BAECA29}" dt="2021-09-20T08:09:05.673" v="8832"/>
          <ac:inkMkLst>
            <pc:docMk/>
            <pc:sldMk cId="2820745206" sldId="271"/>
            <ac:inkMk id="7314" creationId="{28E91A2D-842D-4787-A5E7-A4CCA3EF21B3}"/>
          </ac:inkMkLst>
        </pc:inkChg>
        <pc:inkChg chg="add">
          <ac:chgData name="赵作翰" userId="443d8e21-a3a8-4d76-a659-60f0f41a8a20" providerId="ADAL" clId="{671451BC-7DE1-463E-A09F-23726BAECA29}" dt="2021-09-20T08:08:57.634" v="8831"/>
          <ac:inkMkLst>
            <pc:docMk/>
            <pc:sldMk cId="2820745206" sldId="271"/>
            <ac:inkMk id="7315" creationId="{DFD5426F-CE87-46E6-827A-138FB9B36205}"/>
          </ac:inkMkLst>
        </pc:inkChg>
        <pc:inkChg chg="add del mod">
          <ac:chgData name="赵作翰" userId="443d8e21-a3a8-4d76-a659-60f0f41a8a20" providerId="ADAL" clId="{671451BC-7DE1-463E-A09F-23726BAECA29}" dt="2021-09-20T08:12:42.267" v="8850" actId="1076"/>
          <ac:inkMkLst>
            <pc:docMk/>
            <pc:sldMk cId="2820745206" sldId="271"/>
            <ac:inkMk id="7316" creationId="{BDDA8D48-A64A-49E5-868B-F5D49BC54701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17" creationId="{4B0C14C9-9E1B-40C0-A298-016B4CD3DE74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18" creationId="{65ACF742-D53F-4E12-8C63-763112E571CF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19" creationId="{206C174E-16C1-4357-8B1E-247B5F2FB5EA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0" creationId="{158302CE-10D1-4DFC-963C-969569A95567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1" creationId="{2298E6C0-C0A7-4905-A442-1337B34ACAA6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2" creationId="{BFD011B9-B41A-427C-AAA6-0A455ED214BF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3" creationId="{62CADF99-CD3F-486D-A609-7D099F5C4B2F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4" creationId="{65EAD0AE-84D6-40C2-BAED-26E1A6CF80AE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5" creationId="{A1A317E7-1CD9-4022-9522-F5E5DE9308EA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6" creationId="{5158B3B5-B5B5-4344-B4C8-7D6FD27C1A19}"/>
          </ac:inkMkLst>
        </pc:inkChg>
        <pc:inkChg chg="add del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7" creationId="{AE630F51-1F35-45D0-9944-DF53EDB10307}"/>
          </ac:inkMkLst>
        </pc:inkChg>
        <pc:inkChg chg="add del">
          <ac:chgData name="赵作翰" userId="443d8e21-a3a8-4d76-a659-60f0f41a8a20" providerId="ADAL" clId="{671451BC-7DE1-463E-A09F-23726BAECA29}" dt="2021-09-20T08:09:17.194" v="8848"/>
          <ac:inkMkLst>
            <pc:docMk/>
            <pc:sldMk cId="2820745206" sldId="271"/>
            <ac:inkMk id="7328" creationId="{1FBA9974-ABAB-42AB-B8E4-A620F144976A}"/>
          </ac:inkMkLst>
        </pc:inkChg>
        <pc:inkChg chg="add">
          <ac:chgData name="赵作翰" userId="443d8e21-a3a8-4d76-a659-60f0f41a8a20" providerId="ADAL" clId="{671451BC-7DE1-463E-A09F-23726BAECA29}" dt="2021-09-20T08:09:14.093" v="8847"/>
          <ac:inkMkLst>
            <pc:docMk/>
            <pc:sldMk cId="2820745206" sldId="271"/>
            <ac:inkMk id="7329" creationId="{80E46DA5-8B47-486D-B38C-E4AAFAEB5402}"/>
          </ac:inkMkLst>
        </pc:inkChg>
        <pc:cxnChg chg="add mod">
          <ac:chgData name="赵作翰" userId="443d8e21-a3a8-4d76-a659-60f0f41a8a20" providerId="ADAL" clId="{671451BC-7DE1-463E-A09F-23726BAECA29}" dt="2021-09-20T08:06:26.186" v="8786" actId="1076"/>
          <ac:cxnSpMkLst>
            <pc:docMk/>
            <pc:sldMk cId="2820745206" sldId="271"/>
            <ac:cxnSpMk id="7300" creationId="{97FF2E46-DDFA-4D14-8E15-55BCFFA938C2}"/>
          </ac:cxnSpMkLst>
        </pc:cxnChg>
      </pc:sldChg>
      <pc:sldChg chg="modSp add del">
        <pc:chgData name="赵作翰" userId="443d8e21-a3a8-4d76-a659-60f0f41a8a20" providerId="ADAL" clId="{671451BC-7DE1-463E-A09F-23726BAECA29}" dt="2021-09-20T05:26:55.684" v="6853" actId="2696"/>
        <pc:sldMkLst>
          <pc:docMk/>
          <pc:sldMk cId="1954434944" sldId="272"/>
        </pc:sldMkLst>
        <pc:spChg chg="mod">
          <ac:chgData name="赵作翰" userId="443d8e21-a3a8-4d76-a659-60f0f41a8a20" providerId="ADAL" clId="{671451BC-7DE1-463E-A09F-23726BAECA29}" dt="2021-09-20T05:18:04.546" v="6429" actId="20577"/>
          <ac:spMkLst>
            <pc:docMk/>
            <pc:sldMk cId="1954434944" sldId="272"/>
            <ac:spMk id="2" creationId="{EAB013E8-334A-454D-8290-551975108F52}"/>
          </ac:spMkLst>
        </pc:spChg>
      </pc:sldChg>
      <pc:sldChg chg="addSp delSp modSp add">
        <pc:chgData name="赵作翰" userId="443d8e21-a3a8-4d76-a659-60f0f41a8a20" providerId="ADAL" clId="{671451BC-7DE1-463E-A09F-23726BAECA29}" dt="2021-09-20T05:18:30.407" v="6450" actId="20577"/>
        <pc:sldMkLst>
          <pc:docMk/>
          <pc:sldMk cId="383514290" sldId="273"/>
        </pc:sldMkLst>
        <pc:spChg chg="del">
          <ac:chgData name="赵作翰" userId="443d8e21-a3a8-4d76-a659-60f0f41a8a20" providerId="ADAL" clId="{671451BC-7DE1-463E-A09F-23726BAECA29}" dt="2021-09-20T05:18:23.794" v="6431"/>
          <ac:spMkLst>
            <pc:docMk/>
            <pc:sldMk cId="383514290" sldId="273"/>
            <ac:spMk id="2" creationId="{F6C7C91E-6952-4FDA-AD1B-AF835F06E37A}"/>
          </ac:spMkLst>
        </pc:spChg>
        <pc:spChg chg="del">
          <ac:chgData name="赵作翰" userId="443d8e21-a3a8-4d76-a659-60f0f41a8a20" providerId="ADAL" clId="{671451BC-7DE1-463E-A09F-23726BAECA29}" dt="2021-09-20T05:18:23.794" v="6431"/>
          <ac:spMkLst>
            <pc:docMk/>
            <pc:sldMk cId="383514290" sldId="273"/>
            <ac:spMk id="3" creationId="{994E1DF6-7294-43DD-B33A-D4FB80077467}"/>
          </ac:spMkLst>
        </pc:spChg>
        <pc:spChg chg="add mod">
          <ac:chgData name="赵作翰" userId="443d8e21-a3a8-4d76-a659-60f0f41a8a20" providerId="ADAL" clId="{671451BC-7DE1-463E-A09F-23726BAECA29}" dt="2021-09-20T05:18:30.407" v="6450" actId="20577"/>
          <ac:spMkLst>
            <pc:docMk/>
            <pc:sldMk cId="383514290" sldId="273"/>
            <ac:spMk id="6" creationId="{3FCEDA9D-F561-4B20-B802-694A36D21584}"/>
          </ac:spMkLst>
        </pc:spChg>
        <pc:spChg chg="add mod">
          <ac:chgData name="赵作翰" userId="443d8e21-a3a8-4d76-a659-60f0f41a8a20" providerId="ADAL" clId="{671451BC-7DE1-463E-A09F-23726BAECA29}" dt="2021-09-20T05:18:23.794" v="6431"/>
          <ac:spMkLst>
            <pc:docMk/>
            <pc:sldMk cId="383514290" sldId="273"/>
            <ac:spMk id="7" creationId="{B271503B-405D-4AD3-B07B-C7DF780F95F1}"/>
          </ac:spMkLst>
        </pc:spChg>
      </pc:sldChg>
      <pc:sldChg chg="addSp delSp modSp add">
        <pc:chgData name="赵作翰" userId="443d8e21-a3a8-4d76-a659-60f0f41a8a20" providerId="ADAL" clId="{671451BC-7DE1-463E-A09F-23726BAECA29}" dt="2021-09-21T09:18:46.662" v="13043" actId="1076"/>
        <pc:sldMkLst>
          <pc:docMk/>
          <pc:sldMk cId="4183133293" sldId="274"/>
        </pc:sldMkLst>
        <pc:spChg chg="del">
          <ac:chgData name="赵作翰" userId="443d8e21-a3a8-4d76-a659-60f0f41a8a20" providerId="ADAL" clId="{671451BC-7DE1-463E-A09F-23726BAECA29}" dt="2021-09-20T05:18:36.701" v="6452"/>
          <ac:spMkLst>
            <pc:docMk/>
            <pc:sldMk cId="4183133293" sldId="274"/>
            <ac:spMk id="2" creationId="{FDE9C8BE-5A6B-40D7-84E2-EFB3F9839ADD}"/>
          </ac:spMkLst>
        </pc:spChg>
        <pc:spChg chg="del">
          <ac:chgData name="赵作翰" userId="443d8e21-a3a8-4d76-a659-60f0f41a8a20" providerId="ADAL" clId="{671451BC-7DE1-463E-A09F-23726BAECA29}" dt="2021-09-20T05:18:36.701" v="6452"/>
          <ac:spMkLst>
            <pc:docMk/>
            <pc:sldMk cId="4183133293" sldId="274"/>
            <ac:spMk id="3" creationId="{01EF3CB5-3B46-47D9-8D9F-B7BD9CD114CF}"/>
          </ac:spMkLst>
        </pc:spChg>
        <pc:spChg chg="add mod">
          <ac:chgData name="赵作翰" userId="443d8e21-a3a8-4d76-a659-60f0f41a8a20" providerId="ADAL" clId="{671451BC-7DE1-463E-A09F-23726BAECA29}" dt="2021-09-20T05:28:52.057" v="6871" actId="20577"/>
          <ac:spMkLst>
            <pc:docMk/>
            <pc:sldMk cId="4183133293" sldId="274"/>
            <ac:spMk id="6" creationId="{57127CBD-BD6E-4095-A0B0-A7CCE7D10C0D}"/>
          </ac:spMkLst>
        </pc:spChg>
        <pc:spChg chg="add mod">
          <ac:chgData name="赵作翰" userId="443d8e21-a3a8-4d76-a659-60f0f41a8a20" providerId="ADAL" clId="{671451BC-7DE1-463E-A09F-23726BAECA29}" dt="2021-09-20T16:55:09.083" v="12122" actId="20577"/>
          <ac:spMkLst>
            <pc:docMk/>
            <pc:sldMk cId="4183133293" sldId="274"/>
            <ac:spMk id="7" creationId="{8B23375F-C2D7-4A3A-8C73-6BBF0E8CD61F}"/>
          </ac:spMkLst>
        </pc:spChg>
        <pc:spChg chg="add mod">
          <ac:chgData name="赵作翰" userId="443d8e21-a3a8-4d76-a659-60f0f41a8a20" providerId="ADAL" clId="{671451BC-7DE1-463E-A09F-23726BAECA29}" dt="2021-09-20T05:36:17.316" v="7097" actId="1076"/>
          <ac:spMkLst>
            <pc:docMk/>
            <pc:sldMk cId="4183133293" sldId="274"/>
            <ac:spMk id="8" creationId="{BA1C3718-2E8B-4544-82B8-BB8D63BD5CC5}"/>
          </ac:spMkLst>
        </pc:spChg>
        <pc:spChg chg="add mod">
          <ac:chgData name="赵作翰" userId="443d8e21-a3a8-4d76-a659-60f0f41a8a20" providerId="ADAL" clId="{671451BC-7DE1-463E-A09F-23726BAECA29}" dt="2021-09-21T09:18:46.662" v="13043" actId="1076"/>
          <ac:spMkLst>
            <pc:docMk/>
            <pc:sldMk cId="4183133293" sldId="274"/>
            <ac:spMk id="9" creationId="{FE360B93-0699-4464-BEC1-4A823D35AF46}"/>
          </ac:spMkLst>
        </pc:spChg>
      </pc:sldChg>
      <pc:sldChg chg="addSp delSp modSp add modNotesTx">
        <pc:chgData name="赵作翰" userId="443d8e21-a3a8-4d76-a659-60f0f41a8a20" providerId="ADAL" clId="{671451BC-7DE1-463E-A09F-23726BAECA29}" dt="2021-09-21T10:08:47.623" v="14184"/>
        <pc:sldMkLst>
          <pc:docMk/>
          <pc:sldMk cId="3997585790" sldId="275"/>
        </pc:sldMkLst>
        <pc:spChg chg="mod">
          <ac:chgData name="赵作翰" userId="443d8e21-a3a8-4d76-a659-60f0f41a8a20" providerId="ADAL" clId="{671451BC-7DE1-463E-A09F-23726BAECA29}" dt="2021-09-21T10:08:47.623" v="14184"/>
          <ac:spMkLst>
            <pc:docMk/>
            <pc:sldMk cId="3997585790" sldId="275"/>
            <ac:spMk id="2" creationId="{10B41A14-99C8-423B-B48D-1539804E8FDB}"/>
          </ac:spMkLst>
        </pc:spChg>
        <pc:spChg chg="mod">
          <ac:chgData name="赵作翰" userId="443d8e21-a3a8-4d76-a659-60f0f41a8a20" providerId="ADAL" clId="{671451BC-7DE1-463E-A09F-23726BAECA29}" dt="2021-09-20T16:36:47.579" v="11491" actId="20577"/>
          <ac:spMkLst>
            <pc:docMk/>
            <pc:sldMk cId="3997585790" sldId="275"/>
            <ac:spMk id="3" creationId="{309EF27B-C911-4CE0-B165-ADE3FE5B904B}"/>
          </ac:spMkLst>
        </pc:spChg>
        <pc:spChg chg="add mod">
          <ac:chgData name="赵作翰" userId="443d8e21-a3a8-4d76-a659-60f0f41a8a20" providerId="ADAL" clId="{671451BC-7DE1-463E-A09F-23726BAECA29}" dt="2021-09-20T16:27:08.159" v="11135" actId="1076"/>
          <ac:spMkLst>
            <pc:docMk/>
            <pc:sldMk cId="3997585790" sldId="275"/>
            <ac:spMk id="6" creationId="{7E4402F6-5E63-41E2-AD2C-7EB8EF76698A}"/>
          </ac:spMkLst>
        </pc:spChg>
        <pc:spChg chg="add mod">
          <ac:chgData name="赵作翰" userId="443d8e21-a3a8-4d76-a659-60f0f41a8a20" providerId="ADAL" clId="{671451BC-7DE1-463E-A09F-23726BAECA29}" dt="2021-09-20T16:43:41.470" v="11810" actId="20577"/>
          <ac:spMkLst>
            <pc:docMk/>
            <pc:sldMk cId="3997585790" sldId="275"/>
            <ac:spMk id="7" creationId="{49A34679-8DC3-40DA-B40F-78330C633368}"/>
          </ac:spMkLst>
        </pc:spChg>
        <pc:spChg chg="add del">
          <ac:chgData name="赵作翰" userId="443d8e21-a3a8-4d76-a659-60f0f41a8a20" providerId="ADAL" clId="{671451BC-7DE1-463E-A09F-23726BAECA29}" dt="2021-09-21T10:08:45.908" v="14183"/>
          <ac:spMkLst>
            <pc:docMk/>
            <pc:sldMk cId="3997585790" sldId="275"/>
            <ac:spMk id="8" creationId="{E93C8CC6-AD22-420B-B7B9-759FCA775BCB}"/>
          </ac:spMkLst>
        </pc:spChg>
      </pc:sldChg>
      <pc:sldChg chg="addSp modSp add ord">
        <pc:chgData name="赵作翰" userId="443d8e21-a3a8-4d76-a659-60f0f41a8a20" providerId="ADAL" clId="{671451BC-7DE1-463E-A09F-23726BAECA29}" dt="2021-09-20T11:36:39.367" v="10645" actId="20577"/>
        <pc:sldMkLst>
          <pc:docMk/>
          <pc:sldMk cId="392841602" sldId="276"/>
        </pc:sldMkLst>
        <pc:spChg chg="mod">
          <ac:chgData name="赵作翰" userId="443d8e21-a3a8-4d76-a659-60f0f41a8a20" providerId="ADAL" clId="{671451BC-7DE1-463E-A09F-23726BAECA29}" dt="2021-09-20T11:33:16.904" v="10580"/>
          <ac:spMkLst>
            <pc:docMk/>
            <pc:sldMk cId="392841602" sldId="276"/>
            <ac:spMk id="2" creationId="{F5B1286A-DB70-4348-B6C8-9BF0F806FADF}"/>
          </ac:spMkLst>
        </pc:spChg>
        <pc:spChg chg="mod">
          <ac:chgData name="赵作翰" userId="443d8e21-a3a8-4d76-a659-60f0f41a8a20" providerId="ADAL" clId="{671451BC-7DE1-463E-A09F-23726BAECA29}" dt="2021-09-20T11:36:39.367" v="10645" actId="20577"/>
          <ac:spMkLst>
            <pc:docMk/>
            <pc:sldMk cId="392841602" sldId="276"/>
            <ac:spMk id="3" creationId="{98EAB442-71E1-4BE7-9A55-E86D30113F7B}"/>
          </ac:spMkLst>
        </pc:spChg>
        <pc:spChg chg="add mod">
          <ac:chgData name="赵作翰" userId="443d8e21-a3a8-4d76-a659-60f0f41a8a20" providerId="ADAL" clId="{671451BC-7DE1-463E-A09F-23726BAECA29}" dt="2021-09-20T11:29:49.658" v="10450" actId="1076"/>
          <ac:spMkLst>
            <pc:docMk/>
            <pc:sldMk cId="392841602" sldId="276"/>
            <ac:spMk id="6" creationId="{3BA7E22C-535E-41E2-999D-F3599BB2361A}"/>
          </ac:spMkLst>
        </pc:spChg>
      </pc:sldChg>
      <pc:sldChg chg="modSp add">
        <pc:chgData name="赵作翰" userId="443d8e21-a3a8-4d76-a659-60f0f41a8a20" providerId="ADAL" clId="{671451BC-7DE1-463E-A09F-23726BAECA29}" dt="2021-09-20T11:34:14.655" v="10635" actId="20577"/>
        <pc:sldMkLst>
          <pc:docMk/>
          <pc:sldMk cId="3591899055" sldId="277"/>
        </pc:sldMkLst>
        <pc:spChg chg="mod">
          <ac:chgData name="赵作翰" userId="443d8e21-a3a8-4d76-a659-60f0f41a8a20" providerId="ADAL" clId="{671451BC-7DE1-463E-A09F-23726BAECA29}" dt="2021-09-20T11:33:18.945" v="10581"/>
          <ac:spMkLst>
            <pc:docMk/>
            <pc:sldMk cId="3591899055" sldId="277"/>
            <ac:spMk id="2" creationId="{FC3F6128-AF38-4C38-9C23-A995B9DF5D06}"/>
          </ac:spMkLst>
        </pc:spChg>
        <pc:spChg chg="mod">
          <ac:chgData name="赵作翰" userId="443d8e21-a3a8-4d76-a659-60f0f41a8a20" providerId="ADAL" clId="{671451BC-7DE1-463E-A09F-23726BAECA29}" dt="2021-09-20T11:34:14.655" v="10635" actId="20577"/>
          <ac:spMkLst>
            <pc:docMk/>
            <pc:sldMk cId="3591899055" sldId="277"/>
            <ac:spMk id="3" creationId="{043FFE87-2953-4F49-A5D6-8D3862BE5B76}"/>
          </ac:spMkLst>
        </pc:spChg>
      </pc:sldChg>
      <pc:sldChg chg="modSp add">
        <pc:chgData name="赵作翰" userId="443d8e21-a3a8-4d76-a659-60f0f41a8a20" providerId="ADAL" clId="{671451BC-7DE1-463E-A09F-23726BAECA29}" dt="2021-09-21T10:08:55.862" v="14187"/>
        <pc:sldMkLst>
          <pc:docMk/>
          <pc:sldMk cId="3803639029" sldId="278"/>
        </pc:sldMkLst>
        <pc:spChg chg="mod">
          <ac:chgData name="赵作翰" userId="443d8e21-a3a8-4d76-a659-60f0f41a8a20" providerId="ADAL" clId="{671451BC-7DE1-463E-A09F-23726BAECA29}" dt="2021-09-21T10:08:55.862" v="14187"/>
          <ac:spMkLst>
            <pc:docMk/>
            <pc:sldMk cId="3803639029" sldId="278"/>
            <ac:spMk id="2" creationId="{3271EB44-3E44-4CE9-B726-C323BAEA6341}"/>
          </ac:spMkLst>
        </pc:spChg>
        <pc:spChg chg="mod">
          <ac:chgData name="赵作翰" userId="443d8e21-a3a8-4d76-a659-60f0f41a8a20" providerId="ADAL" clId="{671451BC-7DE1-463E-A09F-23726BAECA29}" dt="2021-09-21T09:34:05.456" v="13758" actId="20577"/>
          <ac:spMkLst>
            <pc:docMk/>
            <pc:sldMk cId="3803639029" sldId="278"/>
            <ac:spMk id="3" creationId="{5CA33D31-B76A-48A8-9215-D7C7E5B7B89B}"/>
          </ac:spMkLst>
        </pc:spChg>
      </pc:sldChg>
      <pc:sldChg chg="addSp modSp add">
        <pc:chgData name="赵作翰" userId="443d8e21-a3a8-4d76-a659-60f0f41a8a20" providerId="ADAL" clId="{671451BC-7DE1-463E-A09F-23726BAECA29}" dt="2021-09-21T10:19:27.489" v="14655" actId="1076"/>
        <pc:sldMkLst>
          <pc:docMk/>
          <pc:sldMk cId="167624233" sldId="279"/>
        </pc:sldMkLst>
        <pc:spChg chg="mod">
          <ac:chgData name="赵作翰" userId="443d8e21-a3a8-4d76-a659-60f0f41a8a20" providerId="ADAL" clId="{671451BC-7DE1-463E-A09F-23726BAECA29}" dt="2021-09-21T10:19:23.125" v="14653"/>
          <ac:spMkLst>
            <pc:docMk/>
            <pc:sldMk cId="167624233" sldId="279"/>
            <ac:spMk id="2" creationId="{603E37AA-FDA6-46B4-8964-47FF464E66DE}"/>
          </ac:spMkLst>
        </pc:spChg>
        <pc:spChg chg="mod">
          <ac:chgData name="赵作翰" userId="443d8e21-a3a8-4d76-a659-60f0f41a8a20" providerId="ADAL" clId="{671451BC-7DE1-463E-A09F-23726BAECA29}" dt="2021-09-21T10:19:09.244" v="14652" actId="20577"/>
          <ac:spMkLst>
            <pc:docMk/>
            <pc:sldMk cId="167624233" sldId="279"/>
            <ac:spMk id="3" creationId="{238D82BF-BFF3-4550-8CF1-AB0B235BA800}"/>
          </ac:spMkLst>
        </pc:spChg>
        <pc:spChg chg="add mod">
          <ac:chgData name="赵作翰" userId="443d8e21-a3a8-4d76-a659-60f0f41a8a20" providerId="ADAL" clId="{671451BC-7DE1-463E-A09F-23726BAECA29}" dt="2021-09-21T10:19:27.489" v="14655" actId="1076"/>
          <ac:spMkLst>
            <pc:docMk/>
            <pc:sldMk cId="167624233" sldId="279"/>
            <ac:spMk id="6" creationId="{849726A8-0701-4F6D-9DB8-54B1E992DBF8}"/>
          </ac:spMkLst>
        </pc:spChg>
      </pc:sldChg>
      <pc:sldChg chg="addSp modSp add modNotesTx">
        <pc:chgData name="赵作翰" userId="443d8e21-a3a8-4d76-a659-60f0f41a8a20" providerId="ADAL" clId="{671451BC-7DE1-463E-A09F-23726BAECA29}" dt="2021-09-21T11:57:09.977" v="16288" actId="20577"/>
        <pc:sldMkLst>
          <pc:docMk/>
          <pc:sldMk cId="4160615909" sldId="280"/>
        </pc:sldMkLst>
        <pc:spChg chg="mod">
          <ac:chgData name="赵作翰" userId="443d8e21-a3a8-4d76-a659-60f0f41a8a20" providerId="ADAL" clId="{671451BC-7DE1-463E-A09F-23726BAECA29}" dt="2021-09-21T10:08:50.303" v="14185"/>
          <ac:spMkLst>
            <pc:docMk/>
            <pc:sldMk cId="4160615909" sldId="280"/>
            <ac:spMk id="2" creationId="{46DDCAB7-A666-4F9C-AB70-C8FCC8025D50}"/>
          </ac:spMkLst>
        </pc:spChg>
        <pc:spChg chg="mod">
          <ac:chgData name="赵作翰" userId="443d8e21-a3a8-4d76-a659-60f0f41a8a20" providerId="ADAL" clId="{671451BC-7DE1-463E-A09F-23726BAECA29}" dt="2021-09-21T11:57:09.977" v="16288" actId="20577"/>
          <ac:spMkLst>
            <pc:docMk/>
            <pc:sldMk cId="4160615909" sldId="280"/>
            <ac:spMk id="3" creationId="{08DE34EC-145C-4258-AE98-53AF2F8230E1}"/>
          </ac:spMkLst>
        </pc:spChg>
        <pc:spChg chg="add mod">
          <ac:chgData name="赵作翰" userId="443d8e21-a3a8-4d76-a659-60f0f41a8a20" providerId="ADAL" clId="{671451BC-7DE1-463E-A09F-23726BAECA29}" dt="2021-09-20T16:52:22.573" v="11963" actId="1076"/>
          <ac:spMkLst>
            <pc:docMk/>
            <pc:sldMk cId="4160615909" sldId="280"/>
            <ac:spMk id="6" creationId="{AD20A8BA-5D94-4179-8CEC-553E7F8DCF18}"/>
          </ac:spMkLst>
        </pc:spChg>
      </pc:sldChg>
      <pc:sldChg chg="addSp delSp modSp add">
        <pc:chgData name="赵作翰" userId="443d8e21-a3a8-4d76-a659-60f0f41a8a20" providerId="ADAL" clId="{671451BC-7DE1-463E-A09F-23726BAECA29}" dt="2021-09-21T10:08:53.774" v="14186"/>
        <pc:sldMkLst>
          <pc:docMk/>
          <pc:sldMk cId="1322844595" sldId="281"/>
        </pc:sldMkLst>
        <pc:spChg chg="mod">
          <ac:chgData name="赵作翰" userId="443d8e21-a3a8-4d76-a659-60f0f41a8a20" providerId="ADAL" clId="{671451BC-7DE1-463E-A09F-23726BAECA29}" dt="2021-09-21T10:08:53.774" v="14186"/>
          <ac:spMkLst>
            <pc:docMk/>
            <pc:sldMk cId="1322844595" sldId="281"/>
            <ac:spMk id="2" creationId="{CBCC0287-EB91-4246-9173-E70972A979BA}"/>
          </ac:spMkLst>
        </pc:spChg>
        <pc:spChg chg="mod">
          <ac:chgData name="赵作翰" userId="443d8e21-a3a8-4d76-a659-60f0f41a8a20" providerId="ADAL" clId="{671451BC-7DE1-463E-A09F-23726BAECA29}" dt="2021-09-21T09:37:59.678" v="13831" actId="20577"/>
          <ac:spMkLst>
            <pc:docMk/>
            <pc:sldMk cId="1322844595" sldId="281"/>
            <ac:spMk id="3" creationId="{DEEA1274-96DE-4E77-8E43-1BCBF4A8EDEC}"/>
          </ac:spMkLst>
        </pc:spChg>
        <pc:spChg chg="add del mod">
          <ac:chgData name="赵作翰" userId="443d8e21-a3a8-4d76-a659-60f0f41a8a20" providerId="ADAL" clId="{671451BC-7DE1-463E-A09F-23726BAECA29}" dt="2021-09-21T09:20:41.323" v="13046"/>
          <ac:spMkLst>
            <pc:docMk/>
            <pc:sldMk cId="1322844595" sldId="281"/>
            <ac:spMk id="7" creationId="{D8007B5A-49A7-4EB5-B926-0463B3995C6D}"/>
          </ac:spMkLst>
        </pc:spChg>
        <pc:picChg chg="add mod">
          <ac:chgData name="赵作翰" userId="443d8e21-a3a8-4d76-a659-60f0f41a8a20" providerId="ADAL" clId="{671451BC-7DE1-463E-A09F-23726BAECA29}" dt="2021-09-21T09:14:53.968" v="13041" actId="1076"/>
          <ac:picMkLst>
            <pc:docMk/>
            <pc:sldMk cId="1322844595" sldId="281"/>
            <ac:picMk id="6" creationId="{FD02BB71-33E2-417E-8846-F043D9C2D99C}"/>
          </ac:picMkLst>
        </pc:picChg>
      </pc:sldChg>
      <pc:sldChg chg="addSp delSp modSp add setBg">
        <pc:chgData name="赵作翰" userId="443d8e21-a3a8-4d76-a659-60f0f41a8a20" providerId="ADAL" clId="{671451BC-7DE1-463E-A09F-23726BAECA29}" dt="2021-09-21T10:08:59.522" v="14188"/>
        <pc:sldMkLst>
          <pc:docMk/>
          <pc:sldMk cId="2782015330" sldId="282"/>
        </pc:sldMkLst>
        <pc:spChg chg="mod">
          <ac:chgData name="赵作翰" userId="443d8e21-a3a8-4d76-a659-60f0f41a8a20" providerId="ADAL" clId="{671451BC-7DE1-463E-A09F-23726BAECA29}" dt="2021-09-21T10:08:59.522" v="14188"/>
          <ac:spMkLst>
            <pc:docMk/>
            <pc:sldMk cId="2782015330" sldId="282"/>
            <ac:spMk id="2" creationId="{791486E7-F30A-437F-80AB-A7701F6B9008}"/>
          </ac:spMkLst>
        </pc:spChg>
        <pc:spChg chg="del">
          <ac:chgData name="赵作翰" userId="443d8e21-a3a8-4d76-a659-60f0f41a8a20" providerId="ADAL" clId="{671451BC-7DE1-463E-A09F-23726BAECA29}" dt="2021-09-21T09:33:16.600" v="13706"/>
          <ac:spMkLst>
            <pc:docMk/>
            <pc:sldMk cId="2782015330" sldId="282"/>
            <ac:spMk id="3" creationId="{FDBAC7DE-C5CD-4FB2-B373-0317B0DDDACD}"/>
          </ac:spMkLst>
        </pc:spChg>
        <pc:spChg chg="add del">
          <ac:chgData name="赵作翰" userId="443d8e21-a3a8-4d76-a659-60f0f41a8a20" providerId="ADAL" clId="{671451BC-7DE1-463E-A09F-23726BAECA29}" dt="2021-09-21T09:33:07.486" v="13705"/>
          <ac:spMkLst>
            <pc:docMk/>
            <pc:sldMk cId="2782015330" sldId="282"/>
            <ac:spMk id="6" creationId="{67EC5B88-B5A7-41D7-892A-AEA4F665315F}"/>
          </ac:spMkLst>
        </pc:spChg>
        <pc:spChg chg="add del mod">
          <ac:chgData name="赵作翰" userId="443d8e21-a3a8-4d76-a659-60f0f41a8a20" providerId="ADAL" clId="{671451BC-7DE1-463E-A09F-23726BAECA29}" dt="2021-09-21T09:33:17.607" v="13707"/>
          <ac:spMkLst>
            <pc:docMk/>
            <pc:sldMk cId="2782015330" sldId="282"/>
            <ac:spMk id="7" creationId="{EC4F08D1-496A-4CA4-BE2B-A48A4AB0A848}"/>
          </ac:spMkLst>
        </pc:spChg>
        <pc:spChg chg="add mod">
          <ac:chgData name="赵作翰" userId="443d8e21-a3a8-4d76-a659-60f0f41a8a20" providerId="ADAL" clId="{671451BC-7DE1-463E-A09F-23726BAECA29}" dt="2021-09-21T09:33:16.600" v="13706"/>
          <ac:spMkLst>
            <pc:docMk/>
            <pc:sldMk cId="2782015330" sldId="282"/>
            <ac:spMk id="8" creationId="{19EFF6A6-9B47-4BDB-9BF1-0F1110AF16B4}"/>
          </ac:spMkLst>
        </pc:spChg>
        <pc:spChg chg="add mod">
          <ac:chgData name="赵作翰" userId="443d8e21-a3a8-4d76-a659-60f0f41a8a20" providerId="ADAL" clId="{671451BC-7DE1-463E-A09F-23726BAECA29}" dt="2021-09-21T09:42:32.935" v="13854" actId="1076"/>
          <ac:spMkLst>
            <pc:docMk/>
            <pc:sldMk cId="2782015330" sldId="282"/>
            <ac:spMk id="12" creationId="{750E27A9-744A-4C9B-9756-70E471423D2F}"/>
          </ac:spMkLst>
        </pc:spChg>
        <pc:picChg chg="add mod ord">
          <ac:chgData name="赵作翰" userId="443d8e21-a3a8-4d76-a659-60f0f41a8a20" providerId="ADAL" clId="{671451BC-7DE1-463E-A09F-23726BAECA29}" dt="2021-09-21T09:39:45.206" v="13852" actId="170"/>
          <ac:picMkLst>
            <pc:docMk/>
            <pc:sldMk cId="2782015330" sldId="282"/>
            <ac:picMk id="9" creationId="{03F4F4E9-DE4A-485B-8402-95C09481319A}"/>
          </ac:picMkLst>
        </pc:picChg>
        <pc:picChg chg="add mod">
          <ac:chgData name="赵作翰" userId="443d8e21-a3a8-4d76-a659-60f0f41a8a20" providerId="ADAL" clId="{671451BC-7DE1-463E-A09F-23726BAECA29}" dt="2021-09-21T09:39:34.484" v="13845" actId="1076"/>
          <ac:picMkLst>
            <pc:docMk/>
            <pc:sldMk cId="2782015330" sldId="282"/>
            <ac:picMk id="10" creationId="{C6FDD2C9-B7F4-4FD9-BF90-B2150A87B2A6}"/>
          </ac:picMkLst>
        </pc:picChg>
        <pc:picChg chg="add mod">
          <ac:chgData name="赵作翰" userId="443d8e21-a3a8-4d76-a659-60f0f41a8a20" providerId="ADAL" clId="{671451BC-7DE1-463E-A09F-23726BAECA29}" dt="2021-09-21T09:39:35.729" v="13846" actId="1076"/>
          <ac:picMkLst>
            <pc:docMk/>
            <pc:sldMk cId="2782015330" sldId="282"/>
            <ac:picMk id="11" creationId="{C571B337-8801-4C66-B9F1-893294B6C9D3}"/>
          </ac:picMkLst>
        </pc:picChg>
      </pc:sldChg>
      <pc:sldChg chg="addSp modSp add">
        <pc:chgData name="赵作翰" userId="443d8e21-a3a8-4d76-a659-60f0f41a8a20" providerId="ADAL" clId="{671451BC-7DE1-463E-A09F-23726BAECA29}" dt="2021-09-21T10:09:02.095" v="14189"/>
        <pc:sldMkLst>
          <pc:docMk/>
          <pc:sldMk cId="4040972464" sldId="283"/>
        </pc:sldMkLst>
        <pc:spChg chg="mod">
          <ac:chgData name="赵作翰" userId="443d8e21-a3a8-4d76-a659-60f0f41a8a20" providerId="ADAL" clId="{671451BC-7DE1-463E-A09F-23726BAECA29}" dt="2021-09-21T10:09:02.095" v="14189"/>
          <ac:spMkLst>
            <pc:docMk/>
            <pc:sldMk cId="4040972464" sldId="283"/>
            <ac:spMk id="2" creationId="{93334111-E896-40A8-B600-06632734F986}"/>
          </ac:spMkLst>
        </pc:spChg>
        <pc:spChg chg="mod">
          <ac:chgData name="赵作翰" userId="443d8e21-a3a8-4d76-a659-60f0f41a8a20" providerId="ADAL" clId="{671451BC-7DE1-463E-A09F-23726BAECA29}" dt="2021-09-21T10:01:55.654" v="14176" actId="27636"/>
          <ac:spMkLst>
            <pc:docMk/>
            <pc:sldMk cId="4040972464" sldId="283"/>
            <ac:spMk id="3" creationId="{31DD4377-9696-4AEA-9F0C-43D36CCC3594}"/>
          </ac:spMkLst>
        </pc:spChg>
        <pc:spChg chg="mod">
          <ac:chgData name="赵作翰" userId="443d8e21-a3a8-4d76-a659-60f0f41a8a20" providerId="ADAL" clId="{671451BC-7DE1-463E-A09F-23726BAECA29}" dt="2021-09-21T10:01:55.651" v="14175" actId="27636"/>
          <ac:spMkLst>
            <pc:docMk/>
            <pc:sldMk cId="4040972464" sldId="283"/>
            <ac:spMk id="4" creationId="{AEF5A2F9-9101-45A6-90B8-438FBC68F5B6}"/>
          </ac:spMkLst>
        </pc:spChg>
        <pc:picChg chg="add mod">
          <ac:chgData name="赵作翰" userId="443d8e21-a3a8-4d76-a659-60f0f41a8a20" providerId="ADAL" clId="{671451BC-7DE1-463E-A09F-23726BAECA29}" dt="2021-09-21T09:52:49.139" v="13981" actId="1076"/>
          <ac:picMkLst>
            <pc:docMk/>
            <pc:sldMk cId="4040972464" sldId="283"/>
            <ac:picMk id="7" creationId="{81390044-87CA-48DE-A623-0D0DC42ECAB1}"/>
          </ac:picMkLst>
        </pc:picChg>
        <pc:picChg chg="add mod">
          <ac:chgData name="赵作翰" userId="443d8e21-a3a8-4d76-a659-60f0f41a8a20" providerId="ADAL" clId="{671451BC-7DE1-463E-A09F-23726BAECA29}" dt="2021-09-21T09:52:51.785" v="13982" actId="1076"/>
          <ac:picMkLst>
            <pc:docMk/>
            <pc:sldMk cId="4040972464" sldId="283"/>
            <ac:picMk id="8" creationId="{27EE5DE1-8FE9-4087-B427-CA011437A85D}"/>
          </ac:picMkLst>
        </pc:picChg>
      </pc:sldChg>
      <pc:sldChg chg="addSp modSp add">
        <pc:chgData name="赵作翰" userId="443d8e21-a3a8-4d76-a659-60f0f41a8a20" providerId="ADAL" clId="{671451BC-7DE1-463E-A09F-23726BAECA29}" dt="2021-09-21T10:29:08.393" v="15022" actId="1076"/>
        <pc:sldMkLst>
          <pc:docMk/>
          <pc:sldMk cId="4041656896" sldId="284"/>
        </pc:sldMkLst>
        <pc:spChg chg="mod">
          <ac:chgData name="赵作翰" userId="443d8e21-a3a8-4d76-a659-60f0f41a8a20" providerId="ADAL" clId="{671451BC-7DE1-463E-A09F-23726BAECA29}" dt="2021-09-21T10:24:27.483" v="14892"/>
          <ac:spMkLst>
            <pc:docMk/>
            <pc:sldMk cId="4041656896" sldId="284"/>
            <ac:spMk id="2" creationId="{39AD58FE-16E2-4F1B-A6CA-ED39488921F4}"/>
          </ac:spMkLst>
        </pc:spChg>
        <pc:spChg chg="mod">
          <ac:chgData name="赵作翰" userId="443d8e21-a3a8-4d76-a659-60f0f41a8a20" providerId="ADAL" clId="{671451BC-7DE1-463E-A09F-23726BAECA29}" dt="2021-09-21T10:28:16.742" v="15020" actId="20577"/>
          <ac:spMkLst>
            <pc:docMk/>
            <pc:sldMk cId="4041656896" sldId="284"/>
            <ac:spMk id="3" creationId="{773B2FA2-8304-4F02-A19D-69DCE48E3AFA}"/>
          </ac:spMkLst>
        </pc:spChg>
        <pc:picChg chg="add mod">
          <ac:chgData name="赵作翰" userId="443d8e21-a3a8-4d76-a659-60f0f41a8a20" providerId="ADAL" clId="{671451BC-7DE1-463E-A09F-23726BAECA29}" dt="2021-09-21T10:29:08.393" v="15022" actId="1076"/>
          <ac:picMkLst>
            <pc:docMk/>
            <pc:sldMk cId="4041656896" sldId="284"/>
            <ac:picMk id="6" creationId="{DD3AD778-2231-4070-B5B2-2924857C3ACF}"/>
          </ac:picMkLst>
        </pc:picChg>
      </pc:sldChg>
      <pc:sldChg chg="addSp delSp modSp add mod setBg">
        <pc:chgData name="赵作翰" userId="443d8e21-a3a8-4d76-a659-60f0f41a8a20" providerId="ADAL" clId="{671451BC-7DE1-463E-A09F-23726BAECA29}" dt="2021-09-21T10:42:56.385" v="15495" actId="20577"/>
        <pc:sldMkLst>
          <pc:docMk/>
          <pc:sldMk cId="3732046935" sldId="285"/>
        </pc:sldMkLst>
        <pc:spChg chg="mod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2" creationId="{39117D2E-D8BB-49C0-8293-B0AF32B3FE15}"/>
          </ac:spMkLst>
        </pc:spChg>
        <pc:spChg chg="mod">
          <ac:chgData name="赵作翰" userId="443d8e21-a3a8-4d76-a659-60f0f41a8a20" providerId="ADAL" clId="{671451BC-7DE1-463E-A09F-23726BAECA29}" dt="2021-09-21T10:42:56.385" v="15495" actId="20577"/>
          <ac:spMkLst>
            <pc:docMk/>
            <pc:sldMk cId="3732046935" sldId="285"/>
            <ac:spMk id="3" creationId="{636C6D08-D9CE-4C61-8DED-7F3FCE48FDC2}"/>
          </ac:spMkLst>
        </pc:spChg>
        <pc:spChg chg="mod ord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4" creationId="{228D7067-EA1D-4C12-A435-F8CC4A68609A}"/>
          </ac:spMkLst>
        </pc:spChg>
        <pc:spChg chg="mod ord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5" creationId="{7FB5D097-AA12-4BEE-9F78-FBFE7FE80553}"/>
          </ac:spMkLst>
        </pc:spChg>
        <pc:spChg chg="add mod">
          <ac:chgData name="赵作翰" userId="443d8e21-a3a8-4d76-a659-60f0f41a8a20" providerId="ADAL" clId="{671451BC-7DE1-463E-A09F-23726BAECA29}" dt="2021-09-21T10:33:52.662" v="15135" actId="1076"/>
          <ac:spMkLst>
            <pc:docMk/>
            <pc:sldMk cId="3732046935" sldId="285"/>
            <ac:spMk id="9" creationId="{18F2BC53-7A90-4A5C-8B48-250587BD70C0}"/>
          </ac:spMkLst>
        </pc:spChg>
        <pc:spChg chg="add del">
          <ac:chgData name="赵作翰" userId="443d8e21-a3a8-4d76-a659-60f0f41a8a20" providerId="ADAL" clId="{671451BC-7DE1-463E-A09F-23726BAECA29}" dt="2021-09-21T10:31:32.122" v="15077" actId="26606"/>
          <ac:spMkLst>
            <pc:docMk/>
            <pc:sldMk cId="3732046935" sldId="285"/>
            <ac:spMk id="14" creationId="{50F21DC9-D0AC-495C-8CC8-D5DDF8C11C22}"/>
          </ac:spMkLst>
        </pc:spChg>
        <pc:spChg chg="add del">
          <ac:chgData name="赵作翰" userId="443d8e21-a3a8-4d76-a659-60f0f41a8a20" providerId="ADAL" clId="{671451BC-7DE1-463E-A09F-23726BAECA29}" dt="2021-09-21T10:31:32.122" v="15077" actId="26606"/>
          <ac:spMkLst>
            <pc:docMk/>
            <pc:sldMk cId="3732046935" sldId="285"/>
            <ac:spMk id="20" creationId="{8324065E-E64E-484D-84AE-BB73D056C968}"/>
          </ac:spMkLst>
        </pc:spChg>
        <pc:spChg chg="add del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27" creationId="{50B488F5-9CE4-4346-B22F-600286ED4D8F}"/>
          </ac:spMkLst>
        </pc:spChg>
        <pc:spChg chg="add del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30" creationId="{EB8456C2-9457-404E-8DA7-41BB6630DAB1}"/>
          </ac:spMkLst>
        </pc:spChg>
        <pc:spChg chg="add del">
          <ac:chgData name="赵作翰" userId="443d8e21-a3a8-4d76-a659-60f0f41a8a20" providerId="ADAL" clId="{671451BC-7DE1-463E-A09F-23726BAECA29}" dt="2021-09-21T10:31:38.202" v="15079" actId="26606"/>
          <ac:spMkLst>
            <pc:docMk/>
            <pc:sldMk cId="3732046935" sldId="285"/>
            <ac:spMk id="31" creationId="{BFB3493F-F73E-4A1A-89E2-FE1D803D15CE}"/>
          </ac:spMkLst>
        </pc:spChg>
        <pc:spChg chg="add del">
          <ac:chgData name="赵作翰" userId="443d8e21-a3a8-4d76-a659-60f0f41a8a20" providerId="ADAL" clId="{671451BC-7DE1-463E-A09F-23726BAECA29}" dt="2021-09-21T10:31:00.146" v="15067" actId="26606"/>
          <ac:spMkLst>
            <pc:docMk/>
            <pc:sldMk cId="3732046935" sldId="285"/>
            <ac:spMk id="73" creationId="{50B488F5-9CE4-4346-B22F-600286ED4D8F}"/>
          </ac:spMkLst>
        </pc:spChg>
        <pc:spChg chg="add del">
          <ac:chgData name="赵作翰" userId="443d8e21-a3a8-4d76-a659-60f0f41a8a20" providerId="ADAL" clId="{671451BC-7DE1-463E-A09F-23726BAECA29}" dt="2021-09-21T10:31:00.146" v="15067" actId="26606"/>
          <ac:spMkLst>
            <pc:docMk/>
            <pc:sldMk cId="3732046935" sldId="285"/>
            <ac:spMk id="79" creationId="{2AA0E174-1032-45EB-8FEE-2178019BAECE}"/>
          </ac:spMkLst>
        </pc:spChg>
        <pc:spChg chg="add del">
          <ac:chgData name="赵作翰" userId="443d8e21-a3a8-4d76-a659-60f0f41a8a20" providerId="ADAL" clId="{671451BC-7DE1-463E-A09F-23726BAECA29}" dt="2021-09-21T10:31:00.146" v="15067" actId="26606"/>
          <ac:spMkLst>
            <pc:docMk/>
            <pc:sldMk cId="3732046935" sldId="285"/>
            <ac:spMk id="81" creationId="{C017D167-735C-4828-BF61-5BEC0A93C01B}"/>
          </ac:spMkLst>
        </pc:spChg>
        <pc:spChg chg="add del">
          <ac:chgData name="赵作翰" userId="443d8e21-a3a8-4d76-a659-60f0f41a8a20" providerId="ADAL" clId="{671451BC-7DE1-463E-A09F-23726BAECA29}" dt="2021-09-21T10:31:09.949" v="15069" actId="26606"/>
          <ac:spMkLst>
            <pc:docMk/>
            <pc:sldMk cId="3732046935" sldId="285"/>
            <ac:spMk id="13317" creationId="{50B488F5-9CE4-4346-B22F-600286ED4D8F}"/>
          </ac:spMkLst>
        </pc:spChg>
        <pc:spChg chg="add del">
          <ac:chgData name="赵作翰" userId="443d8e21-a3a8-4d76-a659-60f0f41a8a20" providerId="ADAL" clId="{671451BC-7DE1-463E-A09F-23726BAECA29}" dt="2021-09-21T10:31:09.949" v="15069" actId="26606"/>
          <ac:spMkLst>
            <pc:docMk/>
            <pc:sldMk cId="3732046935" sldId="285"/>
            <ac:spMk id="13320" creationId="{EB8456C2-9457-404E-8DA7-41BB6630DAB1}"/>
          </ac:spMkLst>
        </pc:spChg>
        <pc:spChg chg="add del">
          <ac:chgData name="赵作翰" userId="443d8e21-a3a8-4d76-a659-60f0f41a8a20" providerId="ADAL" clId="{671451BC-7DE1-463E-A09F-23726BAECA29}" dt="2021-09-21T10:31:09.949" v="15069" actId="26606"/>
          <ac:spMkLst>
            <pc:docMk/>
            <pc:sldMk cId="3732046935" sldId="285"/>
            <ac:spMk id="13321" creationId="{BFB3493F-F73E-4A1A-89E2-FE1D803D15CE}"/>
          </ac:spMkLst>
        </pc:spChg>
        <pc:picChg chg="add del mod">
          <ac:chgData name="赵作翰" userId="443d8e21-a3a8-4d76-a659-60f0f41a8a20" providerId="ADAL" clId="{671451BC-7DE1-463E-A09F-23726BAECA29}" dt="2021-09-21T10:31:22.147" v="15074"/>
          <ac:picMkLst>
            <pc:docMk/>
            <pc:sldMk cId="3732046935" sldId="285"/>
            <ac:picMk id="6" creationId="{A8178AF6-A6AA-44C0-8D83-117D3851158D}"/>
          </ac:picMkLst>
        </pc:picChg>
        <pc:picChg chg="add del mod ord">
          <ac:chgData name="赵作翰" userId="443d8e21-a3a8-4d76-a659-60f0f41a8a20" providerId="ADAL" clId="{671451BC-7DE1-463E-A09F-23726BAECA29}" dt="2021-09-21T10:31:38.651" v="15080"/>
          <ac:picMkLst>
            <pc:docMk/>
            <pc:sldMk cId="3732046935" sldId="285"/>
            <ac:picMk id="7" creationId="{0C7634BF-B3FF-4BC9-95F7-D241A0E33DE0}"/>
          </ac:picMkLst>
        </pc:picChg>
        <pc:picChg chg="add mod">
          <ac:chgData name="赵作翰" userId="443d8e21-a3a8-4d76-a659-60f0f41a8a20" providerId="ADAL" clId="{671451BC-7DE1-463E-A09F-23726BAECA29}" dt="2021-09-21T10:35:14.866" v="15146" actId="14100"/>
          <ac:picMkLst>
            <pc:docMk/>
            <pc:sldMk cId="3732046935" sldId="285"/>
            <ac:picMk id="8" creationId="{9E5F1DD2-686B-453A-9974-7119DB515BFC}"/>
          </ac:picMkLst>
        </pc:picChg>
        <pc:picChg chg="add mod">
          <ac:chgData name="赵作翰" userId="443d8e21-a3a8-4d76-a659-60f0f41a8a20" providerId="ADAL" clId="{671451BC-7DE1-463E-A09F-23726BAECA29}" dt="2021-09-21T10:35:17.330" v="15147" actId="1076"/>
          <ac:picMkLst>
            <pc:docMk/>
            <pc:sldMk cId="3732046935" sldId="285"/>
            <ac:picMk id="10" creationId="{E1DE107D-EC80-4E50-B9F7-3A4B34CA71E1}"/>
          </ac:picMkLst>
        </pc:picChg>
        <pc:picChg chg="add del">
          <ac:chgData name="赵作翰" userId="443d8e21-a3a8-4d76-a659-60f0f41a8a20" providerId="ADAL" clId="{671451BC-7DE1-463E-A09F-23726BAECA29}" dt="2021-09-21T10:31:32.122" v="15077" actId="26606"/>
          <ac:picMkLst>
            <pc:docMk/>
            <pc:sldMk cId="3732046935" sldId="285"/>
            <ac:picMk id="12" creationId="{BF7680B5-1A78-4401-BA9A-78832F0FD90E}"/>
          </ac:picMkLst>
        </pc:picChg>
        <pc:picChg chg="add del">
          <ac:chgData name="赵作翰" userId="443d8e21-a3a8-4d76-a659-60f0f41a8a20" providerId="ADAL" clId="{671451BC-7DE1-463E-A09F-23726BAECA29}" dt="2021-09-21T10:31:32.122" v="15077" actId="26606"/>
          <ac:picMkLst>
            <pc:docMk/>
            <pc:sldMk cId="3732046935" sldId="285"/>
            <ac:picMk id="18" creationId="{1E1838EA-1FA2-4DC4-B182-B8D2C57E74B8}"/>
          </ac:picMkLst>
        </pc:picChg>
        <pc:picChg chg="add del">
          <ac:chgData name="赵作翰" userId="443d8e21-a3a8-4d76-a659-60f0f41a8a20" providerId="ADAL" clId="{671451BC-7DE1-463E-A09F-23726BAECA29}" dt="2021-09-21T10:31:32.122" v="15077" actId="26606"/>
          <ac:picMkLst>
            <pc:docMk/>
            <pc:sldMk cId="3732046935" sldId="285"/>
            <ac:picMk id="22" creationId="{4B0E1570-C6E8-49B6-A377-07EB44A368D0}"/>
          </ac:picMkLst>
        </pc:picChg>
        <pc:picChg chg="add del">
          <ac:chgData name="赵作翰" userId="443d8e21-a3a8-4d76-a659-60f0f41a8a20" providerId="ADAL" clId="{671451BC-7DE1-463E-A09F-23726BAECA29}" dt="2021-09-21T10:31:38.202" v="15079" actId="26606"/>
          <ac:picMkLst>
            <pc:docMk/>
            <pc:sldMk cId="3732046935" sldId="285"/>
            <ac:picMk id="24" creationId="{CEE4ADBF-AAD6-433C-B72E-C603B9BBB310}"/>
          </ac:picMkLst>
        </pc:picChg>
        <pc:picChg chg="add del">
          <ac:chgData name="赵作翰" userId="443d8e21-a3a8-4d76-a659-60f0f41a8a20" providerId="ADAL" clId="{671451BC-7DE1-463E-A09F-23726BAECA29}" dt="2021-09-21T10:31:38.202" v="15079" actId="26606"/>
          <ac:picMkLst>
            <pc:docMk/>
            <pc:sldMk cId="3732046935" sldId="285"/>
            <ac:picMk id="25" creationId="{CB1DE69F-569C-4A49-8E50-4093C135AECF}"/>
          </ac:picMkLst>
        </pc:picChg>
        <pc:picChg chg="add del">
          <ac:chgData name="赵作翰" userId="443d8e21-a3a8-4d76-a659-60f0f41a8a20" providerId="ADAL" clId="{671451BC-7DE1-463E-A09F-23726BAECA29}" dt="2021-09-21T10:31:38.202" v="15079" actId="26606"/>
          <ac:picMkLst>
            <pc:docMk/>
            <pc:sldMk cId="3732046935" sldId="285"/>
            <ac:picMk id="29" creationId="{16176A8D-754E-4699-9AAC-A833466A201A}"/>
          </ac:picMkLst>
        </pc:picChg>
        <pc:picChg chg="add del">
          <ac:chgData name="赵作翰" userId="443d8e21-a3a8-4d76-a659-60f0f41a8a20" providerId="ADAL" clId="{671451BC-7DE1-463E-A09F-23726BAECA29}" dt="2021-09-21T10:31:00.146" v="15067" actId="26606"/>
          <ac:picMkLst>
            <pc:docMk/>
            <pc:sldMk cId="3732046935" sldId="285"/>
            <ac:picMk id="71" creationId="{CB1DE69F-569C-4A49-8E50-4093C135AECF}"/>
          </ac:picMkLst>
        </pc:picChg>
        <pc:picChg chg="add del">
          <ac:chgData name="赵作翰" userId="443d8e21-a3a8-4d76-a659-60f0f41a8a20" providerId="ADAL" clId="{671451BC-7DE1-463E-A09F-23726BAECA29}" dt="2021-09-21T10:31:00.146" v="15067" actId="26606"/>
          <ac:picMkLst>
            <pc:docMk/>
            <pc:sldMk cId="3732046935" sldId="285"/>
            <ac:picMk id="77" creationId="{16176A8D-754E-4699-9AAC-A833466A201A}"/>
          </ac:picMkLst>
        </pc:picChg>
        <pc:picChg chg="add del">
          <ac:chgData name="赵作翰" userId="443d8e21-a3a8-4d76-a659-60f0f41a8a20" providerId="ADAL" clId="{671451BC-7DE1-463E-A09F-23726BAECA29}" dt="2021-09-21T10:31:00.146" v="15067" actId="26606"/>
          <ac:picMkLst>
            <pc:docMk/>
            <pc:sldMk cId="3732046935" sldId="285"/>
            <ac:picMk id="83" creationId="{48A2A651-3D77-45F6-9A25-3762F5E46633}"/>
          </ac:picMkLst>
        </pc:picChg>
        <pc:picChg chg="add del">
          <ac:chgData name="赵作翰" userId="443d8e21-a3a8-4d76-a659-60f0f41a8a20" providerId="ADAL" clId="{671451BC-7DE1-463E-A09F-23726BAECA29}" dt="2021-09-21T10:31:00.146" v="15067" actId="26606"/>
          <ac:picMkLst>
            <pc:docMk/>
            <pc:sldMk cId="3732046935" sldId="285"/>
            <ac:picMk id="85" creationId="{EE1B9172-598D-41CA-A120-1347A28BA08B}"/>
          </ac:picMkLst>
        </pc:picChg>
        <pc:picChg chg="add del mod">
          <ac:chgData name="赵作翰" userId="443d8e21-a3a8-4d76-a659-60f0f41a8a20" providerId="ADAL" clId="{671451BC-7DE1-463E-A09F-23726BAECA29}" dt="2021-09-21T10:31:10.796" v="15070"/>
          <ac:picMkLst>
            <pc:docMk/>
            <pc:sldMk cId="3732046935" sldId="285"/>
            <ac:picMk id="13314" creationId="{7C3C5BA7-D9AE-497B-81F2-8BE3ABF5732E}"/>
          </ac:picMkLst>
        </pc:picChg>
        <pc:picChg chg="add del">
          <ac:chgData name="赵作翰" userId="443d8e21-a3a8-4d76-a659-60f0f41a8a20" providerId="ADAL" clId="{671451BC-7DE1-463E-A09F-23726BAECA29}" dt="2021-09-21T10:31:09.949" v="15069" actId="26606"/>
          <ac:picMkLst>
            <pc:docMk/>
            <pc:sldMk cId="3732046935" sldId="285"/>
            <ac:picMk id="13316" creationId="{CB1DE69F-569C-4A49-8E50-4093C135AECF}"/>
          </ac:picMkLst>
        </pc:picChg>
        <pc:picChg chg="add del">
          <ac:chgData name="赵作翰" userId="443d8e21-a3a8-4d76-a659-60f0f41a8a20" providerId="ADAL" clId="{671451BC-7DE1-463E-A09F-23726BAECA29}" dt="2021-09-21T10:31:09.949" v="15069" actId="26606"/>
          <ac:picMkLst>
            <pc:docMk/>
            <pc:sldMk cId="3732046935" sldId="285"/>
            <ac:picMk id="13319" creationId="{16176A8D-754E-4699-9AAC-A833466A201A}"/>
          </ac:picMkLst>
        </pc:picChg>
        <pc:picChg chg="add del">
          <ac:chgData name="赵作翰" userId="443d8e21-a3a8-4d76-a659-60f0f41a8a20" providerId="ADAL" clId="{671451BC-7DE1-463E-A09F-23726BAECA29}" dt="2021-09-21T10:31:09.949" v="15069" actId="26606"/>
          <ac:picMkLst>
            <pc:docMk/>
            <pc:sldMk cId="3732046935" sldId="285"/>
            <ac:picMk id="13322" creationId="{CEE4ADBF-AAD6-433C-B72E-C603B9BBB310}"/>
          </ac:picMkLst>
        </pc:picChg>
        <pc:inkChg chg="add del">
          <ac:chgData name="赵作翰" userId="443d8e21-a3a8-4d76-a659-60f0f41a8a20" providerId="ADAL" clId="{671451BC-7DE1-463E-A09F-23726BAECA29}" dt="2021-09-21T10:35:59.820" v="15153"/>
          <ac:inkMkLst>
            <pc:docMk/>
            <pc:sldMk cId="3732046935" sldId="285"/>
            <ac:inkMk id="11" creationId="{5C87921C-BFE9-42BF-B0DB-9004463B67CF}"/>
          </ac:inkMkLst>
        </pc:inkChg>
        <pc:inkChg chg="add del">
          <ac:chgData name="赵作翰" userId="443d8e21-a3a8-4d76-a659-60f0f41a8a20" providerId="ADAL" clId="{671451BC-7DE1-463E-A09F-23726BAECA29}" dt="2021-09-21T10:35:59.820" v="15153"/>
          <ac:inkMkLst>
            <pc:docMk/>
            <pc:sldMk cId="3732046935" sldId="285"/>
            <ac:inkMk id="13" creationId="{FBB4E093-1540-45F1-A772-FBC0B3D434BC}"/>
          </ac:inkMkLst>
        </pc:inkChg>
        <pc:inkChg chg="add del">
          <ac:chgData name="赵作翰" userId="443d8e21-a3a8-4d76-a659-60f0f41a8a20" providerId="ADAL" clId="{671451BC-7DE1-463E-A09F-23726BAECA29}" dt="2021-09-21T10:35:59.820" v="15153"/>
          <ac:inkMkLst>
            <pc:docMk/>
            <pc:sldMk cId="3732046935" sldId="285"/>
            <ac:inkMk id="15" creationId="{04A748FB-76E1-4D45-BF84-6461B03F4B3E}"/>
          </ac:inkMkLst>
        </pc:inkChg>
        <pc:inkChg chg="add">
          <ac:chgData name="赵作翰" userId="443d8e21-a3a8-4d76-a659-60f0f41a8a20" providerId="ADAL" clId="{671451BC-7DE1-463E-A09F-23726BAECA29}" dt="2021-09-21T10:35:59.820" v="15153"/>
          <ac:inkMkLst>
            <pc:docMk/>
            <pc:sldMk cId="3732046935" sldId="285"/>
            <ac:inkMk id="17" creationId="{7D4A1A32-7C35-4653-ABD4-714493DCE6EA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19" creationId="{EBD88859-098D-4D24-B3E2-557BC692A900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21" creationId="{D764F608-56EB-4721-9FB8-9EB72901ADE2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23" creationId="{DC34E3A6-4395-471C-B649-5C6495B44812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2" creationId="{A123840B-C50E-405F-9E96-E1E0FB33E203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3" creationId="{AD571AD0-616F-49F6-8CD1-D35C4CA6AA8B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4" creationId="{BAF4B1C1-85C9-40F6-9992-009C80E1F4D3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5" creationId="{AC79D726-53A4-4A9E-A744-5B09EC095AC1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6" creationId="{0DC785E0-EF2B-4182-8AB8-F71BF4196A9F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7" creationId="{B7F3B531-E2DA-4C1B-9E5B-FD721E1A46BD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8" creationId="{41AA6330-A490-4651-9CF9-DF39CCD7DF4D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39" creationId="{5375277C-111C-4EE1-86F4-64D542F083B6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0" creationId="{51DDD3DB-8A80-42B7-BF70-94D4441A8F2D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1" creationId="{2D98D22B-EC62-4561-AC8D-EE08284B9964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2" creationId="{DC6D9D07-AD21-45F0-88C2-9E41DA9FDC0B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3" creationId="{28E0197E-E8F3-4C9D-9150-35A55F933334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4" creationId="{6635B686-C3C2-42BD-B065-02312EC909BD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5" creationId="{881DCC3E-F675-4282-848A-3FDE048CE312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6" creationId="{05BBFEFC-D0E0-4A11-A451-668D4D70F6A5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7" creationId="{A8BBC1B8-DE98-4222-826D-1A1263D04E1F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48" creationId="{17E2C8AB-FE93-457C-80D0-919AC6786EC2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49" creationId="{B2C37E1D-A4D9-4BBC-B5D1-36560D01F8B3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0" creationId="{228F83EA-A1EC-4421-998A-A60D4DD7AD88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1" creationId="{DD4170B2-5790-435F-9E61-7BACC0C7196A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2" creationId="{5E53F5F8-2980-4870-8B77-6EB5742E7B2B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3" creationId="{B1D779A8-8D10-4D93-B1A6-CC8C51043C06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4" creationId="{13B74592-1ECF-4BD8-A01A-A296C77F5E14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5" creationId="{976068EC-737D-4CB3-96D3-76AA8573FDB7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6" creationId="{D3CF9DA8-A2F6-4479-9EBF-EDB9A4212346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7" creationId="{58DCD7F6-E642-4B7E-893E-F705622E5011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8" creationId="{EB6E71E0-7F29-49FD-8C9E-8CA31E27DCBC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59" creationId="{814518FE-9B10-4751-9126-02FE7D62C92A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0" creationId="{21AB0A69-5695-47DC-A18D-D4367DE3A010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1" creationId="{0638CB03-ED8A-45C2-9768-10982B4D416C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2" creationId="{3D04F8CA-2CB7-445F-A4D8-111E722FE771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3" creationId="{4E5610DC-BE59-408C-B659-9890CA0B8236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4" creationId="{72EAAC8C-47D3-4E3A-8269-A048914B69AA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5" creationId="{84819FC7-097C-482A-A107-6E4B518A05F5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6" creationId="{37ABF789-080E-4DF2-BAC0-194088DCD381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7" creationId="{B0160066-0012-4460-9FD8-E0FE8F1E220A}"/>
          </ac:inkMkLst>
        </pc:inkChg>
        <pc:inkChg chg="add del">
          <ac:chgData name="赵作翰" userId="443d8e21-a3a8-4d76-a659-60f0f41a8a20" providerId="ADAL" clId="{671451BC-7DE1-463E-A09F-23726BAECA29}" dt="2021-09-21T10:36:14.821" v="15194"/>
          <ac:inkMkLst>
            <pc:docMk/>
            <pc:sldMk cId="3732046935" sldId="285"/>
            <ac:inkMk id="68" creationId="{C2FFFA2D-CEFF-4BE4-9E3C-0EE010EF6326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69" creationId="{4A163B4A-3AF7-4A5F-B7A6-FD50532A9F51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70" creationId="{1FCA5305-E5CB-4E69-BADD-A09C5EDC96D4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72" creationId="{E24AAFF9-AD1B-431A-BB47-4421AFC11244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74" creationId="{1418DEB9-7D10-4A0E-88AE-79261A2F6CC2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76" creationId="{88544E6E-2B70-4DF7-AC96-7DBA155BC64A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78" creationId="{A0B36AA0-ED34-407D-8D26-24A280A35B99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80" creationId="{CBEB3803-4D9E-42FF-998E-476283E0F768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82" creationId="{DEA7965C-6FC3-42B6-94BE-CF70C45045DC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84" creationId="{5AB2C19B-1DC4-46DB-AB71-4B7692A6CC4A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86" creationId="{6D6A3D81-B151-4386-9C88-188F7CB13B9D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88" creationId="{CB51D85A-8D4A-40A0-BD07-B2112E104401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89" creationId="{83D79C2F-45D1-49B1-B42B-037FB835BA72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90" creationId="{AD29B505-09FE-41DA-B6BC-FE949B2DC07D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91" creationId="{5291BB45-4640-44BB-90CD-C1B44523A39F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92" creationId="{48283C7C-715B-49F8-9C39-84B325CD95BD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93" creationId="{37D82816-A0A5-4619-A035-81CB97905406}"/>
          </ac:inkMkLst>
        </pc:inkChg>
        <pc:inkChg chg="add del">
          <ac:chgData name="赵作翰" userId="443d8e21-a3a8-4d76-a659-60f0f41a8a20" providerId="ADAL" clId="{671451BC-7DE1-463E-A09F-23726BAECA29}" dt="2021-09-21T10:36:20.299" v="15211"/>
          <ac:inkMkLst>
            <pc:docMk/>
            <pc:sldMk cId="3732046935" sldId="285"/>
            <ac:inkMk id="94" creationId="{8D202500-290F-44EA-A311-96DA99540637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95" creationId="{66EB01AE-B501-44F1-90D6-E158CD4305F0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96" creationId="{74190487-2F3F-466E-B66E-36C22E762BDF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97" creationId="{72C3AC02-6C06-4633-AAA6-6DA577FAEFC1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98" creationId="{2D083914-F248-4CDC-A215-4B46B188FF51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99" creationId="{AF2E0E14-B582-4BE6-9F01-E52214CB6DEC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0" creationId="{290027DA-094E-4A55-A846-2ABD16D2C2DD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1" creationId="{8D2D5B60-41B9-4391-9F14-2AE8F641838E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2" creationId="{5954A307-F714-461A-8FE9-8141999E71CD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3" creationId="{13BC0BAE-53AB-49D1-96F3-4890D3653DE3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4" creationId="{196F5C8F-76E6-4F37-8C44-851D5A13FC4E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5" creationId="{D269BAA8-737F-4EB1-BD9A-692A1B89F538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6" creationId="{E554E5D5-11B1-455E-A94F-C086913FED2C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7" creationId="{769DCE1C-BCEE-45D5-B361-F2639A310228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8" creationId="{692576AF-30A6-460B-A797-ABA1F945B172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09" creationId="{4003BD3B-80FF-4FBE-9B1C-BE0E92062F5C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0" creationId="{AA26C978-B8D2-4887-8B1D-977E87F3187C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1" creationId="{BFD9EF25-E6F1-4540-8166-D85033CC7877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2" creationId="{F4F50405-A6E1-4F05-9252-5888772FDE6C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3" creationId="{C92D187F-8E07-4026-8004-7076921B1166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4" creationId="{B8F4BBDE-907B-4A89-85EF-2D63FBC8C42B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5" creationId="{7634DA66-95EF-474A-9668-670FB5F68F22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6" creationId="{21BFE7F5-3027-4350-A026-57208769AC5B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7" creationId="{73D37E5B-36DF-4B4A-84C5-8EA82D576C1D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8" creationId="{E49F7643-BBA8-4511-A1E4-1669882F47C6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19" creationId="{EBBB03CA-FFE6-45C4-B1D5-5CCDFC615E57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0" creationId="{A7778D0D-3EF0-48EF-BA1A-DC5574D8868D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1" creationId="{6A903F98-790F-4337-A166-8A92119CC977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2" creationId="{66633AB7-D0D7-4277-B7EF-3F02F7FC43F2}"/>
          </ac:inkMkLst>
        </pc:inkChg>
        <pc:inkChg chg="add del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3" creationId="{4842B20E-931D-4B69-849E-009186E08D79}"/>
          </ac:inkMkLst>
        </pc:inkChg>
        <pc:inkChg chg="add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4" creationId="{5E5A1637-3DCC-40C1-AE92-A041B84F6266}"/>
          </ac:inkMkLst>
        </pc:inkChg>
        <pc:inkChg chg="add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5" creationId="{4DF2738A-00D4-4E7D-B110-995DB67D2DA4}"/>
          </ac:inkMkLst>
        </pc:inkChg>
        <pc:inkChg chg="add">
          <ac:chgData name="赵作翰" userId="443d8e21-a3a8-4d76-a659-60f0f41a8a20" providerId="ADAL" clId="{671451BC-7DE1-463E-A09F-23726BAECA29}" dt="2021-09-21T10:36:29.822" v="15238"/>
          <ac:inkMkLst>
            <pc:docMk/>
            <pc:sldMk cId="3732046935" sldId="285"/>
            <ac:inkMk id="126" creationId="{FB5EAAAA-E1EB-4C89-B534-C9EB90FEA49E}"/>
          </ac:inkMkLst>
        </pc:inkChg>
        <pc:cxnChg chg="add del">
          <ac:chgData name="赵作翰" userId="443d8e21-a3a8-4d76-a659-60f0f41a8a20" providerId="ADAL" clId="{671451BC-7DE1-463E-A09F-23726BAECA29}" dt="2021-09-21T10:31:32.122" v="15077" actId="26606"/>
          <ac:cxnSpMkLst>
            <pc:docMk/>
            <pc:sldMk cId="3732046935" sldId="285"/>
            <ac:cxnSpMk id="16" creationId="{A26B82D7-D05B-412B-9A0D-6430BCD1182D}"/>
          </ac:cxnSpMkLst>
        </pc:cxnChg>
        <pc:cxnChg chg="add del">
          <ac:chgData name="赵作翰" userId="443d8e21-a3a8-4d76-a659-60f0f41a8a20" providerId="ADAL" clId="{671451BC-7DE1-463E-A09F-23726BAECA29}" dt="2021-09-21T10:31:38.202" v="15079" actId="26606"/>
          <ac:cxnSpMkLst>
            <pc:docMk/>
            <pc:sldMk cId="3732046935" sldId="285"/>
            <ac:cxnSpMk id="26" creationId="{9452C429-B9DA-48BE-B0C7-09AE24872828}"/>
          </ac:cxnSpMkLst>
        </pc:cxnChg>
        <pc:cxnChg chg="add del">
          <ac:chgData name="赵作翰" userId="443d8e21-a3a8-4d76-a659-60f0f41a8a20" providerId="ADAL" clId="{671451BC-7DE1-463E-A09F-23726BAECA29}" dt="2021-09-21T10:31:38.202" v="15079" actId="26606"/>
          <ac:cxnSpMkLst>
            <pc:docMk/>
            <pc:sldMk cId="3732046935" sldId="285"/>
            <ac:cxnSpMk id="28" creationId="{5F76596F-57DF-4A0C-96D9-046DC3B30E9F}"/>
          </ac:cxnSpMkLst>
        </pc:cxnChg>
        <pc:cxnChg chg="add del">
          <ac:chgData name="赵作翰" userId="443d8e21-a3a8-4d76-a659-60f0f41a8a20" providerId="ADAL" clId="{671451BC-7DE1-463E-A09F-23726BAECA29}" dt="2021-09-21T10:31:00.146" v="15067" actId="26606"/>
          <ac:cxnSpMkLst>
            <pc:docMk/>
            <pc:sldMk cId="3732046935" sldId="285"/>
            <ac:cxnSpMk id="75" creationId="{5F76596F-57DF-4A0C-96D9-046DC3B30E9F}"/>
          </ac:cxnSpMkLst>
        </pc:cxnChg>
        <pc:cxnChg chg="add del">
          <ac:chgData name="赵作翰" userId="443d8e21-a3a8-4d76-a659-60f0f41a8a20" providerId="ADAL" clId="{671451BC-7DE1-463E-A09F-23726BAECA29}" dt="2021-09-21T10:31:00.146" v="15067" actId="26606"/>
          <ac:cxnSpMkLst>
            <pc:docMk/>
            <pc:sldMk cId="3732046935" sldId="285"/>
            <ac:cxnSpMk id="87" creationId="{FD3493C9-FDB6-46AD-891A-36C02F24D8CC}"/>
          </ac:cxnSpMkLst>
        </pc:cxnChg>
        <pc:cxnChg chg="add del">
          <ac:chgData name="赵作翰" userId="443d8e21-a3a8-4d76-a659-60f0f41a8a20" providerId="ADAL" clId="{671451BC-7DE1-463E-A09F-23726BAECA29}" dt="2021-09-21T10:31:09.949" v="15069" actId="26606"/>
          <ac:cxnSpMkLst>
            <pc:docMk/>
            <pc:sldMk cId="3732046935" sldId="285"/>
            <ac:cxnSpMk id="13318" creationId="{5F76596F-57DF-4A0C-96D9-046DC3B30E9F}"/>
          </ac:cxnSpMkLst>
        </pc:cxnChg>
        <pc:cxnChg chg="add del">
          <ac:chgData name="赵作翰" userId="443d8e21-a3a8-4d76-a659-60f0f41a8a20" providerId="ADAL" clId="{671451BC-7DE1-463E-A09F-23726BAECA29}" dt="2021-09-21T10:31:09.949" v="15069" actId="26606"/>
          <ac:cxnSpMkLst>
            <pc:docMk/>
            <pc:sldMk cId="3732046935" sldId="285"/>
            <ac:cxnSpMk id="13323" creationId="{9452C429-B9DA-48BE-B0C7-09AE24872828}"/>
          </ac:cxnSpMkLst>
        </pc:cxnChg>
      </pc:sldChg>
      <pc:sldChg chg="addSp modSp add">
        <pc:chgData name="赵作翰" userId="443d8e21-a3a8-4d76-a659-60f0f41a8a20" providerId="ADAL" clId="{671451BC-7DE1-463E-A09F-23726BAECA29}" dt="2021-09-21T10:47:22.749" v="15865" actId="20577"/>
        <pc:sldMkLst>
          <pc:docMk/>
          <pc:sldMk cId="725077610" sldId="286"/>
        </pc:sldMkLst>
        <pc:spChg chg="mod">
          <ac:chgData name="赵作翰" userId="443d8e21-a3a8-4d76-a659-60f0f41a8a20" providerId="ADAL" clId="{671451BC-7DE1-463E-A09F-23726BAECA29}" dt="2021-09-21T10:35:44.868" v="15149"/>
          <ac:spMkLst>
            <pc:docMk/>
            <pc:sldMk cId="725077610" sldId="286"/>
            <ac:spMk id="2" creationId="{083D52EE-A768-4335-A175-313A700EBAE2}"/>
          </ac:spMkLst>
        </pc:spChg>
        <pc:spChg chg="mod">
          <ac:chgData name="赵作翰" userId="443d8e21-a3a8-4d76-a659-60f0f41a8a20" providerId="ADAL" clId="{671451BC-7DE1-463E-A09F-23726BAECA29}" dt="2021-09-21T10:47:22.749" v="15865" actId="20577"/>
          <ac:spMkLst>
            <pc:docMk/>
            <pc:sldMk cId="725077610" sldId="286"/>
            <ac:spMk id="3" creationId="{7C0350C6-D415-46E5-88CA-CF84507FA423}"/>
          </ac:spMkLst>
        </pc:spChg>
        <pc:spChg chg="add mod">
          <ac:chgData name="赵作翰" userId="443d8e21-a3a8-4d76-a659-60f0f41a8a20" providerId="ADAL" clId="{671451BC-7DE1-463E-A09F-23726BAECA29}" dt="2021-09-21T10:39:55.135" v="15312" actId="1076"/>
          <ac:spMkLst>
            <pc:docMk/>
            <pc:sldMk cId="725077610" sldId="286"/>
            <ac:spMk id="7" creationId="{3C197531-25DB-49FB-85A5-D1DEB6A84264}"/>
          </ac:spMkLst>
        </pc:spChg>
        <pc:picChg chg="add mod">
          <ac:chgData name="赵作翰" userId="443d8e21-a3a8-4d76-a659-60f0f41a8a20" providerId="ADAL" clId="{671451BC-7DE1-463E-A09F-23726BAECA29}" dt="2021-09-21T10:46:18.002" v="15762" actId="1076"/>
          <ac:picMkLst>
            <pc:docMk/>
            <pc:sldMk cId="725077610" sldId="286"/>
            <ac:picMk id="6" creationId="{86276CD4-9EA0-4DB1-87F9-04B369B27D1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29.813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1 7379,'0'0'721,"0"0"116,0 0 1074,0 0-228,0 0-418,0 0-281,21 4-376,147 32 1399,-34 21 1912,-7 12-3510,3-5 0,3-6 0,2-6 0,2-5 0,2-7 0,80 11-409,340 59 809,-406-42-628,-75-26-61,-120-37-9068,15-21-1043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6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0 267 11141,'0'0'728,"0"0"726,0 0 297,0 0-393,0 0-614,17 4-533,123 16 50,-135-18-266,1-1 0,-1 0 0,1 0 0,-1 0-1,1-1 1,-1 0 0,1 0 0,-1 0 0,1-1 0,-1 0 0,1 0 0,-1 0-1,0 0 1,1-1 0,-1 0 0,0 0 0,0-1 0,0 1 0,0-1 0,-1 0-1,1 0 1,-1-1 0,0 0 0,0 1 0,0-1 0,0 0 0,-1-1 0,1 1-1,-1-1 1,0 1 0,-1-1 0,1 0 0,-1 0 0,0 0 0,0-1 0,0 1-1,-1 0 1,1-6 5,-1 5-70,0-1 0,0 1 0,0-1-1,-1 0 1,0 1 0,0-1 0,-1 1-1,0-1 1,0 0 0,0 1 0,-1 0-1,0-1 1,-1 1 0,1 0 0,-1 0-1,0 0 1,0 0 0,-1 1 0,0-1-1,0 1 1,0 0 0,-1 0-1,1 0 1,-1 1 0,0 0 0,-1 0-1,1 0 1,-1 0 0,1 1 0,-1 0-1,0 0 1,-1 1 0,1 0 0,0 0-1,-1 0 1,1 0 0,-1 1 0,1 1-1,-6-1 71,5 1 59,0 0-1,-1 1 0,1 0 0,0 1 0,0 0 1,0 0-1,0 0 0,0 1 0,0 0 1,1 0-1,-1 1 0,1-1 0,0 2 0,0-1 1,0 1-1,1-1 0,-1 1 0,1 1 1,1-1-1,-1 1 0,1 0 0,0 0 0,0 0 1,0 1-1,1 0 0,0-1 0,0 1 0,0 3-58,-14 164 366,17-171-384,1 1 0,-1 0-1,1-1 1,0 1 0,0-1 0,0 1 0,1-1 0,-1 1-1,1-1 1,-1 0 0,1 0 0,0 0 0,0 0 0,1 0-1,-1 0 1,1-1 0,-1 1 0,1-1 0,0 1 0,0-1-1,0 0 1,0 0 0,0 0 0,1-1 0,-1 1 0,0-1-1,1 0 1,-1 0 0,1 0 0,-1 0 0,1-1 0,0 1-1,-1-1 1,1 0 18,85-19-5075,-47-16 94</inkml:trace>
  <inkml:trace contextRef="#ctx0" brushRef="#br0" timeOffset="434.866">500 56 10453,'0'0'4154,"0"0"-2767,0 0-363,0 0 44,0 0-468,0 21-264,-1 20-256,-1 4-62,2 0-1,2 0 1,2 1 0,2-2-1,7 27-17,-13-71-43,0-1 1,0 1-1,0-1 0,0 1 0,0-1 0,0 1 1,0-1-1,0 1 0,0-1 0,1 1 1,-1 0-1,0-1 0,0 1 0,0-1 0,1 1 1,-1 0-1,0-1 0,1 1 0,-1 0 0,0-1 1,1 1-1,-1 0 0,0 0 0,1-1 1,-1 1-1,1 0 0,-1 0 0,1-1 0,-1 1 1,0 0-1,1 0 0,-1 0 0,1 0 1,-1 0-1,1 0 0,-1 0 0,1 0 0,-1 0 1,1 0-1,-1 0 0,0 0 0,1 0 0,-1 0 1,1 0-1,-1 1 0,1-1 0,-1 0 1,0 0-1,1 0 0,-1 1 0,1-1 0,-1 0 1,0 1-1,1-1 0,-1 0 0,0 1 43,83-286-6181,-15 200 4806,-65 84 1520,-1 0 1,1 1-1,-1-1 0,0 1 1,1-1-1,-1 1 0,1 0 1,-1 0-1,1 0 0,-1 0 1,1 0-1,-1 0 0,1 1 1,-1-1-1,1 1 0,-1 0 1,1 0-1,-1 0 0,0 0 1,0 0-1,1 0 0,-1 0 1,0 1-1,0-1 0,0 1 1,-1 0-1,1 0 0,0 0-145,95 124 5840,-38 36-5583,-58-157-656,8 10-3159,-8-15-1900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5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119 230 9828,'0'0'625,"0"0"-84,0 0 868,0 0 141,0 0-429,-14-3-486,-63-15 18,56 70-93,15 175-309,6-223-265,0 0 1,0-1-1,0 1 0,1 0 0,-1-1 1,1 1-1,0 0 0,0-1 0,0 1 1,0-1-1,1 0 0,-1 1 0,1-1 1,0 0-1,0 0 0,0 0 0,0 0 1,1 0-1,-1-1 0,1 1 0,0-1 1,0 1-1,0-1 0,0 0 1,0 0-1,3 1 14,64 2-3490,-47-16 259,3-15-1373</inkml:trace>
  <inkml:trace contextRef="#ctx0" brushRef="#br0" timeOffset="373.37">474 1 13190,'0'0'2185,"0"0"-1585,0 0-122,0 0 354,0 0-221,0 13-304,15 165-72,7 43-110,-19-161-130,2 0 0,3-1-1,3 0 1,17 55 5,-27-110-42,-1 0-37,0 0-1,1-1 1,0 1-1,0 0 1,0 0-1,0-1 1,0 1-1,1-1 0,-1 1 1,1-1-1,0 1 1,0-1-1,1 0 1,-1 0-1,1 0 1,-1 0-1,1 0 1,0-1-1,0 1 0,0-1 1,0 0-1,0 0 1,1 0-1,-1 0 1,1-1-1,-1 1 1,1-1-1,0 0 1,0 0-1,0 0 80,18-55-2486,-5-139-3317,-17 122 2380</inkml:trace>
  <inkml:trace contextRef="#ctx0" brushRef="#br0" timeOffset="605.559">361 272 2081,'0'0'5005,"0"0"-2820,0 0-53,0 0 370,0 0-749,-10 0-742,-33 0-421,32 0-318,11 0-134,3-1-68,79-19 171,56-11-491,-43 18-4290,-48 10-406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3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457 33 4882,'0'0'6163,"0"0"-3802,0 0-1168,0 0 365,0 0 29,0 0-426,-5-3-209,-16-8-184,10 7-597,0 0-1,-1 1 1,1 1 0,0 0-1,-1 0 1,1 1-1,-1 1 1,1 0-1,-1 0 1,0 1-1,1 1 1,-7 1-171,14 0-12,0-1 1,0 1-1,0 0 1,1 0-1,0 0 1,-1 0-1,1 1 1,0-1-1,1 1 1,-1 0 0,1 0-1,-1 0 1,1 0-1,0 0 1,1 0-1,-1 1 1,1-1-1,0 1 1,0-1-1,0 1 1,0-1-1,1 1 1,0-1-1,0 1 1,0 0-1,1-1 1,-1 1-1,1-1 1,1 4 11,-2 4 5,15 558-400,7-22-1369,-21-470 15,-1-46-2590,-2-30-90,-7-2-1974</inkml:trace>
  <inkml:trace contextRef="#ctx0" brushRef="#br0" timeOffset="266.527">1 848 10037,'0'0'704,"0"0"-256,0 0 1329,0 0-512,0 0-433,0 0-160,37-58-240,-5 39-175,6-1-161,0-1-64,-1-4-32,6 1 16,0 0-16,6-3-209,-12 6-511,1-4-1377,-6 11-1584,0-1-2290</inkml:trace>
  <inkml:trace contextRef="#ctx0" brushRef="#br0" timeOffset="777.472">565 584 9236,'0'0'1254,"0"0"-411,0 0 406,0 0-30,0 0-269,4 9-297,9 24-481,-2 0-1,-2 1 0,-1 0 0,-1 0 1,-2 1-1,-2-1 0,-1 8-171,17 110 85,18 4-91,-35-156-35,0 1 0,1-1 0,-1 1 0,0-1 0,0 0 0,0 0 0,0 0 0,1 0 0,-1 0 0,0 0 0,0-1 0,0 1-1,0-1 1,0 0 0,0 1 0,0-1 0,0 0 0,0 0 0,0 0 0,0-1 0,0 1 0,-1 0 0,1-1 0,0 1 0,-1-1 0,1 1 0,-1-1 0,0 0-1,1 0 1,-1 1 0,0-1 0,0 0 0,0 0 0,-1 0 0,1 0 0,0 0 0,-1-1 0,1 1 0,-1 0 0,0 0 0,1 0 0,-1 0 0,0-1 0,-1 1-1,1 0 1,0-1 41,91-447-2302,-90 449 2317,0-1-1,-1 1 1,1 0-1,0-1 1,0 1-1,0-1 1,0 1 0,1 0-1,-1 0 1,0 0-1,0 0 1,1 0-1,-1 0 1,1 0 0,-1 0-1,1 0 1,-1 1-1,1-1 1,-1 1-1,1-1 1,0 1 0,-1-1-1,1 1 1,0 0-1,-1 0 1,1 0-1,0 0 1,-1 0 0,1 0-1,0 0 1,-1 1-1,1-1 1,0 1-1,-1-1 1,1 1 0,-1 0-1,1-1 1,-1 1-1,1 0 1,-1 0-1,0 0 1,1 0 0,-1 0-1,0 0 1,0 1-1,0-1 1,0 0-1,0 0 1,0 1 0,0-1-1,0 1 1,0 0-15,45 132 1826,-44-118-1886,2 1 1,0-2 0,1 1-1,0-1 1,2 1 0,-1-1-1,2-1 1,0 0 0,1 0-1,5 7 60,44 7-6045,-41-28 1627</inkml:trace>
  <inkml:trace contextRef="#ctx0" brushRef="#br0" timeOffset="1304.179">1221 638 9668,'0'0'910,"0"0"-136,0 0 696,0 0 35,0 0-684,1 12-362,26 190 45,-6-258-3903,36-208 1815,-56 261 1646,-1 0 1,0 0-1,1-1 0,-1 1 1,1 0-1,0 0 1,0 0-1,0 0 1,1 0-1,-1 0 0,1 0 1,-1 0-1,1 1 1,0-1-1,0 1 0,0-1 1,1 1-1,-1 0 1,0 0-1,1 0 0,0 0 1,-1 0-1,1 0 1,0 1-1,0-1 1,0 1-1,0 0 0,0 0 1,0 0-1,0 0 1,0 1-1,1-1 0,-1 1 1,0 0-1,0-1 1,1 2-1,-1-1 1,0 0-1,0 1 0,0-1 1,1 1-1,-1 0 1,2 1-63,2 5 128,0 1 0,0-1 0,-1 1 0,1 1 0,-2-1 0,1 1 0,-1 0 0,-1 1 0,0-1 0,0 1 0,-1 0 0,0 0 0,0 0 0,-1 0 1,0 5-129,5 123 740,-8-91-2606,12-22-2939,0-17 894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12.2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70 6563,'0'0'3708,"0"0"-1357,0 0-606,0 0-358,0 0-419,0 11-298,20 354 2147,-18-311-2655,2 41-89,-4 0 0,-4 1 1,-12 65-74,7-120-975,10-71-910,1-25 1266,22-207-4905,-5 113-557,-9 37 590</inkml:trace>
  <inkml:trace contextRef="#ctx0" brushRef="#br0" timeOffset="344.722">4 70 2881,'30'-27'4466,"-37"18"2388,17 4-3129,-1 3-3690,1 0 0,0 1 0,-1 0 1,1 1-1,0 0 0,0 0 0,-1 1 1,1 1-1,0-1 0,-1 2 0,1-1 1,-1 1-1,0 1 0,0-1 1,0 2-1,0-1 0,-1 1 0,0 0 1,0 1-1,0 0 0,-1 0 0,1 1 1,-2 0-1,1 0 0,-1 1 0,0-1 1,0 1-1,-1 1 0,0-1 1,-1 1-1,0 0 0,0 1-35,0 5 62,-2 1 0,0-1-1,0 1 1,-2 0 0,0 0 0,0-1 0,-2 1 0,0-1-1,-1 1 1,0-1 0,-1 0 0,-1 0 0,0 0-1,-2 0 1,1-1 0,-2 0 0,1-1 0,-11 13-62,15-22-69,-125 121-2010,127-125 1105,1 0-683,9-12-3011,-5 5 3488,21-23-2672,7-3-1836</inkml:trace>
  <inkml:trace contextRef="#ctx0" brushRef="#br0" timeOffset="760.69">412 331 7860,'0'0'4370,"0"0"-1489,0 0-805,0 0-660,0 0-415,8 6-486,-3-2-473,0 0 0,0-1 0,0 0 0,0 0 0,0-1 0,1 0 0,-1 1 0,1-2 0,-1 1 0,1-1 0,0 1 0,0-2 0,0 1 0,-1-1 0,1 0 0,0 0 0,0 0 0,0-1 0,0 0 0,5-1-42,4-7 4,0 1 1,0-2-1,-1 0 1,-1 0 0,0-2-1,0 1 1,-1-2-1,0 0 1,-2 0-1,1-1 1,-1 0-1,-1-1 1,5-10-5,-11 21-77,-1-1 0,1 1 1,-1 0-1,0-1 1,0 1-1,0-1 1,-1 0-1,0 1 0,0-1 1,0 0-1,0 0 1,-1 0-1,1 0 1,-1 0-1,-1 0 0,1 0 1,-1 0-1,1 1 1,-2-1-1,1 0 0,0 0 1,-1 1-1,0-1 1,0 1-1,0-1 1,-1 1-1,1 0 0,-1 0 1,0 0-1,0 0 1,-1 0-1,1 1 0,-1-1 1,0 1-1,0 0 1,0 0-1,0 1 1,0-1-1,0 1 0,-1 0 1,1 0-1,-1 0 1,0 1-1,-4-2 77,6 2-6,0 0 1,-1 0-1,1 0 0,0 0 1,0 0-1,-1 0 1,1 1-1,0 0 0,-1-1 1,1 1-1,0 1 0,-1-1 1,1 0-1,0 1 0,-1 0 1,1-1-1,0 1 0,0 1 1,0-1-1,0 0 0,0 1 1,0-1-1,0 1 0,0 0 1,0 0-1,1 0 1,-1 1-1,1-1 0,0 1 1,-1-1-1,1 1 0,1 0 1,-1-1-1,0 2 6,-5 25 321,1 1 1,2 0-1,1 0 1,1 0-1,2 0 1,1 0-1,2 0-321,-2 46 698,-2-34-315,9 117 917,-7-154-1279,0 0-1,0 0 1,0-1 0,0 1-1,1 0 1,0 0 0,0-1-1,1 1 1,-1-1 0,1 1-1,0-1 1,0 0 0,0 0-1,0-1 1,1 1 0,0-1-1,0 1 1,0-1 0,0 0-1,0 0 1,1-1 0,-1 0-1,1 1 1,-1-1 0,1-1-1,0 1 1,3 0-21,3-1-52,-1 0-1,1-1 1,0 0 0,-1-1-1,1 0 1,0-1 0,-1 0 0,0 0-1,1-1 1,-1-1 0,0 0-1,-1 0 1,1-1 0,-1 0-1,1 0 1,-2-1 0,8-6 52,85-75-4008,-88 74 2918,7-5-5259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8.7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76 187 4706,'0'0'7860,"0"0"-5003,0 0-1318,0 0-167,0 0-110,0 0-217,-11-2 129,8 496-567,1-267-2956,1-19-6660,1-334 2905,0 29 2745</inkml:trace>
  <inkml:trace contextRef="#ctx0" brushRef="#br0" timeOffset="328.89">0 194 8452,'0'0'1526,"0"0"40,0 0 237,0 0-354,0 0-560,8 0 255,64-2-432,-50-1-701,0 1 1,-1 1-1,1 2 0,0-1 1,-1 2-1,1 1 1,-1 1-1,1 1 0,-1 0 1,-1 2-1,1 0 0,11 8-11,-28-10-43,-1 0-1,0 0 0,0 1 0,0-1 0,-1 1 0,0 0 0,0 0 0,-1 0 0,1 0 0,-1 0 0,0 0 1,-1 0-1,0 0 0,0 1 0,0-1 0,-1 0 0,0 0 0,0 0 0,0 0 0,-1 0 0,0 0 0,0 0 1,0-1-1,-4 7 44,-16 31-451,-3 0 1,-1-1-1,-2-1 1,-2-2-1,-2-1 1,-4 1 450,-34 15-1817,63-60-1998,2-24-2409</inkml:trace>
  <inkml:trace contextRef="#ctx0" brushRef="#br0" timeOffset="655.232">495 257 2913,'0'0'4386,"0"0"-2046,0 0-542,4 23-336,19 160-411,-24 46-2262,-21-348 1207,-3-86 107,27 200-262,1 1 0,-1-1 0,1 0 1,0 1-1,0 0 0,0 0 0,0 0 0,1 0 0,0 0 1,-1 1-1,1 0 0,1 0 0,-1 0 0,0 0 0,1 0 1,0 1-1,-1 0 0,1 0 0,0 0 0,0 1 0,0 0 1,0 0-1,0 0 0,1 0 0,-1 1 0,0 0 0,0 0 1,2 0 158,26-1-4469</inkml:trace>
  <inkml:trace contextRef="#ctx0" brushRef="#br0" timeOffset="1060.549">898 552 9012,'0'0'2964,"0"0"-1032,0 0-633,0 0-381,0 0-305,-2 17-351,-2 51-201,4-66-69,1 1 0,-1-1 0,1 0 0,0 0 0,0 0-1,0 0 1,0 0 0,0 0 0,0 0 0,1-1 0,-1 1 0,1 0-1,-1-1 1,1 1 0,-1-1 0,1 1 0,0-1 0,0 0 0,0 0 0,0 0-1,0 0 1,0 0 0,0 0 0,0 0 0,0-1 0,0 1 0,0-1 0,1 1-1,-1-1 1,0 0 0,0 0 0,0 0 0,1 0 0,-1 0 0,0-1 0,0 1-1,0-1 1,1 1 0,-1-1 0,0 0 0,0 0 0,0 0 0,0 0 8,4-7-126,0 0 1,-1-1 0,0 1 0,-1-1-1,1 0 1,-2 0 0,1-1 0,-1 1 0,-1-1-1,1 1 1,-2-1 0,1 0 0,-2 0-1,1 0 1,-1 0 0,-1 0 0,0-2 125,1-8-319,1 15 222,0 0-1,0 0 1,-1 0-1,0 1 1,0-1-1,0 0 0,-1 0 1,1 0-1,-1 0 1,0 0-1,-1 0 1,1 1-1,-1-1 1,0 1-1,0-1 1,0 1-1,-1 0 0,0 0 1,0 0-1,0 0 1,0 0-1,0 0 1,-1 1-1,0 0 1,1-1-1,-5-1 98,5 2 46,0 1 0,0 0 0,0-1 0,0 1 0,0 1 0,-1-1 0,1 0-1,-1 1 1,1 0 0,-1-1 0,1 1 0,-1 1 0,0-1 0,0 1 0,1-1 0,-1 1 0,0 0 0,0 0 0,1 1 0,-1-1 0,0 1 0,0 0-1,1 0 1,-1 0 0,1 0 0,-1 0 0,1 1 0,-1 0 0,1 0 0,0 0 0,0 0 0,0 0 0,0 1 0,0-1 0,1 1 0,-1 0-1,0 1-45,1 3 1,1 0-1,0 0 1,0 0-1,1 0 1,0 0-1,0 1 0,1-1 1,0 0-1,0 0 1,1 0-1,0 0 1,0 0-1,0 0 0,1-1 1,0 1-1,1 0 0,43 13-5644,-25-20-2082</inkml:trace>
  <inkml:trace contextRef="#ctx0" brushRef="#br0" timeOffset="1370.405">1435 1 7507,'0'0'5496,"0"0"-3505,0 0-1162,0 0-204,0 0-212,-2 31-184,-12 181-172,16-165-147,3 0 0,1 0 0,2 0 0,2-1 0,2-1 1,14 33 89,-26-77-126,0 0 0,0 0 0,0 0 1,0-1-1,0 1 0,0 0 0,0 0 1,0 0-1,0 0 0,1 0 0,-1 0 1,0-1-1,0 1 0,1 0 0,-1 0 1,1 0-1,-1-1 0,1 1 0,-1 0 1,1 0-1,-1-1 0,1 1 1,0-1-1,-1 1 0,1 0 0,0-1 1,-1 1-1,1-1 0,0 1 0,0-1 1,0 0-1,-1 1 0,1-1 0,0 0 1,0 0-1,0 1 0,0-1 0,0 0 1,-1 0-1,1 0 0,0 0 0,0 0 1,0 0-1,0 0 0,0-1 0,0 1 1,0 0-1,-1 0 0,1-1 0,0 1 1,0 0-1,0-1 0,-1 1 0,1-1 1,0 1-1,0-1 0,-1 0 0,1 1 1,-1-1-1,1 1 0,0-1 1,-1 0-1,1 0 126,26-51-5615,-15 11 2544</inkml:trace>
  <inkml:trace contextRef="#ctx0" brushRef="#br0" timeOffset="1634.94">1043 192 6147,'0'0'2529,"0"0"-1457,0 0 1009,0 0-16,0 0-768,0 0-657,183-3-304,-135-11-192,6 4-112,-6-2-32,6 2-192,-6 3-32,1-3-512,-6 3-1073,-5 2-1648,-6 3-2162</inkml:trace>
  <inkml:trace contextRef="#ctx0" brushRef="#br0" timeOffset="2055.346">1699 250 2321,'0'0'7054,"0"0"-3375,0 0-1470,0 0-510,0 0-674,11 24-505,91 186 126,-100-203-659,1-1 0,0 1 0,1 0 1,0-1-1,0 0 0,0 0 0,1 0 1,0 0-1,0-1 0,0 1 0,0-1 1,1-1-1,0 1 0,0-1 0,1 0 0,-1 0 1,1-1-1,-1 0 0,1 0 0,0-1 1,0 0-1,1 0 0,-1 0 0,0-1 1,1 0-1,-1 0 0,0-1 0,1 0 13,-1-6-93,-2 0 0,1 0 0,-1 0-1,0-1 1,0 1 0,0-1 0,-1-1-1,0 1 1,-1 0 0,0-1 0,0 0-1,0 0 1,-1 0 0,0 0 0,-1 0-1,0 0 1,0 0 0,-1-1 0,0 1-1,0 0 1,-1-2 93,2-9-260,1 13 113,0 0 1,-1 0 0,0-1 0,0 1-1,0-1 1,-1 1 0,0-1 0,0 1-1,0-1 1,-1 1 0,0-1 0,-1 1-1,1 0 1,-1-1 0,-1 1 0,1 0-1,-1 0 1,0 1 0,0-1 0,0 0-1,-1 1 1,0 0 0,0 0 0,-1 0-1,1 0 1,-1 1 0,0 0 0,0 0-1,0 0 1,-1 0 0,-1 0 146,1 1 82,0 1 1,0 0-1,0 0 0,0 0 1,0 1-1,0 0 0,-1 0 1,1 1-1,0-1 0,-1 1 1,1 1-1,-1-1 0,1 1 1,0 0-1,0 1 0,0-1 1,-1 1-1,2 1 0,-1-1 1,0 1-1,0 0 0,1 0 1,-1 1-1,1-1 0,0 1 1,0 0-1,1 1 0,-1-1 1,1 1-1,0 0 0,0 0 1,0 0-1,1 0 0,0 1 1,0 0-1,0-1 0,1 1 1,0 0-1,0 0 0,0 1 1,1-1-1,0 0 0,0 0 1,0 2-83,1 6 0,-1-13-8,1 1 0,-1 0 0,1 0-1,-1-1 1,1 1 0,0 0 0,0 0-1,0 0 1,0-1 0,0 1 0,0 0 0,0 0-1,1-1 1,-1 1 0,1 0 0,-1 0-1,1-1 1,-1 1 0,1 0 0,0-1 0,0 1-1,0-1 1,0 1 0,0-1 0,0 0 0,1 1-1,-1-1 1,0 0 0,1 0 0,-1 0-1,1 0 1,-1 0 0,1 0 0,-1 0 0,1 0-1,0-1 1,-1 1 0,1 0 0,0-1 8,17-2-487,-1-1 0,1-1 0,-1-1 0,0-1 0,-1 0 0,1-1 0,-1-1 0,0 0 0,-1-1 1,0-1-1,-1-1 0,0 0 0,0-1 0,-1-1 0,-1 0 0,0-1 0,-1 0 0,4-7 487,9-4-1781,24-24-3019</inkml:trace>
  <inkml:trace contextRef="#ctx0" brushRef="#br0" timeOffset="2319.494">2296 49 4114,'0'0'4890,"0"0"-2131,0 0-369,0 0-490,0 0-513,-1 27-584,-8 204 358,9 77-844,-1-305-352,1 1 0,0-1 0,0 0 0,0 1 0,0-1 1,0 0-1,1 1 0,-1-1 0,1 0 0,0 0 0,0 0 0,0 0 0,1 0 0,-1 0 0,1 0 0,0 0 1,-1 0-1,1 0 0,1-1 0,-1 1 0,0-1 0,0 0 0,1 0 0,0 1 0,-1-1 0,1-1 0,0 1 1,0 0-1,0-1 0,0 0 0,0 1 0,0-1 0,0 0 0,0-1 0,1 1 0,-1 0 0,0-1 0,1 0 1,-1 0-1,0 0 0,1 0 0,-1-1 0,0 1 0,0-1 0,1 0 0,-1 1 0,0-2 0,0 1 0,0 0 1,0-1-1,0 1 0,0-1 0,-1 0 0,1 0 0,0 0 0,-1 0 0,1 0 0,-1-1 0,1 0 35,10-12-389,-2 0-1,0-1 1,0 0-1,-1 0 0,-1-1 1,-1 0-1,-1-1 0,0 0 1,0-4 389,10-108-9716,-21 96 5277</inkml:trace>
  <inkml:trace contextRef="#ctx0" brushRef="#br0" timeOffset="2543.312">2070 245 4418,'0'0'4861,"0"0"-2124,0 0-632,0 0-587,0 0-317,5 0-278,216-29 795,-140 2-1965,112-32-554,-62 43-3655,-114 19-87,-15 9-2938</inkml:trace>
  <inkml:trace contextRef="#ctx0" brushRef="#br0" timeOffset="3075.038">2607 293 6371,'0'0'3490,"0"0"-348,0 0-981,0 0-613,0 0-524,4 1-360,1 3-540,-1 1-1,1 1 1,-1-1-1,-1 0 1,1 1-1,-1 0 1,1 0-1,-2 0 0,1 0 1,-1 0-1,0 1 1,0-1-1,0 1 1,-1-1-1,0 1 1,-1-1-1,1 1 1,-1 0-1,-1 5-123,3 6 64,21 263 336,-23-282-421,1 0-1,0 0 1,-1 0 0,1 0 0,0 0 0,0 0-1,0 1 1,0-1 0,0 0 0,0 0 0,0 1-1,0-1 1,0 0 0,0 1 0,0 0 0,0-1-1,1 1 1,-1-1 0,0 1 0,0 0 0,1 0 0,-1 0-1,0 0 1,0 0 0,0 0 0,1 0 0,-1 0-1,0 0 1,0 1 0,0-1 0,1 0 0,-1 1-1,0-1 1,0 1 0,0-1 0,0 1 0,0 0-1,0-1 1,0 1 0,0 0 0,0 0 0,0 0 0,0 0-1,0 0 1,-1 0 0,1 0 0,0 0 0,-1 0-1,1 0 1,-1 0 0,1 0 0,-1 0 0,0 0-1,1 1 1,-1-1 0,0 0 0,0 0 0,0 1-1,1-1 1,-2 0 0,1 0 0,0 0 0,0 1 0,0-1-1,0 0 1,-1 0 0,1 0 0,-1 1 0,1-1-1,-1 1 22,24-54-1044,-1 0-1,-3-2 1,-3 0-1,-1-1 0,-4-1 1,-1-1 1044,-3 24-1027,3-79-480,-10 111 2665,0 1 427,0 14 592,43 273 3057,-14-84-3713,-10 0-1,-8 57-1520,-12-33 131,1-225-194,0 0-1,1 0 1,-1 0 0,0 1-1,0-1 1,-1 0 0,1 0-1,0 0 1,-1 1-1,1-1 1,-1 0 0,0 0-1,1 0 1,-1 0 0,0 0-1,-1 0 1,1 0 0,0 0-1,0-1 1,-1 1 0,1 0-1,-1-1 1,1 1-1,-1-1 1,0 1 0,0-1-1,0 0 1,1 0 0,-1 0-1,0 0 1,-1 0 0,1 0-1,0 0 1,0-1-1,0 1 1,0-1 0,0 0-1,-1 1 1,1-1 0,0 0-1,0 0 1,-1-1 0,1 1-1,0 0 1,0-1-1,0 1 1,0-1 0,0 0-1,-1 1 1,1-1 0,0 0-1,1-1 1,-1 1 0,0 0-1,0 0 1,-1-2 63,-72-182-9388,48 101-38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30.4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8 496 2753,'0'0'2967,"0"0"-1003,0 0 74,0 0 350,0 0-281,-7-10 2567,181-64-4516,-169 112 997,-68 341-589,40-141-644,26-235-6,0-1 0,0 1 0,0 0-1,0-1 1,1 0 0,-1 1 0,1-1 0,0-1-1,-1 1 1,1-1 0,0 1 0,0-1 0,0 0-1,0 0 1,0-1 0,0 1 0,0-1 0,1 0-1,-1 0 1,0 0 0,0-1 0,0 1 0,0-1 0,1 0 84,3 1-317,-1-2-58,-1-1-1,0 0 0,1 1 1,-1-2-1,0 1 1,-1-1-1,1 0 1,-1 0-1,1 0 0,-1-1 1,0 0-1,-1 0 1,1 0-1,-1-1 1,0 1-1,-1-1 1,1 0-1,-1 0 0,0-1 1,-1 1-1,1 0 1,-1-1-1,0 0 1,-1 1-1,0-1 1,0 0 375,21-64-6430</inkml:trace>
  <inkml:trace contextRef="#ctx0" brushRef="#br0" timeOffset="249.798">142 0 14311,'0'0'1520,"0"0"-1024,0 0 161,0 0 47,0 0-320,0 0-384,6 0-224,21 20-304,5 4-256,6-2-929,15 2-2161,1 0-2561</inkml:trace>
  <inkml:trace contextRef="#ctx0" brushRef="#br0" timeOffset="1430.688">438 414 4194,'0'0'2657,"0"0"-880,0 0 155,0 0 253,0 0-523,-5-3 1704,-2 132-2562,-5-1-1,-24 99-803,27-174 45,-3 41-34,12-93-94,0-8-301,53-192-1260,-30 137 977,-19 44 558,1-1-1,1 1 0,1 1 0,1-1 1,0 1-1,1 0 0,1 1 0,0 0 1,2 1-1,-1 0 0,2 0 0,0 2 1,1-1-1,0 2 0,1-1 110,-13 13 28,0-1-1,0 0 1,0 1-1,0 0 1,0-1-1,0 1 1,0 0-1,0 0 1,0 0-1,0 0 1,0 0-1,0 1 1,0-1-1,0 1 1,0-1-1,0 1 1,0 0 0,0 0-1,0-1 1,-1 1-1,1 1 1,0-1-1,-1 0 1,1 0-1,-1 1 1,1-1-1,-1 0 1,1 1-1,-1 0 1,0-1-1,0 1 1,0 0-1,0-1 1,0 1-1,0 0 1,0 0-1,-1 0 1,1 0-1,-1 0 1,1 0-1,-1 0 1,0 0-1,0 0 1,0 0 0,0 0-1,0 0 1,0 0-1,0 0 1,-1 0-1,1 0 1,-1 0-1,0 0 1,1 0-1,-1 0 1,0 0-1,0-1 1,-1 3-28,2 5 141,-11 375 2503,13-382-2681,0 1 0,0-1 0,1 1 0,-1-1-1,0 0 1,1 1 0,0-1 0,0-1 0,-1 1 0,1 0-1,0-1 1,1 1 0,-1-1 0,0 0 0,0 0 0,0 0-1,1-1 1,-1 1 0,0-1 0,1 1 0,-1-1 0,0 0 0,1-1-1,-1 1 1,0 0 0,1-1 0,-1 0 0,0 0 0,0 0-1,1 0 1,-1 0 0,0-1 0,0 0 0,-1 1 0,1-1-1,0 0 1,0 0 0,-1 0 0,1-1 0,-1 1 0,0-1 0,0 0 36,29-30-1072,-2-2-1,-1-2 1,-2 0-1,-1-2 0,-3-1 1,-1 0-1,-1-2 1,6-26 1073,7-5-1133,-25 57 1349,8-22-248,-11 13 4434,-5 25-2423,0 0-346,0 0-363,-39 0 558,34 0-1790,0 1 0,0 0 0,1 0 0,-1 0 0,0 1 1,0 0-1,1 0 0,-1 0 0,1 0 0,-1 1 0,1 0 1,0 0-1,0 0 0,0 0 0,1 0 0,-1 1 0,1 0 1,0 0-1,0 0 0,0 0 0,0 0 0,1 0 0,-1 1 1,1 0-1,0-1 0,1 1 0,-1 3-38,-24 139 221,26-143-231,1 1-1,0 0 1,-1 0 0,2 0 0,-1-1-1,0 1 1,1 0 0,0-1 0,0 0-1,0 1 1,1-1 0,-1 0 0,1 0-1,0 0 1,0 0 0,1-1 0,-1 1-1,1-1 1,0 0 0,-1 0 0,1 0-1,1-1 1,-1 1 0,0-1 0,1 0-1,-1 0 1,1-1 0,-1 1 0,1-1 0,0 0-1,2 0 11,5 3 3,-8-3 5,0-1 0,0 1 0,0 0 0,0 0 0,0 0 0,0 1 0,0 0 0,-1-1 0,1 1 0,0 0 0,-1 1 0,0-1 0,1 1 0,-1-1 0,0 1 0,0 0 0,-1 0 0,1 0 0,-1 1 0,1-1 0,-1 1 0,0-1 0,0 1 0,-1 0 0,1 0 0,-1-1 0,1 3-8,-3 4 65,0 0-1,0 1 1,-1-1-1,0 0 1,0 0-1,-1 0 1,-1 0-1,0-1 1,0 1-1,-1-1 1,0 0-1,-1-1 1,1 1-1,-2-1 1,1 0 0,-7 6-65,-104 103 61,124-124-4209,25-26 1133,4-4-1587</inkml:trace>
  <inkml:trace contextRef="#ctx0" brushRef="#br0" timeOffset="1870.867">1492 223 9620,'0'0'1406,"0"0"240,0 0 17,0 0-220,0 0-560,-9 6-75,7 101 1105,-3 525-429,5-630-1525,1 0 0,0 0 0,0-1 0,0 1 0,1 0 0,-1-1 0,0 1 0,1-1 0,-1 1 0,1-1 0,-1 0 0,1 0 0,0 0 0,-1 1 0,1-2 0,0 1 1,0 0-1,0 0 0,0 0 0,0-1 0,0 1 0,0-1 0,0 0 0,0 0 0,0 1 0,0-1 0,0-1 0,0 1 0,0 0 0,0 0 0,0-1 0,0 1 0,0-1 1,-1 1-1,1-1 0,0 0 0,0 0 0,0 0 0,-1 0 0,1 0 0,0 0 0,-1-1 0,1 1 0,-1 0 0,1-1 0,-1 1 0,0-1 0,0 0 0,1 1 0,-1-1 1,0 0-1,0 0 41,5-9-416,1-1 1,-1 0 0,-1 0 0,0 0 0,-1-1 0,0 1 0,-1-1 0,-1 0 0,0 0 0,0-1 0,-2-3 415,-5-88-8502,-9 68 3649</inkml:trace>
  <inkml:trace contextRef="#ctx0" brushRef="#br0" timeOffset="2118.145">1169 520 9060,'0'0'2089,"0"0"213,0 0-250,0 0-278,0 0-560,-9 0-560,-21 0-210,61 1 93,76-2 160,177-60-464,-10 1-4113,-183 56-57,-3 20-4593,-48 9 4685</inkml:trace>
  <inkml:trace contextRef="#ctx0" brushRef="#br0" timeOffset="3429.089">2040 603 7059,'0'0'2239,"0"0"-233,0 0 198,0 0-438,0 0-515,-12-9-509,-52-42-139,-4 46 2126,35 68-2729,15-7 42,1 0 1,3 1 0,3 0 0,2 1-1,2 0 1,2 43-43,7-98-6,0 0 0,0 0-1,1-1 1,-1 0 0,1 1 0,0-1 0,0 0-1,-1 0 1,1 0 0,0-1 0,1 1 0,-1-1 0,0 1-1,0-1 1,1 0 0,-1-1 0,0 1 0,1 0 0,-1-1-1,1 0 1,-1 0 0,1 0 0,-1 0 0,1 0 0,-1-1-1,1 0 1,-1 1 0,0-1 0,1 0 0,-1-1 0,0 1-1,0-1 1,0 1 0,0-1 0,2-1 6,5-9-30,0 0 1,-1-1-1,0 1 1,-1-2 0,0 1-1,-1-1 1,-1 0-1,0-1 1,-1 1-1,0-1 1,0-5 29,9-22-268,87-257-2406,-93 290 2587,-5 31 329,-2 50 444,-1-60-614,0 16 81,-2 27 209,3 0 0,2 0 0,3-1 0,2 1 0,8 24-362,-15-75-10,-1 0 0,1 0 0,0 0 1,0 1-1,1-1 0,-1 0 0,1 0 0,0-1 0,0 1 0,0 0 0,1-1 0,-1 1 0,1-1 0,0 0 0,0 0 0,0 0 1,0 0-1,0 0 0,1-1 0,-1 1 0,1-1 0,0 0 0,0 0 0,-1 0 0,2-1 10,33-73-1942,57-368-4341,-57 351 6809,-30 92 3883,1 33-3358,-9-36-901,5 406 3825,65-605-5746,-59 169 1662,1 0 0,1 1 0,2 0 0,1 1-1,1 1 1,1 0 0,1 2 0,2 0 0,13-13 109,-33 37 7,0-1 0,1 0 1,-1 1-1,0-1 0,0 1 0,1-1 0,-1 1 0,1 0 1,-1-1-1,1 1 0,-1 0 0,1 0 0,0 0 1,0 0-1,-1 1 0,1-1 0,0 0 0,0 1 0,0-1 1,0 1-1,0 0 0,0-1 0,0 1 0,0 0 0,0 0 1,0 0-1,0 1 0,0-1 0,0 0 0,-1 1 0,1-1 1,0 1-1,0 0 0,0 0 0,0 0 0,-1 0 1,1 0-1,0 0 0,-1 0 0,1 0 0,-1 0 0,1 1 1,-1-1-1,0 1 0,1-1-7,3 298 2791,0-120-1746,-5-178-1057,0 0-1,0 0 0,0 0 1,0 0-1,0 0 0,1 0 1,-1 0-1,0 0 0,0 0 0,1 0 1,-1 0-1,1 0 0,-1 0 1,1 0-1,-1 0 0,1-1 1,-1 1-1,1 0 0,0 0 1,-1 0-1,1-1 0,0 1 0,0 0 1,0-1-1,-1 1 0,1-1 1,0 1-1,0-1 0,0 1 1,0-1-1,0 0 0,0 0 1,0 1-1,0-1 0,0 0 1,0 0-1,0 0 0,0 0 0,0 0 1,0 0-1,0 0 0,0 0 1,0 0-1,0-1 0,0 1 1,0 0-1,0-1 0,0 1 1,0-1-1,0 1 0,0-1 1,-1 1-1,1-1 0,0 0 0,0 1 1,-1-1-1,1 0 0,0 0 1,0 0 12,39-50-890,60-139-1535,-25 44-1198,-21 52-2057,-16 36-133</inkml:trace>
  <inkml:trace contextRef="#ctx0" brushRef="#br0" timeOffset="4316.065">3185 341 3778,'0'0'4396,"0"0"-2072,0 0-110,0 0-210,0 0-521,0 0-501,-40 6 2017,12 39-2675,1 1 1,2 1 0,3 2-1,1 0 1,3 1-1,-9 39-324,15 91 302,13-174-312,1 0 0,0 1 1,1-1-1,0 0 0,0 0 0,0-1 0,0 1 0,1-1 1,0 1-1,0-1 0,1 0 0,-1-1 0,1 1 1,0-1-1,1 0 0,-1 0 0,0 0 0,1-1 1,0 0-1,0 0 0,0-1 0,0 1 0,1-1 1,-1-1-1,0 1 0,1-1 0,-1 0 0,1 0 1,0-1-1,-1 0 0,1 0 0,-1-1 0,1 0 1,-1 0-1,1 0 0,-1-1 0,1 0 10,2-2-143,0 0 0,-1-1 0,1 0-1,-1 0 1,0-1 0,-1 0 0,1 0 0,-1-1 0,-1 0 0,1-1-1,-1 1 1,0-1 0,-1 0 0,0 0 0,0-1 0,0 0-1,2-8 144,0 5-186,45-83-1249,20-33-1557,-18 47-4133,-50 78 5850,-3 2 1430,-1 1 784,0 0-219,0 0 147,0 0 550,0 0 109,0 0-203,0 0-80,0 0 9,59-13 4121,-48 4-5417,0-1 0,-1 0 0,-1-1 0,0 0 0,0 0 0,-1-1 0,0 0 0,-1 0 0,-1-1 0,0 0 0,0 0 0,-2-1 0,1 1 0,-2-1 0,0 0 0,0 0 0,-2 0 1,1 0-1,-2-1 0,0 1 0,-1 0 0,0 0 0,-1-2 44,0 13-40,1 0 0,-1 0 1,0 0-1,0 1 0,0-1 1,0 1-1,0-1 0,0 1 1,-1 0-1,1 0 0,-1 0 1,0 0-1,0 0 0,0 0 1,1 1-1,-1-1 0,-1 1 1,1 0-1,0 0 0,0 0 1,0 1-1,-1-1 0,1 1 1,0-1-1,0 1 0,-1 0 1,1 0-1,0 1 0,-1-1 1,1 1-1,0-1 0,0 1 1,0 0-1,-1 1 0,1-1 1,0 0-1,0 1 0,-1 1 40,-8 9 49,0 1 0,1 0 0,1 1 0,0 0 0,1 0 0,1 1 0,0 1 0,1-1 0,1 1-1,0 0 1,1 1 0,1-1 0,0 1 0,2 0 0,-1 5-49,-3 257 1558,5-264-1482,1 1-1,0-1 1,1 1-1,0-1 1,2 1-1,0-1 1,0 0-1,2 0 1,0 0-1,0 0 1,2-1-1,-1 0 1,2-1-1,0 1 1,1-1-1,0-1 1,0 0-1,2 0 1,-1-1-1,2 0 1,-1 0-1,1-2 1,1 1-1,0-2 1,0 0-1,1 0 1,0-1-1,0-1 1,0 0-1,7 1-75,-12-6-36,0 0-1,0 0 1,0 0 0,0-1 0,0-1-1,0 0 1,0 0 0,0 0-1,0-1 1,0-1 0,0 1-1,-1-2 1,1 1 0,-1-1-1,0 0 1,0-1 0,0 0 0,-1 0-1,0 0 1,0-1 0,0 0-1,0-1 1,4-6 36,73-117-4221,-55 69-2206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0.699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1 354 1793,'0'0'1000,"0"0"-405,0 0 30,0 0 391,0 0 107,0 0-256,0 0-170,0 0 146,0 0-30,0 0-228,0 0-73,0 0-51,0 0 25,0 0-38,0 0-32,0 0-106,0 0 2,0 0-8,0 0-51,0 0 28,8-15 68,22-5-274,0 2 0,1 2-1,1 0 1,0 2 0,1 2-1,1 0 1,0 3 0,0 1-1,1 1 1,0 2 0,27 0-75,-34 4 27,1 1 0,-1 2 0,0 1 0,0 1 0,0 2 1,-1 0-1,1 2 0,-1 1 0,-1 1 0,0 2 0,-1 0 0,1 2-27,-12-6 17,-1 0 0,1 0 1,-1 1-1,-1 1 0,0 0 0,0 1 0,-1 0 0,-1 1 0,0 0 0,0 1 0,-1 0 0,-1 0 0,0 1 0,-1 0 0,0 1 1,-1-1-1,-1 1 0,0 0 0,-1 1 0,1 13-17,10 208 109,-19-229-101,0-1 0,-1 1 0,0-1 1,-1-1-1,0 1 0,0-1 0,0 0 0,-1 0 0,0-1 0,0 1 0,0-2 0,0 1 0,-1-1 0,0 0 1,0-1-1,0 1 0,0-2 0,-1 1 0,1-1 0,-7 0-8,14-1 4,-100 7 102,98-10-108,1 0 0,0-1 0,-1 1 0,1 0-1,0-1 1,1 1 0,-1-1 0,0 1 0,1-1-1,-1 0 1,1 0 0,0 0 0,0 0 0,0 0 0,0 0-1,1 0 1,-1 0 0,1 0 0,-1 0 0,1 0-1,0 0 1,1-3 2,-2-32-6,18-97 36,2 99-2,3 1-1,0 0 0,2 2 1,2 1-1,0 1 0,3 2 0,0 0 1,2 2-1,0 1 0,2 2 1,1 1-1,1 1 0,1 2 1,0 2-1,2 1 0,0 2 1,22-5-28,18 5 301,1 3 0,1 4 0,0 3 0,70 6-301,-106-1 79,-22 0-50,-1 0 0,0 1 1,0 2-1,0 0 0,-1 1 1,1 1-1,-1 1 1,0 0-1,0 2 0,-1 0 1,0 2-1,0 0 0,-1 1 1,-1 0-1,1 2-29,-14-8-2,0 1 0,0 0 0,-1 0 0,0 1 1,0-1-1,0 1 0,-1-1 0,0 1 0,0 0 0,0 0 0,-1 0 0,0 0 1,-1 0-1,0 0 0,0 0 0,0 0 0,-1 4 2,1-4-88,-20 8-1690,-2-14-3797,15-2 1053,-3 1-1030</inkml:trace>
  <inkml:trace contextRef="#ctx0" brushRef="#br0" timeOffset="623.396">2049 1 1617,'0'0'643,"0"0"-48,0 0 330,0 0 423,0 0 106,7-1-211,103 21 4696,-42 31-4796,-3 3 1,-2 3 0,39 46-1144,-95-95-71,-5-7 106,-1-1 1,1 1-1,-1 0 1,0 0 0,1 0-1,-1 0 1,0 0 0,0 0-1,1 0 1,-1 1 0,0-1-1,0 0 1,0 1-1,-1-1 1,1 0 0,0 1-1,0-1 1,-1 1 0,1 0-1,-1-1 1,1 1-1,-1-1 1,0 1 0,0 0-1,0-1 1,0 1 0,0 0-1,0-1 1,0 1-1,0-1 1,-1 1 0,1 0-1,0-1 1,-1 1 0,0-1-1,1 1 1,-1-1-1,0 1 1,0-1 0,0 0-1,0 1 1,0-1 0,0 0-1,0 1-35,-334 231 910,330-231-1345,-2 2 672,6-3-4531,1 0-4071,0-1 1925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4.785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5 15159,'0'0'651,"0"0"-334,0 0 145,0 0-89,0 23-10,0 172 91,20-107-457,-13-93-1331,1-50 791,-7 39 287,0 0 1,1-1-1,1 1 0,0 0 1,1 0-1,1 1 1,0-1-1,1 1 0,1 0 1,0 0-1,1 1 1,1 0-1,0 0 0,10-10 256,-17 23 33,0-1-1,-1 1 1,1 0 0,0 0-1,0 0 1,0 0-1,0 1 1,0-1-1,0 0 1,0 1-1,0-1 1,0 1 0,1 0-1,-1 0 1,0 0-1,0 0 1,0 0-1,0 0 1,0 1-1,0-1 1,0 1 0,0-1-1,0 1 1,0 0-1,0 0 1,0 0-1,0 0 1,0 0 0,0 0-1,-1 0 1,1 1-1,0-1 1,-1 1-1,1-1 1,-1 1-1,0-1 1,1 1 0,-1 0-1,0 0 1,0 0-1,0 0 1,0 0-1,-1 0 1,1 0-1,0 0 1,-1 0 0,0 0-1,1 0 1,-1 1-33,58 340 2644,-45-309-3051,2-51-3626,-9-18 568,4-7-2389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4.970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0 0 17080,'0'0'1072,"0"0"-1056,0 0 0,0 0 48,0 0-16,0 0-48,0 85-832,0-75-2177,16 4-8245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5.581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207 22 11877,'0'0'2828,"0"0"-1806,0 0-120,0 0 248,0 0-286,-6-3-408,1 0-429,0 0 0,0 1-1,0 0 1,0 0 0,0 0-1,-1 1 1,1 0 0,-1 0 0,1 0-1,-1 1 1,1-1 0,-1 1-1,0 1 1,1-1 0,-1 1-1,1 0 1,-1 0 0,1 0-1,0 1 1,-1 0 0,1 0-1,0 0 1,0 1 0,0 0-1,1 0 1,-1 0-27,-3 9-23,0 1-1,2-1 1,-1 1 0,2 0-1,0 1 1,0-1 0,1 1-1,1 0 1,0 0 0,1 0-1,0 1 1,2-1 0,-1 0-1,2 1 1,0-1 0,1 4 23,-1-15-99,-1 1 0,1-1 1,0 0-1,0 1 1,0-1-1,1 0 0,-1 0 1,1 0-1,-1 0 1,1 0-1,0 0 0,0-1 1,1 1-1,-1-1 1,0 1-1,1-1 0,0 0 1,-1 0-1,1 0 1,0 0-1,0 0 0,0-1 1,0 0-1,0 1 0,1-1 1,-1 0-1,0 0 1,0-1-1,1 1 0,-1-1 1,1 0-1,-1 1 1,0-1-1,1-1 0,-1 1 1,1-1-1,-1 1 99,80-27-7471,-40-10-61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34.548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44 1 8212,'0'0'1072,"0"0"-592,-27 148 1249,16-90-16,11 2-1073,-5 1-544,5 6-96,0 1-16,0 2-544,10-5-688,7-2-113,4-9-64,6-13-2865,0-12-368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6.188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108 436 7059,'0'0'1806,"0"0"-1152,0 0 69,0 0 416,0 0 86,-7-4-494,4 3-750,2-1 60,1 1 1,-1 0 0,0 0-1,0 0 1,0 0 0,-1 0-1,1 0 1,0 0-1,0 1 1,0-1 0,-1 0-1,1 1 1,0-1 0,-1 1-1,1-1 1,0 1-1,-1 0 1,1-1 0,-1 1-1,1 0 1,-1 0 0,1 0-1,-1 0 1,1 0-1,0 0 1,-1 1 0,1-1-1,-1 0 1,1 1 0,0-1-1,-1 1 1,1-1-1,0 1 1,-1 0 0,1 0-1,0-1 1,0 1 0,0 0-1,0 0 1,0 0-1,0 0 1,0 0 0,0 1-1,0-1 1,0 0 0,1 0-1,-1 1 1,0-1-1,1 0 1,-1 1 0,1-1-1,0 0 1,-1 1 0,1-1-1,0 1-41,-38 266 873,39-167-724,1-100-163,-1 1 1,1-1-1,0 0 1,0 1-1,0-1 1,0 0-1,0 0 1,0-1-1,0 1 0,0 0 1,0-1-1,0 1 1,0-1-1,0 0 1,1 1-1,-1-1 1,0 0-1,0-1 0,0 1 1,0 0-1,1 0 1,-1-1-1,0 1 1,0-1-1,0 0 1,0 0-1,0 0 1,0 0-1,0 0 0,0 0 1,-1 0-1,1-1 1,0 1-1,-1-1 1,1 1-1,-1-1 1,1 1-1,-1-1 14,14-21-255,0 0 0,-2-1 1,-1-1-1,-1 1 0,-1-2 0,-1 0 0,-1 0 0,-2 0 1,1-10 254,3-2-978,8 238 5015,70-107-4474,-85-92 182,-1 0 1,1 0-1,-1 0 0,1-1 1,0 1-1,0 0 1,-1-1-1,1 0 1,0 0-1,0 0 0,-1 0 1,1 0-1,0 0 1,0-1-1,-1 1 1,1-1-1,0 0 0,-1 0 1,1 0-1,0 0 1,-1 0-1,0-1 1,1 1-1,-1-1 0,0 1 1,1-1-1,-1 0 1,0 0-1,0-1 255,21-30-7699</inkml:trace>
  <inkml:trace contextRef="#ctx0" brushRef="#br0" timeOffset="313.409">489 42 13222,'0'0'2276,"0"0"-1041,0 0-427,0 0-277,0 27-26,0 165 244,0-154-730,1 1 0,3-1 0,0 1 0,3-1 0,1 0 0,2-1 0,1 0 0,2-1 0,2 0 0,13 25-19,18-26-1350,-44-34 1195,-1-1 0,1 0 0,0 0-1,-1 0 1,1 0 0,0 0 0,0 0 0,-1 0 0,1 0 0,0-1 0,-1 1 0,1-1 0,0 1 0,-1-1 0,1 0 0,-1 1-1,1-1 1,-1 0 0,1 0 0,-1 0 0,0 0 0,1 0 0,-1-1 0,0 1 0,0 0 0,0 0 0,0-1 0,0 1 0,0-1 0,0 1-1,0-1 1,0-1 155,14-39-5015,-3-11-2709</inkml:trace>
  <inkml:trace contextRef="#ctx0" brushRef="#br0" timeOffset="591.999">806 1 10789,'0'0'3634,"0"0"-1716,0 0-424,0 0-198,0 0-244,0 16-399,-1 98-144,-3-44-414,2 1 1,4 0-1,3 0 1,3-1-1,3 0 1,3 0-1,3-2 1,10 20-96,23-1-1019,6-61-3765,-29-26-1005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4:32.184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97 0 8932,'0'0'2983,"0"0"-1484,0 0-218,0 0 111,0 0-242,2 15-467,20 512 835,-24-310-5003,2-83-5790,0-180 4310</inkml:trace>
  <inkml:trace contextRef="#ctx0" brushRef="#br0" timeOffset="285.941">0 102 6675,'0'0'2567,"0"0"-1871,0 0-557,0 0 223,0 0 423,30-4 5,167-17-59,-190 21-734,0 0 1,0 0 0,0 0 0,1 1 0,-1 0 0,0 0-1,0 1 1,0 0 0,-1 0 0,1 0 0,0 1 0,-1 0 0,0 1-1,1-1 1,-1 1 0,-1 0 0,1 1 0,-1-1 0,1 1-1,-1 0 1,-1 1 0,1-1 0,-1 1 0,0 0 0,0 0 0,0 0-1,-1 0 1,0 1 0,-1-1 0,1 1 0,0 3 2,-1 0-59,1 1 1,-1-1-1,-1 1 1,0 0-1,0 0 1,-1-1-1,-1 1 1,0 0-1,0 0 1,-1-1-1,0 1 1,-1-1-1,0 0 1,-1 1-1,0-1 1,0-1-1,-1 1 1,-1-1-1,1 1 1,-1-2-1,-1 1 1,0-1-1,0 0 1,-1 0-1,0-1 1,0 0-1,0 0 1,-4 1 58,-5 5-267,1 0 1,-2-1 0,0-1-1,0-1 1,-1-1 0,0 0-1,0-1 1,-1-1 0,0-1-1,0-1 1,-1-1 0,-9 1 266,23-5-3506</inkml:trace>
  <inkml:trace contextRef="#ctx0" brushRef="#br0" timeOffset="829.194">506 527 11077,'0'0'939,"0"0"-707,0 0 120,14 3 6,-9-2-327,7 3-15,-1-1 0,1 0 1,0-1-1,0 0 0,0-1 0,0-1 0,0 0 1,0 0-1,0-1 0,0 0 0,-1-1 0,1-1 1,0 0-1,-1-1 0,0 0 0,1 0 0,-2-1 1,1-1-1,7-4-16,-17 10 11,0-1 1,0 1 0,0 0-1,0-1 1,0 0-1,1 1 1,-1-1 0,0 0-1,0 1 1,0-1-1,-1 0 1,1 0 0,0 0-1,0 0 1,0 0 0,-1 0-1,1 0 1,0 0-1,-1 0 1,1 0 0,-1 0-1,1 0 1,-1-1-1,0 1 1,1 0 0,-1 0-1,0 0 1,0-1 0,0 1-1,0 0 1,0 0-1,0-1 1,0 1 0,-1 0-1,1 0 1,0-1-1,-1 1 1,1 0 0,0 0-1,-1 0 1,0 0-1,1 0 1,-1 0 0,0 0-1,1 0 1,-1 0 0,0 0-1,0 0 1,0 0-1,0 0 1,0 1 0,0-1-1,0 0 1,0 1-1,0-1 1,0 1 0,0-1-1,0 1 1,-1-1 0,1 1-1,0 0 1,0 0-1,0-1 1,-1 1 0,1 0-1,0 0 1,0 0-1,-1 1-11,-186 5-3332,182 67 2358,7-52 1091,1 1-1,1-1 0,1 1 0,0-1 0,2 0 0,0-1 0,2 1 0,8 16-116,-14-33-20,1 0 0,0-1 0,0 1 0,0 0 0,0-1 0,1 1 0,-1-1-1,1 0 1,0-1 0,0 1 0,0 0 0,1-1 0,-1 0 0,0 0 0,1 0 0,-1-1 0,1 0 0,0 1 0,-1-2 0,1 1 0,0 0 0,0-1 0,0 0 0,-1 0 0,1-1-1,0 1 1,0-1 0,1 0 20,75-40-5585,-53 9 2128</inkml:trace>
  <inkml:trace contextRef="#ctx0" brushRef="#br0" timeOffset="1199.635">893 448 4706,'0'0'2628,"0"0"-1801,0 0-333,0 0 642,0 0-162,5 10-227,64 154 301,-52-21-354,-27-464-1676,12 318 738,-1 0-1,1 1 1,-1-1 0,1 1-1,0-1 1,0 1-1,0 0 1,1-1 0,-1 1-1,1 0 1,-1 1-1,1-1 1,-1 0 0,1 1-1,0-1 1,0 1-1,0 0 1,0 0-1,0 0 1,0 0 0,0 1-1,0-1 1,0 1-1,0 0 1,0 0 0,0 0-1,0 0 1,1 0-1,-1 1 1,0 0-1,0-1 1,0 1 244,7-1-753,32 0-2945</inkml:trace>
  <inkml:trace contextRef="#ctx0" brushRef="#br0" timeOffset="1680.91">1425 394 7347,'0'0'2273,"0"0"-1536,0 0 258,0 0 683,0 0-379,-17-7-765,-52-20-347,67 26-201,1 1 0,-1-1 0,0 1 0,1 0 0,-1-1 1,0 1-1,1 0 0,-1 0 0,0 0 0,1 0 0,-1 0 1,0 0-1,0 1 0,1-1 0,-1 1 0,1-1 0,-1 1 1,0-1-1,1 1 0,-1 0 0,1 0 0,0 0 1,-1 0-1,1 0 0,0 0 0,-1 0 0,1 0 0,0 1 1,0-1-1,0 0 0,0 1 0,0-1 0,0 1 0,0-1 1,1 1-1,-1-1 0,1 1 0,-1-1 0,1 1 0,-1 0 1,1-1-1,0 1 0,0 0 0,0-1 0,0 1 0,0 0 1,0 0-1,0-1 0,0 1 0,1 0 0,-1-1 14,-2 13-159,-18 153-636,24-162 731,0 0-1,0 0 1,1 0 0,-1-1-1,1 0 1,0 0 0,0 0-1,0 0 1,1-1 0,-1 0-1,1 0 1,0 0 0,0-1-1,0 0 1,0 0-1,0 0 1,1-1 0,-1 0-1,0 0 1,1 0 0,-1-1-1,1 0 65,0 1-43,-4-2 67,-1 1 0,1 0 0,0 0 0,0 0 0,-1 1 1,1-1-1,0 0 0,0 1 0,-1 0 0,1 0 0,-1 0 0,1 0 1,-1 0-1,1 0 0,-1 1 0,1-1 0,-1 1 0,0-1 0,0 1 0,0 0 1,0 0-1,0 0 0,0 0 0,-1 1 0,1-1 0,-1 0 0,1 1 0,-1-1 1,0 1-1,0-1 0,0 1 0,0-1 0,-1 1 0,1 0 0,-1-1 1,1 1-1,-1 0 0,0 0 0,0-1 0,0 1 0,0 0 0,-1 0 0,1-1 1,-1 2-25,1 9 142,-1 0 1,0 0 0,0 0 0,-1 0 0,-1 0 0,0 0-1,-1-1 1,0 0 0,-1 0 0,-1 0 0,1 0 0,-2-1-1,-5 8-142,-26 39-2446,38-57 549,0-1-1208,0-2-1111</inkml:trace>
  <inkml:trace contextRef="#ctx0" brushRef="#br0" timeOffset="2115.913">1656 687 5539,'0'0'2337,"0"0"-1276,0 0 503,0 0 482,0 0-234,5 9-772,-3-5-965,1 3-34,0-1 0,1 1-1,0-1 1,0 1 0,0-1 0,1 0-1,0 0 1,0-1 0,0 0 0,1 0-1,-1 0 1,1 0 0,1-1 0,-1 0 0,1 0-1,-1-1 1,1 0 0,0 0 0,0 0-1,0-1 1,7 1-41,5-2-39,-16 1 37,1-1-1,-1 0 1,1 0-1,-1 0 1,1-1-1,0 1 0,0-1 1,-1 0-1,1 0 1,0 0-1,0 0 1,-1-1-1,1 1 1,0-1-1,-1 0 0,1 0 1,-1-1-1,1 1 1,-1-1-1,1 0 1,-1 1-1,0-1 1,0-1-1,0 1 0,0 0 1,0-1-1,-1 0 1,1 1-1,-1-1 1,1 0-1,-1 0 1,0-1-1,-1 1 1,1 0-1,0-1 0,0-1 3,0-5-56,-1-1-1,0 1 0,0-1 1,-1 0-1,-1 1 0,1-1 0,-2 0 1,1 1-1,-2 0 0,1-1 1,-2 1-1,1 0 0,-1 0 0,-1 0 1,1 1-1,-2 0 0,1 0 1,-1 0-1,-1 0 0,0 1 0,0 0 1,0 1-1,-1-1 0,0 1 1,-1 1-1,1 0 0,-1 0 0,0 0 1,-1 1-1,1 1 0,-6-2 57,13 5 6,0 1-1,0-1 0,0 1 0,0 0 1,-1 0-1,1 0 0,0 0 1,0 0-1,0 0 0,0 1 0,0-1 1,0 0-1,0 1 0,0 0 1,0-1-1,0 1 0,1 0 0,-1 0 1,0 0-1,0 1 0,1-1 1,-1 0-1,0 0 0,1 1 1,0-1-1,-1 1 0,1 0 0,0-1 1,0 1-1,0 0 0,0 0 1,0 0-1,0-1 0,0 1 0,0 0 1,1 0-1,-1 0 0,1 0 1,0 0-1,0 0 0,-1 1 0,1-1 1,0 0-1,1 0 0,-1 0 1,0 0-1,1 0 0,-1 0 0,1 0 1,-1 0-1,1 0 0,0 0 1,0 0-6,0 22-49,27 125-899,-26-145 572,0-1 1,1 0 0,-1 1 0,1-1-1,-1 0 1,1-1 0,0 1 0,0 0 0,1-1-1,-1 0 1,0 1 0,1-1 0,-1-1 0,1 1-1,0 0 1,-1-1 0,1 0 0,0 0 0,0 0-1,0 0 1,0-1 0,0 1 0,0-1 0,2 0 374,15 0-4142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6:55:19.517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5224 5799 7860,'0'0'1880,"0"0"145,0 0 545,0 0-575,0 0-784,3 13-469,7 69-455,-4 1 0,-3 0 0,-7 57-287,2-3-1379,13-162-3012,5-294-6865,-16 255 9138</inkml:trace>
  <inkml:trace contextRef="#ctx0" brushRef="#br0" timeOffset="296.557">5224 5799 80,'28'12'3376,"-34"-15"4475,66 1-5731,62 2-481,-117 52-276,-9-41-1326,-1 1 0,0-1 1,-1 0-1,0 0 0,-1-1 0,0 0 1,0 0-1,-1-1 0,0 1 0,-1-2 1,0 1-1,-1-1 0,-9 6-37,2 1 9,-37 21-1060,53-45-2529,4-14 933,10-3-930</inkml:trace>
  <inkml:trace contextRef="#ctx0" brushRef="#br0" timeOffset="746.124">5627 5729 7860,'0'0'3372,"0"0"-1307,0 0-379,0 0-261,0 0-604,0 17-397,0 54-221,1-68-197,0 0 0,0 0 0,0 0 0,0-1 0,0 1 0,1 0 0,-1-1-1,1 1 1,0-1 0,0 1 0,0-1 0,0 0 0,0 0 0,0 0 0,1 0 0,-1 0 0,1 0 0,-1-1 0,1 1-1,0-1 1,-1 0 0,1 0 0,0 0 0,0 0 0,0 0 0,0-1 0,0 1 0,0-1 0,0 0 0,0 0 0,0 0-1,0 0 1,0 0 0,0-1 0,0 1 0,0-1 0,0 0 0,0 0 0,-1 0 0,3-1-6,3 1 9,0-2-19,0-1 1,-1 0-1,1-1 1,-1 1-1,0-1 1,0-1-1,-1 1 1,1-1-1,-1-1 1,-1 1-1,1-1 0,-1 0 1,0 0-1,-1 0 1,1-1-1,-2 0 1,1 0-1,-1 0 1,0 0-1,-1 0 1,1-1-1,-2 1 1,2-9 9,-1 13-17,0-1 1,0 1 0,-1-1-1,1 0 1,-1 1 0,0-1-1,0 0 1,0 0 0,-1 0-1,0 0 1,0 1-1,0-1 1,-1 0 0,1 0-1,-1 0 1,0 0 0,-1 1-1,1-1 1,-1 0-1,0 1 1,0-1 0,0 1-1,0 0 1,-1 0 0,0 0-1,0 0 1,0 0-1,0 1 1,-1-1 0,0 1-1,1 0 1,-1 0 0,0 0-1,0 0 1,-1 1 0,1 0-1,0 0 1,-1 0-1,0 0 1,1 1 0,-1 0-1,0-1 1,0 2 0,-3-1 16,0 5 31,0 0 0,0 0-1,1 1 1,0 0 0,-1 1 0,2 0 0,-1 0 0,1 0 0,0 1 0,0 0 0,1 0 0,0 0 0,0 1 0,0 0 0,1 0 0,1 0 0,-1 0 0,1 1 0,1-1 0,-1 1 0,2 0 0,-1 0 0,1 0 0,0 0 0,1 6-31,-7 13-11,-6 29 43,2 1 1,2-1 0,3 1-1,2 57-32,21-82-1370,9-26-2585,-5-7-2837</inkml:trace>
  <inkml:trace contextRef="#ctx0" brushRef="#br0" timeOffset="-14602.83">3353 2625 10229,'0'0'1902,"0"0"-1443,0 0-227,0 0-43,0 7-98,1-1-79,0 0 0,0 0 0,0 0 0,1 0 0,0 0 0,0 0 0,0 0 0,1-1 0,-1 1 0,1-1 0,1 0 1,-1 0-1,1 0 0,0 0 0,0-1 0,0 0 0,1 1 0,0-1 0,-1-1 0,1 1 0,1-1 0,-1 0 0,0 0 0,1 0 0,0-1 0,-1 0 0,1 0 0,0-1 0,0 1 0,0-1 0,0 0 0,0-1 0,0 0 0,1 0 1,0 0-13,-4 0 18,0 1 0,0-1 1,1-1-1,-1 1 1,0 0-1,0-1 1,0 0-1,0 1 1,0-1-1,0 0 1,0-1-1,0 1 0,-1 0 1,1-1-1,0 0 1,-1 0-1,1 1 1,-1-1-1,1-1 1,-1 1-1,0 0 1,0-1-1,0 1 1,0-1-1,-1 1 0,1-1 1,-1 0-1,1 0 1,-1 0-1,0 0 1,0 0-1,0 0 1,-1 0-1,1 0 1,-1 0-1,1 0 1,-1-2-19,1-1 22,0-1 1,0 1-1,-1 0 1,0 0 0,0 0-1,0 0 1,-1-1 0,0 1-1,0 0 1,0 0 0,-1 0-1,0 0 1,0 1 0,-1-1-1,1 1 1,-1-1-1,0 1 1,-1 0 0,0 0-1,1 0 1,-1 0 0,-1 1-1,1-1 1,-1 1 0,1 0-1,-1 1 1,-1-1 0,1 1-1,0 0 1,-1 0-1,1 1 1,-1-1 0,0 1-1,0 1 1,0-1 0,0 1-1,0 0 1,0 0 0,-3 1-23,3-1 1,0 0 1,0 0 0,0 1 0,0 0 0,0 0-1,0 1 1,0-1 0,0 1 0,0 1 0,1-1-1,-1 1 1,0 0 0,1 0 0,-1 1 0,1-1-1,0 1 1,-1 1 0,2-1 0,-1 1 0,0-1-1,1 1 1,-1 1 0,1-1 0,0 1 0,1-1-1,-1 1 1,1 0 0,0 1 0,0-1 0,0 0-1,1 1 1,0 0 0,0-1 0,1 1 0,-1 0-1,1 0 1,0 0 0,1 0 0,-1 0 0,1 1-2,-1 8-28,0-13-19,0 1-1,0 0 0,0 0 0,0-1 0,0 1 1,1 0-1,-1 0 0,1 0 0,0 0 0,0 0 1,0 0-1,0 0 0,1-1 0,-1 1 0,1 0 1,0 0-1,-1 0 0,1 0 0,0-1 0,1 1 1,-1 0-1,0-1 0,1 1 0,0-1 0,-1 0 1,1 1-1,0-1 0,0 0 0,0 0 0,1 0 1,-1 0-1,0-1 0,1 1 0,-1-1 0,1 1 1,0-1-1,-1 0 0,3 1 48,73-5-6067,-40-13-880</inkml:trace>
  <inkml:trace contextRef="#ctx0" brushRef="#br0" timeOffset="-14135.377">3912 2550 11557,'0'0'1228,"0"0"-716,0 0 349,0 0 113,0 0-296,0 20-358,-5 301 187,5-321-715,6-2 58,0 0-1,-1-1 1,1 0 0,-1 0-1,0 0 1,0-1 0,0 0-1,0 0 1,-1 0 0,0 0-1,1-1 1,-1 1 0,-1-1-1,1 0 1,-1-1 0,0 1-1,0-1 1,-1 1 0,1-1-1,-1 0 1,0-2 150,16-24-592,-14 24 436,-1 1 105,1-1 1,-1 1 0,1 0-1,1 0 1,-1 1 0,1-1-1,0 1 1,1 0 0,-1 1-1,1-1 1,0 1 0,1 0-1,-1 0 1,1 1 0,0 0-1,0 0 1,1 1 0,-1 0-1,1 0 1,-1 1 0,8-2 50,-10 4 162,0 0-1,0 1 1,0-1 0,0 1 0,-1 0 0,1 0 0,0 1 0,-1 0 0,1-1 0,-1 2 0,0-1 0,1 0 0,-1 1 0,0 0 0,0 0 0,-1 0 0,1 0 0,-1 1 0,1-1 0,-1 1 0,0 0 0,-1 0-1,1 0 1,-1 0 0,1 1 0,-1-1 0,0 2-162,7 11 137,0 0 0,-1 1 0,-1 0-1,-1 0 1,0 1 0,-2 0 0,0 0 0,-1 0-1,0 0 1,-2 1 0,-1 19-137,-1 105-1347,-4-134-892,-5-5-2347</inkml:trace>
  <inkml:trace contextRef="#ctx0" brushRef="#br0" timeOffset="-16850.915">1520 1858 9076,'0'0'2823,"0"0"-1337,0 0-320,0 0 224,0 0-70,0 0-333,0 3-453,-5 139-297,-80 548-1808,84-641 244,2-54-5371,4-42 2403,5-20 928</inkml:trace>
  <inkml:trace contextRef="#ctx0" brushRef="#br0" timeOffset="-16528.488">1332 1875 1008,'0'0'8103,"0"0"-5019,0 0-1726,0 0-555,5-1-376,126 31-174,178 58 342,-306-86-584,1 0-1,0 0 0,-1 0 1,1 1-1,-1-1 0,0 1 1,0 0-1,0 0 0,0 0 1,-1 1-1,1-1 0,-1 1 1,0-1-1,0 1 1,0 0-1,0-1 0,-1 1 1,1 0-1,-1 0 0,0 1 1,0-1-1,-1 0 0,1 0 1,-1 0-1,0 0 0,0 1 1,0-1-1,-1 0 1,1 0-1,-1 0 0,0 0 1,-1 3-11,-64 119 266,55-111-473,-2-2 1,0 0-1,0 0 1,-1-1-1,0-1 1,-1 0-1,-1-1 1,0-1-1,0 0 1,-1-2-1,1 1 1,-2-2-1,1 0 1,-1-1-1,-8 0 207,18-4-2593,7-1-1574</inkml:trace>
  <inkml:trace contextRef="#ctx0" brushRef="#br0" timeOffset="-16035.472">1907 2374 8820,'0'0'1577,"0"0"-921,0 0-178,0 0 77,0 0-25,11 4 25,14 3-475,1-2 0,0 0 0,0-1 1,0-2-1,0 0 0,0-2 0,0-1 0,8-2-80,33-42-256,-66 44 228,0 0 0,0-1 0,0 1-1,0 0 1,0 0 0,-1-1 0,1 1-1,0 0 1,-1-1 0,1 1 0,-1 0-1,1-1 1,-1 1 0,0-1 0,1 1-1,-1-1 1,0 1 0,0-1 0,0 1-1,0-1 1,-1 1 0,1-1 0,0 1-1,-1-1 1,1 1 0,-1-1 0,1 1 0,-1 0-1,0-1 1,1 1 0,-1 0 0,0-1-1,0 1 1,0 0 0,0 0 0,0 0-1,0 0 1,0 0 0,0 0 0,-1 0-1,1 0 1,0 1 0,-1-1 0,1 0-1,0 1 1,-1-1 0,1 1 0,-1-1-1,1 1 1,-1 0 28,-5-3-40,-1 0 0,1 0 0,0 1-1,-1 0 1,1 1 0,-1 0 0,0 0 0,0 0 0,1 1-1,-1 0 1,0 1 0,1 0 0,-1 0 0,0 0-1,1 1 1,-1 0 0,1 1 0,0 0 0,0 0-1,0 0 1,0 1 0,1 0 0,-1 0 0,1 1-1,0 0 1,0 0 0,1 0 0,-1 1 0,1 0 0,0 0-1,-3 6 41,6 7 137,0-1-1,2 1 0,0 0 0,1 0 1,1-1-1,1 1 0,1-1 0,0 0 0,1 0 1,1 0-1,1 0 0,0-1 0,2 0 1,0-1-1,8 11-136,54 27-1057,-67-54 796,0 1 0,0-1-1,0 1 1,0-1-1,0 0 1,1-1-1,-1 1 1,0-1-1,0 0 1,0 0-1,0 0 1,0 0 0,0-1-1,-1 1 1,1-1-1,0 0 1,-1 0-1,1-1 1,-1 1-1,0-1 1,1-1 261,33-34-4650</inkml:trace>
  <inkml:trace contextRef="#ctx0" brushRef="#br0" timeOffset="-15709.267">2386 2359 4498,'0'0'2553,"0"0"-1016,0 0-390,0 0-248,0 0-277,18 21-307,55 69-137,-69-85-165,0 0-1,0 1 0,0 0 1,-1-1-1,0 1 0,0 1 1,-1-1-1,0 0 0,0 1 1,0-1-1,-1 1 0,0-1 1,0 1-1,-1 0 0,1-1 1,-2 3-13,2 13 24,-6 107 557,4-129-540,1-1 0,0 1-1,0-1 1,0 1 0,0 0-1,0-1 1,-1 1 0,1-1-1,0 1 1,0 0 0,-1-1-1,1 1 1,0 0 0,-1-1-1,1 1 1,0 0 0,-1-1-1,1 1 1,-1 0 0,1 0-1,0 0 1,-1-1 0,1 1-1,-1 0 1,1 0 0,-1 0-1,1 0 1,0 0 0,-1 0-1,1 0 1,-1 0 0,1 0-1,-1 0 1,1 0 0,-1 0-1,1 0 1,0 0 0,-1 0-1,1 0 1,-1 1 0,1-1-1,-1 0 1,1 0-1,0 0 1,-1 1 0,1-1-1,0 0 1,-1 1 0,1-1-1,0 0 1,-1 1 0,1-1-1,0 0 1,0 1 0,-1-1-1,1 0 1,0 1 0,0-1-41,-5-44 305,5 43-341,-1-207 55,0 205-84,1 0 0,0 1 0,1-1 0,-1 0 0,0 0 0,1 1 0,-1-1 0,1 0 0,0 1 0,0-1 0,0 0-1,0 1 1,1-1 0,-1 1 0,1 0 0,-1 0 0,1-1 0,0 1 0,0 0 0,0 0 0,0 0 0,0 1 0,0-1 0,1 1 0,-1-1 0,0 1 0,1-1 0,-1 1 0,1 0 0,1 0 65,84-7-6058,-71 8 4495,32 0-4064</inkml:trace>
  <inkml:trace contextRef="#ctx0" brushRef="#br0" timeOffset="-15161.718">2988 2357 8100,'0'0'2606,"0"0"-933,0 0-160,0 0-323,0 0-499,-3-2-353,-3 0-324,0 0 0,-1 0 0,1 1 0,-1 0 0,0 1 0,1-1-1,-1 1 1,1 1 0,-1-1 0,0 1 0,1 0 0,0 0 0,-1 1 0,1 0-1,0 0 1,-1 1 0,1 0 0,1 0 0,-1 0 0,0 0 0,1 1 0,-1 0-1,1 0 1,0 1 0,0 0-14,-5 110-424,12-110 385,0 1 1,1-1-1,0 0 0,0 0 0,0 0 1,0 0-1,1 0 0,0 0 1,0-1-1,0 0 0,0 0 0,1 0 1,0 0-1,0-1 0,0 0 1,0 0-1,0 0 0,1-1 0,-1 1 1,1-1-1,-1-1 0,1 1 1,0-1-1,0 0 0,0 0 0,0-1 39,28 12-127,-31-11 135,1 0 0,0 0 0,-1 0 0,0 1 1,1-1-1,-1 1 0,0 0 0,0 0 0,0 0 0,0 1 0,0-1 0,0 1 0,-1-1 0,1 1 0,-1 0 1,0 0-1,0 0 0,0 0 0,0 1 0,0-1 0,-1 0 0,0 1 0,1-1 0,-1 1 0,-1-1 0,1 1 0,0 0 1,-1-1-1,0 1 0,0 0 0,0-1 0,0 1 0,-1 3-8,0-3 25,0 0 0,0 0 0,-1 0 0,0 0 0,1 0 0,-1 0-1,-1 0 1,1-1 0,-1 1 0,1-1 0,-1 0 0,0 0 0,0 0 0,0 0 0,-1 0 0,1 0 0,-1-1 0,1 0 0,-1 0 0,0 0-1,0 0 1,0 0 0,0-1 0,0 0 0,0 0 0,0 0 0,-1 0 0,-3 0-25,-45 5-2488,52-7-303,1-3-1232</inkml:trace>
  <inkml:trace contextRef="#ctx0" brushRef="#br0" timeOffset="-11801.7">2214 3186 5186,'0'0'3944,"0"0"-2349,0 0-611,0 0 753,0 0-69,0-15 2211,11 671-3631,-44-648-123,-332 36 126,-91 29 349,177-23-570,277-50-49,2 0-18,0 0 15,0 0 12,-49 6 103,-67-5-920,115-1 800,1 0 27,0 0-37,0 0 69,0 0-8,0 0 19,0 0 93,0 0-22,0 13 215,-33 298 225,-25 15-820,50-288-115,-1 22-3040,9-58 158,0-2-1435</inkml:trace>
  <inkml:trace contextRef="#ctx0" brushRef="#br0" timeOffset="-11096.993">703 4362 6435,'0'0'1489,"0"0"-633,0 0-69,0 0 179,0 0-214,0 0-165,8 4 366,4 12-683,-1 0 1,0 1-1,-1 0 1,-1 1 0,-1 0-1,0 0 1,-1 1 0,-2 0-1,2 7-270,-1 145 1353,-5-170-1358,0 0-1,-1 0 1,1 0-1,0 0 1,-1 0 0,1 0-1,0 0 1,0 0-1,0 0 1,0-1 0,0 1-1,0 0 1,0-1-1,0 1 1,0-1 0,0 1-1,0-1 1,0 1-1,0-1 1,1 0 0,-1 0-1,0 1 1,0-1-1,0 0 1,0 0 0,1 0-1,-1 0 1,0-1-1,0 1 1,0 0 0,1 0-1,-1-1 1,0 1-1,0 0 1,0-1 0,0 1-1,0-1 1,0 0-1,0 1 1,0-1 0,0 0-1,0 0 6,133-169-627,-85 101-1624,-14 28-2146,-17 24-1096</inkml:trace>
  <inkml:trace contextRef="#ctx0" brushRef="#br0" timeOffset="-9348.043">263 5155 7283,'0'0'2642,"0"0"-890,0 0 241,0 0-157,0 0-502,-33-7 621,31 7-1954,-4-1-1,0 1 0,0 0 1,0 0-1,0 0 0,0 0 0,0 1 0,0 0 0,1 0 0,-1 1 0,0 0 0,0 0 0,1 0 0,-1 0 0,1 1 1,0 0-1,0 0 0,0 1 0,0-1 0,1 1 0,-2 1 0,-6 9-13,0 1 0,1 0 1,1 1-1,0 0 0,1 0 0,1 1 1,1 0-1,0 1 0,1 0 0,1-1 0,1 2 1,0-1-1,2 1 0,0-1 0,1 1 1,0 0-1,2-1 0,0 1 0,2 2 13,-3-16-59,1 1 0,-1-1-1,1 0 1,1 1 0,-1-1 0,1 0-1,0 0 1,0 0 0,1 0 0,-1-1-1,1 1 1,0-1 0,0 1 0,1-1-1,-1 0 1,1 0 0,0 0-1,0-1 1,0 0 0,1 1 0,-1-1-1,1-1 1,0 1 0,-1-1 0,1 0-1,0 0 1,0 0 0,1 0 0,-1-1-1,0 0 1,1 0 59,6 1-351,0 0-1,-1 0 1,1-1-1,0 0 1,0-1-1,0-1 1,-1 0-1,1 0 1,0-1-1,-1-1 1,1 0-1,-1 0 1,0-1-1,2-1 352,39-31-2862,-7-5-1559</inkml:trace>
  <inkml:trace contextRef="#ctx0" brushRef="#br0" timeOffset="-8755.146">569 5286 2817,'0'0'4512,"0"0"-2367,0 0-937,0 0 204,0 0-100,-5-4-463,4 2-816,0 0 1,0 1 0,-1-1 0,1 1 0,0-1 0,-1 1-1,0-1 1,1 1 0,-1 0 0,0 0 0,0 0 0,0 0-1,0 0 1,0 0 0,0 0 0,0 1 0,0-1 0,0 1-1,0-1 1,0 1 0,0 0 0,0 0 0,0 0 0,0 0-1,0 0 1,-1 0 0,1 1 0,0-1 0,0 1 0,0-1-1,0 1 1,0 0 0,0 0 0,0 0 0,1 0 0,-1 0-1,0 0 1,0 0 0,1 1 0,-1-1 0,1 1 0,-1-1-1,1 1 1,-1 1-34,-10 26 19,1 1 0,2 1 0,1 0 0,1 0 0,2 1 0,1 0 0,1-1 0,2 1 0,2 8-19,20-40-606,38-86-776,-49 64 924,46-87-3208,-55 110 3761,1-1 1,-1 1-1,1 0 1,-1 0 0,1 0-1,-1 0 1,0 0-1,0 0 1,0 1-1,1-1 1,-1 0 0,0 1-1,-1-1 1,1 1-1,0-1 1,0 1-1,-1-1 1,1 1-1,0-1 1,-1 1 0,0-1-1,1 1 1,-1 0-1,0-1 1,0 1-1,0 0 1,0 0-1,0-1 1,0 1 0,0 0-1,-1-1 1,1 1-1,-1-1 1,1 1-1,-1 0 1,0-1-1,1 1 1,-1-1 0,0 0-1,-1 2-95,2 4 244,-1 30 215,9 91 862,-7-125-1478,0 1-1,1-1 1,-1 1-1,1-1 1,-1 0-1,1 1 1,0-1-1,0 0 1,0 0-1,1 0 1,-1-1-1,1 1 1,0 0-1,0-1 0,0 0 1,0 1-1,0-1 1,0-1-1,0 1 1,1 0-1,-1-1 1,1 1-1,-1-1 1,1 0-1,-1-1 1,1 1-1,0 0 1,-1-1-1,1 0 0,0 0 1,2 0 157,20-1-3204,1-5-2052</inkml:trace>
  <inkml:trace contextRef="#ctx0" brushRef="#br0" timeOffset="-8412.92">972 5129 6227,'0'0'4535,"0"0"-2942,0 0-673,0 0 396,0 0-377,-8 18-264,-42 144 656,44 140-960,6-298-419,0 0 0,1 1 0,0-1 0,0 0 0,0 0 0,1 0 0,-1 0 0,1 0 0,0 0 0,0 0 0,1-1 1,-1 1-1,1-1 0,-1 0 0,1 1 0,0-1 0,0 0 0,0-1 0,1 1 0,-1-1 0,1 1 0,0-1 0,2 1 48,-3-2-168,-1 0-1,1 0 1,-1 0-1,0-1 1,1 1 0,-1-1-1,1 0 1,-1 0-1,1 0 1,-1 0-1,1 0 1,-1 0-1,1-1 1,-1 1 0,1-1-1,-1 0 1,0 1-1,1-1 1,-1 0-1,0-1 1,0 1-1,0 0 1,0-1 0,0 1-1,0-1 1,0 1-1,1-3 169,19-29-3329,-5-4-1932</inkml:trace>
  <inkml:trace contextRef="#ctx0" brushRef="#br0" timeOffset="-7982.883">1327 4868 4562,'0'0'1361,"0"0"-606,0 0 709,0 0 150,0 0-538,-8 12-441,-24 39-187,18 59 2521,-4-26-1745,-4 9-636,4 1 0,5 1 0,-2 85-588,15-176-47,0 0 1,0 0-1,1 0 0,-1 0 1,1 0-1,0 0 0,0 0 0,1-1 1,-1 1-1,1 0 0,-1-1 1,1 1-1,0-1 0,1 0 0,-1 1 1,0-1-1,1 0 0,0 0 0,0-1 1,0 1-1,0-1 0,0 1 1,0-1-1,1 0 0,-1 0 0,1 0 1,-1-1-1,1 1 0,0-1 0,0 0 1,0 0-1,0 0 0,-1-1 1,1 1-1,0-1 0,0 0 0,2 0 47,26 1-2211,0-1-2069</inkml:trace>
  <inkml:trace contextRef="#ctx0" brushRef="#br0" timeOffset="-6296.873">2423 3823 2001,'0'0'1286,"0"0"-19,0 0 14,0 0-337,0 0-386,-3 0-169,-89-5 1911,83-4-634,-2-2 2868,163 82-2912,204 131-355,-1-44-656,-125-59-424,92 29-134,-252-99-87,-25-21-574,12-8-3461,-56 0 3175,-1-23-6787,0 12 2810</inkml:trace>
  <inkml:trace contextRef="#ctx0" brushRef="#br0" timeOffset="-5805.257">3891 4318 160,'0'0'2815,"0"0"-1401,0 0-585,0 0-354,0 0-291,-2-6-101,-7-38 203,9 44 722,0 0 534,0 0-347,0 0-245,-5 11 2902,4 25-2557,1-17-730,-15 394 1479,17-324-1771,0-43-2135,-1-1-5428,-1-39 2802</inkml:trace>
  <inkml:trace contextRef="#ctx0" brushRef="#br0" timeOffset="-5242.863">3687 4872 6643,'0'0'1553,"0"0"-374,0 0 59,0 0 344,0 0-446,21 3 1015,41 108-127,-49-77-1834,53 99 61,-65-131-256,0-1 0,0 0 1,1 0-1,-1 0 0,0 0 0,1 0 1,-1 0-1,1 0 0,-1-1 0,1 1 1,-1 0-1,1-1 0,-1 1 0,1-1 1,0 0-1,-1 0 0,1 1 0,0-1 1,-1 0-1,1 0 0,0 0 0,-1-1 0,1 1 1,0 0-1,-1-1 0,1 1 0,-1-1 1,1 1-1,-1-1 0,1 0 0,-1 0 1,1 1-1,-1-1 0,0 0 0,1 0 1,-1-1-1,0 1 0,0 0 0,0 0 1,0-1-1,0 1 0,0 0 0,0-1 1,0 1-1,0-1 0,-1 1 5,74-251-1080,-70 237 517,6-23-481,-7 13-5124,-3 24-544</inkml:trace>
  <inkml:trace contextRef="#ctx0" brushRef="#br0" timeOffset="-3857.536">2751 5419 4610,'0'0'2660,"0"0"-859,0 0 98,0 0 687,0 0-655,-16 3 1073,-7 123-1857,-119 671-1680,119-624-1546,23-171 866,2-22-4870,7-24 2631,2-18 247</inkml:trace>
  <inkml:trace contextRef="#ctx0" brushRef="#br0" timeOffset="-3532.485">2590 5419 4786,'0'0'1646,"0"0"-693,0 0-60,0 0 97,25-1-264,83 0-259,-100 3-437,1 0 0,-1 0 1,0 0-1,0 1 0,0 1 1,0-1-1,0 1 0,-1 0 0,0 1 1,1 0-1,-2 0 0,1 0 1,-1 1-1,1 0 0,4 7-30,5 3 58,-6-9 29,-1 1 0,-1 0 0,1 1 1,-1-1-1,-1 2 0,0-1 0,0 1 0,-1 0 0,0 0 1,0 1-1,-2 0 0,1 0 0,-1 0 0,-1 0 0,0 1 0,0-1 1,-1 1-1,0 6-87,-2-11 84,0 0 0,-1 0-1,1-1 1,-1 1 0,-1 0 0,1-1 0,-1 1 0,0-1 0,-1 1 0,1-1 0,-1 0 0,-1 0 0,1 0 0,-1 0 0,0-1-1,0 0 1,-1 1 0,1-2 0,-1 1 0,0 0 0,-1-1 0,0 0-84,-20 21 37,-1-1 1,-1-2-1,-1-1 0,-1-1 1,-1-2-1,0 0 0,-15 3-37,42-33-5856,24-22 2017,10-10-891</inkml:trace>
  <inkml:trace contextRef="#ctx0" brushRef="#br0" timeOffset="-3192.382">3090 5571 8100,'0'0'379,"0"0"-139,4 24 445,19 199 310,-23-153 459,0-70-901,0-29-689,7-253-2716,-6 278 2778,0 0 1,0 0 0,0 0-1,1 0 1,0 0 0,0 0-1,0 0 1,0 0 0,0 1-1,1-1 1,-1 1 0,1 0-1,0 0 1,0 0 0,1 0-1,-1 0 1,0 1 0,1-1-1,0 1 1,-1 0 0,4-1 73,56-4-4554,-46 11 1230</inkml:trace>
  <inkml:trace contextRef="#ctx0" brushRef="#br0" timeOffset="-2789.681">3375 5767 8036,'0'0'3097,"0"0"-1574,0 0-165,0 0-50,0 0-631,-2 14-453,1-4-345,-1-7 77,0 1 0,0 0 0,1 0 0,0 0 0,0 1 0,0-1 0,0 0 0,1 0 0,-1 0 0,1 1 0,0-1 0,0 0 0,1 0 0,-1 1 0,1-1 0,0 0 0,0 0 0,1 0 0,-1 0 0,1 0 1,0 0-1,0 0 0,0-1 0,0 1 0,1 0 0,-1-1 0,1 0 0,0 0 0,0 0 0,0 0 0,0 0 0,1-1 0,-1 1 0,1-1 0,0 0 0,-1 0 0,1 0 0,0-1 0,0 1 0,3 0 44,15-69-1689,-21 58 1506,2-4-71,0 0 1,-1 0-1,0 0 0,-1 0 1,-1-1-1,0 1 0,-1 0 1,0-1-1,-1 1 0,0 0 1,-1 0-1,-1 0 0,0 1 1,0-1-1,-2 1 0,1 0 1,-2 0-1,0 0 254,6 10 63,-1 0 0,0 1 1,0-1-1,-1 1 0,1-1 0,0 1 1,0 0-1,-1-1 0,1 1 0,-1 0 1,1 1-1,-1-1 0,1 0 0,-1 1 1,0 0-1,1-1 0,-1 1 0,0 0 1,1 0-1,-1 0 0,1 1 0,-1-1 1,0 1-1,1-1 0,-1 1 0,1 0 0,-1 0 1,1 0-1,0 0 0,-1 1 0,1-1 1,0 1-1,0-1 0,0 1 0,0 0 1,0-1-1,0 1 0,0 0 0,0 1-63,-47 90 2021,48-90-2051,-1 0 0,1 0 0,0 1 0,0-1 0,0 1 0,1-1-1,-1 1 1,1-1 0,0 1 0,0-1 0,0 1 0,1-1 0,-1 1 0,1-1 0,0 1-1,0-1 1,0 0 0,0 1 0,0-1 0,1 0 0,-1 0 0,1 0 0,0 0-1,0 0 1,0 0 0,1 0 0,-1-1 0,1 1 0,-1-1 0,1 0 0,1 1 30,85-17-4989,-56-14 1368</inkml:trace>
  <inkml:trace contextRef="#ctx0" brushRef="#br0" timeOffset="-2494.372">3719 5504 3810,'0'0'6056,"0"0"-4165,0 0-1440,0 0 499,0 0-80,0 28-542,0 221-5,-1-218-198,-1-27-122,1 0-1,0 1 1,0-1-1,0 1 1,0-1-1,1 0 1,-1 1 0,1-1-1,0 1 1,1-1-1,-1 1 1,1-1-1,0 1 1,0-1-1,0 0 1,0 1-1,1-1 1,0 0-1,0 0 1,0 0-1,0 0 1,1 0-1,-1-1 1,1 1-1,0-1 1,0 0-1,1 0 1,-1 0-1,0 0 1,1 0-1,0-1 1,0 1-1,0-1 1,0 0-1,0 0 1,0-1 0,2 1-4,-1-1 45,-2 0-170,1 0-1,-1 0 1,1-1 0,-1 1-1,1-1 1,-1 0 0,1 1-1,0-2 1,-1 1 0,1 0-1,-1-1 1,1 0 0,-1 1-1,0-1 1,1-1 0,-1 1-1,0 0 1,1-1 0,-1 0-1,0 0 1,0 0 0,-1 0-1,1 0 1,0 0 0,-1-1-1,1 1 1,-1-1 0,0 0-1,2-1 127,12-68-5819,-15 34 777</inkml:trace>
  <inkml:trace contextRef="#ctx0" brushRef="#br0" timeOffset="-2307.27">3488 5671 7123,'0'0'1169,"0"0"-993,0 0 256,0 0 897,0 0-465,0 0-736,113 7-80,-76-7-96,1 0 32,0 0-416,-1 0-977,1-7-2096,-6 2-1730</inkml:trace>
  <inkml:trace contextRef="#ctx0" brushRef="#br0" timeOffset="-1961.265">3918 5765 9652,'0'0'1054,"0"0"-21,0 0 543,0 0-439,0 0-571,7 18-292,24 57-116,-27-71-163,-1 1 1,0-1-1,1 0 1,0 0 0,0 0-1,0 0 1,1-1-1,-1 0 1,1 0 0,0 0-1,0 0 1,0-1-1,0 0 1,0 0 0,0 0-1,1 0 1,-1-1-1,1 0 1,-1 0-1,1-1 1,-1 0 0,1 0-1,0 0 1,-1 0-1,1-1 1,-1 0 0,1 0-1,-1 0 1,2-2 4,-1 0-48,0 0 1,0 0-1,-1-1 1,1 0-1,-1 0 1,0-1 0,0 1-1,-1-1 1,1 0-1,-1-1 1,0 1-1,0-1 1,-1 1-1,0-1 1,0 0-1,0-1 1,-1 1 0,1 0-1,-2-1 1,1 1-1,-1-1 1,0 1-1,0-1 1,-1 0-1,1 0 1,-2 1 0,1-1-1,-1-1 48,-3 3 2,0 0 0,0 1 0,0-1 0,0 1 0,-1 0-1,0 0 1,0 1 0,0-1 0,0 1 0,-1 0 0,1 1 0,-1-1 0,0 1 0,0 0 0,1 1-1,-1-1 1,0 1 0,-1 0 0,1 1 0,0-1 0,0 1 0,0 0 0,0 1 0,0 0 0,0 0-1,-2 0-1,6-1-4,0 0-7,0 0 0,-1 0-1,1 1 1,-1-1 0,1 0-1,0 1 1,-1 0 0,1-1-1,0 1 1,-1 0 0,1 0-1,0 0 1,0 1-1,0-1 1,0 0 0,0 1-1,0-1 1,1 1 0,-1 0-1,0 0 1,1 0 0,-1-1-1,1 1 1,0 1 0,-1-1-1,1 0 1,0 0 0,0 2 11,-3 45-4485,9-34 147</inkml:trace>
  <inkml:trace contextRef="#ctx0" brushRef="#br0" timeOffset="-1508.821">4584 5426 6787,'0'0'3925,"0"0"-1764,0 0-435,0 0-355,0 0-603,-2 21-378,-48 252 528,27-11-884,23-260-104,-1 1 0,1-1 0,0 0-1,0 1 1,0-1 0,0 1 0,0-1 0,0 1-1,1-1 1,-1 0 0,1 1 0,-1-1-1,1 0 1,0 1 0,0-1 0,0 0 0,1 0-1,-1 0 1,0 0 0,1 0 0,-1 0 0,1 0-1,0-1 1,0 1 0,-1 0 0,1-1-1,0 0 1,0 1 0,0-1 0,1 0 0,-1 0-1,0 0 1,0 0 0,1 0 0,-1-1 0,0 1-1,1-1 1,-1 0 0,1 1 0,-1-1-1,0 0 1,1 0 0,-1-1 0,2 1 70,-1-2-314,1 1 1,-1-1-1,0 0 0,0 0 1,0-1-1,0 1 0,0 0 1,0-1-1,-1 0 1,1 0-1,-1 0 0,0 0 1,0 0-1,0 0 0,0 0 1,0-1-1,-1 1 1,0-1-1,1 1 0,-1-1 1,-1 0-1,1 1 1,0-4 312,1 2-485,9-39-3219</inkml:trace>
  <inkml:trace contextRef="#ctx0" brushRef="#br0" timeOffset="-1216.346">4149 5630 10325,'0'0'3041,"0"0"-2721,0 0 849,0 0 319,0 0-703,0 0-257,75-8-336,-21 3-80,5-2-32,16-5-64,-10 0 32,10 10-48,-10-1-80,-1 3-352,-10 0-897,-11 0-1520,-22 12-2129</inkml:trace>
  <inkml:trace contextRef="#ctx0" brushRef="#br0" timeOffset="-713.891">4773 5738 11781,'0'0'3381,"0"0"-2416,0 0-564,0 0-15,0 4-218,10 177 900,0-89-1042,29-113-3811,24-133-4163,-40 93 3666</inkml:trace>
  <inkml:trace contextRef="#ctx0" brushRef="#br0" timeOffset="-463.375">4998 5559 1889,'0'0'6136,"0"0"-3351,0 0-733,0 0 5,0 27-510,6 350 1169,4 120-1876,-10-483-844,0-1-1,0 1 0,-2-1 0,1 1 0,-2-1 0,0 0 0,0 0 1,-1 0-1,-1 0 0,0-1 0,-1 1 0,0-1 0,-1-1 0,0 1 1,-1-1-1,0-1 0,-3 4 5,-39-4-3127,7-39-4685,17-12-1189</inkml:trace>
  <inkml:trace contextRef="#ctx0" brushRef="#br0" timeOffset="2109.338">2902 6379 9012,'0'0'1011,"0"0"-653,0 0 485,0 0 958,0 0-571,-18 21-577,-88 106 732,81-96-941,-2-1 0,-1-1 1,-1-2-1,-2-1 1,0-1-1,-2-2 0,0-1 1,-2-1-1,-36 15-444,45-28 161,0 0 0,0-2 0,-1-1 0,0 0 0,0-3 0,0 0 0,0-1 0,0-2 0,-25-4-161,31 2 28,1-2-1,0 0 1,0-1 0,0-1 0,0-1 0,1-1 0,1-1 0,0 0 0,0-1-1,1-1 1,0-1 0,1 0 0,0-2 0,1 1 0,1-2 0,1 0 0,0 0-1,1-2 1,0 1 0,-2-8-28,-6-6-22,2-1 1,1-1-1,2-1 0,0 0 1,3-1-1,1 0 0,-5-28 22,16 16-926,0 46 598,0 1 8,0 0 53,0 0-53,0 0 48,0 0-64,0 0 45,0 0 118,0 0-121,0 0-53,0 0-128,-22 12-2469,3 32 7713,9-17-5564,-17 26 815,-3-1-1,-2-1 0,-3-2 1,-26 28-20,37-63-2216,38-57-1206,11-12 53,2-1-1791</inkml:trace>
  <inkml:trace contextRef="#ctx0" brushRef="#br0" timeOffset="2326.627">1623 6246 8116,'0'0'3793,"0"0"-2544,0 0-273,0 0 113,0 0-49,0 0-47,112 37-369,-69-13-192,6-5-240,-12 0-127,-4-2-17,-6-4-48,-6-1 0,-5-3-16,0 6-417,-10-3-927,-1 5-1169,-5 5-4243</inkml:trace>
  <inkml:trace contextRef="#ctx0" brushRef="#br0" timeOffset="4945.614">1714 6912 10549,'0'0'3049,"0"0"-1835,0 0-208,0 0 258,0 0-71,0 0-547,-19 0-222,-60 3-115,1 31 497,64-23-790,0 1 0,0 0 0,2 2 0,-1-1 0,2 2 0,0-1 0,0 1 0,1 1 0,1 0 0,1 0 0,0 1 0,2 0 0,-1 1 0,2-1 0,1 1 0,0 0 0,1 0 0,1 0 0,0 1 0,1-1 0,2 6-16,-1-23 2,-1 2-60,0-1 1,1 1-1,-1 0 1,1-1-1,0 1 1,0-1-1,0 1 1,0 0 0,0-1-1,0 1 1,1-1-1,-1 1 1,1-1-1,0 1 1,0-1 0,0 1-1,0-1 1,0 0-1,0 1 1,1-1-1,-1 0 1,1 0 0,0 0-1,-1 0 1,1 0-1,0 0 1,0-1-1,0 1 1,0-1 0,1 1-1,-1-1 1,0 0-1,0 0 1,1 0-1,-1 0 1,1 0 0,1 0 57,5 1-300,1-1 1,-1 0 0,1-1 0,-1 0-1,1 0 1,0-1 0,-1 0-1,0-1 1,1 0 0,-1-1 0,0 1-1,0-2 1,0 1 0,0-1 0,-1-1-1,1 0 1,-1 0 0,0 0 0,-1-1-1,0 0 1,7-7 299,83-97-8122,-68 72 3856</inkml:trace>
  <inkml:trace contextRef="#ctx0" brushRef="#br0" timeOffset="5397.95">1778 7117 1473,'0'0'4202,"0"0"-2065,0 0-257,0 0-36,0 0-11,-10 7 560,9 20-2112,0-23-284,-1 0 1,1 0 0,0 0-1,0 0 1,0 0-1,1 1 1,-1-1-1,1 0 1,0 0-1,1 1 1,-1-1 0,1 0-1,-1 0 1,1 0-1,1 1 1,-1-1-1,0 0 1,1 0 0,0-1-1,0 1 1,0 0-1,0-1 1,1 1-1,0-1 1,-1 0 0,1 1-1,0-1 1,1-1-1,-1 1 1,0 0-1,1-1 1,-1 0 0,1 0-1,0 0 1,0 0-1,0 0 1,0-1-1,0 0 1,0 0-1,0 0 1,0 0 0,1-1 2,-3 1-49,0-1 1,0 1 0,-1-1-1,1 0 1,0 0 0,0 0 0,0 0-1,0 0 1,-1 0 0,1 0-1,0-1 1,0 1 0,0-1-1,-1 1 1,1-1 0,0 1 0,-1-1-1,1 0 1,0 0 0,-1 0-1,1 0 1,-1 0 0,0-1-1,1 1 1,-1 0 0,0-1 0,0 1-1,0 0 1,0-1 0,0 0-1,0 1 1,0-1 0,0 1-1,-1-1 1,1 0 0,0 0 0,-1 1-1,0-1 1,1 0 0,-1 0-1,0 0 1,0 0 0,0 1-1,0-1 1,0 0 0,-1 0 0,1 0-1,-1-1 49,0-137-2764,0 138 2843,0-1 0,0 0 0,0 1-1,-1 0 1,1-1 0,-1 1 0,1 0 0,-1 0-1,0-1 1,0 1 0,0 1 0,0-1 0,0 0-1,-1 1 1,1-1 0,-1 1 0,1-1-1,-1 1 1,1 0 0,-1 0 0,1 0 0,-1 1-1,0-1 1,0 0 0,1 1 0,-1 0 0,0 0-1,0 0 1,1 0 0,-1 0 0,0 0 0,0 1-1,1 0 1,-1-1 0,0 1 0,1 0-1,-1 0 1,0 0 0,1 1 0,0-1 0,-1 1-1,1-1 1,0 1 0,0 0 0,0-1 0,0 1-1,-2 2-78,-8 167-24,34-172-2475,26-40-1637,-21 6 364</inkml:trace>
  <inkml:trace contextRef="#ctx0" brushRef="#br0" timeOffset="5832.482">1999 7057 3121,'0'0'3253,"0"0"-1031,0 0-264,0 0 134,0 0-371,0 17-756,0 171-674,11-194-2134,19-45-1046,-27 44 2537,1-1 0,-1 1 0,1 0 0,1 0 1,-1 0-1,1 1 0,0-1 0,1 1 1,0 0-1,0 1 0,0 0 0,0 0 1,7-4 351,-6 14 5149,-3 14-4077,-4-18-698,1 144 2211,0-143-2693,-1-1 1,1 0 0,0 1 0,0-1-1,0 0 1,1 0 0,-1 0 0,0 0-1,0 0 1,0 0 0,1 0-1,-1 0 1,1-1 0,-1 1 0,0 0-1,1-1 1,0 1 0,-1-1 0,1 1-1,-1-1 1,1 0 0,-1 0-1,1 0 1,-1 0 0,1 0 0,0 0-1,-1 0 1,1 0 0,-1-1 0,1 1-1,-1-1 1,1 1 0,-1-1-1,1 1 1,-1-1 0,1 0 0,-1 0-1,0 0 1,1 0 0,-1 0 0,0 0-1,0 0 1,1-1 107,34-42-6211,-19 20 1537</inkml:trace>
  <inkml:trace contextRef="#ctx0" brushRef="#br0" timeOffset="6440.396">2445 6967 480,'0'0'9466,"0"0"-6740,0 0-2136,0 0 437,0 0-160,-16 9-282,-51 27-135,62-34-424,0 1 0,0 0 0,1 0 0,0 0 0,-1 0 0,1 1 0,1 0 0,-1 0 0,0 0 0,1 0 0,0 0 0,0 1 0,0 0 0,0-1 0,1 1 0,0 0 0,0 0 0,0 0 0,1 1 0,-1-1 0,1 0 0,1 0 0,-1 1 0,1-1 0,0 1 0,0-1 0,0 0 0,1 1 0,0-1 0,0 0 0,0 2-26,2-4-49,0 1 1,1-1-1,-1 0 1,0 0-1,1 0 0,0 0 1,0 0-1,0-1 0,0 0 1,0 0-1,0 0 0,0 0 1,1-1-1,-1 0 1,1 0-1,-1 0 0,1 0 1,-1-1-1,1 1 0,-1-1 1,1 0-1,0-1 0,-1 1 1,5-2 48,17 4-314,-24-2 330,0 0 0,0 1 0,1-1 0,-1 1 0,0 0 0,0-1-1,0 1 1,0 0 0,0 0 0,-1 0 0,1 1 0,0-1 0,0 0-1,-1 1 1,1-1 0,-1 1 0,1-1 0,-1 1 0,0 0-1,1 0 1,-1-1 0,0 1 0,0 0 0,0 0 0,-1 0 0,1 0-1,0 0 1,-1 1 0,1-1 0,-1 0 0,0 0 0,0 0 0,0 0-1,0 1 1,0-1 0,0 0 0,0 0 0,-1 0 0,1 0 0,-1 0-1,0 0 1,1 0 0,-1 0 0,0 0 0,-1 1-16,-47 90 1330,3-52-1114,45-41-688,2-18-5124,9-20 891,6 5-329</inkml:trace>
  <inkml:trace contextRef="#ctx0" brushRef="#br0" timeOffset="6703.144">2655 6897 7619,'0'0'4507,"0"0"-2499,0 0-1212,0 0-84,-5 31 70,-33 232-182,32-147-646,7-112-42,0-1 0,1 1 0,-1-1 0,1 1 0,0-1 0,0 0 0,0 0 0,0 0-1,0 0 1,0 0 0,1-1 0,0 1 0,-1-1 0,1 1 0,0-1 0,0 0-1,0 0 1,1 0 0,-1-1 0,0 1 0,1-1 0,-1 0 0,1 0 0,-1 0 0,1 0-1,0-1 1,-1 1 0,1-1 0,0 0 0,-1 0 0,1 0 0,0 0 0,-1-1 0,1 0-1,0 0 1,1 0 88,-2 0-330,0 0 1,0-1-1,0 1 0,-1-1 0,1 1 0,0-1 0,-1 0 0,1 0 1,-1 0-1,1-1 0,-1 1 0,0 0 0,0-1 0,0 0 0,0 1 1,-1-1-1,1 0 0,-1 0 0,1 0 0,-1 0 0,0 0 0,0 0 1,-1 0-1,1 0 0,0-2 330,6-31-3799</inkml:trace>
  <inkml:trace contextRef="#ctx0" brushRef="#br0" timeOffset="6935.291">2509 7040 4978,'0'0'3906,"0"0"-2529,0 0 608,0 0 224,0 0-1201,0 0-800,0 0-80,17 0-64,4 2-32,6-2-32,-6 0 0,1 0 0,-6 0-256,6 0-896,-6 0-1169,-5 0-337,-1 7-2128</inkml:trace>
  <inkml:trace contextRef="#ctx0" brushRef="#br0" timeOffset="7278.955">2746 7064 7139,'0'0'2722,"0"0"-1311,0 0 238,0 0-177,0 0-751,4 18-479,24 155-42,-28-77-141,-20-103 1259,13-11-1320,2 0 0,0 0 0,1-1 0,0 0 1,2 1-1,0-1 0,1 0 0,1 0 0,2-7 2,-2 10-122,0 13 20,0 0 0,1 1 0,-1-1 0,1 1-1,0-1 1,0 0 0,0 1 0,0-1 0,0 1-1,0 0 1,1-1 0,-1 1 0,1 0 0,0 0 0,-1 0-1,1 0 1,0 0 0,0 0 0,0 1 0,1-1-1,-1 1 1,0-1 0,1 1 0,-1 0 0,0 0-1,1 0 1,0 0 0,-1 0 0,1 1 0,-1-1 0,1 1-1,0-1 1,-1 1 0,3 0 102,65-3-6218,-55 4 3467,8-1-1488</inkml:trace>
  <inkml:trace contextRef="#ctx0" brushRef="#br0" timeOffset="7776.315">2918 7180 5186,'0'0'4096,"0"0"-1621,0 0-122,0 0-658,0 0-642,-4 9 100,-7 153-670,11-164-513,1 1 0,0 0 0,0-1 0,0 1-1,-1 0 1,1 0 0,0-1 0,0 1 0,1 0 0,-1 0 0,0 0 0,0 0 0,1 0 0,-1 1 0,0-1 0,1 0 0,-1 0 0,1 1 0,-1-1 0,1 1-1,-1 0 1,1-1 0,-1 1 0,1 0 0,-1 0 0,1 0 0,-1 0 0,1 0 0,-1 0 0,1 0 0,0 0 0,-1 1 0,1-1 0,-1 1 0,0-1 0,1 1-1,-1 0 1,1-1 0,-1 1 0,0 0 0,1 0 0,-1 0 0,0 0 0,0 0 0,0 0 0,0 0 0,0 1 0,0-1 0,0 0 0,0 0 0,0 1-1,-1-1 1,1 1 0,0-1 0,-1 1 0,0-1 0,1 1 0,-1-1 0,0 1 0,1-1 0,-1 1 0,0-1 0,0 1 0,0-1 0,-1 1 0,1 0 0,0-1 30,8-17-198,0-1 0,-1 0 0,-1 0 0,-1-1 0,0 0 0,-2 0 0,0 0 0,0 0 0,-2 0 0,0-1 1,-2-5 197,1 23 426,0 1 295,0 0-126,1 45 776,33 76-1136,-32-118-461,0 0-1,1 0 1,-1-1 0,1 1 0,0-1-1,0 0 1,0 0 0,0 0-1,0 0 1,0 0 0,1 0 0,-1-1-1,0 0 1,1 1 0,-1-1 0,1-1-1,0 1 1,-1 0 0,1-1 0,0 0-1,3 0 227,68-6-4298,-32-14-1134</inkml:trace>
  <inkml:trace contextRef="#ctx0" brushRef="#br0" timeOffset="8195.8">3332 7110 7235,'0'0'3050,"0"0"-817,0 0-128,0 0-422,0 0-445,-9 2-635,-59 42-19,61-35-554,0-1 1,1 1-1,0 1 0,0-1 0,1 1 1,0 0-1,1 0 0,0 1 0,1-1 1,0 1-1,0-1 0,1 1 0,1 0 1,0 0-1,0 0 0,1 0 0,1 0 0,0 6-30,1-13-123,0 0-1,1 0 0,-1 0 0,1 0 0,0-1 0,0 1 0,0-1 0,0 0 0,0 0 0,1 0 0,0 0 0,-1-1 0,1 0 0,0 1 0,0-1 0,1-1 0,-1 1 0,0 0 0,0-1 0,1 0 0,-1 0 0,1 0 0,-1-1 0,1 0 0,-1 0 0,1 0 0,0 0 0,-1 0 0,1-1 0,-1 0 0,0 0 0,1 0 0,-1-1 0,0 1 0,1-1 0,1-2 124,57-57-5819,-35 25 476</inkml:trace>
  <inkml:trace contextRef="#ctx0" brushRef="#br0" timeOffset="8526.572">3558 6914 10037,'0'0'2974,"0"0"-765,0 0-493,0 0-604,0 0-583,0 22-321,0 353 282,-1-372-539,1 0-1,-1 1 0,1-1 0,0 0 1,0 1-1,0-1 0,1 0 0,-1 1 0,1-1 1,0 0-1,0 1 0,0-1 0,0 0 1,1 0-1,-1 0 0,1 0 0,0 0 0,-1 0 1,1-1-1,1 1 0,-1-1 0,0 1 1,1-1-1,-1 0 0,1 0 0,0 0 0,-1 0 1,1 0-1,0 0 0,0-1 0,0 0 1,1 0-1,-1 1 0,0-2 0,0 1 0,1 0 1,-1-1-1,0 1 0,1-1 0,-1 0 1,1 0 49,2-8-561,-2 0 0,1 0 0,-1 0 0,0-1 1,-1 0-1,0 0 0,0 0 0,-1 0 0,0 0 1,0 0-1,-1 0 0,-1-1 0,1 1 1,-2 0-1,0-10 561,1-25-3821,0 3 468</inkml:trace>
  <inkml:trace contextRef="#ctx0" brushRef="#br0" timeOffset="8777.511">3558 6914 2097,'-140'127'5202,"49"-92"4456,94-28-8895,192-3-416,-82-28-1995,10-1-7704,-90 24 5182</inkml:trace>
  <inkml:trace contextRef="#ctx0" brushRef="#br0" timeOffset="9137.843">3832 7107 1457,'0'0'6923,"0"0"-4266,0 0-632,0 0-59,0 0-592,0 21-637,0 108-217,2-121-502,0 0-1,0 1 1,1-1 0,1 0 0,-1 0-1,1-1 1,0 1 0,1-1 0,0 0-1,0 0 1,1 0 0,-1-1 0,1 0-1,1 0 1,-1 0 0,1-1 0,0 0-1,0 0 1,1-1 0,-1 0 0,1 0-1,0-1 1,0 0 0,1 0 0,-1-1-1,6 1-17,-12-2-30,-1 0-1,1-1 1,0 0-1,0 1 1,-1-1-1,1 0 0,0 1 1,0-1-1,-1 0 1,1 0-1,0-1 1,0 1-1,-1 0 1,1-1-1,0 1 0,-1 0 1,1-1-1,0 0 1,-1 0-1,1 1 1,-1-1-1,1 0 1,-1 0-1,1 0 1,-1 0-1,0-1 0,1 1 1,-1 0-1,0 0 1,0-1-1,0 1 1,0-1-1,0 1 1,0-1-1,-1 1 0,1-1 1,0 0-1,-1 1 1,1-1-1,-1 0 1,0 0-1,1 1 1,-1-1-1,0 0 1,0 0-1,0 1 0,0-1 1,-1 0-1,1 0 1,0 1-1,-1-2 31,2-34-268,1 26 203,-1 0 1,0 0-1,0 0 0,-1-1 1,-1 1-1,0 0 1,0 0-1,-1 0 0,0 0 1,-1 0-1,-1 0 1,1 0-1,-2 1 0,1 0 1,-2 0-1,1 0 0,-1 0 1,-1 1-1,0 0 1,0 0 64,5 8 29,0 1 1,0 0 0,0-1 0,0 1-1,0 0 1,0 0 0,0 1 0,0-1-1,0 0 1,0 1 0,0-1 0,0 1-1,0-1 1,0 1 0,1 0 0,-1 0 0,0 0-1,0 0 1,1 0 0,-1 0 0,1 0-1,-1 1 1,1-1 0,-1 1 0,1-1-1,0 1 1,0-1 0,0 1 0,0 0 0,0-1-1,0 1 1,0 0 0,0 0 0,1 0-1,-1 0 1,1 0 0,-1 0 0,1 0-1,0 0 1,0 0 0,0 0 0,0 0-1,0 0 1,0 0 0,1 0 0,-1 0 0,1-1-1,-1 1 1,1 0 0,0 0 0,-1 0-1,1 0 1,1 0-30,-3 8-19,-2 156 197,27-154-775,-4-18-2679,-1-17-913,-2-10-2342</inkml:trace>
  <inkml:trace contextRef="#ctx0" brushRef="#br0" timeOffset="9446.589">4170 7156 3794,'0'0'3028,"0"0"-176,0 0-160,0 0-761,0 0-1056,6 19-354,26 162 1234,-33-153 335,10-74-1694,4 20-494,1 1 0,1 0 0,1 1 0,1 0 0,1 1 0,2 2 0,0-1 0,1 2-1,4-2 99,-22 20-31,5-7-170,0 1 0,0 1 0,1 0 0,-1 0 0,2 0 0,-1 1 0,1 1 0,0 0 0,0 0 0,1 1 0,-1 0 0,1 1 1,2-1 200,-6 6-3720,-6 10-3958</inkml:trace>
  <inkml:trace contextRef="#ctx0" brushRef="#br0" timeOffset="22325.309">2816 397 9204,'0'0'2439,"0"0"-775,0 0 15,0 0 217,0 0-332,0 0-353,0 0-197,-11-15 2022,12 26-3298,0 0 1,0 0-1,1 0 1,1 0 0,0 0-1,0-1 1,1 1-1,0-1 1,1 0-1,0 0 1,1 0-1,5 5 262,18 4-4042,6-23-4532,-13-14 1277</inkml:trace>
  <inkml:trace contextRef="#ctx0" brushRef="#br0" timeOffset="22761.522">3251 332 9396,'0'0'2084,"0"0"-665,0 0 257,0 0 309,0 0-345,-16 14 393,-4 16-2176,-1-1 0,-1-1 0,-2-2 0,0 0-1,-2-1 1,-1-1 0,-1-2 0,-1-1 0,0-1-1,-2-2 1,0 0 0,-23 7 143,-154 63 360,243-86-661,-10-4 291,1-2-1,-1-1 1,0 0 0,-1-2-1,1-1 1,-1-1 0,-1-1-1,22-13 11,155-48 88,-172 68-116,-4 1-484,-35 1-7365,-56-8 1015,29-1 3562</inkml:trace>
  <inkml:trace contextRef="#ctx0" brushRef="#br0" timeOffset="23008.885">2977 356 2481,'0'0'3090,"0"0"-401,0 0-368,0 0-35,0 0-453,3 5-712,40 132 1926,-34 91-2748,-10-161-196,-28 93-782,8-110-1880,-3-2-3420,23-46 696</inkml:trace>
  <inkml:trace contextRef="#ctx0" brushRef="#br0" timeOffset="23258.138">2988 695 11237,'0'0'3858,"0"0"-3362,0 0 112,0 0 465,0 0-225,-134 138-544,96-95-127,0-6-177,6-3-145,5-8-335,11-6-160,5-13 48,11-7-753,0 0-2481,16-15-1008,22-21 720</inkml:trace>
  <inkml:trace contextRef="#ctx0" brushRef="#br0" timeOffset="23446.753">3101 889 4514,'0'0'1681,"0"0"-48,0 0-33,0 0-623,0 0-785,0 0-192,129 55-977,-129-45-3521</inkml:trace>
  <inkml:trace contextRef="#ctx0" brushRef="#br0" timeOffset="23694.282">2714 1401 8020,'0'0'1472,"0"0"-79,0 0 1088,0 0-688,161-106-673,-118 82-639,5 7-241,1-5-112,-6 7-128,0 3-16,-6 3-128,-10 1-497,-11 8-591,-5 0-593,-11 0-1104,0 0-273,-16 8-2128</inkml:trace>
  <inkml:trace contextRef="#ctx0" brushRef="#br0" timeOffset="23946.287">2940 1058 5603,'0'0'2961,"0"0"-1008,0 0 960,0 0-768,0 0-640,0 0-289,10 181-895,-26-113-209,-11 5-80,-5-1-32,0-4-577,0-8-671,5-11-113,0-15 289,11-15-1682,10-9-255,1-10-417,5 0 17</inkml:trace>
  <inkml:trace contextRef="#ctx0" brushRef="#br0" timeOffset="24191.47">2897 1474 6851,'0'0'4818,"0"0"-3553,0 0 304,0 0-97,172 172-111,-124-139-641,6-1-256,-6-8-399,0-7-1,1-2-128,-6-8-161,-6-2-207,-4-5-688,-12 0-1089,-10 0-1281,-6-15-1200,-5-2-1425</inkml:trace>
  <inkml:trace contextRef="#ctx0" brushRef="#br0" timeOffset="24344.295">3687 497 18136,'0'0'577,"0"0"-577,0 0-64,0 0 64,0 0 32,0 0-32,43 67-849,-27-45-1376,-5 0-2625,-11-5-4194</inkml:trace>
  <inkml:trace contextRef="#ctx0" brushRef="#br0" timeOffset="24654.969">3504 872 10901,'0'0'4242,"0"0"-3018,0 0-887,0 0 418,0 0-120,14 0-257,227 1-119,-237 1-271,0 1 0,-1 0 0,0 0 0,1 1-1,-1-1 1,0 0 0,-1 1 0,1 0 0,0 0 0,-1 0 0,0 0-1,0 0 1,0 0 0,-1 0 0,0 1 0,1-1 0,-1 1-1,-1-1 1,1 1 0,-1-1 0,1 1 0,-2-1 0,1 1 0,0-1-1,-1 1 1,0-1 0,0 1 0,0-1 0,0 1 0,-1-1-1,1 0 1,-1 0 0,-1 0 0,1 0 0,0 0 0,-3 2 12,-19 30-14,-2 0 1,-2-2 0,-1-1 0,-1-2-1,-2 0 1,-1-3 0,-1 0 0,-2-2-1,-4 0 14,17-9-35,-4 5-82,21-16 13,0 0 0,-1-1 0,1 1 0,-1-1 0,-1-1 0,1 1 0,-1-1-1,0-1 1,0 1 0,0-1 0,0-1 0,0 0 0,-6 1 104,14-22-5973,13-18 1229,15-11-808</inkml:trace>
  <inkml:trace contextRef="#ctx0" brushRef="#br0" timeOffset="24890.025">3719 1111 8564,'0'0'2577,"0"0"176,0 0-672,0 0-384,0 0-849,0 0-511,129 104-273,-118-85-64,5 1-224,-5-8-401,-6-2-975,0-1-369,-5-6-2305,0-1-1057,0-2 1089</inkml:trace>
  <inkml:trace contextRef="#ctx0" brushRef="#br0" timeOffset="25136.216">3719 1111 3410,'4'119'3478,"-3"-95"-1090,-1-24-189,26 19 5240,-10 36-6527,-16-53-724,6 47-336,-3 1-1,-2-1 1,-2 0-1,-2 1 0,-3-1 1,-1 0-1,-11 32 149,8-39-2289,7-41-3072,-1-21 1905,4-19-586</inkml:trace>
  <inkml:trace contextRef="#ctx0" brushRef="#br0" timeOffset="25589.422">3886 1012 11317,'0'0'2231,"0"0"-1108,0 0 309,0 0 81,0 0-630,9 21-563,51 158-157,-38-106-336,-22-82-900,0-5 669,19-126-4951,54 71 5365,-57 61 342,1 1 1,-1 0-1,1 1 1,0 1-1,1 0 1,-1 1-1,1 1 0,0 1 1,4 1-353,-20 2 74,0 1 0,1 0 0,-1 0 1,0 0-1,0 1 0,0-1 0,-1 0 0,1 1 0,-1-1 1,1 1-1,-1-1 0,0 1 0,0 0 0,0 0 0,0-1 1,0 1-1,-1 0 0,1 0 0,-1 0 0,0 0 0,0 0 1,0 0-1,0 0 0,0 0 0,-1-1 0,1 1 0,-1 0 0,0 0 1,0 0-1,-1 1-74,1 8 280,-4 11-174,-1-1 0,-1-1 0,-1 1 0,0-1 0,-2-1 0,-1 1 0,0-2 0,-2 0 0,0 0 0,-1-1 0,-1-1 0,0 0 0,-1-1 0,-1-1 0,-1 0-106,-43 27-196,15-37-3338,40-43-724,8-36-1731,7 37 1496</inkml:trace>
  <inkml:trace contextRef="#ctx0" brushRef="#br0" timeOffset="25835.786">4122 1140 5843,'0'0'2996,"0"0"-553,0 0 268,0 0-475,0 0-692,0 17-623,-3 21-713,-1-1 0,-2 1 0,-2-1 0,-1 0 0,-15 34-208,10-31-13,-79 147-1433,93-188 1197,0 1 0,0-1 0,0 1 0,0-1 0,0 1 0,0-1 0,0 1 0,0 0 0,0-1-1,0 1 1,-1-1 0,1 1 0,0-1 0,0 1 0,0 0 0,-1-1 0,1 1 0,0-1 0,0 1 0,-1 0 0,1-1 0,0 1 0,-1 0 0,1-1 0,0 1 0,-1 0 0,1 0 0,0-1-1,-1 1 1,1 0 0,-1 0 0,1 0 0,-1 0 0,1-1 0,0 1 0,-1 0 0,1 0 0,-1 0 0,1 0 0,-1 0 0,1 0 0,-1 0 0,1 0 0,-1 0 0,1 0 0,0 1-1,-1-1 1,1 0 0,-1 0 0,1 0 0,-1 0 0,1 1 249,0-5 231,0-31-4569</inkml:trace>
  <inkml:trace contextRef="#ctx0" brushRef="#br0" timeOffset="26086.706">4117 1428 1809,'0'0'3879,"0"0"-1374,0 0-219,0 0 217,4 23-441,19 189 182,-22-113-2124,0-98-119,0 0-1,0 0 1,-1 0-1,1 0 1,0 0-1,0-1 1,0 1-1,0 0 1,0 0-1,0-1 1,0 1-1,0-1 1,1 1-1,-1-1 1,0 0 0,0 1-1,0-1 1,1 0-1,-1 0 1,0 1-1,0-1 1,0 0-1,1 0 1,-1-1-1,0 1 1,0 0-1,1 0 1,-1-1-1,0 1 1,0 0 0,0-1-1,0 1 1,0-1-1,0 0 1,0 1-1,0-1 1,0 0-1,0 1 1,0-1-1,0 0 1,0 0-1,0 0 1,-1 0-1,1 0 1,0 0-1,94-233-291,-53 94-3705,-29 87-2330</inkml:trace>
  <inkml:trace contextRef="#ctx0" brushRef="#br0" timeOffset="26836.434">4649 930 16856,'0'0'611,"0"0"-286,0 0-218,-10 27-38,-61 171-58,65-186-41,10-14-1890,60-77-879,49-51-2614,-20 63 5013,-54 54 2006,-13 11 3481,-25 26-2010,-5 17-2309,-1 1 0,-2-1 0,-1 0 1,-3-1-1,-14 38-768,-7 28 510,-23 125-250,10 1 0,5 47-260,35-234-275,5-43-248,1-8-496,85-246-1707,-49 166 1699,-28 62 806,1-1 1,2 1 0,0 1-1,2 0 1,0 1 0,1 0-1,2 2 1,0-1 0,1 2-1,1 1 1,0 0 0,14-9 220,-24 23 133,-1-1 1,1 1 0,0 0 0,-1 1-1,2 0 1,-1 1 0,0 0 0,1 0-1,-1 1 1,1 0 0,-1 0 0,1 1 0,-1 0-1,1 1 1,-1 0 0,1 1 0,-1 0-1,0 1 1,0-1 0,0 2 0,0-1-1,0 1 1,0 1 0,-1-1 0,0 1-1,0 1 1,-1 0 0,1 0 0,-1 0-1,0 1 1,-1 0 0,0 0 0,0 1-1,0 0 1,-1 0 0,0 0 0,-1 0-1,0 1 1,0 0 0,-1 0 0,0 0 0,0 0-1,-1 1 1,0 0-134,3 23 129,-2 0 1,-1 0-1,-1 0 1,-2 1-1,-1-1 0,-2 0 1,-1 0-1,-2-1 1,-1 0-1,-1 0-129,2-6-45,-1-1-1,-1-1 1,-2 0 0,0 0-1,-1-1 1,-1 0-1,-1-1 1,-9 9 45,22-29-109,0-1 1,0 1-1,-1 0 0,1-1 1,-1 1-1,1-1 0,-1 0 1,0 0-1,1 1 0,-1-1 1,0 0-1,0 0 0,0-1 1,0 1-1,1 0 0,-1 0 0,0-1 1,-1 0-1,1 1 0,0-1 1,0 0-1,0 0 0,0 0 1,0 0-1,0 0 0,0-1 1,0 1-1,0 0 0,0-1 1,0 0-1,0 1 0,0-1 1,0 0-1,0 0 0,1 0 0,-1 0 1,0-1-1,1 1 0,-1 0 1,1-1-1,-1 1 0,1-1 1,-1 1-1,1-1 0,0 0 109,-46-86-6025,46 85 5859,-21-59-4786</inkml:trace>
  <inkml:trace contextRef="#ctx0" brushRef="#br0" timeOffset="27210.216">4977 1694 3025,'0'0'4600,"0"0"-2442,0 0-787,0 0 470,0 0-485,3-5-679,5-3-662,0 0 0,0 0 0,1 1 0,0 1 0,0-1 0,1 2 0,0-1-1,0 1 1,0 1 0,0-1 0,1 2 0,-1 0 0,1 0 0,0 1 0,0 0 0,0 1 0,7 0-15,-17 9-670,-3 2 642,-1 1 0,0-1 0,-1 0-1,0 0 1,-1 0 0,0 0 0,0-1 0,-1 0 0,0 0 0,-1 0-1,0-1 1,0 0 0,-1 0 0,0-1 0,0 0 0,-1 0 0,-1 0 28,-27 27-288,-33 47 3559,118-81-2348,-29-8-1091,0-1 1,-1 0-1,0-2 0,0 0 0,-1-1 0,-1 0 1,0-1-1,-1-1 0,6-8 168,4-1-2305,-23 20 509,-2 3-2920,0 0 461</inkml:trace>
  <inkml:trace contextRef="#ctx0" brushRef="#br0" timeOffset="27459.597">5133 1464 10501,'0'0'3313,"0"0"-1776,0 0 240,0 0-80,0 0-129,0 0-655,0 109-641,0-56-240,-11 17-32,-11 13-448,-4 13-1441,-1 6-1745,0-10-8387</inkml:trace>
  <inkml:trace contextRef="#ctx0" brushRef="#br0" timeOffset="28204.181">2370 98 7924,'0'0'3364,"0"0"-664,0 0-569,0 0-370,0 0-656,-7 1-334,-25 13 376,103-29-3602,-36 8-674,-12 6-2596,-11 1-988</inkml:trace>
  <inkml:trace contextRef="#ctx0" brushRef="#br0" timeOffset="28591.924">2370 98 4114,'12'144'2414,"-21"-96"1160,3-55 5749,112-103-9771,-107 111 277,1-1 1,0 0-1,-1 1 0,1-1 1,0 0-1,0 1 1,-1-1-1,1 1 0,0-1 1,0 0-1,-1 1 1,1-1-1,0 1 1,0-1-1,0 1 0,0-1 1,0 0-1,0 1 1,0-1-1,0 1 1,0-1-1,0 1 0,0-1 1,0 1-1,0-1 1,0 1-1,0-1 0,0 0 1,1 1-1,-1-1 1,0 1-1,0-1 1,1 1-1,-1-1 0,0 0 1,0 1-1,1-1 1,-1 0-1,0 1 1,1-1-1,-1 0 0,0 1 1,1-1-1,-1 0 1,1 0-1,-1 0 1,0 1-1,1-1 171,-16 24-6867</inkml:trace>
  <inkml:trace contextRef="#ctx0" brushRef="#br0" timeOffset="29961.647">3396 1 4338,'0'0'3036,"0"0"-923,0 0 61,0 0 158,0 0-790,5 6-635,0 3-733,0 0 0,0 0 0,-1 0 0,0 1 0,0-1 0,-1 1 0,-1 0 0,0 0 0,0 0 0,-1 1 1,0-1-1,0 0 0,-2 3-174,-33 72-270,21-68-354,7-2-468,6-11-7538,0-4 765</inkml:trace>
  <inkml:trace contextRef="#ctx0" brushRef="#br0" timeOffset="30365.654">3574 10 4178,'0'0'1280,"0"0"-508,0 0 700,0 0 532,0 0-97,0 0-4,0 0-407,1 8 3006,3 28-3644,-4-20-795,-1 0-1,-1-1 1,0 0-1,-1 1 1,-1-1-1,0 0 1,-1 0 0,-1-1-1,0 0 1,-1 0-1,-6 9-62,-14 35-1931,27-57 173,0-1-2274,0 0-4009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8:53.682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93 1761,'0'0'7654,"0"0"-5488,0 0-1656,0 0 669,0 0 609,15 0-246,23 1-885,215-20 668,-184-5-1318,134-26-2831,-201 50 2625,-1 0 0,1-1 0,-1 1 0,1 0 0,-1 0 1,1 0-1,0 0 0,-1 0 0,1 1 0,-1-1 0,1 0 1,-1 1-1,1-1 0,-1 1 0,0-1 0,1 1 0,-1 0 1,0-1-1,1 1 0,-1 0 0,0 0 0,0 0 0,0 0 0,0 0 1,0 0-1,0 1 0,0-1 0,0 0 0,0 0 0,0 1 1,-1-1-1,1 1 0,0-1 0,-1 1 199,8 40-5706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08.04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1524 4396 1008,'0'0'7169,"0"0"-5608,0 0-913,-24-6 542,-75-19 85,95 24-1194,0 0 1,1 0-1,-1-1 0,1 0 0,-1 0 0,1 0 1,0 0-1,0 0 0,0-1 0,0 1 1,0-1-1,1 0 0,-1 0 0,1 0 0,0 0 1,0 0-1,0 0 0,0-1 0,0 1 0,1-1 1,-1 1-1,1-1 0,0 0 0,0 1 1,1-1-1,-1 0 0,1 0 0,0 0 0,0 1 1,0-1-1,0 0 0,1-1-81,-3-16 280,-2-10 36,-40-114 1564,-105-68-1144,11-7 0,-59-133-736,145 241 131,6-1 0,5-3-1,-19-89-130,-7-52 68,11-2 0,-12-185-68,6-197-29,57 582 22,2 0 0,3 0-1,2 0 1,3 1 0,2-1 0,3 1-1,12-34 8,-17-93-61,-5-101 88,-36 228-19,4-24-251,19 59-152,-14 89 344,-129 350 57,27-162-1193,127-309-1593,79-176 1187,-70 209 1532,2-8 54,1 1 1,1 0 0,1 0 0,1 2 0,2-1 0,1 2 0,5-6 6,-18 28 71,0 0 0,0 1 0,1 0-1,-1 0 1,1 0 0,0 0 0,0 0 0,0 1 0,0-1 0,0 1 0,1 0 0,-1 1 0,1-1-1,-1 1 1,1 0 0,0 0 0,-1 0 0,1 0 0,0 1 0,-1 0 0,1 0 0,0 0 0,0 1-1,-1 0 1,1-1 0,0 2 0,-1-1 0,1 0 0,-1 1 0,1 0 0,-1 0 0,0 0 0,0 1-71,136 191 1323,-64-88-1119,51 62-3343,-106-147-724,-9-13-2953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08.69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103 0 10213,'0'0'451,"0"0"202,0 0 521,0 0 27,0 0-297,-7 2-306,4 0-586,0 0 1,0 0-1,0 0 1,0 1 0,1-1-1,-1 0 1,1 1-1,0 0 1,0 0 0,0 0-1,0 0 1,0 0 0,0 0-1,1 0 1,0 0-1,-1 1 1,1-1 0,1 1-1,-1-1 1,0 0-1,1 1 1,0 0 0,-1-1-1,2 1 1,-1-1-1,0 1 1,1-1 0,-1 1-1,1-1 1,0 0-1,0 2-12,0 22 7,-27 642-138,-1-384-1451,21-95-4757,8-202 2909,7-55-215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08.94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0 7652,'0'0'109,"0"0"-40,0 0 230,0 0 451,2 19-38,13 58-229,-15-76-462,1 1 1,0-1-1,-1 1 1,1-1-1,0 1 1,0-1-1,0 0 1,0 1-1,0-1 1,0 0-1,0 0 1,1 0-1,-1 0 1,0 0-1,1 0 1,-1 0-1,0 0 0,1 0 1,-1-1-1,1 1 1,-1-1-1,1 1 1,0-1-1,-1 1 1,1-1-1,0 0 1,-1 0-1,1 0 1,0 0-1,-1 0 1,1 0-1,-1 0 1,1-1-1,0 1 1,-1-1-1,1 1-21,9-1 94,410-62 2174,-405 63-2215,65 5-1710,-19 39-5018,-58-28 2817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09.201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1 126 4290,'0'0'1185,"0"0"479,0 0 529,0 0-880,182-82-513,-128 63-63,5 4-289,6 8-416,-1 4-32,-5 3 48,0 0-48,-10 0-624,-12 15-1041,-15 16-1905,-22 6-2273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09.76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10 1 6995,'0'0'843,"0"0"144,0 0 137,0 0-172,0 0-325,-1-1-427,-8 28-184,61 317 1278,-28-160-1126,-24-183-170,0 0-1,0 1 1,0-1 0,0 0 0,0 0-1,1 0 1,-1 1 0,1-1-1,-1 0 1,0 0 0,1 0 0,0 0-1,-1 0 1,1 0 0,0 0 0,0 0-1,-1 0 1,1 0 0,0 0-1,0 0 1,0-1 0,0 1 0,0 0-1,0-1 1,0 1 0,0-1-1,0 1 1,1-1 0,-1 1 0,0-1-1,0 0 1,0 1 0,1-1-1,-1 0 1,0 0 0,0 0 0,0 0-1,1 0 1,-1 0 0,0-1-1,0 1 1,0 0 0,1-1 0,-1 1-1,0 0 1,0-1 0,0 1-1,0-1 1,0 0 0,0 1 0,0-1-1,0 0 1,0 0 0,0 0 2,43-56 32,168-441-635,-212 498 612,0 1 0,0-1-1,0 1 1,-1-1 0,1 1 0,0 0-1,0-1 1,0 1 0,0-1-1,0 1 1,0-1 0,0 1-1,1 0 1,-1-1 0,0 1 0,0-1-1,0 1 1,0-1 0,1 1-1,-1-1 1,0 1 0,1-1-1,-1 1 1,0-1 0,1 1 0,-1-1-1,1 1 1,-1-1 0,0 0-1,1 1 1,-1-1 0,1 0-1,-1 1 1,1-1 0,-1 0 0,1 0-1,0 1 1,-1-1 0,1 0-1,-1 0 1,1 0 0,-1 0-1,1 0 1,0 0 0,-1 0 0,1 0-1,-1 0 1,1 0 0,-1 0-1,1 0 1,0 0 0,-1-1-9,0 4-12,-1 32 158,1 1-1,1 0 1,3-1 0,0 1 0,2-1 0,2 0 0,2-1 0,0 1 0,3-2 0,2 5-146,125 199 8,-100-194-567,-39-43 489,-1 1 0,1 0 1,0 0-1,-1 0 0,1-1 0,0 1 1,0 0-1,0-1 0,0 1 0,0-1 1,-1 1-1,1-1 0,0 1 0,0-1 1,0 0-1,0 1 0,1-1 0,-1 0 1,0 0-1,0 0 0,0 0 1,0 0-1,0 0 0,0 0 0,0 0 1,0 0-1,0 0 0,0-1 0,0 1 1,0 0-1,0-1 0,0 1 0,0-1 1,0 1-1,0-1 0,0 0 0,0 1 1,-1-1-1,1 0 0,0 1 1,0-1-1,-1 0 0,1 0 0,-1 0 1,1 0-1,0 0 0,-1 0 0,0 1 1,1-1-1,-1 0 0,1 0 0,-1-1 1,0 1 69,16-129-4538,-14 45 656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0.189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0 2049,'0'0'2823,"0"0"-983,0 0-687,0 0-358,0 0-363,-1 6 64,55 191 4259,-42-127-4123,15-93-1216,52-214-1177,-79 237 1759,1 1 0,-1-1 0,0 0 0,1 0 0,-1 1 0,0-1 0,1 0 1,-1 0-1,0 1 0,1-1 0,-1 0 0,1 0 0,-1 0 0,0 0 0,1 0 0,-1 1 0,1-1 0,-1 0 1,1 0-1,-1 0 0,0 0 0,1 0 0,-1 0 0,1 0 0,-1-1 0,1 1 0,-1 0 0,0 0 0,1 0 1,-1 0-1,1 0 0,-1-1 0,0 1 0,1 0 0,-1 0 0,0-1 0,1 1 0,-1 0 0,0-1 0,1 1 1,-1 0-1,0-1 0,0 1 0,0 0 0,1-1 0,-1 1 0,0 0 0,0-1 0,0 1 0,0-1 0,1 1 1,-1-1-1,0 1 0,0 0 0,0-1 2,9 48 686,-7-34-387,29 193 1267,-30-204-1632,-1 0-1,1-1 0,-1 1 0,1 0 1,0 0-1,0-1 0,0 1 1,0 0-1,0-1 0,0 1 1,0-1-1,1 1 0,-1-1 0,1 0 1,-1 0-1,1 1 0,-1-1 1,1 0-1,-1 0 0,1-1 1,0 1-1,0 0 0,-1 0 1,1-1-1,0 1 0,0-1 0,0 0 1,0 1-1,0-1 0,0 0 1,-1 0-1,1 0 0,0-1 1,0 1-1,0 0 0,0-1 0,0 1 1,0-1-1,-1 1 0,1-1 1,0 0-1,0 0 0,-1 0 1,1 0-1,-1 0 0,1 0 0,-1 0 1,1-1-1,-1 1 0,0 0 1,1-1-1,-1 1 0,0-1 1,0 0-1,0 1 67,57-94-3634,-26 34 166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46.423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11 6 9364,'0'0'3063,"0"0"-1764,0 0-586,0 0 186,0 0-14,12-6 1372,1 13-2051,-1 0 0,0 0 0,0 1 0,-1 0 0,0 1-1,-1 1 1,0 0 0,0 0 0,-1 1 0,0 0 0,-1 0 0,0 1-1,6 12-205,-2-1 104,0 0-1,-2 1 1,-1 0-1,0 1 1,-2 0-1,-1 0 0,-1 0 1,-1 1-1,-1 0 1,-2-1-1,0 1 1,-2 0-1,-2 13-103,1-14-36,-2 0 1,0-1-1,-2 1 0,0-1 0,-2-1 1,0 1-1,-2-1 0,0-1 1,-2 0-1,-12 17 36,15-24-859,-2-1 1,0 0-1,0 0 1,-1-1-1,-1-1 1,0 0-1,-1 0 1,0-2-1,-12 8 859,8-9-9519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0.497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169 3 6547,'0'0'3233,"0"0"-1789,0 0 85,0 0 149,0 0-595,-5 0-296,5 0-768,-5-1 28,0 0-1,0 1 1,0-1 0,0 1-1,0 0 1,0 1-1,0-1 1,0 1-1,1 0 1,-1 0 0,0 0-1,0 1 1,1 0-1,-1 0 1,1 0-1,-1 0 1,1 1 0,0-1-1,0 1 1,0 0-1,0 1 1,1-1-1,-1 1 1,1-1 0,0 1-1,0 0 1,0 0-1,0 1 1,1-1-1,-1 3-46,-6 19-19,2 0-1,1 0 0,1 0 1,1 1-1,2 0 0,1 0 1,0-1-1,3 13 20,-2-8-16,-1-26 2,1-1-1,0 1 1,-1 0-1,2 0 1,-1 0-1,0-1 1,1 1 0,0 0-1,0-1 1,0 1-1,1 0 1,0-1 0,-1 1-1,2-1 1,-1 0-1,0 0 1,1 0-1,0 0 1,0 0 0,0 0-1,0-1 1,1 0-1,-1 1 1,1-1-1,0 0 1,0-1 0,0 1-1,0-1 1,0 0-1,1 0 1,-1 0-1,4 1 15,2-2-104,-1 0 0,1-1 0,0 1 0,-1-2-1,1 1 1,0-2 0,-1 1 0,1-1 0,-1 0-1,0-1 1,1 0 0,-1-1 0,-1 0 0,1 0-1,0-1 1,-1 0 0,0-1 0,0 0-1,-1 0 1,0 0 0,0-1 0,0 0 0,-1 0-1,1-2 105,125-204-7695,-100 150 3466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0.77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0 8356,'0'0'1304,"0"0"-348,0 0 233,0 0 319,0 0-190,0 3 317,-1 112-1450,5 1 0,5-1 0,23 112-185,-29-217-67,35 113 235,-37-120-220,1 1-1,-1-1 0,0 0 0,1 0 0,-1 0 1,1 0-1,0 0 0,0-1 0,0 1 0,1 0 1,-1-1-1,1 0 0,-1 0 0,1 1 1,0-1-1,-1-1 0,1 1 0,0 0 0,0-1 1,1 1-1,-1-1 0,0 0 0,0 0 0,1 0 1,-1-1-1,0 1 0,1-1 0,-1 0 0,0 0 1,1 0-1,-1 0 0,1-1 0,1 0 53,39-65-2155,-18-86-3194,-25 66 1467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1.024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78 37 8052,'0'0'1795,"0"0"-426,0 0 384,0 0-145,0 0-743,-16 10-452,-45 31-354,61-40-61,0 0 1,0 0-1,0 0 0,0 0 0,0 0 1,1 1-1,-1-1 0,0 0 1,0 0-1,1 0 0,-1 0 1,1 0-1,-1 0 0,1 0 0,0 0 1,-1 0-1,1 0 0,0-1 1,-1 1-1,1 0 0,0 0 1,0-1-1,0 1 0,0 0 1,0-1-1,0 1 0,0-1 0,0 1 1,0-1-1,0 1 0,0-1 1,0 0-1,0 1 0,0-1 1,0 0-1,0 0 0,1 0 0,-1 0 1,0 0-1,0 0 0,0 0 1,0-1-1,0 1 0,0 0 1,0-1-1,0 1 0,0 0 0,0-1 1,0 1-1,0-1 0,0 0 2,1 1-1,34 0-9,1-2 1,-1-2 0,-1-2-1,1-1 1,-1-1-1,0-2 1,-1-2-1,7-4 10,-24 11-15,138-35-1318,-50 40-4230,-70 10-155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1.272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5 1 11701,'0'0'1481,"0"0"-894,0 0 264,0 0 494,0 0-300,-4 17-508,40 103-412,12 104-1307,-40-218-5244,-4-44 2501,-4-30 1100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1.458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6 1 7379,'0'0'3170,"0"0"-2114,0 0 353,0 0 96,0 0-545,0 0-416,-6 5-496,6 14-48,0 3-48,6 4-208,26 3-784,0-2-2674,0 4-2513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8:09:12.176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196 109 10661,'0'0'963,"0"0"-245,0 0 151,0 0-98,0 0-285,2 20-238,8 64-208,-10-81-49,0 0-1,1 0 1,-1 0 0,1 0-1,0 0 1,0 0-1,0 0 1,0 0 0,0-1-1,0 1 1,1 0 0,0-1-1,-1 1 1,1-1-1,0 1 1,0-1 0,0 0-1,1 0 1,-1 0 0,0 0-1,1 0 1,-1-1-1,1 1 1,0-1 0,-1 0-1,1 1 1,0-1 0,0 0-1,0-1 1,0 1 0,0 0-1,0-1 1,0 0-1,0 0 1,0 0 0,0 0-1,3 0 10,-3-3-14,0 1-1,0 0 1,0-1 0,0 1-1,0-1 1,0 0-1,-1 0 1,0 0 0,1 0-1,-1 0 1,0-1-1,-1 1 1,1-1 0,0 1-1,-1-1 1,0 0-1,0 0 1,0 1 0,0-1-1,-1 0 1,0 0-1,1 0 1,-1 0 0,-1 0-1,1-1 15,2 0-44,-1 0-1,1-1 0,-1 1 1,-1-1-1,1 1 1,-1-1-1,1 1 1,-2-1-1,1 1 0,-1-1 1,1 1-1,-1-1 1,-1 1-1,1 0 1,-1-1-1,0 1 0,0 0 1,-1 0-1,1 0 1,-1 1-1,0-1 1,-1 0-1,1 1 0,-1 0 1,0 0-1,0 0 1,0 1-1,0-1 1,-1 1-1,1 0 0,-1 0 1,0 0-1,0 1 1,-4-2 44,2 1 14,0 1 0,0 0 0,0 0 1,-1 1-1,1 0 0,0 0 0,-1 0 0,1 1 1,0 1-1,-1-1 0,1 1 0,0 0 0,0 1 1,-1 0-1,1 0 0,1 0 0,-1 1 0,0 0 1,0 0-1,1 1 0,0 0 0,0 0 0,0 0 1,0 1-1,1 0 0,-1 0 0,1 0 0,1 1 1,-1-1-1,1 1 0,0 1 0,0-1 0,0 0 1,-1 6-15,-1 0 50,1 0 1,0 1 0,0-1-1,1 1 1,1 0 0,0 0-1,1 0 1,1 0 0,0 1 0,0-1-1,2 0 1,-1 1 0,4 12-51,-2-24-9,0 1-1,0-1 1,0 0 0,1 0 0,-1 0 0,1 0 0,-1 0 0,1-1 0,0 1 0,0-1 0,0 1 0,0-1 0,0 0 0,0 0-1,0 0 1,0-1 0,0 1 0,0-1 0,1 0 0,-1 0 0,0 0 0,0 0 0,0 0 0,0-1 0,1 0 0,0 0 9,8 1-37,6-4-24,0 0 0,0-1 0,-1-1-1,0-1 1,0 0 0,-1-1 0,1-1-1,-2 0 1,1-2 0,-2 1 0,1-2-1,-1 0 1,-1-1 0,0 0 0,8-12 61,-12 16-159,167-167-2925,-175 175 3273,-1 12 2402,-16 251 2085,16-250-4677,-1-11-9,1 1 0,-1-1 0,1 1 0,0-1 1,-1 1-1,1-1 0,0 1 0,0-1 0,0 1 0,0 0 0,0-1 1,0 1-1,0-1 0,1 1 0,-1 0 0,1-1 0,-1 1 0,1-1 1,0 1-1,-1-1 0,1 0 0,0 1 0,0-1 0,0 0 1,0 1-1,0-1 0,0 0 0,0 0 0,0 0 0,1 0 0,-1 0 1,0 0-1,1 0 0,-1-1 0,0 1 0,1 0 0,-1-1 1,1 1-1,0-1 0,-1 0 0,1 1 0,-1-1 0,1 0 0,0 0 10,36-59-1686,-19 9 1267,-17 41 365,-1 1-1,1 0 0,0-1 0,1 1 1,0 0-1,0 0 0,1 0 0,0 0 1,0 1-1,1-1 0,0 1 1,0 1-1,0-1 0,1 1 0,0-1 1,1 2-1,-1-1 0,1 1 0,0 0 1,1 0-1,-1 1 0,1 0 0,0 0 1,0 1-1,0 0 0,0 0 0,2 1 55,-4 4 22,0 0-1,0 1 0,0 0 0,-1 0 0,1 0 0,-1 1 0,0 0 1,0 0-1,0 0 0,-1 0 0,0 1 0,1 0 0,-2 0 1,1 0-1,0 1 0,-1-1 0,0 1 0,0-1 0,-1 1 0,0 0 1,0 0-1,0 1 0,-1-1 0,1 0 0,-1 0 0,-1 1 0,0 1-21,7 17 285,-1 0 0,-1 0-1,-1 0 1,-2 0-1,0 1 1,-2-1-1,-1 1 1,0-1 0,-2 1-1,-1-1 1,-2 0-1,-3 10-284,-20-15-583,1-55-4236,24 28 3597,-26-41-8596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3:57:11.503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33 346 14839,'0'0'1809,"0"0"-881,0 0-173,0 0-16,0 0 29,-6 2-231,-15 5-401,15-6-200,119-1-334,-82-3 380,1-1-1,-2-2 0,1-1 0,-1-1 1,0-1-1,0-2 0,-2-1 1,1-1-1,-1-2 0,15-11 19,-28 6-2396,-50 18-1463,13 2 3061,13-2 409,-1 0 0,1-1 0,-1 0 0,1-1 1,0 0-1,0 0 0,1-1 0,-1 0 1,1-1-1,0 1 0,0-2 0,1 1 0,0-1 1,0 0-1,1-1 0,0 1 0,-3-5 389,-60-88-489,63 91 752,-9-5 8324,17 31-3871,1 0-6336,42 108 2274,148 673-457,-164-589-1243,-60-162-1148,-9-41-2076,8-40-1092,11-4 2448</inkml:trace>
  <inkml:trace contextRef="#ctx0" brushRef="#br0" timeOffset="184.842">172 883 7075,'0'0'3586,"0"0"-3218,0 0-96,0 0 208,0 0 49,0 0-385,6 0-144,21 0-224,5-19 160,6-20-545,-6-11-671,5-8-1281,-4 4-1201</inkml:trace>
  <inkml:trace contextRef="#ctx0" brushRef="#br0" timeOffset="370.842">463 535 4514,'0'0'1793,"0"0"-1793,0 0-64,0 0 64,0 0-16,0 0-112,96-77-801,-63 55-1472,4 5-368</inkml:trace>
  <inkml:trace contextRef="#ctx0" brushRef="#br0" timeOffset="651.228">753 414 1713,'0'0'2516,"0"0"-852,0 0 180,0 0 119,0 0-260,0 0-225,0 0-270,0 0-199,0 0-124,0 9 1047,-59 127-668,8-32-1285,-102 178-3052,143-273-1970,9-9 1028</inkml:trace>
  <inkml:trace contextRef="#ctx0" brushRef="#br0" timeOffset="1004.391">457 143 10485,'0'0'1779,"0"0"-509,0 0 243,0 0-315,0 0-585,6 20-276,41 152 77,8-3 0,8-1 1,29 44-415,42 19-979,-133-230 906,0 1 0,0 0 0,0-1 0,0 0 0,0 1 0,0-1 0,1 0 0,-1 1 0,0-1 0,1 0 0,-1 0 0,1 0 0,-1 0 0,1 0 0,-1-1 0,1 1 0,0 0 0,-1-1 0,1 1 0,0-1 0,0 0 0,-1 1 0,1-1 0,0 0 0,0 0 0,-1 0 0,1 0 0,0-1 0,0 1 0,-1 0 0,1-1 0,0 1 1,0-1-1,-1 0 0,1 1 0,-1-1 0,1 0 0,-1 0 0,1 0 0,-1 0 0,1 0 0,-1 0 0,0-1 0,0 1 0,1 0 0,-1-1 0,0 1 0,0-1 0,0 1 0,-1-1 0,1 1 0,0-1 0,0 0 0,-1 0 0,1 1 0,-1-1 0,0 0 0,0 1 0,1-1 0,-1 0 0,0 0 0,0 0 0,-1 1 0,1-1 0,0 0 0,0 0 0,-1 1 0,0-2 73,8-134-6066,-7 55-76</inkml:trace>
  <inkml:trace contextRef="#ctx0" brushRef="#br0" timeOffset="1205.525">672 155 288,'0'0'9316,"0"0"-7699,0 0 240,0 0-368,0 0-705,0 0-432,16 66-160,6-40-128,5-2 0,-6-2-64,1-10-352,5-2-800,-6-10-3282,1 0-5651</inkml:trace>
  <inkml:trace contextRef="#ctx0" brushRef="#br0" timeOffset="1952.397">1382 119 6627,'0'0'3346,"0"0"-1265,0 0 256,0 0-881,0 0-655,0 0-97,-59 48-80,32-21-208,-5 7-400,-6 9-16,6 1-400,-6-3-480,11-2-337,0-8-351,6-9-2674,5-3-5395</inkml:trace>
  <inkml:trace contextRef="#ctx0" brushRef="#br0" timeOffset="2263.567">1264 405 9620,'0'0'1249,"0"0"120,0 0 853,0 0-304,6 24-672,31 158-253,-11 305-3112,-26-486 1105,0-18-3273,0-124-2233,0 81 3556</inkml:trace>
  <inkml:trace contextRef="#ctx0" brushRef="#br0" timeOffset="2649.265">1296 472 1873,'0'0'2246,"0"0"-42,0 0-64,0 0-286,0 0-456,-3-5-625,-8-14-506,42 0-88,29-4-351,99-17-264,-154 43 630,-1 0 1,0 1 0,0-1 0,-1 1 0,1 0 0,-1 0 0,0 1 0,0-1-1,0 0 1,0 1 0,-1 0 0,0 0 0,0 0 0,0 0 0,-1 0-1,0 0 1,1 0 0,-2 0 0,1 1 0,-1-1 0,0 0 0,0 0-1,0 1 1,-1-1 0,1 0 0,-2 4-195,2 510 1307,4-491-2366,-3-27 272,-1-4-416,0-114-5352,0 53 485</inkml:trace>
  <inkml:trace contextRef="#ctx0" brushRef="#br0" timeOffset="2898.509">1312 651 12118,'0'0'944,"0"0"-912,0 0 432,0 0-48,0 0-240,0 0-79,59-24-81,-27 7 0,6 3-16,0 4-369,-12 10-687,1 0-689,-5 0-272,-11 12-832,-11 19-369</inkml:trace>
  <inkml:trace contextRef="#ctx0" brushRef="#br0" timeOffset="3152.393">1495 811 1761,'0'0'3361,"0"0"-928,0 0 1281,0 0-160,0 0-2082,0 0-511,-97 114-401,97-114-544,0 0-16,11 0-160,21 0 144,6-25-528,5-16-465,5-5-575,0-2-1714,-10 2-2384</inkml:trace>
  <inkml:trace contextRef="#ctx0" brushRef="#br0" timeOffset="3655.878">1618 56 13814,'0'0'1150,"0"0"-894,0 0-178,0 0 44,0 0 193,3 24-51,1 274-141,-11-226-222,22-87-1096,61-99-2230,-66 93 2784,2 0-1,0 1 1,1 1-1,1 0 1,1 0 0,1 2-1,0 0 1,1 1-1,1 0 1,0 1-1,1 2 1,10-6 641,20 5 2552,-17 15 4524,-25 31-3632,11 314 1498,-15 174-4700,-3-332 102,0-162-341,2-12-1,-2 0-1,1 1 1,-2-1-1,0 0 1,-1 0-1,0 0 1,-1 0-1,0 0 1,-1-1 0,-1 1-1,0-1 1,-4 6-2,-14-30-1580,-86-247-2390,-65-39-5978,119 203 3118</inkml:trace>
  <inkml:trace contextRef="#ctx0" brushRef="#br0" timeOffset="3905.301">1651 438 8404,'0'0'2593,"0"0"-1633,0 0 1346,0 0-610,0 0-399,166 39-721,-128-34-448,-6-3-128,0 1-112,-21 11-2257,-11 10-12710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3:57:04.633"/>
    </inkml:context>
    <inkml:brush xml:id="br0">
      <inkml:brushProperty name="width" value="0.025" units="cm"/>
      <inkml:brushProperty name="height" value="0.025" units="cm"/>
      <inkml:brushProperty name="color" value="#E71225"/>
    </inkml:brush>
    <inkml:brush xml:id="br1">
      <inkml:brushProperty name="width" value="0.1" units="cm"/>
      <inkml:brushProperty name="height" value="0.1" units="cm"/>
      <inkml:brushProperty name="color" value="#33CCFF"/>
    </inkml:brush>
    <inkml:brush xml:id="br2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14863 952 4994,'0'0'8484,"0"0"-7988,0 0-368,0 0 1,0 0 303,0 0-16,38 0-160,-16 0-224,-6 0-16,5 0 0,-5 0-16,0 0 0,-5 0-336,5 0-737,-5-5-1872,5-3-2722</inkml:trace>
  <inkml:trace contextRef="#ctx0" brushRef="#br0" timeOffset="258.809">15143 915 8260,'0'0'4482,"0"0"-4242,0 0-224,0 0 64,0 0-16,0 0 128,64-5 80,-31 1-208,-1-1-16,0-5-48,-5 5-64,0 3-144,-5-1-608,-6 1 175,0 2-1455,-11 0-3123</inkml:trace>
  <inkml:trace contextRef="#ctx0" brushRef="#br0" timeOffset="736.761">15525 555 13270,'0'0'3,"0"0"581,0 0 38,0 15-129,27 115 1039,75 524-1159,-98-634-463,40 88-2045,-34-112-986,-9-156-2706,-1 79 1884</inkml:trace>
  <inkml:trace contextRef="#ctx0" brushRef="#br0" timeOffset="1062.262">15605 589 7363,'0'0'1644,"0"0"-665,0 0 368,0 0 225,0 0-652,76 0 86,-60 0-1007,-12-2 7,-1 1 0,1 0 0,0 0 1,0 1-1,0-1 0,0 1 0,0 0 0,0 0 0,0 0 0,0 1 0,0-1 0,0 1 0,0 0 0,0 0 0,0 0 0,-1 1 0,1-1 0,0 1 0,-1 0 0,1 0 0,-1 0 0,0 1 0,0-1 0,0 1 0,0 0 0,0 0 0,0 0 0,-1 0 0,1 0 0,-1 0 0,0 1 0,0-1 0,0 1 0,-1-1 0,1 1 0,-1 0 1,0 0-1,0 0 0,0 3-6,-2 21-43,-1 0 1,-1 0 0,-2-1 0,-1 0-1,-1 0 1,-1 0 0,-2-1 0,0 0 0,-2-1-1,0 0 1,-2-1 0,-1 0 0,-1-1 0,-1-1-1,-1-1 1,0 0 0,-20 16 42,31-43-6867,7-22 2716</inkml:trace>
  <inkml:trace contextRef="#ctx0" brushRef="#br0" timeOffset="1404.52">15874 688 5026,'0'0'3103,"0"0"-2121,0 0-214,0 0 209,5 25-454,39 170-27,-2-110-592,-36-150 1192,-6-123-1216,0 185-77,1 0 0,-1 0 0,1 0 0,0 0 0,0 0 0,0 0 0,0 1 0,0-1 0,0 0 1,1 1-1,0-1 0,-1 1 0,1-1 0,0 1 0,0 0 0,0 0 0,1 0 0,-1 0 0,0 0 0,1 0 0,-1 1 0,1-1 0,0 1 0,-1 0 0,1 0 0,0 0 0,0 0 0,0 0 0,0 0 0,0 1 0,0 0 0,0-1 0,0 1 0,0 0 0,1 1 197,18-2-2676</inkml:trace>
  <inkml:trace contextRef="#ctx0" brushRef="#br0" timeOffset="1804.375">16207 760 9540,'0'0'1638,"0"0"214,0 0-281,0 0-463,0 0-265,-3 21-350,-12 62-333,16-78-164,-1-1 0,1 1 0,0-1 0,0 1 1,0-1-1,0 0 0,1 1 0,0-1 0,-1 0 0,2 0 0,-1 0 0,0 0 0,1-1 0,0 1 0,0-1 0,0 1 0,0-1 0,0 0 0,1 0 1,0-1-1,-1 1 0,1-1 0,0 1 0,0-1 0,0-1 0,0 1 0,1 0 0,-1-1 0,0 0 0,1 0 0,-1 0 0,1-1 0,-1 1 0,1-1 0,-1 0 1,1 0-1,-1-1 0,1 0 0,-1 1 0,2-2 4,-3 3-19,-1 0 0,1-1 0,-1 1 1,1-1-1,0 0 0,-1 1 0,1-1 0,0-1 1,-1 1-1,1 0 0,-1-1 0,1 1 0,-1-1 1,1 0-1,-1 1 0,1-1 0,-1-1 1,1 1-1,-1 0 0,0 0 0,0-1 0,0 1 1,0-1-1,0 0 0,0 0 0,0 0 0,0 0 1,-1 0-1,1 0 0,-1 0 0,1 0 0,-1-1 1,0 1-1,0-1 0,0 1 0,0-1 0,-1 1 1,1-1-1,0 1 0,-1-1 0,0 1 0,0-1 1,0 0-1,0 1 0,0-1 19,2-2-6,-1 1-1,0 0 1,1 0 0,-2-1-1,1 1 1,0 0 0,-1-1-1,0 1 1,0-1-1,0 1 1,0 0 0,-1-1-1,0 1 1,0 0 0,0-1-1,0 1 1,-1 0-1,1 0 1,-1 0 0,0 0-1,-1 0 1,1 0 0,-1 1-1,1-1 1,-1 1 0,0 0-1,0-1 1,-1 1-1,1 1 1,0-1 0,-1 0-1,0 1 1,0 0 0,0 0-1,0 0 1,0 0 0,0 1-1,0 0 1,0-1-1,-1 1 1,1 1 0,-1-1-1,1 1 1,0 0 6,-5 0-48,3-2-19,0 1 0,0 0 1,0 1-1,0 0 0,0 0 0,0 0 0,0 0 1,0 1-1,0 0 0,0 1 0,1-1 0,-1 1 1,0 0-1,1 0 0,-1 1 0,1 0 0,-1 0 1,1 0-1,0 1 0,1-1 0,-1 1 0,1 0 1,-1 0-1,1 1 0,0 0 0,1-1 0,-4 6 67,6 2-5071,1-9 970</inkml:trace>
  <inkml:trace contextRef="#ctx0" brushRef="#br0" timeOffset="2297.649">16567 359 8116,'0'0'1558,"0"0"-862,0 0 395,0 0 313,1 28-527,14 208 647,-14-219-1515,1-1 0,0 0-1,1 1 1,1-1 0,1-1 0,0 1 0,1-1 0,1 1 0,0-2 0,1 1 0,1-1 0,0 0 0,0-1 0,2 0 0,0-1 0,0 0 0,3 1-9,-12-11-77,0 0 1,1 0-1,-1-1 1,0 1-1,1-1 1,-1 0-1,1 0 0,-1 0 1,1 0-1,-1 0 1,1 0-1,0-1 1,-1 1-1,1-1 1,0 0-1,0 0 1,-1 0-1,1 0 1,0 0-1,0-1 0,-1 1 1,1-1-1,0 0 1,-1 1-1,1-1 1,-1-1-1,1 1 1,-1 0-1,1 0 1,-1-1-1,0 0 1,1 0 76,3-80-2876,-13 28-2065,-11 15 77</inkml:trace>
  <inkml:trace contextRef="#ctx0" brushRef="#br0" timeOffset="2547.195">16347 608 6051,'0'0'3105,"0"0"-2080,0 0 367,0 0 1,0 0-961,0 0-112,59 0-224,-16-10-96,6-4-176,4-3-960,6 2-689,-5 8-1473,0 5-2688</inkml:trace>
  <inkml:trace contextRef="#ctx0" brushRef="#br0" timeOffset="2918.212">16955 642 9604,'0'0'2079,"0"0"-1495,0 0-424,13 20-69,44 65-75,-54-78-50,0-1 0,1 0 0,0 0 0,0-1 1,0 1-1,1-1 0,-1 1 0,1-2 0,0 1 0,1 0 1,-1-1-1,1 0 0,0 0 0,0-1 0,0 0 1,1 0-1,-1 0 0,1 0 0,-1-1 0,1-1 0,0 1 1,0-1-1,0 0 0,0 0 0,0-1 0,0 0 0,0 0 1,5-2 33,-9-1-21,0 0 0,0-1 1,0 1-1,0-1 1,-1 0-1,1 0 0,-1 0 1,0-1-1,0 1 0,-1 0 1,1-1-1,-1 1 0,0-1 1,0 0-1,0 1 1,-1-1-1,0 1 0,0-1 1,0 0-1,-1-2 21,2 1-41,0-8-31,-1-1-1,0 1 0,0-1 1,-2 1-1,0 0 1,0 0-1,-2 0 0,1 0 1,-2 0-1,0 0 1,-4-6 72,6 14 54,0 1 1,0 1-1,-1-1 1,1 0-1,-1 1 1,0-1 0,0 1-1,-1 0 1,1 1-1,-1-1 1,0 1 0,0 0-1,0 0 1,0 0-1,-1 1 1,1 0-1,-1 0 1,1 0 0,-1 1-1,0 0 1,1 0-1,-1 0 1,0 1 0,0-1-1,0 2 1,0-1-1,0 1 1,1-1-1,-5 2-54,3 1 22,1-1-1,-1 1 0,1 0 0,-1 1 1,1 0-1,0 0 0,1 0 0,-1 0 0,1 1 1,-1 0-1,2 0 0,-1 1 0,0-1 0,1 1 1,0 0-1,0 0 0,1 0 0,0 1 0,0-1 1,0 1-1,1 0 0,0 0 0,1 0 1,-1 0-1,1 4-21,-9 67-4023,10-60 416</inkml:trace>
  <inkml:trace contextRef="#ctx0" brushRef="#br0" timeOffset="3448.798">17342 835 11621,'0'0'2556,"0"0"-1686,0 0-398,0 0 70,0 0-126,9 0-160,239 0-101,-217-14-5411,-24 7-773</inkml:trace>
  <inkml:trace contextRef="#ctx0" brushRef="#br0" timeOffset="3918.143">17793 838 1617,'0'0'6696,"0"0"-4492,0 0-1132,0 0 334,0 0-277,8 0-372,306 0 1751,-313-2-2642,-1 1-6415,0 1 853</inkml:trace>
  <inkml:trace contextRef="#ctx0" brushRef="#br0" timeOffset="-16677.779">11869 32 624,'0'0'11160,"0"0"-8684,0 0-2297,-1 10 194,8 235 500,-7-152-1028,0 28-1384,0-39-4803,0-81 2519</inkml:trace>
  <inkml:trace contextRef="#ctx0" brushRef="#br0" timeOffset="-16274.722">11842 71 5122,'0'0'2698,"0"0"-1989,0 0-618,0 0 24,0 0 98,6 2-47,4 0-140,0-1 0,0 0 1,0 0-1,0-1 1,0-1-1,0 1 1,0-2-1,-1 1 1,1-1-1,0-1 1,0 0-1,-1 0 1,0-1-1,1 0 1,-2 0-1,6-4-26,65-24 105,-75 31-68,-1-1 0,1 0 0,0 1 0,0 0 0,0 0 1,0 0-1,0 0 0,0 1 0,0 0 0,0 0 0,0 0 0,0 0 1,0 0-1,0 1 0,0 0 0,0 0 0,0 0 0,-1 0 0,1 0 0,0 1 1,0 0-1,-1 0 0,1 0 0,-1 0 0,3 2-37,2 29 511,-1 0-1,-2 0 0,-2 0 1,-1 0-1,-1 1 0,-2-1 1,-1 0-1,-2 1 0,-5 18-510,9-49 1,-6 70-106,-9 46-3578,-3-122-4521,3-21 5032</inkml:trace>
  <inkml:trace contextRef="#ctx0" brushRef="#br0" timeOffset="-15809.862">11902 381 160,'0'0'6608,"0"0"-4068,0 0-1310,0 0 59,0 0-131,44-2-395,179-63-2706,-209 70-2807,-25 17 3378,-23 20 686,-11 5 677,-16 16 1803,18-28 2293,79-23-3516,119-12-2465,-154 0 666,-1 0-404,-3 10-1506,-10 12 198</inkml:trace>
  <inkml:trace contextRef="#ctx0" brushRef="#br0" timeOffset="-15088.462">11794 891 3810,'0'0'920,"0"0"-512,0 0 662,0 0 883,0 0-115,23-7-797,244-90-76,22-39-500,-289 136-442,-1 1 0,1 0 0,0-1 1,0 1-1,0-1 0,0 1 0,0 0 1,0-1-1,0 1 0,0 0 0,0-1 1,0 1-1,0 0 0,0-1 0,1 1 0,-1-1 1,0 1-1,0-1 0,1 1 0,-1 0 1,0-1-1,1 1 0,-1-1 0,0 1 1,1-1-1,-1 1 0,1-1 0,-1 0 0,1 1 1,-1-1-1,1 1 0,-1-1 0,1 0 1,-1 0-1,1 1 0,0-1 0,-1 0 1,1 0-1,-1 0 0,1 1 0,0-1 1,-1 0-1,1 0 0,0 0 0,-1 0 0,1 0 1,-1 0-1,1-1 0,0 1 0,-1 0 1,1 0-1,-1 0 0,1 0 0,0-1 1,-1 1-1,1 0 0,-1-1 0,1 1 0,-1 0 1,1-1-1,-1 1 0,1-1 0,-1 1 1,1-1-1,-1 1-23,-24 44 528,-119 168-699,174-206-1680,102-6 255,-131 3 1602,0 0 0,-1 0-1,1 0 1,-1 0 0,0 0-1,0 1 1,0-1 0,0 0-1,-1 0 1,1 1 0,-1-1-1,0 1 1,0-1 0,0 0-1,0 1 1,-1-1 0,1 0-1,-1 1 1,0-1 0,0 0-1,0 0 1,0 0 0,-1 0-1,0 1-5,-147 181 1502,137-171-1373,-1 0 0,0-1-1,-1 0 1,0-1-1,-1-1 1,-1 0 0,0-2-1,0 1 1,-1-2-1,0 0 1,0-1 0,-1-1-1,0 0 1,0-2-1,-14 3-128,100-41-234,-39 24 344,-1 0 0,2 2 1,-1 2-1,1 0 0,0 2 1,0 2-1,0 0 1,1 2-1,-1 1 0,6 3-110,-29-4 22,192 33 760,-180-32-778,-11 0-66,-1 1 0,1-1 0,-1-1-1,1 1 1,0-1 0,-1-1 0,1 1 0,-1-1 0,1 0 0,-1-1 0,1 0-1,-1 0 1,0-1 0,0 0 0,0 0 0,0 0 0,-1-1 0,1 0 0,-1 0-1,0-1 1,0 0 0,0 0 0,-1 0 0,0-1 0,0 0 0,1-2 62,15-34-2620,-9-4-1660</inkml:trace>
  <inkml:trace contextRef="#ctx0" brushRef="#br0" timeOffset="-14031.035">12987 269 3714,'0'0'1643,"0"0"-867,0 0 254,0 0 302,0 0 159,0 0 118,0-7 85,-4-22-360,3 22-451,1 7-198,0 0-124,0 0-46,0 0 5,0 0-136,0 0-163,0 0-109,-1 0-69,-2 0 16,2 0-38,1 0-26,0 0 10,0 0-10,0 0 18,0 0 19,0 0 8,0 0-24,0 0-26,0 0-17,0 0-34,261-67 18,-260 67 33,0 0 0,-1 0-1,1 1 1,0-1 0,-1 1 0,1-1 0,0 1-1,-1-1 1,1 1 0,-1-1 0,1 1 0,-1-1 0,1 1-1,-1-1 1,1 1 0,-1 0 0,0-1 0,1 1 0,-1 0-1,0-1 1,0 1 0,0 0 0,1 0 0,-1-1 0,0 1-1,0 0 1,0 0 0,0-1 0,0 1 0,0 0 0,0 0-1,0-1 1,-1 1 0,1 0 0,0 0 0,0-1 0,-1 1-1,1 0 1,0-1 0,-1 1 0,1 0 0,0-1 0,-1 1-1,1-1 1,-1 1 0,1 0 0,-1-1 0,0 1 0,1-1-1,-1 0 1,0 1 0,1-1 0,-1 1 10,-1 2-29,-133 209-598,135-211 600,-1 0 1,1-1 0,0 1 0,-1 0-1,1 0 1,0 0 0,0 0 0,0 0-1,-1-1 1,1 1 0,0 0 0,0 0 0,0 0-1,1 0 1,-1 0 0,0 0 0,0-1-1,0 1 1,1 0 0,-1 0 0,0 0-1,1 0 1,-1-1 0,1 1 0,-1 0-1,1 0 1,-1-1 0,1 1 0,-1 0 0,1-1-1,0 1 1,-1-1 0,1 1 0,0-1-1,0 1 1,-1-1 0,1 0 0,0 1-1,0-1 1,0 0 0,0 1 0,-1-1-1,1 0 1,0 0 0,0 0 0,0 0-1,0 0 1,0 0 0,0 0 0,-1 0 0,1 0-1,0 0 1,0 0 0,0-1 0,0 1-1,0 0 1,-1-1 0,1 1 0,0 0-1,0-1 27,73-7 111,-67 7-224,-2 0 713,11 0-1488,1 21-8210,-17 3 4483</inkml:trace>
  <inkml:trace contextRef="#ctx0" brushRef="#br0" timeOffset="-13735.128">13095 610 1617,'0'0'1755,"0"0"41,0 0 410,0 0-208,0 0-250,3-2 82,-2 2-1739,0 0 0,1-1 0,-1 1 0,1 0 0,-1 0 0,0 0 0,1 1 0,-1-1 0,0 0 0,1 0 0,-1 1 0,0-1 0,1 1 0,-1-1 0,0 1 0,0 0 0,1-1 1,-1 1-1,0 0 0,0 0 0,0 0 0,0 0 0,0 0 0,0 0 0,0 0 0,0 0 0,-1 0 0,1 0 0,0 0 0,-1 1 0,1-1 0,0 0 0,-1 0 0,0 1 0,1-1 0,-1 0 0,0 1 0,0-1 0,0 1 0,0-1 0,0 0 0,0 1 0,0-1 0,0 1 0,0-1 0,-1 0 0,1 2-91,14 88 532,22 262-1559,-29-376-3258,-7-88 572,0 42-636</inkml:trace>
  <inkml:trace contextRef="#ctx0" brushRef="#br0" timeOffset="-13376.919">13095 610 8180,'-27'-40'1467,"22"32"-506,5 8-364,13-12-487,264-140 244,-274 150-274,0 0 0,-1 0 0,1 0 0,1 1 0,-1-1-1,0 1 1,0-1 0,1 1 0,-1 0 0,0 0 0,1 0 0,-1 1-1,1-1 1,-1 1 0,1 0 0,-1 0 0,1 0 0,0 1-1,-1-1 1,0 1 0,1 0 0,-1 0 0,1 0 0,-1 0 0,0 0-1,0 1 1,1 0 0,-1 0 0,-1-1 0,1 2 0,0-1 0,0 0-1,-1 0 1,1 1 0,-1 0 0,0-1 0,1 1 0,-1 0-1,-1 0 1,1 0 0,0 0 0,-1 1 0,1 1-80,47 278 1699,-2-74-1926,-41-118-3081,-6-89 1361,-13-4-4456,-12-8 1710</inkml:trace>
  <inkml:trace contextRef="#ctx0" brushRef="#br0" timeOffset="-13161.031">13240 797 2785,'0'0'3458,"0"0"-2242,0 0 33,0 0-529,0 0 193,0 0-33,43-41-272,-11 19-303,-5 0-225,0 0-80,0 1 0,0 1-112,-11 11-545,0 6-687,-11 3-2210,-5 10-1584</inkml:trace>
  <inkml:trace contextRef="#ctx0" brushRef="#br0" timeOffset="-12958.47">13305 964 2369,'0'0'7604,"0"0"-7188,0 0-128,0 0 112,0 0 528,0 0-63,37-34-193,-10 12-656,0 0-16,-6 3-160,6 2-1024,-5 0-129,-6 5-144,-5 5-1632,-6 2-1089</inkml:trace>
  <inkml:trace contextRef="#ctx0" brushRef="#br0" timeOffset="-12741.884">13321 598 4802,'0'0'2081,"0"0"-16,0 0-512,0 0-225,0 0-79,0 0-337,59 112-383,-54-83-449,1 9-80,-1 1-16,-5 7-48,0 2-945,0 6-1104,0 1-304,0-11-1553</inkml:trace>
  <inkml:trace contextRef="#ctx0" brushRef="#br0" timeOffset="-7701.314">12660 490 9989,'0'0'1326,"0"0"-916,0 0 391,0 0-73,24-9-13,117-37 189,-44 49 1608,-69 51-6731,-28-32 890,0 0-2554</inkml:trace>
  <inkml:trace contextRef="#ctx0" brushRef="#br0" timeOffset="-6895.541">12848 753 5843,'0'0'2083,"0"0"-1165,0 0 42,0 0-223,0 0-494,13-5-70,113-24 505,-126 29-505,0 18 177,-43 128-272,6-50-447,21 9-1093,87-95-953,44-7 2263,-114-1 144,0 1 1,0-1-1,0 0 0,0 1 0,0-1 1,-1 1-1,1-1 0,-1 1 0,0-1 0,0 1 1,0-1-1,0 1 0,0 0 0,0-1 0,-1 1 1,1-1-1,-1 1 0,0-1 0,0 0 0,0 1 1,0-1-1,0 0 0,0 0 0,0 1 0,-1-1 8,-11 19 424,-1-1 0,0-1 0,-1-1 0,-1 0 0,-1-1 0,-1 0 0,0-2 0,-1 0 0,-1 0-424,29-12 3236,155-25-1118,20-4-1247,-1-9 0,49-21-871,-111 26 56,-34 8-475,-88 1-4146,-5 13-213,-12-1-2502</inkml:trace>
  <inkml:trace contextRef="#ctx0" brushRef="#br0" timeOffset="-1251.547">14192 468 10805,'0'0'3708,"0"0"-2595,0 0-612,0 0 364,0 0 74,-4 0-483,99-9-595,44-33 91,-148 40-3192,-83-29 1988,92 30 1625,0 1 54,0 0-115,0 0-77,0 0 90,0 0 94,0 0 51,0 0-97,0 12 532,36 138 746,18 286-1432,-53-364-998,-11-78-1075,-187-140-10379,163 120 9619,6 3 677</inkml:trace>
  <inkml:trace contextRef="#ctx0" brushRef="#br0" timeOffset="-1094.854">14165 804 2369,'0'0'1249,"0"0"527,0 0-191,0 0-320,0 0 207,0 0-399,118 0-161,-113 0-624,1 0-272,-6 0-16,5 0-784,0 0-1777,-5 0-2721</inkml:trace>
  <inkml:trace contextRef="#ctx0" brushRef="#br0" timeOffset="-830.061">13907 465 6675,'0'0'2705,"0"0"-2561,0 0-112,0 0 128,0 0 289,0 0-113,113 5-128,-87 2-208,-9 6 0,4-4-384,-10 8-1217,-6 3-64,1-1-768,-6 3-416</inkml:trace>
  <inkml:trace contextRef="#ctx0" brushRef="#br0" timeOffset="-397.036">14106 656 448,'0'0'1998,"0"0"-802,0 0 31,0 0 283,0 0-280,-11 11-142,-53 55 881,62-62-1906,0 0 0,1 0 0,-1 0 0,1 0 1,0 0-1,0 0 0,0 0 0,1 0 0,-1 0 0,1 0 0,0 0 0,0 1 0,1-1 0,-1 0 0,1 0 0,0 0 0,0 0 0,0 0 0,1 0 0,-1 0 0,1 0 0,0-1 1,0 1-1,0 0 0,0-1 0,1 0 0,0 1 0,-1-1 0,1 0 0,0-1 0,1 1 0,-1 0 0,0-1 0,1 0 0,-1 0 0,1 0 0,2 1-63,43 51-412,-49-49 435,1 0 0,-1 0 0,-1 0 0,1 0 0,-1 0 0,1-1 0,-2 1 1,1 0-1,0 0 0,-1-1 0,0 1 0,0-1 0,0 1 0,-1-1 0,1 0 0,-1 0 0,0 0 0,0 0 0,-1-1 0,1 1 0,-1-1 0,1 0 0,-1 0 0,0 0 1,-1 0-1,1-1 0,0 1 0,-1-1 0,1 0 0,-1-1 0,0 1 0,1-1 0,-1 0 0,0 0 0,0 0 0,0-1 0,-2 0-23,-19 11 831,33-2-413,38 0-136,1-2-1,-1-2 0,1-2 1,0-2-1,40-4-281,3 1-161,-22 4 90,34-1-1058,-37-11-3815,-41 5 1060</inkml:trace>
  <inkml:trace contextRef="#ctx0" brushRef="#br0" timeOffset="-59635.028">4747 4408 368,'0'0'7201,"0"0"-5406,0 0-1579,0 0 342,0 0 653,1 5 198,6 5-1029,0 1-1,0-1 1,1 0 0,1 0 0,0-1 0,0 0-1,0-1 1,1 0 0,1-1 0,-1 0-1,1 0 1,1-1 0,-1 0 0,6 1-380,-10-3 67,15 9 43,2 0 1,-1-2-1,1 0 1,1-1 0,0-2-1,0-1 1,1 0-1,0-2 1,0-1 0,0-2-1,10 0-110,41-1 251,-37 3-149,-1-3 1,0-1-1,0-1 0,1-2 0,-1-3 1,-1 0-1,1-3 0,-1-1 0,-1-2 1,0-1-1,0-2 0,10-7-102,-14 1 52,0-1 0,-1-1 1,-2-2-1,-1-1 0,0-2 0,-3 0 0,0-2 0,-1 0 1,-2-2-1,-2-1 0,5-11-52,119-304 376,-124 283-243,-2-1 1,-3-1-1,-3-1 1,-3 0-1,-3 0 0,-2-18-133,-21-107 731,5 64-645,11 129-68,0 0 1,0 0-46,0 0-42,0 0-64,0 0-113,0 0-170,0 0-78,0 0-135,0 0-305,0 0-307,-2-3-8367,-12-3 3903,1 5 16675,3 5-6203,-7 22-6406,13-17 2932,-146 282-1010,81-143-577,58-143-1879,13-36 721,55-134-7603,-36 115 4114</inkml:trace>
  <inkml:trace contextRef="#ctx0" brushRef="#br0" timeOffset="-59351.13">6274 3107 4114,'0'0'1206,"0"0"704,0 0-21,0 0-483,0 0-14,17-3 172,61-5-478,-71 8-929,0 0 0,0 0 0,1 1 0,-1 0 0,0 1 0,0-1 0,0 1 0,0 1 1,0-1-1,0 1 0,-1 1 0,1-1 0,-1 1 0,0 0 0,0 0-157,31 18 923,108 40 643,-140-59-1746,3 4 508,-13-5-3571,-19 0-1533</inkml:trace>
  <inkml:trace contextRef="#ctx0" brushRef="#br0" timeOffset="-56608.644">4946 2342 2305,'0'0'1297,"0"0"-1073,0 0 112,0 0-320,0 0 96,0 0-64,0 0-48,-108 3-48,98-3-224,4 0-80,-10-3 272,5 1-16,1 2-449,-12 0-1183</inkml:trace>
  <inkml:trace contextRef="#ctx0" brushRef="#br0" timeOffset="-55298.864">4693 2301 3073,'0'0'918,"0"0"-680,0 0-68,0 0 551,0 0 711,49-7 4624,-42 9-5962,-1 1-1,0 0 1,0 0-1,-1 0 0,1 1 1,-1 0-1,1 0 1,-1 0-1,0 1 0,-1-1 1,1 1-1,-1 0 0,0 1 1,0-1-1,-1 1 1,0 0-1,0 0 0,0 0 1,0 0-1,0 3-93,18 27 328,34 41-61,-52-76-264,-1 1-1,0-1 1,1 1-1,-1-1 1,1 0 0,-1 0-1,1 0 1,-1 0-1,1 0 1,0-1 0,-1 1-1,1-1 1,0 0-1,0 0 1,-1 0 0,1 0-1,0 0 1,0 0-1,-1-1 1,1 0 0,0 1-1,-1-1 1,1 0-1,-1 0 1,1 0 0,-1-1-1,1 1 1,-1 0-1,0-1 1,0 0 0,0 1-1,0-1 1,0 0-1,0 0 1,0 0 0,0-1-1,-1 1 1,1 0-1,-1-1 1,1-1-3,26-41-27,-24 35 14,1 0 0,1 0 0,0 1 0,0-1-1,1 1 1,0 1 0,0 0 0,1 0 0,0 0 0,0 1 0,1 0 0,0 0 0,7-3 13,-8 8 3,0 0 0,1 1 1,-1 0-1,1 0 1,-1 1-1,1 0 1,0 0-1,-1 1 1,1 0-1,-1 1 1,0 0-1,1 0 1,-1 1-1,0 0 1,0 0-1,0 1 0,-1 0 1,0 0-1,1 1 1,0 1-4,-3-2-1,0 1 1,1-1 0,-1-1-1,1 1 1,0-1-1,0 0 1,1 0-1,-1-1 1,1 0-1,-1 0 1,1 0 0,-1-1-1,1 0 1,0 0-1,0-1 1,0 0-1,-1 0 1,1-1-1,0 0 1,0 0 0,-1 0-1,1-1 1,0 0-1,-1 0 1,0 0-1,1-1 1,-1 0-1,0-1 1,-1 1 0,5-4 0,-1 1-37,0-1 0,0 1 0,1 1 0,0 0 0,1 0 0,-1 1 0,1 0 1,-1 1-1,1 0 0,0 1 0,0 0 0,1 1 0,-1 0 0,0 0 0,0 2 0,1-1 1,3 2 36,-9 0 20,-1 0 0,0 1 1,0 0-1,0 0 0,0 0 0,0 0 1,0 1-1,-1 0 0,0 0 1,0 0-1,0 1 0,0-1 1,0 1-1,-1 0 0,0 0 1,0 0-1,-1 0 0,3 6-20,63 64 323,-60-74-340,1 0 1,0-1-1,-1 0 0,1 0 0,0-1 1,-1 0-1,1-1 0,0 1 1,-1-2-1,0 1 0,0-1 1,0-1-1,0 1 0,0-1 0,0-1 1,-1 1-1,0-1 0,0-1 1,0 1-1,-1-1 0,0 0 1,0-1-1,0 0 0,1-3 17,69-50-239,70 29-66,-17-45-79,-112 82-393,-14-15-6257,-7-13 1175</inkml:trace>
  <inkml:trace contextRef="#ctx0" brushRef="#br0" timeOffset="-30873.209">5413 347 10853,'0'0'1262,"0"0"144,0 0-115,0 0-128,0 0-245,0 5-294,0 326 257,-16-10-1450,3-220-597,10-80-5388,3-111 55,0 35 2889</inkml:trace>
  <inkml:trace contextRef="#ctx0" brushRef="#br0" timeOffset="-30624.665">5489 780 3554,'0'0'1795,"0"0"-264,0 0 73,0 0-179,0 0-441,9-2-237,201-64 312,-200 63-1358,-7 21-6314,-26 20 1082</inkml:trace>
  <inkml:trace contextRef="#ctx0" brushRef="#br0" timeOffset="-30376.216">5424 1111 5763,'0'0'1280,"0"0"-1040,0 0-16,0 0 1121,0 0-256,0 0-513,108-65-192,-76 43-336,6 0-48,-1 1 0,-4 1 0,-7 6 0,1 2-80,-5 7-368,-11 5-305,-11 0-991,0 2-994,0 22 145</inkml:trace>
  <inkml:trace contextRef="#ctx0" brushRef="#br0" timeOffset="-30220.663">5569 1266 4834,'0'0'806,"0"0"56,0 0 119,0 0-71,13-4-120,253-136-347,-263 138-758,0 1-594,-3 0-3078,0 1 1669</inkml:trace>
  <inkml:trace contextRef="#ctx0" brushRef="#br0" timeOffset="-29938.346">5682 1053 2417,'0'0'2116,"0"0"-310,0 0 152,0 0 8,0 0-82,3 8-198,52 288 1355,-27-101-3059,-22-164-2,-4-14-33,1 0-1,0 0 1,1 0-1,1-1 1,1 0-1,0 1 0,1-2 1,1 1-1,1-1 1,7 10 53,-16-24-61,1 1 1,0-1 0,0 0 0,0 0-1,1 0 1,-1 0 0,0 0-1,0 0 1,0-1 0,1 1-1,-1 0 1,0-1 0,1 1-1,-1 0 1,1-1 0,-1 0-1,1 1 1,-1-1 0,1 0-1,-1 0 1,1 0 0,-1 0-1,1 0 1,-1 0 0,1 0 0,-1 0-1,1-1 1,-1 1 0,0-1-1,1 1 1,-1-1 0,1 1-1,-1-1 1,0 0 0,0 0-1,1 1 1,-1-1 0,0 0-1,0 0 1,0 0 0,0 0-1,0-1 1,0 1 0,0 0 0,0 0-1,0-1 61,36-135-4631,-20 43-1143</inkml:trace>
  <inkml:trace contextRef="#ctx0" brushRef="#br0" timeOffset="-29298.069">5962 833 13350,'0'0'600,"0"0"38,0 0 205,0 0-219,50-8-122,220-92-1852,-258 77-3386,-57 5 2340,36 16 1516,4 1 743,-89-22-3192,29 17 8943,64 6-4344,1 0-307,0 0-195,0 3-159,43 171 1994,-43 96-2274,55-271-836,98-130 189,-143 138-4150,-17 64 1042,-17-13-184,-7 6 614</inkml:trace>
  <inkml:trace contextRef="#ctx0" brushRef="#br0" timeOffset="-29081.479">6107 1440 2769,'0'0'3813,"0"0"-2856,0 0-706,0 0 790,0 0 546,13-9 6,259-185 675,-261 188-2362,2-3-665,-23 7-4196,-10 0 1657,-1-8 78</inkml:trace>
  <inkml:trace contextRef="#ctx0" brushRef="#br0" timeOffset="-28818.325">6231 952 4610,'0'0'1812,"0"0"52,0 0-20,0 0 138,0 0-162,1 2-574,9 17-1018,-1 0 1,-2 0-1,0 1 1,-1 0-1,0 0 1,-2 0-1,0 1 1,-1 9-229,-1-19 44,78 341-1946,-64-319-1750,-16-32 1504,0-4-221,0-15 11,-5-11-358</inkml:trace>
  <inkml:trace contextRef="#ctx0" brushRef="#br0" timeOffset="-28183.882">5908 1082 10805,'0'0'1067,"0"0"168,0 0-74,9 0-435,5 1-986,1 0 0,-1 1 1,0 0-1,0 1 1,0 1-1,0 0 0,-1 1 1,0 1-1,0 0 1,9 6 259,-19-10-124,-1 1-1,0 0 1,-1 0 0,1-1 0,0 1 0,-1 0 0,0 1 0,1-1 0,-1 0 0,0 0 0,-1 0 0,1 1-1,-1-1 1,1 0 0,-1 1 0,0-1 0,0 1 0,-1-1 0,1 0 0,-1 1 0,1-1 0,-1 0 0,0 0-1,0 0 1,0 1 0,-1-1 0,1 0 0,-1 0 0,0-1 0,0 1 0,0 0 0,0 0 0,0-1 0,-1 0-1,1 1 1,-1-1 0,-1 1 124,-92 73 667,81-66 1168,17-9 166,12-1-2000,177 0-826,-186 47 364,-11-23 467,-2-1-1,0-1 1,-2 1 0,0-2 0,-1 1 0,-1-2 0,-2 1 0,0-2 0,0 0-1,-6 4-5,-18 26 2129,37-48-1550,15-1-523,48-5 396,1-2 1,-1-3-1,-1-2 0,0-4 0,11-5-452,83-20-145,-124 34-139,104-31-48,-58-9-4548,-47 14-1504</inkml:trace>
  <inkml:trace contextRef="#ctx0" brushRef="#br0" timeOffset="-27873.837">6650 103 16744,'0'0'1632,"0"0"-1632,0 0-160,0 0 64,0 0-96,0 0-160,0 0 240,70 72 80,-38-36 32,0-2-64,-10-5-400,5-5-209,-11-9-431,-6-1-1297,-4-4-1825,-6 0-2881</inkml:trace>
  <inkml:trace contextRef="#ctx0" brushRef="#br0" timeOffset="-27622.243">6585 463 10117,'0'0'832,"0"0"-144,0 0 1329,0 0-976,0 0-417,0 0-304,54 126-192,-49-88-96,1 11-32,-6 4 0,0-5-208,0-6-528,0-9-433,0-11-688,0-12 129,0-10 15,0 0-256,0-29-3362</inkml:trace>
  <inkml:trace contextRef="#ctx0" brushRef="#br0" timeOffset="-27014.519">6714 552 10117,'0'0'1584,"0"0"-394,0 0 296,0 0-152,0 0-437,18-6-308,25-10-849,-1 2 1,2 2-1,0 2 0,0 1 0,38-1 260,-79 52-3340,-9-28 2940,-2-1 0,1 0 0,-2 0 1,0-1-1,0 0 0,-1 0 0,0-1 0,-1-1 1,-1 0-1,1 0 0,-2-1 400,-25 26-1624,11-9 469,-76 70 347,30-36 6466,70-52-1104,21-10-4500,136-34-841,-152 36-54,-2 0-308,-1 26-628,-40 73-1917,-31-7 3464,42-58 1150,5-5 6150,58-47-7278,59-28 297,-28 33-3193,-57 28-797,-7 11 932</inkml:trace>
  <inkml:trace contextRef="#ctx0" brushRef="#br0" timeOffset="-26766.021">6682 1389 9396,'0'0'867,"0"0"-552,0 0 462,0 0 1202,0 0-269,22-16-739,332-262-136,-345 272-861,116-52-372,-124 58-226,-3 5 139,0-1 1,0 0-1,0 0 1,0 0-1,-1 0 0,1-1 1,-1 1-1,0-1 1,0 1-1,-1-1 1,1 0-1,-1 0 0,1-1 1,-1 1-1,0-1 1,0 0-1,0 0 1,0 0-1,-4 1 485,-28 11-5074</inkml:trace>
  <inkml:trace contextRef="#ctx0" brushRef="#br0" timeOffset="-26516.988">6790 845 7796,'0'0'1856,"0"0"108,0 0 448,0 0-750,0 0-494,13 8-429,43 28-173,-23 37 16,-23 292-820,-10-320-273,0 50-4028,0-93 1367,-5-2-1270</inkml:trace>
  <inkml:trace contextRef="#ctx0" brushRef="#br0" timeOffset="-26328.237">7107 1230 7267,'0'0'1489,"0"0"-144,0 0 159,0 0-527,0 0-465,0 0-368,134 111-144,-112-92-496,-1-4-1121,-5-5 673,6-10-7572</inkml:trace>
  <inkml:trace contextRef="#ctx0" brushRef="#br0" timeOffset="-25712.161">7187 228 11877,'0'0'2524,"0"0"-1595,0 0-318,0 0-64,0 0-139,5 0-256,289-45-318,-311 57-54,1 0 0,1 1-1,0 1 1,1 0 0,0 1-1,1 1 1,1 0-1,1 0 1,0 2 0,-3 6 220,13-23-7,0 0 1,0 0-1,0 1 1,0-1-1,0 0 1,1 1-1,-1-1 1,0 1-1,1-1 1,-1 1-1,1-1 1,-1 1-1,1-1 1,0 1-1,0 0 1,0-1-1,0 1 1,0-1-1,0 1 1,0-1-1,0 1 1,0 0-1,1-1 1,-1 1-1,1-1 0,-1 1 1,1-1-1,0 1 1,-1-1-1,1 0 1,0 1-1,0-1 1,0 0-1,0 0 1,0 1-1,0-1 1,1 0-1,-1 0 1,0 0-1,0 0 1,1-1-1,-1 1 1,1 0-1,-1 0 1,1-1-1,-1 1 1,1-1-1,-1 0 1,2 1 6,89 2-1106,-67-4 1079,-23 0 50,0 1 0,0 0-1,1-1 1,-1 1 0,0 0-1,0 0 1,0 0 0,0 0-1,0 1 1,0-1 0,0 0-1,0 1 1,0 0-1,0-1 1,0 1 0,0 0-1,0 0 1,0 0 0,0 0-1,-1 0 1,1 1 0,0-1-1,-1 1 1,1-1 0,-1 1-1,1-1 1,-1 1 0,0 0-1,0-1 1,0 1 0,0 0-1,0 0 1,0 0-1,0 0 1,-1 0 0,1 0-1,-1 0 1,1 0 0,-1 0-1,0 0 1,0 1 0,0-1-1,0 0 1,0 0 0,0 0-1,-1 0 1,1 0 0,-1 0-1,0 1-22,1 17 28,-2-1 0,0 1 0,-1-1-1,-2 1 1,1-1 0,-2-1 0,-1 1 0,0-1-1,-1 0 1,-1 0 0,-1-1 0,-1 1-28,-2 5-200,11-17 111,0-1 0,0 0 1,0 0-1,-1 0 1,0 0-1,0 0 0,0-1 1,0 1-1,-1-1 1,0 0-1,0 0 0,0 0 1,0 0-1,-1-1 1,1 1-1,-1-1 1,0-1-1,0 1 0,0-1 1,0 1-1,0-2 1,-1 1-1,1 0 0,-4-1 89,-23-38-5415,12-7 55</inkml:trace>
  <inkml:trace contextRef="#ctx0" brushRef="#br0" timeOffset="-25415.052">7230 417 4914,'0'0'4208,"0"0"-2963,0 0 522,0 0 476,0 0-597,16 2-384,47 11-264,-59-11-957,-1-1-1,0 1 1,0 0 0,0 0-1,0 0 1,0 0-1,0 1 1,0-1 0,-1 1-1,1-1 1,-1 1 0,0 0-1,0 0 1,0 0-1,0 0 1,0 1 0,-1-1-1,1 0 1,-1 1 0,0-1-1,0 1 1,0 0 0,-1-1-1,1 1 1,-1 3-41,4 8 113,108 575 369,-100-543-593,-5-17-59,1-1 1,0 0-1,3-1 0,0 0 1,2 0-1,1-2 0,14 22 170,-2-33-1986,-8-23-2452,-4-32 746,-7-17-1073</inkml:trace>
  <inkml:trace contextRef="#ctx0" brushRef="#br0" timeOffset="-25169.04">7671 381 4818,'0'0'7991,"0"0"-6105,0 0-1129,0 0 183,0 0-311,0 6-445,0-5-191,1 1 0,-1 0 0,0-1-1,1 1 1,-1-1 0,1 1 0,-1 0 0,1-1-1,0 1 1,0-1 0,-1 0 0,1 1-1,0-1 1,0 0 0,1 1 0,-1-1 0,0 0-1,0 0 1,1 0 0,-1 0 0,0 0 0,1 0-1,-1-1 1,1 1 0,-1 0 0,1-1 0,-1 1-1,1-1 1,0 1 0,-1-1 0,1 0 0,0 0-1,-1 0 1,1 0 0,0 0 0,-1 0-1,1 0 1,0 0 0,-1-1 0,1 1 0,-1-1-1,1 1 1,-1-1 0,1 1 0,-1-1 0,1 0-1,0-1 8,130-30-1520,-120 92-4139,-16-13 1908,-18 6-232</inkml:trace>
  <inkml:trace contextRef="#ctx0" brushRef="#br0" timeOffset="-24951.964">7591 857 4466,'0'0'5781,"0"0"-2462,0 0-1633,0 0-936,1 5-595,5-4-121,0 0 0,1 0 0,-1 0 1,0-1-1,0 1 0,0-2 0,1 1 1,-1-1-1,0 0 0,0 0 0,0 0 1,0-1-1,0 0 0,0 0 0,-1-1 0,1 1 1,-1-1-1,1 0 0,-1-1 0,0 0 1,0 1-1,-1-2 0,4-2-34,12-5 66,230-131-236,-247 142-451,17-6 648,-16 10-2348,-4 4-3304,-4 14 446</inkml:trace>
  <inkml:trace contextRef="#ctx0" brushRef="#br0" timeOffset="-24658.553">7902 785 4434,'0'0'2953,"0"0"-1176,0 0-147,0 0 435,0 0-211,-5 25 1081,58 154-1086,-8 164-2153,-46-342 240,1 0 1,0-1 0,0 1-1,-1 0 1,1-1 0,0 1-1,-1 0 1,1-1 0,0 1-1,-1-1 1,1 1-1,-1 0 1,1-1 0,-1 1-1,1-1 1,-1 0 0,0 1-1,1-1 1,-1 1-1,0-1 1,1 0 0,-1 1-1,0-1 1,1 0 0,-1 0-1,0 0 1,1 1 0,-1-1-1,0 0 1,0 0-1,1 0 1,-1 0 0,0 0-1,0 0 1,1-1 0,-1 1-1,0 0 1,1 0 0,-1 0-1,0-1 1,1 1-1,-1 0 1,0-1 0,1 1-1,-1-1 1,0 1 0,1 0-1,-1-1 1,1 1 0,-1-1-1,1 0 1,-1 1-1,1-1 1,0 1 0,-1-1-1,1 0 1,0 1 0,-1-1-1,1 0 1,0 1 0,0-1-1,-1 0 1,1 0-1,0 1 1,0-1 63,-52-44-3535,51 44 3385,-42-42-4020,0-5-1192</inkml:trace>
  <inkml:trace contextRef="#ctx0" brushRef="#br0" timeOffset="-24443.594">7720 942 5010,'0'0'2722,"0"0"-1010,0 0 849,0 0 113,0 0-1186,0 0-447,64 72-113,-64-28-528,0 4-271,0 3-33,0 0-80,-11-10-32,11-12-289,-5-10-479,5-14-641,0-2-607,0-3-1874,0 0-2305</inkml:trace>
  <inkml:trace contextRef="#ctx0" brushRef="#br0" timeOffset="-24196.491">8047 998 9524,'0'0'1233,"0"0"2080,0 0-1712,0 0-848,0 0-577,162 31-96,-130-17-80,6-4 16,-1-3-48,-5-7-337,6 0 129,0 0-1633,-11-17-1984,-1-14-3411</inkml:trace>
  <inkml:trace contextRef="#ctx0" brushRef="#br0" timeOffset="-23718.054">8365 296 11733,'0'0'2084,"0"0"-1564,0 0-232,0 0 278,0 0 61,5 0-238,172-14 180,-54 1-495,-122 29 351,-4 3-303,0-1 0,-2 1 0,0-1 0,-1 1 1,-1-2-1,-1 1 0,0-1 0,-1 0 0,-1-1 0,-1 2-122,-1 2 78,-197 313-147,113-194-2767,91-133 2070,0-2-652,4-2-2276,1-2-671</inkml:trace>
  <inkml:trace contextRef="#ctx0" brushRef="#br0" timeOffset="-23499.159">8542 601 496,'0'0'5416,"0"0"-2740,0 0-192,0 0 101,0 0-760,23 12-438,73 42-368,-91-50-962,-1 1-1,1-1 0,-1 1 1,0 0-1,0 0 0,-1 0 1,1 1-1,-1-1 0,-1 1 1,1 0-1,-1 0 0,0 0 1,0 0-1,0 0 0,-1 1 1,0-1-1,-1 0 0,1 0 1,-1 1-1,-1 5-56,3 12 60,53 289-1522,-47-287 842,25 62-1635,-2-40-3156,-13-33-1739</inkml:trace>
  <inkml:trace contextRef="#ctx0" brushRef="#br0" timeOffset="-23234.713">8795 574 11605,'0'0'3554,"0"0"-3554,0 0 160,0 0 432,0 0-47,0 0-97,123 85-272,-101-80-176,-1-3 0,1 1-448,-6-3-1009,-5 0-3057,-11 2-5651</inkml:trace>
  <inkml:trace contextRef="#ctx0" brushRef="#br0" timeOffset="-22656.964">9144 456 11333,'0'0'2583,"0"0"-1289,0 0-211,0 0-104,0 0-320,-14-1-299,66-12-380,0-3-1,-1-2 1,-1-2-1,-1-2 1,-1-2-1,30-22 21,17-16-3727,-95 52-3153,-9 7 1640</inkml:trace>
  <inkml:trace contextRef="#ctx0" brushRef="#br0" timeOffset="-22378.225">9262 71 688,'0'0'3533,"0"0"-1479,0 0 80,0 0-149,0 0 189,1 1 2089,4 20-3547,-5 31-463,-2 0 0,-2 0-1,-2 0 1,-3-1 0,-14 48-253,-152 381-2444,174-476 1769,-4 6 1096,4-10-7487,1-35 180</inkml:trace>
  <inkml:trace contextRef="#ctx0" brushRef="#br0" timeOffset="-22144.908">9252 463 12134,'0'0'1280,"0"0"-976,0 0 977,0 0-65,53 152-287,-42-94-385,-6 13-272,-5-1-192,0 2-80,0-4-64,6-8-160,-1-6-384,1-18-64,4-12-449,1-17-528,5-7-1184,-5-14-897,0-39 257</inkml:trace>
  <inkml:trace contextRef="#ctx0" brushRef="#br0" timeOffset="-21540.705">9364 608 8884,'0'0'1483,"0"0"-1114,0 0 4,0 0 297,0 0-91,4-4-321,17-11-248,0 1 0,1 1 0,1 1 0,0 1-1,0 1 1,1 0 0,0 2 0,1 1-1,7 0-9,-31 6-18,0 1 0,1-1 0,-1 1-1,0-1 1,0 1 0,0-1 0,0 1-1,1 0 1,-1 0 0,0 0 0,0 0-1,0 0 1,1 0 0,-1 0 0,0 0-1,0 0 1,1 0 0,-1 1 0,0-1-1,0 0 1,0 1 0,0-1 0,0 1-1,0-1 1,1 1 0,-1 0 0,0 0-1,-1-1 1,1 1 0,0 0 0,0 0-1,0 0 1,0 0 0,-1 0 0,1 0-1,0 0 1,-1 0 0,1 0 0,-1 0-1,1 0 1,-1 1 0,0-1 0,1 0-1,-1 0 1,0 0 0,0 1 0,0-1-1,0 0 1,0 0 0,0 0 0,0 1-1,0-1 1,0 0 0,-1 0 0,1 0-1,-1 1 1,1-1 0,0 0 0,-1 0-1,0 0 1,1 0 0,-1 0 0,0 0 18,-36 122 1731,37-120-1744,0 1 1,1-1-1,-1 0 0,1 1 1,-1-1-1,1 0 0,0 1 1,0-1-1,0 0 0,1 0 0,-1 0 1,1 0-1,0 0 0,0 0 1,0 0-1,0-1 0,0 1 1,1-1-1,-1 0 0,1 1 1,-1-1-1,1 0 0,0 0 0,0-1 1,0 1-1,0-1 0,0 1 1,0-1-1,0 0 0,1 0 1,-1 0-1,0-1 0,2 1 13,69 22-178,87 48 87,-158-65 143,0-1 0,0 1 0,-1-1 0,0 1 1,0 0-1,0 0 0,-1 0 0,0 0 0,0 0 0,0 0 1,-1 0-1,0 0 0,0 0 0,0 0 0,-1 0 1,0 0-1,0 0 0,-1 0 0,0 0 0,0 0 0,0 0 1,0-1-1,-1 1 0,0-1 0,0 0 0,-1 0 0,0 0 1,1 0-1,-2 0 0,1-1 0,0 0 0,-1 0 0,0 0 1,0 0-1,0-1 0,-4 2-52,-4 9 106,0-2-1,-1 0 1,-1 0 0,0-1 0,-1-1 0,0 0-1,0-2 1,-1 0 0,0 0 0,0-2-1,-1 0 1,0-1 0,0 0 0,-2-2-106,12-40 88,9 17-151,0 0 1,2 0 0,0 1 0,1-1-1,1 1 1,1 0 0,1 0 0,0 0-1,1 1 1,1 0 0,1 1 0,8-11 62,120-145-2609,-21 89-2095,-83 66 721</inkml:trace>
  <inkml:trace contextRef="#ctx0" brushRef="#br0" timeOffset="-21150.714">10208 446 3682,'0'0'10066,"0"0"-7961,0 0-1735,0 0 284,0 0 34,-7 2-245,-21 6-381,20-6-164,12-2-23,13-4 129,1 0-1,-1-1 1,0-1 0,-1-1 0,0 0-1,0-2 1,0 1 0,-1-2 0,0 0-1,-1-1 1,0 0 0,-1-1 0,3-4-4,19-13-12,-7 7-159,98-71-3916,-121 91 1761,-5 2-2290,-9 0 801</inkml:trace>
  <inkml:trace contextRef="#ctx0" brushRef="#br0" timeOffset="-20872.529">10343 139 3153,'0'0'2588,"0"0"-843,0 0 459,0 0-46,0 0 184,0 0 1197,-1 13-2897,-11 51-489,-4-2 0,-1 0 0,-4 0-1,-2-2 1,-20 35-153,25-53 12,-138 317-2373,147-344 615,8-13-3847,1-18 52</inkml:trace>
  <inkml:trace contextRef="#ctx0" brushRef="#br0" timeOffset="-20608.454">10235 688 5907,'0'0'3495,"0"0"-2124,0 0 512,0 0 4,0 0-596,11 0-240,-6-1-853,-3 1-158,0-1 1,0 1-1,1-1 0,-1 1 0,0 0 1,0 0-1,0 0 0,0 0 0,0 0 1,1 0-1,-1 1 0,0-1 0,0 1 1,0 0-1,0-1 0,0 1 1,0 0-1,0 0 0,0 0 0,0 0 1,-1 1-1,1-1 0,0 0 0,-1 1 1,1-1-1,-1 1 0,1-1 0,-1 1 1,0 0-1,1 0-40,8 41 89,-1 1 1,-3 0-1,-1 0 0,-2 0 0,-3 20-89,15 138-1676,-15-203 1494,0 1-1,0-1 1,0 0-1,0 1 1,0-1-1,0 1 1,0-1-1,0 1 1,0-1-1,0 0 1,0 1-1,0-1 1,0 1-1,1-1 1,-1 1-1,0-1 1,1 1-1,-1-1 1,0 1-1,1-1 1,-1 1 0,0-1-1,1 1 1,-1-1-1,1 1 1,-1 0-1,1-1 1,-1 1-1,1 0 1,-1-1-1,1 1 1,-1 0-1,1 0 1,-1-1-1,1 1 1,-1 0-1,1 0 1,0 0-1,-1 0 1,1 0-1,-1 0 1,1 0-1,0 0 1,-1 0-1,1 0 1,-1 0-1,1 0 1,-1 1-1,1-1 1,0 0-1,-1 0 1,1 1 0,-1-1-1,1 0 1,-1 1 182,1-36-3663</inkml:trace>
  <inkml:trace contextRef="#ctx0" brushRef="#br0" timeOffset="-20360.269">10407 809 8820,'0'0'1110,"0"0"-70,0 0 436,0 0 247,0 0-570,5-1-508,23-8-668,-1-1-1,1-1 1,-2-2-1,0-1 1,0 0-1,-1-2 1,-1-1-1,-1-1 1,-1-1-1,0-1 1,3-5 23,-27 35-10132,-3-5 9848,-15 19-4609</inkml:trace>
  <inkml:trace contextRef="#ctx0" brushRef="#br0" timeOffset="-20129.389">10547 545 4562,'0'0'2353,"0"0"-432,0 0-96,0 0 464,0 0-688,0 0-1169,0 29-352,11 12 32,0 13-80,-6 8-32,6 1-224,-6 0-144,6-5-737,-6-12-944,6-9 577,-6-16-385,-5-13-1857</inkml:trace>
  <inkml:trace contextRef="#ctx0" brushRef="#br0" timeOffset="-19865.864">10542 1060 14134,'0'0'1172,"0"0"-124,0 0-29,0 0-2,0 0-361,9 0-282,12-3-256,0 0 1,0-2 0,0-1 0,-1 0 0,1-2 0,-1 0 0,-1-1 0,0-2 0,16-10-119,55-25 98,-61 32-182,1 1 1,0 1-1,1 2 0,0 2 1,0 0-1,1 2 0,0 1 0,5 2 84,-35 3-848,-38 1-4168,-14 5-4316</inkml:trace>
  <inkml:trace contextRef="#ctx0" brushRef="#br0" timeOffset="-17186.6">11423 985 944,'0'0'10669,"0"0"-7667,0 0-2157,0 0 159,0 0 15,0 0-120,0 35 232,0-15-1096,-21 114-729,-19-71-1225,11-23-2162,12-17-1250</inkml:trace>
  <inkml:trace contextRef="#ctx0" brushRef="#br0" timeOffset="-62640.778">3468 2674 6499,'0'0'955,"0"0"232,0 0 283,0 0 67,0 0-16,0 0-518,0 0-379,-10 0 51,-149 19 2633,134-1-3263,0 1 1,1 1-1,1 1 0,1 1 0,1 1 1,1 1-1,1 1 0,1 1 0,2 0 1,0 1-1,2 1 0,1 0 0,1 1 0,1 0 1,2 1-1,1 0 0,1 0 0,2 1 1,1 0-1,1 0 0,2 7-45,-25 397 27,23-409-26,2 0 1,1-1 0,1 1-1,1 0 1,1-1 0,1 1-1,1-1 1,2 0 0,0-1-1,2 1 1,0-1 0,2-1-1,1 0 1,0-1 0,2 0-1,2 2-1,16 8-16,1-1 0,1-2-1,1-1 1,2-2 0,0-1 0,2-2-1,1-2 1,0-1 0,19 4 16,-6-13-1596,-52-11 1108,-1 0-134,0 0-229,0 0-355,0 0-530,0 0-497,0-1-422,0-5-1320</inkml:trace>
  <inkml:trace contextRef="#ctx0" brushRef="#br0" timeOffset="-62114.369">3150 4444 2465,'0'0'1347,"0"0"-295,0 0 423,0 0-26,0 0-297,-3 18 142,135 27 1667,95-30-1074,-217-16-1830,0 0 1,-1-1-1,1 0 1,-1 0-1,1-1 1,-1-1-1,0 1 1,0-1-1,0-1 1,-1 0-1,1 0 1,-1-1-1,5-4-57,27-16 496,-38 20-403,0 1-1,0 0 1,-1-1 0,0 0 0,0 1 0,0-1 0,-1 0 0,0 1-1,0-1 1,0 0 0,-1 1 0,0-1 0,0 0 0,0 1-1,-1-1 1,0 1 0,0 0 0,0-1 0,-1 1 0,0 0-93,-113-263-529,116 268 314,0 0 0,0 1 0,0-1 0,0 0 0,0 1 0,0-1 0,-1 0 0,1 1 0,0-1 0,0 0 0,0 1-1,0-1 1,0 0 0,0 0 0,-1 1 0,1-1 0,0 0 0,0 1 0,0-1 0,-1 0 0,1 0 0,0 1 0,0-1 0,-1 0-1,1 0 1,0 0 0,-1 0 0,1 1 0,0-1 0,0 0 0,-1 0 0,1 0 0,0 0 0,-1 0 0,1 0 0,0 0 0,-1 0-1,1 0 1,0 0 0,-1 0 0,1 0 0,0 0 0,-1 0 0,1 0 0,0 0 0,-1 0 0,1 0 215,0 15-5160</inkml:trace>
  <inkml:trace contextRef="#ctx0" brushRef="#br0" timeOffset="15370.954">0 3832 8132,'0'0'1731,"0"0"-682,0 0 370,0 0 160,0 0-279,0 0-308,0 0-336,0 0-277,22-2 568,266-42-2457,-180 23-4439,-85 21 1691</inkml:trace>
  <inkml:trace contextRef="#ctx0" brushRef="#br0" timeOffset="15793.466">495 3762 4162,'0'0'1966,"0"0"-776,0 0 141,0 0 441,0 0 127,2-1 1665,14-8-3174,320-42-96,-336 51-378,-1 0 0,1 0 1,0 1-1,0-1 0,0 0 0,-1 1 1,1-1-1,0 0 0,0 1 1,0-1-1,0 0 0,0 1 1,0-1-1,0 0 0,0 1 1,0-1-1,0 0 0,0 1 1,0-1-1,0 0 0,0 1 1,0-1-1,0 1 0,0-1 1,0 0-1,0 1 0,0-1 0,0 0 1,1 1-1,-1-1 0,0 0 1,0 0-1,1 1 0,-1-1 1,0 0-1,0 0 0,1 1 1,-1-1-1,0 0 0,0 0 1,1 0-1,-1 1 0,0-1 1,1 0-1,-1 0 0,0 0 0,1 0 1,-1 0-1,0 0 0,1 0 1,-1 1 83,-27 25-4969,-4-2-1145</inkml:trace>
  <inkml:trace contextRef="#ctx0" brushRef="#br0" timeOffset="16290.288">866 3404 3650,'0'0'2121,"0"0"-710,0 0-42,0 0 159,0 0-7,0 0-214,0 0-493,0 0-115,0 0-254,0 0-90,2 14 203,77 218 704,41 504-2116,-85-613-202,-34-123 962,0 0 0,0 0 1,0 0-1,0 0 1,0 0-1,-1 0 0,1 0 1,0 0-1,0-1 0,0 1 1,0 0-1,-1-1 1,1 1-1,0-1 0,0 1 1,-1-1-1,1 1 1,0-1-1,-1 1 0,1-1 1,-1 0-1,1 1 0,0-1 1,-1 0-1,0 1 1,1-1-1,-1 0 0,1 0 1,-1 0-1,0 1 1,1-1-1,-1 0 0,0 0 1,0 0-1,0 0 0,0 0 1,0 1-1,0-1 1,0 0-1,0 0 0,0 0 1,0 0-1,0 0 1,-1 1-1,1-1 0,0 0 1,-1 0-1,1 0 0,0 1 1,-1-1-1,1 0 1,-1 0-1,1 1 0,-1-1 1,0 0-1,1 1 94,-1-225-6867,-8 134 3847</inkml:trace>
  <inkml:trace contextRef="#ctx0" brushRef="#br0" timeOffset="16601.118">887 3409 2353,'0'0'1403,"0"0"-154,0 0 120,0 0-268,0 0-396,-4-6-236,-13-19-373,45 8 248,187 0 297,-212 17-606,0 0 1,0 1 0,0-1 0,0 1-1,0 0 1,0 0 0,0 0-1,0 1 1,0-1 0,-1 0-1,1 1 1,-1 0 0,1 0-1,-1 0 1,1 0 0,-1 0 0,0 0-1,0 0 1,0 1 0,0-1-1,0 1 1,-1 0 0,1-1-1,-1 1 1,0 0 0,0 0-1,0 0 1,0 0 0,0 0 0,0 0-1,-1 0 1,0 0 0,1 0-1,-1 0 1,0 1 0,-1-1-1,1 1-35,2 23 170,-1-1 0,-1 1-1,-1 0 1,-1 0 0,-2-1-1,0 1 1,-2-1 0,-1 0-1,-1-1 1,-9 19-170,-37 102-1395,48-152-2399,6-28-306</inkml:trace>
  <inkml:trace contextRef="#ctx0" brushRef="#br0" timeOffset="16939.251">1248 3320 5923,'0'0'752,"0"0"414,0 0 725,0 0-557,20 26-138,65 87-575,-76-101-568,-2 0 0,1 1 0,-2 0 0,1 0 0,-2 1 0,0-1 0,0 1 0,-2 0 0,1 1 0,-2-1 0,0 1 0,-1-1 0,0 6-53,0-9 42,0 80 825,-23-97-418,14-9-577,1 1 0,1-2 1,0 1-1,1-1 1,0 0-1,1 0 0,1 0 1,1 0-1,0-1 1,2 1-1,0-13 128,-1 5-561,0 20 391,-1 0 1,1 0-1,0 0 0,1 0 0,-1 0 0,1 0 0,0 0 0,0 0 0,0-1 0,0 1 0,1 0 0,0 0 0,-1 0 0,1 0 1,1 0-1,-1 0 0,1 1 0,0-1 0,-1 0 0,1 1 0,1-1 0,-1 1 0,1-1 0,-1 1 0,1 0 0,0 0 1,0 1-1,0-1 0,1 0 0,-1 1 0,0 0 0,1 0 0,1-1 170,18 2-3295,-2 1-768</inkml:trace>
  <inkml:trace contextRef="#ctx0" brushRef="#br0" timeOffset="17330.538">1661 3518 5843,'0'0'2150,"0"0"-120,0 0 102,0 0-355,0 0-817,1 4-517,1 2-442,0 1 0,1-1 0,-1 0 0,1 0 0,0-1 0,0 1 0,1-1 0,0 1 0,0-1 0,0 0 0,1-1-1,-1 1 1,1-1 0,0 1 0,1-2 0,-1 1 0,1 0 0,-1-1 0,1 0 0,0-1 0,0 1 0,1-1 0,-1 0 0,0-1 0,1 1 0,-1-1 0,1-1 0,5 1-1,-10-2-7,0-1 0,0 1 1,1-1-1,-1 0 0,0 0 0,-1 0 1,1 0-1,0 0 0,0 0 0,-1 0 1,1 0-1,-1-1 0,0 1 1,0 0-1,0-1 0,0 1 0,0-1 1,0 0-1,-1 1 0,1-1 0,-1 0 1,0 1-1,0-1 0,0 0 1,0 1-1,0-1 0,-1 0 0,1 1 1,-1-1-1,0 0 0,1 1 7,-1-7-18,2-15 16,1 17-51,-1-1 0,1 1 0,-1-1 0,-1 0 0,1 0 1,-1 0-1,-1 1 0,1-1 0,-1 0 0,-1 0 0,1 1 0,-1-1 0,-1 1 1,1-1-1,-1 1 0,-1 0 0,1 0 0,-1 0 0,0 1 0,-1-1 0,1 1 1,-1 0-1,-1 0 0,1 1 0,-1 0 0,0-1 0,0 2 0,-1-1 0,1 1 1,-1 0-1,0 0 0,-2 0 53,4 4-8,-1-1 0,0 1-1,1 0 1,-1 1 0,0-1 0,1 1 0,-1 0 0,1 0 0,-1 1 0,1 0-1,0 0 1,-1 0 0,1 1 0,0-1 0,1 1 0,-1 0 0,0 1 0,1-1 0,0 1-1,-1 0 1,2 0 0,-1 0 0,0 0 0,1 1 0,0 0 0,0-1 0,0 1-1,0 0 1,1 1 0,0-1 0,0 0 0,1 1 0,-1-1 0,1 1 0,0-1-1,1 1 1,-1 0 0,1-1 0,0 1 0,1-1 0,-1 1 0,1 0 0,0-1-1,0 1 1,2 1 8,-3-2-161,1-1 0,0 0 0,0 0 0,1 0 0,-1 0 0,1 0-1,0 0 1,0 0 0,0-1 0,0 1 0,1 0 0,-1-1 0,1 0 0,0 0-1,0 0 1,1 0 0,-1 0 0,0-1 0,1 1 0,0-1 0,-1 0 0,1 0-1,0 0 1,0-1 0,0 1 0,0-1 0,0 0 0,1 0 0,-1 0 0,0-1-1,0 0 1,1 1 0,-1-1 0,0-1 0,1 1 0,-1-1 0,0 0 0,2 0 161,36 1-3335</inkml:trace>
  <inkml:trace contextRef="#ctx0" brushRef="#br0" timeOffset="17653.247">1984 3029 9604,'0'0'2321,"0"0"-1518,0 0-282,0 0 106,0 0-99,9 29-240,52 171 38,-51-163-414,51 135 346,-58-165-337,1-1-1,0-1 1,0 1-1,0-1 0,1 1 1,0-1-1,0 0 1,0-1-1,0 1 0,1-1 1,0 0-1,0-1 1,0 1-1,0-1 0,0 0 1,1-1-1,-1 1 1,1-1-1,0-1 0,0 1 1,-1-1-1,1 0 1,0-1-1,3 0 80,-8 1-182,1-1 0,-1 0 1,1 0-1,-1 0 0,1-1 0,-1 1 1,1-1-1,-1 1 0,0-1 0,1 0 0,-1 1 1,0-1-1,1-1 0,-1 1 0,0 0 0,0 0 1,0-1-1,0 1 0,0-1 0,0 0 0,-1 1 1,1-1-1,-1 0 0,1 0 0,-1 0 0,1 0 1,-1-1-1,0 1 0,0 0 0,0 0 0,0-1 1,-1 1-1,1 0 0,-1-1 0,1 1 0,-1-1 1,0 1-1,0-1 0,0 1 0,0-1 0,0 1 1,-1-1 181,2-40-3162</inkml:trace>
  <inkml:trace contextRef="#ctx0" brushRef="#br0" timeOffset="17889.338">1887 3276 7347,'0'0'1393,"0"0"-1377,0 0 208,0 0 0,0 0-16,0 0-32,75 5-32,-37-22-144,10-2-80,-5-3-480,6 5-1137,-12 7-1136,1 5-913</inkml:trace>
  <inkml:trace contextRef="#ctx0" brushRef="#br0" timeOffset="18182.996">2339 3305 5042,'0'0'1868,"0"0"-38,0 0-35,0 0 41,0 0-411,7 16-617,26 52-442,-28-62-357,0 0 0,1 0 0,0-1 0,0 0 0,0 0 0,0 0 0,1-1 0,0 1 0,0-2 0,0 1 0,0-1 0,1 0 0,-1 0 0,1-1 1,0 0-1,0-1 0,0 0 0,-1 0 0,1 0 0,0-1 0,0 0 0,0-1 0,5 0-9,-8 0-8,-1-1 7,0 0 1,0 0-1,-1-1 1,1 0-1,-1 0 1,0 0-1,1 0 1,-1-1-1,-1 1 0,1-1 1,0 0-1,-1 1 1,0-1-1,0 0 1,0 0-1,-1-1 1,1 1-1,-1 0 1,0-1-1,0 1 1,0 0-1,-1-1 1,1 1-1,-1-1 1,-1 1-1,1-4 1,2-9-5,1 1-87,-1-1 1,0 0-1,-2 0 0,0 0 1,0 1-1,-2-1 1,0 0-1,-1 0 1,-2-4 91,2 17-48,0 1 1,-1-1 0,0 1 0,1 0 0,-1 0-1,0 0 1,-1 1 0,1-1 0,0 1 0,-1 0-1,1 0 1,-1 1 0,0-1 0,1 1 0,-1 0-1,0 0 1,0 1 0,0-1 0,0 1 0,1 0-1,-1 1 1,0-1 0,0 1 0,0 0 0,0 0 0,1 0-1,-1 1 1,0-1 0,-2 3 47,-2 5-10,0 0 0,0 1 0,1 0 0,1 1 0,0 0 0,0 0 1,1 1-1,0-1 0,1 1 0,1 1 0,0-1 0,0 0 0,1 1 0,1 1 10,-7 78-420,43-53-6782,-13-38 2101</inkml:trace>
  <inkml:trace contextRef="#ctx0" brushRef="#br0" timeOffset="18449.185">2742 3552 10645,'0'0'2113,"0"0"-1809,0 0 384,0 0 81,0 0-321,0 0-416,16 0 272,11 0-192,0 0-96,0-10-16,5-4-16,0-1-480,-5-2-1489,5 3-1121,1 4-2656</inkml:trace>
  <inkml:trace contextRef="#ctx0" brushRef="#br0" timeOffset="18790.767">3231 3346 9861,'0'0'1139,"0"0"461,0 0 249,0 0-435,0 0-331,18 5-189,3 1-985,1-1 0,0-2 0,0 0-1,0-1 1,0-1 0,0-2 0,0 0 0,0-1-1,0-1 1,-1-1 0,17-5 91,-4-5-1437,0 0-3313,-16 8-3995</inkml:trace>
  <inkml:trace contextRef="#ctx0" brushRef="#br1" timeOffset="33402.801">7639 3092 7876,'0'0'907,"0"0"248,0 0 334,0 0 690,0 0-733,-18 0-629,-137 0 1658,143 3-2452,0 0 0,0 1 0,0 1 0,0 0 0,1 0 0,0 1-1,0 0 1,1 1 0,-1 1 0,1-1 0,1 2 0,0-1 0,0 1 0,0 1-1,1-1 1,1 1 0,0 1 0,0-1 0,1 1 0,0 0 0,1 1 0,0 0-1,1-1 1,1 2 0,-1-1 0,2 0 0,0 0 0,0 8-23,3 65-149,4-1 1,4-1-1,3 1 1,4-2 0,4 0-1,3-1 1,4-1-1,3-1 1,3-2-1,4-1 1,9 8 148,-41-69-149,-1-1 1,2 0-1,0 0 1,1-1-1,0 1 0,1-2 1,0 1-1,1-1 1,0 0-1,1-1 0,1 0 1,0-1-1,0 0 1,1 0-1,0-1 0,0-1 1,1 0-1,0-1 1,1 0-1,10 3 149,-13-8-408,1 0 0,0-1-1,-1 0 1,1-1 0,0 0 0,-1-1 0,1-1-1,0 1 1,-1-2 0,0 1 0,1-2 0,-1 0-1,0 0 1,-1-1 0,1 0 0,-1-1 0,0 0 0,0 0-1,-1-1 1,0-1 0,7-6 408,23-29-2991</inkml:trace>
  <inkml:trace contextRef="#ctx0" brushRef="#br1" timeOffset="34530.916">7999 4036 5026,'0'0'1534,"0"0"-1192,0 0-374,-1-4 181,1 1-83,-1 2-11,1-1 1,-1 1 0,1 0-1,0-1 1,0 1 0,0-1 0,0 1-1,0-1 1,0 1 0,0-1-1,1 1 1,-1 0 0,0-1 0,1 1-1,-1-1 1,1 1 0,-1 0-1,1-1 1,0 1 0,0 0 0,-1 0-1,1 0 1,0 0 0,0-1-1,0 1 1,0 0 0,0 1-1,1-1 1,-1 0 0,0 0 0,0 0-1,0 1 1,1-1 0,-1 0-1,1 1 1,-1 0 0,0-1 0,2 1-56,-1-1 120,-2 1-78,0 0 6,-8-13 1468,0 11-1445,0 0 0,0 0 0,0 1 1,0 0-1,0 0 0,0 1 1,0 0-1,0 1 0,-1 0 0,1 0 1,0 0-1,1 1 0,-1 0 0,-2 2-71,22 55 16,66 63 566,-6 3 0,-5 4-1,-1 12-581,-63-135 36,0-1 1,0 1-1,-1 0 0,1 0 0,-1 0 0,-1 0 0,1 1 1,-1-1-1,0 0 0,0 1 0,-1-1 0,0 0 0,0 1 0,-1-1 1,1 0-1,-1 1 0,-1-1 0,1 0 0,-1 0 0,0 0 1,-1 0-1,1 0 0,-1 0 0,0 0 0,-1-1 0,1 0 1,-1 0-1,0 0 0,0 0 0,-1 0 0,0-1 0,1 0 0,-1 0 1,-1 0-1,1-1 0,-1 1 0,1-1 0,-3 0-36,-122 30-1221,38-29-4585,75-4 1487</inkml:trace>
  <inkml:trace contextRef="#ctx0" brushRef="#br1" timeOffset="35493.383">9047 4662 6067,'0'0'672,"0"0"-576,0 0-43,7 5 524,171 193 4022,-158-179-4492,0 0 0,2-2 0,0 0 0,1-2 0,1 0-1,0-2 1,1-1 0,0 0 0,1-2 0,0-1 0,0-1 0,1-1 0,0-2 0,1 0-1,-1-2 1,28 0-107,-21-1 44,0-2-1,1-1 1,-1-1-1,0-2 1,0-2-1,-1-1 1,0-1-1,0-2 1,0-1-1,23-13-43,-2-12 44,-2-3 1,-1-1-1,-3-3 0,-1-2 1,-2-2-1,-2-2 0,-3-2 0,-2-1 1,-2-2-1,26-54-44,-10 17 6,-4-3 0,-5-1 0,-3-3 0,-5-1 1,-4-1-1,-5-2 0,11-87-6,-19-219-3119,-26 366 1411,-16 60-2755,8 28-750</inkml:trace>
  <inkml:trace contextRef="#ctx0" brushRef="#br1" timeOffset="36273.813">11197 2795 3810,'0'0'2398,"0"0"-904,0 0-221,0 0-9,0 0 41,-3-1 2265,-16 1-3344,-69 89 132,67-59-329,-297 372-37,252-323-1851,65-78-156,1-1-1042,0-3-1617,0-11 704</inkml:trace>
  <inkml:trace contextRef="#ctx0" brushRef="#br1" timeOffset="36535.582">11058 2911 6947,'0'0'1345,"0"0"-433,0 0 49,0 0 271,0 0 1,0 0-673,53 147 0,-36-91-240,-1 2-127,0-5-97,0-2-96,0 0 0,-11-8 0,6 1-96,-11-5-641,0 2-1296,0-5-736,0-4-3090</inkml:trace>
  <inkml:trace contextRef="#ctx0" brushRef="#br1" timeOffset="37854.515">8520 2263 5426,'0'0'1740,"0"0"-620,0 0 41,0 0 200,0 0 42,18 9 32,-11 5-1461,-3-2 14,1-1 0,0 1 0,1-1-1,0 0 1,1-1 0,0 0 0,0 0-1,1 0 1,1-1 0,-1 0 0,2-1-1,-1 0 1,1 0 0,0-1 0,1 0 0,-1-1-1,1 0 1,1-1 0,-1 0 0,1 0-1,11 2 13,-16-7-138,1 0 0,-1 0-1,0-1 1,0 0-1,0 0 1,0 0 0,0-1-1,0 0 1,0-1-1,-1 1 1,1-1 0,-1-1-1,1 1 1,-1-1 0,0 0-1,-1 0 1,1-1-1,-1 0 1,0 0 0,0 0-1,0 0 1,-1-1-1,0 0 1,3-5 138,31-41-987,-33 42 824,1-1-1,1 1 1,0 0 0,0 1 0,1 0 0,0 0 0,0 0 0,1 1 0,1 1 0,-1-1 0,1 1 0,0 1 0,0 0-1,1 1 1,3-2 163,-11 7 151,0-1 0,1 1-1,-1 0 1,0 0 0,0 0-1,1 1 1,-1-1-1,0 1 1,0-1 0,0 1-1,1 0 1,-1 0 0,0 1-1,0-1 1,0 1 0,-1-1-1,1 1 1,0 0-1,-1 0 1,1 0 0,-1 0-1,1 1 1,-1-1 0,0 1-1,0-1 1,0 1 0,-1 0-1,1 0 1,0 0-1,-1 0 1,1 1-151,28 35 274,-19-27-264,1 0 0,0-1 0,0-1 0,1 0-1,1 0 1,-1-2 0,2 0 0,-1 0 0,1-1 0,0-1 0,0 0 0,1-1-1,-1-1 1,1-1 0,0 0 0,1-1 0,11 0-10,-16-4-100,-1-1-1,1 0 1,-1-1 0,0 0-1,0-1 1,0 0 0,-1 0-1,0-2 1,0 1 0,0-1-1,-1 0 1,0-1 0,0 0-1,-1-1 1,0 0 0,0 0-1,-1-1 101,105-84-1840,-110 93 1860,0 1 0,0-1 0,1 1 0,-1 0 0,0 0 0,1 0 0,-1 0 0,0 1 0,1-1 0,-1 1 0,0-1 0,0 1 0,1 0 0,-1 0 0,0 0 0,0 0 0,0 0 0,0 0 0,0 0 0,0 1 0,-1-1 0,1 1 0,0 0 0,-1-1 0,1 1 0,-1 0-1,1 0 1,-1 0 0,0 0 0,0 0 0,0 0 0,0 0 0,0 0 0,-1 1 0,1-1 0,0 0 0,-1 0 0,0 1 0,0-1 0,1 0 0,-1 1 0,-1-1 0,1 0 0,0 1 0,0-1 0,-1 0 0,0 0 0,1 1 0,-1-1 0,0 0 0,0 0 0,-1 1-20,4 20 327,-3-13-295,1 0 0,1 0 0,0-1 0,0 1 0,1 0 0,0-1-1,1 1 1,0-1 0,0 0 0,1 0 0,0 0 0,1 0 0,0-1-1,0 0 1,1 0 0,0 0 0,0 0 0,1-1 0,0 0 0,0-1-1,1 0 1,0 0 0,0 0 0,0-1 0,1 0 0,-1-1 0,1 0-1,0 0 1,1-1 0,-1 0 0,1 0 0,-1-1 0,1-1 0,3 1-32,9-1-82,-14 1-8,0-1-1,0 1 1,0-1 0,0-1-1,1 0 1,-1 0 0,0 0-1,0-1 1,0 0 0,1-1-1,-1 0 1,-1 0-1,1-1 1,0 0 0,0 0-1,-1-1 1,0 0 0,0 0-1,0-1 1,0 1 0,-1-2-1,1 1 1,-2-1-1,1 0 1,0 0 0,-1 0-1,2-4 91,10-33-2817,-5-2-1908</inkml:trace>
  <inkml:trace contextRef="#ctx0" brushRef="#br1" timeOffset="38663.138">10520 1905 5507,'0'0'2008,"0"0"-1020,0 0 140,0 0 230,0 0 21,11 0 1188,-14 41-2436,-2 0 1,-2 0-1,-2-1 1,-1 0-1,-13 30-131,-2 12 7,-87 283-4182,112-364 4006,-19 41-1173,0-36-2840,4-28 516</inkml:trace>
  <inkml:trace contextRef="#ctx0" brushRef="#br1" timeOffset="38913.587">10262 2093 8100,'0'0'2641,"0"0"-2641,0 0-144,0 0 144,0 0 64,0 0 240,70 8 96,-27 18 401,5 15-353,6 22-160,-5 12-208,-1 10-80,-10 2-688,-12-12-1890,-15-17-5441</inkml:trace>
  <inkml:trace contextRef="#ctx0" brushRef="#br0" timeOffset="42407.979">6709 2086 448,'0'0'640,"0"0"25,0 0-94,0 0 149,0 0-29,4-8-45,10-27 634,-5-16 3472,-9 51-4384,0 0 278,0 0 423,0 0 49,0 0-328,0 0-40,0 0-33,0 0-132,0 0-191,-1 23 33,-79 206-427,-32 83-1923,112-312 1794,0-1 1,0 1-1,-1 0 1,1-1 0,0 1-1,0 0 1,-1 0-1,1-1 1,0 1 0,-1 0-1,1 0 1,0 0-1,-1-1 1,1 1 0,0 0-1,-1 0 1,1 0-1,-1 0 1,1 0 0,0 0-1,-1-1 1,1 1-1,-1 0 1,1 0 0,0 0-1,-1 1 1,1-1-1,-1 0 1,1 0 0,0 0-1,-1 0 1,1 0-1,0 0 1,-1 0 0,1 1-1,0-1 1,-1 0-1,1 0 1,0 1 0,-1-1-1,1 0 1,0 0-1,-1 1 1,1-1 0,0 0-1,0 1 1,-1-1-1,1 0 1,0 1 0,0-1-1,0 0 1,0 1-1,0-1 1,-1 0 0,1 1-1,0-1 1,0 1 128,-4-46-3121,3 33 2201,-5-37-1681</inkml:trace>
  <inkml:trace contextRef="#ctx0" brushRef="#br0" timeOffset="42715.172">6413 1786 3666,'0'0'2139,"0"0"-1184,0 0-261,0 0 331,0 0 180,2-1 2218,13 5-2673,92 139 1875,-72-86-2572,-2 2-1,-2 1 0,-4 1 1,-2 2-1,-2 0-52,2 105-5856,-25-110-1078</inkml:trace>
  <inkml:trace contextRef="#ctx0" brushRef="#br2" timeOffset="57171.63">10396 6237 2065,'0'0'0,"0"0"16,0 0-32,0 0 16,0 0-112,-53-170-64,85 105-352,0-15-433</inkml:trace>
  <inkml:trace contextRef="#ctx0" brushRef="#br2" timeOffset="58689.571">10563 5867 4562,'0'0'910,"0"0"-478,23 15 352,75 47 222,-91-57-916,0 0 0,0-1 0,1 1 0,0-1 0,-1-1 0,1 1 0,1-1 0,-1-1 1,0 0-1,1 0 0,-1 0 0,1-1 0,-1 0 0,1-1 0,0 0 0,-1-1 0,1 1 0,0-2 0,-1 1 0,1-1 0,-1 0 0,0-1 0,0 0 0,0 0 0,0-1 0,0 0 0,-1 0 0,1-1 0,1-2-90,12-12 28,-1-1 0,0-2-1,-2 0 1,0-1 0,-2 0-1,-1-1 1,7-15-28,-11 20 87,173-375 63,-182 387-173,1 0 1,-1 0 0,2 0 0,-1 0-1,1 1 1,0-1 0,0 1 0,1 0-1,0 0 1,0 1 0,0-1 0,1 1 0,0 0-1,0 1 1,0-1 0,0 1 0,1 1-1,0-1 1,0 1 0,0 0 0,0 0-1,0 1 1,0 0 0,7-1 22,240 13 192,-249-8-194,-1-1-1,1 1 1,0-1 0,0 1 0,0-1-1,0-1 1,0 1 0,0-1-1,0 0 1,0 0 0,0 0-1,0-1 1,0 0 0,0 0 0,-1 0-1,1 0 1,0-1 0,0 0-1,-1 0 1,1 0 0,-1-1-1,0 1 1,1-1 0,-1 0 0,-1 0-1,1-1 1,0 1 0,-1-1-1,2-1 3,12-27-38,-1-1 0,-1 0-1,-2-1 1,-1-1 0,-2 0-1,-2 0 1,-1-1 0,0-8 38,2-3-150,8-55-53,-4-1 1,-4-1-1,-5-68 203,-5 170-11,0-1 0,0 0 0,1 1 0,-1-1 0,1 1 0,0-1 1,0 0-1,0 1 0,0-1 0,0 0 0,0 1 0,1-1 0,-1 1 0,1-1 0,0 0 0,0 1 0,0 0 0,0-1 1,0 1-1,0-1 0,1 1 0,-1 0 0,1 0 0,-1 0 0,1 0 0,0 0 0,0 0 0,0 1 0,0-1 0,0 0 1,1 1-1,-1 0 0,0-1 0,1 1 0,-1 0 0,1 0 0,-1 0 0,1 1 0,-1-1 0,1 1 0,0-1 1,-1 1-1,1 0 0,-1 0 0,1 0 0,0 0 0,-1 1 0,1-1 0,0 1 0,-1-1 0,1 1 0,-1 0 0,1 0 1,-1 0-1,2 1 11,69 89 755,-70-91-787,-1 0 0,0 0 1,1 0-1,-1 0 1,1-1-1,-1 1 1,1-1-1,-1 1 0,0-1 1,0 0-1,1 0 1,-1 0-1,0-1 1,0 1-1,0 0 0,0-1 1,0 1-1,0-1 1,-1 0-1,1 1 1,0-1-1,-1 0 0,1 0 1,-1 0-1,0 0 1,0-1-1,0 1 1,0 0-1,0 0 0,0-1 1,0 1-1,-1 0 1,1-1-1,-1 1 1,0-1-1,0 1 0,0-1 1,0 1-1,0-1 32,6-14-102,53-67-5504,-49 76 3400</inkml:trace>
  <inkml:trace contextRef="#ctx0" brushRef="#br2" timeOffset="59192.619">12611 3450 10117,'0'0'1435,"0"0"-1104,0 0-267,0 0 48,0 0 445,0 0 476,0 4-233,-16 646 406,-16-293-7726,30-380 2723,-7-26-917</inkml:trace>
  <inkml:trace contextRef="#ctx0" brushRef="#br2" timeOffset="59440.85">12396 3644 8420,'0'0'1953,"0"0"-1921,0 0 16,0 0-48,145 133 544,-91-65 416,5 9-95,0-2-561,0-3-192,-5-6-80,-5-6-32,-1-11-128,-10-13-848,-1-7-849,-21-17-3266</inkml:trace>
  <inkml:trace contextRef="#ctx0" brushRef="#br2" timeOffset="61060.772">7983 7470 3298,'0'0'1083,"0"0"-734,0 0-143,0 0 394,0 0 547,-6-1 5943,-21-8-7046,0-21-9,2-1 0,1-1 0,1-1-1,2-1 1,1-1 0,2-1 0,1 0 0,2-1 0,2-1 0,1 0 0,3-1-1,0 0 1,3-1 0,-1-16-35,-13-89-77,6 0-1,7 0 1,11-141 77,-4 256-162,1 0 1,2 0-1,1 1 0,1-1 0,2 1 0,1 0 1,1 0-1,1 1 0,2 1 0,0 0 1,17-25 161,-4 34-2603,-6 24-2939,-14 4 3266</inkml:trace>
  <inkml:trace contextRef="#ctx0" brushRef="#br2" timeOffset="61370.54">7806 5765 5426,'0'0'1321,"0"0"-427,0 0 88,0 0 50,0 0 17,-15 8-260,-134 108 764,-100 152-1526,206-211-1009,42-56-640,1-7-1804,0-24-1024</inkml:trace>
  <inkml:trace contextRef="#ctx0" brushRef="#br2" timeOffset="61621.018">7811 5649 3314,'0'0'656,"0"0"-288,0 0 720,0 0 161,0 0-481,0 0-79,134 82-161,-85-33-256,4 4-144,-4-10-128,-1-2 0,1-11 0,-12-14-64,-5-8-544,-10-8-1569,-17 0-2673</inkml:trace>
  <inkml:trace contextRef="#ctx0" brushRef="#br2" timeOffset="63047.503">9176 4423 4018,'0'0'1163,"0"0"-227,0 0-95,0 0 39,0 0-5,-16-36 1486,-12-43-338,-24-90-1348,46 107-668,3 0 0,2-1 0,3 1 0,3-1 0,2 1 0,9-30-7,-5 50-3,-2 1-16,2 0 0,2 1 0,2 0 0,1 1 0,2 0 0,14-20 19,-7 20-32,2 0 0,2 2 0,2 1 0,0 2 0,3 1 0,1 1 0,1 2 0,1 2 0,2 1 0,1 2 0,1 1 0,0 3 0,2 1 0,1 3 0,0 1 0,1 2 0,0 2 0,1 2 0,1 2 0,-1 2 0,29 1 32,-53 5 8,165 24 42,-42 5 110,-144-29-120,-1 0 56,0 0 3,0 0-91,-16 3-7779,5-3 2456</inkml:trace>
  <inkml:trace contextRef="#ctx0" brushRef="#br2" timeOffset="63730.902">10552 2526 3490,'0'0'1358,"0"0"-758,0 0-83,0 0 182,0 0 235,33 2 4108,47 55-4919,103 17 635,-92-59-497,-103 21 2319,-137 160-2502,127-161-91,0 2-177,-2-2 0,0-1 0,-3 0 0,-1-2-1,-29 26 191,43-51 715,10-5-3616,2-1-5533,11-17 3578</inkml:trace>
  <inkml:trace contextRef="#ctx0" brushRef="#br0" timeOffset="96685.934">3489 294 10901,'0'0'880,"0"0"-375,0 0 618,0 0 19,0 0-203,11-3-235,68 3-37,-67 16-603,-1 0 0,0 0 0,-1 1-1,0 1 1,-2-1 0,0 1 0,-1 1 0,-1 0 0,-1 0 0,0 0-1,-2 0 1,0 1 0,-1-1 0,-1 1 0,-1 0 0,0-1-1,-2 1 1,0 0 0,-2 3-64,3 39 20,0-5 53,0 2-403,2-32-5187,-12-91-720,1 26 3115</inkml:trace>
  <inkml:trace contextRef="#ctx0" brushRef="#br0" timeOffset="96904.658">3634 652 16,'0'0'4202,"0"0"-2158,0 0-756,0 0 246,0 0 166,1-2 1433,11-4-2806,173-42-39,-158 42-1519,-15 5-4117,-12 1 2021</inkml:trace>
  <inkml:trace contextRef="#ctx0" brushRef="#br0" timeOffset="97374.158">3408 966 11093,'0'0'254,"0"0"509,0 0 85,17-6-320,118-63-139,-93 45-1068,1 1 0,0 2 0,2 3 0,0 1-1,15-2 680,-2 15-4159,-60 13 3586,-130 104 9561,115-86-8654,-14 24 5,-2-1-1,-2-1 1,-2-3 0,-2-1-1,-3-1 1,-34 27-339,40-65-2992,36-57-3281,9-10 1638</inkml:trace>
  <inkml:trace contextRef="#ctx0" brushRef="#br0" timeOffset="97669.677">3677 773 11877,'0'0'433,"0"0"-119,0 25 564,2 206 1654,49-48-2235,-48-176-303,1 0 1,0-1-1,0 1 0,0-1 0,1 0 1,0 0-1,0 0 0,0-1 1,1 0-1,0 0 0,0 0 0,0-1 1,0 0-1,1 0 0,0 0 0,0-1 1,0 0-1,0-1 0,0 1 1,0-1-1,1-1 0,-1 1 0,7-1 6,-10 0-31,0 0 0,0-1 0,0 0-1,0 0 1,1 0 0,-1-1 0,0 1-1,0-1 1,0 0 0,0 0 0,0-1 0,-1 1-1,1-1 1,0 1 0,0-1 0,-1 0-1,1-1 1,-1 1 0,0-1 0,0 1-1,0-1 1,0 0 0,0 0 0,-1 0-1,1-1 1,-1 1 0,0-1 0,0 1-1,0-1 1,0 0 0,0 0 31,4-11-499,-1 0 1,-1-1-1,0 1 1,0-1-1,-2 1 0,0-1 1,-1 0-1,0 0 1,-2-14 498,-33-36-5526,-2 41 1413</inkml:trace>
  <inkml:trace contextRef="#ctx0" brushRef="#br0" timeOffset="98027.375">3193 983 5491,'0'0'1045,"0"0"401,0 0 270,0 0-172,0 0-146,19-4-64,59-11-370,-76 14-933,-1 1 0,1-1 1,-1 1-1,1-1 0,-1 1 1,1 0-1,0 0 0,-1 0 1,1 0-1,0 0 0,-1 0 1,1 0-1,-1 1 0,1-1 1,-1 1-1,1-1 1,-1 1-1,1-1 0,-1 1 1,1 0-1,-1 0 0,0-1 1,1 1-1,-1 0 0,0 0 1,0 1-1,0-1 0,1 0 1,-1 0-1,-1 1 1,1-1-1,0 0 0,0 1 1,0-1-1,-1 1 0,1-1 1,0 2-32,3 6 203,9 22-25,-1 0 0,-1 1 1,-2 1-1,-1-1 1,-2 2-1,-1-1 0,-2 0 1,-1 1-1,-1 0 0,-2 5-178,1-28 18,1 96-30,-2-43-147,2 0 0,4 0 1,2-1-1,2 0 0,18 59 159,-27-119-115,0 1-1,0-1 1,1 0 0,-1 1-1,1-1 1,0 0 0,0 0 0,0 0-1,0 0 1,0 0 0,1 0-1,-1 0 1,1 0 0,0 0 0,0 0-1,0-1 1,0 1 0,0-1-1,1 0 1,-1 1 0,1-1 0,-1 0-1,1-1 1,0 1 0,0 0-1,0-1 1,0 0 0,0 1-1,0-1 1,0 0 0,0-1 0,1 1-1,-1 0 1,0-1 0,1 0-1,-1 0 1,0 0 0,0 0 0,1 0-1,-1-1 1,0 0 0,2 0 115,2-8-363,0 0 1,0 0-1,-1-1 1,-1 0 0,0 0-1,0 0 1,-1-1-1,0 0 1,0 0 0,-1 0-1,-1 0 1,0 0-1,0-8 363,5-15-752,13-61-1511,-3-2-1119</inkml:trace>
  <inkml:trace contextRef="#ctx0" brushRef="#br0" timeOffset="98228.677">3769 1336 6531,'0'0'2108,"0"0"-345,0 0 105,7 30-193,55 224 51,7-29-1718,-67-220 186,4 14-2146,-5-26-5283,-3-30 4377,2-24-106</inkml:trace>
  <inkml:trace contextRef="#ctx0" brushRef="#br0" timeOffset="98401.026">3957 1479 5923,'0'0'1328,"0"0"481,0 0 320,70 157-784,-54-111-481,5-5-480,-10-12-304,5-7 128,-5-12-208,0-6-432,-6-4-1697,0 0-480,1-4-560,-6-28 431,0-7 161</inkml:trace>
  <inkml:trace contextRef="#ctx0" brushRef="#br0" timeOffset="98882.265">3597 1668 9076,'0'0'1764,"0"0"-836,0 0-472,0 0-8,0 0-165,3 19-200,19 60-22,-20-76-58,0-1 0,0 0-1,0 0 1,0-1-1,1 1 1,-1 0-1,1-1 1,0 1 0,-1-1-1,1 0 1,0 0-1,0 0 1,-1 0 0,1 0-1,0-1 1,0 1-1,0-1 1,0 0 0,0 0-1,0 0 1,0 0-1,0-1 1,0 1 0,0-1-1,1 0-2,12 0 21,15-3-327,0-1-1,-1-2 1,0-1 0,-1-1 0,0-2 0,0-1 0,-1-1 0,-1-1-1,0-1 1,-1-2 0,-1-1 0,14-12 306,183-142-7590,-222 190 12339,-99 102-603,36-47-2821,-96 139 674,156-209-1992,1-1 0,-1 1 0,1 0 0,0 1 0,0-1 1,0 0-1,0 0 0,0 1 0,1-1 0,0 1 0,-1 0 0,1-1 1,1 1-1,-1 0 0,0 0 0,1-1 0,0 1 0,0 0 0,0 0 1,0 0-1,1-1 0,0 1 0,-1 0 0,1 0 0,1-1 0,-1 1 0,0-1 1,1 1-1,0-1 0,0 1 0,0-1 0,0 0 0,0 0 0,1 0 1,-1 0-1,1-1 0,0 1 0,0-1 0,0 1 0,3 1-7,5-3-81,0-1-1,0 0 0,0 0 1,1-1-1,-1-1 0,-1 0 1,1 0-1,0-1 0,0 0 1,-1-1-1,0 0 1,0-1-1,0 0 0,0-1 1,-1 0-1,0 0 0,0-1 1,3-3 81,95-90-3788,-87 80 2514,35-38-2906</inkml:trace>
  <inkml:trace contextRef="#ctx0" brushRef="#br0" timeOffset="99409.256">4505 690 14711,'0'0'376,"0"0"-283,0 0-39,0 17 31,0 0-75,1 21-49,-1 1 1,-2 0-1,-2-1 1,-2 0-1,-1 0 1,-8 22 38,15-59-1,-13 29-35,1 1 0,1 1 0,2 0-1,1 0 1,2 1 0,1 0 0,0 26 36,84 33-296,-65 89 686,-16-123-121,-29 269 1919,39-316-2307,12-41-67,-16 22 178,141-295-2122,-76 88-4445,-42 124 1191</inkml:trace>
  <inkml:trace contextRef="#ctx0" brushRef="#br0" timeOffset="99795.181">4774 1002 9957,'0'0'1755,"0"0"-944,0 0-72,0 0 45,3-11-407,111-26-1943,-108 68-558,-37 101-2736,-83 48 2105,82-137 2131,-39 49 1633,36-49 4108,29-34-3272,15-3 1843,-5-7-3864,10-5 274,0 0 0,0 0 0,-1-2-1,1 0 1,-2 0 0,1-1 0,-1-1 0,0 0 0,-1 0 0,-1-1-1,3-4-97,20-17 21,87-85-1170,-48 33-3500,-61 67 1410,-10 8-381</inkml:trace>
  <inkml:trace contextRef="#ctx0" brushRef="#br0" timeOffset="100166.72">4618 463 10725,'0'0'2340,"0"0"-1764,0 0-235,0 0 540,0 0 71,12 9 17,79 86 170,-35 24-714,-5 2 0,31 112-425,-58-161 14,180 534-80,-202-602 25,0 3-51,-1-1-1,1 0 1,1 1 0,-1-1 0,1 0-1,0 0 1,0-1 0,1 1-1,0-1 1,0 0 0,0 1 0,0-2-1,1 1 1,0-1 0,0 1-1,0-1 1,1-1 0,-1 1 0,1-1-1,2 2 93,-4-9-281,-1 0 0,-1 1 0,1-1-1,-1 0 1,1-1 0,-1 1 0,0 0-1,-1-1 1,1 1 0,-1-1 0,0 1-1,0-1 1,0 0 0,0 1 0,-1-1-1,0 0 1,0 1 0,0-1 0,-1 0-1,0-1 282,1-1-495,1-62-2752,-1-1-1419</inkml:trace>
  <inkml:trace contextRef="#ctx0" brushRef="#br0" timeOffset="100418.515">5193 1268 1489,'0'0'1958,"0"0"-1158,0 0 484,0 0 620,0 0-466,-15 6-200,8-4-1099,-97 65 1184,-224 314 1849,328-382-3257,0 1 0,-1 0 0,1-1 0,0 1 0,0 0 0,0-1 0,-1 1 0,1 0 0,0 0 0,0-1 0,-1 1 0,1 0 0,0 0 0,0-1 0,-1 1-1,1 0 1,0 0 0,-1 0 0,1 0 0,0-1 0,-1 1 0,1 0 0,0 0 0,-1 0 0,1 0 0,0 0 0,-1 0 0,1 0 0,-1 0 0,1 0 0,0 0 0,-1 0 0,1 0-1,0 0 1,-1 0 0,1 1 0,0-1 0,-1 0 0,1 0 0,0 0 0,-1 0 0,1 1 0,0-1 0,0 0 0,-1 0 0,1 1 0,0-1 0,0 0 0,-1 0 0,1 1-1,0-1 1,0 0 0,0 1 85,4-41-4254,-3 37 4076,17-65-5547</inkml:trace>
  <inkml:trace contextRef="#ctx0" brushRef="#br0" timeOffset="100570.773">5166 301 9156,'0'0'2305,"0"0"-1104,0 0-513,0 0-192,0 0-288,70 145-208,-38-60-1040,-5 4-2978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1:23:40.754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1 90 7652,'0'0'2449,"0"0"-1601,0 0-112,0 0 1089,0 0-416,0 0-497,64-5-416,-32 5-175,6 0-209,5 0-96,5 0-16,11 0-80,-5-14-657,5-10-543,-16-3-1586,-10 8-3120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1:23:35.587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2828 2 10949,'0'0'1390,"0"0"-846,0 0-402,0 0 309,0 0 602,22-1 804,-2 146-1289,-4 272-90,-22 113-478,-19-28-414,28-355-99,-1-88-1898,-1-10-5526,-1-140 4554,0-53 2601,0 127 634,0-38-303</inkml:trace>
  <inkml:trace contextRef="#ctx0" brushRef="#br0" timeOffset="328.048">2710 1195 2609,'0'0'1457,"0"0"-473,0 0-202,0 0-30,0 0-101,4 7 48,89 193 878,-38 190-1961,-25-264-977,-28-126 1321,0 0 0,0-1 0,0 1 0,0 0 0,0-1 0,0 0 0,-1 1 0,1-1 0,0 0 0,0 0 0,-1 0 0,1 0 0,0-1 0,-1 1 0,1 0 0,-1-1 0,0 1 0,1 0 0,-1-1 0,0 0 0,0 1 0,0-1 0,0 0 0,0 0 0,0 1 0,-1-1 0,1 0 0,0 0 0,-1 0 0,0 0 0,1 0 0,-1 0 0,0 0 0,0 0 0,0 0 40,1-1-27,138-368 1246,-91 263-2582,-31 69-1278</inkml:trace>
  <inkml:trace contextRef="#ctx0" brushRef="#br0" timeOffset="4280.822">2511 1071 8420,'0'0'3265,"0"0"-2000,0 0-529,0 0 17,0 0-353,0 0-384,65 0-32,-33 0 16,0 0-80,6 0-641,0 0-351,-12 0-545,-9 0-576,-7 0-2945</inkml:trace>
  <inkml:trace contextRef="#ctx0" brushRef="#br0" timeOffset="1560.66">560 829 5859,'0'0'928,"0"0"321,0 0 648,0 0 445,0 0-173,0 0-574,0 0-410,-12-6-438,-34-18-141,34 18-94,12 6-13,0 0-115,0 12-91,-3 574 278,2-289-3775,0-4-9858,1-325 9308</inkml:trace>
  <inkml:trace contextRef="#ctx0" brushRef="#br0" timeOffset="1857.203">458 781 3762,'0'0'2307,"0"0"-628,0 0-1167,0 0-408,0 0 171,8 2 298,209 69 980,-209-67-1549,0 1 0,0 1 0,-1-1 0,1 1 0,-1 1 0,0-1 0,-1 1 0,0 0 0,0 1 0,0-1 0,-1 1 0,0 0 0,-1 1 0,1-1 0,-2 1 0,1 0 0,-1 0 0,-1 0 0,0 0 0,0 0 0,0 1 0,-1-1 0,-1 0 0,0 1 0,0-1 0,-1 1 0,0-1 0,0 0 0,-1 1 0,-1 0-4,-1 2-180,-2 0-1,1-1 1,-2 0-1,1 0 1,-1 0-1,-1-1 1,0 0 0,-1 0-1,1-1 1,-2 0-1,1-1 1,-1 0 0,-1-1-1,1 1 1,-1-2-1,0 0 1,-1 0-1,0-1 1,0-1 0,0 1-1,0-2 1,0 0-1,-1-1 1,-6 1 180,-20 1-1892,6-3-306</inkml:trace>
  <inkml:trace contextRef="#ctx0" brushRef="#br0" timeOffset="2227.402">727 803 9124,'0'0'1617,"0"0"-1238,14 23-382,79 156-56,-88-165 52,3 4-256,-2 0 0,0 1 0,-1 0 0,0 0 0,-2 0-1,0 0 1,-1 1 0,-1-1 0,-1 1 0,-2 8 263,0-26 39,-1 0-1,0 0 1,0-1 0,0 0 0,0 1-1,0-1 1,0 0 0,-1 0-1,1-1 1,0 1 0,0-1 0,-1 1-1,1-1 1,0 0 0,0 0 0,-1-1-1,1 1 1,0-1 0,-1 1 0,1-1-1,0 0 1,0 0 0,0-1-1,0 1 1,0-1 0,0 1 0,-1-2-39,-1-5 37,2 1 0,-1-1 1,1 0-1,0 0 0,1 0 0,0 0 1,0-1-1,1 1 0,0 0 1,0-1-1,1 1 0,0-1 0,1 1 1,1-9-38,-2-11 62,1 11-270,1-1-1,0 1 1,1 0-1,1-1 1,1 2-1,0-1 1,1 0 0,1 1-1,0 0 1,2 1-1,0 0 1,0 0-1,1 1 1,1 0 0,0 0-1,11-8 209,10-1-2180,-4 19-658</inkml:trace>
  <inkml:trace contextRef="#ctx0" brushRef="#br0" timeOffset="2645.777">1006 1153 8564,'0'0'2244,"0"0"-1201,0 0-37,0 0 15,0 0-354,3 3-477,2 4-214,1 0 1,0 0 0,0-1-1,1 0 1,0 0-1,0-1 1,0 1 0,0-2-1,1 1 1,0-1-1,0 0 1,0-1-1,1 0 1,-1 0 0,1 0-1,-1-1 1,1-1-1,0 0 1,0 0 0,0 0-1,0-1 1,7-1 23,-12-3-34,-1 1 0,0-1 1,0 1-1,0-1 0,0 0 1,0 0-1,-1-1 0,0 1 1,0 0-1,0-1 0,-1 1 1,1-1-1,-1 0 0,0 1 0,0-1 1,-1 0-1,1 0 0,-1 1 1,0-1-1,0 0 0,-1 0 1,0 0-1,1 1 0,-2-3 34,2-7-82,0 14 82,-18-159-743,17 155 717,0 0 1,-1 0-1,0 0 0,1 1 0,-1-1 1,0 0-1,-1 1 0,1-1 1,-1 1-1,0 0 0,1 0 1,-1 0-1,-1 0 0,1 0 1,0 1-1,-1-1 0,1 1 1,-1 0-1,0 0 0,0 0 1,1 0-1,-1 1 0,0 0 1,-1 0-1,1 0 0,0 0 0,0 1 1,0-1-1,0 1 0,-1 0 1,1 0-1,0 1 0,0-1 1,0 1-1,-1 0 0,0 1 26,-1 2-14,0 1-1,1 0 1,0 0 0,0 0-1,0 1 1,0 0-1,1-1 1,0 2-1,0-1 1,1 1-1,0-1 1,0 1 0,0 0-1,1 0 1,0 0-1,0 0 1,1 0-1,0 1 1,0-1 0,1 0-1,0 1 1,0-1-1,1 0 1,-1 1-1,2-1 1,-1 0-1,1 0 15,-2 14-351,0-19 217,0-1 0,-1 1 0,1 0 0,0 0 0,0 0 0,0-1 0,0 1 0,1 0 0,-1 0 0,0 0 0,1-1 0,-1 1 0,1 0 0,0 0 0,0-1 0,-1 1 0,1 0 0,0-1 0,0 1 0,1-1 0,-1 0 0,0 1 0,0-1 0,1 0 0,-1 0 0,0 1 0,1-1 0,0 0 0,-1 0 0,1-1 0,-1 1 0,1 0 0,0-1 0,0 1 0,-1-1 0,1 1 0,0-1 0,0 0 0,0 1 0,0-1 0,-1 0 0,1-1 0,0 1 0,1 0 134,29 0-4528</inkml:trace>
  <inkml:trace contextRef="#ctx0" brushRef="#br0" timeOffset="3067.641">1442 629 6883,'0'0'2596,"0"0"-1513,0 0-499,0 0 267,0 0 115,0 15-451,17 413-942,-16-419 379,0 0 0,0 0 1,1-1-1,-1 1 0,2 0 0,0-1 0,0 0 0,0 1 0,1-1 0,0 0 0,1-1 0,-1 1 0,1-1 0,1 0 1,0 0-1,0-1 0,0 1 0,1-1 0,0-1 0,0 1 0,0-1 0,0 0 0,1-1 0,0 0 0,0 0 0,6 1 48,-11-4-57,1-1-1,0 1 1,-1-1-1,1 0 0,0 0 1,-1 0-1,1-1 1,0 1-1,-1-1 0,1 0 1,0 0-1,-1 0 1,1-1-1,-1 1 0,0-1 1,0 0-1,1 1 1,-1-2-1,0 1 0,0 0 1,-1-1-1,1 1 1,0-1-1,-1 0 0,0 1 1,1-1-1,-1-1 1,-1 1-1,1 0 0,0 0 1,-1-1-1,1 1 1,-1-1-1,0 1 0,0-1 1,-1 0-1,1 1 1,-1-1-1,1-1 58,9-118-3655,-19 55 504</inkml:trace>
  <inkml:trace contextRef="#ctx0" brushRef="#br0" timeOffset="3318.39">1189 776 9396,'0'0'352,"0"0"-352,0 0 0,0 0 561,0 0 143,0 0-176,177 2-352,-123-2-144,-6-9-32,-5-3 0,0 4-240,-5 8-736,-11 0-881,-6 0-3233</inkml:trace>
  <inkml:trace contextRef="#ctx0" brushRef="#br0" timeOffset="3596.907">1673 924 7475,'0'0'953,"0"0"517,0 0 240,0 0-213,0 0-636,15 7-452,26 16-287,-27-13-144,1-1 0,0 0-1,1 0 1,-1-2 0,1 0-1,1-1 1,-1-1-1,1 0 1,0-1 0,1-1-1,-1 0 1,0-2 0,5 0 22,-18-4-23,0 0 1,0 0-1,-1 0 1,0 0-1,1-1 1,-1 0-1,0 0 1,-1 0-1,1 0 1,-1 0 0,0 0-1,0-1 1,0 1-1,0-1 1,-1 1-1,0-1 1,0 0-1,0 0 1,0 1 0,-1-1-1,0 0 1,0 0-1,0 0 1,-1 0-1,1 1 1,-2-5 22,2 3-27,0 1 23,0 0 0,0 0 1,-1 0-1,0 0 0,0 0 1,0 0-1,-1 0 1,1 0-1,-1 1 0,0-1 1,0 1-1,-1-1 0,0 1 1,1 0-1,-1 0 1,-1 0-1,1 0 0,0 1 1,-1-1-1,0 1 0,0 0 1,0 0-1,0 0 1,0 1-1,-1-1 0,1 1 1,-1 0-1,0 0 0,0 1 4,-149-20 207,151 20-194,0 1-1,0 0 1,0 0-1,0 1 1,0-1-1,1 1 1,-1-1 0,0 1-1,0 0 1,0 0-1,0 0 1,1 0-1,-1 1 1,0-1 0,1 1-1,-1-1 1,1 1-1,0 0 1,0 0-1,-1 0 1,1 0 0,0 1-1,1-1 1,-1 1-1,0-1 1,1 1 0,-1-1-1,1 1 1,0 0-1,0 0 1,0-1-1,0 1 1,1 0 0,-1 0-1,1 0 1,-1 1-13,2 74-6600,4-51 74</inkml:trace>
  <inkml:trace contextRef="#ctx0" brushRef="#br0" timeOffset="3984.217">2140 1178 9764,'0'0'1681,"0"0"-1008,0 0 575,0 0-335,0 0-689,0 0-224,27 0-48,0 0 48,0 0-64,5 0-48,0 0-241,1 0-991,-12-3-737,1 3-2225</inkml:trace>
  <inkml:trace contextRef="#ctx0" brushRef="#br0" timeOffset="5786.451">1 1328 4946,'0'0'1345,"0"0"56,0 0 445,0 0 11,0 0-294,18-8 2199,360 11-2765,-317-11-3142,-61 10-1662,0 9-3044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35.003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0 680 3314,'0'0'8870,"0"0"-6738,0 0-2025,0 0-83,9 0 32,149-29 451,-25-16-1913,-132 44-913,-2 1-973,-8 0-1484</inkml:trace>
  <inkml:trace contextRef="#ctx0" brushRef="#br0" timeOffset="261.952">54 514 3794,'0'0'2430,"0"0"-714,0 0 319,0 0 172,0 0-252,9 13-664,51 112-114,-47-36-1342,-4 0 1,-4 1-1,-4 0 0,-5 9 165,2 34-2471,-15-114-1106,-3-21 2</inkml:trace>
  <inkml:trace contextRef="#ctx0" brushRef="#br0" timeOffset="444.814">231 942 7491,'0'0'865,"0"0"-769,0 0 896,0 0-287,140 96-65,-118-71-304,-1 1-336,1 3 0,5-5-224,-6-2-865,-5-10-2736,0-12-1874</inkml:trace>
  <inkml:trace contextRef="#ctx0" brushRef="#br0" timeOffset="710.145">597 126 8036,'0'0'592,"0"0"-560,0 0 48,0 0 128,0 0 0,0 0-208,118 121-32,-118-77-1120,0-3-2034,0-12-976</inkml:trace>
  <inkml:trace contextRef="#ctx0" brushRef="#br0" timeOffset="1583.678">581 308 5859,'0'0'1590,"0"0"-312,0 0-211,0 0-392,0 0-326,3 26-258,25 183-1969,-17-248-1741,11-62 3831,-20 95-152,0 0 0,0 0 0,0 0-1,1 0 1,0 0 0,0 0 0,0 1 0,1 0 0,0-1 0,0 1 0,0 1 0,0-1-1,1 1 1,0-1 0,0 1 0,0 1 0,1-1 0,-1 1 0,1 0 0,0 0 0,0 0-1,0 1 1,0 0 0,0 0 0,0 1 0,0 0 0,1 0 0,-1 0 0,2 1-60,-3 59 2934,-47 103-2315,73-159-998,114-34 974,-144 31-386,-3 42 666,-55 203-1057,57-234 151,-1-7 7,0 0 1,1 0-1,0 0 1,0 0 0,0 0-1,0 0 1,0 0-1,1 0 1,0 0-1,0 0 1,0 0-1,0 0 1,1-1 0,-1 1-1,1 0 1,0-1-1,0 1 1,1-1-1,-1 0 1,1 0 0,-1 0-1,1 0 1,0 0-1,0 0 1,0-1-1,0 1 1,4 1 23,37 26 436,-1 3 0,-1 1 0,-2 2 0,-1 2 0,-3 1-1,-1 2 1,-1 2 0,-3 0 0,-1 3 0,9 21-436,-36-62-3,0 0-1,0 0 1,-1 0 0,1 0-1,-1 1 1,0-1-1,-1 1 1,1-1 0,-1 1-1,0 0 1,0 0-1,-1-1 1,0 1-1,0 0 1,0 0 0,-1-1-1,1 1 1,-2 0-1,1-1 1,0 1 0,-1 0-1,0-1 1,-1 0-1,1 0 1,-1 1 0,0-1-1,0-1 1,0 1-1,-1 0 1,0-1 0,0 0-1,0 0 1,0 0-1,-1 0 1,1-1-1,-6 3 4,-8 2-438,0-2-1,0-1 1,-1 0-1,0-1 1,1-1-1,-2-1 1,1 0-1,0-2 1,0 0-1,0-1 1,-12-2 438,-71-44-4989,62 11 1118</inkml:trace>
  <inkml:trace contextRef="#ctx0" brushRef="#br0" timeOffset="1926.54">860 763 6195,'0'0'1761,"0"0"-467,0 0 96,0 0 128,0 0-403,0 19 1545,-3 33-2473,-3 0 0,-2-1 0,-3 0 0,-1 0 0,-3-1 0,-2-1 1,-6 8-188,11-9-350,14-54-4980,33-87-422,-8 33 2214</inkml:trace>
  <inkml:trace contextRef="#ctx0" brushRef="#br0" timeOffset="2128.106">941 901 1953,'0'0'2046,"0"0"8,0 0 51,0 0-117,0 0-217,7 10-114,0 4-1460,-1 0 0,-1 0 0,0 1 0,-1 0 0,-1-1 0,0 2 0,-1-1 0,0 0 0,-1 0 0,-1 1 0,-1-1 0,0 1-197,-3 44 221,-2-1 1,-3 0-1,-2 0 0,-12 32-221,21-85 1,-8 21-760,6-40-1097,4-47-2645,4-9 11</inkml:trace>
  <inkml:trace contextRef="#ctx0" brushRef="#br0" timeOffset="2422.614">1210 632 6243,'0'0'2105,"0"0"-443,0 0 707,0 0-187,0 0-1112,0 22-584,-10 171 642,9-89-842,4-99-298,1 0 1,-1-1 0,1 1-1,0-1 1,0 0-1,1 0 1,-1 0 0,1-1-1,0 0 1,0 0 0,0 0-1,0 0 1,0-1 0,1 0-1,-1 0 1,1 0-1,-1-1 1,1 0 0,0 0-1,0 0 1,-1-1 0,1 1-1,2-2 12,-4 2-122,111-7-1367,-66-43-5120,-47 27 41</inkml:trace>
  <inkml:trace contextRef="#ctx0" brushRef="#br0" timeOffset="2844.822">1522 499 7732,'0'0'4738,"0"0"-3671,0 0-883,0 0 555,0 0 488,14-1-322,165-45 485,51-69-2212,-226 108-4905,-27 0 2812,21 6 2243,-30-8-3973</inkml:trace>
  <inkml:trace contextRef="#ctx0" brushRef="#br0" timeOffset="3096.536">1731 233 144,'0'0'7379,"0"0"-6194,0 0-849,0 0-224,0 0 272,0 0 161,0 152-353,0-101-192,0 2-625,0 8-1648,0-6-2001</inkml:trace>
  <inkml:trace contextRef="#ctx0" brushRef="#br0" timeOffset="3343.745">1704 780 96,'0'0'7700,"0"0"-6324,0 0 81,0 0 192,0 0-241,0 0-399,49-73-433,-17 59-288,11-11-272,0-1 0,11-8 0,-1 0-16,7-2-32,-12 7-160,-5 0 48,-11 9-1489,-10 3-2561</inkml:trace>
  <inkml:trace contextRef="#ctx0" brushRef="#br0" timeOffset="3511.245">2005 327 11461,'0'0'2143,"0"0"-615,0 0-26,0 0-128,0 0-493,-1 8-284,-249 848-1349,240-821 477,-50 107-2262,56-146-5364,1-27 3858,3-7 209</inkml:trace>
  <inkml:trace contextRef="#ctx0" brushRef="#br0" timeOffset="4005.373">1817 966 1953,'0'0'3868,"0"0"-1290,0 0-519,0 0-71,0 0-211,12-4-281,-10 3-1423,0 0-25,0 0 1,-1 0-1,1 0 0,0 0 1,-1 0-1,1 0 1,0 1-1,0-1 0,0 1 1,0-1-1,0 1 0,-1 0 1,1 0-1,0 0 1,0 0-1,0 0 0,0 0 1,0 0-1,0 1 1,0-1-1,-1 1 0,1-1 1,0 1-1,0 0 1,0 0-1,-1 0 0,1 0 1,-1 0-1,1 0 1,0 0-1,-1 0 0,0 1 1,1-1-1,-1 1 1,0-1-1,0 1 0,0-1 1,0 1-1,0-1 0,0 1 1,0 0-1,0 0 1,-1 0-1,1-1 0,-1 1 1,1 0-1,-1 0 1,0 0-1,0 2-48,60 535 1275,-51-507-2139,-7-31-3538,-2-188 476,0-101 2484,1 285 1577,-1 0 0,1 0-1,0 0 1,1 0 0,-1 0 0,0 0-1,1 0 1,0 0 0,0 0 0,0 1-1,0-1 1,0 1 0,0-1 0,0 1-1,1 0 1,-1 0 0,1 0 0,0 0-1,0 0 1,-1 1 0,1-1 0,0 1-1,0 0 1,1 0 0,-1 0 0,0 0-1,0 1 1,0-1 0,1 1 0,-1 0-1,0 0 1,0 0 0,1 0 0,-1 0-1,0 1 1,0-1 0,0 1 0,1 0-1,-1 0 1,0 0 0,0 1 0,0-1-1,0 1 1,-1-1 0,1 1 0,0 0-1,-1 0 1,1 0 0,-1 1 0,0-1-1,0 1 1,0-1 0,0 1 0,0 0-1,0-1-134,15 32 336,-1-1-1,-2 2 0,-1 0 1,-2 0-1,-2 1 0,-1 1 0,2 24-335,32 120-516,-49-199-5588,-24-49 1875,5 21-811</inkml:trace>
  <inkml:trace contextRef="#ctx0" brushRef="#br0" timeOffset="4320.328">1978 1300 9156,'0'0'1860,"0"0"-1295,0 0 124,0 0 215,6 0-445,10-1-317,80 21-1255,-90-14 1017,-1 1 1,0 0-1,0 0 1,0 0-1,-1 0 1,1 1-1,-2 0 1,1 0 0,-1 0-1,-1 0 1,0 0-1,0 1 1,0-1-1,-1 4 96,15-333-7705,-5 239 4229</inkml:trace>
  <inkml:trace contextRef="#ctx0" brushRef="#br0" timeOffset="4897.638">2274 264 11269,'0'0'1740,"0"0"-1292,0 0-24,0 0 163,0 0-11,-7 9-346,-22 25-262,82-56-337,32 4 380,-65 79-60,-19-48 58,-16 190 802,14-201-819,1 0-1,-1-1 0,0 1 1,0 0-1,1 0 1,-1 0-1,1 0 0,-1-1 1,1 1-1,0 0 1,-1 0-1,1 0 0,0 0 1,1 0-1,-1 0 1,0 0-1,0 0 1,1 0-1,0 0 0,-1 0 1,1-1-1,0 1 1,-1 0-1,1 0 0,0-1 1,1 1-1,-1-1 1,0 1-1,0-1 0,1 1 1,-1-1-1,0 1 1,1-1-1,0 0 0,-1 0 1,1 0-1,0 0 1,-1 0-1,1 0 1,0-1-1,0 1 0,0-1 1,-1 1-1,1-1 1,0 1-1,0-1 0,0 0 1,0 0-1,0 0 1,1 0 8,131-3-363,-132 4 411,0 1 1,-1-1 0,1 0 0,0 1-1,-1-1 1,1 1 0,-1 0-1,1-1 1,-1 1 0,0 0-1,0 0 1,0 0 0,0 0-1,0 0 1,0 0 0,0 0 0,-1 0-1,1 0 1,-1 1 0,1-1-1,-1 0 1,0 0 0,0 0-1,0 1 1,0-1 0,-1 0-1,1 0 1,0 0 0,-1 1 0,0 1-49,0 5 137,1 3-93,2 5 22,-1 0 0,-1 0 0,0 0 0,-1 0 0,-1 0 0,-1 0 0,0 0 0,-1-1 1,-1 0-1,-1 0 0,0 0 0,-1 0 0,-1-1 0,0 0 0,-7 8-66,12-20-98,0 0-1,0 0 1,0-1 0,0 0-1,0 1 1,-1-1 0,1 0-1,-1-1 1,0 1-1,1-1 1,-1 1 0,0-1-1,0 0 1,0 0 0,0-1-1,0 1 1,0-1 0,0 0-1,0 0 1,0 0 0,0-1-1,0 0 1,0 1-1,0-1 1,0 0 0,1-1-1,-1 1 1,0-1 0,1 0-1,-3-1 99,-59-115-6285,48 71 1979</inkml:trace>
  <inkml:trace contextRef="#ctx0" brushRef="#br0" timeOffset="5178.22">2301 601 4930,'0'0'2625,"0"0"-720,0 0-115,0 0 369,0 0-390,2-9 2841,51 206-2536,-43-138-1934,33 185-51,-16-73-695,8-3 0,26 66 606,-23-137-2369,-33-118-2375,-5-26 609,0-14-678</inkml:trace>
  <inkml:trace contextRef="#ctx0" brushRef="#br0" timeOffset="5712.68">2747 385 9380,'0'0'475,"0"0"470,0 0 815,0 0 239,0 0-703,3 24-546,37 188 232,29-96-2524,-68-115 493,-4-29-2724,4-18 2385,1 11-67,-4-5-474,3-62 213,-1 98 1850,1 0 0,-1 0 0,1 0 0,0 0 0,0 0 0,1 0 0,-1 0 0,1 0 1,0 0-1,0 1 0,0-1 0,0 1 0,1 0 0,-1-1 0,1 1 0,0 0 0,0 0 0,0 1 0,0-1 0,1 1 0,0-1-134,-2 2 148,0-1-1,1 1 1,-1 0 0,1-1-1,-1 1 1,1 0 0,-1 1-1,1-1 1,0 0 0,-1 1-1,1 0 1,0-1 0,-1 1-1,1 0 1,0 0 0,-1 1-1,1-1 1,0 0 0,-1 1-1,1 0 1,0 0-1,-1 0 1,1 0 0,-1 0-1,1 0 1,-1 0 0,0 1-1,0-1 1,1 1 0,-1 0-1,0 0 1,-1 0 0,1 0-1,0 0 1,0 0 0,-1 0-1,1 0 1,-1 1 0,0-1-1,0 1 1,1 0-148,20 112 1987,-22-100-1845,1 32 41,-1-1 0,-3 0 0,-2 0 0,-2 0 0,-5 12-183,-15 31-195,26-89 127,0 0 1,1 0 0,-1 0-1,0 1 1,1-1-1,-1 0 1,0 0-1,1 0 1,-1 0-1,0 0 1,0-1 0,1 1-1,-1 0 1,1 0-1,-1 0 1,0 0-1,1-1 1,-1 1-1,0 0 1,1-1 0,-1 1-1,1 0 1,-1-1-1,1 1 1,-1-1-1,1 1 1,-1-1-1,1 1 1,-1-1 0,1 1-1,0-1 1,-1 0-1,1 1 1,0-1-1,0 1 1,-1-1-1,1 0 1,0 1 0,0-1-1,0 0 1,0 1-1,0-1 1,0 0-1,0 1 1,0-1-1,0 0 1,0 1 0,0-1-1,0 0 1,0 1-1,0-1 1,1 0-1,-1 1 1,0-1-1,1 0 1,-1 1 0,0-1-1,1 1 1,-1-1-1,1 1 1,-1-1-1,1 1 1,-1-1 67,0 0 28,-1-140-5883,1 80 809,0 36 3715</inkml:trace>
  <inkml:trace contextRef="#ctx0" brushRef="#br0" timeOffset="6275.949">2968 673 448,'0'0'2409,"0"0"371,0 0-173,0 0-526,0 0-507,11 7-320,37 23-566,-46-27-653,1 0 0,-1 0 0,1 1-1,-1-1 1,0 1 0,0-1 0,-1 1 0,1-1 0,-1 1 0,0 0 0,0 0-1,0 0 1,0 0 0,0 0 0,-1 0 0,0 0 0,0 0 0,0 0 0,0 0-1,-1 0 1,0-1 0,0 2-35,0 12 55,1-6-249,-1 0 1,0 0 0,0 0 0,-1 0 0,-1-1-1,0 1 1,0-1 0,-1 1 0,0-1 0,-1 0-1,0-1 1,-1 1 0,0-1 0,0 0 0,-1-1-1,0 0 1,-1 0 0,0 0 0,-2 2 193,6-7 26,-31 27-625,25-22 1143,17-17 1614,2-3-2290,0 1 0,2 0 1,-1 1-1,1 0 0,1 0 0,0 1 1,0 1-1,1 0 0,0 1 0,0 0 1,1 1-1,0 0 0,0 1 0,0 1 1,0 0-1,2 1 132,-14 5-15,0-1 1,0 1-1,-1 0 1,1 0-1,0 0 0,-1 0 1,1 0-1,-1 0 1,0 0-1,0 0 0,1 1 1,-2-1-1,1 0 1,0 1-1,0-1 0,-1 1 1,1-1-1,-1 1 1,0-1-1,0 1 0,0-1 1,0 1-1,0-1 1,-1 1-1,1-1 0,-1 1 1,1-1-1,-1 1 1,0 0 14,0 12-1,-1 8 82,0 1-1,-1 0 1,-2-1 0,-1 0-1,0 0 1,-2 0-1,0-1 1,-2 0 0,0-1-1,-1 0 1,-2 0 0,0-1-1,-1-1 1,0 0 0,-2-1-1,0-1 1,-14 11-81,-35-2 2236,64-26-2063,13-20 1260,-2 15-1260,0-1 1,1 2 0,0-1-1,0 2 1,0-1-1,0 2 1,1-1 0,-1 2-1,1-1 1,-1 2-1,1-1 1,0 2-1,-1-1 1,10 3-174,22-2 99,178-1-101,-125 0-3288,-64 0-1872</inkml:trace>
  <inkml:trace contextRef="#ctx0" brushRef="#br0" timeOffset="6897.831">3693 676 14919,'0'0'2513,"0"0"-1795,0 0-473,0 0-18,0 0 117,-1-15 126,163-39-457,-158 52-14,-4 2 0,0 1 0,-1-1 0,1 1 0,0-1 0,0 1 0,0-1 0,0 1 0,0-1 0,0 1 0,-1-1 0,1 1 0,0-1 0,0 1 0,1-1 0,-1 1 0,0-1 0,0 1 0,0-1 0,0 1 0,0-1 0,1 1-1,-1-1 1,0 1 0,0-1 0,1 1 0,-1-1 0,0 1 0,1-1 0,-1 0 0,0 1 0,1-1 0,-1 0 0,0 1 0,1-1 0,-1 0 0,1 1 0,-1-1 0,1 0 0,-1 0 0,1 1 0,-1-1 0,1 0 0,-1 0 0,1 0 0,-1 0 0,1 0 0,-1 0 0,1 0 0,-1 0 0,1 0 0,0 0 0,-1 0 0,1 0 0,-1 0 0,1-1 0,-1 1 0,1 0 0,-1 0 0,1 0 0,-1-1 0,0 1 0,1 0 1,-5 33 3,-1 0 0,-1 0 1,-2-1-1,-2 0 0,-1 0 0,-1-1 1,-5 7-4,-7 22 20,9-20-29,-120 255-812,134-293 735,1-1 1,0 1-1,-1 0 1,1 0-1,-1-1 1,1 1-1,-1 0 1,0-1-1,0 1 1,0 0-1,0-1 1,0 1-1,0-1 1,0 0-1,0 1 1,0-1-1,-1 0 1,1 0-1,-1 0 1,1 0-1,-1 0 1,1 0-1,-1 0 1,0 0-1,1-1 1,-1 1-1,0-1 1,1 1-1,-1-1 1,0 1-1,0-1 1,0 0-1,1 0 1,-1 0-1,0 0 1,0 0-1,0-1 1,1 1-1,-1 0 1,0-1-1,0 0 1,1 1-1,-1-1 1,0 0-1,1 0 1,-1 1-1,1-1 1,-1-1-1,1 1 1,0 0-1,-1 0 1,1 0-1,0-1 1,0 1-1,0-1 1,0 1-1,0-1 1,0 1-1,0-1 1,0 1-1,1-1 1,-1 0-1,0-1 86,-57-193-6395,42 120 2684</inkml:trace>
  <inkml:trace contextRef="#ctx0" brushRef="#br0" timeOffset="7145.105">3408 738 5122,'0'0'3893,"0"0"-1271,0 0-455,0 0-591,0 0-346,24 23-371,179 168 112,54 59-1555,-188-189-1004,-16-39-4022,-41-22 843</inkml:trace>
  <inkml:trace contextRef="#ctx0" brushRef="#br0" timeOffset="7739.899">3806 758 14455,'0'0'1408,"0"0"-922,0 0-27,0 0 269,0 0-96,5-4-264,147-85 235,-71 32-729,234-138-1311,-302 188-1219,-23 7-1140,-8 1 2997,-14-1-337,23 2 969,0 0-1,1-1 1,-1-1 0,0 0-1,0 0 1,0 0-1,0-1 1,0 0-1,1-1 1,-1 0-1,1-1 1,-1 0-1,1 0 1,0 0-1,0-1 1,0 0 0,0-1-1,1 0 1,0 0-1,0-1 1,0 1-1,1-2 1,-1 1-1,-3-6 168,5 4 700,-4-8 324,7 3 6475,17 25-4898,0 8-2026,-1 1 0,-1 1 1,-1-1-1,-1 2 0,-1 0 0,-1 0 0,4 20-575,41 292 434,-38-186-265,27 203-854,-44-352 641,1-1 0,-1 1 1,1 0-1,-1-1 0,0 1 1,1 0-1,-1-1 0,0 1 1,1 0-1,-1 0 0,0-1 1,1 1-1,-1 0 0,0 0 1,1 0-1,-1 0 0,0 0 0,0 0 1,1 0-1,-1 0 0,0 0 1,1 0-1,-1 1 0,0-1 1,1 0-1,-1 0 0,0 1 1,1-1-1,-1 0 0,0 1 1,1-1-1,-1 1 0,1-1 1,-1 1-1,1-1 0,-1 1 1,1-1-1,-1 1 0,1-1 1,0 1-1,-1 0 0,1-1 1,0 1-1,-1 0 0,1-1 1,0 1-1,0 0 0,0-1 1,-1 1-1,1 0 0,0-1 1,0 1-1,0 0 0,0 0 1,0-1-1,0 1 0,1 0 1,-1-1-1,0 1 0,0 0 44,-46-55-1148,44 51 989,-89-128-4696,37 37-2575,38 64 3313</inkml:trace>
  <inkml:trace contextRef="#ctx0" brushRef="#br0" timeOffset="7973.387">4112 910 3666,'0'0'3169,"0"0"-992,0 0-352,0 0 400,0 0-304,0 0-625,119-2-543,-103 4-321,-5 1-272,-1-3-160,6 0-592,-5-25-1313,0-13-2913</inkml:trace>
  <inkml:trace contextRef="#ctx0" brushRef="#br0" timeOffset="8736.949">4532 1 5635,'0'0'9697,"0"0"-7320,0 0-2112,0 0-95,0 0-52,0 31-84,0 187-18,-6-50-1739,4-221-2974,15-106 1566,-8 142 3142,0 1 0,2 0-1,0 1 1,0-1 0,2 1-1,-1 1 1,2-1 0,0 2-1,1-1 1,0 1 0,1 1-1,3-2-10,-15 14 93,1-1-1,0 0 1,0 1-1,0-1 1,0 1-1,0-1 1,0 1 0,0-1-1,0 1 1,0 0-1,0-1 1,0 1-1,1 0 1,-1 0-1,0 0 1,0 0-1,0 0 1,0 0-1,0 0 1,0 0-1,0 1 1,0-1-1,0 0 1,1 1-1,-1-1 1,0 0-1,0 1 1,0-1-1,-1 1 1,1 0-1,0-1 1,0 1-1,0 0 1,0 0-1,-1-1 1,1 1-1,0 0 1,0 0-1,-1 0 1,1 0-1,-1 0 1,1 0-1,-1 0 1,1 0 0,-1 0-1,0 0 1,0 0-1,1 0 1,-1 0-1,0 0 1,0 1-1,0-1 1,0 0-1,0 0 1,0 0-1,-1 0-92,5 82 1349,-5-69-1137,1 56 394,-3 0 1,-4-1-1,-2 1 0,-14 44-606,-25 129 713,49-287-1274,-2 18 295,1-1 0,1 0-1,2 1 1,0 0-1,2-1 1,1 2-1,3-7 267,-6 21-3,0 1-1,1 1 0,1-1 0,0 0 0,0 1 0,0 0 0,1 0 0,1 1 0,0-1 0,0 1 0,0 1 0,1-1 0,0 1 0,1 1 0,-1 0 0,1 0 0,0 0 0,1 1 0,-1 1 0,1 0 0,0 0 1,0 0-1,1 2 0,-1-1 0,0 1 0,1 1 0,0 0 4,-8 0 19,-1 1 1,0 0 0,0 0-1,1 1 1,-1-1 0,0 0-1,0 1 1,0-1 0,1 1-1,-1 0 1,0 0 0,0 0-1,0 0 1,0 0 0,0 0-1,-1 0 1,1 1 0,0-1-1,0 1 1,-1-1 0,1 1-1,-1 0 1,0 0 0,1 0-1,-1-1 1,0 1 0,0 0-1,0 0 1,0 1 0,0-1-1,-1 0 1,1 0 0,-1 0-1,1 0 1,-1 1 0,0-1-1,0 0 1,0 0 0,0 1-1,0-1 1,0 0 0,-1 0-1,0 2-19,2 14 44,-1 0-1,-1 0 0,-1 0 1,0 0-1,-1 0 0,-1-1 1,-1 1-1,-1-1 0,0 0 1,-1-1-1,-1 0 0,0 0 1,-1 0-1,-1-1 0,0 0 1,-1-1-1,-1 0 0,0-1 1,-1 0-1,0-1 0,-1-1 1,0 0-1,-1-1 0,0 0 1,-5 1-44,-39-2-187,62-21 176,131-134-55,-74 57-3303,-50 72 839,-8 12 340,-2 5-3795,0 0 5961,0 0-3492</inkml:trace>
  <inkml:trace contextRef="#ctx0" brushRef="#br0" timeOffset="9048.296">4731 545 2977,'0'0'3450,"0"0"-1137,0 0-296,0 0 144,0 0-155,3-12 1084,1 13-2996,-1 0 1,1 0-1,-1 0 1,1 0-1,-1 1 1,1-1-1,-1 1 1,0 0 0,0 0-1,0 0 1,0 1-1,-1-1 1,1 1-1,0-1 1,-1 1-1,0 0 1,1 0-1,-1 0 1,-1 0 0,1 1-1,0-1 1,0 3-95,1-2 62,41 74 238,-4 2 1,-3 2 0,-3 1-1,-5 2 1,13 62-301,-18-67 2,57 217-117,-84-258-1387,-11-51 1028,0 0 0,1-1 0,0-1 0,1-1 0,1 1 0,0-2 0,1 0 1,1 0-1,1 0 0,0-1 0,-3-10 474,-42-105-8708,35 71 2873</inkml:trace>
  <inkml:trace contextRef="#ctx0" brushRef="#br0" timeOffset="9313.07">4887 801 9204,'0'0'3634,"0"0"-2137,0 0-155,0 0 31,-7 30-169,-40 174 359,-65 121-1045,111-307-2661,22-58-793,-16 29 3210,78-172-10063,-47 123 4656</inkml:trace>
  <inkml:trace contextRef="#ctx0" brushRef="#br0" timeOffset="9531.664">4951 980 784,'0'0'2447,"0"0"445,0 0 579,0 0-176,0 0-758,9 18-827,-3-7-1451,33 121 1747,-44-93-1795,-1-1-1,-2 0 1,-2-1 0,-1 0 0,-2 0-1,-1-1 1,-2-1 0,-1 0 0,-12 15-211,18-32-288,11-17-121,0-5-370,44-101-1726,37-105-7307,-50 122 3524</inkml:trace>
  <inkml:trace contextRef="#ctx0" brushRef="#br0" timeOffset="9831.267">5257 608 9492,'0'0'2244,"0"0"229,0 0-85,0 0-224,0 0-782,-12 26-555,-83 166-222,75-156-585,11-21-14,0 0 0,1 0-1,0 1 1,2 0 0,0 1 0,0 0-1,2-1 1,0 2 0,1-1 0,0 5-6,68-6-142,256-15-322,-320-1-240,-1 0-388,-22 0-4342,-4 0-2332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1:24:06.1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3399 2661 6947,'0'0'2025,"0"0"-998,0 0 126,0 0 562,0 0-349,0 0-368,0 0-363,-3-37 1168,-129-191-1405,77 113-359,38 71-82,-2 1-1,-2 0 1,-1 2-1,-3 1 0,-1 0 1,-2 2-1,-1 1 1,-2 2-1,-2 0 0,-1 3 1,-13-9 43,-24 0 47,-2 3 1,-2 4-1,-1 3 0,-2 3 1,-73-16-48,137 40 11,-43-12 68,0 4 1,0 1 0,-1 4-1,-1 2 1,1 2-1,-31 4-79,-98 59-12,107-25 0,-341 76 140,415-110-128,-43 8-18,1 2 0,0 2 0,1 2 0,1 2 1,0 3-1,2 1 0,-25 16 18,-38 31 5,68-46 1,1 2 0,1 2-1,1 1 1,1 2 0,1 1 0,-16 22-6,31-29-33,1 0-1,1 2 1,1 0 0,1 1-1,1 1 1,2 0 0,0 1-1,2 0 1,1 1 0,1 3 33,-15 57-897,23-101-4224,1-58 1873,10-38-2181,-11 74 3191</inkml:trace>
  <inkml:trace contextRef="#ctx0" brushRef="#br0" timeOffset="356.806">276 1797 4866,'0'0'2092,"0"0"-1407,0 0-436,0 0 279,0 0 259,-3 9-227,-16 75 126,4 2 1,4 0-1,3 0 0,5 0 0,3 1 0,4 4-686,-3 36 443,19 163 293,-17-287-740,-1 0 0,0 0-1,1 0 1,0-1 0,0 1 0,-1-1 0,1 1-1,1-1 1,-1 0 0,0 0 0,1-1 0,-1 1-1,1 0 1,-1-1 0,1 0 0,-1 0 0,1 0-1,0-1 1,0 1 0,-1-1 0,1 0 0,0 0-1,0 0 1,0 0 0,-1-1 0,1 1 0,0-1 0,0 0-1,-1 0 1,1-1 0,-1 1 0,1-1 0,-1 0-1,0 0 1,1 0 4,25-14-101,-1-2 0,0-1 1,-2 0-1,0-2 0,-1-2 0,8-9 101,10-8-1012,10-10-2109,-8 10-1823</inkml:trace>
  <inkml:trace contextRef="#ctx0" brushRef="#br0" timeOffset="1339.985">829 68 9556,'0'0'1940,"0"0"-870,0 0-75,0 0 376,0 0 72,-13 8 302,-197 298-1887,141-194-119,-367 550-2404,360-572 1251,75-90 1368,0 1 1,1-1-1,-1 0 0,0 0 0,1 1 0,-1-1 0,0 0 0,0 0 1,1 0-1,-1 0 0,0 0 0,1 0 0,-1 0 0,0 0 0,0 0 1,1 0-1,-1-1 0,0 1 0,1 0 0,-1 0 0,0-1 1,1 1-1,-1 0 0,0-1 0,1 1 0,-1-1 0,1 1 0,-1-1 1,1 1-1,-1-1 0,1 1 0,-1-1 0,1 1 0,-1-1 0,1 0 1,0 1-1,-1-1 0,1 0 0,0 1 0,0-1 0,0 0 1,-1 0-1,1 1 0,0-1 0,0 0 0,0 1 0,0-1 0,0 0 1,0 0-1,0 1 0,1-1 0,-1 0 0,0 1 0,0-1 0,0 0 1,1 0-1,-1 1 0,0-1 0,1 1 0,-1-1 0,0 0 1,1 1-1,-1-1 0,1 1 0,-1-1 0,1 1 0,0-1 46,-1 1-9,5-82-4049,22-33-1769</inkml:trace>
  <inkml:trace contextRef="#ctx0" brushRef="#br0" timeOffset="1556.2">550 285 9845,'0'0'320,"0"0"-64,0 0 560,150 27-64,-107 2 369,0 3-417,-5 1-384,5 1-207,-6 0 47,1-2-160,-6-8-176,-10-5-625,-6-9-591,-16-5-17,0-3-784,-5-2 128,-38 0-3057</inkml:trace>
  <inkml:trace contextRef="#ctx0" brushRef="#br0" timeOffset="1916.62">679 576 6163,'0'0'309,"0"0"-50,0 0 659,0 0 122,11 0-87,118 19 450,35 84-1075,-162-98-328,-1 0 0,1-1-1,-1 1 1,0 0 0,-1 0 0,1 0-1,-1-1 1,0 1 0,0 0-1,-1 0 1,1 0 0,-1 0 0,0-1-1,-1 1 1,1 0 0,-1-1 0,0 1-1,0-1 1,0 1 0,0-1-1,-1 0 1,0 0 0,0 0 0,0 0-1,0-1 1,-1 1 0,1-1 0,-1 0-1,0 0 1,0 0 0,0 0-1,0-1 1,-6 8-12,-307 357 649,317-367-634,0 0-26,0-1 0,0 1 1,-1-1-1,1 1 0,0-1 0,0 1 0,-1 0 0,1-1 1,0 1-1,-1-1 0,1 1 0,0-1 0,-1 1 0,1 0 1,-1-1-1,1 1 0,0 0 0,-1 0 0,1-1 0,-1 1 1,1 0-1,-1 0 0,1-1 0,-1 1 0,1 0 1,-1 0-1,1 0 0,-1 0 0,0 0 0,1 0 0,-1 0 1,1 0-1,-1 0 0,1 0 0,-1 0 0,1 0 0,-1 1 1,1-1-1,-1 0 0,1 0 0,-1 0 0,1 1 0,-1-1 23,54-351-7339,-52 291 4933</inkml:trace>
  <inkml:trace contextRef="#ctx0" brushRef="#br0" timeOffset="2165.497">679 576 656</inkml:trace>
  <inkml:trace contextRef="#ctx0" brushRef="#br0" timeOffset="2166.497">679 576 656,'-92'107'2308,"44"-60"595,43 225 1563,5 216-715,0-484-3749,0 1-1,0-1 1,0 0 0,1 1 0,0-1 0,-1 0 0,2 1-1,-1-1 1,0 0 0,1 0 0,-1 0 0,1 0 0,1 0 0,-1 0-1,0-1 1,1 1 0,0-1 0,-1 0 0,1 1 0,1-1-1,-1-1 1,0 1 0,1 0 0,-1-1 0,1 1 0,0-1-1,0 0 1,0-1 0,0 1 0,0-1 0,0 1 0,1-1-1,-1-1 1,0 1 0,1 0 0,-1-1 0,0 0 0,1 0-1,-1 0 1,0-1 0,1 0 0,-1 1 0,0-1 0,0-1-1,2 0-1,12-7-87,0-2 0,0 0 0,-1-1-1,-1-1 1,0-1 0,0 0 0,-2-1-1,0 0 1,0-1 0,-2-1-1,0 0 1,0-1 0,-2 0 0,-1 0-1,0-1 1,-1-1 87,-3 11-116,96-209-4638,-66 121 216</inkml:trace>
  <inkml:trace contextRef="#ctx0" brushRef="#br0" timeOffset="2383.745">1023 868 7828,'0'0'963,"0"0"-611,0 0 280,0 0 563,10 10 1,-2-1-943,38 69 1166,-41-21-1108,-3 0-1,-2 0 1,-3 0 0,-2 0-1,-4 5-310,12-63-5106,20-50 2190,4-33-275</inkml:trace>
  <inkml:trace contextRef="#ctx0" brushRef="#br0" timeOffset="2645.142">1394 392 8836,'0'0'2473,"0"0"-1312,0 0-508,0 0 230,0 0 235,5 14-88,44 179 664,-39-3-1384,-9 1-1,-8 0 1,-8-1-1,-27 115-309,20-186-595,6-105-900,2-47-596,-7-38-2553,-9-20-2159</inkml:trace>
  <inkml:trace contextRef="#ctx0" brushRef="#br0" timeOffset="3454.215">2426 223 592,'0'0'7678,"0"0"-5354,0 0-1275,0 0 383,0 0-461,-6 3-424,-6 12 7,44-14-94,-8-1-348,202-21 206,-24 1-214,-199 22-96,0-1-1,0 2 1,0-1 0,0 0 0,0 1 0,0-1 0,0 1 0,-1 0-1,0 0 1,1 0 0,-1 0 0,0 0 0,0 0 0,-1 0 0,1 1-1,-1-1 1,1 1 0,-1 0 0,0-1 0,-1 1 0,1 0 0,-1-1-1,1 1 1,-1 0 0,0 0 0,-1-1 0,1 1 0,0 0 0,-1 0-1,0-1 1,0 1 0,0-1 0,-1 1 0,1-1 0,-1 1 0,-1 2-8,-12 35 47,-2-1 1,-2 0 0,-1-2-1,-2 0 1,-1-2 0,-2 0 0,-2-2-1,-1-1 1,-14 12-48,23-21 1,-1-1 1,-1-1-1,-1-1 0,-1 0 1,-1-2-1,0-1 0,-2-1 1,0-1-1,-1-1 0,-1-1-1,26-12-35,1-1 0,-1 0 0,1 0 0,-1 0 0,1-1 0,-1 1 0,1 0-1,-1 0 1,0-1 0,1 1 0,-1-1 0,0 0 0,0 1 0,1-1 0,-1 0 0,0 0-1,0 0 1,1 0 0,-1 0 0,0-1 0,0 1 0,1 0 0,-1-1 0,0 1-1,1-1 1,-1 0 0,0 0 0,1 1 0,-1-1 0,1 0 0,-1 0 0,1-1 0,0 1-1,-1 0 1,1 0 0,0-1 0,0 1 0,0 0 0,0-1 0,0 1 0,0-1-1,0 1 1,0-2 35,-1-14-258,0 0-1,1-1 0,1 1 0,1 0 0,0 0 1,1 0-1,1 0 0,1 0 0,0 1 1,1-1-1,1 1 0,1 0 0,0 1 0,1-1 1,0 1-1,1 1 0,1 0 0,0 0 0,1 1 1,1 0-1,0 1 0,0 0 0,2 1 1,-1 1-1,1 0 0,12-6 259,-6 9 465,0 0 0,1 2 0,0 1-1,0 0 1,0 2 0,0 0 0,0 2 0,10 0-465,-30 0 317,0 0-223,2 0-78,-2-15-1852,-5-16-978,-13-5-2989</inkml:trace>
  <inkml:trace contextRef="#ctx0" brushRef="#br0" timeOffset="3778.905">2657 319 7668,'0'0'2305,"0"0"-1767,0 0-28,0 0 1246,0 0 106,6 15-440,41 157 1363,-42-35-2275,-6 1-1,-18 131-509,-6 46-96,23-190-3914,1-182 1640,-3-1 0,-1 1 0,-4-1 0,-2 2-1,-2-2 2371,-9-14-2884</inkml:trace>
  <inkml:trace contextRef="#ctx0" brushRef="#br0" timeOffset="4152.516">2517 919 1377,'0'0'2313,"0"0"-312,0 0-262,0 0-429,0 0-288,8-2 240,102-20 94,-92 16-1441,1 1 0,-1 1 0,1 0 0,0 2 0,0 0 1,0 1-1,0 1 0,0 0 0,9 3 85,-26 60-1275,-120 51-83,106-106 1142,-149 103-2141,50-41 7416,181-69-3018,-46-8-2173,-1-2 0,1 0 0,-2-1 0,1-1 0,-2-2 0,1 0 0,-2-1 0,13-11 132,-16 8-5272,-16 14 283</inkml:trace>
  <inkml:trace contextRef="#ctx0" brushRef="#br0" timeOffset="4431.878">1942 0 11909,'0'0'0,"0"0"-1360,0 0 784,0 0 576,0 0 0,0 0 224,150 135-224,-112-96 0,0 0-224,-1-5-209,-4-5-607,-7 0-129,-9-3-527,-17-1-577,0 1-897</inkml:trace>
  <inkml:trace contextRef="#ctx0" brushRef="#br0" timeOffset="4911.171">1990 614 7331,'0'0'3426,"0"0"-1873,0 0-1460,22 8-125,150 30 189,24-36-159,-194-2-1,0 1-1,0-1 1,0 1 0,-1 0 0,1 0 0,0 0-1,0 0 1,-1 0 0,1 0 0,-1 0 0,1 1 0,-1-1-1,0 0 1,1 1 0,-1 0 0,0-1 0,0 1 0,0-1-1,0 1 1,0 0 0,0 0 0,0 0 0,-1 0-1,1-1 1,-1 1 0,0 0 0,1 0 0,-1 0 0,0 0-1,0 0 1,0 0 0,0 0 0,0 0 0,-1 0-1,1 0 1,-1 0 0,1 0 0,-1 0 0,0 1 3,-30 77 33,-3-30 257,-2-2 1,-2-1-1,-1-1 0,-3-3 1,-2-1-1,-14 8-290,8-13 171,29-22 3214,20-15-3219,1 0-105,0 0-29,0 0-66,0 0-25,-33-3-1392,-42-80-7236,43 36 3727</inkml:trace>
  <inkml:trace contextRef="#ctx0" brushRef="#br0" timeOffset="5161.122">1894 825 2465,'0'0'814,"0"0"336,0 0 477,0 0 289,23 14-38,75 51-109,29 78 1928,162 167-1005,27 106-1795,-304-403-943,0 0 0,1-1-1,1-1 1,-1 0 0,2-1 0,-1 0 0,1-1 0,1-1 0,0-1 0,8 4 46,-15-9-261,0 0 1,-1 0-1,1 0 0,0-1 0,0 0 1,0-1-1,0 0 0,0-1 0,-1 1 0,1-2 1,0 1-1,0-1 0,-1-1 0,2 0 261,76-47-6181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1:24:25.63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38 32 2145,'0'0'1782,"0"0"-640,0 0 29,0 0 144,0 0-55,0 0-174,-6-5-278,-19-16 88,19 16 110,6 5-166,0 0-87,0 0-276,0 0-237,0 0-63,0 0-127,0 0-79,0 0-38,0 0 3,37 1-13,118 54-852,-154-55 249,-2 31-8842,-8-17 5854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9:15:44.2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1895 573 5699,'0'0'1358,"0"0"-435,0 0 229,0 0 153,0 0 178,0 0 131,-6-7 3042,53 124-4454,17 32-83,-7 3-1,-7 2 0,4 44-118,-40-122 32,-3 1-1,-3 1 1,-4 0-1,-3 0 1,-6 33-32,-4-70 24,-2-1 1,-2 0 0,-1-1-1,-2-1 1,-2 0 0,-1-2-1,-2 0 1,-2-1 0,-1-1-1,-1-1 1,-2-1 0,-1-2-1,-2 0 1,0-3 0,-2 0-1,-6 1-24,6 3 91,-2-2-1,-1-1 1,-1-2-1,-1-2 1,-1-1-1,-1-2 1,-1-2-1,-1-1 1,0-2-1,-1-2 1,-38 7-91,-57-6 226,0-6 0,-131-10-226,114 0-2,-291-30 147,441 30-618,-1-1 0,1 0 0,0-1 0,0 1 0,0-1 0,1 1 1,-1-1-1,1 0 0,-1-1 0,1 1 0,0 0 0,0-1 0,1 0 1,-1 0-1,1 0 0,-1 0 0,1 0 0,1 0 0,-1-1 0,0 1 0,1 0 1,0-1-1,0 1 0,0-1 0,1 0 0,0 1 0,0-1 0,0 0 1,0 0 472,-5-37-4584</inkml:trace>
  <inkml:trace contextRef="#ctx0" brushRef="#br0" timeOffset="374.489">128 2226 7267,'0'0'1534,"0"0"-488,0 0 147,0 0 541,0 0-85,0 0-243,0 6 306,-3 54-1421,-2 0-1,-3 0 0,-3-1 1,-2 0-1,-3-1 0,-11 23-290,-17 67 265,44-145-273,1 0 0,-1 0 0,1-1 0,0 1 0,0 0 0,0-1 0,0 1 0,0 0 0,1-1 0,-1 0 0,1 1 0,0-1 0,-1 0 0,1 0 0,0 0 0,0 0 0,1 0 0,-1 0 0,0-1 0,1 1 0,-1-1 0,1 1 0,-1-1 0,1 0 0,-1 0 0,1 0 0,0-1 0,0 1 0,-1 0 0,1-1 0,0 0 0,1 0 8,11 5-3,340 163-1801,-268-127-4668,-57-34-683</inkml:trace>
  <inkml:trace contextRef="#ctx0" brushRef="#br0" timeOffset="1083.186">2073 1097 9812,'0'0'395,"0"0"-264,0 0 99,0 0 615,13 3 588,96 55 1104,-90-28-2370,-1 1 0,-1 1-1,-2 0 1,-1 1 0,-2 0 0,-1 1-1,-1 1 1,-3 0 0,0 0 0,-2 0 0,-2 1-1,-2 0 1,0 0 0,-3-1 0,-1 1-1,-2 0-166,4 57 128,1 11-1024,6-134-2042,-9-263-6442,-11 199 4879</inkml:trace>
  <inkml:trace contextRef="#ctx0" brushRef="#br0" timeOffset="1492.351">2230 1037 7764,'0'0'952,"0"0"-739,0 0-157,0 0 206,4-10 263,3-2-401,0 1-1,0 0 0,2 1 0,-1-1 0,1 1 0,0 1 0,1 0 0,0 0 0,1 1 0,0 0 0,0 1 0,1 0 0,-1 1 1,1 1-1,2-1-123,11 0 313,1 1 0,0 2 1,0 0-1,0 2 0,0 1 0,0 1 1,15 2-314,-34-2 67,-1 1 0,1-1 1,-1 1-1,1 0 0,-1 1 1,0 0-1,0-1 1,0 2-1,0-1 0,-1 1 1,1 0-1,-1 0 0,0 0 1,0 1-1,0 0 0,-1 0 1,0 0-1,0 1 0,0-1 1,0 1-1,-1 0 0,0 0 1,0 0-1,-1 0 1,0 1-68,41 172 2222,-39-152-1982,55 239 475,-38-191-846,-4 0 0,-3 0 1,-3 2-1,0 59 131,-10-114-147,0-19 70,0-1-1,0 1 1,-1 0 0,1-1-1,-1 1 1,1 0 0,-1 0-1,0-1 1,0 1-1,0 0 1,-1 0 0,1-1-1,-1 1 1,1 0 0,-1-1-1,0 1 1,0 0-1,0-1 1,0 1 0,-1-1-1,1 1 1,0-1 0,-1 0-1,0 0 1,0 0-1,0 0 1,0 0 0,0 0-1,0 0 1,0-1-1,0 1 78,-72-5-5341,20-18 777</inkml:trace>
  <inkml:trace contextRef="#ctx0" brushRef="#br0" timeOffset="1740.924">2330 1240 9973,'0'0'1488,"0"0"-1488,0 0-96,0 0 96,0 0 96,0 0 192,95-78-288,-62 53 0,6 0-480,-11 12-640,0 6-465,-6 7-1729,-16 7-31</inkml:trace>
  <inkml:trace contextRef="#ctx0" brushRef="#br0" timeOffset="2270.176">2475 1443 6307,'0'0'1849,"0"0"-891,0 0-86,0 0 35,0 0 11,-1 12-123,7 176 453,-6-187-1581,-1-13-2039,-48-241-7464,52 249 10088,0 1-1,0-1 1,0 1 0,0-1 0,0 1 0,1 0 0,0 0 0,-1 1 0,1-1 0,0 1 0,1-1 0,-1 1 0,0 1-1,0-1 1,1 1 0,-1-1 0,1 1 0,-1 1 0,1-1 0,0 0 0,-1 1 0,1 0 0,0 0 0,-1 1 0,1-1 0,1 1-252,0-1 282,0 0-170,-4-1-58,1 0-1,0 0 1,-1 1 0,1-1 0,0 1-1,0 0 1,0 0 0,0 0 0,-1 0-1,1 0 1,0 1 0,0-1 0,0 1-1,-1 0 1,1-1 0,0 1 0,-1 1-1,1-1 1,-1 0 0,1 1 0,-1-1-1,0 1 1,1 0 0,-1-1 0,0 1 0,0 0-1,0 0 1,0 1 0,-1-1 0,1 0-1,-1 1 1,1-1 0,-1 1 0,1 0-54,9 214 1734,-12-209-1550,0 0 1,-1 0 0,0 0-1,0 0 1,0-1 0,-1 1-1,-1-1 1,1 1 0,-1-1-1,0 0 1,-1 0 0,1-1-1,-1 1 1,-6 5-185,9-10 240,2-2-571,1-5-365,82-129-1478,61-69-4080,-99 141 1625</inkml:trace>
  <inkml:trace contextRef="#ctx0" brushRef="#br0" timeOffset="2800.863">2932 999 7251,'0'0'2287,"0"0"-377,0 0 144,0 0-256,0 0-341,22 8 432,-12 9-1831,0-1 0,-1 2 0,-2-1 0,1 2 0,-2-1 0,-1 0 1,0 1-1,2 15-58,4 15 20,65 215-644,-76-327-3791,-53-220-6876,47 217 9258</inkml:trace>
  <inkml:trace contextRef="#ctx0" brushRef="#br0" timeOffset="3065.749">2932 999 992,'99'-101'1991,"-96"97"-1672,0 0 0,0 0 1,1 1-1,-1 0 1,1-1-1,0 1 0,0 0 1,0 1-1,0-1 1,0 1-1,0 0 0,1 0 1,-1 0-1,1 0 1,0 1-1,-1 0 0,1 0 1,0 0-1,0 1 1,0-1-1,0 1 0,-1 0 1,1 0-1,0 1 1,1 0-320,23 1 635,-23 0-493,0 1 1,0 0-1,-1 1 1,1-1-1,-1 1 1,0 0-1,0 1 1,0-1-1,0 1 1,-1 0-1,0 0 1,0 0-1,0 1 1,0-1 0,-1 1-1,0 0 1,-1 0-1,1 0 1,-1 1-1,0-1 1,0 0-1,-1 1 1,0-1-1,0 1 1,-1 0-1,0 3-142,14 298 2612,-16-198-2388,-4 108-2113,6-217 833,-14-7-3614,-1-14 3439,10 11 163,-23-29-2394,-5-5-282</inkml:trace>
  <inkml:trace contextRef="#ctx0" brushRef="#br0" timeOffset="3313.539">3010 1333 5282,'0'0'2113,"0"0"-1296,0 0 816,0 0-593,0 0-192,0 0-399,72-15-225,-49 7-224,5 1-48,-6-3-945,0 2-399,0 8-1506,-10 0-591</inkml:trace>
  <inkml:trace contextRef="#ctx0" brushRef="#br0" timeOffset="3469.819">3133 1661 4498,'0'0'5106,"0"0"-4225,0 0 95,0 0-95,0 0-625,0 0-256,-28 98-304,61-128 15,6-20-159,0-15-544,6-6-2066,-12 6-2736</inkml:trace>
  <inkml:trace contextRef="#ctx0" brushRef="#br0" timeOffset="4088.631">3311 1077 14343,'0'0'1374,"0"0"-553,0 0-55,0 0-214,2-5-309,9-14-258,1 1 0,0 0 0,2 1 0,0 0 0,0 2 1,2-1-1,0 2 0,1 0 0,0 1 0,4-2 15,35-30-419,-9 6-262,35-32-1617,-39 20-2295,-47 46-3219,0 6 8071,-108 36 3423,40-5 2828,72-23-1916,24 17-3972,-10-13-89,63 171 1139,-64-140-1466,21 86-17,-6 1 0,-5 2 0,-6 0-1,-4 43-188,-12-95-248,-43-79-1080,26-9 1082,0-2 1,0 0-1,1-1 1,0 0-1,0-1 1,2-1-1,-1-1 1,1 1 0,1-2-1,1 0 1,0 0-1,0-1 1,1-1-1,-3-7 246,7 16-151,0-1 0,0 0 0,0 0 0,1 0 0,1-1 0,-1 0 0,1 0 0,1 0 0,0 0 0,0 0 0,0-1 0,1 0 0,1 1 0,0-1 0,0 0 0,1 0 0,0 0 0,1 1 0,0-1 0,0 0 0,1 0 0,1 1 0,-1-1 0,1 1 0,1 0 0,0 0 0,0 0 0,1 1 0,0-1 0,0 1 0,1 0 0,0 0 0,5-4 151,95-48 457,19-16 652,-64 1-3887,-53 49-4497</inkml:trace>
  <inkml:trace contextRef="#ctx0" brushRef="#br0" timeOffset="4335.754">4208 1 14054,'0'0'2818,"0"0"-2818,0 0-112,0 0-112,0 0-33,0 0-159,-27 148-1184,21-88-2610,0-7-4787</inkml:trace>
  <inkml:trace contextRef="#ctx0" brushRef="#br0" timeOffset="4588.191">4036 412 14038,'0'0'3074,"0"0"-2866,0 0 160,0 0 176,0 0 1,0 0-321,22-10-192,23-23-32,16-7 0,-5-5-112,-1 5-289,-10 7-415,-6 11-320,-11 19-577,-17 3-1008,-11 15-1377,0 36-3282</inkml:trace>
  <inkml:trace contextRef="#ctx0" brushRef="#br0" timeOffset="4762.942">4075 598 8756,'0'0'2420,"0"0"-972,0 0-58,0 0 67,0 0-323,-6 23 90,12 149-1229,-5-171-190,1 1 0,0 0-1,0-1 1,0 1 0,0-1-1,0 1 1,0-1 0,1 0-1,-1 0 1,0 0 0,0 0-1,1-1 1,-1 1 0,1-1-1,-1 1 1,1-1 0,-1 0-1,1 0 1,-1 0 0,1 0-1,-1 0 1,0 0 0,1-1-1,-1 1 1,1-1 0,-1 0-1,0 0 1,1 0 0,-1 0-1,0 0 1,0 0 0,0-1-1,0 1 1,0-1 0,0 1 0,0-1-1,0 0 1,-1 0 0,1 0-1,-1 0 1,1 0 0,-1 0-1,0 0 1,0 0 0,0 0-1,0-1 1,0 1 195,37-45-4079,6-3-22</inkml:trace>
  <inkml:trace contextRef="#ctx0" brushRef="#br0" timeOffset="5241.221">4415 553 4882,'0'0'2039,"0"0"602,0 0-109,0 0-510,0 0-1249,-23 30-479,-150 204-14,15 17 662,158-251-941,1 0 1,-1-1 0,1 1-1,-1 0 1,1-1-1,-1 1 1,1 0 0,-1-1-1,1 1 1,-1 0-1,1 0 1,0 0 0,-1 0-1,1-1 1,-1 1-1,1 0 1,0 0 0,-1 0-1,1 0 1,-1 0-1,1 1 1,0-1 0,-1 0-1,1 0 1,-1 0-1,1 0 1,0 1 0,-1-1-1,1 0 1,-1 0-1,1 1 1,-1-1 0,1 1-1,-1-1 1,1 0-1,-1 1 1,0-1-1,1 1 1,-1-1 0,0 1-1,1-1 1,-1 1-1,0-1 1,1 1 0,-1-1-1,0 1 1,0 0-1,0-1 1,0 1 0,1-1-1,-1 1 1,0 0-1,0-1 1,0 1 0,0-1-1,0 1 1,-1 0-1,1-1 1,0 1 0,0-1-1,0 1 1,0 0-1,-1-1 1,1 1 0,0-1-1,-1 1 1,1-1-1,0 1 1,-1-1-2,50-19-172,83-128 15,2-2-4925,-132 148 3753,-15 37-4286,-28 17 3601,29-39 1578,-21 20 247,-3 3 1705,21-11 5046,11 6-449,7 22-4175,-2-32-1190,6 603 2737,-9-363-3473,14 79-940,-12-339 875,0 1 0,0-1 0,0 0 0,0 0 0,0 0 0,0 0 0,1 0 0,-1 0 0,1 0 0,0 0 1,-1 0-1,1 0 0,0 0 0,0 0 0,0 0 0,1 0 0,-1 0 0,0-1 0,1 1 0,-1-1 0,1 1 0,-1-1 0,1 1 0,0-1 0,0 0 0,-1 0 0,1 0 0,0 0 0,0 0 1,0 0-1,0-1 0,0 1 0,0 0 0,0-1 0,0 0 0,1 1 0,-1-1 0,0 0 0,0 0 0,0 0 0,0-1 0,0 1 0,1 0 0,-1-1 0,0 0 0,0 1 0,0-1 0,0 0 1,0 0-1,-1 0 0,1 0 0,0 0 53,64-147-4624,-37 31 3,-1-12-2971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9:15:50.4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1 12086,'0'0'1235,"0"0"365,0 0-311,0 0-425,0 0-533,-13 23-179,-74 155-72,79-150-71,0-1 0,2 2-1,1-1 1,1 1 0,1-1-1,2 1 1,1 0 0,3 25-9,-2-51 0,0-1 0,-1 1 0,2-1 0,-1 1 0,0-1 0,0 0 0,1 0 0,-1 0 0,1 0 0,0 0 0,-1 0 0,1 0 0,0 0 0,0-1 0,0 1 0,1-1 0,-1 1 0,0-1 0,0 0 0,1 0 0,-1 0 0,1 0 0,-1-1 0,1 1 0,-1 0 0,1-1 0,0 0 0,-1 0 0,1 0 0,-1 0 0,1 0 0,-1 0 0,1-1 0,0 1 0,-1-1 0,1 0 0,93-31-3,-50-3-24,-2-1 1,-1-3-1,-2-1 0,22-29 27,-8 9-34,-32 37-61,-15 16 38,0 1-1,0-2 1,-1 1 0,0-1-1,0 0 1,-1 0-1,0-1 1,-1 0 0,0 0-1,0 0 1,-1-1 0,0 1-1,0-1 1,-1 0 0,1-6 57,-6 13-118,0 0 0,0 0 1,0 0-1,0 0 1,0 1-1,-1-1 0,1 1 1,-1 0-1,1 0 1,-1 0-1,0 0 0,0 0 1,0 0-1,0 1 0,0 0 1,-1-1-1,1 1 1,0 0-1,-1 1 0,1-1 1,0 0-1,-1 1 1,1 0-1,-1 0 0,1 0 1,-1 0-1,1 1 1,0-1-1,-1 1 0,1 0 1,0 0-1,-2 0 118,-12 0-281,1-1 190,1 1 0,0 1 0,-1 0 0,1 1 0,0 1 1,1 0-1,-1 1 0,1 1 0,0 0 0,0 1 0,0 0 0,-4 5 91,16-11 87,0 0-1,0-1 1,0 1 0,0 1 0,1-1 0,-1 0-1,1 0 1,-1 1 0,1-1 0,-1 0 0,1 1-1,0 0 1,-1-1 0,1 1 0,0 0-1,0-1 1,0 1 0,1 0 0,-1 0 0,0 0-1,1 0 1,-1 0 0,1 0 0,-1 0-1,1 0 1,0 0 0,0 0 0,0 0 0,0 0-1,1 0 1,-1 0 0,1 2-87,-1 8 174,56 221 3539,-28-73-3454,-7 2 0,-6 0 0,-7 91-259,-9-252-58,0 0 1,-1 0-1,1 0 0,0 0 1,-1 0-1,1-1 1,0 1-1,-1 0 1,1-1-1,-1 1 1,1-1-1,-1 0 0,0 1 1,1-1-1,-1 0 1,1 0-1,-1 0 1,1 0-1,-1 0 0,0 0 1,1-1-1,-1 1 1,1 0-1,-1-1 1,1 1-1,-1-1 1,1 0-1,-1 1 0,1-1 1,0 0-1,-1 0 1,1 0-1,0 0 1,0 0-1,0 0 1,0 0-1,0 0 0,0-1 1,0 1-1,-1-1 58,-124-123-2689,125 119 2760,0 0 1,0-1-1,1 1 0,0 0 0,0 0 1,1 0-1,-1 0 0,1 0 0,1 0 1,-1 0-1,1 0 0,0 0 1,0 0-1,1 1 0,0-1 0,0 1 1,0 0-1,1-1 0,-1 2 1,1-1-1,0 0 0,1 1 0,-1 0 1,1 0-1,0 0 0,0 0 0,0 1 1,0 0-1,1 0 0,-1 0 1,1 1-1,1-1-71,11-10 85,-9 5-87,0 1 0,1 1-1,-1-1 1,1 2-1,0-1 1,0 1-1,1 1 1,0 0-1,0 1 1,0 0-1,0 0 1,0 1-1,11-1 3,-12 85-141,-17-50 290,0 0-1,-3-1 1,0 0-1,-2-1 1,-2 0 0,0 0-1,-14 18-148,-2 9 281,-68 132 1354,91-166-1181,13-12-254,12-11-218,1 0 1,0-2-1,-1 0 1,1-1-1,-1 0 1,0-2-1,0 0 1,0-1 0,-1-1-1,0-1 1,0 0-1,-1-1 1,0-1-1,0 0 1,-1-2-1,0 1 1,5-7 17,21-12-224,142-90-3118,-98 77-610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0:35:58.203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305 421 7571,'0'0'2113,"0"0"-1424,0 0-222,-24 13 781,-119 70 1417,128-67-2520,2 2 0,-1 0-1,2 0 1,0 1 0,2 1-1,0 0 1,1 0-1,1 1 1,0 0 0,2 0-1,1 1 1,0 0 0,2 0-1,1 0 1,0 0-1,2 0 1,0 1 0,1-1-1,4 14-144,-6 21 34,-2-38-31,1-1 0,0 1 1,1 0-1,1 0 0,1-1 0,0 1 0,2 0 1,0-1-1,1 0 0,1 1 0,0-2 0,2 1 1,0-1-1,1 0 0,0 0 0,2-1 0,0 0 1,0 0-1,2-2 0,0 1 0,0-1 0,9 6-3,16-1 17,1-2 0,1-1 0,1-2-1,0-2 1,0-1 0,1-3 0,0-1-1,1-2 1,0-1 0,-1-3-1,22-2-16,-26 2 29,-14 2 29,0-2-1,1 0 1,-1-2 0,0 0 0,0-1 0,0-2 0,0 0 0,0-2 0,-1 0 0,0-1 0,0-2-1,14-7-57,0-14 137,-1-1 0,-2-2 0,-1-1 0,-1-2 0,-3-1 0,0-1 0,-3-2 0,-1 0 0,-2-1 0,-2-2 0,-2 0 0,-2-1 0,-1 0 0,-3-2 0,2-18-137,-6 40 38,-2-1 0,0 1 0,-2-1 1,-1 0-1,-1 0 0,-1 0 0,-1 0 1,-1 0-1,-2-4-38,-2 19 12,0 0-1,-1 0 1,0 1 0,-1 0 0,0 0 0,0 1-1,-1 0 1,0 0 0,-1 0 0,0 1-1,0 1 1,0-1 0,-1 2 0,0-1-1,0 1 1,0 1 0,-2-1-12,12 5 0,-35-18-83,-1 2 1,0 2-1,-1 1 0,-1 2 0,0 2 1,0 1-1,-1 2 0,0 1 1,0 3-1,-14 1 83,50 0-84,-1 1-1,1 1 1,0-1-1,-1 0 1,1 1 0,-1-1-1,1 1 1,0 0-1,0 0 1,-1 1 0,1-1-1,0 1 1,0-1-1,0 1 1,1 0 0,-1 0-1,0 0 1,1 1-1,-1-1 1,1 1 0,0-1-1,-1 1 1,1 0-1,1 0 1,-1 0 0,0 0-1,1 0 1,-1 0-1,1 0 1,0 1 84,-9 66-8999,10-51 902</inkml:trace>
  <inkml:trace contextRef="#ctx0" brushRef="#br0" timeOffset="681.772">1303 684 288,'0'0'8425,"0"0"-5992,0 0-1371,0 0 382,13-22-201,45-73-486,-43 73-511,2 0-1,0 2 1,2 0-1,0 0 0,1 2 1,1 0-1,0 2 0,19-11-245,-15 9 116,63-35-22,3 4 1,1 3-1,2 5 1,2 4-1,1 4 1,2 5-1,62-9-94,-92 22-21,0 4-1,0 3 0,1 3 0,0 2 0,56 7 22,-99 0 4,0 0 0,-1 2 1,1 1-1,-1 1 0,-1 2 0,0 0 0,0 1 1,-1 2-1,0 1 0,-1 0 0,-1 2 0,-1 0 1,14 14-5,241 263 68,-268-283-68,70 84 0,-104-97-1334,-26-34-1326,-20-10-4981,40 36 2871</inkml:trace>
  <inkml:trace contextRef="#ctx0" brushRef="#br0" timeOffset="1026.212">3232 524 4914,'0'0'2513,"0"0"-725,0 0 47,0 0 177,0 0-595,0 0-582,0 0-462,7 1-53,216 122 876,-57-90-383,-161-37-767,1-1 0,-1 0 0,0 0-1,0 0 1,-1 0 0,1-1 0,-1 0 0,-1 0-1,1 0 1,-1-1 0,0 1 0,0-1-1,-1 1 1,0-1 0,0 0 0,-1 0 0,1 0-1,-1 0 1,-1 0 0,0 0 0,0-1-1,0 1 1,-1 0 0,0 0 0,-1-3-46,2-10-456,-13-93 1314,-9 87-3222,-15 17-3382,31 9-3850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0:36:27.701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201 225 16023,'0'0'304,"0"0"-304,0 0 0,0 0 593,0 0-385,0 0-144,-11 17 32,11-2-80,0 5 192,0 3 112,-11 0-288,-17 4-32,-5 3-448,-6-2-833,-6-3-2176,12-5-3971</inkml:trace>
  <inkml:trace contextRef="#ctx0" brushRef="#br0" timeOffset="280.489">107 513 12742,'0'0'3191,"0"0"-1182,1 26-57,9 182 874,-26 143-1540,11-286-1422,3-63-3178,2-175-6920,0 83 1609</inkml:trace>
  <inkml:trace contextRef="#ctx0" brushRef="#br0" timeOffset="688.64">374 27 13206,'0'0'3556,"0"0"-2096,0 0-382,0 0 349,0 0-515,1 18-410,5 320-171,-6-258-7391,29-232-887,7 58 6639,18 41 11863,-7 39-7270,-23 8-3281,9-3 180,0-1 0,-1-2-1,0-1 1,-1-1 0,0-1-1,-2-2 1,20-15-184,-31 10-1326,-34 22-798,-1 6 1169,0 1 0,0 0 0,0 1 0,1 1 0,0 1 0,1 0 0,0 1 0,0 0 0,1 2 0,-1 2 955,-6 2-2215,-30 26-3857</inkml:trace>
  <inkml:trace contextRef="#ctx0" brushRef="#br0" timeOffset="1016.546">480 307 6611,'0'0'4247,"0"0"-1131,0 0-584,0 0-381,0 0-439,15 28-479,47 91-318,0 82 1518,-41-96-1672,-4 1-1,-4 1 0,-3 47-760,8 69 438,14 137-113,-31-341-352,-1-16-103,-2-4-305,-61-112-3057,-2-111-1245,40 71-1873,13 47-1631</inkml:trace>
  <inkml:trace contextRef="#ctx0" brushRef="#br0" timeOffset="1401.241">636 608 2561,'0'0'7825,"0"0"-4559,0 0-1378,0 0-156,0 0-617,27 0-424,184 0-176,-193-1-497,-17 1-38,1-1-1,-1 1 1,0-1 0,0 1 0,1-1 0,-1 1-1,0 0 1,0 0 0,1-1 0,-1 1-1,0 0 1,1 0 0,-1 0 0,0 1 0,1-1-1,-1 0 1,0 0 0,0 1 0,1-1 0,-1 1-1,0-1 1,0 1 0,0-1 0,1 1 0,-1 0-1,0 0 1,0-1 0,0 1 0,0 0 0,0 0-1,-1 0 1,1 0 0,0 0 0,0 0 0,-1 0-1,1 1 1,0-1 0,-1 0 0,1 0-1,-1 0 1,0 1 0,1-1 0,-1 1 20,-3 13-51,-1-1-1,0-1 1,-1 1 0,0-1-1,-1 0 1,-1 0 0,0 0-1,-1-1 1,0 0 0,-1-1-1,0 1 1,-1-2 0,0 1-1,-2-1 52,-11 17-57,-190 196 2236,215-215 1071,50-7-2216,-50-1-825,192-56 2446,-88 16-3041,3 22-4375,-111 19 340,-12 5-4580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0:36:25.229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50 343 13126,'0'0'2364,"0"0"-723,0 0-129,0 0 41,0 0-598,2 2-571,4 2-344,1 0-1,0 0 1,1-1 0,-1 0-1,1 0 1,-1-1-1,1 0 1,0 0-1,0-1 1,0 0 0,0 0-1,0-1 1,0 0-1,0 0 1,0-1 0,0 0-40,8 1-4,-8-1-42,0 1-1,-1-1 1,1-1 0,-1 1 0,1-1 0,-1-1-1,1 0 1,-1 0 0,0 0 0,-1 0-1,1-1 1,0-1 0,-1 1 0,0-1 0,0 0-1,0 0 47,28-69-3435,-37 71 2984,1 1 1,0 0-1,-1-1 0,1 1 1,-1 1-1,0-1 1,0 0-1,0 1 1,0-1-1,0 1 1,0 0-1,0 0 1,0 0-1,0 0 1,-1 0-1,1 1 0,0 0 1,0 0-1,-1-1 1,1 2-1,0-1 1,-1 0-1,1 1 1,0 0-1,-3 0 451,-12-1-2316,-6-4-845</inkml:trace>
  <inkml:trace contextRef="#ctx0" brushRef="#br0" timeOffset="357.814">50 343 1617,'116'-168'2318,"-96"139"-1407,-17 23 1323,-2 6 3329,12 17-1750,-2 23-2385,-8-29-837,19 293 3747,-38 15-3844,-28 74-468,44-393-42,0 1-1,0 0 1,0 0-1,1-1 0,-1 1 1,0 0-1,0 0 1,0-1-1,-1 1 0,1 0 1,0 0-1,0-1 1,0 1-1,0 0 1,-1-1-1,1 1 0,0 0 1,-1-1-1,1 1 1,0 0-1,-1-1 0,1 1 1,-1 0-1,1-1 1,-1 1-1,1-1 1,-1 1-1,0-1 0,1 0 1,-1 1-1,0-1 1,1 1-1,-1-1 0,0 0 1,1 0-1,-1 1 1,0-1-1,0 0 1,1 0-1,-1 0 0,0 0 1,0 0-1,1 0 1,-1 0-1,0 0 0,0 0 1,1 0-1,-1 0 1,0-1-1,0 1 0,1 0 1,-1 0-1,0-1 1,1 1-1,-1 0 1,0-1-1,1 1 0,-1-1 1,0 1 16,-38-39-757,32 31 748,-4-2-107,2 0 0,-1-1 1,1 0-1,1 0 1,0-1-1,1 0 0,0 0 1,1-1-1,0 0 0,1 0 1,1-1-1,0 1 1,0-1-1,2 0 0,-2-9 116,4 9-368,1-1-1,0 0 0,0 1 0,2-1 0,0 1 0,0-1 0,2 1 0,-1 0 1,2 0-1,0 1 0,0 0 0,2 0 0,-1 0 0,2 1 0,2-3 369,37-55-3927,2-2-1569</inkml:trace>
  <inkml:trace contextRef="#ctx0" brushRef="#br0" timeOffset="611.092">523 192 10421,'0'0'2878,"0"0"-1005,0 0-16,0 0-403,0 0-381,0 0-550,5 23-294,18 163-34,-23-151-622,0-43-6590,2-79-685,8 26 2953</inkml:trace>
  <inkml:trace contextRef="#ctx0" brushRef="#br0" timeOffset="934.363">523 192 1953,'119'-157'5931,"-119"156"-5804,0-1 1,1 1 0,-1-1 0,0 1 0,0 0-1,1-1 1,-1 1 0,1-1 0,-1 1 0,1 0-1,0-1 1,-1 1 0,1 0 0,0-1 0,0 1-1,0 0 1,0 0 0,0 0 0,0 0 0,0 0-1,0 0 1,1 0 0,-1 0 0,0 1 0,0-1-1,1 0 1,-1 1 0,1-1 0,-1 1 0,0-1-1,1 1 1,-1 0 0,1 0 0,-1-1 0,1 1-1,-1 0 1,1 0 0,-1 1 0,1-1 0,-1 0-1,1 0 1,-1 1 0,1-1 0,-1 1 0,0-1-1,1 1 1,-1 0 0,0-1 0,1 1 0,-1 0 0,0 0-1,0 0 1,0 0 0,0 0 0,0 0 0,0 0-1,0 0 1,0 1 0,0-1 0,0 0 0,-1 0-1,1 1 1,0-1 0,-1 1 0,1-1 0,-1 0-1,0 2-127,2 1 343,4 14 17,0 1-1,-2 0 1,0 0 0,-1 0-1,-1 1 1,-1-1-1,0 1 1,-2-1 0,0 1-1,-2 2-359,1-13-159,0-1 1,-1 0-1,0 0 0,-1 0 0,0 0 0,0 0 0,-1-1 0,0 0 1,0 0-1,0 0 0,-1-1 0,0 1 0,-1-1 0,1-1 0,-1 1 1,0-1-1,0-1 0,-1 1 0,0-1 0,1 0 0,-1-1 0,-5 2 159,-3 0-1694,28-7 1372,25-3 1362,4 20-1221,-66 23-6420,-8-13-1923</inkml:trace>
  <inkml:trace contextRef="#ctx0" brushRef="#br0" timeOffset="1507.8">384 589 464,'0'0'9100,"0"0"-6056,0 0-1486,0 0 171,0 0-181,8 19-740,30 62-434,-37-78-369,1 0 0,0-1 0,0 1 1,0-1-1,0 1 0,1-1 0,-1 0 1,1 0-1,-1 0 0,1 0 0,0 0 1,0 0-1,0-1 0,0 1 0,0-1 1,0 0-1,0 0 0,0 0 1,1-1-1,-1 1 0,0-1 0,0 1 1,1-1-1,-1 0 0,0 0 0,1-1 1,-1 1-1,0-1 0,0 0 0,1 1 1,-1-1-1,0-1 0,0 1 0,0 0 1,0-1-1,0 1 0,1-2-5,54-67-1906,13-12-4218,-7 35 1128,-13 38 9413,-50 34-1576,0-5-2470,0-12-334,-1-1 1,1 0-1,-1 1 0,-1-1 1,1 0-1,-1 1 0,-1-1 1,1 0-1,-1 0 0,0 0 1,-1 0-1,1 0 1,-2-1-1,1 1 0,-1-1 1,1 0-1,-2 1 0,-4 4-37,-267 261 4394,276-271-4345,0 0-1,0 0 1,0 0-1,0-1 1,0 1-1,1 0 1,-1 0-1,0 0 1,1-1-1,-1 1 1,1 0-1,-1 0 1,1-1-1,-1 1 1,1 0 0,-1-1-1,1 1 1,0-1-1,-1 1 1,1 0-1,0-1 1,-1 0-1,1 1 1,0-1-1,0 1 1,-1-1-1,1 0 1,0 0-1,0 1 1,0-1-1,0 0 1,0 0-1,-1 0 1,1 0-1,0 0 1,0 0-1,0 0 1,0 0-1,-1 0 1,1-1-1,0 1 1,0 0-1,0 0 1,0-1-1,-1 1 1,1 0-1,0-1 1,0 1-1,-1-1 1,1 1-1,0-1 1,-1 0-1,1 1 1,-1-1-1,1 0 1,-1 1-1,1-1 1,-1 0-1,1 1 1,-1-1-1,1-1-48,171-119 656,-155 110-751,0 0 0,2 0 0,-1 2 0,1 0 0,0 2 0,1 0-1,0 1 1,0 1 0,1 0 0,-1 2 0,1 1 0,9 0 95,-29 2-817,-7 2-20,-90 20-4231,25-23-3009,37-7 2266</inkml:trace>
  <inkml:trace contextRef="#ctx0" brushRef="#br0" timeOffset="1779.233">668 649 7668,'0'0'3385,"0"0"-360,0 0-271,0 0-641,0 0-371,12 14-568,66 139 736,-65 120-1138,-15-178-802,2 36-611,-35-134-4180,-8-52-3812,20 14 872</inkml:trace>
  <inkml:trace contextRef="#ctx0" brushRef="#br0" timeOffset="2024.708">691 849 12822,'0'0'2564,"0"0"-651,0 0-267,0 0-222,0 0-501,0 27-397,1-4-442,0-12-59,-1 0 0,1 0 0,-2 0 0,1 0 0,-2 0 1,1-1-1,-2 1 0,1 0 0,-1-1 0,-1 1 0,0-1 0,-1 0 0,1 0 0,-4 3-25,-3 6-199,0 0-1,-2-1 1,0 0 0,-1 0 0,-1-2 0,-1 0-1,0 0 1,-1-2 0,-1 0 199,13-18-4795,6-26 2112,37-33-5225,-6 36 3682</inkml:trace>
  <inkml:trace contextRef="#ctx0" brushRef="#br0" timeOffset="2178.283">680 1075 480,'0'0'2898,"0"0"543,0 0-880,156 40-336,-117-22 352,0-11-928,-6 1-512,1-6-593,-12-2-384,-5 0-160,-12 0-368,-5 0-2209,0 0-3154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0:36:17.214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380 4159 10501,'0'0'3569,"0"0"-1936,0 0 112,0 0-96,0 0-449,67 148-655,-56-120-433,-6-6-112,7-2-32,-7-10-657,17-2-815,-5-8-978,5 0-3488</inkml:trace>
  <inkml:trace contextRef="#ctx0" brushRef="#br0" timeOffset="251.386">982 4204 13686,'0'0'2145,"0"0"-1248,0 0 335,0 0-127,0 0-657,0 0-448,50 53-32,-39-43-448,6-3-561,0-7-1488,5 0-2865</inkml:trace>
  <inkml:trace contextRef="#ctx0" brushRef="#br0" timeOffset="500.407">1450 4111 10981,'0'0'3986,"0"0"-3570,0 0-64,0 0 641,0 0-385,0 0-608,34 93-16,-29-70-400,1-6-657,5-7-1456,0-10-3298</inkml:trace>
  <inkml:trace contextRef="#ctx0" brushRef="#br0" timeOffset="1372.237">2158 3407 9220,'0'0'3578,"0"0"-1700,0 0-365,0 0 160,0 0-510,0 0-662,-4 19-394,-52 168-718,50-174-818,6-13-1000,11-13 1570,-1 2 250,0 0 0,1 1 0,0 1-1,1 0 1,0 0 0,0 1 0,1 1-1,0 0 1,0 1 0,4-1 609,54-5-236,-59 12 324,-11-1 96,1 1-1,-1-1 1,1 1-1,-1-1 1,1 1-1,-1 0 1,1 0-1,0 0 1,-1-1-1,1 2 1,-1-1-1,1 0 1,-1 0-1,1 0 1,-1 1-1,1-1 1,-1 1-1,1-1 1,-1 1-1,1 0 1,-1-1-1,0 1 1,1 0-1,-1 0 0,0 0 1,0 0-1,0 0 1,1 0-1,-1 1 1,0-1-1,-1 0 1,1 0-1,0 1 1,0-1-1,0 0 1,-1 1-1,1-1 1,-1 1-1,1-1 1,-1 1-1,0-1 1,1 1-1,-1 0 1,0-1-1,0 1 1,0-1-1,0 1 1,-1-1-1,1 1 1,0-1-184,-2 12 241,0-1 1,-1 0-1,0-1 1,-1 1-1,0 0 1,-1-1-1,0 0 0,-1 0 1,0 0-1,0-1 1,-1 0-1,-1 0 1,0-1-1,-6 6-241,-21 30 259,-133 177-1742,-119 118 1483,248-310-2359,32-56-4511,7-20-1328</inkml:trace>
  <inkml:trace contextRef="#ctx0" brushRef="#br0" timeOffset="1620.754">2069 3660 13622,'0'0'2433,"0"0"-1728,0 0 559,0 0 225,111 150-721,-60-104-576,21-9-160,0-4-32,18-8-48,-1-13-320,-11-7-416,-11-5-161,-17 0-1007,-17 0-2082,-27 0-4226</inkml:trace>
  <inkml:trace contextRef="#ctx0" brushRef="#br0" timeOffset="2118.1">2247 4029 4674,'0'0'4351,"0"0"-2134,0 0-106,0 0 12,0 0-354,-2 6-656,-21 161 738,20-50-3622,3-116 1090,6-11-1303,34-233-388,-38 241 2499,1-1 0,-1 1 0,1-1-1,-1 1 1,1 0 0,0 0 0,0 0 0,0 0 0,0 1 0,1-1 0,-1 1 0,0 0 0,0 0 0,1 0-1,-1 0 1,1 0 0,-1 1 0,1 0 0,-1 0 0,1 0 0,3 0-127,5-1 253,76-5 68,-77 52-1882,-16-26 1493,-1-1 0,0 0 0,-2 0 0,0-1 0,-1 1 0,-1-2 0,-1 0 0,0 0 0,-1-1 0,-1 0 0,0-1 0,-2 0-1,1-1 1,-2-1 68,7-3 286,-20 18 2056,64-65-2238,21-18-929,42-40-5035,-36 39-2456</inkml:trace>
  <inkml:trace contextRef="#ctx0" brushRef="#br0" timeOffset="2337.267">2877 3504 13526,'0'0'2529,"0"0"-2337,0 0-144,0 0 81,0 0-129,0 0-161,101-67-1167,-85 67-1922,-5 2-655,1 16-3699</inkml:trace>
  <inkml:trace contextRef="#ctx0" brushRef="#br0" timeOffset="2537.187">2727 3813 18360,'0'0'1153,"0"0"-513,0 0 865,0 0-705,0 0-592,0 0-160,111-38-48,-61 11-112,-5-6-240,-6 8-432,0-3-705,0 3-368,-6 3-1200,-5 7-2530,-11 5-3425</inkml:trace>
  <inkml:trace contextRef="#ctx0" brushRef="#br0" timeOffset="-9346.07">4689 1028 14855,'0'0'2545,"0"0"-1409,0 0 641,0 0-448,0 0-625,0 0-448,123-22-160,-90 67-16,-11 18-80,1 5 0,-12 2-224,-6-5-336,-5-12-945,0-16-2368</inkml:trace>
  <inkml:trace contextRef="#ctx0" brushRef="#br0" timeOffset="-16461.296">45 336 10165,'0'0'2700,"0"0"-1388,0 0 89,0 0 168,0 0-294,-1 24-253,-13 169-241,8 184-810,6-357-373,1 0 0,1-1-1,0 1 1,2-1 0,0 0 0,2 0 0,0 0-1,6 13 403,-11-30-1491,-1-8-614,0-31-1267,0-26-1003</inkml:trace>
  <inkml:trace contextRef="#ctx0" brushRef="#br0" timeOffset="-16027.697">6 73 1409,'0'0'9793,"0"0"-6962,0 0-1820,0 0 176,0 0-143,20-2-383,555-59 238,-539 61-877,-28-3-19,1 1 0,0 1 0,0-1-1,0 1 1,0 1 0,0 0 0,0 0 0,0 1-1,0 0 1,0 0 0,0 1 0,0 0 0,-1 1 0,1 0-1,-1 0 1,0 1 0,0 0 0,0 1 0,0-1-1,-1 1 1,0 1 0,0 0 0,0 0 0,0 0 0,-1 1-1,0-1 1,-1 1 0,0 1 0,0-1 0,0 1 0,-1 0-1,2 5-2,0 25 38,-2 0 0,-2 1 0,-1-1 0,-2 1 0,-2 0 0,-1-1 0,-2 0-1,-2 0 1,-5 11-38,2 9-13,-52 537-1207,54-455 1125,10-139 96,-1 1 0,1 0-1,-1-1 1,0 1 0,1 0-1,-1 0 1,0 0 0,0-1-1,0 1 1,0 0 0,-1 0-1,1-1 1,0 1 0,-1 0-1,1 0 1,-1-1 0,0 1-1,1 0 1,-1-1 0,0 1-1,0-1 1,0 1 0,0-1-1,0 0 1,-1 1 0,1-1-1,0 0 1,-1 0 0,1 0-1,-1 0 1,1 0 0,-1 0-1,1 0 1,-1 0 0,1 0-1,-1-1 1,0 1 0,0-1-1,1 0 1,-1 1 0,0-1-1,0 0 1,1 0 0,-1 0-1,0 0 1,0 0 0,0 0-1,1-1 1,-1 1 0,0 0-1,1-1 1,-1 0 0,0 1-1,1-1 1,-1 0 0,0 0-1,1 0 1,0 0 0,-1 0-1,1 0 1,-1 0 0,1-1-1,0 1 1,-1-1-1,-114-96-1534,18-25-3335,37 35-72</inkml:trace>
  <inkml:trace contextRef="#ctx0" brushRef="#br0" timeOffset="-15728.683">374 336 3073,'0'0'5944,"0"0"-3652,0 0-558,0 0-96,0 0-400,0 0-627,-14 19-459,-276 341-611,232-320-1846,47-121-4338,15 26 3300,20-2-125</inkml:trace>
  <inkml:trace contextRef="#ctx0" brushRef="#br0" timeOffset="-15479.991">146 356 1056,'0'0'4162,"0"0"-2001,0 0-240,0 0-32,0 0-192,0 0-545,67 151-575,-28-89-337,5-6-176,-5-9 0,0-7-128,-11-14-64,0-11-625,-6-15-927,-5 0-1234,-11-10-2016</inkml:trace>
  <inkml:trace contextRef="#ctx0" brushRef="#br0" timeOffset="-15230.972">831 148 4386,'0'0'7652,"0"0"-7028,0 0-96,0 0 513,0 0-257,-156 166-592,95-119-192,0 6-832,-1-3-769,7-2 32,16-8-16,11-13-2080,11-4-1378</inkml:trace>
  <inkml:trace contextRef="#ctx0" brushRef="#br0" timeOffset="-15061.449">519 231 7812,'0'0'1936,"0"0"-63,0 0 224,0 0-880,0 0-945,0 0 96,61 143-272,-38-93-96,-1 0-64,12-12-688,-1-11-961,6-14-1665,0-13-1712</inkml:trace>
  <inkml:trace contextRef="#ctx0" brushRef="#br0" timeOffset="-14541.129">1222 75 4978,'0'0'6027,"0"0"-4418,0 0-916,0 0 268,0 0-187,6 0-430,-3 0-377,0-1 0,1 1-1,-1 0 1,0 0 0,0 0 0,1 1 0,-1-1 0,0 1 0,0-1 0,0 1 0,0 0 0,0 0-1,0 1 1,0-1 0,0 0 0,0 1 0,-1 0 0,1 0 0,0 0 0,-1 0 0,0 0 0,1 0-1,-1 1 1,0-1 0,0 1 0,0-1 0,-1 1 0,1 0 0,-1 0 0,1 0 0,-1 0 0,0 0 0,0 0-1,0 0 1,-1 0 0,1 0 0,-1 2 33,-2 12-154,-1 0 0,-1 0 0,-1-1 0,-1 1 0,0-1 1,-1 0-1,0-1 0,-2 0 0,0 0 0,0 0 0,-1-1 0,-1-1 0,0 0 0,-1 0 0,-1-1 0,0-1 0,0 0 0,-1-1 0,0 0 0,-2-1 154,-83 69 2081,89-74-1603,8-3-489,42-1-280,97-3-1165,-136 45 693,-4-28 755,0 0 1,-2-1 0,1 1-1,-2-1 1,0 0 0,0 0-1,-1 0 1,-1-1 0,0 0-1,0-1 1,-1 0 0,-10 10 7,-26 39 0,32-40-63,4-10 153,1 1 0,1 0 0,0 0 0,1 1 0,0 0-1,0 0 1,2 0 0,-1 1 0,2 0 0,-1 0 0,2 0 0,0 0 0,0 0 0,1 1 0,1 5-90,3-16-42,0-1 1,0 1-1,0-1 0,0 0 1,0 0-1,1 0 1,-1 0-1,1 0 1,0-1-1,-1 0 1,1 1-1,0-1 0,0-1 1,-1 1-1,1 0 1,0-1-1,0 0 1,0 0-1,0 0 1,0-1-1,0 1 0,0-1 1,-1 0-1,4-1 42,11 2-184,91-24-1067,-103 22 136,-4 2-3149,-2 0 126</inkml:trace>
  <inkml:trace contextRef="#ctx0" brushRef="#br0" timeOffset="-13766.11">1411 263 6419,'0'0'3658,"0"0"-1775,0 0-77,0 0-232,0 0-525,-7 94-129,-69 68-1491,114-158-208,174-103 1121,-208 97-314,-1 0-1,1 1 1,0-1 0,0 0-1,0 1 1,-1 0 0,1 0 0,0 0-1,0 1 1,1-1 0,-1 1-1,0 0 1,0 0 0,0 0 0,0 1-1,0 0 1,0-1 0,0 1-1,0 1 1,0-1 0,-1 0 0,1 1-1,0 0 1,-1 0 0,1 0 0,-1 0-1,0 1 1,1-1 0,-1 1-1,0 0 1,-1 0 0,1 0 0,0 0-1,-1 0 1,0 1 0,0-1-1,0 1 1,0 0 0,0-1 0,-1 1-1,1 1-27,-25 81 1009,-184 196-686,196-267-322,-19 24 1,-1-2 0,-1-1 0,-2-1-1,-2-2 1,-16 11-2,51-44-30,0 1 0,-1 0 0,1-1 0,-1 1 0,0-1 0,1 1 0,-1-1 0,1 0 0,-1 0 0,0 0 0,1 0 0,-1 0 0,1 0 0,-1 0 0,0 0 0,1-1 0,-1 1 0,1 0 0,-1-1 0,1 0 0,-1 1 0,1-1 0,-1 0 0,1 0 0,0 0 0,-1 0 0,1 0 0,0 0 0,0 0 0,0 0 0,0 0 0,0-1 0,0 1 0,0 0 0,0-1 0,0 1 0,0-1 0,1 1 0,-1-1 0,1 1 0,-1-1 0,1 1 0,0-1 0,-1 1 0,1-1 0,0 0 0,0 1 0,0-1 0,0 1 0,1-1 0,-1 0 0,0 1 0,1-1 0,-1 1 0,1-1 0,-1 1 0,1-1 0,0 1 0,-1-1 0,1 1 0,0 0 0,1-2 30,-2-6-197,19-146-5648,12 72 1067</inkml:trace>
  <inkml:trace contextRef="#ctx0" brushRef="#br0" timeOffset="-13516.02">1406 524 10629,'0'0'2705,"0"0"-1440,0 0 576,0 0-257,0 0-527,0 0-337,178 25-176,-111 13-288,0 0-79,-6 4-161,-5 3 32,-6-4-48,-17-4-161,-10-7-575,-12-5-689,-11-2-159,0-13-1362,-17 0-2944</inkml:trace>
  <inkml:trace contextRef="#ctx0" brushRef="#br0" timeOffset="-13048.353">1523 820 2257,'0'0'6272,"0"0"-3697,0 0-508,0 0-559,0 0-430,7 23-163,30 157-88,-65 30-803,-14-101-769,40-106 4,23-166-5655,68-67 6106,-85 224 375,1 0 0,-1 1 0,1 0 0,0 0 0,0 0 0,1 0 0,-1 1 0,1 0 0,0 0 0,0 1 0,1-1 0,-1 1 0,1 0 0,-1 1 0,1 0 0,0 0 0,0 0 0,0 1 0,0 0 0,0 1 0,0-1 0,0 1 0,1 1 0,-1-1 0,0 1 0,3 1-85,2-2-14,-8 1 16,0 0 1,0 0 0,-1 1-1,1-1 1,-1 1 0,1 0 0,-1 0-1,0 0 1,1 1 0,-1-1-1,0 1 1,-1 0 0,1 0 0,0 0-1,-1 0 1,0 0 0,1 0-1,-1 1 1,-1-1 0,1 1 0,0-1-1,-1 1 1,0 0 0,0-1-1,0 1 1,0 0 0,0 0 0,-1 0-1,0 0 1,0 0 0,0 0-1,0 0 1,-1 0 0,1-1 0,-1 1-1,0 0 1,0 0 0,-1 2-3,1 12 230,0-8 82,-1 0 1,0-1-1,-1 1 1,0-1-1,0 0 0,-1 0 1,-1 0-1,1 0 1,-1-1-1,-1 1 0,1-1 1,-1-1-1,-1 1 1,0-1-1,0 0 0,0-1 1,-1 0-1,0 0 1,0 0-1,0-1 0,-2 1-312,7-3 297,3-3-393,24-12-641,116-154-4736,-109 123 2222,19-27-3928</inkml:trace>
  <inkml:trace contextRef="#ctx0" brushRef="#br0" timeOffset="-12802.991">2253 193 14295,'0'0'1168,"0"0"273,0 0-193,0 0-591,0 0-657,0 0-32,5-2-64,12 24-257,5 6-319,-10 2-384,-1 3-1169,-11 2-2706,0 0-4465</inkml:trace>
  <inkml:trace contextRef="#ctx0" brushRef="#br0" timeOffset="-12556.385">2197 479 3522,'0'0'5789,"0"0"-3121,0 0-606,0 0 75,0 0-416,6 14-355,33 177 432,-71 403-1358,33-366-1760,-1-226 1225,0-1-1,0 1 1,0-1 0,0 0 0,1 1 0,-1-1 0,0 1 0,1-1 0,-1 0 0,1 1 0,-1-1 0,1 0 0,0 1 0,-1-1 0,1 0 0,0 0 0,0 0 0,0 0 0,0 0 0,0 0 0,0 0-1,0 0 1,0 0 0,1 0 0,-1-1 0,0 1 0,0 0 0,1-1 0,-1 1 0,0-1 0,1 0 0,-1 1 0,1-1 0,-1 0 0,0 0 0,1 0 0,-1 0 0,1 0 0,-1 0 0,1 0 0,-1 0-1,0 0 1,1-1 0,-1 1 0,0-1 0,1 1 0,-1-1 0,0 0 0,1 1 0,-1-1 0,1-1 95,44-126-7313,-20 29-85</inkml:trace>
  <inkml:trace contextRef="#ctx0" brushRef="#br0" timeOffset="-12340.492">2442 143 9973,'0'0'3105,"0"0"-1392,0 0 128,0 0-401,0 0-575,0 0-481,73 13-384,-40-13-16,12 0-48,-1 0-256,12-13-353,0-10 145,-6 3-560,-11 13-1,-17 7-688,-22 0-1600,0 30-2066</inkml:trace>
  <inkml:trace contextRef="#ctx0" brushRef="#br0" timeOffset="-12085.958">2576 389 2817,'0'0'4568,"-26"15"-753,-80 46-526,73-45-1416,31-15-904,2-1-254,6 0-195,190-52 289,-65 7-1077,-105 35-870,-26 9 880,1 0-1,-1 0 1,1 0-1,-1 0 0,0 0 1,1 0-1,-1 0 1,0 0-1,0 0 0,0 0 1,1 0-1,-1 0 1,0 0-1,-1 0 1,1 0-1,0 0 0,0 0 1,0 0-1,-1 0 1,1 0-1,0 0 0,-1 0 1,1 0-1,-1 0 1,1 0-1,-1 0 1,1 0-1,-1 0 0,0 1 1,0-1-1,1 0 1,-1 0-1,0 1 1,0-1-1,0 1 0,0-1 1,1 1-1,-1-1 1,0 1-1,0-1 0,0 1 1,0 0-1,0-1 1,0 1-1,0 0 1,-1 0-1,1 0 259,-26-17-4327</inkml:trace>
  <inkml:trace contextRef="#ctx0" brushRef="#br0" timeOffset="-11841.335">2554 23 4482,'0'0'1953,"0"0"256,0 0-656,0 0 1264,0 0-912,0 0-945,111 77-351,-94-31-273,-11 6-160,-6 11-48,0 0-96,-6 9-32,-22 4-32,-5-1-288,-12-2-897,6-3-1312,6-17-1249,5-16-1600</inkml:trace>
  <inkml:trace contextRef="#ctx0" brushRef="#br0" timeOffset="-11634.235">2387 733 6003,'0'0'3233,"0"0"-880,0 0 411,0 0-547,0 0-880,-2-6-611,2 5-704,-1 0 0,1 0 0,0-1 0,0 1 0,0 0 0,0-1 0,0 1 0,1 0 0,-1-1 0,0 1 0,1 0 1,-1-1-1,0 1 0,1 0 0,0 0 0,-1 0 0,1-1 0,0 1 0,-1 0 0,1 0 0,0 0 0,0 0 0,0 0 1,0 0-1,0 1 0,0-1 0,0 0 0,0 0 0,1 1 0,-1-1 0,0 1 0,0-1 0,1 1 0,-1-1 0,0 1 1,0 0-1,1 0 0,-1-1 0,0 1 0,1 0 0,-1 0 0,0 0 0,1 1 0,-1-1 0,0 0 0,1 0 0,-1 1-22,25-7 227,405-132-803,-353 130-3872,-76 17-442,-2 16-1635</inkml:trace>
  <inkml:trace contextRef="#ctx0" brushRef="#br0" timeOffset="-11158.345">2626 815 2593,'0'0'4229,"0"0"-1748,0 0-93,0 0-97,0 0-479,6 0-577,-4 0-1163,0 0-1,0 1 1,0-1 0,0 0-1,-1 1 1,1-1 0,0 1-1,0-1 1,0 1 0,0 0-1,-1 0 1,1 0-1,0 0 1,-1 0 0,1 0-1,-1 1 1,1-1 0,-1 0-1,0 1 1,0-1 0,1 1-1,-1-1 1,0 1 0,0 0-1,0 0 1,-1-1-1,1 1 1,0 0 0,-1 0-1,1 0 1,-1 0 0,1-1-1,-1 1 1,0 0 0,0 0-1,0 0 1,0 0 0,0 0-1,-1 0 1,1 0-1,0 0-71,8 513 918,-10-333-3748,2-894-4809,-1 708 7655,0 0-1,0-1 0,1 1 1,-1-1-1,1 1 0,0 0 1,1-1-1,-1 1 0,1-1 1,-1 1-1,1 0 0,1-1 1,-1 1-1,1 0 0,-1 0 1,1 0-1,0 0 0,1 0 1,-1 1-1,1-1 0,-1 1 0,1-1 1,0 1-1,0 0 0,1 0 1,-1 0-1,1 0 0,-1 1 1,1 0-1,0-1 0,0 1 1,0 1-1,0-1 0,0 1 1,3-2-16,0 3 174,0 0 0,0 1 0,0-1 0,0 1 0,0 1 0,0-1 0,-1 1 0,1 0 0,0 1 0,-1-1 0,0 1 0,0 1-1,0-1 1,0 1 0,0 0 0,-1 0 0,1 1 0,-1 0 0,0-1 0,-1 2 0,1-1 0,-1 1 0,0-1 0,-1 1 0,1 0 0,-1 0 0,0 1 0,1 4-174,7 21 343,-1 0 0,-2 1 1,-2 0-1,0 0 0,-3 0 0,0 1 0,-2 0 0,-2-1 0,-4 25-343,3 37 220,-3 44-916,4-139 562,0 1 0,0-1 0,0 1 0,0-1 0,0 0 0,0 1 0,0-1 0,0 0 0,0 0-1,1 0 1,-1 0 0,0 0 0,0 0 0,0 0 0,0 0 0,0 0 0,0 0 0,0 0 0,0-1 0,0 1 0,0 0 0,0-1 0,0 1 0,0-1 0,1 1 0,-1-1-1,0 1 1,0-1 0,0 0 0,1 1 0,-1-1 0,0 0 0,1 0 0,-1 1 0,1-1 0,-1 0 0,1 0 0,-1 0 0,1 0 0,0 0 0,-1 1 0,1-1-1,0 0 1,0 0 0,-1 0 0,1 0 0,0 0 0,0-1 134,-38-87-6774,16 28 1820</inkml:trace>
  <inkml:trace contextRef="#ctx0" brushRef="#br0" timeOffset="-10906.986">2721 875 10645,'0'0'2369,"0"0"-512,0 0-449,0 0-431,0 0-625,0 0-352,156 0-80,-128-5-1185,-6 5-1920,-11 0-4867</inkml:trace>
  <inkml:trace contextRef="#ctx0" brushRef="#br0" timeOffset="-10657.476">2732 1202 14567,'0'0'1184,"0"0"-271,0 0 223,0 0-255,0 0-785,0 0-96,106-68-192,-56 25-961,0-4-2273,6-4-8675</inkml:trace>
  <inkml:trace contextRef="#ctx0" brushRef="#br0" timeOffset="-9846.75">3429 602 17544,'0'0'1683,"0"0"-746,0 0-161,0 0-122,0 0-363,17-9-209,328-155-375,-163 65-2418,-182 98 2611,0-1-1,0 1 0,0 0 1,0 0-1,0 0 0,0-1 1,0 1-1,0 0 0,0 0 1,0-1-1,-1 1 0,1 0 1,0 0-1,-1 0 0,1 0 1,-1 0-1,1-1 0,-1 1 1,0 0-1,1 0 0,-1 0 1,0 0-1,0 1 0,0-1 1,0 0-1,0 0 1,0 0-1,0 1 0,0-1 1,0 1-1,0-1 0,0 1 1,0-1-1,0 1 0,-1-1 1,1 1-1,0 0 0,0 0 1,0 0-1,-1-1 0,1 1 1,0 0-1,0 1 0,-1-1 1,1 0-1,0 0 0,0 0 1,0 1-1,-1-1 0,1 1 1,0-1-1,0 1 0,0-1 101,-2 0-222,-100-12-2390,-3-1 2548,1-3 3346,93 21 1521,29 33-3835,-16-38-913,16 36 166,-1 0-1,-1 2 0,-2 0 1,-2 0-1,-2 1 0,-1 0 1,-2 1-1,-1 0 0,-3 0 1,-1 0-1,-2 0 0,-1 0 1,-6 24-221,7-61 1,-4 81-95,-5-1 1,-3-1 0,-3 0-1,-21 58 94,35-140-75,0 0-1,0 0 1,0 0-1,0 0 1,0 0 0,0 0-1,1-1 1,-1 1-1,0 0 1,0-1-1,0 0 1,1 0-1,-1 1 1,0-1 0,1 0-1,-1 0 1,0 0-1,1-1 1,-1 1-1,1 0 1,0-1-1,-1 1 1,1 0 0,0-1-1,0 0 1,0 1-1,0-1 1,0 0-1,1 1 1,-1-1-1,0 0 1,1 0 0,-1 0-1,1 1 1,-1-1-1,1 0 1,0 0-1,0 0 1,0 0 0,0-1 74,-1 0-126,-153-410-3571,151 470 6655,-45 141-2152,15-30-656,43-162-272,1-8 33,0-1-1,-1 0 0,1 0 0,0-1 1,-1 0-1,0-1 0,0 0 0,-1 0 0,1-1 1,-1-1-1,0 1 0,-1-1 0,0-1 0,0 0 1,0 0-1,1-3 91,-3 5-63,159-168-3266,61-56-9336,-226 230 12664,54-39-42,-18 29 4620,-33 15-359,-6 20-2193,-109 262 4730,90-89-5411,25-191-1338,1-1 0,0 1-1,1-1 1,-1 1 0,1-1-1,0 0 1,1-1-1,-1 0 1,1 1 0,0-2-1,1 1 1,-1-1 0,1 0-1,0 0 1,0-1-1,0 0 1,0 0 0,1-1-1,-1 1 1,1-2 0,-1 1-1,1-1 1,0 0-1,0-1 1,-1 0 0,1 0-1,0-1 1,0 1 0,-1-2-1,5 0-5,-5 2 2,19 1-36,0-1 0,1-1 0,-1-1 0,0-1 0,0-1 0,0-2-1,0-1 1,-1 0 0,0-2 0,-1-1 0,0-1 0,0-1 0,-1-1 0,6-6 34,-30 19-82,0 0 1,0 0 0,0 0 0,0 0 0,0-1 0,1 1-1,-1 0 1,0 0 0,0-1 0,0 1 0,0 0-1,0-1 1,0 1 0,1-1 0,-1 0 0,0 1-1,0-1 1,1 1 0,-1-1 0,0 0 0,1 0 0,-1 1-1,0-1 1,1 0 0,0 0 0,-1 0 0,1 0-1,-1 1 1,1-1 0,0 0 0,-1 0 0,1 0 0,0 0-1,0 0 1,0 0 0,0 0 0,0 0 0,0 0-1,0 0 1,0 0 0,0 0 0,1 0 0,-1 0 0,0 0-1,1 0 1,-1 1 0,0-1 0,1 0 0,-1 0-1,1 0 1,-1 0 0,1 1 0,0-1 0,-1 0-1,1 0 1,0 1 0,-1-1 0,1 1 0,0-1 0,0 1-1,0-1 1,0 1 0,-1-1 0,1 1 0,1-1 81,-57 1-5566</inkml:trace>
  <inkml:trace contextRef="#ctx0" brushRef="#br0" timeOffset="-8472.05">530 1706 13958,'0'0'1345,"0"0"-176,0 0 159,0 0-31,0 0-513,0 0-576,56 55-160,-45-30-48,0 5-304,0-2-864,-5-1-993,5 3-3234,-11-2-4866</inkml:trace>
  <inkml:trace contextRef="#ctx0" brushRef="#br0" timeOffset="-8204.364">162 2283 9989,'0'0'4562,"0"0"-3842,0 0 304,0 0 193,0 0-481,0 0-335,162-25-289,-106 2-112,0-10-80,5-7-305,6 0-95,-6-2-800,-5-1-369,-12 13-256,-16 7-2033,-22 13-2833</inkml:trace>
  <inkml:trace contextRef="#ctx0" brushRef="#br0" timeOffset="-7894.191">586 2080 2657,'0'0'2014,"0"0"630,0 0-219,0 0-632,0 0-336,17 2-422,51 9-77,-38 26 416,-30-31-1203,2 22 20,-2 1 1,-2 0-1,0 0 1,-2 0 0,-1-1-1,-1 1 1,-1-1-1,-2-1 1,-1 0 0,-1 0-1,-1-1 1,-12 19-192,14-23-74,-1 3-369,0 0 1,-2 0 0,0-2 0,-2 1 0,-1-2 0,-1 0 0,-18 19 442,33-39-147,0-1 0,0 1 0,-1 0 0,1 0 0,-1-1 0,1 0 0,-1 1 0,1-1 0,-1 0 0,0 0 0,1 0 0,-1-1 0,0 1 0,0-1 0,1 1 0,-1-1 0,0 0 0,0 0 0,0 0 0,0 0 0,1-1 0,-1 1 0,0-1 0,0 0 0,1 0 0,-1 0 0,0 0 0,1 0 0,-1 0 0,1-1 0,-1 1 0,1-1 0,0 0 0,0 0 0,0 0 0,0 0-1,0 0 1,0 0 0,0 0 0,1-1 0,-1 1 0,1-1 0,-1 0 147,-54-113-2846,56 115 2842,-21-70-1949,8 3-563</inkml:trace>
  <inkml:trace contextRef="#ctx0" brushRef="#br0" timeOffset="-7738.658">469 2308 3249,'0'0'2946,"0"0"-801,0 0 80,0 0 176,173 188-1136,-134-125-753,-6-1-240,1-9-192,-6-8-80,-6-15-592,6-10-2050,-6-17-4993</inkml:trace>
  <inkml:trace contextRef="#ctx0" brushRef="#br0" timeOffset="-7347.89">1366 1806 6611,'0'0'3362,"0"0"-2818,0 0 896,0 0 433,0 0-688,0 0-609,-66 146-128,21-111-240,-5 0-208,-11-5-160,-1-7-544,12-13-641,11-8-720,22-2 65,17 0-3571</inkml:trace>
  <inkml:trace contextRef="#ctx0" brushRef="#br0" timeOffset="-7085.534">1333 2067 7892,'0'0'6645,"0"0"-4702,0 0-1210,0 0 462,0 0 91,6 22-629,26 155-329,-32-173-339,-8 458-1246,3-420 293,-3 1 1,-1-1-1,-2 0 1,-2-1 0,-2 0-1,-3 2 964,6-24-3959,1-16-2703</inkml:trace>
  <inkml:trace contextRef="#ctx0" brushRef="#br0" timeOffset="-6837.717">1595 2210 13350,'0'0'2545,"0"0"-2337,0 0 401,0 0 271,0 0-496,0 0-384,6 95-304,-6-72-944,5-1-833,-5 4-1937,6-9-2049</inkml:trace>
  <inkml:trace contextRef="#ctx0" brushRef="#br0" timeOffset="-6584.483">1595 2210 16215,'79'23'1070,"-30"-27"3445,23-39-5597,-43 24 976,9-5-837,67-35-178,-32 42-3269,-74 21 1215,-6 14 1255,-20 13-2293,-15 4-637</inkml:trace>
  <inkml:trace contextRef="#ctx0" brushRef="#br0" timeOffset="-6341.442">1595 2521 5074,'0'0'2132,"0"0"296,0 0 125,0 0-299,0 0-498,22-9-460,129-67 110,-126 58-1295,0 2-1,2 1 0,0 0 0,0 2 1,2 1-1,-1 2 0,1 0 0,1 2 1,6 0-111,-37 8-128,1 0 1,-1 0-1,0 0 1,0 0-1,0-1 1,1 1-1,-1 0 1,0-1-1,0 1 1,1 0-1,-1-1 1,0 1-1,1-1 1,-1 1-1,0-1 1,1 1-1,-1-1 1,1 1-1,-1-1 1,1 0-1,-1 1 1,1-1-1,-1 0 1,1 1-1,0-1 1,-1 0-1,1 0 1,0 0-1,0 1 1,-1-1-1,1 0 1,0 0-1,0 0 1,0 1-1,0-1 1,0 0-1,0 0 1,0 0-1,0 1 1,1-1-1,-1 0 1,0 0-1,0 0 1,1 1-1,-1-1 1,0 0-1,1 0 1,-1 1-1,1-1 1,-1 0-1,1 1 0,-1-1 1,1 1 127,-40-4-4824,-9-1-1421</inkml:trace>
  <inkml:trace contextRef="#ctx0" brushRef="#br0" timeOffset="-6013.244">1818 1666 11125,'0'0'2385,"0"0"-779,0 0-32,0 0-186,0 0-455,29 0 551,24 147-612,-39-49-865,-5 1 0,-4 0-1,-4 0 1,-4 0-7,1 43-171,-4 102-280,1 6-4829,7-251 286,7-11-3391</inkml:trace>
  <inkml:trace contextRef="#ctx0" brushRef="#br0" timeOffset="-5376.589">2414 1718 9476,'0'0'3010,"0"0"-1682,0 0 113,0 0 16,0 0-641,0 0-368,56 50-32,-17-17-352,-5-3-48,-6-5-16,-12-2 0,-5-6-400,-5-2-624,-6 3-625,-6 2-1040,-27 0-1761,-6-2-2609</inkml:trace>
  <inkml:trace contextRef="#ctx0" brushRef="#br0" timeOffset="-5128.208">2392 2067 3153,'0'0'1052,"0"0"596,0 0 489,0 0-138,24 6-95,77 23-207,-97-28-1545,0 1 0,1 0-1,-1 0 1,0 1 0,0-1 0,0 1-1,-1 0 1,1 0 0,-1 0 0,0 1-1,1-1 1,-1 1 0,-1 0 0,1-1-1,0 1 1,-1 1 0,0-1 0,0 0-1,0 0 1,-1 1 0,1-1 0,-1 1-1,0-1 1,-1 1 0,1 0 0,-1-1-1,0 1 1,0 0 0,0-1 0,0 1-1,-1 0 1,0-1 0,0 1-1,-1 1-150,1 23 426,-38 194 704,0 7-4346,72-249-3380,-11-24 2212</inkml:trace>
  <inkml:trace contextRef="#ctx0" brushRef="#br0" timeOffset="-4628.635">2788 1741 13158,'0'0'1873,"0"0"-1284,0 0-12,0 0 295,0 0-277,6-1-307,254-88-883,-289 88-8396,-58 6 4702,27 8 5150,59-13 769,1 0-5,1 87 4759,-3 94-5935,-14-115-1165,-7-28-2976,14-32 944,2-5-1264</inkml:trace>
  <inkml:trace contextRef="#ctx0" brushRef="#br0" timeOffset="-4288.727">2794 1944 11013,'0'0'3084,"0"0"-1368,0 0-153,0 0-168,0 0-440,2 0-581,191-68-30,-169 56-522,1 0 0,0 2 0,0 1 0,1 1-1,0 1 1,0 2 0,1 0 0,7 1 178,-25 4-41,-7-1 1,0 0 0,-1 0 1,1 1-1,0-1 0,0 1 0,0-1 1,0 1-1,0 0 0,0 0 1,0 0-1,0 0 0,0 0 1,0 0-1,-1 1 0,1-1 0,0 1 1,0-1-1,0 1 0,0-1 1,0 1-1,-1 0 0,1 0 1,0 0-1,-1 0 0,1 0 0,-1 1 1,1-1-1,-1 0 0,1 1 1,-1-1-1,0 1 0,0-1 1,0 1-1,0 0 0,0-1 0,0 1 1,0 0-1,-1 0 0,1 0 1,0-1-1,-1 1 0,0 0 1,1 0-1,-1 0 0,0 0 0,0 0 1,0 1 39,-4 11-7,-1 0-1,0 0 1,-1-1 0,-1 0-1,0 0 1,-1 0 0,0-1 0,-1 0-1,0-1 1,0 0 0,-2 0-1,1-1 1,-1-1 0,-1 0 0,0 0-1,0-1 1,0 0 0,-1-1-1,-1-1 1,1 0 0,-1-1 7,2 2 3,-187 102 179,179-104-227,19-8-8864,15-10 3968</inkml:trace>
  <inkml:trace contextRef="#ctx0" brushRef="#br0" timeOffset="-4053.545">2833 2200 10901,'0'0'2129,"0"0"-400,0 0 464,0 0-1025,0 0-768,0 0-351,11 0-1,11 0-48,6 0-16,-6 0-257,0 0-399,1-3-769,-12 3-592,-5 0-1264,-6 0-1489,0 21-849</inkml:trace>
  <inkml:trace contextRef="#ctx0" brushRef="#br0" timeOffset="-3803.784">2755 2421 6963,'0'0'1809,"0"0"-384,0 0 448,0 0 272,0 0-833,0 0-864,105-40-176,-77 30-224,-5-1-32,-1 4-32,0-1-368,-5 6-656,-6 2-865,-5 0-1216,-6 0-2754</inkml:trace>
  <inkml:trace contextRef="#ctx0" brushRef="#br0" timeOffset="-3600.001">2844 2579 7379,'0'0'4429,"0"0"-2407,0 0-167,0 0 55,0 0-475,13-6-370,134-84 200,-121 70-1344,1 2 0,0 0 1,1 2-1,1 1 1,0 1-1,1 2 0,1 1 1,0 1-1,6 0 79,-36 9-63,-1 1-1,1-1 1,0 1-1,-1-1 1,1 0-1,0 1 1,0 0-1,0-1 0,-1 1 1,1-1-1,0 1 1,0 0-1,0 0 1,0-1-1,0 1 1,0 0-1,0 0 1,-1 0-1,1 0 1,0 0-1,0 0 1,0 0-1,0 0 1,0 0-1,0 1 1,0-1-1,0 0 1,0 1-1,-1-1 1,1 0-1,0 1 1,0-1-1,0 1 1,-1 0-1,1-1 1,0 1-1,-1-1 1,1 1-1,0 0 1,-1 0-1,1-1 1,-1 1-1,1 0 1,-1 0-1,0 0 0,1-1 1,-1 1-1,0 0 1,1 0-1,-1 0 1,0 0-1,0 0 1,0 0-1,0 0 1,0 0-1,0-1 1,0 1 63,-70 15-7460,38-16 1410</inkml:trace>
  <inkml:trace contextRef="#ctx0" brushRef="#br0" timeOffset="-3336.519">3078 2080 9444,'0'0'2391,"0"0"-497,0 0 94,0 0-65,0 0-477,6 9-264,1 0-1004,0 0 1,-1 1 0,-1 0-1,0 0 1,0 1-1,-1-1 1,0 1-1,-1 0 1,0 0-1,-1 1 1,0-1-1,0 10-178,-19 247 147,-93 80-3218,108-342 2422,-8 9-3672,4-15-1439</inkml:trace>
  <inkml:trace contextRef="#ctx0" brushRef="#br0" timeOffset="-3086.443">3134 2624 10453,'0'0'4466,"0"0"-3138,0 0 321,0 0-352,0 0-225,161 75-543,-133-55-449,0-2 48,-11-1-128,-1-2 0,-4-7-561,-7-3-943,1-5-1490,-1 0-7106</inkml:trace>
  <inkml:trace contextRef="#ctx0" brushRef="#br0" timeOffset="-2368.054">3741 1756 16488,'0'0'1272,"0"0"-509,0 0 304,0 0 174,0 0-678,4-2-414,198-56-63,2-9-2528,-197 71-1581,-18 24 211,-27 17-3234</inkml:trace>
  <inkml:trace contextRef="#ctx0" brushRef="#br0" timeOffset="-2114.538">3847 1982 5699,'0'0'4025,"0"0"-1157,0 0-474,0 0-340,0 0-574,11 3-364,-4-2-912,-5-1-172,0 0 1,0 0-1,0 0 0,0 0 0,0 1 1,0-1-1,0 1 0,0-1 1,0 1-1,0 0 0,0 0 1,-1-1-1,1 1 0,0 1 0,0-1 1,-1 0-1,1 0 0,-1 1 1,1-1-1,-1 0 0,0 1 0,0 0 1,1-1-1,-1 1 0,0 0 1,0-1-1,0 1 0,-1 0 0,1 0 1,0 0-1,-1 0 0,1 0 1,-1 1-33,-16 330 640,15-278-1299,1-57-4568,2-39 1946,7-17-1318</inkml:trace>
  <inkml:trace contextRef="#ctx0" brushRef="#br0" timeOffset="-1799.758">4159 1766 11685,'0'0'2295,"0"0"-828,0 0 406,0 0-43,0 0-301,10 13-667,-8-9-822,3 3 10,0 0 1,0 1 0,-1-1-1,1 1 1,-2 0 0,1 0-1,-1 1 1,-1-1 0,0 1-1,0-1 1,0 1 0,-1 0 0,0 0-1,-1 0-50,-29 353 590,10-243-590,6 1 0,5 1 0,5 32 0,3-82-1476,-18-86-2157,-66-191-6548,52 119 6097</inkml:trace>
  <inkml:trace contextRef="#ctx0" brushRef="#br0" timeOffset="-1582.652">3903 2072 8724,'0'0'2193,"0"0"-352,0 0-320,0 0-337,0 0-672,0 0-336,-6 0-160,12 0 48,11 0-32,10 0-32,-4-5-64,-1-3-544,0 1-544,-10 4-1105,-7 3-801,-5 0-1760,0 0 512</inkml:trace>
  <inkml:trace contextRef="#ctx0" brushRef="#br0" timeOffset="-1362.492">3903 2072 4370,'-17'163'4690,"0"-135"-3185,1-6 1184,10-9-480,6-8-672,0-3-673,0 1-480,0-3-192,11 0-192,12 0-64,10 0-176,-5 0-336,-6-8-512,0 3-705,-10 5-1105,-7 0-527,-5 0-2674</inkml:trace>
  <inkml:trace contextRef="#ctx0" brushRef="#br0" timeOffset="-1113.576">3691 2654 8228,'0'0'2113,"0"0"224,0 0 320,0 0-608,0 0-1009,0 0-607,117-50-321,-83 17-48,-1-7-64,6 5-432,-6-8-817,1 1-2161,-6 7-6530</inkml:trace>
  <inkml:trace contextRef="#ctx0" brushRef="#br0" timeOffset="-847.122">4137 2127 2097,'0'0'12174,"0"0"-9109,0 0-2427,0 0 58,0 0-109,20-10-411,189-62-2273,-128 69-758,-68 64 2861,-15-40 433,-2-1 1,-1 0 0,0-1 0,-1 1 0,-1-1 0,-1 0 0,-1-1-1,0 0 1,-2 0 0,0-1 0,-1 0 0,0-1 0,-14 14-440,-16 25 90,-46 46-884,11-68-3113,38-57-3675,22-15 1091</inkml:trace>
  <inkml:trace contextRef="#ctx0" brushRef="#br0" timeOffset="-662.602">4282 2192 11685,'0'0'2850,"0"0"-849,0 0 128,0 0-353,100 156-879,-66-116-497,-6 3-208,5-3-144,1-5-48,-12-7-336,-5-1-1329,-12-7-2049,-5 0-10404</inkml:trace>
  <inkml:trace contextRef="#ctx0" brushRef="#br0" timeOffset="3108.133">2922 3672 6979,'0'0'2890,"0"0"-276,0 0-63,0 0-326,0 0-681,16 18 1772,24 345-994,-35-38-4870,-5-324 2463,0 0 0,1-1 0,-1 1 1,0 0-1,0 0 0,0-1 0,0 1 1,0 0-1,-1-1 0,1 1 0,0 0 1,0 0-1,0-1 0,-1 1 0,1 0 1,0-1-1,-1 1 0,1 0 0,0-1 1,-1 1-1,1-1 0,-1 1 0,1 0 1,-1-1-1,1 1 0,-1-1 0,0 0 1,1 1-1,-1-1 0,1 1 0,-1-1 1,0 0-1,1 1 0,-1-1 0,0 0 1,0 0-1,1 0 0,-1 0 0,0 1 1,0-1-1,1 0 0,-1 0 0,0 0 1,0-1-1,1 1 0,-1 0 0,0 0 1,1 0-1,-1 0 0,0-1 0,0 1 1,1 0-1,-1-1 0,1 1 0,-1 0 1,0-1-1,1 1 0,-1-1 0,1 1 0,-1-1 1,1 1-1,-1-1 0,1 0 0,-1 1 1,1-1-1,0 0 0,-1 1 0,1-1 1,0 0 84,-6-221-7438,-1-11 9108,1 221 4933,-2 24-4678,-5 32-2396,12-39 1108,-26 111 172,-12 39-1261,0-61-4731,33-89 466</inkml:trace>
  <inkml:trace contextRef="#ctx0" brushRef="#br0" timeOffset="3350.285">2983 3873 10165,'0'0'2673,"0"0"-1024,0 0 111,0 0-607,0 0-513,0 0-512,106 83-128,-95-56-48,-5-1-128,-1-9-176,1-9-480,-1-3-529,1-5-832,0 0-1168,-6-10-2162</inkml:trace>
  <inkml:trace contextRef="#ctx0" brushRef="#br0" timeOffset="3879.077">2983 3873 10837,'154'-101'3935,"-153"100"-3894,-1 0 0,1 0-1,0 0 1,-1 1 0,1-1-1,0 0 1,0 0 0,-1 1-1,1-1 1,0 1 0,0-1 0,0 0-1,0 1 1,0 0 0,0-1-1,0 1 1,0-1 0,0 1-1,0 0 1,0 0 0,0 0 0,0 0-1,0 0 1,0 0 0,0 0-1,0 0 1,0 0 0,0 0 0,0 0-1,0 1 1,0-1 0,0 0-1,0 1 1,0-1 0,0 1-1,0-1 1,0 1 0,0-1 0,-1 1-1,1 0 1,0-1 0,0 1-1,-1 0 1,1 0 0,0-1-1,-1 1 1,1 0 0,-1 0 0,1 0-1,-1 0 1,1 0 0,-1 0-1,0 0 1,1 0 0,-1 0 0,0 0-1,0 0 1,0 0 0,0 0-1,0 0 1,0 1-41,2 6 438,25 52 1315,18 94-3132,-45-153 568,0-1-243,-3-4-106,-48-120-1674,33-14 4870,63 105-1513,-5 16-569,1 1 0,0 1 1,1 3-1,0 1 0,1 2 1,0 3-1,1 1 0,18 1 46,-61 3-3,0 1 0,0 0 0,1 0 0,-1 0 0,0 0 0,0 0 0,0 0 0,0 0 0,0 0 0,1 0 0,-1 0 0,0 1 0,0-1 0,0 0 0,0 1 0,0-1 0,0 1 0,0-1-1,0 1 1,0 0 0,0-1 0,0 1 0,0 0 0,0 0 0,0 0 0,-1 0 0,1-1 0,0 1 0,-1 0 0,1 0 0,-1 0 0,1 0 0,-1 1 0,1-1 0,-1 0 0,1 0 0,-1 0 0,0 0 0,0 0 0,0 0 0,0 1 0,0-1 0,0 0-1,0 0 1,0 0 0,0 0 0,0 1 0,-1-1 0,1 0 0,0 0 0,-1 0 0,1 0 0,-1 0 0,1 0 0,-1 0 0,0 0 0,0 1 3,-42 56 141,-4-17 724,-2-3 0,-1-1 0,-2-3 0,-2-3-1,0-1 1,-17 3-865,121-32 115,-28-5-281,0-2 1,0 0-1,-1-1 0,0-1 1,0-1-1,-1-1 1,0-1-1,0-1 0,-2 0 1,1-2-1,-2 0 0,11-11 166,-24 22-887,23-20-42,-20 14-2437,-5 1-3735,-2 8 1699</inkml:trace>
  <inkml:trace contextRef="#ctx0" brushRef="#br0" timeOffset="4268.088">3379 3231 13158,'0'0'2420,"0"0"-782,0 0 3,0 0 125,0 0-448,9-3-433,-5 1-761,-2 1-99,0 0 1,0 0 0,0 0-1,0 0 1,0 1-1,0-1 1,0 0 0,0 1-1,0 0 1,0-1 0,0 1-1,0 0 1,0 0 0,1 0-1,-1 0 1,0 0-1,0 1 1,0-1 0,0 1-1,0-1 1,0 1 0,0 0-1,0 0 1,0 0-1,0 0 1,0 0 0,-1 0-1,1 0 1,0 1 0,-1-1-1,1 1-25,26 161 712,-27-149-682,-27 734 293,19-239-2322,18-567-6010,-11 7 1116</inkml:trace>
  <inkml:trace contextRef="#ctx0" brushRef="#br0" timeOffset="4861.841">4059 3401 15143,'0'0'1699,"0"0"-682,0 0 109,0 0 24,0 0-321,3 3-546,2 5-259,-1 0-1,1 0 0,-1 1 1,-1-1-1,0 1 1,0 0-1,-1 0 1,0 0-1,0 1 1,-1-1-1,0 0 0,-1 1 1,0-1-1,-1 7-23,3 17 94,10 159 231,-8 1 1,-11 53-326,-35 82-956,37-332-6936,4-67 2909,1 54 3052,0-50-4211</inkml:trace>
  <inkml:trace contextRef="#ctx0" brushRef="#br0" timeOffset="5114.143">3992 3602 3009,'0'0'8004,"0"0"-6067,0 0-592,0 0 95,0 0-95,-28 163-673,28-130-336,0-8-128,-5-5-80,5 0-96,-6-5-32,6-5-160,0 3-448,-6-8-833,1-5-543,5 0-1938,0-3-2961</inkml:trace>
  <inkml:trace contextRef="#ctx0" brushRef="#br0" timeOffset="5310.276">4143 3715 10069,'0'0'3537,"0"0"-1600,0 0-160,0 0-609,78 176-527,-67-141-433,-6-13-208,-5-9-240,6-11-433,-6-2-1664,11-5-5170</inkml:trace>
  <inkml:trace contextRef="#ctx0" brushRef="#br0" timeOffset="5511.723">4511 3080 16728,'0'0'1230,"0"0"-401,0 0 92,0 27-142,0 188-416,-8-174-897,-1 31-4335,9-70 3564,0-10-1248,0-124-4455,0 71 3548</inkml:trace>
  <inkml:trace contextRef="#ctx0" brushRef="#br0" timeOffset="5775.871">4511 3080 464,'0'-12'3301,"0"5"4499,0 6-4812,0 1-1152,22 17 373,14 5-2138,-33-21-99,0 0 0,0 0 0,0 0 0,0 1 0,-1 0 0,1-1 0,0 1 0,-1 0 0,1 0 0,-1 0 0,1 1 0,-1-1 0,0 1 0,0-1 0,0 1 0,0 0 0,-1-1 0,1 1 1,-1 0-1,0 0 0,0 0 0,1 3 28,0 16 10,0-1-1,-2 0 1,-1 0 0,0 1 0,-2-1 0,0 0 0,-1 0 0,-1 0 0,-2-1 0,0 0 0,0 0 0,-2-1 0,-1 1 0,0-2 0,-1 0-1,-1 0 1,-1-1 0,-13 14-10,10-23-1319,2-24-7078,9-3 2058</inkml:trace>
  <inkml:trace contextRef="#ctx0" brushRef="#br0" timeOffset="6019.926">4405 3356 12070,'0'0'2737,"0"0"-2385,0 0 416,0 0 257,0 0-721,0 0-304,61 48-336,-33-51-481,0-14-223,-6-1-1185,-11 11-961,-11 4-2608</inkml:trace>
  <inkml:trace contextRef="#ctx0" brushRef="#br0" timeOffset="6262.077">4388 3562 4210,'15'24'10782,"20"-27"-9252,-2-8-1026,-33 11-568,0 0-229,0 0-457,-3 3-842,-38 34-6919,19-14 2695</inkml:trace>
  <inkml:trace contextRef="#ctx0" brushRef="#br0" timeOffset="6663.318">4288 3748 7283,'0'0'2972,"0"0"-1067,0 0-189,0 0-364,0 0-418,3 18-288,16 157 1016,-19-174-1665,0 1-29,1 0-1,-1 0 0,0 0 1,0 0-1,0 0 1,0 0-1,0 0 1,0 0-1,0-1 0,-1 1 1,1 0-1,-1 0 1,1 0-1,-1 0 1,0 0-1,0 0 1,1-1-1,-2 1 0,1 0 1,0-1-1,0 1 1,0-1-1,-1 1 1,1-1-1,-1 1 0,1-1 1,-1 0-1,1 0 1,-2 0 32,3-1-94,1-201-3358,3 196 3580,-1 0-1,1 0 0,0 0 1,0 1-1,0-1 1,0 1-1,1 0 1,0 0-1,0 1 0,0-1 1,0 1-1,1 0 1,-1 1-1,1-1 1,-1 1-1,1 0 1,0 1-1,0-1 0,2 1-127,20-9 442,124-62 172,-107 48-445,2 2-1,0 1 0,1 3 1,1 2-1,0 2 0,15 0-168,-35 27 105,-55 23-41,20-29-54,-40 42-18,-3-3-1,-1-2 0,-2-1 1,-48 28 8,45-42-472,13-26-2661,4-53-6589,26 23 5400</inkml:trace>
  <inkml:trace contextRef="#ctx0" brushRef="#br0" timeOffset="7393.842">4483 3710 3458,'40'11'10456,"-25"29"-7906,-14-31-2485,0 1 1,-1-1 0,-1 0 0,0 0 0,0 0 0,0 1 0,-1-1 0,-1 0 0,0-1 0,0 1-1,0 0 1,-1-1 0,-1 0 0,1 0 0,-1 0 0,0 0 0,-1-1 0,0 0 0,0 0-1,-4 2-65,6-6-48,6-24-1619,1 15 1452,0 0 0,1 0 0,0 0 0,0 0 0,1 1 0,-1 0 0,1 0 0,0 0 0,0 0 0,1 1 0,0 0 0,0 0 0,0 0 0,0 1 0,0 0 1,0 0-1,1 1 0,0-1 0,-1 2 0,1-1 0,0 1 0,0 0 0,0 0 0,0 0 0,0 1 0,5 1 215,-11 47 3079,-2-42-2936,0 0 1,-1 0 0,1 0-1,-1 0 1,0 0 0,-1 0 0,1-1-1,-1 1 1,0-1 0,-1 1 0,1-1-1,-1 0 1,0 0 0,0-1-1,-1 1 1,1-1 0,-1 0 0,0 0-1,-3 1-143,-4 5 340,13-8-300,-1 0-1,1-1 0,-1 1 0,1 0 1,0-1-1,-1 1 0,1-1 0,0 1 1,0-1-1,0 0 0,0 1 0,0-1 1,1 0-1,-1 0 0,0 1 0,1-1 1,-1 0-1,0 0 0,1-1 0,-1 1 1,1 0-1,0 0 0,-1-1 0,1 1 1,-1-1-1,1 1 0,0-1 0,0 0 1,-1 0-1,1 0 0,0 0 0,-1 0 1,1 0-1,1 0-39,0 1 98,-1 1-78,0 1-1,0 0 1,0 1-1,0-1 1,-1 0-1,1 1 1,-1-1-1,0 1 1,0-1 0,0 1-1,0-1 1,-1 1-1,1 0 1,-1-1-1,0 1 1,0 0 0,0-1-1,-1 1 1,1 0-1,-1-1 1,0 1-1,0-1 1,0 1-1,-1-1 1,1 0 0,-1 1-1,0-1 1,0 0-1,0 0 1,-2 3-20,-13 20 68,-1-1 0,-1 0 1,-1-2-1,-1 0 0,-1-1 0,-1-1 0,-18 12-68,40-32-27,0 0 0,0 0-1,0 0 1,0 1-1,0-1 1,0 0 0,0 0-1,0 0 1,-1-1-1,1 1 1,0 0-1,-1 0 1,1-1 0,0 1-1,-1-1 1,1 1-1,-1-1 1,1 1-1,-1-1 1,1 0 0,-1 0-1,1 0 1,-1 0-1,1 0 1,-1 0 0,1 0-1,-1 0 1,1-1-1,-1 1 1,1-1-1,-1 1 1,1-1 0,0 1-1,-1-1 1,1 0-1,0 0 1,0 0 0,-1 1-1,1-1 1,0 0-1,0-1 1,0 1-1,0 0 1,0 0 0,0 0-1,0-1 1,0 0 27,-1-4-89,-1 0 0,1-1 0,1 0 0,-1 0 0,1 1 0,0-1 0,0 0 0,1 0 0,0 0 0,1 0-1,-1 0 1,1 0 0,0 1 0,1-1 0,0 0 0,0 1 0,0-1 0,1 1 0,0-1 0,0 1 0,1 0 0,-1 0 0,1 1 0,1-1 0,-1 1 0,1 0 0,0 0 0,0 0 0,0 1 0,1 0 0,-1 0 0,1 0 0,0 1 0,0 0 0,6-2 89,-5 6 52,0 0 1,1 0-1,-1 1 0,0 0 1,0 1-1,0 0 1,0 0-1,-1 0 1,1 1-1,-1 0 1,0 0-1,0 1 0,0-1 1,0 1-1,-1 1 1,0-1-1,0 1 1,0 0-1,-1 0 0,0 0 1,0 0-1,-1 1 1,0 0-1,0 0 1,1 2-53,6 7 263,146 265 3715,-151-292-9840,-9-18-447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30.481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361 39 8852,'0'0'3314,"0"0"-1367,0 0-456,0 0-175,0 0-190,4 9-441,6 5-632,-1 0-1,2-1 0,-1 0 0,2-1 1,0 0-1,0-1 0,1 0 1,1-1-1,-1-1 0,7 3-52,-10-6-210,52 41-789,-64-4-6030,-25-23 1407</inkml:trace>
  <inkml:trace contextRef="#ctx0" brushRef="#br0" timeOffset="248.117">1 433 6451,'0'0'2761,"0"0"-1736,0 0-521,0 0 347,0 0 528,9 0-152,6-1-857,-9 0-276,-1 1-1,1-1 1,-1 1 0,1 0-1,-1 0 1,1 0-1,-1 1 1,1 0-1,-1 0 1,0 0-1,1 1 1,-1-1-1,0 1 1,0 1 0,0-1-1,0 1 1,-1 0-1,1 0 1,-1 0-1,1 0 1,1 3-94,3 12 14,0 1-1,-1 0 1,-1 0-1,-1 1 1,-1 0 0,-1 0-1,0 0 1,-2 0 0,0 1-1,-1 0-13,9 59-229,4-18 104,-6-41-1445,-5-30-5009,-3-40 2887,0-15 531</inkml:trace>
  <inkml:trace contextRef="#ctx0" brushRef="#br0" timeOffset="887.211">205 464 3282,'0'0'3671,"0"0"-1374,0 0-433,0 0 231,0 0-468,5-9 486,93-25-475,-19-1-1456,-56 24-222,0 0-1,1 1 1,0 2-1,0 0 1,1 2 0,0 0-1,0 2 1,19-1 40,-41 7-53,-1 1 0,0 0-1,-1 0 1,1-1 0,0 1 0,-1 0 0,1 0 0,-1 1 0,0-1 0,0 0 0,0 0 0,-1 0-1,1 1 1,-1-1 0,0 0 0,0 1 0,0-1 0,0 0 0,0 1 0,-1-1 0,1 0 0,-1 1-1,0-1 1,-1 3 53,2-6-3,-7 17-142,-1 0 0,0 0 0,-2-1 0,1 0 0,-2 0 0,0-2 0,-1 1 0,0-1 0,-1-1 0,-1 0 0,0-1 0,-1 0 0,0-1 0,-1-1 1,0-1-1,0 0 0,-1-1 0,0 0 0,-1-2 0,1 0 0,-5 0 145,-59 25-2084,80-31 2298,1 0-92,0 0 60,0 0 167,27-1 769,69-34-971,-84 116-2421,-13-66 2923,1-14 293,3 9 1462,26-8-3731,-8-2-2437,-20 11-720,-1 7 1560</inkml:trace>
  <inkml:trace contextRef="#ctx0" brushRef="#br0" timeOffset="1149.463">227 1093 6531,'0'0'2292,"0"0"-478,0 0-93,0 0-358,0 0-539,5 2-13,3-3-670,1 0 0,-1-1 0,1 0 0,-1 0 0,0-1 0,0 0 0,0 0 0,0-1 0,0 0 0,-1 0 0,0-1 0,0 0 0,0 0 0,-1-1-1,1 0 1,-1 0 0,5-7-141,16-10 163,-9 5-258,1 1 0,2 1 0,-1 0 0,2 2 0,0 1 0,0 0 1,1 2-1,1 0 0,0 2 0,0 0 0,1 2 0,0 1 0,0 1 0,4 0 95,-28 5-120,-1-1-1,1 1 0,0-1 0,0 1 1,-1-1-1,1 0 0,0 1 0,-1-1 1,1 0-1,-1 0 0,1 1 1,-1-1-1,1 0 0,-1 0 0,1 0 1,-1 0-1,0 0 0,0 0 1,1 1-1,-1-1 0,0 0 0,0 0 1,0 0-1,0 0 0,0 0 0,0 0 1,0 0-1,0 0 0,0 0 1,-1 0-1,1 0 0,0 0 0,-1 0 1,1 1-1,0-1 0,-1 0 1,1 0-1,-1 0 0,0 1 0,1-1 1,-1 0-1,0 0 0,1 1 0,-1-1 1,0 1-1,1-1 0,-1 1 1,0-1-1,0 1 0,0-1 0,0 1 1,0 0-1,1-1 0,-1 1 1,0 0-1,0 0 121,-31-27-4039,-9 2-804</inkml:trace>
  <inkml:trace contextRef="#ctx0" brushRef="#br0" timeOffset="1400.293">447 651 3762,'0'0'2049,"0"0"277,0 0-133,0 0-280,0 0-374,4-1-400,-1 2-1095,-1 0 0,0 1 0,0-1 0,0 1 0,-1 0 0,1-1 0,0 1 0,-1 0-1,1 0 1,-1 0 0,1 0 0,-1 0 0,0 1 0,0-1 0,0 0 0,0 0-1,0 1 1,-1-1 0,1 1 0,-1-1 0,1 0 0,-1 1 0,0-1 0,0 1-1,0-1 1,0 1 0,0-1 0,-1 1 0,1-1 0,-1 1 0,0-1 0,0 0-1,0 1 1,0 0-44,0 22 109,2 94 47,-6 183-971,-30-106-2482,17-154 1465,-6-30-2419,8-12 217</inkml:trace>
  <inkml:trace contextRef="#ctx0" brushRef="#br0" timeOffset="1604.587">468 1113 2817,'0'0'2417,"0"0"353,0 0-289,135-17-128,-92 17-944,0 0-673,-6 9-256,1 16-352,-6-1-48,1 0-80,-7-2-80,-4-10-624,-1-10-1105,-4-2-768,-1-7-1217,-11-36-512</inkml:trace>
  <inkml:trace contextRef="#ctx0" brushRef="#br0" timeOffset="1839.198">1028 244 9012,'0'0'816,"0"0"913,0 0 336,0 0-800,0 0-449,0 0-288,10 37-528,-37 6-80,0 10-560,-10 1-384,-6-8-2082,-6-8-1344,12-11 1441,5-13 1168</inkml:trace>
  <inkml:trace contextRef="#ctx0" brushRef="#br0" timeOffset="2099.265">931 530 656,'0'0'3559,"0"0"-976,0 0-267,0 0-438,0 0-152,18 32-616,56 110-566,-21 54-131,-33-105-1661,-17-91-5229,1-28 4233,-5-18-43,-4-10-242</inkml:trace>
  <inkml:trace contextRef="#ctx0" brushRef="#br0" timeOffset="2630.451">1097 264 4914,'0'0'2631,"0"0"-1006,0 0-260,0 0-87,0 0-464,7-1-454,7-1-328,0-1 0,0-1 0,0 0-1,0-1 1,-1 0 0,0-1 0,0-1-1,0 0 1,-1-1 0,4-3-32,47-25-30,-63 36 3,-1 1 0,1 0-1,0-1 1,0 1 0,-1 0-1,1-1 1,0 1 0,0 0-1,0-1 1,0 1 0,0 0-1,0 0 1,0-1 0,0 1-1,0 0 1,1 0 0,-1-1-1,0 1 1,0 0 0,1-1-1,-1 1 1,0 0 0,1-1-1,-1 1 1,1-1 0,-1 1-1,1-1 1,-1 1 0,1-1-1,-1 1 1,1-1 0,-1 1-1,1-1 1,-1 1 0,1-1-1,0 0 1,-1 0 0,1 1-1,0-1 1,-1 0 0,1 0-1,0 0 1,0 1 0,-1-1-1,1 0 1,0 0 0,0 0-1,-1 0 1,1 0 0,0-1-1,-1 1 1,1 0-1,0 0 1,-1 0 0,1-1-1,0 1 1,-1 0 0,1-1-1,0 1 1,-1 0 0,1-1-1,-1 1 1,1-1 0,0 1-1,-1-1 1,1 0 27,-1 7 166,-76 268 1654,153-262-3205,35-11 1444,-97 63 1037,-11-28-1012,-2-1-1,-1 1 0,-2 0 0,-2-1 0,-1 1 1,-1-1-1,-2 0 0,-2 0 0,-1-1 0,-1 0 0,-4 4-83,13-35-66,1 0 0,0 0 0,-1 0 0,1 0 0,-1 0 0,0 0 0,0-1 0,0 1 0,0-1 0,-1 0 0,1 0 0,-1 1 0,1-1 0,-1-1 0,0 1 0,1 0 0,-1-1 0,0 1 0,0-1 0,0 0 0,-1 0 0,1 0 0,0-1 0,0 1 0,0-1 0,-1 1 0,1-1 0,0 0 0,0 0 0,-1-1 0,1 1 0,0-1-1,0 1 1,0-1 0,-1 0 0,1 0 0,0-1 0,0 1 0,1-1 0,-1 1 0,0-1 0,0 0 0,1 0 0,-1 0 0,1 0 0,0-1 0,-1 1 0,0-2 66,-90-128-7889,80 97 5525</inkml:trace>
  <inkml:trace contextRef="#ctx0" brushRef="#br0" timeOffset="2878.295">1205 716 976,'0'0'1289,"0"0"53,0 0 357,0 0 212,0 0 76,18 2-197,57 9-48,-70-10-1613,-1 2-1,1-1 0,-1 0 0,1 1 0,-1 0 0,0 0 0,0 0 1,-1 1-1,1-1 0,-1 1 0,1 0 0,-1 0 0,0 0 0,0 0 1,-1 1-1,0-1 0,1 1 0,-1 2-128,10 13 263,95 100 204,-106-119-572,0-1 0,0 1 0,0-1 0,0 1 0,0-1 0,1 0 0,-1 1 0,0-1 0,0 0 0,0 0 0,0 0 0,0 0 0,0 0 0,0 0 0,1 0 0,-1 0 0,0 0 0,0-1 0,0 1 1,0 0-1,0-1 0,0 1 0,0-1 0,0 1 0,0-1 0,0 1 0,0-1 0,0 0 0,0 1 0,-1-1 0,1 0 0,0 0 0,0 0 0,-1 1 0,1-1 0,0 0 0,-1 0 0,1 0 0,-1 0 0,1 0 1,-1 0-1,0 0 0,1-1 0,-1 1 0,0 0 0,0 0 0,0 0 0,0 0 0,0 0 0,0 0 0,0 0 0,0-1 0,0 1 0,0 0 0,-1 0 0,1 0 0,0 0 0,-1 0 0,0-1 105,2-45-4154</inkml:trace>
  <inkml:trace contextRef="#ctx0" brushRef="#br0" timeOffset="3111.044">1544 460 9124,'0'0'833,"0"0"127,0 0 1729,0 0-1072,0 0-1057,0 0-272,43 135-144,-22-87-144,-5-4 0,0-3-192,6-17-464,-11-9-464,-1-15-2722,-10-7-2273</inkml:trace>
  <inkml:trace contextRef="#ctx0" brushRef="#br0" timeOffset="3377.745">1726 0 5827,'0'0'2561,"0"0"-1072,0 0 733,0 0 54,0 0-678,7 7-489,7 15-815,0 1 0,-2 1 0,-1 0 0,0 1 0,-2 0 0,-1 1 0,-1-1 0,-1 1 0,1 19-294,12 34 316,263 996 858,-269-939-1166,-91-131-2031,-62-69-5652,51 27-3853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5:45.610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44 1 3249,'0'0'4250,"0"0"-1696,0 0-441,0 0-163,0 0-488,-4 12-472,-14 246 1597,39-57-4350,-16-177 1019,3 18-1034,-3-12-2503,-1-10-1890</inkml:trace>
  <inkml:trace contextRef="#ctx0" brushRef="#br0" timeOffset="252.278">119 719 10709,'0'0'1537,"0"0"-1537,0 0-881,0 0 17,0 0 111,0 0-3601</inkml:trace>
  <inkml:trace contextRef="#ctx0" brushRef="#br0" timeOffset="3153.571">1 816 5795,'0'0'1544,"0"0"-354,0 0 139,0 0 69,0 0 13,0 0-301,0-22 3756,2 15-5226,75-15 203,-76 22 66,5 18-85,-5 4 225,0-17-70,0-1 0,0 1 1,-1 0-1,1-1 0,-1 1 1,0 0-1,-1-1 1,1 1-1,-1 0 0,1-1 1,-1 1-1,-1-1 0,1 1 1,-1-1-1,0 0 0,0 1 1,0-1-1,0 0 0,-1 0 1,1 0-1,-1-1 0,-3 4 21,4-6-178,-19-9-3272,21-101-2147,36 105 7040,-33 122 2596,-5-64-9094,2-45-142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4:17:0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5753 3764 7379,'0'0'801,"0"0"-537,0 0 195,0 0 760,0 0 136,0 0-338,5-3-414,32-16 1318,-32 13 2578,7-5-4287,198-99 1090,122-90-675,-122 28-563,-149 118 0,1 3-1,3 2 1,2 3-1,2 3 1,1 3-1,68-27-63,420-242 80,-336 161-5,539-348 333,-394 242-421,-161 65-32,192-211-9,-196 152 54,-195 238-1,-1 0 0,0-1 1,-1 0-1,0-1 0,-1 1 0,0-1 0,-1 0 0,0 0 0,-1 0 0,0 0 0,-1 0 0,0 0 0,-1 0 0,0-1 0,-1 1 0,-1 0 0,-1-5 1,-2 5 2,0 1 0,0-1 0,-2 1 0,1 1 0,-1-1 0,-1 1 0,0 1 0,0-1 0,-1 1 0,0 1 0,-1-1 0,-5-2-2,-6-2-5,-2 1-1,1 2 1,-1 0-1,0 1 1,-1 1-1,0 2 1,-1 0-1,1 2 1,-1 0-1,0 2 1,0 1-1,0 0 1,0 2-1,0 1 1,-14 4 5,-56-4 112,-325-16 437,-87 11 628,416 9-1061,1 4 0,0 3 0,0 5 0,-15 8-116,-45 8 88,31-9-35,-96 21 146,-3-9 0,-19-8-199,-464 23 424,-783-29 635,180 16-869,911-66-36,-768-31-58,889 43 105,-235-44-201,473 52 6,1 0 1,1-2-1,-1-2 1,1-1-1,1-1 1,1-2-1,0-1 1,0-1-1,2-1 1,0-2 0,-3-5-7,-340-213 18,183 136 28,162 84-17,26 19-42,0-1 1,0 1-1,0-1 0,0 1 1,0-1-1,0 1 0,0 0 1,0-1-1,0 1 0,0-1 0,0 1 1,0-1-1,0 1 0,-1-1 1,1 1-1,0-1 0,0 1 1,-1-1-1,1 0 0,0 1 1,-1-1-1,1 1 0,0-1 1,-1 0-1,1 1 0,-1-1 1,1 0-1,0 1 0,-1-1 1,1 0-1,-1 1 0,1-1 0,-1 0 1,1 0-1,-1 0 0,1 0 1,-1 0-1,1 1 0,-1-1 1,0 0-1,1 0 0,-1 0 1,1 0-1,-1 0 0,1-1 1,-1 1-1,1 0 0,-1 0 1,1 0-1,-1 0 0,1-1 1,-1 1-1,1 0 0,-1 0 1,1-1-1,-1 1 0,1 0 0,0-1 1,-1 1-1,1 0 0,0-1 1,-1 1-1,1-1 0,0 1 1,-1-1 12,-3 18 69,-97 252-1595,84-245-908,16-57-575,1 13 3247,0 1-982,0-79-1588,0 31-6798,0 53 4526</inkml:trace>
  <inkml:trace contextRef="#ctx0" brushRef="#br0" timeOffset="386.57">39 83 1969,'0'0'1521,"0"0"-364,0 0-297,0 0-260,0 0-61,0 0 272,4-7-51,14-19 8,-14 20 129,-4 6 253,0 0 381,0 0 75,0 0-285,9-2 3724,16 1-5012,-20 2 475,23-1-231,76 1 209,0-4-1,0-5 1,74-16-486,-154 20 171,-10 1-1332,-34 2-866,-8 2-668,-8 1-2237</inkml:trace>
  <inkml:trace contextRef="#ctx0" brushRef="#br0" timeOffset="9528.35">1968 1024 1953,'0'0'3316,"0"0"-1520,0 0 58,0 0-117,0 0-123,0 0-238,12-2 3656,4 163-4688,-17-115-288,-53 253-3092,49-272-157,0-12-2261</inkml:trace>
  <inkml:trace contextRef="#ctx0" brushRef="#br0" timeOffset="9789.67">1931 1191 5186,'0'0'3794,"0"0"-2801,0 0 495,0 0 289,0 0-977,0 0-223,118-39-369,-86 27-48,-5 2-128,-5 0-32,-6 6-16,-6 4-224,-4 0-256,-6 0-657,0 0-576,0 2-16,0 20-3217</inkml:trace>
  <inkml:trace contextRef="#ctx0" brushRef="#br0" timeOffset="10054.452">2108 1261 4706,'0'0'2775,"0"0"-521,0 0-2,0 0-155,0 0-737,4 15-306,99 663 163,-93-647-5460,-9-68-3321,-1 18 7098,0-40-3215</inkml:trace>
  <inkml:trace contextRef="#ctx0" brushRef="#br0" timeOffset="10305.659">2216 1522 3586,'0'0'2033,"0"0"0,0 0-369,0 0-367,0 0-241,0 0-175,26-44-497,-9 35-288,-1-6-16,0 3-80,5-5 0,-10 5-544,5 5-577,-5 2-143,-6 5-817,1 0-1137,-6 0-543</inkml:trace>
  <inkml:trace contextRef="#ctx0" brushRef="#br0" timeOffset="10550.794">2216 1522 7860,'0'189'2417,"-6"-189"-737,6 0-15,0 0-1056,0 0-609,6 0-161,15-17 145,6-8-208,0-4-576,0 0-273,-6 5-95,1 2 207,-17 13-1151,0 9-1538,-5 0-400</inkml:trace>
  <inkml:trace contextRef="#ctx0" brushRef="#br0" timeOffset="10832.695">1990 2206 3794,'0'0'3169,"0"0"-1381,0 0-428,0 0 185,0 0-104,16 18 674,-7-12-2026,0 0 0,0 1 0,-1 0 0,0 1 0,0-1 0,-1 1 0,0 1 0,0 0 0,-1 0 0,0 0 0,-1 0 0,0 1 0,0 1-89,40 134-2914,-33-96 597,-8-38 1880,3-22-8479,-7-25 7147</inkml:trace>
  <inkml:trace contextRef="#ctx0" brushRef="#br0" timeOffset="11064.395">2221 2076 5010,'0'0'2481,"0"0"-640,0 0-48,0 0-32,0 0-593,145 34-767,-102-5-305,-5 2-80,-6 1-32,-5-6-128,0-4-161,-6-12-255,-10-1-224,0-9-737,-11 0 465,0-12-1313,0-22 64,0-9-529</inkml:trace>
  <inkml:trace contextRef="#ctx0" brushRef="#br0" timeOffset="11422.579">2457 1940 880,'0'0'2532,"0"0"-622,0 0 217,0 0 378,0 0-349,11 7-449,54 29-64,-2-36-1680,-35-62-6481,-26 30 3191,8-20 3400,9 48 3683,25 30-1512,31 71 2558,-74-94-4642,-1-2-2497,0-1 1435,0 0-4660</inkml:trace>
  <inkml:trace contextRef="#ctx0" brushRef="#br0" timeOffset="11721.04">3011 1324 10149,'0'0'816,"0"0"-416,0 0 673,0 0-209,0 0-384,0 0-448,-21 108-32,5-59-672,-6 2-1201,6-5-768,5-5-1985</inkml:trace>
  <inkml:trace contextRef="#ctx0" brushRef="#br0" timeOffset="12140.891">3280 1459 3089,'0'0'5344,"0"0"-2519,0 0-437,0 0-931,0 0-502,-3 25-200,-9 81-165,-56 115 248,43-161-671,-60 122 7,84-181-209,1-1-74,0 0 10,0 0-53,27-17 53,79-79 104,-28 23-2266,-21 30-3297,-45 37 1079</inkml:trace>
  <inkml:trace contextRef="#ctx0" brushRef="#br0" timeOffset="12375.296">3291 1640 2993,'0'0'5091,"0"0"-2626,0 0 464,0 0-1392,0 0-753,0 0-320,134 121-416,-112-82-48,4 7-32,-4-2-704,5-13-705,-6-2-2881,1-19-4514</inkml:trace>
  <inkml:trace contextRef="#ctx0" brushRef="#br0" timeOffset="12769.016">3409 1403 12438,'0'0'1115,"0"0"-51,0 0-141,0 0-144,26-9-232,196-77 70,34-74-967,-256 160 127,-1 1-1,1-1 0,-1 0 1,0 1-1,1-1 1,-1 0-1,0 1 1,1-1-1,-1 0 0,0 0 1,1 0-1,-1 0 1,0 0-1,0 0 0,1 1 1,-1-2-1,0 1 1,0 0-1,1 0 1,-1 0-1,0 0 0,1 0 1,-1-1-1,0 1 1,1 0-1,-1 0 0,0-1 1,1 1-1,-1-1 1,1 1-1,-1-1 0,0 1 1,1-1-1,-1 1 1,1-1-1,0 1 1,-1-1-1,1 1 0,-1-1 1,1 0-1,0 1 1,-1-1-1,1 0 0,0 1 1,0-1-1,0 0 1,-1 1-1,1-1 1,0 0-1,0 0 0,0 1 1,0-1-1,0 0 1,0 1-1,1-1 0,-1 0 1,0 0-1,0 1 1,0-1-1,1 0 1,-1 1 223,-5 0-296,-12 0-2823</inkml:trace>
  <inkml:trace contextRef="#ctx0" brushRef="#br0" timeOffset="13116.941">3817 1128 864,'0'0'2578,"0"0"-540,0 0-251,0 0-154,0 0-259,-4-6 954,3 8 3497,44 647-4990,-1-310-1563,-41-337 718,-1 0-1,0 0 1,0-1 0,0 1 0,0 0 0,0 0 0,-1 0 0,1 0-1,0-1 1,-1 1 0,1 0 0,-1 0 0,0-1 0,0 1-1,1 0 1,-1-1 0,0 1 0,0-1 0,-1 1 0,1-1-1,0 1 1,0-1 0,-1 0 0,1 0 0,-1 0 0,1 1-1,-1-2 1,1 1 0,-1 0 0,0 0 0,1 0 0,-1-1-1,0 1 1,0-1 0,1 1 0,-1-1 0,0 0 0,0 0-1,0 0 1,0 0 0,0 0 0,1 0 0,-1 0 0,0 0-1,0-1 1,0 1 0,1-1 0,-1 0 0,-1 0 10,-10 1 26,8-2-70,0 0 0,1 0 0,0-1 1,-1 1-1,1-1 0,0 0 0,0 0 0,0 0 1,1-1-1,-1 0 0,1 1 0,0-1 1,0 0-1,0-1 0,1 1 0,-1 0 0,1-1 1,0 1-1,0-1 0,1 0 0,-1 0 1,1 0-1,0 0 0,0 0 0,1 0 0,0 0 1,-1 0-1,2 0 0,-1 0 0,1 0 1,-1 0-1,1 0 0,1 1 0,-1-1 1,1 0-1,0 0 44,-2-23-665,4-125-5015,14 73-155</inkml:trace>
  <inkml:trace contextRef="#ctx0" brushRef="#br0" timeOffset="13646.727">3963 1357 1857,'0'0'8948,"0"0"-6347,0 0-2102,0 0-133,0 0 20,14-6-263,308-137-4592,-323 142-2628,-3 0 6513,-17 7 15713,16 7-14960,-70 202 552,-91 225-1308,163-437-5055,13-45 2311,10-16-1292</inkml:trace>
  <inkml:trace contextRef="#ctx0" brushRef="#br0" timeOffset="13956.892">4135 985 9604,'0'0'3149,"0"0"-1114,0 0-317,0 23-240,1 76-595,41 57-134,-15-86-607,154 703 117,-177-760-245,-3-9-73,-1 1 0,1-1 1,0 1-1,0-1 1,0 0-1,1 0 0,0 0 1,0 0-1,0 0 1,0 0-1,0 0 1,1 0-1,0-1 0,-1 1 1,1-1-1,1 0 1,-1 0-1,0 0 1,1 0-1,0-1 0,-1 1 1,1-1-1,4 2 59,-6-5-74,-1 1 0,1 0 0,0-1 0,-1 1 0,1-1 0,0 0 0,-1 1-1,1-1 1,-1 0 0,1 0 0,-1 0 0,1 0 0,-1 0 0,0-1 0,0 1 0,1 0 0,-1-1-1,0 1 1,0 0 0,0-1 0,0 1 0,-1-1 0,1 0 0,0 1 0,-1-1 0,1 0 0,-1 1-1,1-1 1,-1 0 0,0 0 0,0 1 0,0-2 74,3-4-283,30-294-6075,-23 171 1281</inkml:trace>
  <inkml:trace contextRef="#ctx0" brushRef="#br0" timeOffset="14159.697">4393 1074 4994,'0'0'5763,"0"0"-4098,0 0 496,0 0-785,0 0-767,0 0-369,91 0-192,-64 0-48,0 0-689,0 15-2592,0 2-9333</inkml:trace>
  <inkml:trace contextRef="#ctx0" brushRef="#br0" timeOffset="14564.679">4769 1261 6787,'0'0'3322,"0"0"-1279,0 0-498,0 0-307,0 0-104,7 7-134,9 17-786,-2 1 0,-1 0 0,-1 1 0,-1 1 0,-1 0 0,-1 0 0,-2 1-1,0 0 1,-2 0 0,-2 1 0,0-1 0,-2 1 0,-1 0 0,-2 10-214,4 1 89,13 248-97,-8-277-3024,-3-49-91,-3-35-534,-1-23-657</inkml:trace>
  <inkml:trace contextRef="#ctx0" brushRef="#br0" timeOffset="14986.088">4726 1166 9973,'0'0'2473,"0"0"-478,0 0-447,0 0-559,0 0-476,11-5-20,312-132 668,-244 93-1162,-47 24 2,1 1 0,1 1-1,0 2 1,2 1-1,-1 2 1,2 2-1,-1 1 1,2 2 0,-1 1-1,3 2 0,-35 4 23,-1 0 1,1 0-1,-1 0 0,1 1 0,-1 0 1,1 0-1,-1 0 0,1 0 0,-1 1 0,0 0 1,1 0-1,-1 0 0,1 0 0,-1 1 1,0-1-1,0 1 0,0 0 0,0 1 1,0-1-1,-1 1 0,1-1 0,0 1 1,-1 0-1,0 1 0,0-1 0,0 0 0,0 1 1,-1 0-1,1-1 0,-1 1 0,2 4-23,5 22 171,-1 0 0,-1 0 0,-1 1-1,-2-1 1,-2 1 0,0 0 0,-2 0 0,-2 1-171,4 71 186,58 624-2000,-101-726-1820,-43-84-2793,31 22 737</inkml:trace>
  <inkml:trace contextRef="#ctx0" brushRef="#br0" timeOffset="15610">5113 1345 8708,'0'0'1371,"0"0"-186,0 0 640,0 0-425,0 0-610,22 14 395,26 68-724,-59-98-9457,-13-20 5985,10-5 5961,52-8 3202,62 25-5611,-87 62-474,-16-16-44,-1-1 0,-2 1 0,0-1 0,-1 0 0,0-1 0,-2 1 0,-1-2 1,0 1-1,-2-1 0,0-1 0,-1 0 0,-3 3-23,-24 39 24,7 1 945,46-60-1134,-6-1 155,0-2 0,-1 1 0,1-1 1,-1 0-1,1 0 0,-1-1 1,0 0-1,0 0 0,0-1 0,0 1 1,-1-1-1,1-1 0,-1 1 1,0-1-1,0 1 0,-1-1 1,1-1-1,-1 1 0,2-4 10,71-58-963,-75 70 598,0 0 0,0-1-1,0 1 1,-1 0-1,1 0 1,-1 0 0,1 0-1,-1 0 1,0 0-1,0 0 1,-1 1 0,1-1-1,-1 0 1,1 1-1,-1-1 1,0 0 0,0 1-1,-1-1 1,1 0-1,-1 0 1,1 1 0,-1-1-1,0 0 1,0 0-1,-1 2 366,-16 42-3593</inkml:trace>
  <inkml:trace contextRef="#ctx0" brushRef="#br0" timeOffset="15856.094">5048 2037 4786,'0'0'3079,"0"0"-531,0 0-619,0 0-507,0 0-176,9-3-83,202-127 2972,-188 110-4371,1 0 0,1 1 0,1 2 0,1 0 0,0 2 0,1 1 1,23-8 235,-48 21-330,-1 1-1107,-1 0-2930,-1 0-4330</inkml:trace>
  <inkml:trace contextRef="#ctx0" brushRef="#br0" timeOffset="16464.608">6075 1191 13926,'0'0'2847,"0"0"-1748,0 0-136,0 0 323,0 0-400,0 0-558,3 0-248,21-5-68,-1-1-1,0 0 0,0-2 1,0-1-1,-1 0 1,0-2-1,-1-1 1,0 0-1,-1-1 0,0-2 1,-1 0-1,-1-1 1,0 0-1,4-7-11,37-28-693,-58 50 55,-1 1-176,-28 15-1499,-126 37-8919,115-51 7748</inkml:trace>
  <inkml:trace contextRef="#ctx0" brushRef="#br0" timeOffset="17036.728">6124 949 2145,'0'0'1873,"0"0"723,0 0-307,0 0-355,0 0 78,0-6-446,0-19-582,9 26 123,-2 19-964,-1 0-1,-2 1 0,0-1 1,-1 1-1,0 0 1,-2 0-1,-1-1 0,-1 1 1,-2 15-143,2 24 58,-10 115-648,0-37-2657,45-149 2132,158-149 2662,-183 158-1509,-8 34 429,-74 166-311,50-151-160,-115 276-471,139-323 502,-1 0 0,1 0 1,0 0-1,0 0 0,-1 0 1,1 0-1,0 1 0,-1-1 0,1 0 1,0 0-1,-1 1 0,1-1 1,-1 0-1,1 1 0,0-1 1,-1 1-1,1-1 0,-1 0 1,1 1-1,-1-1 0,1 1 0,-1 0 1,0-1-1,1 1 0,-1-1 1,0 1-1,1 0 0,-1-1 1,0 1-1,0 0 0,1-1 1,-1 1-1,0 0 0,0-1 0,0 1 1,0 0-1,0-1 0,0 1 1,0 0-1,0-1 0,0 1 1,0 0-1,-1 0 0,1-1 1,0 1-1,0 0 0,-1-1 0,1 1 1,0-1-1,-1 1 0,1 0 1,-1-1-1,1 1-27,44-41 1301,-3-7-949,-21 22-363,1 0 0,0 2-1,2 0 1,1 2 0,1 0-1,1 1 1,0 2 0,1 1-1,14-6 12,1-5-1334,-35 11-3999,-7 17 686</inkml:trace>
  <inkml:trace contextRef="#ctx0" brushRef="#br0" timeOffset="17254.583">6468 1493 6611,'0'0'4130,"0"0"-1473,0 0 48,0 0-576,0 0-272,0 0-1040,0 0-513,150 104-288,-123-53-16,-6 2-481,-4 5-1792,-7-10-4946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6.3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10997,'0'0'2577,"0"0"-2081,0 0 1025,0 0-240,0 0-433,0 0-592,22 48-112,-17-4-32,1 11-112,-6 6-16,5-1-352,0-9-384,1-12-305,-6-15-591,11-14-1170,-11-10-191,0-10-2866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5:47:06.5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8788,'0'0'3682,"0"0"-3554,0 0-128,0 0 0,0 0 0,0 0-1025,33 133-2880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86468-589B-466B-88C1-52429E784F57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D1B32-0991-430B-8D20-7F56D254E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2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JS</a:t>
            </a:r>
            <a:r>
              <a:rPr lang="zh-CN" altLang="en-US" dirty="0"/>
              <a:t>是基于原型的面向对象语言。所谓基于原型，指的是</a:t>
            </a:r>
            <a:r>
              <a:rPr lang="en-US" altLang="zh-CN" dirty="0"/>
              <a:t>JS</a:t>
            </a:r>
            <a:r>
              <a:rPr lang="zh-CN" altLang="en-US" dirty="0"/>
              <a:t>中并没有真正的类定义，除了一些基本类型，大家都是对象，对象都是函数造出来的。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函数是一种特殊的对象，可以有自己的数据域和方法。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每个函数都有潜力成为构造函数，所以它们在定义的时候顺便定义了各自的“原型”</a:t>
            </a:r>
            <a:r>
              <a:rPr lang="en-US" altLang="zh-CN" dirty="0"/>
              <a:t>——</a:t>
            </a:r>
            <a:r>
              <a:rPr lang="zh-CN" altLang="en-US" dirty="0"/>
              <a:t>另一种特殊的对象。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在函数定义之后，用户可以对原型进行进一步设置，甚至替换成另一个对象（以此实现对其他类的继承）。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所以产生的实例都能找得到自己的原型，这个原型负责每个实例的公共方法，包括了它们的构造函数。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87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函数、变量声明的提前机制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对象的浅复制机制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函数式编程的精髓：函数管理对象的生命周期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所有的野孩子都有一个爸爸，在浏览器里面就是</a:t>
            </a:r>
            <a:r>
              <a:rPr lang="en-US" altLang="zh-CN" dirty="0"/>
              <a:t>window</a:t>
            </a:r>
            <a:r>
              <a:rPr lang="zh-CN" altLang="en-US" dirty="0"/>
              <a:t>。操作野孩子相当于默认在前面加了一个</a:t>
            </a:r>
            <a:r>
              <a:rPr lang="en-US" altLang="zh-CN" dirty="0"/>
              <a:t>window</a:t>
            </a:r>
            <a:r>
              <a:rPr lang="zh-CN" altLang="en-US" dirty="0"/>
              <a:t>，</a:t>
            </a:r>
            <a:r>
              <a:rPr lang="en-US" altLang="zh-CN" dirty="0"/>
              <a:t>window</a:t>
            </a:r>
            <a:r>
              <a:rPr lang="zh-CN" altLang="en-US" dirty="0"/>
              <a:t>的成员也可以因此复写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</a:t>
            </a:r>
            <a:r>
              <a:rPr lang="zh-CN" altLang="en-US" dirty="0"/>
              <a:t>有很多已经设计好的函数和变量，方便用户对浏览器操作。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4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6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所有的对象都有</a:t>
            </a:r>
            <a:r>
              <a:rPr lang="en-US" altLang="zh-CN" dirty="0"/>
              <a:t>__proto__</a:t>
            </a:r>
          </a:p>
          <a:p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__proto__</a:t>
            </a:r>
            <a:r>
              <a:rPr lang="zh-CN" altLang="en-US" dirty="0"/>
              <a:t>的指向都是</a:t>
            </a:r>
            <a:r>
              <a:rPr lang="en-US" altLang="zh-CN" dirty="0"/>
              <a:t>prototype</a:t>
            </a:r>
            <a:r>
              <a:rPr lang="zh-CN" altLang="en-US" dirty="0"/>
              <a:t>（实际操作中这种写法也提示你别乱改）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6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实线：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箭头从某个</a:t>
            </a:r>
            <a:r>
              <a:rPr lang="en-US" altLang="zh-CN" dirty="0"/>
              <a:t>prototype</a:t>
            </a:r>
            <a:r>
              <a:rPr lang="zh-CN" altLang="en-US" dirty="0"/>
              <a:t>指向某个函数，而且名字是一样的（其实就是某个</a:t>
            </a:r>
            <a:r>
              <a:rPr lang="en-US" altLang="zh-CN" dirty="0" err="1"/>
              <a:t>func.prototype</a:t>
            </a:r>
            <a:r>
              <a:rPr lang="zh-CN" altLang="en-US" dirty="0"/>
              <a:t>与</a:t>
            </a:r>
            <a:r>
              <a:rPr lang="en-US" altLang="zh-CN" dirty="0" err="1"/>
              <a:t>func.call</a:t>
            </a:r>
            <a:r>
              <a:rPr lang="zh-CN" altLang="en-US" dirty="0"/>
              <a:t>成对儿了，</a:t>
            </a:r>
            <a:r>
              <a:rPr lang="en-US" altLang="zh-CN" dirty="0" err="1"/>
              <a:t>func.prototype.constructor</a:t>
            </a:r>
            <a:r>
              <a:rPr lang="zh-CN" altLang="en-US" dirty="0"/>
              <a:t>能找到这个</a:t>
            </a:r>
            <a:r>
              <a:rPr lang="en-US" altLang="zh-CN" dirty="0"/>
              <a:t>call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虚线：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实际并不存在，</a:t>
            </a:r>
            <a:r>
              <a:rPr lang="en-US" altLang="zh-CN" dirty="0"/>
              <a:t>JS</a:t>
            </a:r>
            <a:r>
              <a:rPr lang="zh-CN" altLang="en-US" dirty="0"/>
              <a:t>中的算法是，通过</a:t>
            </a:r>
            <a:r>
              <a:rPr lang="en-US" altLang="zh-CN" dirty="0"/>
              <a:t>__proto__</a:t>
            </a:r>
            <a:r>
              <a:rPr lang="zh-CN" altLang="en-US" dirty="0"/>
              <a:t>找到</a:t>
            </a:r>
            <a:r>
              <a:rPr lang="en-US" altLang="zh-CN" dirty="0"/>
              <a:t>prototype</a:t>
            </a:r>
            <a:r>
              <a:rPr lang="zh-CN" altLang="en-US" dirty="0"/>
              <a:t>（如果已经是</a:t>
            </a:r>
            <a:r>
              <a:rPr lang="en-US" altLang="zh-CN" dirty="0"/>
              <a:t>prototype</a:t>
            </a:r>
            <a:r>
              <a:rPr lang="zh-CN" altLang="en-US" dirty="0"/>
              <a:t>，就参考上面的方法），再通过</a:t>
            </a:r>
            <a:r>
              <a:rPr lang="en-US" altLang="zh-CN" dirty="0"/>
              <a:t>constructor</a:t>
            </a:r>
            <a:r>
              <a:rPr lang="zh-CN" altLang="en-US" dirty="0"/>
              <a:t>找到函数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9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函数创建时会定义属性</a:t>
            </a:r>
            <a:r>
              <a:rPr lang="en-US" altLang="zh-CN" dirty="0"/>
              <a:t>prototype</a:t>
            </a:r>
            <a:r>
              <a:rPr lang="zh-CN" altLang="en-US" dirty="0"/>
              <a:t>，说白了就是妈生爹，但实现机制上可以理解为同时出生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2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在网上下载</a:t>
            </a:r>
            <a:r>
              <a:rPr lang="en-US" altLang="zh-CN" dirty="0"/>
              <a:t>Node.js</a:t>
            </a:r>
            <a:r>
              <a:rPr lang="zh-CN" altLang="en-US" dirty="0"/>
              <a:t>引擎，可以直接在本地的命令行中使用交互式命令（</a:t>
            </a:r>
            <a:r>
              <a:rPr lang="en-US" altLang="zh-CN" dirty="0"/>
              <a:t>Tab</a:t>
            </a:r>
            <a:r>
              <a:rPr lang="zh-CN" altLang="en-US" dirty="0"/>
              <a:t>、上下用来提示命令等）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Node.js</a:t>
            </a:r>
            <a:r>
              <a:rPr lang="zh-CN" altLang="en-US" dirty="0"/>
              <a:t>本身可以作为服务器引擎，因此在下面的开发中会经常用到，包括在</a:t>
            </a:r>
            <a:r>
              <a:rPr lang="en-US" altLang="zh-CN" dirty="0"/>
              <a:t>IDE</a:t>
            </a:r>
            <a:r>
              <a:rPr lang="zh-CN" altLang="en-US" dirty="0"/>
              <a:t>的终端里通过</a:t>
            </a:r>
            <a:r>
              <a:rPr lang="en-US" altLang="zh-CN" dirty="0" err="1"/>
              <a:t>npm</a:t>
            </a:r>
            <a:r>
              <a:rPr lang="zh-CN" altLang="en-US" dirty="0"/>
              <a:t>运行网页服务等等。它既可以作为后端执行业务，也可以作为前端提供网页模板。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直接使用交互式命令行，或者使用</a:t>
            </a:r>
            <a:r>
              <a:rPr lang="en-US" altLang="zh-CN" dirty="0"/>
              <a:t>Node.js</a:t>
            </a:r>
            <a:r>
              <a:rPr lang="zh-CN" altLang="en-US" dirty="0"/>
              <a:t>执行脚本的情形并不多。如果你不打算经常使用</a:t>
            </a:r>
            <a:r>
              <a:rPr lang="en-US" altLang="zh-CN" dirty="0"/>
              <a:t>JS</a:t>
            </a:r>
            <a:r>
              <a:rPr lang="zh-CN" altLang="en-US" dirty="0"/>
              <a:t>脚本来做一些自动化文件操作，基本上只会用它来运行服务。</a:t>
            </a:r>
            <a:endParaRPr lang="en-US" altLang="zh-CN" dirty="0"/>
          </a:p>
          <a:p>
            <a:r>
              <a:rPr lang="zh-CN" altLang="en-US" dirty="0"/>
              <a:t>对于初学者，它是一个很好的学习工具，还可以用来试验一些你安装的</a:t>
            </a:r>
            <a:r>
              <a:rPr lang="en-US" altLang="zh-CN" dirty="0" err="1"/>
              <a:t>npm</a:t>
            </a:r>
            <a:r>
              <a:rPr lang="zh-CN" altLang="en-US" dirty="0"/>
              <a:t>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现在的浏览器基本都内置了一个</a:t>
            </a:r>
            <a:r>
              <a:rPr lang="en-US" altLang="zh-CN" dirty="0"/>
              <a:t>JavaScript</a:t>
            </a:r>
            <a:r>
              <a:rPr lang="zh-CN" altLang="en-US" dirty="0"/>
              <a:t>引擎用于在内存中执行网页的</a:t>
            </a:r>
            <a:r>
              <a:rPr lang="en-US" altLang="zh-CN" dirty="0"/>
              <a:t>JS</a:t>
            </a:r>
            <a:r>
              <a:rPr lang="zh-CN" altLang="en-US" dirty="0"/>
              <a:t>脚本，所以使用开发者模式</a:t>
            </a:r>
            <a:r>
              <a:rPr lang="en-US" altLang="zh-CN" dirty="0"/>
              <a:t>F12</a:t>
            </a:r>
            <a:r>
              <a:rPr lang="zh-CN" altLang="en-US" dirty="0"/>
              <a:t>可以直接打开浏览器的命令行进行操作。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开发者模式的功能往往非常强大，提供了许多网页内容操作和查看的空间（不仅仅针对</a:t>
            </a:r>
            <a:r>
              <a:rPr lang="en-US" altLang="zh-CN" dirty="0"/>
              <a:t>JS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JS</a:t>
            </a:r>
            <a:r>
              <a:rPr lang="zh-CN" altLang="en-US" dirty="0"/>
              <a:t>的部分，你往往可以获取有关代码运行的错误提示、内存和性能占用、源代码等内容。</a:t>
            </a:r>
            <a:endParaRPr lang="en-US" altLang="zh-CN" dirty="0"/>
          </a:p>
          <a:p>
            <a:r>
              <a:rPr lang="zh-CN" altLang="en-US" dirty="0"/>
              <a:t>实际上</a:t>
            </a:r>
            <a:r>
              <a:rPr lang="en-US" altLang="zh-CN" dirty="0"/>
              <a:t>Web</a:t>
            </a:r>
            <a:r>
              <a:rPr lang="zh-CN" altLang="en-US" dirty="0"/>
              <a:t>开发的大多数时候是拿浏览器直接</a:t>
            </a:r>
            <a:r>
              <a:rPr lang="en-US" altLang="zh-CN" dirty="0"/>
              <a:t>Debug</a:t>
            </a:r>
            <a:r>
              <a:rPr lang="zh-CN" altLang="en-US" dirty="0"/>
              <a:t>的，所以你可以在代码里面加一些日志输出，方便在运行时检测程序的执行状况。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0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JS</a:t>
            </a:r>
            <a:r>
              <a:rPr lang="zh-CN" altLang="en-US" dirty="0"/>
              <a:t>的教程多如天女散花，也没必要一次性学透。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书到用时方恨少，结合实际场景进行学习和归纳是最有效率的学习实用工具的方式，给你一个线索方便记忆同时也方便以后工作使用。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本部分通过几个常见的场景，来介绍如何使用相关的命令以及注意事项。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5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D1B32-0991-430B-8D20-7F56D254E2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2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E127-68A5-456E-8773-714F0D76C47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E2-14AA-47DA-A571-8737410B8ABB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36DA-231E-4661-A59F-A94EC41AD027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5C9-AE1B-4B30-A3BF-8817BE0F98AA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B54F-8291-402B-A785-D3B6AB1F12B4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A82A-4C7F-4F85-B33D-801EA6DB1A60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A5C-ECA1-473B-B575-7EB2F2BE6108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CF8E-A2AA-4EBF-81D0-E4E68B800718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E21-16FF-4373-B44B-491DF5A66D5B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FB2C536-502A-44F4-A008-F4D596C67222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7E54-52C1-40E4-9427-DC7AEF3E2A4F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/js-type-conver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/js-regexp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Guide/Func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th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mozilla.org/zh-CN/docs/Web/JavaScript/Reference/Classes" TargetMode="Externa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/js-window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www.runoob.com/js/js-async.html" TargetMode="External"/><Relationship Id="rId7" Type="http://schemas.openxmlformats.org/officeDocument/2006/relationships/customXml" Target="../ink/ink45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s/js-promise.html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0045cd01e0be" TargetMode="External"/><Relationship Id="rId2" Type="http://schemas.openxmlformats.org/officeDocument/2006/relationships/hyperlink" Target="https://www.cnblogs.com/tina-smile/p/571269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3" Type="http://schemas.openxmlformats.org/officeDocument/2006/relationships/image" Target="../media/image3.jpe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cc18868876837/article/details/81211729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image" Target="../media/image42.png"/><Relationship Id="rId4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7.png"/><Relationship Id="rId14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F7E7-191F-4E2C-AC47-82EAD3743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2021Web</a:t>
            </a:r>
            <a:r>
              <a:rPr lang="zh-CN" altLang="en-US" dirty="0"/>
              <a:t>开发技术</a:t>
            </a:r>
            <a:br>
              <a:rPr lang="en-US" altLang="zh-CN"/>
            </a:br>
            <a:r>
              <a:rPr lang="zh-CN" altLang="en-US"/>
              <a:t>实践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6F1F1-0A5E-4883-8A07-13B3BB817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2021Web</a:t>
            </a:r>
            <a:r>
              <a:rPr lang="zh-CN" altLang="en-US" dirty="0"/>
              <a:t>开发技术课程</a:t>
            </a:r>
            <a:endParaRPr lang="en-US" altLang="zh-CN" dirty="0"/>
          </a:p>
          <a:p>
            <a:r>
              <a:rPr lang="zh-CN" altLang="en-US" dirty="0"/>
              <a:t>讲师：赵作翰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49FCC-2250-4E26-AEC9-42A225C2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EB1-63FF-4DC7-A46B-A05E6111AA3C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7B072-3C46-488F-BD94-96EF8AD2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F1D34AA-7E58-4F44-8A60-ED9F8B29D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-1" b="66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FEFEEFD-A6F2-4870-A73A-0C4E6AFD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755339"/>
            <a:ext cx="8295215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D823096-F02D-43D2-BCB1-A30ED3F0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0297"/>
            <a:ext cx="6795015" cy="955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>
                <a:solidFill>
                  <a:srgbClr val="FFFFFE"/>
                </a:solidFill>
              </a:rPr>
              <a:t>命令行（</a:t>
            </a:r>
            <a:r>
              <a:rPr lang="en-US" altLang="zh-CN" dirty="0">
                <a:solidFill>
                  <a:srgbClr val="FFFFFE"/>
                </a:solidFill>
              </a:rPr>
              <a:t>Node.js</a:t>
            </a:r>
            <a:r>
              <a:rPr lang="zh-CN" altLang="en-US" dirty="0">
                <a:solidFill>
                  <a:srgbClr val="FFFFFE"/>
                </a:solidFill>
              </a:rPr>
              <a:t>）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C24B90-925B-42BC-8BC1-DC208D49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4052391" y="4920257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6DF465-8222-4F8E-867C-A1E5395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734" y="4922730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19D78-AF75-413B-84F9-94DEA57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78A95C9-AE1B-4B30-A3BF-8817BE0F98AA}" type="datetime1">
              <a:rPr lang="en-US" altLang="zh-CN" sz="1000">
                <a:solidFill>
                  <a:srgbClr val="FFFFFE"/>
                </a:solidFill>
              </a:rPr>
              <a:pPr>
                <a:spcAft>
                  <a:spcPts val="600"/>
                </a:spcAft>
              </a:pPr>
              <a:t>9/21/2021</a:t>
            </a:fld>
            <a:endParaRPr lang="en-US" sz="10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5" name="Rectangle 1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6" name="Straight Connector 1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B15709B-27A9-4B64-B734-872964A1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88" name="Rectangle 18">
            <a:extLst>
              <a:ext uri="{FF2B5EF4-FFF2-40B4-BE49-F238E27FC236}">
                <a16:creationId xmlns:a16="http://schemas.microsoft.com/office/drawing/2014/main" id="{3FEFEEFD-A6F2-4870-A73A-0C4E6AFD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755339"/>
            <a:ext cx="8295215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75C041-9F65-4EB3-B98F-EB6356A5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0297"/>
            <a:ext cx="6795015" cy="955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>
                <a:solidFill>
                  <a:srgbClr val="FFFFFE"/>
                </a:solidFill>
              </a:rPr>
              <a:t>现代浏览器的开发者工具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F8C24B90-925B-42BC-8BC1-DC208D49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4052391" y="4920257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51E3F-D293-4B51-A543-6C103024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734" y="4922730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C78A5-BA7A-47DF-A20C-7F5D901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BB45F4-ED0F-4D10-AF48-720CA225E0BE}" type="datetime1">
              <a:rPr lang="en-US" altLang="zh-CN" sz="1000" smtClean="0">
                <a:solidFill>
                  <a:srgbClr val="FFFFFE"/>
                </a:solidFill>
              </a:rPr>
              <a:pPr>
                <a:spcAft>
                  <a:spcPts val="600"/>
                </a:spcAft>
              </a:pPr>
              <a:t>9/21/2021</a:t>
            </a:fld>
            <a:endParaRPr lang="en-US" sz="10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A19D9A-910F-4395-A118-DA211F6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以场景为线索的</a:t>
            </a:r>
            <a:r>
              <a:rPr lang="en-US" altLang="zh-CN" dirty="0"/>
              <a:t>JS</a:t>
            </a:r>
            <a:r>
              <a:rPr lang="zh-CN" altLang="en-US" dirty="0"/>
              <a:t>常用命令指南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A6635C-5DC9-4793-BD5C-3BE66CF57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7C866-F220-4401-9963-5FEF9A4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BAE99-6671-43D5-84FF-7AC6C2AC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2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193125-DAA3-430A-B14E-0F4DCB9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9BF1BE7-3EDA-4EFE-AAC9-23663121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打印到控制台：</a:t>
            </a:r>
            <a:r>
              <a:rPr lang="en-US" altLang="zh-CN" dirty="0"/>
              <a:t>console.log(&lt;</a:t>
            </a:r>
            <a:r>
              <a:rPr lang="zh-CN" altLang="en-US" dirty="0"/>
              <a:t>一个变量或表达式</a:t>
            </a:r>
            <a:r>
              <a:rPr lang="en-US" altLang="zh-CN" dirty="0"/>
              <a:t>&gt;)</a:t>
            </a:r>
          </a:p>
          <a:p>
            <a:pPr lvl="1"/>
            <a:r>
              <a:rPr lang="zh-CN" altLang="en-US" dirty="0"/>
              <a:t>其实更快的办法：在控制台直接写表达式</a:t>
            </a:r>
            <a:endParaRPr lang="en-US" altLang="zh-CN" dirty="0"/>
          </a:p>
          <a:p>
            <a:pPr lvl="1"/>
            <a:r>
              <a:rPr lang="zh-CN" altLang="en-US" dirty="0"/>
              <a:t>区别？</a:t>
            </a:r>
            <a:r>
              <a:rPr lang="en-US" altLang="zh-CN" dirty="0"/>
              <a:t>JS</a:t>
            </a:r>
            <a:r>
              <a:rPr lang="zh-CN" altLang="en-US" dirty="0"/>
              <a:t>中命令调试会打印返回值，每次</a:t>
            </a:r>
            <a:r>
              <a:rPr lang="en-US" altLang="zh-CN" dirty="0"/>
              <a:t>console.log</a:t>
            </a:r>
            <a:r>
              <a:rPr lang="zh-CN" altLang="en-US" dirty="0"/>
              <a:t>屁股后面都会跟个</a:t>
            </a:r>
            <a:r>
              <a:rPr lang="en-US" altLang="zh-CN" dirty="0"/>
              <a:t>undefined</a:t>
            </a:r>
          </a:p>
          <a:p>
            <a:pPr lvl="1"/>
            <a:r>
              <a:rPr lang="zh-CN" altLang="en-US" dirty="0"/>
              <a:t>建议平时使用</a:t>
            </a:r>
            <a:r>
              <a:rPr lang="en-US" altLang="zh-CN" dirty="0"/>
              <a:t>console.log</a:t>
            </a:r>
            <a:r>
              <a:rPr lang="zh-CN" altLang="en-US" dirty="0"/>
              <a:t>，因为你不知道你的代码默认会打印到什么地方，也好回溯</a:t>
            </a:r>
            <a:endParaRPr lang="en-US" altLang="zh-CN" dirty="0"/>
          </a:p>
          <a:p>
            <a:pPr lvl="1"/>
            <a:r>
              <a:rPr lang="zh-CN" altLang="en-US" dirty="0"/>
              <a:t>其他输出方式？</a:t>
            </a:r>
            <a:endParaRPr lang="en-US" altLang="zh-CN" dirty="0"/>
          </a:p>
          <a:p>
            <a:pPr lvl="2"/>
            <a:r>
              <a:rPr lang="en-US" altLang="zh-CN" dirty="0"/>
              <a:t>alert</a:t>
            </a:r>
            <a:r>
              <a:rPr lang="zh-CN" altLang="en-US" dirty="0"/>
              <a:t>（弹出警告，阻塞，拿这</a:t>
            </a:r>
            <a:r>
              <a:rPr lang="en-US" altLang="zh-CN" dirty="0"/>
              <a:t>Debug</a:t>
            </a:r>
            <a:r>
              <a:rPr lang="zh-CN" altLang="en-US" dirty="0"/>
              <a:t>就是玩儿命）</a:t>
            </a:r>
            <a:endParaRPr lang="en-US" altLang="zh-CN" dirty="0"/>
          </a:p>
          <a:p>
            <a:pPr lvl="2"/>
            <a:r>
              <a:rPr lang="en-US" altLang="zh-CN" dirty="0" err="1"/>
              <a:t>document.write</a:t>
            </a:r>
            <a:r>
              <a:rPr lang="zh-CN" altLang="en-US" dirty="0"/>
              <a:t>（直接写在</a:t>
            </a:r>
            <a:r>
              <a:rPr lang="en-US" altLang="zh-CN" dirty="0"/>
              <a:t>HTML</a:t>
            </a:r>
            <a:r>
              <a:rPr lang="zh-CN" altLang="en-US" dirty="0"/>
              <a:t>上，丑，不对口</a:t>
            </a:r>
            <a:r>
              <a:rPr lang="en-US" altLang="zh-CN" dirty="0"/>
              <a:t>【html</a:t>
            </a:r>
            <a:r>
              <a:rPr lang="zh-CN" altLang="en-US" dirty="0"/>
              <a:t>的渲染实际上靠的就是这个函数</a:t>
            </a:r>
            <a:r>
              <a:rPr lang="en-US" altLang="zh-CN" dirty="0"/>
              <a:t>】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console</a:t>
            </a:r>
            <a:r>
              <a:rPr lang="zh-CN" altLang="en-US" dirty="0"/>
              <a:t>还可以设置级别（</a:t>
            </a:r>
            <a:r>
              <a:rPr lang="en-US" altLang="zh-CN" dirty="0"/>
              <a:t>log</a:t>
            </a:r>
            <a:r>
              <a:rPr lang="zh-CN" altLang="en-US" dirty="0"/>
              <a:t>的兄弟们，可以在浏览器中表现不同颜色）</a:t>
            </a:r>
            <a:endParaRPr lang="en-US" altLang="zh-CN" dirty="0"/>
          </a:p>
          <a:p>
            <a:pPr lvl="2"/>
            <a:r>
              <a:rPr lang="en-US" altLang="zh-CN" dirty="0" err="1"/>
              <a:t>console.debug</a:t>
            </a:r>
            <a:r>
              <a:rPr lang="en-US" altLang="zh-CN" dirty="0"/>
              <a:t>/console.info/</a:t>
            </a:r>
            <a:r>
              <a:rPr lang="en-US" altLang="zh-CN" dirty="0" err="1"/>
              <a:t>console.warn</a:t>
            </a:r>
            <a:r>
              <a:rPr lang="en-US" altLang="zh-CN" dirty="0"/>
              <a:t>/</a:t>
            </a:r>
            <a:r>
              <a:rPr lang="en-US" altLang="zh-CN" dirty="0" err="1"/>
              <a:t>console.error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98F66-B8C3-4626-8399-219C4D84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5C9-AE1B-4B30-A3BF-8817BE0F98AA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43943-199D-4A18-B911-E43B5703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2" descr="https://img-blog.csdnimg.cn/20190604115552522.png">
            <a:extLst>
              <a:ext uri="{FF2B5EF4-FFF2-40B4-BE49-F238E27FC236}">
                <a16:creationId xmlns:a16="http://schemas.microsoft.com/office/drawing/2014/main" id="{9F9FF9E4-1F80-450E-972A-444EE54B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95" y="2171769"/>
            <a:ext cx="27527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6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3BB84-07ED-4654-BC74-A5A948F8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AE4AA-4203-49F0-B592-830BACFC5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800802"/>
            <a:ext cx="9603275" cy="329457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“这个</a:t>
            </a:r>
            <a:r>
              <a:rPr lang="en-US" altLang="zh-CN" dirty="0"/>
              <a:t>Object</a:t>
            </a:r>
            <a:r>
              <a:rPr lang="zh-CN" altLang="en-US" dirty="0"/>
              <a:t>里面到底装了啥”</a:t>
            </a:r>
            <a:r>
              <a:rPr lang="en-US" altLang="zh-CN" dirty="0"/>
              <a:t>——</a:t>
            </a:r>
            <a:r>
              <a:rPr lang="zh-CN" altLang="en-US" dirty="0"/>
              <a:t>如何偷窥对象</a:t>
            </a:r>
            <a:endParaRPr lang="en-US" altLang="zh-CN" dirty="0"/>
          </a:p>
          <a:p>
            <a:pPr lvl="1"/>
            <a:r>
              <a:rPr lang="zh-CN" altLang="en-US" dirty="0"/>
              <a:t>控制台：</a:t>
            </a:r>
            <a:r>
              <a:rPr lang="en-US" altLang="zh-CN" dirty="0"/>
              <a:t>xxx + . + &lt;Tab&gt;</a:t>
            </a:r>
            <a:r>
              <a:rPr lang="zh-CN" altLang="en-US" dirty="0"/>
              <a:t>（提示成员；浏览器更智能）</a:t>
            </a:r>
            <a:endParaRPr lang="en-US" altLang="zh-CN" dirty="0"/>
          </a:p>
          <a:p>
            <a:pPr lvl="1"/>
            <a:r>
              <a:rPr lang="zh-CN" altLang="en-US" dirty="0"/>
              <a:t>上：所有对象都有的内置成员</a:t>
            </a:r>
            <a:endParaRPr lang="en-US" altLang="zh-CN" dirty="0"/>
          </a:p>
          <a:p>
            <a:pPr lvl="1"/>
            <a:r>
              <a:rPr lang="zh-CN" altLang="en-US" dirty="0"/>
              <a:t>下：特有成员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06A9-0709-4BB6-816E-E911ED6F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</p:spPr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220B3-80E6-4939-BCA8-19AB1CF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807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B93ADAA8-77DF-4962-A575-F3F98052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680" y="1077502"/>
            <a:ext cx="7734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053AE-975D-480C-82F1-82E0C366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5363B-B16A-4582-9D0B-AAEA051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zh-CN" altLang="en-US" dirty="0"/>
              <a:t>然后回车：打印对象下所有的成员（浏览器显示一棵可交互的树）</a:t>
            </a:r>
            <a:endParaRPr lang="en-US" altLang="zh-CN" dirty="0"/>
          </a:p>
          <a:p>
            <a:r>
              <a:rPr lang="zh-CN" altLang="en-US" dirty="0"/>
              <a:t>适用于所有对象，包括数值、字符串、数组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81A4-11F2-4D3F-8BC9-5A96CD1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</p:spPr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B13B5-A9C2-4302-BD80-4C6C2D74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807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06D442-BF85-4D80-A9CD-95D70EA4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911" y="2739552"/>
            <a:ext cx="2363004" cy="3165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CB0DD2-11C4-456C-A79D-712D7B82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85" y="3464864"/>
            <a:ext cx="4410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1286A-DB70-4348-B6C8-9BF0F806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AB442-71E1-4BE7-9A55-E86D3011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6194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逻辑运算：</a:t>
            </a:r>
            <a:endParaRPr lang="en-US" altLang="zh-CN" dirty="0"/>
          </a:p>
          <a:p>
            <a:pPr lvl="1"/>
            <a:r>
              <a:rPr lang="en-US" altLang="zh-CN" dirty="0"/>
              <a:t>===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  <a:r>
              <a:rPr lang="zh-CN" altLang="en-US" dirty="0"/>
              <a:t>：是否绝对等同（类型也得一样）</a:t>
            </a:r>
            <a:endParaRPr lang="en-US" altLang="zh-CN" dirty="0"/>
          </a:p>
          <a:p>
            <a:pPr lvl="1"/>
            <a:r>
              <a:rPr lang="en-US" altLang="zh-CN" dirty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!=</a:t>
            </a:r>
            <a:r>
              <a:rPr lang="zh-CN" altLang="en-US" dirty="0"/>
              <a:t>：可以类型转换再比较（</a:t>
            </a:r>
            <a:r>
              <a:rPr lang="en-US" altLang="zh-CN" dirty="0"/>
              <a:t>null==0</a:t>
            </a:r>
            <a:r>
              <a:rPr lang="zh-CN" altLang="en-US" dirty="0"/>
              <a:t>， </a:t>
            </a:r>
            <a:r>
              <a:rPr lang="en-US" altLang="zh-CN" dirty="0"/>
              <a:t>10==</a:t>
            </a:r>
            <a:r>
              <a:rPr lang="zh-CN" altLang="en-US" dirty="0"/>
              <a:t>“</a:t>
            </a:r>
            <a:r>
              <a:rPr lang="en-US" altLang="zh-CN" dirty="0"/>
              <a:t>10</a:t>
            </a:r>
            <a:r>
              <a:rPr lang="zh-CN" altLang="en-US" dirty="0"/>
              <a:t>”）</a:t>
            </a:r>
            <a:endParaRPr lang="en-US" altLang="zh-CN" dirty="0"/>
          </a:p>
          <a:p>
            <a:pPr lvl="1"/>
            <a:r>
              <a:rPr lang="en-US" altLang="zh-CN" dirty="0"/>
              <a:t>If else/switch default</a:t>
            </a:r>
            <a:r>
              <a:rPr lang="zh-CN" altLang="en-US" dirty="0"/>
              <a:t>都跟</a:t>
            </a:r>
            <a:r>
              <a:rPr lang="en-US" altLang="zh-CN" dirty="0" err="1"/>
              <a:t>c++</a:t>
            </a:r>
            <a:r>
              <a:rPr lang="zh-CN" altLang="en-US" dirty="0"/>
              <a:t>一样</a:t>
            </a:r>
            <a:endParaRPr lang="en-US" altLang="zh-CN" dirty="0"/>
          </a:p>
          <a:p>
            <a:r>
              <a:rPr lang="zh-CN" altLang="en-US" dirty="0"/>
              <a:t>类型测试：</a:t>
            </a:r>
            <a:r>
              <a:rPr lang="en-US" altLang="zh-CN" dirty="0" err="1"/>
              <a:t>typeof</a:t>
            </a:r>
            <a:r>
              <a:rPr lang="en-US" altLang="zh-CN" dirty="0"/>
              <a:t> + xxx</a:t>
            </a:r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和</a:t>
            </a:r>
            <a:r>
              <a:rPr lang="en-US" altLang="zh-CN" dirty="0"/>
              <a:t>undefined</a:t>
            </a:r>
            <a:r>
              <a:rPr lang="zh-CN" altLang="en-US" dirty="0"/>
              <a:t>区别：</a:t>
            </a:r>
            <a:r>
              <a:rPr lang="en-US" altLang="zh-CN" dirty="0"/>
              <a:t>null</a:t>
            </a:r>
            <a:r>
              <a:rPr lang="zh-CN" altLang="en-US" dirty="0"/>
              <a:t>的类型是对象，</a:t>
            </a:r>
            <a:r>
              <a:rPr lang="en-US" altLang="zh-CN" dirty="0"/>
              <a:t>undefined</a:t>
            </a:r>
            <a:r>
              <a:rPr lang="zh-CN" altLang="en-US" dirty="0"/>
              <a:t>的类型是</a:t>
            </a:r>
            <a:r>
              <a:rPr lang="en-US" altLang="zh-CN" dirty="0"/>
              <a:t>undefined</a:t>
            </a:r>
          </a:p>
          <a:p>
            <a:r>
              <a:rPr lang="zh-CN" altLang="en-US" dirty="0"/>
              <a:t>类型转换：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 err="1"/>
              <a:t>c++</a:t>
            </a:r>
            <a:r>
              <a:rPr lang="zh-CN" altLang="en-US" dirty="0"/>
              <a:t>的函数写法，适用于所有对象，如：</a:t>
            </a:r>
            <a:r>
              <a:rPr lang="en-US" altLang="zh-CN" dirty="0"/>
              <a:t>String(xxx)</a:t>
            </a:r>
          </a:p>
          <a:p>
            <a:pPr lvl="1"/>
            <a:r>
              <a:rPr lang="zh-CN" altLang="en-US" dirty="0"/>
              <a:t>某对象成员函数自带的转换方法，如</a:t>
            </a:r>
            <a:r>
              <a:rPr lang="en-US" altLang="zh-CN" dirty="0">
                <a:sym typeface="Wingdings" panose="05000000000000000000" pitchFamily="2" charset="2"/>
              </a:rPr>
              <a:t>(123).</a:t>
            </a:r>
            <a:r>
              <a:rPr lang="en-US" altLang="zh-CN" dirty="0" err="1">
                <a:sym typeface="Wingdings" panose="05000000000000000000" pitchFamily="2" charset="2"/>
              </a:rPr>
              <a:t>toString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r>
              <a:rPr lang="zh-CN" altLang="en-US" dirty="0">
                <a:sym typeface="Wingdings" panose="05000000000000000000" pitchFamily="2" charset="2"/>
              </a:rPr>
              <a:t>（数也是对象！）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自动转换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839E1-D930-4E12-A6AD-C6786F1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2393A-32A9-4A48-A57B-F4660E70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A7E22C-535E-41E2-999D-F3599BB2361A}"/>
              </a:ext>
            </a:extLst>
          </p:cNvPr>
          <p:cNvSpPr/>
          <p:nvPr/>
        </p:nvSpPr>
        <p:spPr>
          <a:xfrm>
            <a:off x="2832862" y="5287624"/>
            <a:ext cx="517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JavaScript </a:t>
            </a:r>
            <a:r>
              <a:rPr lang="zh-CN" altLang="en-US" dirty="0">
                <a:hlinkClick r:id="rId2"/>
              </a:rPr>
              <a:t>类型转换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4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6128-AF38-4C38-9C23-A995B9D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&amp;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FE87-2953-4F49-A5D6-8D3862BE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</a:t>
            </a:r>
            <a:r>
              <a:rPr lang="en-US" altLang="zh-CN" dirty="0">
                <a:hlinkClick r:id="rId2"/>
              </a:rPr>
              <a:t>JavaScript </a:t>
            </a:r>
            <a:r>
              <a:rPr lang="zh-CN" altLang="en-US" dirty="0">
                <a:hlinkClick r:id="rId2"/>
              </a:rPr>
              <a:t>正则表达式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lvl="1"/>
            <a:r>
              <a:rPr lang="zh-CN" altLang="en-US" dirty="0"/>
              <a:t>什么？你不会？请自便。</a:t>
            </a:r>
            <a:endParaRPr lang="en-US" altLang="zh-CN" dirty="0"/>
          </a:p>
          <a:p>
            <a:r>
              <a:rPr lang="en-US" altLang="zh-CN" dirty="0"/>
              <a:t>Try, catch, finally, throw</a:t>
            </a:r>
            <a:r>
              <a:rPr lang="zh-CN" altLang="en-US" dirty="0"/>
              <a:t>同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 dirty="0"/>
              <a:t>Debugger</a:t>
            </a:r>
            <a:r>
              <a:rPr lang="zh-CN" altLang="en-US" dirty="0"/>
              <a:t>：设置断点，浏览器中也可以做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DEDF1-092C-4438-A423-0A3936B2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0AA78-E45E-4AF9-8CEB-A994A921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9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D8764-4E49-4F61-B40D-63ACCD7E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面向过程编程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F1E32-E5FC-4009-8ABF-28EB02B4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定义变量：</a:t>
            </a:r>
            <a:r>
              <a:rPr lang="en-US" altLang="zh-CN" dirty="0"/>
              <a:t>var, const, let</a:t>
            </a:r>
          </a:p>
          <a:p>
            <a:pPr lvl="1"/>
            <a:r>
              <a:rPr lang="en-US" altLang="zh-CN" dirty="0"/>
              <a:t>Var</a:t>
            </a:r>
            <a:r>
              <a:rPr lang="zh-CN" altLang="en-US" dirty="0"/>
              <a:t>：函数级作用域，可以重复声明</a:t>
            </a:r>
            <a:endParaRPr lang="en-US" altLang="zh-CN" dirty="0"/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：块级作用域，同一作用域只声明一次</a:t>
            </a:r>
            <a:endParaRPr lang="en-US" altLang="zh-CN" dirty="0"/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：块级</a:t>
            </a:r>
            <a:endParaRPr lang="en-US" altLang="zh-CN" dirty="0"/>
          </a:p>
          <a:p>
            <a:pPr lvl="1"/>
            <a:r>
              <a:rPr lang="zh-CN" altLang="en-US" dirty="0"/>
              <a:t>没声明的，都是</a:t>
            </a:r>
            <a:r>
              <a:rPr lang="en-US" altLang="zh-CN" dirty="0"/>
              <a:t>undefined</a:t>
            </a:r>
            <a:r>
              <a:rPr lang="zh-CN" altLang="en-US" dirty="0"/>
              <a:t>类型；不带声明标识的都是全局变量，否则看位置。</a:t>
            </a:r>
            <a:endParaRPr lang="en-US" altLang="zh-CN" dirty="0"/>
          </a:p>
          <a:p>
            <a:r>
              <a:rPr lang="zh-CN" altLang="en-US" dirty="0"/>
              <a:t>循环：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：同</a:t>
            </a:r>
            <a:r>
              <a:rPr lang="en-US" altLang="zh-CN" dirty="0" err="1"/>
              <a:t>c++</a:t>
            </a:r>
            <a:endParaRPr lang="en-US" altLang="zh-CN" dirty="0"/>
          </a:p>
          <a:p>
            <a:pPr lvl="1"/>
            <a:r>
              <a:rPr lang="en-US" altLang="zh-CN" dirty="0"/>
              <a:t>While/ do while</a:t>
            </a:r>
            <a:r>
              <a:rPr lang="zh-CN" altLang="en-US" dirty="0"/>
              <a:t>：同</a:t>
            </a:r>
            <a:r>
              <a:rPr lang="en-US" altLang="zh-CN" dirty="0" err="1"/>
              <a:t>c++</a:t>
            </a:r>
            <a:endParaRPr lang="en-US" altLang="zh-CN" dirty="0"/>
          </a:p>
          <a:p>
            <a:pPr lvl="1"/>
            <a:r>
              <a:rPr lang="en-US" altLang="zh-CN" dirty="0"/>
              <a:t>For/in</a:t>
            </a:r>
            <a:r>
              <a:rPr lang="zh-CN" altLang="en-US" dirty="0"/>
              <a:t>：</a:t>
            </a: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in array/object) {}</a:t>
            </a:r>
            <a:br>
              <a:rPr lang="en-US" altLang="zh-CN" dirty="0"/>
            </a:br>
            <a:r>
              <a:rPr lang="zh-CN" altLang="en-US" dirty="0"/>
              <a:t>（注意，</a:t>
            </a:r>
            <a:r>
              <a:rPr lang="en-US" altLang="zh-CN" dirty="0" err="1"/>
              <a:t>i</a:t>
            </a:r>
            <a:r>
              <a:rPr lang="zh-CN" altLang="en-US" dirty="0"/>
              <a:t>只是遍历的属性名或索引，使用其中的元素仍然要索引）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BADD0-4F38-44DF-89E1-63028B2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CF55F-E545-4D3A-96CA-D7138A7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1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41A14-99C8-423B-B48D-1539804E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面向过程编程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EF27B-C911-4CE0-B165-ADE3FE5B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84520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函数（声明）：</a:t>
            </a:r>
            <a:endParaRPr lang="en-US" altLang="zh-CN" dirty="0"/>
          </a:p>
          <a:p>
            <a:pPr lvl="1"/>
            <a:r>
              <a:rPr lang="en-US" altLang="zh-CN" dirty="0"/>
              <a:t>function xxx(a, b, c,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…rest</a:t>
            </a:r>
            <a:r>
              <a:rPr lang="en-US" altLang="zh-CN" dirty="0"/>
              <a:t>) {}</a:t>
            </a:r>
          </a:p>
          <a:p>
            <a:pPr lvl="1"/>
            <a:r>
              <a:rPr lang="en-US" altLang="zh-CN" dirty="0"/>
              <a:t>function xxx(</a:t>
            </a:r>
            <a:r>
              <a:rPr lang="en-US" altLang="zh-CN" b="1" dirty="0"/>
              <a:t>[</a:t>
            </a:r>
            <a:r>
              <a:rPr lang="en-US" altLang="zh-CN" dirty="0"/>
              <a:t>a, b, c</a:t>
            </a:r>
            <a:r>
              <a:rPr lang="en-US" altLang="zh-CN" b="1" dirty="0"/>
              <a:t>]</a:t>
            </a:r>
            <a:r>
              <a:rPr lang="en-US" altLang="zh-CN" dirty="0"/>
              <a:t>) {}</a:t>
            </a:r>
          </a:p>
          <a:p>
            <a:pPr lvl="1"/>
            <a:r>
              <a:rPr lang="en-US" altLang="zh-CN" dirty="0"/>
              <a:t>function xxx(</a:t>
            </a:r>
            <a:r>
              <a:rPr lang="en-US" altLang="zh-CN" b="1" dirty="0"/>
              <a:t>{</a:t>
            </a:r>
            <a:r>
              <a:rPr lang="en-US" altLang="zh-CN" dirty="0"/>
              <a:t>a, b, c, </a:t>
            </a:r>
            <a:r>
              <a:rPr lang="en-US" altLang="zh-CN" dirty="0">
                <a:solidFill>
                  <a:srgbClr val="FF0000"/>
                </a:solidFill>
              </a:rPr>
              <a:t>…rest</a:t>
            </a:r>
            <a:r>
              <a:rPr lang="en-US" altLang="zh-CN" b="1" dirty="0"/>
              <a:t>}</a:t>
            </a:r>
            <a:r>
              <a:rPr lang="en-US" altLang="zh-CN" dirty="0"/>
              <a:t>} {}</a:t>
            </a:r>
          </a:p>
          <a:p>
            <a:pPr lvl="1"/>
            <a:r>
              <a:rPr lang="zh-CN" altLang="en-US" dirty="0"/>
              <a:t>差别？想想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args</a:t>
            </a:r>
            <a:r>
              <a:rPr lang="zh-CN" altLang="en-US" dirty="0"/>
              <a:t>，</a:t>
            </a:r>
            <a:r>
              <a:rPr lang="en-US" altLang="zh-CN" dirty="0" err="1"/>
              <a:t>kwargs</a:t>
            </a:r>
            <a:endParaRPr lang="en-US" altLang="zh-CN" dirty="0"/>
          </a:p>
          <a:p>
            <a:r>
              <a:rPr lang="zh-CN" altLang="en-US" dirty="0"/>
              <a:t>函数表达式</a:t>
            </a:r>
            <a:endParaRPr lang="en-US" altLang="zh-CN" dirty="0"/>
          </a:p>
          <a:p>
            <a:pPr lvl="1"/>
            <a:r>
              <a:rPr lang="en-US" altLang="zh-CN" dirty="0"/>
              <a:t>Function(&lt;</a:t>
            </a:r>
            <a:r>
              <a:rPr lang="zh-CN" altLang="en-US" dirty="0"/>
              <a:t>把上面括号里的再来一遍</a:t>
            </a:r>
            <a:r>
              <a:rPr lang="en-US" altLang="zh-CN" dirty="0"/>
              <a:t>&gt;){}</a:t>
            </a:r>
          </a:p>
          <a:p>
            <a:pPr lvl="1"/>
            <a:r>
              <a:rPr lang="zh-CN" altLang="en-US" dirty="0"/>
              <a:t>可匿名的函数可以像变量一样到处甩，但是少了一些声明函数在位置上的灵活性</a:t>
            </a:r>
            <a:endParaRPr lang="en-US" altLang="zh-CN" dirty="0"/>
          </a:p>
          <a:p>
            <a:r>
              <a:rPr lang="zh-CN" altLang="en-US" dirty="0"/>
              <a:t>函数（箭头）</a:t>
            </a:r>
            <a:endParaRPr lang="en-US" altLang="zh-CN" dirty="0"/>
          </a:p>
          <a:p>
            <a:pPr lvl="1"/>
            <a:r>
              <a:rPr lang="en-US" altLang="zh-CN" dirty="0"/>
              <a:t>(&lt;</a:t>
            </a:r>
            <a:r>
              <a:rPr lang="zh-CN" altLang="en-US" dirty="0"/>
              <a:t>把上面括号里的再来一遍</a:t>
            </a:r>
            <a:r>
              <a:rPr lang="en-US" altLang="zh-CN" dirty="0"/>
              <a:t>&gt;)</a:t>
            </a:r>
            <a:r>
              <a:rPr lang="en-US" altLang="zh-CN" dirty="0">
                <a:solidFill>
                  <a:srgbClr val="FF0000"/>
                </a:solidFill>
              </a:rPr>
              <a:t>=&gt;</a:t>
            </a:r>
            <a:r>
              <a:rPr lang="en-US" altLang="zh-CN" dirty="0"/>
              <a:t>{}</a:t>
            </a:r>
          </a:p>
          <a:p>
            <a:pPr lvl="1"/>
            <a:r>
              <a:rPr lang="zh-CN" altLang="en-US" dirty="0"/>
              <a:t>同样可以匿名，同时拥有自动识别作用域的</a:t>
            </a:r>
            <a:r>
              <a:rPr lang="en-US" altLang="zh-CN" dirty="0"/>
              <a:t>this</a:t>
            </a:r>
            <a:r>
              <a:rPr lang="zh-CN" altLang="en-US" dirty="0"/>
              <a:t>的功能（函数用于制造对象时）</a:t>
            </a:r>
            <a:endParaRPr lang="en-US" altLang="zh-CN" dirty="0"/>
          </a:p>
          <a:p>
            <a:pPr lvl="1"/>
            <a:r>
              <a:rPr lang="zh-CN" altLang="en-US" dirty="0"/>
              <a:t>一个美妙的用法：</a:t>
            </a:r>
            <a:r>
              <a:rPr lang="en-US" altLang="zh-CN" dirty="0"/>
              <a:t>[1, 2, 3].map(x=&gt;x*x)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3CABF-308C-42AF-BB06-363D3085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A981A-B6C3-45DE-BC3A-5319304F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4402F6-5E63-41E2-AD2C-7EB8EF76698A}"/>
              </a:ext>
            </a:extLst>
          </p:cNvPr>
          <p:cNvSpPr/>
          <p:nvPr/>
        </p:nvSpPr>
        <p:spPr>
          <a:xfrm>
            <a:off x="6435932" y="1206989"/>
            <a:ext cx="429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函数 </a:t>
            </a:r>
            <a:r>
              <a:rPr lang="en-US" altLang="zh-CN" dirty="0">
                <a:hlinkClick r:id="rId3"/>
              </a:rPr>
              <a:t>- JavaScript | MDN (mozilla.org)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34679-8DC3-40DA-B40F-78330C633368}"/>
              </a:ext>
            </a:extLst>
          </p:cNvPr>
          <p:cNvSpPr txBox="1"/>
          <p:nvPr/>
        </p:nvSpPr>
        <p:spPr>
          <a:xfrm>
            <a:off x="5667020" y="2669822"/>
            <a:ext cx="483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这儿其实有个杀器：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zh-CN" altLang="en-US" dirty="0">
                <a:highlight>
                  <a:srgbClr val="FFFF00"/>
                </a:highlight>
              </a:rPr>
              <a:t>，一个记录了所有函数参数的数组，就跟命令行传参差不多</a:t>
            </a:r>
          </a:p>
        </p:txBody>
      </p:sp>
    </p:spTree>
    <p:extLst>
      <p:ext uri="{BB962C8B-B14F-4D97-AF65-F5344CB8AC3E}">
        <p14:creationId xmlns:p14="http://schemas.microsoft.com/office/powerpoint/2010/main" val="399758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FCEDA9D-F561-4B20-B802-694A36D2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概念指南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271503B-405D-4AD3-B07B-C7DF780F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5E7D1-863E-428B-BD1C-B4679A6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CD88C-A0F1-4509-AE8E-8598986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CAB7-A666-4F9C-AB70-C8FCC802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zh-CN" altLang="en-US" strike="sngStrike" dirty="0"/>
              <a:t>过程</a:t>
            </a:r>
            <a:r>
              <a:rPr lang="zh-CN" altLang="en-US" dirty="0"/>
              <a:t>对象编程（函数式编程）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E34EC-145C-4258-AE98-53AF2F82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7"/>
            <a:ext cx="9603275" cy="4161300"/>
          </a:xfrm>
        </p:spPr>
        <p:txBody>
          <a:bodyPr>
            <a:normAutofit/>
          </a:bodyPr>
          <a:lstStyle/>
          <a:p>
            <a:r>
              <a:rPr lang="zh-CN" altLang="en-US" dirty="0"/>
              <a:t>通过函数玩对象（</a:t>
            </a:r>
            <a:r>
              <a:rPr lang="en-US" altLang="zh-CN" dirty="0"/>
              <a:t>React</a:t>
            </a:r>
            <a:r>
              <a:rPr lang="zh-CN" altLang="en-US" dirty="0"/>
              <a:t>相比于</a:t>
            </a:r>
            <a:r>
              <a:rPr lang="en-US" altLang="zh-CN"/>
              <a:t>Vue</a:t>
            </a:r>
            <a:r>
              <a:rPr lang="zh-CN" altLang="en-US"/>
              <a:t>所遵循的</a:t>
            </a:r>
            <a:r>
              <a:rPr lang="en-US" altLang="zh-CN" dirty="0"/>
              <a:t>JS</a:t>
            </a:r>
            <a:r>
              <a:rPr lang="zh-CN" altLang="en-US" dirty="0"/>
              <a:t>特性）</a:t>
            </a:r>
            <a:endParaRPr lang="en-US" altLang="zh-CN" dirty="0"/>
          </a:p>
          <a:p>
            <a:pPr lvl="1"/>
            <a:r>
              <a:rPr lang="zh-CN" altLang="en-US" dirty="0"/>
              <a:t>函数的嵌套、作用域和闭包</a:t>
            </a:r>
            <a:r>
              <a:rPr lang="en-US" altLang="zh-CN" dirty="0"/>
              <a:t>——</a:t>
            </a:r>
            <a:r>
              <a:rPr lang="zh-CN" altLang="en-US" dirty="0"/>
              <a:t>函数里面可以定义函数，有自己的作用域。但外面可以通过函数吐出来的</a:t>
            </a:r>
            <a:r>
              <a:rPr lang="en-US" altLang="zh-CN" dirty="0"/>
              <a:t>getter, setter</a:t>
            </a:r>
            <a:r>
              <a:rPr lang="zh-CN" altLang="en-US" dirty="0"/>
              <a:t>访问函数作用域内的东西（闭包）</a:t>
            </a:r>
            <a:endParaRPr lang="en-US" altLang="zh-CN" dirty="0"/>
          </a:p>
          <a:p>
            <a:pPr lvl="1"/>
            <a:r>
              <a:rPr lang="zh-CN" altLang="en-US" dirty="0"/>
              <a:t>神奇的</a:t>
            </a:r>
            <a:r>
              <a:rPr lang="en-US" altLang="zh-CN" dirty="0"/>
              <a:t>this——</a:t>
            </a:r>
            <a:r>
              <a:rPr lang="zh-CN" altLang="en-US" dirty="0"/>
              <a:t>一个因为动态绑定而承担了太多意义的词儿</a:t>
            </a:r>
            <a:endParaRPr lang="en-US" altLang="zh-CN" dirty="0"/>
          </a:p>
          <a:p>
            <a:pPr lvl="2"/>
            <a:r>
              <a:rPr lang="zh-CN" altLang="en-US" dirty="0"/>
              <a:t>全局上下文中指代</a:t>
            </a:r>
            <a:r>
              <a:rPr lang="zh-CN" altLang="en-US" b="1" dirty="0"/>
              <a:t>全局对象</a:t>
            </a:r>
            <a:r>
              <a:rPr lang="zh-CN" altLang="en-US" dirty="0"/>
              <a:t>：比如</a:t>
            </a:r>
            <a:r>
              <a:rPr lang="en-US" altLang="zh-CN" dirty="0">
                <a:highlight>
                  <a:srgbClr val="FFFF00"/>
                </a:highlight>
              </a:rPr>
              <a:t>window</a:t>
            </a:r>
          </a:p>
          <a:p>
            <a:pPr lvl="2"/>
            <a:r>
              <a:rPr lang="zh-CN" altLang="en-US" dirty="0"/>
              <a:t>函数上下文</a:t>
            </a:r>
            <a:r>
              <a:rPr lang="zh-CN" altLang="en-US" dirty="0">
                <a:sym typeface="Wingdings" panose="05000000000000000000" pitchFamily="2" charset="2"/>
              </a:rPr>
              <a:t>（这时候用</a:t>
            </a:r>
            <a:r>
              <a:rPr lang="en-US" altLang="zh-CN" dirty="0">
                <a:sym typeface="Wingdings" panose="05000000000000000000" pitchFamily="2" charset="2"/>
              </a:rPr>
              <a:t>this</a:t>
            </a:r>
            <a:r>
              <a:rPr lang="zh-CN" altLang="en-US" dirty="0">
                <a:sym typeface="Wingdings" panose="05000000000000000000" pitchFamily="2" charset="2"/>
              </a:rPr>
              <a:t>全函数怎么调用、在哪调用）</a:t>
            </a:r>
            <a:endParaRPr lang="en-US" altLang="zh-CN" dirty="0"/>
          </a:p>
          <a:p>
            <a:pPr lvl="3"/>
            <a:r>
              <a:rPr lang="zh-CN" altLang="en-US" dirty="0"/>
              <a:t>非严格模式，仍然是全局对象</a:t>
            </a:r>
            <a:endParaRPr lang="en-US" altLang="zh-CN" dirty="0"/>
          </a:p>
          <a:p>
            <a:pPr lvl="3"/>
            <a:r>
              <a:rPr lang="zh-CN" altLang="en-US" dirty="0"/>
              <a:t>严格模式，</a:t>
            </a:r>
            <a:r>
              <a:rPr lang="en-US" altLang="zh-CN" dirty="0"/>
              <a:t>undefined</a:t>
            </a:r>
          </a:p>
          <a:p>
            <a:pPr lvl="3"/>
            <a:r>
              <a:rPr lang="zh-CN" altLang="en-US" dirty="0"/>
              <a:t>函数在对象里面，</a:t>
            </a:r>
            <a:r>
              <a:rPr lang="en-US" altLang="zh-CN" dirty="0"/>
              <a:t>this</a:t>
            </a:r>
            <a:r>
              <a:rPr lang="zh-CN" altLang="en-US" dirty="0"/>
              <a:t>就是紧挨着的对象</a:t>
            </a:r>
            <a:endParaRPr lang="en-US" altLang="zh-CN" dirty="0"/>
          </a:p>
          <a:p>
            <a:pPr lvl="2"/>
            <a:r>
              <a:rPr lang="zh-CN" altLang="en-US" dirty="0"/>
              <a:t>类上下文：构造的新对象（构造时函数前面加个</a:t>
            </a:r>
            <a:r>
              <a:rPr lang="en-US" altLang="zh-CN" dirty="0"/>
              <a:t>new</a:t>
            </a:r>
            <a:r>
              <a:rPr lang="zh-CN" altLang="en-US" dirty="0"/>
              <a:t>来声明），派生类需要通过</a:t>
            </a:r>
            <a:r>
              <a:rPr lang="en-US" altLang="zh-CN" dirty="0"/>
              <a:t>super</a:t>
            </a:r>
            <a:r>
              <a:rPr lang="zh-CN" altLang="en-US" dirty="0"/>
              <a:t>绑定</a:t>
            </a:r>
            <a:r>
              <a:rPr lang="en-US" altLang="zh-CN" dirty="0"/>
              <a:t>this</a:t>
            </a:r>
            <a:r>
              <a:rPr lang="zh-CN" altLang="en-US" dirty="0"/>
              <a:t>，或者直接在给</a:t>
            </a:r>
            <a:r>
              <a:rPr lang="en-US" altLang="zh-CN" dirty="0"/>
              <a:t>this</a:t>
            </a:r>
            <a:r>
              <a:rPr lang="zh-CN" altLang="en-US" dirty="0"/>
              <a:t>赋值一个基类对象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4F5A9-E551-4229-8998-9DE96EDD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AAAEC-17A1-4C1F-A798-00FC452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20A8BA-5D94-4179-8CEC-553E7F8DCF18}"/>
              </a:ext>
            </a:extLst>
          </p:cNvPr>
          <p:cNvSpPr/>
          <p:nvPr/>
        </p:nvSpPr>
        <p:spPr>
          <a:xfrm>
            <a:off x="5931907" y="1717832"/>
            <a:ext cx="418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this - JavaScript | MDN (mozilla.org)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1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0287-EB91-4246-9173-E70972A9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zh-CN" altLang="en-US" strike="sngStrike" dirty="0"/>
              <a:t>过程</a:t>
            </a:r>
            <a:r>
              <a:rPr lang="zh-CN" altLang="en-US" dirty="0"/>
              <a:t>对象编程（函数式编程）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A1274-96DE-4E77-8E43-1BCBF4A8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879075"/>
          </a:xfrm>
        </p:spPr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的人为绑定</a:t>
            </a:r>
            <a:endParaRPr lang="en-US" altLang="zh-CN" dirty="0"/>
          </a:p>
          <a:p>
            <a:pPr lvl="1"/>
            <a:r>
              <a:rPr lang="en-US" altLang="zh-CN" dirty="0"/>
              <a:t>call/apply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将既在的对象当成</a:t>
            </a:r>
            <a:br>
              <a:rPr lang="en-US" altLang="zh-CN" dirty="0"/>
            </a:br>
            <a:r>
              <a:rPr lang="en-US" altLang="zh-CN" dirty="0"/>
              <a:t>this</a:t>
            </a:r>
            <a:r>
              <a:rPr lang="zh-CN" altLang="en-US" dirty="0"/>
              <a:t>，可以理解为</a:t>
            </a:r>
            <a:br>
              <a:rPr lang="en-US" altLang="zh-CN" dirty="0"/>
            </a:br>
            <a:r>
              <a:rPr lang="zh-CN" altLang="en-US" dirty="0"/>
              <a:t>对象在其他地方构</a:t>
            </a:r>
            <a:br>
              <a:rPr lang="en-US" altLang="zh-CN" dirty="0"/>
            </a:br>
            <a:r>
              <a:rPr lang="zh-CN" altLang="en-US" dirty="0"/>
              <a:t>造，在这儿做个增</a:t>
            </a:r>
            <a:br>
              <a:rPr lang="en-US" altLang="zh-CN" dirty="0"/>
            </a:br>
            <a:r>
              <a:rPr lang="zh-CN" altLang="en-US" dirty="0"/>
              <a:t>强</a:t>
            </a:r>
            <a:endParaRPr lang="en-US" altLang="zh-CN" dirty="0"/>
          </a:p>
          <a:p>
            <a:pPr lvl="1"/>
            <a:r>
              <a:rPr lang="zh-CN" altLang="en-US" dirty="0"/>
              <a:t>太麻烦了，我用</a:t>
            </a:r>
            <a:br>
              <a:rPr lang="en-US" altLang="zh-CN" dirty="0"/>
            </a:br>
            <a:r>
              <a:rPr lang="en-US" altLang="zh-CN" dirty="0"/>
              <a:t>bind</a:t>
            </a:r>
            <a:r>
              <a:rPr lang="zh-CN" altLang="en-US" dirty="0"/>
              <a:t>：永久绑定</a:t>
            </a:r>
            <a:endParaRPr lang="en-US" altLang="zh-CN" dirty="0"/>
          </a:p>
          <a:p>
            <a:r>
              <a:rPr lang="zh-CN" altLang="en-US" dirty="0"/>
              <a:t>右图的妙用：多个函数增强一个现成的对象，实现对象的多面化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BBDC-4232-418E-BEF4-6EF57CBC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CD6296-A404-4234-9C48-8CF51054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02BB71-33E2-417E-8846-F043D9C2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6" y="2314897"/>
            <a:ext cx="7855126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EB44-3E44-4CE9-B726-C323BAEA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33D31-B76A-48A8-9215-D7C7E5B7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822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对象是属性变量</a:t>
            </a:r>
            <a:r>
              <a:rPr lang="en-US" altLang="zh-CN" dirty="0"/>
              <a:t>/</a:t>
            </a:r>
            <a:r>
              <a:rPr lang="zh-CN" altLang="en-US" dirty="0"/>
              <a:t>键值对的容器（方法其实也是键值对）</a:t>
            </a:r>
            <a:endParaRPr lang="en-US" altLang="zh-CN" dirty="0"/>
          </a:p>
          <a:p>
            <a:r>
              <a:rPr lang="zh-CN" altLang="en-US" dirty="0"/>
              <a:t>原生（把每个数据类型都当作对象）</a:t>
            </a:r>
            <a:endParaRPr lang="en-US" altLang="zh-CN" dirty="0"/>
          </a:p>
          <a:p>
            <a:pPr lvl="1"/>
            <a:r>
              <a:rPr lang="zh-CN" altLang="en-US" dirty="0"/>
              <a:t>数组：</a:t>
            </a:r>
            <a:endParaRPr lang="en-US" altLang="zh-CN" dirty="0"/>
          </a:p>
          <a:p>
            <a:pPr lvl="2"/>
            <a:r>
              <a:rPr lang="en-US" altLang="zh-CN" dirty="0"/>
              <a:t>Map(&lt;</a:t>
            </a:r>
            <a:r>
              <a:rPr lang="zh-CN" altLang="en-US" dirty="0"/>
              <a:t>放一个处理单个元素的函数</a:t>
            </a:r>
            <a:r>
              <a:rPr lang="en-US" altLang="zh-CN" dirty="0"/>
              <a:t>&gt;)</a:t>
            </a:r>
          </a:p>
          <a:p>
            <a:pPr lvl="2"/>
            <a:r>
              <a:rPr lang="en-US" altLang="zh-CN" dirty="0" err="1"/>
              <a:t>Array.from</a:t>
            </a:r>
            <a:r>
              <a:rPr lang="en-US" altLang="zh-CN" dirty="0"/>
              <a:t>(&lt;</a:t>
            </a:r>
            <a:r>
              <a:rPr lang="zh-CN" altLang="en-US" dirty="0"/>
              <a:t>其他数据类型</a:t>
            </a:r>
            <a:r>
              <a:rPr lang="en-US" altLang="zh-CN" dirty="0"/>
              <a:t>&gt;)</a:t>
            </a:r>
            <a:r>
              <a:rPr lang="zh-CN" altLang="en-US" dirty="0"/>
              <a:t>把一种对象转化成</a:t>
            </a:r>
            <a:r>
              <a:rPr lang="en-US" altLang="zh-CN" dirty="0"/>
              <a:t>Array</a:t>
            </a:r>
          </a:p>
          <a:p>
            <a:pPr lvl="2"/>
            <a:r>
              <a:rPr lang="zh-CN" altLang="en-US" dirty="0"/>
              <a:t>不要对数组使用名字索引，数组会退化成对象，失去数字索引功能</a:t>
            </a:r>
            <a:endParaRPr lang="en-US" altLang="zh-CN" dirty="0"/>
          </a:p>
          <a:p>
            <a:pPr lvl="1"/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、数字</a:t>
            </a:r>
            <a:r>
              <a:rPr lang="en-US" altLang="zh-CN" dirty="0"/>
              <a:t>Number</a:t>
            </a:r>
            <a:r>
              <a:rPr lang="zh-CN" altLang="en-US" dirty="0"/>
              <a:t>、布尔</a:t>
            </a:r>
            <a:r>
              <a:rPr lang="en-US" altLang="zh-CN" dirty="0"/>
              <a:t>Boolean…</a:t>
            </a:r>
          </a:p>
          <a:p>
            <a:r>
              <a:rPr lang="zh-CN" altLang="en-US" dirty="0"/>
              <a:t>仿类定义的关键字</a:t>
            </a:r>
            <a:r>
              <a:rPr lang="en-US" altLang="zh-CN" dirty="0"/>
              <a:t>/</a:t>
            </a:r>
            <a:r>
              <a:rPr lang="zh-CN" altLang="en-US" dirty="0"/>
              <a:t>语法糖：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constructor</a:t>
            </a:r>
            <a:r>
              <a:rPr lang="zh-CN" altLang="en-US" dirty="0"/>
              <a:t>（底层还是函数）</a:t>
            </a:r>
            <a:endParaRPr lang="en-US" altLang="zh-CN" dirty="0"/>
          </a:p>
          <a:p>
            <a:r>
              <a:rPr lang="zh-CN" altLang="en-US" dirty="0"/>
              <a:t>创建对象：</a:t>
            </a:r>
            <a:r>
              <a:rPr lang="en-US" altLang="zh-CN" dirty="0"/>
              <a:t>new xxx(…)</a:t>
            </a:r>
            <a:r>
              <a:rPr lang="zh-CN" altLang="en-US" dirty="0"/>
              <a:t>（重复下，</a:t>
            </a:r>
            <a:r>
              <a:rPr lang="en-US" altLang="zh-CN" dirty="0"/>
              <a:t>new</a:t>
            </a:r>
            <a:r>
              <a:rPr lang="zh-CN" altLang="en-US" dirty="0"/>
              <a:t>的时候</a:t>
            </a:r>
            <a:r>
              <a:rPr lang="en-US" altLang="zh-CN" dirty="0"/>
              <a:t>xxx()</a:t>
            </a:r>
            <a:r>
              <a:rPr lang="zh-CN" altLang="en-US" dirty="0"/>
              <a:t>里面的</a:t>
            </a:r>
            <a:r>
              <a:rPr lang="en-US" altLang="zh-CN" dirty="0"/>
              <a:t>this</a:t>
            </a:r>
            <a:r>
              <a:rPr lang="zh-CN" altLang="en-US" dirty="0"/>
              <a:t>是新对象）</a:t>
            </a:r>
            <a:endParaRPr lang="en-US" altLang="zh-CN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new</a:t>
            </a:r>
            <a:r>
              <a:rPr lang="zh-CN" altLang="en-US" dirty="0"/>
              <a:t>是为了照顾不习惯原型编程的人才搞的，实际应该设计成</a:t>
            </a:r>
            <a:r>
              <a:rPr lang="en-US" altLang="zh-CN" dirty="0" err="1"/>
              <a:t>xxx.create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New</a:t>
            </a:r>
            <a:r>
              <a:rPr lang="zh-CN" altLang="en-US" dirty="0"/>
              <a:t>完了，这个对象的属性还是可以“随意”折腾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F4CC6-B385-4D74-A6E9-4F5C2043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E5AABC-38AF-4F56-89D7-C4D9EE6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3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86E7-F30A-437F-80AB-A7701F6B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9EFF6A6-9B47-4BDB-9BF1-0F1110AF1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9D08A-3FFF-4013-B162-6299333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22358-29BF-43FF-8297-29AE5C80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FDD2C9-B7F4-4FD9-BF90-B2150A87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29" y="910040"/>
            <a:ext cx="4141725" cy="37937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71B337-8801-4C66-B9F1-893294B6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351" y="4322991"/>
            <a:ext cx="3333750" cy="172402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F4F4E9-DE4A-485B-8402-95C094813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72788" y="2519360"/>
            <a:ext cx="4429946" cy="32940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50E27A9-744A-4C9B-9756-70E471423D2F}"/>
              </a:ext>
            </a:extLst>
          </p:cNvPr>
          <p:cNvSpPr/>
          <p:nvPr/>
        </p:nvSpPr>
        <p:spPr>
          <a:xfrm>
            <a:off x="3568005" y="5489046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类 </a:t>
            </a:r>
            <a:r>
              <a:rPr lang="en-US" altLang="zh-CN" dirty="0">
                <a:hlinkClick r:id="rId5"/>
              </a:rPr>
              <a:t>- JavaScript | MDN (mozilla.org)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1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34111-E896-40A8-B600-06632734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4377-9696-4AEA-9F0C-43D36CCC3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210" y="2171769"/>
            <a:ext cx="4645152" cy="3293852"/>
          </a:xfrm>
        </p:spPr>
        <p:txBody>
          <a:bodyPr>
            <a:norm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保持严格模式（刻舟求剑）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constructor</a:t>
            </a:r>
            <a:r>
              <a:rPr lang="zh-CN" altLang="en-US" dirty="0"/>
              <a:t>，没绑定</a:t>
            </a:r>
            <a:r>
              <a:rPr lang="en-US" altLang="zh-CN" dirty="0"/>
              <a:t>this</a:t>
            </a:r>
          </a:p>
          <a:p>
            <a:pPr lvl="1"/>
            <a:r>
              <a:rPr lang="zh-CN" altLang="en-US" dirty="0"/>
              <a:t>出来都是</a:t>
            </a:r>
            <a:r>
              <a:rPr lang="en-US" altLang="zh-CN" dirty="0"/>
              <a:t>undefined</a:t>
            </a:r>
          </a:p>
          <a:p>
            <a:pPr lvl="1"/>
            <a:r>
              <a:rPr lang="zh-CN" altLang="en-US" dirty="0"/>
              <a:t>换成函数做法就全局了</a:t>
            </a:r>
            <a:endParaRPr lang="en-US" altLang="zh-CN" dirty="0"/>
          </a:p>
          <a:p>
            <a:pPr lvl="1"/>
            <a:r>
              <a:rPr lang="zh-CN" altLang="en-US" b="1" dirty="0"/>
              <a:t>这个坑千万别乱踩，遇到不认识</a:t>
            </a:r>
            <a:br>
              <a:rPr lang="en-US" altLang="zh-CN" b="1" dirty="0"/>
            </a:br>
            <a:r>
              <a:rPr lang="zh-CN" altLang="en-US" b="1" dirty="0"/>
              <a:t>的对象千万别瞎复制出来用</a:t>
            </a:r>
            <a:endParaRPr lang="en-US" altLang="zh-CN" b="1" dirty="0"/>
          </a:p>
          <a:p>
            <a:pPr lvl="1"/>
            <a:r>
              <a:rPr lang="zh-CN" altLang="en-US" b="1" dirty="0"/>
              <a:t>解药（</a:t>
            </a:r>
            <a:r>
              <a:rPr lang="en-US" altLang="zh-CN" b="1" dirty="0"/>
              <a:t>REACT</a:t>
            </a:r>
            <a:r>
              <a:rPr lang="zh-CN" altLang="en-US" b="1" dirty="0"/>
              <a:t>！）：在构造函数</a:t>
            </a:r>
            <a:br>
              <a:rPr lang="en-US" altLang="zh-CN" b="1" dirty="0"/>
            </a:br>
            <a:r>
              <a:rPr lang="zh-CN" altLang="en-US" b="1" dirty="0"/>
              <a:t>里面加个</a:t>
            </a:r>
            <a:r>
              <a:rPr lang="en-US" altLang="zh-CN" b="1" dirty="0"/>
              <a:t>bind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5A2F9-9101-45A6-90B8-438FBC68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1F697-1906-413F-A099-5AEA69E5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B54F-8291-402B-A785-D3B6AB1F12B4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82F05-1F09-4C52-BAD9-FDF078AD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390044-87CA-48DE-A623-0D0DC42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972" y="958037"/>
            <a:ext cx="3400425" cy="4981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E5DE1-8FE9-4087-B427-CA011437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50" y="1100911"/>
            <a:ext cx="4276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37AA-FDA6-46B4-8964-47FF464E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面向浏览器编程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D82BF-BFF3-4550-8CF1-AB0B235B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8339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浏览器对象模型，也就是</a:t>
            </a:r>
            <a:r>
              <a:rPr lang="en-US" altLang="zh-CN" dirty="0">
                <a:highlight>
                  <a:srgbClr val="FFFF00"/>
                </a:highlight>
              </a:rPr>
              <a:t>window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 err="1"/>
              <a:t>Window.document.getElementById</a:t>
            </a:r>
            <a:r>
              <a:rPr lang="en-US" altLang="zh-CN" dirty="0"/>
              <a:t>(&lt;</a:t>
            </a:r>
            <a:r>
              <a:rPr lang="zh-CN" altLang="en-US" dirty="0"/>
              <a:t>元素的</a:t>
            </a:r>
            <a:r>
              <a:rPr lang="en-US" altLang="zh-CN" dirty="0"/>
              <a:t>ID&gt;)</a:t>
            </a:r>
          </a:p>
          <a:p>
            <a:pPr lvl="1"/>
            <a:r>
              <a:rPr lang="en-US" altLang="zh-CN" dirty="0" err="1"/>
              <a:t>Window.location.hostname</a:t>
            </a:r>
            <a:r>
              <a:rPr lang="zh-CN" altLang="en-US" dirty="0"/>
              <a:t>（返回域名，比如</a:t>
            </a:r>
            <a:r>
              <a:rPr lang="en-US" altLang="zh-CN" dirty="0"/>
              <a:t>baidu.com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Window.history</a:t>
            </a:r>
            <a:r>
              <a:rPr lang="zh-CN" altLang="en-US" dirty="0"/>
              <a:t>（浏览记录，可以通过它前进后退）</a:t>
            </a:r>
            <a:endParaRPr lang="en-US" altLang="zh-CN" dirty="0"/>
          </a:p>
          <a:p>
            <a:pPr lvl="1"/>
            <a:r>
              <a:rPr lang="en-US" altLang="zh-CN" dirty="0" err="1"/>
              <a:t>Window.alert</a:t>
            </a:r>
            <a:r>
              <a:rPr lang="en-US" altLang="zh-CN" dirty="0"/>
              <a:t>/confirm/prompt</a:t>
            </a:r>
          </a:p>
          <a:p>
            <a:pPr lvl="1"/>
            <a:r>
              <a:rPr lang="en-US" altLang="zh-CN" dirty="0" err="1"/>
              <a:t>Window.innerHeight</a:t>
            </a:r>
            <a:r>
              <a:rPr lang="en-US" altLang="zh-CN" dirty="0"/>
              <a:t>/</a:t>
            </a:r>
            <a:r>
              <a:rPr lang="en-US" altLang="zh-CN" dirty="0" err="1"/>
              <a:t>innerWidth</a:t>
            </a:r>
            <a:endParaRPr lang="en-US" altLang="zh-CN" dirty="0"/>
          </a:p>
          <a:p>
            <a:pPr lvl="1"/>
            <a:r>
              <a:rPr lang="en-US" altLang="zh-CN" dirty="0" err="1"/>
              <a:t>Window.open</a:t>
            </a:r>
            <a:r>
              <a:rPr lang="en-US" altLang="zh-CN" dirty="0"/>
              <a:t>/close</a:t>
            </a:r>
          </a:p>
          <a:p>
            <a:pPr lvl="1"/>
            <a:r>
              <a:rPr lang="en-US" altLang="zh-CN" dirty="0" err="1"/>
              <a:t>Window.setInterval</a:t>
            </a:r>
            <a:r>
              <a:rPr lang="en-US" altLang="zh-CN" dirty="0"/>
              <a:t>/</a:t>
            </a:r>
            <a:r>
              <a:rPr lang="en-US" altLang="zh-CN" dirty="0" err="1"/>
              <a:t>setTimeout</a:t>
            </a:r>
            <a:r>
              <a:rPr lang="zh-CN" altLang="en-US" dirty="0"/>
              <a:t>（计时事件）</a:t>
            </a:r>
            <a:endParaRPr lang="en-US" altLang="zh-CN" dirty="0"/>
          </a:p>
          <a:p>
            <a:pPr lvl="1"/>
            <a:r>
              <a:rPr lang="en-US" altLang="zh-CN" dirty="0"/>
              <a:t>…….</a:t>
            </a:r>
          </a:p>
          <a:p>
            <a:r>
              <a:rPr lang="zh-CN" altLang="en-US" dirty="0"/>
              <a:t>以上方法有时还可以不加</a:t>
            </a:r>
            <a:r>
              <a:rPr lang="en-US" altLang="zh-CN" dirty="0"/>
              <a:t>window</a:t>
            </a:r>
            <a:r>
              <a:rPr lang="zh-CN" altLang="en-US" dirty="0"/>
              <a:t>直接用，想想为什么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225A1-8BCC-4B68-8EAC-1EA2F216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7097EA-0E39-414C-A8E1-391657F5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9726A8-0701-4F6D-9DB8-54B1E992DBF8}"/>
              </a:ext>
            </a:extLst>
          </p:cNvPr>
          <p:cNvSpPr/>
          <p:nvPr/>
        </p:nvSpPr>
        <p:spPr>
          <a:xfrm>
            <a:off x="5379273" y="1477941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JavaScript Window 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2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58FE-16E2-4F1B-A6CA-ED39488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面向浏览器编程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B2FA2-8304-4F02-A19D-69DCE48E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= </a:t>
            </a:r>
            <a:r>
              <a:rPr lang="en-US" altLang="zh-CN" dirty="0" err="1"/>
              <a:t>window.document</a:t>
            </a:r>
            <a:endParaRPr lang="en-US" altLang="zh-CN" dirty="0"/>
          </a:p>
          <a:p>
            <a:pPr lvl="1"/>
            <a:r>
              <a:rPr lang="en-US" altLang="zh-CN" dirty="0"/>
              <a:t>HTML DOM</a:t>
            </a:r>
            <a:r>
              <a:rPr lang="zh-CN" altLang="en-US" dirty="0"/>
              <a:t>，相当于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 err="1"/>
              <a:t>getElementsByXXX</a:t>
            </a:r>
            <a:r>
              <a:rPr lang="zh-CN" altLang="en-US" dirty="0"/>
              <a:t>：索要元素（写爬虫的同学可能比较熟悉）</a:t>
            </a:r>
            <a:endParaRPr lang="en-US" altLang="zh-CN" dirty="0"/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：管登录、认证、简单设置等</a:t>
            </a:r>
            <a:endParaRPr lang="en-US" altLang="zh-CN" dirty="0"/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en-US" dirty="0"/>
              <a:t>上面写东西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document</a:t>
            </a:r>
            <a:r>
              <a:rPr lang="zh-CN" altLang="en-US" dirty="0"/>
              <a:t>可以获取</a:t>
            </a:r>
            <a:r>
              <a:rPr lang="en-US" altLang="zh-CN" dirty="0"/>
              <a:t>/</a:t>
            </a:r>
            <a:r>
              <a:rPr lang="zh-CN" altLang="en-US" dirty="0"/>
              <a:t>使用元素</a:t>
            </a:r>
            <a:r>
              <a:rPr lang="en-US" altLang="zh-CN" dirty="0"/>
              <a:t>element</a:t>
            </a:r>
            <a:r>
              <a:rPr lang="zh-CN" altLang="en-US" dirty="0"/>
              <a:t>、元素的属性</a:t>
            </a:r>
            <a:r>
              <a:rPr lang="en-US" altLang="zh-CN" dirty="0" err="1"/>
              <a:t>attr</a:t>
            </a:r>
            <a:r>
              <a:rPr lang="zh-CN" altLang="en-US" dirty="0"/>
              <a:t>、事件</a:t>
            </a:r>
            <a:r>
              <a:rPr lang="en-US" altLang="zh-CN" dirty="0"/>
              <a:t>event</a:t>
            </a:r>
            <a:r>
              <a:rPr lang="zh-CN" altLang="en-US" dirty="0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4804B-A644-4DDD-B0E9-ED3CC9BC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ECC30F-6F69-424C-B32A-54F73C8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3AD778-2231-4070-B5B2-2924857C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28" y="2457450"/>
            <a:ext cx="2028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7D2E-D8BB-49C0-8293-B0AF32B3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zh-CN" altLang="en-US" dirty="0"/>
              <a:t>面向浏览器</a:t>
            </a:r>
            <a:r>
              <a:rPr lang="en-US" altLang="zh-CN" dirty="0"/>
              <a:t>/</a:t>
            </a:r>
            <a:r>
              <a:rPr lang="zh-CN" altLang="en-US" dirty="0"/>
              <a:t>文件系统编程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C6D08-D9CE-4C61-8DED-7F3FCE48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zh-CN" altLang="en-US" dirty="0"/>
              <a:t>早期异步实践</a:t>
            </a:r>
            <a:endParaRPr lang="en-US" altLang="zh-CN" dirty="0"/>
          </a:p>
          <a:p>
            <a:pPr lvl="1"/>
            <a:r>
              <a:rPr lang="zh-CN" altLang="en-US" dirty="0"/>
              <a:t>时间回调</a:t>
            </a:r>
            <a:r>
              <a:rPr lang="en-US" altLang="zh-CN" dirty="0" err="1"/>
              <a:t>setTimeout</a:t>
            </a:r>
            <a:endParaRPr lang="en-US" altLang="zh-CN" dirty="0"/>
          </a:p>
          <a:p>
            <a:pPr lvl="1"/>
            <a:r>
              <a:rPr lang="en-US" altLang="zh-CN" dirty="0"/>
              <a:t>AJAX/</a:t>
            </a:r>
            <a:r>
              <a:rPr lang="en-US" altLang="zh-CN" dirty="0" err="1"/>
              <a:t>XMLHttpRequest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D7067-EA1D-4C12-A435-F8CC4A68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</p:spPr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5D097-AA12-4BEE-9F78-FBFE7FE8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807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8" descr="https://www.runoob.com/wp-content/uploads/2020/07/async-sync.png">
            <a:extLst>
              <a:ext uri="{FF2B5EF4-FFF2-40B4-BE49-F238E27FC236}">
                <a16:creationId xmlns:a16="http://schemas.microsoft.com/office/drawing/2014/main" id="{9E5F1DD2-686B-453A-9974-7119DB51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21" y="2002559"/>
            <a:ext cx="5857024" cy="3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F2BC53-7A90-4A5C-8B48-250587BD70C0}"/>
              </a:ext>
            </a:extLst>
          </p:cNvPr>
          <p:cNvSpPr/>
          <p:nvPr/>
        </p:nvSpPr>
        <p:spPr>
          <a:xfrm>
            <a:off x="6264035" y="1363213"/>
            <a:ext cx="517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JavaScript </a:t>
            </a:r>
            <a:r>
              <a:rPr lang="zh-CN" altLang="en-US" dirty="0">
                <a:hlinkClick r:id="rId3"/>
              </a:rPr>
              <a:t>异步编程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菜鸟教程 </a:t>
            </a:r>
            <a:r>
              <a:rPr lang="en-US" altLang="zh-CN" dirty="0">
                <a:hlinkClick r:id="rId3"/>
              </a:rPr>
              <a:t>(runoob.com)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DE107D-EC80-4E50-B9F7-3A4B34CA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03" y="3429000"/>
            <a:ext cx="5418667" cy="2652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D4A1A32-7C35-4653-ABD4-714493DCE6EA}"/>
                  </a:ext>
                </a:extLst>
              </p14:cNvPr>
              <p14:cNvContentPartPr/>
              <p14:nvPr/>
            </p14:nvContentPartPr>
            <p14:xfrm>
              <a:off x="7494604" y="4138658"/>
              <a:ext cx="1329840" cy="5472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D4A1A32-7C35-4653-ABD4-714493DCE6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0283" y="4134341"/>
                <a:ext cx="1338482" cy="555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5E5A1637-3DCC-40C1-AE92-A041B84F6266}"/>
                  </a:ext>
                </a:extLst>
              </p14:cNvPr>
              <p14:cNvContentPartPr/>
              <p14:nvPr/>
            </p14:nvContentPartPr>
            <p14:xfrm>
              <a:off x="11357044" y="5198138"/>
              <a:ext cx="381600" cy="62388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5E5A1637-3DCC-40C1-AE92-A041B84F62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52720" y="5193818"/>
                <a:ext cx="390248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4DF2738A-00D4-4E7D-B110-995DB67D2DA4}"/>
                  </a:ext>
                </a:extLst>
              </p14:cNvPr>
              <p14:cNvContentPartPr/>
              <p14:nvPr/>
            </p14:nvContentPartPr>
            <p14:xfrm>
              <a:off x="10920004" y="5210738"/>
              <a:ext cx="369360" cy="47340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4DF2738A-00D4-4E7D-B110-995DB67D2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15684" y="5206418"/>
                <a:ext cx="3780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FB5EAAAA-E1EB-4C89-B534-C9EB90FEA49E}"/>
                  </a:ext>
                </a:extLst>
              </p14:cNvPr>
              <p14:cNvContentPartPr/>
              <p14:nvPr/>
            </p14:nvContentPartPr>
            <p14:xfrm>
              <a:off x="9027124" y="4087898"/>
              <a:ext cx="1780920" cy="168012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FB5EAAAA-E1EB-4C89-B534-C9EB90FEA4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2804" y="4083578"/>
                <a:ext cx="1789560" cy="16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04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52EE-A768-4335-A175-313A700E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面向浏览器</a:t>
            </a:r>
            <a:r>
              <a:rPr lang="en-US" altLang="zh-CN" dirty="0"/>
              <a:t>/</a:t>
            </a:r>
            <a:r>
              <a:rPr lang="zh-CN" altLang="en-US" dirty="0"/>
              <a:t>文件系统编程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350C6-D415-46E5-88CA-CF84507F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4355862"/>
          </a:xfrm>
        </p:spPr>
        <p:txBody>
          <a:bodyPr>
            <a:normAutofit/>
          </a:bodyPr>
          <a:lstStyle/>
          <a:p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一种表示异步的统一对象形式，使异步编程更优雅</a:t>
            </a:r>
            <a:endParaRPr lang="en-US" altLang="zh-CN" dirty="0"/>
          </a:p>
          <a:p>
            <a:pPr lvl="1"/>
            <a:r>
              <a:rPr lang="en-US" altLang="zh-CN" dirty="0"/>
              <a:t>Then, catch, finally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前面那个功能执行的对不对，不同情形怎么做</a:t>
            </a:r>
            <a:endParaRPr lang="en-US" altLang="zh-CN" dirty="0"/>
          </a:p>
          <a:p>
            <a:pPr lvl="1"/>
            <a:r>
              <a:rPr lang="zh-CN" altLang="en-US" dirty="0"/>
              <a:t>广泛被各种库实现出各种功能</a:t>
            </a:r>
            <a:endParaRPr lang="en-US" altLang="zh-CN" dirty="0"/>
          </a:p>
          <a:p>
            <a:r>
              <a:rPr lang="zh-CN" altLang="en-US" dirty="0"/>
              <a:t>异步函数（使之能被</a:t>
            </a:r>
            <a:r>
              <a:rPr lang="en-US" altLang="zh-CN" dirty="0"/>
              <a:t>Promise</a:t>
            </a:r>
            <a:r>
              <a:rPr lang="zh-CN" altLang="en-US" dirty="0"/>
              <a:t>和其他异步函数所用）</a:t>
            </a:r>
            <a:endParaRPr lang="en-US" altLang="zh-CN" dirty="0"/>
          </a:p>
          <a:p>
            <a:pPr lvl="1"/>
            <a:r>
              <a:rPr lang="zh-CN" altLang="en-US" dirty="0"/>
              <a:t>函数前加个</a:t>
            </a:r>
            <a:r>
              <a:rPr lang="en-US" altLang="zh-CN" dirty="0"/>
              <a:t>async</a:t>
            </a:r>
            <a:r>
              <a:rPr lang="zh-CN" altLang="en-US" dirty="0"/>
              <a:t>，使之能被异步执行</a:t>
            </a:r>
            <a:endParaRPr lang="en-US" altLang="zh-CN" dirty="0"/>
          </a:p>
          <a:p>
            <a:pPr lvl="1"/>
            <a:r>
              <a:rPr lang="zh-CN" altLang="en-US" dirty="0"/>
              <a:t>内部所有非异步函数统统加</a:t>
            </a:r>
            <a:r>
              <a:rPr lang="en-US" altLang="zh-CN" dirty="0"/>
              <a:t>await</a:t>
            </a:r>
            <a:r>
              <a:rPr lang="zh-CN" altLang="en-US" dirty="0"/>
              <a:t>前缀</a:t>
            </a:r>
            <a:endParaRPr lang="en-US" altLang="zh-CN" dirty="0"/>
          </a:p>
          <a:p>
            <a:pPr lvl="1"/>
            <a:r>
              <a:rPr lang="zh-CN" altLang="en-US" dirty="0"/>
              <a:t>异步函数会返回一个</a:t>
            </a:r>
            <a:r>
              <a:rPr lang="en-US" altLang="zh-CN" dirty="0"/>
              <a:t>Promise</a:t>
            </a:r>
            <a:r>
              <a:rPr lang="zh-CN" altLang="en-US" dirty="0"/>
              <a:t>对象，需要等一等（</a:t>
            </a:r>
            <a:r>
              <a:rPr lang="en-US" altLang="zh-CN" dirty="0"/>
              <a:t>await</a:t>
            </a:r>
            <a:r>
              <a:rPr lang="zh-CN" altLang="en-US" dirty="0"/>
              <a:t>）才能拿到真正结果</a:t>
            </a:r>
            <a:endParaRPr lang="en-US" altLang="zh-CN" dirty="0"/>
          </a:p>
          <a:p>
            <a:pPr lvl="1"/>
            <a:r>
              <a:rPr lang="zh-CN" altLang="en-US" dirty="0"/>
              <a:t>异步函数无法联络本来的上下文（毕竟生命周期变了）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3744A-362B-45E7-8B90-C53A43DE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3B42F-E42E-40EC-8B35-E721A7B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276CD4-9EA0-4DB1-87F9-04B369B2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2" y="2469498"/>
            <a:ext cx="3781425" cy="27146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197531-25DB-49FB-85A5-D1DEB6A84264}"/>
              </a:ext>
            </a:extLst>
          </p:cNvPr>
          <p:cNvSpPr/>
          <p:nvPr/>
        </p:nvSpPr>
        <p:spPr>
          <a:xfrm>
            <a:off x="5866952" y="1823142"/>
            <a:ext cx="510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JavaScript Promise | </a:t>
            </a:r>
            <a:r>
              <a:rPr lang="zh-CN" altLang="en-US" dirty="0">
                <a:hlinkClick r:id="rId3"/>
              </a:rPr>
              <a:t>菜鸟教程 </a:t>
            </a:r>
            <a:r>
              <a:rPr lang="en-US" altLang="zh-CN" dirty="0">
                <a:hlinkClick r:id="rId3"/>
              </a:rPr>
              <a:t>(runoob.com)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07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05B3A-EF82-4B5C-9E1D-C17962A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E5F8-5116-4989-8F68-0DDCA1DB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脚本操作</a:t>
            </a:r>
            <a:r>
              <a:rPr lang="en-US" altLang="zh-CN" dirty="0"/>
              <a:t>Mouse.csv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csv</a:t>
            </a:r>
            <a:r>
              <a:rPr lang="zh-CN" altLang="en-US" dirty="0"/>
              <a:t>形式的表格在</a:t>
            </a:r>
            <a:r>
              <a:rPr lang="en-US" altLang="zh-CN" dirty="0"/>
              <a:t>JS</a:t>
            </a:r>
            <a:r>
              <a:rPr lang="zh-CN" altLang="en-US" dirty="0"/>
              <a:t>转化中转化为</a:t>
            </a:r>
            <a:r>
              <a:rPr lang="en-US" altLang="zh-CN" dirty="0"/>
              <a:t>Object</a:t>
            </a:r>
          </a:p>
          <a:p>
            <a:pPr lvl="1"/>
            <a:r>
              <a:rPr lang="zh-CN" altLang="en-US" dirty="0"/>
              <a:t>输出相应的</a:t>
            </a:r>
            <a:r>
              <a:rPr lang="en-US" altLang="zh-CN" dirty="0"/>
              <a:t>JSON</a:t>
            </a:r>
            <a:r>
              <a:rPr lang="zh-CN" altLang="en-US" dirty="0"/>
              <a:t>格式的文件（形式不拘）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在浏览器里面做个小时钟</a:t>
            </a:r>
            <a:endParaRPr lang="en-US" altLang="zh-CN" dirty="0"/>
          </a:p>
          <a:p>
            <a:pPr lvl="1"/>
            <a:r>
              <a:rPr lang="zh-CN" altLang="en-US" dirty="0"/>
              <a:t>可以在浏览器开发者里面直接搞，也可以写个</a:t>
            </a:r>
            <a:r>
              <a:rPr lang="en-US" altLang="zh-CN" dirty="0"/>
              <a:t>html</a:t>
            </a:r>
            <a:r>
              <a:rPr lang="zh-CN" altLang="en-US" dirty="0"/>
              <a:t>里面塞</a:t>
            </a:r>
            <a:r>
              <a:rPr lang="en-US" altLang="zh-CN" dirty="0" err="1"/>
              <a:t>js</a:t>
            </a:r>
            <a:r>
              <a:rPr lang="zh-CN" altLang="en-US" dirty="0"/>
              <a:t>块，形式不拘</a:t>
            </a:r>
            <a:endParaRPr lang="en-US" altLang="zh-CN" dirty="0"/>
          </a:p>
          <a:p>
            <a:pPr lvl="1"/>
            <a:r>
              <a:rPr lang="zh-CN" altLang="en-US" dirty="0"/>
              <a:t>做些事件交互，比如点一下时间，跳出个提示</a:t>
            </a:r>
            <a:endParaRPr lang="en-US" altLang="zh-CN" dirty="0"/>
          </a:p>
          <a:p>
            <a:pPr lvl="1"/>
            <a:r>
              <a:rPr lang="zh-CN" altLang="en-US" dirty="0"/>
              <a:t>钟随着窗口大小变化而变化</a:t>
            </a:r>
            <a:endParaRPr lang="en-US" altLang="zh-CN" dirty="0"/>
          </a:p>
          <a:p>
            <a:pPr lvl="1"/>
            <a:r>
              <a:rPr lang="zh-CN" altLang="en-US" dirty="0"/>
              <a:t>想挑战一下的，可以玩儿玩儿</a:t>
            </a:r>
            <a:r>
              <a:rPr lang="en-US" altLang="zh-CN" dirty="0"/>
              <a:t>3D</a:t>
            </a:r>
            <a:r>
              <a:rPr lang="zh-CN" altLang="en-US" dirty="0"/>
              <a:t>，通常</a:t>
            </a:r>
            <a:r>
              <a:rPr lang="en-US" altLang="zh-CN" dirty="0"/>
              <a:t>three.js</a:t>
            </a:r>
            <a:r>
              <a:rPr lang="zh-CN" altLang="en-US" dirty="0"/>
              <a:t>就够了，学学怎么在你的</a:t>
            </a:r>
            <a:r>
              <a:rPr lang="en-US" altLang="zh-CN" dirty="0"/>
              <a:t>html</a:t>
            </a:r>
            <a:r>
              <a:rPr lang="zh-CN" altLang="en-US" dirty="0"/>
              <a:t>引用</a:t>
            </a:r>
            <a:r>
              <a:rPr lang="en-US" altLang="zh-CN" dirty="0"/>
              <a:t>Js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D99F6-D078-4303-8272-7A489D29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C86EE-144F-4E32-B63F-414FDB0B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7127CBD-BD6E-4095-A0B0-A7CCE7D1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背景知识：基于类和基于原型的面向对象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23375F-C2D7-4A3A-8C73-6BBF0E8C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>
            <a:normAutofit/>
          </a:bodyPr>
          <a:lstStyle/>
          <a:p>
            <a:r>
              <a:rPr lang="zh-CN" altLang="en-US" dirty="0"/>
              <a:t>不同于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  <a:r>
              <a:rPr lang="zh-CN" altLang="en-US" dirty="0"/>
              <a:t>是基于“原型”的面向对象语言，即</a:t>
            </a:r>
            <a:r>
              <a:rPr lang="zh-CN" altLang="en-US" b="1" dirty="0">
                <a:solidFill>
                  <a:srgbClr val="FF0000"/>
                </a:solidFill>
              </a:rPr>
              <a:t>只有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i="1" dirty="0"/>
              <a:t>原型（</a:t>
            </a:r>
            <a:r>
              <a:rPr lang="en-US" altLang="zh-CN" i="1" dirty="0"/>
              <a:t>prototype</a:t>
            </a:r>
            <a:r>
              <a:rPr lang="zh-CN" altLang="en-US" i="1" dirty="0"/>
              <a:t>）指具有代表性和共性的个体（基本款），比如</a:t>
            </a:r>
            <a:r>
              <a:rPr lang="en-US" altLang="zh-CN" i="1" dirty="0"/>
              <a:t>k-means</a:t>
            </a:r>
            <a:r>
              <a:rPr lang="zh-CN" altLang="en-US" i="1" dirty="0"/>
              <a:t>的均值点</a:t>
            </a:r>
            <a:endParaRPr lang="en-US" altLang="zh-CN" i="1" dirty="0"/>
          </a:p>
          <a:p>
            <a:pPr lvl="1"/>
            <a:r>
              <a:rPr lang="zh-CN" altLang="en-US" dirty="0"/>
              <a:t>原型对象是一类特殊的对象，一个</a:t>
            </a:r>
            <a:r>
              <a:rPr lang="zh-CN" altLang="en-US" dirty="0">
                <a:highlight>
                  <a:srgbClr val="FFFF00"/>
                </a:highlight>
              </a:rPr>
              <a:t>模板</a:t>
            </a:r>
            <a:r>
              <a:rPr lang="zh-CN" altLang="en-US" dirty="0"/>
              <a:t>；类的本质：构造对象的一套方法</a:t>
            </a:r>
            <a:br>
              <a:rPr lang="en-US" altLang="zh-CN" dirty="0"/>
            </a:br>
            <a:r>
              <a:rPr lang="zh-CN" altLang="en-US" dirty="0"/>
              <a:t>新对象通过复制它产生，然后随时可以修改自身的属性，实现区分和功能增强。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高度灵活，但继承和多态复杂（官方有语法糖，但实际上手动实现有多种办法）</a:t>
            </a:r>
            <a:endParaRPr lang="en-US" altLang="zh-CN" dirty="0"/>
          </a:p>
          <a:p>
            <a:pPr lvl="1"/>
            <a:r>
              <a:rPr lang="zh-CN" altLang="en-US" dirty="0"/>
              <a:t>节约内存，但使用不当会有副作用</a:t>
            </a:r>
            <a:endParaRPr lang="en-US" altLang="zh-CN" dirty="0"/>
          </a:p>
          <a:p>
            <a:pPr lvl="1"/>
            <a:r>
              <a:rPr lang="zh-CN" altLang="en-US" dirty="0"/>
              <a:t>理解起来比类困难一些</a:t>
            </a:r>
            <a:endParaRPr lang="en-US" altLang="zh-CN" dirty="0"/>
          </a:p>
          <a:p>
            <a:pPr lvl="1"/>
            <a:r>
              <a:rPr lang="zh-CN" altLang="en-US" dirty="0"/>
              <a:t>本质：更少的约束要求更高的自律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1B30C-9AD0-4ADE-9895-3F51B18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95C9-AE1B-4B30-A3BF-8817BE0F98AA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EFC0D-EFD9-447C-A294-AEEABB05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C3718-2E8B-4544-82B8-BB8D63BD5CC5}"/>
              </a:ext>
            </a:extLst>
          </p:cNvPr>
          <p:cNvSpPr/>
          <p:nvPr/>
        </p:nvSpPr>
        <p:spPr>
          <a:xfrm>
            <a:off x="5138056" y="15254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JavaScript - </a:t>
            </a:r>
            <a:r>
              <a:rPr lang="zh-CN" altLang="en-US" dirty="0">
                <a:hlinkClick r:id="rId2"/>
              </a:rPr>
              <a:t>基于原型的面向对象 </a:t>
            </a:r>
            <a:r>
              <a:rPr lang="en-US" altLang="zh-CN" dirty="0">
                <a:hlinkClick r:id="rId2"/>
              </a:rPr>
              <a:t>- </a:t>
            </a:r>
            <a:r>
              <a:rPr lang="en-US" altLang="zh-CN" dirty="0" err="1">
                <a:hlinkClick r:id="rId2"/>
              </a:rPr>
              <a:t>smile_tina</a:t>
            </a:r>
            <a:r>
              <a:rPr lang="en-US" altLang="zh-CN" dirty="0">
                <a:hlinkClick r:id="rId2"/>
              </a:rPr>
              <a:t> - </a:t>
            </a:r>
            <a:r>
              <a:rPr lang="zh-CN" altLang="en-US" dirty="0">
                <a:hlinkClick r:id="rId2"/>
              </a:rPr>
              <a:t>博客园 </a:t>
            </a:r>
            <a:r>
              <a:rPr lang="en-US" altLang="zh-CN" dirty="0">
                <a:hlinkClick r:id="rId2"/>
              </a:rPr>
              <a:t>(cnblogs.com)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360B93-0699-4464-BEC1-4A823D35AF46}"/>
              </a:ext>
            </a:extLst>
          </p:cNvPr>
          <p:cNvSpPr/>
          <p:nvPr/>
        </p:nvSpPr>
        <p:spPr>
          <a:xfrm>
            <a:off x="5931907" y="4686233"/>
            <a:ext cx="544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JavaScript</a:t>
            </a:r>
            <a:r>
              <a:rPr lang="zh-CN" altLang="en-US" dirty="0">
                <a:hlinkClick r:id="rId3"/>
              </a:rPr>
              <a:t>继承（图解笔记）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简书 </a:t>
            </a:r>
            <a:r>
              <a:rPr lang="en-US" altLang="zh-CN" dirty="0">
                <a:hlinkClick r:id="rId3"/>
              </a:rPr>
              <a:t>(jianshu.com)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1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6E5B-B8FD-4B44-8840-2F98D4B2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JS</a:t>
            </a:r>
            <a:r>
              <a:rPr lang="zh-CN" altLang="en-US" dirty="0"/>
              <a:t>中的三种对象</a:t>
            </a:r>
            <a:br>
              <a:rPr lang="en-US" altLang="zh-CN" dirty="0"/>
            </a:br>
            <a:r>
              <a:rPr lang="en-US" altLang="zh-CN" dirty="0"/>
              <a:t>Function &amp; Prototype &amp;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8465-02C5-4ABE-9575-C7A18DC5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7BED4-ECE3-4A94-B663-53EFE076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41E85-8A19-44B7-8B2E-2C711E7A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 descr="https://pic4.zhimg.com/80/v2-d1a1d2595a6c409f57853e73f3fb5203_720w.jpg">
            <a:extLst>
              <a:ext uri="{FF2B5EF4-FFF2-40B4-BE49-F238E27FC236}">
                <a16:creationId xmlns:a16="http://schemas.microsoft.com/office/drawing/2014/main" id="{64DE1F58-6731-437A-94B5-C420EE5C0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3" b="13176"/>
          <a:stretch/>
        </p:blipFill>
        <p:spPr bwMode="auto">
          <a:xfrm>
            <a:off x="1755096" y="2002559"/>
            <a:ext cx="8568489" cy="36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6838AB2-6381-473B-8728-031A96BEAC0F}"/>
                  </a:ext>
                </a:extLst>
              </p14:cNvPr>
              <p14:cNvContentPartPr/>
              <p14:nvPr/>
            </p14:nvContentPartPr>
            <p14:xfrm>
              <a:off x="5005731" y="5064549"/>
              <a:ext cx="768240" cy="2534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6838AB2-6381-473B-8728-031A96BEA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1411" y="5060229"/>
                <a:ext cx="776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B87B64E-2416-45C2-8102-531478064C61}"/>
                  </a:ext>
                </a:extLst>
              </p14:cNvPr>
              <p14:cNvContentPartPr/>
              <p14:nvPr/>
            </p14:nvContentPartPr>
            <p14:xfrm>
              <a:off x="6727971" y="5158509"/>
              <a:ext cx="37080" cy="2826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B87B64E-2416-45C2-8102-531478064C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3651" y="5154189"/>
                <a:ext cx="45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A1B57A9-C68B-4655-BAFA-3695E44F59C3}"/>
                  </a:ext>
                </a:extLst>
              </p14:cNvPr>
              <p14:cNvContentPartPr/>
              <p14:nvPr/>
            </p14:nvContentPartPr>
            <p14:xfrm>
              <a:off x="9098571" y="5126109"/>
              <a:ext cx="90360" cy="333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A1B57A9-C68B-4655-BAFA-3695E44F59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4251" y="5121789"/>
                <a:ext cx="99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E925AFC6-3BB3-4D3B-8546-A2C5C5FE3BDE}"/>
                  </a:ext>
                </a:extLst>
              </p14:cNvPr>
              <p14:cNvContentPartPr/>
              <p14:nvPr/>
            </p14:nvContentPartPr>
            <p14:xfrm>
              <a:off x="6921651" y="4979229"/>
              <a:ext cx="1962720" cy="63468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E925AFC6-3BB3-4D3B-8546-A2C5C5FE3B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7331" y="4974909"/>
                <a:ext cx="19713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732DF222-6460-42C2-B034-BD5D1E371457}"/>
                  </a:ext>
                </a:extLst>
              </p14:cNvPr>
              <p14:cNvContentPartPr/>
              <p14:nvPr/>
            </p14:nvContentPartPr>
            <p14:xfrm>
              <a:off x="5841651" y="5013429"/>
              <a:ext cx="772560" cy="56448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732DF222-6460-42C2-B034-BD5D1E3714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7331" y="5009109"/>
                <a:ext cx="7812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1B275334-13BC-4CD2-A031-47ADDE2622F5}"/>
                  </a:ext>
                </a:extLst>
              </p14:cNvPr>
              <p14:cNvContentPartPr/>
              <p14:nvPr/>
            </p14:nvContentPartPr>
            <p14:xfrm>
              <a:off x="8980491" y="5062029"/>
              <a:ext cx="42840" cy="349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1B275334-13BC-4CD2-A031-47ADDE2622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76171" y="5057709"/>
                <a:ext cx="514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90" name="墨迹 7189">
                <a:extLst>
                  <a:ext uri="{FF2B5EF4-FFF2-40B4-BE49-F238E27FC236}">
                    <a16:creationId xmlns:a16="http://schemas.microsoft.com/office/drawing/2014/main" id="{EF617DD1-A236-46C5-807E-6CFBF44CFC27}"/>
                  </a:ext>
                </a:extLst>
              </p14:cNvPr>
              <p14:cNvContentPartPr/>
              <p14:nvPr/>
            </p14:nvContentPartPr>
            <p14:xfrm>
              <a:off x="4130931" y="3184629"/>
              <a:ext cx="3549600" cy="1355400"/>
            </p14:xfrm>
          </p:contentPart>
        </mc:Choice>
        <mc:Fallback xmlns="">
          <p:pic>
            <p:nvPicPr>
              <p:cNvPr id="7190" name="墨迹 7189">
                <a:extLst>
                  <a:ext uri="{FF2B5EF4-FFF2-40B4-BE49-F238E27FC236}">
                    <a16:creationId xmlns:a16="http://schemas.microsoft.com/office/drawing/2014/main" id="{EF617DD1-A236-46C5-807E-6CFBF44CFC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13291" y="3166629"/>
                <a:ext cx="358524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990924C-7973-4A97-B098-10FA7324DB84}"/>
                  </a:ext>
                </a:extLst>
              </p14:cNvPr>
              <p14:cNvContentPartPr/>
              <p14:nvPr/>
            </p14:nvContentPartPr>
            <p14:xfrm>
              <a:off x="3448011" y="2172669"/>
              <a:ext cx="21600" cy="1414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990924C-7973-4A97-B098-10FA7324DB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0011" y="2155029"/>
                <a:ext cx="57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7F5202D-6099-48B8-9559-3A005A7F8F9A}"/>
                  </a:ext>
                </a:extLst>
              </p14:cNvPr>
              <p14:cNvContentPartPr/>
              <p14:nvPr/>
            </p14:nvContentPartPr>
            <p14:xfrm>
              <a:off x="3457731" y="2049909"/>
              <a:ext cx="11880" cy="482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7F5202D-6099-48B8-9559-3A005A7F8F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9731" y="2032269"/>
                <a:ext cx="475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B6CFC96-F9E7-450F-A4D4-CBCE86F8B03D}"/>
                  </a:ext>
                </a:extLst>
              </p14:cNvPr>
              <p14:cNvContentPartPr/>
              <p14:nvPr/>
            </p14:nvContentPartPr>
            <p14:xfrm>
              <a:off x="3560331" y="2156109"/>
              <a:ext cx="333360" cy="1490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B6CFC96-F9E7-450F-A4D4-CBCE86F8B0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31" y="2138469"/>
                <a:ext cx="369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B6F3423-D4E1-42AD-AB81-90BC6C4E2E78}"/>
                  </a:ext>
                </a:extLst>
              </p14:cNvPr>
              <p14:cNvContentPartPr/>
              <p14:nvPr/>
            </p14:nvContentPartPr>
            <p14:xfrm>
              <a:off x="3132291" y="2049909"/>
              <a:ext cx="244440" cy="3070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B6F3423-D4E1-42AD-AB81-90BC6C4E2E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14651" y="2032269"/>
                <a:ext cx="280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59F5271-CADC-470A-9A3F-E46E56AB28EE}"/>
                  </a:ext>
                </a:extLst>
              </p14:cNvPr>
              <p14:cNvContentPartPr/>
              <p14:nvPr/>
            </p14:nvContentPartPr>
            <p14:xfrm>
              <a:off x="2474571" y="1966029"/>
              <a:ext cx="551880" cy="4935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59F5271-CADC-470A-9A3F-E46E56AB28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56931" y="1948389"/>
                <a:ext cx="5875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4311370-B5C7-41B7-99C9-7F618CBC4056}"/>
                  </a:ext>
                </a:extLst>
              </p14:cNvPr>
              <p14:cNvContentPartPr/>
              <p14:nvPr/>
            </p14:nvContentPartPr>
            <p14:xfrm>
              <a:off x="9190371" y="2111109"/>
              <a:ext cx="342360" cy="35604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4311370-B5C7-41B7-99C9-7F618CBC40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72712" y="2093109"/>
                <a:ext cx="378038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60256030-1C33-4F44-A4EA-A918D6058577}"/>
                  </a:ext>
                </a:extLst>
              </p14:cNvPr>
              <p14:cNvContentPartPr/>
              <p14:nvPr/>
            </p14:nvContentPartPr>
            <p14:xfrm>
              <a:off x="8024691" y="2070789"/>
              <a:ext cx="1068480" cy="531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60256030-1C33-4F44-A4EA-A918D60585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6691" y="2053149"/>
                <a:ext cx="11041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5BA8C9A-6D64-4350-8B32-DF77EACEBEF6}"/>
                  </a:ext>
                </a:extLst>
              </p14:cNvPr>
              <p14:cNvContentPartPr/>
              <p14:nvPr/>
            </p14:nvContentPartPr>
            <p14:xfrm>
              <a:off x="4608291" y="4350669"/>
              <a:ext cx="1434960" cy="41868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5BA8C9A-6D64-4350-8B32-DF77EACEBE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0651" y="4332669"/>
                <a:ext cx="14706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68" name="墨迹 7167">
                <a:extLst>
                  <a:ext uri="{FF2B5EF4-FFF2-40B4-BE49-F238E27FC236}">
                    <a16:creationId xmlns:a16="http://schemas.microsoft.com/office/drawing/2014/main" id="{85730BE9-406C-4F03-94FA-1403E6D27BD1}"/>
                  </a:ext>
                </a:extLst>
              </p14:cNvPr>
              <p14:cNvContentPartPr/>
              <p14:nvPr/>
            </p14:nvContentPartPr>
            <p14:xfrm>
              <a:off x="3625851" y="2494869"/>
              <a:ext cx="897840" cy="325080"/>
            </p14:xfrm>
          </p:contentPart>
        </mc:Choice>
        <mc:Fallback xmlns="">
          <p:pic>
            <p:nvPicPr>
              <p:cNvPr id="7168" name="墨迹 7167">
                <a:extLst>
                  <a:ext uri="{FF2B5EF4-FFF2-40B4-BE49-F238E27FC236}">
                    <a16:creationId xmlns:a16="http://schemas.microsoft.com/office/drawing/2014/main" id="{85730BE9-406C-4F03-94FA-1403E6D27B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21531" y="2490549"/>
                <a:ext cx="9064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76" name="墨迹 7175">
                <a:extLst>
                  <a:ext uri="{FF2B5EF4-FFF2-40B4-BE49-F238E27FC236}">
                    <a16:creationId xmlns:a16="http://schemas.microsoft.com/office/drawing/2014/main" id="{5BC94056-A519-4357-B354-B6B4A5ACC2C4}"/>
                  </a:ext>
                </a:extLst>
              </p14:cNvPr>
              <p14:cNvContentPartPr/>
              <p14:nvPr/>
            </p14:nvContentPartPr>
            <p14:xfrm>
              <a:off x="5439171" y="2640309"/>
              <a:ext cx="110520" cy="152640"/>
            </p14:xfrm>
          </p:contentPart>
        </mc:Choice>
        <mc:Fallback xmlns="">
          <p:pic>
            <p:nvPicPr>
              <p:cNvPr id="7176" name="墨迹 7175">
                <a:extLst>
                  <a:ext uri="{FF2B5EF4-FFF2-40B4-BE49-F238E27FC236}">
                    <a16:creationId xmlns:a16="http://schemas.microsoft.com/office/drawing/2014/main" id="{5BC94056-A519-4357-B354-B6B4A5ACC2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4851" y="2635989"/>
                <a:ext cx="119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77" name="墨迹 7176">
                <a:extLst>
                  <a:ext uri="{FF2B5EF4-FFF2-40B4-BE49-F238E27FC236}">
                    <a16:creationId xmlns:a16="http://schemas.microsoft.com/office/drawing/2014/main" id="{59F1C67B-2E9E-4FB6-AD24-396FD0A129D0}"/>
                  </a:ext>
                </a:extLst>
              </p14:cNvPr>
              <p14:cNvContentPartPr/>
              <p14:nvPr/>
            </p14:nvContentPartPr>
            <p14:xfrm>
              <a:off x="5704491" y="2750109"/>
              <a:ext cx="6120" cy="39600"/>
            </p14:xfrm>
          </p:contentPart>
        </mc:Choice>
        <mc:Fallback xmlns="">
          <p:pic>
            <p:nvPicPr>
              <p:cNvPr id="7177" name="墨迹 7176">
                <a:extLst>
                  <a:ext uri="{FF2B5EF4-FFF2-40B4-BE49-F238E27FC236}">
                    <a16:creationId xmlns:a16="http://schemas.microsoft.com/office/drawing/2014/main" id="{59F1C67B-2E9E-4FB6-AD24-396FD0A129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0171" y="2745789"/>
                <a:ext cx="14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78" name="墨迹 7177">
                <a:extLst>
                  <a:ext uri="{FF2B5EF4-FFF2-40B4-BE49-F238E27FC236}">
                    <a16:creationId xmlns:a16="http://schemas.microsoft.com/office/drawing/2014/main" id="{97990C4E-B283-4382-AAA7-54A18FD28F83}"/>
                  </a:ext>
                </a:extLst>
              </p14:cNvPr>
              <p14:cNvContentPartPr/>
              <p14:nvPr/>
            </p14:nvContentPartPr>
            <p14:xfrm>
              <a:off x="5796291" y="2698629"/>
              <a:ext cx="80640" cy="118800"/>
            </p14:xfrm>
          </p:contentPart>
        </mc:Choice>
        <mc:Fallback xmlns="">
          <p:pic>
            <p:nvPicPr>
              <p:cNvPr id="7178" name="墨迹 7177">
                <a:extLst>
                  <a:ext uri="{FF2B5EF4-FFF2-40B4-BE49-F238E27FC236}">
                    <a16:creationId xmlns:a16="http://schemas.microsoft.com/office/drawing/2014/main" id="{97990C4E-B283-4382-AAA7-54A18FD28F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1971" y="2694309"/>
                <a:ext cx="89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82" name="墨迹 7181">
                <a:extLst>
                  <a:ext uri="{FF2B5EF4-FFF2-40B4-BE49-F238E27FC236}">
                    <a16:creationId xmlns:a16="http://schemas.microsoft.com/office/drawing/2014/main" id="{B79757DF-1815-4AFE-8AE1-A29CC11F3951}"/>
                  </a:ext>
                </a:extLst>
              </p14:cNvPr>
              <p14:cNvContentPartPr/>
              <p14:nvPr/>
            </p14:nvContentPartPr>
            <p14:xfrm>
              <a:off x="5977371" y="2554989"/>
              <a:ext cx="366120" cy="321840"/>
            </p14:xfrm>
          </p:contentPart>
        </mc:Choice>
        <mc:Fallback xmlns="">
          <p:pic>
            <p:nvPicPr>
              <p:cNvPr id="7182" name="墨迹 7181">
                <a:extLst>
                  <a:ext uri="{FF2B5EF4-FFF2-40B4-BE49-F238E27FC236}">
                    <a16:creationId xmlns:a16="http://schemas.microsoft.com/office/drawing/2014/main" id="{B79757DF-1815-4AFE-8AE1-A29CC11F39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73051" y="2550669"/>
                <a:ext cx="374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83" name="墨迹 7182">
                <a:extLst>
                  <a:ext uri="{FF2B5EF4-FFF2-40B4-BE49-F238E27FC236}">
                    <a16:creationId xmlns:a16="http://schemas.microsoft.com/office/drawing/2014/main" id="{976E06F4-C699-47DC-B5A4-1AA137DDFAD8}"/>
                  </a:ext>
                </a:extLst>
              </p14:cNvPr>
              <p14:cNvContentPartPr/>
              <p14:nvPr/>
            </p14:nvContentPartPr>
            <p14:xfrm>
              <a:off x="4653651" y="2502069"/>
              <a:ext cx="694440" cy="349920"/>
            </p14:xfrm>
          </p:contentPart>
        </mc:Choice>
        <mc:Fallback xmlns="">
          <p:pic>
            <p:nvPicPr>
              <p:cNvPr id="7183" name="墨迹 7182">
                <a:extLst>
                  <a:ext uri="{FF2B5EF4-FFF2-40B4-BE49-F238E27FC236}">
                    <a16:creationId xmlns:a16="http://schemas.microsoft.com/office/drawing/2014/main" id="{976E06F4-C699-47DC-B5A4-1AA137DDFA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49333" y="2497753"/>
                <a:ext cx="703076" cy="35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96" name="墨迹 7295">
                <a:extLst>
                  <a:ext uri="{FF2B5EF4-FFF2-40B4-BE49-F238E27FC236}">
                    <a16:creationId xmlns:a16="http://schemas.microsoft.com/office/drawing/2014/main" id="{9CE5359B-2C6F-466C-886A-205A0A4F11B3}"/>
                  </a:ext>
                </a:extLst>
              </p14:cNvPr>
              <p14:cNvContentPartPr/>
              <p14:nvPr/>
            </p14:nvContentPartPr>
            <p14:xfrm>
              <a:off x="9952491" y="266469"/>
              <a:ext cx="2113560" cy="2670480"/>
            </p14:xfrm>
          </p:contentPart>
        </mc:Choice>
        <mc:Fallback xmlns="">
          <p:pic>
            <p:nvPicPr>
              <p:cNvPr id="7296" name="墨迹 7295">
                <a:extLst>
                  <a:ext uri="{FF2B5EF4-FFF2-40B4-BE49-F238E27FC236}">
                    <a16:creationId xmlns:a16="http://schemas.microsoft.com/office/drawing/2014/main" id="{9CE5359B-2C6F-466C-886A-205A0A4F11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48171" y="262149"/>
                <a:ext cx="2122200" cy="2679120"/>
              </a:xfrm>
              <a:prstGeom prst="rect">
                <a:avLst/>
              </a:prstGeom>
            </p:spPr>
          </p:pic>
        </mc:Fallback>
      </mc:AlternateContent>
      <p:sp>
        <p:nvSpPr>
          <p:cNvPr id="7297" name="文本框 7296">
            <a:extLst>
              <a:ext uri="{FF2B5EF4-FFF2-40B4-BE49-F238E27FC236}">
                <a16:creationId xmlns:a16="http://schemas.microsoft.com/office/drawing/2014/main" id="{4729AA09-2C81-46AD-AC07-FD5405F20172}"/>
              </a:ext>
            </a:extLst>
          </p:cNvPr>
          <p:cNvSpPr txBox="1"/>
          <p:nvPr/>
        </p:nvSpPr>
        <p:spPr>
          <a:xfrm>
            <a:off x="2474571" y="570606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儿子不认娘，认爹；爹和老婆互相认得；但是，父子关系是娘给的</a:t>
            </a:r>
          </a:p>
        </p:txBody>
      </p:sp>
      <p:sp>
        <p:nvSpPr>
          <p:cNvPr id="7298" name="矩形: 圆角 7297">
            <a:extLst>
              <a:ext uri="{FF2B5EF4-FFF2-40B4-BE49-F238E27FC236}">
                <a16:creationId xmlns:a16="http://schemas.microsoft.com/office/drawing/2014/main" id="{4D9E3D56-D8D0-454B-AB46-3A93EF945027}"/>
              </a:ext>
            </a:extLst>
          </p:cNvPr>
          <p:cNvSpPr/>
          <p:nvPr/>
        </p:nvSpPr>
        <p:spPr>
          <a:xfrm>
            <a:off x="385018" y="3767568"/>
            <a:ext cx="2673915" cy="14029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原型</a:t>
            </a:r>
            <a:r>
              <a:rPr lang="en-US" altLang="zh-CN" dirty="0"/>
              <a:t>			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			</a:t>
            </a:r>
            <a:r>
              <a:rPr lang="zh-CN" altLang="en-US" dirty="0"/>
              <a:t>实例</a:t>
            </a:r>
          </a:p>
        </p:txBody>
      </p:sp>
      <p:cxnSp>
        <p:nvCxnSpPr>
          <p:cNvPr id="7300" name="直接连接符 7299">
            <a:extLst>
              <a:ext uri="{FF2B5EF4-FFF2-40B4-BE49-F238E27FC236}">
                <a16:creationId xmlns:a16="http://schemas.microsoft.com/office/drawing/2014/main" id="{97FF2E46-DDFA-4D14-8E15-55BCFFA938C2}"/>
              </a:ext>
            </a:extLst>
          </p:cNvPr>
          <p:cNvCxnSpPr/>
          <p:nvPr/>
        </p:nvCxnSpPr>
        <p:spPr>
          <a:xfrm>
            <a:off x="1421653" y="3167978"/>
            <a:ext cx="599289" cy="25115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01" name="椭圆 7300">
            <a:extLst>
              <a:ext uri="{FF2B5EF4-FFF2-40B4-BE49-F238E27FC236}">
                <a16:creationId xmlns:a16="http://schemas.microsoft.com/office/drawing/2014/main" id="{950F1E8E-A9B2-4C92-9B6D-BBF5C775EBC8}"/>
              </a:ext>
            </a:extLst>
          </p:cNvPr>
          <p:cNvSpPr/>
          <p:nvPr/>
        </p:nvSpPr>
        <p:spPr>
          <a:xfrm>
            <a:off x="1751295" y="4031624"/>
            <a:ext cx="1292829" cy="6001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15" name="墨迹 7314">
                <a:extLst>
                  <a:ext uri="{FF2B5EF4-FFF2-40B4-BE49-F238E27FC236}">
                    <a16:creationId xmlns:a16="http://schemas.microsoft.com/office/drawing/2014/main" id="{DFD5426F-CE87-46E6-827A-138FB9B36205}"/>
                  </a:ext>
                </a:extLst>
              </p14:cNvPr>
              <p14:cNvContentPartPr/>
              <p14:nvPr/>
            </p14:nvContentPartPr>
            <p14:xfrm>
              <a:off x="1634691" y="6109269"/>
              <a:ext cx="226800" cy="34200"/>
            </p14:xfrm>
          </p:contentPart>
        </mc:Choice>
        <mc:Fallback xmlns="">
          <p:pic>
            <p:nvPicPr>
              <p:cNvPr id="7315" name="墨迹 7314">
                <a:extLst>
                  <a:ext uri="{FF2B5EF4-FFF2-40B4-BE49-F238E27FC236}">
                    <a16:creationId xmlns:a16="http://schemas.microsoft.com/office/drawing/2014/main" id="{DFD5426F-CE87-46E6-827A-138FB9B362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30371" y="6104949"/>
                <a:ext cx="235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16" name="墨迹 7315">
                <a:extLst>
                  <a:ext uri="{FF2B5EF4-FFF2-40B4-BE49-F238E27FC236}">
                    <a16:creationId xmlns:a16="http://schemas.microsoft.com/office/drawing/2014/main" id="{BDDA8D48-A64A-49E5-868B-F5D49BC54701}"/>
                  </a:ext>
                </a:extLst>
              </p14:cNvPr>
              <p14:cNvContentPartPr/>
              <p14:nvPr/>
            </p14:nvContentPartPr>
            <p14:xfrm>
              <a:off x="1559271" y="2750109"/>
              <a:ext cx="549000" cy="1582920"/>
            </p14:xfrm>
          </p:contentPart>
        </mc:Choice>
        <mc:Fallback xmlns="">
          <p:pic>
            <p:nvPicPr>
              <p:cNvPr id="7316" name="墨迹 7315">
                <a:extLst>
                  <a:ext uri="{FF2B5EF4-FFF2-40B4-BE49-F238E27FC236}">
                    <a16:creationId xmlns:a16="http://schemas.microsoft.com/office/drawing/2014/main" id="{BDDA8D48-A64A-49E5-868B-F5D49BC547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54951" y="2745789"/>
                <a:ext cx="557640" cy="15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17" name="墨迹 7316">
                <a:extLst>
                  <a:ext uri="{FF2B5EF4-FFF2-40B4-BE49-F238E27FC236}">
                    <a16:creationId xmlns:a16="http://schemas.microsoft.com/office/drawing/2014/main" id="{4B0C14C9-9E1B-40C0-A298-016B4CD3DE74}"/>
                  </a:ext>
                </a:extLst>
              </p14:cNvPr>
              <p14:cNvContentPartPr/>
              <p14:nvPr/>
            </p14:nvContentPartPr>
            <p14:xfrm>
              <a:off x="382611" y="2215509"/>
              <a:ext cx="37080" cy="458280"/>
            </p14:xfrm>
          </p:contentPart>
        </mc:Choice>
        <mc:Fallback xmlns="">
          <p:pic>
            <p:nvPicPr>
              <p:cNvPr id="7317" name="墨迹 7316">
                <a:extLst>
                  <a:ext uri="{FF2B5EF4-FFF2-40B4-BE49-F238E27FC236}">
                    <a16:creationId xmlns:a16="http://schemas.microsoft.com/office/drawing/2014/main" id="{4B0C14C9-9E1B-40C0-A298-016B4CD3DE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8291" y="2211189"/>
                <a:ext cx="457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18" name="墨迹 7317">
                <a:extLst>
                  <a:ext uri="{FF2B5EF4-FFF2-40B4-BE49-F238E27FC236}">
                    <a16:creationId xmlns:a16="http://schemas.microsoft.com/office/drawing/2014/main" id="{65ACF742-D53F-4E12-8C63-763112E571CF}"/>
                  </a:ext>
                </a:extLst>
              </p14:cNvPr>
              <p14:cNvContentPartPr/>
              <p14:nvPr/>
            </p14:nvContentPartPr>
            <p14:xfrm>
              <a:off x="336171" y="2163309"/>
              <a:ext cx="238320" cy="44280"/>
            </p14:xfrm>
          </p:contentPart>
        </mc:Choice>
        <mc:Fallback xmlns="">
          <p:pic>
            <p:nvPicPr>
              <p:cNvPr id="7318" name="墨迹 7317">
                <a:extLst>
                  <a:ext uri="{FF2B5EF4-FFF2-40B4-BE49-F238E27FC236}">
                    <a16:creationId xmlns:a16="http://schemas.microsoft.com/office/drawing/2014/main" id="{65ACF742-D53F-4E12-8C63-763112E571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1851" y="2158989"/>
                <a:ext cx="246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19" name="墨迹 7318">
                <a:extLst>
                  <a:ext uri="{FF2B5EF4-FFF2-40B4-BE49-F238E27FC236}">
                    <a16:creationId xmlns:a16="http://schemas.microsoft.com/office/drawing/2014/main" id="{206C174E-16C1-4357-8B1E-247B5F2FB5EA}"/>
                  </a:ext>
                </a:extLst>
              </p14:cNvPr>
              <p14:cNvContentPartPr/>
              <p14:nvPr/>
            </p14:nvContentPartPr>
            <p14:xfrm>
              <a:off x="433011" y="2390469"/>
              <a:ext cx="234360" cy="45720"/>
            </p14:xfrm>
          </p:contentPart>
        </mc:Choice>
        <mc:Fallback xmlns="">
          <p:pic>
            <p:nvPicPr>
              <p:cNvPr id="7319" name="墨迹 7318">
                <a:extLst>
                  <a:ext uri="{FF2B5EF4-FFF2-40B4-BE49-F238E27FC236}">
                    <a16:creationId xmlns:a16="http://schemas.microsoft.com/office/drawing/2014/main" id="{206C174E-16C1-4357-8B1E-247B5F2FB5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691" y="2386149"/>
                <a:ext cx="243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20" name="墨迹 7319">
                <a:extLst>
                  <a:ext uri="{FF2B5EF4-FFF2-40B4-BE49-F238E27FC236}">
                    <a16:creationId xmlns:a16="http://schemas.microsoft.com/office/drawing/2014/main" id="{158302CE-10D1-4DFC-963C-969569A95567}"/>
                  </a:ext>
                </a:extLst>
              </p14:cNvPr>
              <p14:cNvContentPartPr/>
              <p14:nvPr/>
            </p14:nvContentPartPr>
            <p14:xfrm>
              <a:off x="572691" y="2502429"/>
              <a:ext cx="255600" cy="258840"/>
            </p14:xfrm>
          </p:contentPart>
        </mc:Choice>
        <mc:Fallback xmlns="">
          <p:pic>
            <p:nvPicPr>
              <p:cNvPr id="7320" name="墨迹 7319">
                <a:extLst>
                  <a:ext uri="{FF2B5EF4-FFF2-40B4-BE49-F238E27FC236}">
                    <a16:creationId xmlns:a16="http://schemas.microsoft.com/office/drawing/2014/main" id="{158302CE-10D1-4DFC-963C-969569A955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8371" y="2498109"/>
                <a:ext cx="2642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21" name="墨迹 7320">
                <a:extLst>
                  <a:ext uri="{FF2B5EF4-FFF2-40B4-BE49-F238E27FC236}">
                    <a16:creationId xmlns:a16="http://schemas.microsoft.com/office/drawing/2014/main" id="{2298E6C0-C0A7-4905-A442-1337B34ACAA6}"/>
                  </a:ext>
                </a:extLst>
              </p14:cNvPr>
              <p14:cNvContentPartPr/>
              <p14:nvPr/>
            </p14:nvContentPartPr>
            <p14:xfrm>
              <a:off x="812091" y="2556789"/>
              <a:ext cx="145800" cy="110880"/>
            </p14:xfrm>
          </p:contentPart>
        </mc:Choice>
        <mc:Fallback xmlns="">
          <p:pic>
            <p:nvPicPr>
              <p:cNvPr id="7321" name="墨迹 7320">
                <a:extLst>
                  <a:ext uri="{FF2B5EF4-FFF2-40B4-BE49-F238E27FC236}">
                    <a16:creationId xmlns:a16="http://schemas.microsoft.com/office/drawing/2014/main" id="{2298E6C0-C0A7-4905-A442-1337B34ACA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7771" y="2552469"/>
                <a:ext cx="154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22" name="墨迹 7321">
                <a:extLst>
                  <a:ext uri="{FF2B5EF4-FFF2-40B4-BE49-F238E27FC236}">
                    <a16:creationId xmlns:a16="http://schemas.microsoft.com/office/drawing/2014/main" id="{BFD011B9-B41A-427C-AAA6-0A455ED214BF}"/>
                  </a:ext>
                </a:extLst>
              </p14:cNvPr>
              <p14:cNvContentPartPr/>
              <p14:nvPr/>
            </p14:nvContentPartPr>
            <p14:xfrm>
              <a:off x="972291" y="2523669"/>
              <a:ext cx="165600" cy="172080"/>
            </p14:xfrm>
          </p:contentPart>
        </mc:Choice>
        <mc:Fallback xmlns="">
          <p:pic>
            <p:nvPicPr>
              <p:cNvPr id="7322" name="墨迹 7321">
                <a:extLst>
                  <a:ext uri="{FF2B5EF4-FFF2-40B4-BE49-F238E27FC236}">
                    <a16:creationId xmlns:a16="http://schemas.microsoft.com/office/drawing/2014/main" id="{BFD011B9-B41A-427C-AAA6-0A455ED214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7971" y="2519349"/>
                <a:ext cx="174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23" name="墨迹 7322">
                <a:extLst>
                  <a:ext uri="{FF2B5EF4-FFF2-40B4-BE49-F238E27FC236}">
                    <a16:creationId xmlns:a16="http://schemas.microsoft.com/office/drawing/2014/main" id="{62CADF99-CD3F-486D-A609-7D099F5C4B2F}"/>
                  </a:ext>
                </a:extLst>
              </p14:cNvPr>
              <p14:cNvContentPartPr/>
              <p14:nvPr/>
            </p14:nvContentPartPr>
            <p14:xfrm>
              <a:off x="1117731" y="2441949"/>
              <a:ext cx="89640" cy="276120"/>
            </p14:xfrm>
          </p:contentPart>
        </mc:Choice>
        <mc:Fallback xmlns="">
          <p:pic>
            <p:nvPicPr>
              <p:cNvPr id="7323" name="墨迹 7322">
                <a:extLst>
                  <a:ext uri="{FF2B5EF4-FFF2-40B4-BE49-F238E27FC236}">
                    <a16:creationId xmlns:a16="http://schemas.microsoft.com/office/drawing/2014/main" id="{62CADF99-CD3F-486D-A609-7D099F5C4B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3411" y="2437629"/>
                <a:ext cx="982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24" name="墨迹 7323">
                <a:extLst>
                  <a:ext uri="{FF2B5EF4-FFF2-40B4-BE49-F238E27FC236}">
                    <a16:creationId xmlns:a16="http://schemas.microsoft.com/office/drawing/2014/main" id="{65EAD0AE-84D6-40C2-BAED-26E1A6CF80AE}"/>
                  </a:ext>
                </a:extLst>
              </p14:cNvPr>
              <p14:cNvContentPartPr/>
              <p14:nvPr/>
            </p14:nvContentPartPr>
            <p14:xfrm>
              <a:off x="1016571" y="2464269"/>
              <a:ext cx="244800" cy="41760"/>
            </p14:xfrm>
          </p:contentPart>
        </mc:Choice>
        <mc:Fallback xmlns="">
          <p:pic>
            <p:nvPicPr>
              <p:cNvPr id="7324" name="墨迹 7323">
                <a:extLst>
                  <a:ext uri="{FF2B5EF4-FFF2-40B4-BE49-F238E27FC236}">
                    <a16:creationId xmlns:a16="http://schemas.microsoft.com/office/drawing/2014/main" id="{65EAD0AE-84D6-40C2-BAED-26E1A6CF80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2251" y="2459949"/>
                <a:ext cx="253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25" name="墨迹 7324">
                <a:extLst>
                  <a:ext uri="{FF2B5EF4-FFF2-40B4-BE49-F238E27FC236}">
                    <a16:creationId xmlns:a16="http://schemas.microsoft.com/office/drawing/2014/main" id="{A1A317E7-1CD9-4022-9522-F5E5DE9308EA}"/>
                  </a:ext>
                </a:extLst>
              </p14:cNvPr>
              <p14:cNvContentPartPr/>
              <p14:nvPr/>
            </p14:nvContentPartPr>
            <p14:xfrm>
              <a:off x="1265331" y="2559309"/>
              <a:ext cx="34920" cy="132480"/>
            </p14:xfrm>
          </p:contentPart>
        </mc:Choice>
        <mc:Fallback xmlns="">
          <p:pic>
            <p:nvPicPr>
              <p:cNvPr id="7325" name="墨迹 7324">
                <a:extLst>
                  <a:ext uri="{FF2B5EF4-FFF2-40B4-BE49-F238E27FC236}">
                    <a16:creationId xmlns:a16="http://schemas.microsoft.com/office/drawing/2014/main" id="{A1A317E7-1CD9-4022-9522-F5E5DE9308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61011" y="2554989"/>
                <a:ext cx="43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26" name="墨迹 7325">
                <a:extLst>
                  <a:ext uri="{FF2B5EF4-FFF2-40B4-BE49-F238E27FC236}">
                    <a16:creationId xmlns:a16="http://schemas.microsoft.com/office/drawing/2014/main" id="{5158B3B5-B5B5-4344-B4C8-7D6FD27C1A19}"/>
                  </a:ext>
                </a:extLst>
              </p14:cNvPr>
              <p14:cNvContentPartPr/>
              <p14:nvPr/>
            </p14:nvContentPartPr>
            <p14:xfrm>
              <a:off x="1282611" y="2424309"/>
              <a:ext cx="37080" cy="57960"/>
            </p14:xfrm>
          </p:contentPart>
        </mc:Choice>
        <mc:Fallback xmlns="">
          <p:pic>
            <p:nvPicPr>
              <p:cNvPr id="7326" name="墨迹 7325">
                <a:extLst>
                  <a:ext uri="{FF2B5EF4-FFF2-40B4-BE49-F238E27FC236}">
                    <a16:creationId xmlns:a16="http://schemas.microsoft.com/office/drawing/2014/main" id="{5158B3B5-B5B5-4344-B4C8-7D6FD27C1A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78291" y="2419989"/>
                <a:ext cx="45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27" name="墨迹 7326">
                <a:extLst>
                  <a:ext uri="{FF2B5EF4-FFF2-40B4-BE49-F238E27FC236}">
                    <a16:creationId xmlns:a16="http://schemas.microsoft.com/office/drawing/2014/main" id="{AE630F51-1F35-45D0-9944-DF53EDB10307}"/>
                  </a:ext>
                </a:extLst>
              </p14:cNvPr>
              <p14:cNvContentPartPr/>
              <p14:nvPr/>
            </p14:nvContentPartPr>
            <p14:xfrm>
              <a:off x="1382331" y="2556069"/>
              <a:ext cx="321480" cy="198360"/>
            </p14:xfrm>
          </p:contentPart>
        </mc:Choice>
        <mc:Fallback xmlns="">
          <p:pic>
            <p:nvPicPr>
              <p:cNvPr id="7327" name="墨迹 7326">
                <a:extLst>
                  <a:ext uri="{FF2B5EF4-FFF2-40B4-BE49-F238E27FC236}">
                    <a16:creationId xmlns:a16="http://schemas.microsoft.com/office/drawing/2014/main" id="{AE630F51-1F35-45D0-9944-DF53EDB103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8011" y="2551749"/>
                <a:ext cx="33012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7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整体的联系">
            <a:extLst>
              <a:ext uri="{FF2B5EF4-FFF2-40B4-BE49-F238E27FC236}">
                <a16:creationId xmlns:a16="http://schemas.microsoft.com/office/drawing/2014/main" id="{A9875F96-BDA7-4209-8C1F-2A84891F2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FEFEEFD-A6F2-4870-A73A-0C4E6AFD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755339"/>
            <a:ext cx="8295215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7CFF16-71AB-4037-98CB-B8E1768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0297"/>
            <a:ext cx="6795015" cy="955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dirty="0">
                <a:solidFill>
                  <a:srgbClr val="FFFFFE"/>
                </a:solidFill>
              </a:rPr>
              <a:t>JavaScript</a:t>
            </a:r>
            <a:r>
              <a:rPr lang="zh-CN" altLang="en-US" dirty="0">
                <a:solidFill>
                  <a:srgbClr val="FFFFFE"/>
                </a:solidFill>
              </a:rPr>
              <a:t>中的原型对象系统图解：</a:t>
            </a:r>
            <a:br>
              <a:rPr lang="en-US" altLang="zh-CN" dirty="0">
                <a:solidFill>
                  <a:srgbClr val="FFFFFE"/>
                </a:solidFill>
              </a:rPr>
            </a:br>
            <a:r>
              <a:rPr lang="zh-CN" altLang="en-US" dirty="0">
                <a:solidFill>
                  <a:srgbClr val="FFFFFE"/>
                </a:solidFill>
              </a:rPr>
              <a:t>基于原型，成于函数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8C24B90-925B-42BC-8BC1-DC208D49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4052391" y="4920257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F70CF-8AD9-4B2F-B97D-487D5EAC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734" y="4922730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4A11-4B4D-4BAA-B3C5-C30AD77D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BB45F4-ED0F-4D10-AF48-720CA225E0BE}" type="datetime1">
              <a:rPr lang="en-US" altLang="zh-CN" sz="1000">
                <a:solidFill>
                  <a:srgbClr val="FFFFFE"/>
                </a:solidFill>
              </a:rPr>
              <a:pPr>
                <a:spcAft>
                  <a:spcPts val="600"/>
                </a:spcAft>
              </a:pPr>
              <a:t>9/21/2021</a:t>
            </a:fld>
            <a:endParaRPr lang="en-US" sz="1000">
              <a:solidFill>
                <a:srgbClr val="FFFFFE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C1B54F-82F3-49AB-B550-3A5FC1A9068F}"/>
              </a:ext>
            </a:extLst>
          </p:cNvPr>
          <p:cNvSpPr/>
          <p:nvPr/>
        </p:nvSpPr>
        <p:spPr>
          <a:xfrm>
            <a:off x="2581372" y="3960069"/>
            <a:ext cx="2046514" cy="77288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857489-CEED-48CC-9D0D-7B743592FFC7}"/>
              </a:ext>
            </a:extLst>
          </p:cNvPr>
          <p:cNvSpPr/>
          <p:nvPr/>
        </p:nvSpPr>
        <p:spPr>
          <a:xfrm>
            <a:off x="7666186" y="736730"/>
            <a:ext cx="2046514" cy="77288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C434A3-485B-4C2B-81F3-31A7A8D120D1}"/>
              </a:ext>
            </a:extLst>
          </p:cNvPr>
          <p:cNvSpPr txBox="1"/>
          <p:nvPr/>
        </p:nvSpPr>
        <p:spPr>
          <a:xfrm>
            <a:off x="305974" y="297463"/>
            <a:ext cx="32986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Object.prototype</a:t>
            </a:r>
            <a:r>
              <a:rPr lang="zh-CN" altLang="en-US" sz="1400" dirty="0">
                <a:solidFill>
                  <a:srgbClr val="FF0000"/>
                </a:solidFill>
              </a:rPr>
              <a:t>是所有对象的祖父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Function</a:t>
            </a:r>
            <a:r>
              <a:rPr lang="zh-CN" altLang="en-US" sz="1400" dirty="0">
                <a:solidFill>
                  <a:srgbClr val="FF0000"/>
                </a:solidFill>
              </a:rPr>
              <a:t>是所有对象的祖母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86F717-A052-4CF0-B8A5-87EA24D0CD4D}"/>
              </a:ext>
            </a:extLst>
          </p:cNvPr>
          <p:cNvSpPr/>
          <p:nvPr/>
        </p:nvSpPr>
        <p:spPr>
          <a:xfrm>
            <a:off x="4201886" y="34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6"/>
              </a:rPr>
              <a:t>帮你彻底搞懂</a:t>
            </a:r>
            <a:r>
              <a:rPr lang="en-US" altLang="zh-CN" dirty="0">
                <a:hlinkClick r:id="rId6"/>
              </a:rPr>
              <a:t>JS</a:t>
            </a:r>
            <a:r>
              <a:rPr lang="zh-CN" altLang="en-US" dirty="0">
                <a:hlinkClick r:id="rId6"/>
              </a:rPr>
              <a:t>中的</a:t>
            </a:r>
            <a:r>
              <a:rPr lang="en-US" altLang="zh-CN" dirty="0">
                <a:hlinkClick r:id="rId6"/>
              </a:rPr>
              <a:t>prototype</a:t>
            </a:r>
            <a:r>
              <a:rPr lang="zh-CN" altLang="en-US" dirty="0">
                <a:hlinkClick r:id="rId6"/>
              </a:rPr>
              <a:t>、</a:t>
            </a:r>
            <a:r>
              <a:rPr lang="en-US" altLang="zh-CN" dirty="0">
                <a:hlinkClick r:id="rId6"/>
              </a:rPr>
              <a:t>__proto__</a:t>
            </a:r>
            <a:r>
              <a:rPr lang="zh-CN" altLang="en-US" dirty="0">
                <a:hlinkClick r:id="rId6"/>
              </a:rPr>
              <a:t>与</a:t>
            </a:r>
            <a:r>
              <a:rPr lang="en-US" altLang="zh-CN" dirty="0">
                <a:hlinkClick r:id="rId6"/>
              </a:rPr>
              <a:t>constructor</a:t>
            </a:r>
            <a:r>
              <a:rPr lang="zh-CN" altLang="en-US" dirty="0">
                <a:hlinkClick r:id="rId6"/>
              </a:rPr>
              <a:t>（图解）</a:t>
            </a:r>
            <a:r>
              <a:rPr lang="en-US" altLang="zh-CN" dirty="0">
                <a:hlinkClick r:id="rId6"/>
              </a:rPr>
              <a:t>_</a:t>
            </a:r>
            <a:r>
              <a:rPr lang="zh-CN" altLang="en-US" dirty="0">
                <a:hlinkClick r:id="rId6"/>
              </a:rPr>
              <a:t>码飞</a:t>
            </a:r>
            <a:r>
              <a:rPr lang="en-US" altLang="zh-CN" dirty="0">
                <a:hlinkClick r:id="rId6"/>
              </a:rPr>
              <a:t>_CC</a:t>
            </a:r>
            <a:r>
              <a:rPr lang="zh-CN" altLang="en-US" dirty="0">
                <a:hlinkClick r:id="rId6"/>
              </a:rPr>
              <a:t>的博客</a:t>
            </a:r>
            <a:r>
              <a:rPr lang="en-US" altLang="zh-CN" dirty="0">
                <a:hlinkClick r:id="rId6"/>
              </a:rPr>
              <a:t>-CSDN</a:t>
            </a:r>
            <a:r>
              <a:rPr lang="zh-CN" altLang="en-US" dirty="0">
                <a:hlinkClick r:id="rId6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789C-8C0D-4422-AD17-4FFBAE76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pPr algn="ctr"/>
            <a:r>
              <a:rPr lang="en-US" altLang="zh-CN" dirty="0"/>
              <a:t>Prototypes’ View: _ _proto_ _</a:t>
            </a:r>
            <a:r>
              <a:rPr lang="zh-CN" altLang="en-US" dirty="0"/>
              <a:t>和原型链</a:t>
            </a:r>
            <a:br>
              <a:rPr lang="en-US" altLang="zh-CN" dirty="0"/>
            </a:br>
            <a:r>
              <a:rPr lang="zh-CN" altLang="en-US" dirty="0"/>
              <a:t>（认爹：找公共方法）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2F661-EEFB-4CB7-A7FB-15026232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C86AE-31CF-4548-B5E7-9DE58F14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</p:spPr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9F72E-9BAF-48E2-AEA4-4C36F85E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807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__proto__">
            <a:extLst>
              <a:ext uri="{FF2B5EF4-FFF2-40B4-BE49-F238E27FC236}">
                <a16:creationId xmlns:a16="http://schemas.microsoft.com/office/drawing/2014/main" id="{AC5B3577-D29E-4254-A691-0F2AE946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42" y="2140238"/>
            <a:ext cx="7077330" cy="3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5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AB80-A11D-4ACF-97F9-2D7072D2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Functions’ View</a:t>
            </a:r>
            <a:r>
              <a:rPr lang="zh-CN" altLang="en-US" dirty="0"/>
              <a:t>：</a:t>
            </a:r>
            <a:r>
              <a:rPr lang="en-US" altLang="zh-CN" dirty="0"/>
              <a:t>constructor</a:t>
            </a:r>
            <a:r>
              <a:rPr lang="zh-CN" altLang="en-US" dirty="0"/>
              <a:t>直接和间接构造</a:t>
            </a:r>
            <a:br>
              <a:rPr lang="en-US" altLang="zh-CN" dirty="0"/>
            </a:br>
            <a:r>
              <a:rPr lang="zh-CN" altLang="en-US" dirty="0"/>
              <a:t>（认妈：造兄弟）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35F7A-9EA6-4DEC-8FE5-1D45390C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F31DA-0D1D-4B37-8B66-8341379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68CCA-C59F-4FA0-AD83-BA5FD70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 descr="constructor属性">
            <a:extLst>
              <a:ext uri="{FF2B5EF4-FFF2-40B4-BE49-F238E27FC236}">
                <a16:creationId xmlns:a16="http://schemas.microsoft.com/office/drawing/2014/main" id="{B36B09F2-1B8D-4347-9E83-73ADA75E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6083"/>
            <a:ext cx="7620000" cy="41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00" name="墨迹 6199">
                <a:extLst>
                  <a:ext uri="{FF2B5EF4-FFF2-40B4-BE49-F238E27FC236}">
                    <a16:creationId xmlns:a16="http://schemas.microsoft.com/office/drawing/2014/main" id="{74C6ABF6-470C-4170-B24B-5C0A111E56A0}"/>
                  </a:ext>
                </a:extLst>
              </p14:cNvPr>
              <p14:cNvContentPartPr/>
              <p14:nvPr/>
            </p14:nvContentPartPr>
            <p14:xfrm>
              <a:off x="9715971" y="1631949"/>
              <a:ext cx="730800" cy="495000"/>
            </p14:xfrm>
          </p:contentPart>
        </mc:Choice>
        <mc:Fallback xmlns="">
          <p:pic>
            <p:nvPicPr>
              <p:cNvPr id="6200" name="墨迹 6199">
                <a:extLst>
                  <a:ext uri="{FF2B5EF4-FFF2-40B4-BE49-F238E27FC236}">
                    <a16:creationId xmlns:a16="http://schemas.microsoft.com/office/drawing/2014/main" id="{74C6ABF6-470C-4170-B24B-5C0A111E56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1651" y="1627629"/>
                <a:ext cx="7394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49" name="墨迹 6248">
                <a:extLst>
                  <a:ext uri="{FF2B5EF4-FFF2-40B4-BE49-F238E27FC236}">
                    <a16:creationId xmlns:a16="http://schemas.microsoft.com/office/drawing/2014/main" id="{DE51BF24-D92D-492E-A44D-FFA4D4DB0EF8}"/>
                  </a:ext>
                </a:extLst>
              </p14:cNvPr>
              <p14:cNvContentPartPr/>
              <p14:nvPr/>
            </p14:nvContentPartPr>
            <p14:xfrm>
              <a:off x="3066771" y="1638789"/>
              <a:ext cx="6521760" cy="2689560"/>
            </p14:xfrm>
          </p:contentPart>
        </mc:Choice>
        <mc:Fallback xmlns="">
          <p:pic>
            <p:nvPicPr>
              <p:cNvPr id="6249" name="墨迹 6248">
                <a:extLst>
                  <a:ext uri="{FF2B5EF4-FFF2-40B4-BE49-F238E27FC236}">
                    <a16:creationId xmlns:a16="http://schemas.microsoft.com/office/drawing/2014/main" id="{DE51BF24-D92D-492E-A44D-FFA4D4DB0E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2451" y="1634469"/>
                <a:ext cx="6530400" cy="271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57EFA5C-7BC6-489C-83A2-86A46752A27F}"/>
              </a:ext>
            </a:extLst>
          </p:cNvPr>
          <p:cNvSpPr txBox="1"/>
          <p:nvPr/>
        </p:nvSpPr>
        <p:spPr>
          <a:xfrm>
            <a:off x="2466404" y="5013814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实线寓意爹也是妈生的，虚线才是正经母子关系。。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但其实不必在意，只要你把原型看成是函数的一部分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而</a:t>
            </a:r>
            <a:r>
              <a:rPr lang="en-US" altLang="zh-CN" dirty="0">
                <a:highlight>
                  <a:srgbClr val="FFFF00"/>
                </a:highlight>
              </a:rPr>
              <a:t>.constructor</a:t>
            </a:r>
            <a:r>
              <a:rPr lang="zh-CN" altLang="en-US" dirty="0">
                <a:highlight>
                  <a:srgbClr val="FFFF00"/>
                </a:highlight>
              </a:rPr>
              <a:t>就是个回调指针</a:t>
            </a:r>
          </a:p>
        </p:txBody>
      </p:sp>
    </p:spTree>
    <p:extLst>
      <p:ext uri="{BB962C8B-B14F-4D97-AF65-F5344CB8AC3E}">
        <p14:creationId xmlns:p14="http://schemas.microsoft.com/office/powerpoint/2010/main" val="20009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14C4-1BCA-46BC-80F8-DED8D516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函数才有的</a:t>
            </a:r>
            <a:r>
              <a:rPr lang="en-US" altLang="zh-CN" dirty="0"/>
              <a:t>prototype</a:t>
            </a:r>
            <a:r>
              <a:rPr lang="zh-CN" altLang="en-US" dirty="0"/>
              <a:t>属性（与原型的绑定）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C884F-57C6-40DF-986B-1AB8C788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7990E-5D6B-4BF8-AE6F-B596F5B0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63638-D48F-4CEC-8A24-424EC27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076" name="Picture 4" descr="prototype属性">
            <a:extLst>
              <a:ext uri="{FF2B5EF4-FFF2-40B4-BE49-F238E27FC236}">
                <a16:creationId xmlns:a16="http://schemas.microsoft.com/office/drawing/2014/main" id="{349CD16D-F881-4FBD-ADDD-D39F305D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72" y="2171769"/>
            <a:ext cx="7453456" cy="38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D9DD097-9E82-4343-B7A9-6C859B8451C4}"/>
              </a:ext>
            </a:extLst>
          </p:cNvPr>
          <p:cNvSpPr/>
          <p:nvPr/>
        </p:nvSpPr>
        <p:spPr>
          <a:xfrm>
            <a:off x="5452935" y="2137507"/>
            <a:ext cx="957944" cy="81425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08FA68-B045-4106-9980-8AB4AE0EA451}"/>
              </a:ext>
            </a:extLst>
          </p:cNvPr>
          <p:cNvSpPr/>
          <p:nvPr/>
        </p:nvSpPr>
        <p:spPr>
          <a:xfrm>
            <a:off x="7235059" y="2137506"/>
            <a:ext cx="957944" cy="81425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C0EDAC8-EDFA-47DC-B43B-D810F0425A6B}"/>
              </a:ext>
            </a:extLst>
          </p:cNvPr>
          <p:cNvSpPr/>
          <p:nvPr/>
        </p:nvSpPr>
        <p:spPr>
          <a:xfrm>
            <a:off x="5617028" y="4230258"/>
            <a:ext cx="957944" cy="81425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4B2AD-FD1A-4057-8D11-889C7AA9E44D}"/>
              </a:ext>
            </a:extLst>
          </p:cNvPr>
          <p:cNvSpPr txBox="1"/>
          <p:nvPr/>
        </p:nvSpPr>
        <p:spPr>
          <a:xfrm>
            <a:off x="2558144" y="4932262"/>
            <a:ext cx="40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函数连接实例与原型的机制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实例的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__proto__ =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函数的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prototype</a:t>
            </a: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相当于让孩子记住父亲是谁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C1F9306-51A0-43AD-AF98-FA6089B7ED66}"/>
                  </a:ext>
                </a:extLst>
              </p14:cNvPr>
              <p14:cNvContentPartPr/>
              <p14:nvPr/>
            </p14:nvContentPartPr>
            <p14:xfrm>
              <a:off x="3376371" y="3187149"/>
              <a:ext cx="170640" cy="3240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C1F9306-51A0-43AD-AF98-FA6089B7E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2051" y="3182829"/>
                <a:ext cx="179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A05F300-86A9-4245-AC67-DB50F4CB625C}"/>
                  </a:ext>
                </a:extLst>
              </p14:cNvPr>
              <p14:cNvContentPartPr/>
              <p14:nvPr/>
            </p14:nvContentPartPr>
            <p14:xfrm>
              <a:off x="3625851" y="2732109"/>
              <a:ext cx="1130760" cy="7135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A05F300-86A9-4245-AC67-DB50F4CB62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1530" y="2727789"/>
                <a:ext cx="1139403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6F46471B-730B-4A66-9F2B-0EF6274A009C}"/>
                  </a:ext>
                </a:extLst>
              </p14:cNvPr>
              <p14:cNvContentPartPr/>
              <p14:nvPr/>
            </p14:nvContentPartPr>
            <p14:xfrm>
              <a:off x="4705491" y="1504149"/>
              <a:ext cx="1223640" cy="103248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6F46471B-730B-4A66-9F2B-0EF6274A00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7496" y="1486149"/>
                <a:ext cx="125927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E33D53B9-2AC3-4BB0-AEA3-94AEA676AC32}"/>
                  </a:ext>
                </a:extLst>
              </p14:cNvPr>
              <p14:cNvContentPartPr/>
              <p14:nvPr/>
            </p14:nvContentPartPr>
            <p14:xfrm>
              <a:off x="4785051" y="3039909"/>
              <a:ext cx="70200" cy="370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E33D53B9-2AC3-4BB0-AEA3-94AEA676AC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0731" y="3035589"/>
                <a:ext cx="78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1F6F2E5-F710-4CC4-9F63-016CC77FF913}"/>
                  </a:ext>
                </a:extLst>
              </p14:cNvPr>
              <p14:cNvContentPartPr/>
              <p14:nvPr/>
            </p14:nvContentPartPr>
            <p14:xfrm>
              <a:off x="5202484" y="2504618"/>
              <a:ext cx="1607400" cy="11145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1F6F2E5-F710-4CC4-9F63-016CC77FF9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4844" y="2486978"/>
                <a:ext cx="164304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359C82F8-2576-407F-96BC-0E4AA60168DC}"/>
                  </a:ext>
                </a:extLst>
              </p14:cNvPr>
              <p14:cNvContentPartPr/>
              <p14:nvPr/>
            </p14:nvContentPartPr>
            <p14:xfrm>
              <a:off x="6921484" y="2695058"/>
              <a:ext cx="307800" cy="4892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359C82F8-2576-407F-96BC-0E4AA60168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03844" y="2677418"/>
                <a:ext cx="34344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92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BBC837D-5217-462A-8F41-D9C2E8BE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常见使用场景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52FEFBB-3FDB-463E-BB91-7AEBC6622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6B952-9C35-4664-9ECD-265BA47F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45F4-ED0F-4D10-AF48-720CA225E0BE}" type="datetime1">
              <a:rPr lang="en-US" altLang="zh-CN" smtClean="0"/>
              <a:t>9/21/2021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1D6E8-D447-4A1D-AFD3-EBD22660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1247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3d166ccc-e5d2-44df-b355-5ea9df743e8b" xsi:nil="true"/>
    <Students xmlns="3d166ccc-e5d2-44df-b355-5ea9df743e8b">
      <UserInfo>
        <DisplayName/>
        <AccountId xsi:nil="true"/>
        <AccountType/>
      </UserInfo>
    </Students>
    <Templates xmlns="3d166ccc-e5d2-44df-b355-5ea9df743e8b" xsi:nil="true"/>
    <Teachers xmlns="3d166ccc-e5d2-44df-b355-5ea9df743e8b">
      <UserInfo>
        <DisplayName/>
        <AccountId xsi:nil="true"/>
        <AccountType/>
      </UserInfo>
    </Teachers>
    <Student_Groups xmlns="3d166ccc-e5d2-44df-b355-5ea9df743e8b">
      <UserInfo>
        <DisplayName/>
        <AccountId xsi:nil="true"/>
        <AccountType/>
      </UserInfo>
    </Student_Groups>
    <Self_Registration_Enabled xmlns="3d166ccc-e5d2-44df-b355-5ea9df743e8b" xsi:nil="true"/>
    <AppVersion xmlns="3d166ccc-e5d2-44df-b355-5ea9df743e8b" xsi:nil="true"/>
    <IsNotebookLocked xmlns="3d166ccc-e5d2-44df-b355-5ea9df743e8b" xsi:nil="true"/>
    <Math_Settings xmlns="3d166ccc-e5d2-44df-b355-5ea9df743e8b" xsi:nil="true"/>
    <Is_Collaboration_Space_Locked xmlns="3d166ccc-e5d2-44df-b355-5ea9df743e8b" xsi:nil="true"/>
    <LMS_Mappings xmlns="3d166ccc-e5d2-44df-b355-5ea9df743e8b" xsi:nil="true"/>
    <Invited_Students xmlns="3d166ccc-e5d2-44df-b355-5ea9df743e8b" xsi:nil="true"/>
    <FolderType xmlns="3d166ccc-e5d2-44df-b355-5ea9df743e8b" xsi:nil="true"/>
    <Distribution_Groups xmlns="3d166ccc-e5d2-44df-b355-5ea9df743e8b" xsi:nil="true"/>
    <Has_Teacher_Only_SectionGroup xmlns="3d166ccc-e5d2-44df-b355-5ea9df743e8b" xsi:nil="true"/>
    <DefaultSectionNames xmlns="3d166ccc-e5d2-44df-b355-5ea9df743e8b" xsi:nil="true"/>
    <TeamsChannelId xmlns="3d166ccc-e5d2-44df-b355-5ea9df743e8b" xsi:nil="true"/>
    <CultureName xmlns="3d166ccc-e5d2-44df-b355-5ea9df743e8b" xsi:nil="true"/>
    <Owner xmlns="3d166ccc-e5d2-44df-b355-5ea9df743e8b">
      <UserInfo>
        <DisplayName/>
        <AccountId xsi:nil="true"/>
        <AccountType/>
      </UserInfo>
    </Owner>
    <Teams_Channel_Section_Location xmlns="3d166ccc-e5d2-44df-b355-5ea9df743e8b" xsi:nil="true"/>
    <Invited_Teachers xmlns="3d166ccc-e5d2-44df-b355-5ea9df743e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EA1D8C68F58CA14C8A1389B6F1FB6620" ma:contentTypeVersion="24" ma:contentTypeDescription="新建文档。" ma:contentTypeScope="" ma:versionID="8a87da71e9ecef490a5e80e6a695b896">
  <xsd:schema xmlns:xsd="http://www.w3.org/2001/XMLSchema" xmlns:xs="http://www.w3.org/2001/XMLSchema" xmlns:p="http://schemas.microsoft.com/office/2006/metadata/properties" xmlns:ns3="46cf8545-27f4-472c-9260-405e311e1c7b" xmlns:ns4="3d166ccc-e5d2-44df-b355-5ea9df743e8b" targetNamespace="http://schemas.microsoft.com/office/2006/metadata/properties" ma:root="true" ma:fieldsID="2c6386b32d33bafac4ab17e7c2952f98" ns3:_="" ns4:_="">
    <xsd:import namespace="46cf8545-27f4-472c-9260-405e311e1c7b"/>
    <xsd:import namespace="3d166ccc-e5d2-44df-b355-5ea9df743e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f8545-27f4-472c-9260-405e311e1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66ccc-e5d2-44df-b355-5ea9df743e8b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msChannelId" ma:index="15" nillable="true" ma:displayName="Teams Channel Id" ma:internalName="TeamsChannelId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7" nillable="true" ma:displayName="Math Settings" ma:internalName="Math_Settings">
      <xsd:simpleType>
        <xsd:restriction base="dms:Text"/>
      </xsd:simple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Teams_Channel_Section_Location" ma:index="31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ADC883-1322-4D84-B778-E05DBE9ABB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2CFF3-4B58-4658-B08D-B44FBE0481E1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3d166ccc-e5d2-44df-b355-5ea9df743e8b"/>
    <ds:schemaRef ds:uri="46cf8545-27f4-472c-9260-405e311e1c7b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AF386F1-A5A7-439A-A3FC-DC474D970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f8545-27f4-472c-9260-405e311e1c7b"/>
    <ds:schemaRef ds:uri="3d166ccc-e5d2-44df-b355-5ea9df743e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2753</Words>
  <Application>Microsoft Office PowerPoint</Application>
  <PresentationFormat>宽屏</PresentationFormat>
  <Paragraphs>296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Arial</vt:lpstr>
      <vt:lpstr>Century Gothic</vt:lpstr>
      <vt:lpstr>Wingdings</vt:lpstr>
      <vt:lpstr>画廊</vt:lpstr>
      <vt:lpstr> 2021Web开发技术 实践-1：JavaScript</vt:lpstr>
      <vt:lpstr>JavaScript概念指南</vt:lpstr>
      <vt:lpstr>背景知识：基于类和基于原型的面向对象</vt:lpstr>
      <vt:lpstr>JS中的三种对象 Function &amp; Prototype &amp; Instance</vt:lpstr>
      <vt:lpstr>JavaScript中的原型对象系统图解： 基于原型，成于函数</vt:lpstr>
      <vt:lpstr>Prototypes’ View: _ _proto_ _和原型链 （认爹：找公共方法）</vt:lpstr>
      <vt:lpstr>Functions’ View：constructor直接和间接构造 （认妈：造兄弟）</vt:lpstr>
      <vt:lpstr>函数才有的prototype属性（与原型的绑定） </vt:lpstr>
      <vt:lpstr>常见使用场景</vt:lpstr>
      <vt:lpstr>命令行（Node.js）</vt:lpstr>
      <vt:lpstr>现代浏览器的开发者工具</vt:lpstr>
      <vt:lpstr>以场景为线索的JS常用命令指南</vt:lpstr>
      <vt:lpstr>调试&amp;测试 </vt:lpstr>
      <vt:lpstr>调试&amp;测试</vt:lpstr>
      <vt:lpstr>调试&amp;测试</vt:lpstr>
      <vt:lpstr>调试&amp;测试</vt:lpstr>
      <vt:lpstr>调试&amp;测试</vt:lpstr>
      <vt:lpstr>面向过程编程</vt:lpstr>
      <vt:lpstr>面向过程编程</vt:lpstr>
      <vt:lpstr>面向过程对象编程（函数式编程）</vt:lpstr>
      <vt:lpstr>面向过程对象编程（函数式编程）</vt:lpstr>
      <vt:lpstr>面向对象编程</vt:lpstr>
      <vt:lpstr>面向对象编程</vt:lpstr>
      <vt:lpstr>面向对象编程</vt:lpstr>
      <vt:lpstr>面向浏览器编程</vt:lpstr>
      <vt:lpstr>面向浏览器编程</vt:lpstr>
      <vt:lpstr>面向浏览器/文件系统编程</vt:lpstr>
      <vt:lpstr>面向浏览器/文件系统编程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实践-1：JavaScript</dc:title>
  <dc:creator>赵作翰</dc:creator>
  <cp:lastModifiedBy>赵作翰</cp:lastModifiedBy>
  <cp:revision>1</cp:revision>
  <dcterms:created xsi:type="dcterms:W3CDTF">2021-09-17T09:58:39Z</dcterms:created>
  <dcterms:modified xsi:type="dcterms:W3CDTF">2021-09-21T12:03:26Z</dcterms:modified>
</cp:coreProperties>
</file>