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65" r:id="rId2"/>
    <p:sldId id="266" r:id="rId3"/>
    <p:sldId id="267" r:id="rId4"/>
    <p:sldId id="256" r:id="rId5"/>
    <p:sldId id="277" r:id="rId6"/>
    <p:sldId id="269" r:id="rId7"/>
    <p:sldId id="259" r:id="rId8"/>
    <p:sldId id="262" r:id="rId9"/>
    <p:sldId id="260" r:id="rId10"/>
    <p:sldId id="261" r:id="rId11"/>
    <p:sldId id="268" r:id="rId12"/>
    <p:sldId id="270" r:id="rId13"/>
    <p:sldId id="263" r:id="rId14"/>
    <p:sldId id="264" r:id="rId15"/>
    <p:sldId id="271" r:id="rId16"/>
    <p:sldId id="276" r:id="rId17"/>
    <p:sldId id="257" r:id="rId18"/>
    <p:sldId id="272" r:id="rId19"/>
    <p:sldId id="273" r:id="rId20"/>
    <p:sldId id="275" r:id="rId21"/>
    <p:sldId id="278" r:id="rId22"/>
    <p:sldId id="280" r:id="rId23"/>
    <p:sldId id="281" r:id="rId24"/>
    <p:sldId id="279" r:id="rId25"/>
    <p:sldId id="283" r:id="rId26"/>
    <p:sldId id="284" r:id="rId27"/>
    <p:sldId id="288" r:id="rId28"/>
    <p:sldId id="285" r:id="rId29"/>
    <p:sldId id="286" r:id="rId30"/>
    <p:sldId id="289" r:id="rId31"/>
    <p:sldId id="291" r:id="rId32"/>
    <p:sldId id="292" r:id="rId33"/>
    <p:sldId id="293" r:id="rId34"/>
    <p:sldId id="294" r:id="rId35"/>
    <p:sldId id="296" r:id="rId36"/>
    <p:sldId id="295" r:id="rId37"/>
    <p:sldId id="2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D2B6AA-919F-43DE-806E-F4EA5B741A9A}" v="15655" dt="2021-07-23T12:50:28.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75" autoAdjust="0"/>
  </p:normalViewPr>
  <p:slideViewPr>
    <p:cSldViewPr snapToGrid="0">
      <p:cViewPr varScale="1">
        <p:scale>
          <a:sx n="83" d="100"/>
          <a:sy n="83" d="100"/>
        </p:scale>
        <p:origin x="16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赵作翰" userId="443d8e21-a3a8-4d76-a659-60f0f41a8a20" providerId="ADAL" clId="{F4D2B6AA-919F-43DE-806E-F4EA5B741A9A}"/>
    <pc:docChg chg="undo redo custSel mod addSld delSld modSld sldOrd">
      <pc:chgData name="赵作翰" userId="443d8e21-a3a8-4d76-a659-60f0f41a8a20" providerId="ADAL" clId="{F4D2B6AA-919F-43DE-806E-F4EA5B741A9A}" dt="2021-07-23T12:50:28.864" v="15643" actId="2696"/>
      <pc:docMkLst>
        <pc:docMk/>
      </pc:docMkLst>
      <pc:sldChg chg="modSp">
        <pc:chgData name="赵作翰" userId="443d8e21-a3a8-4d76-a659-60f0f41a8a20" providerId="ADAL" clId="{F4D2B6AA-919F-43DE-806E-F4EA5B741A9A}" dt="2021-07-21T04:06:18.843" v="103" actId="20577"/>
        <pc:sldMkLst>
          <pc:docMk/>
          <pc:sldMk cId="381536880" sldId="256"/>
        </pc:sldMkLst>
        <pc:spChg chg="mod">
          <ac:chgData name="赵作翰" userId="443d8e21-a3a8-4d76-a659-60f0f41a8a20" providerId="ADAL" clId="{F4D2B6AA-919F-43DE-806E-F4EA5B741A9A}" dt="2021-07-21T04:06:18.843" v="103" actId="20577"/>
          <ac:spMkLst>
            <pc:docMk/>
            <pc:sldMk cId="381536880" sldId="256"/>
            <ac:spMk id="3" creationId="{AF16F77E-4008-4DEF-B250-3D530946BE87}"/>
          </ac:spMkLst>
        </pc:spChg>
      </pc:sldChg>
      <pc:sldChg chg="addSp delSp modSp modNotesTx">
        <pc:chgData name="赵作翰" userId="443d8e21-a3a8-4d76-a659-60f0f41a8a20" providerId="ADAL" clId="{F4D2B6AA-919F-43DE-806E-F4EA5B741A9A}" dt="2021-07-22T11:09:18.193" v="10106" actId="20577"/>
        <pc:sldMkLst>
          <pc:docMk/>
          <pc:sldMk cId="2920142746" sldId="257"/>
        </pc:sldMkLst>
        <pc:spChg chg="mod">
          <ac:chgData name="赵作翰" userId="443d8e21-a3a8-4d76-a659-60f0f41a8a20" providerId="ADAL" clId="{F4D2B6AA-919F-43DE-806E-F4EA5B741A9A}" dt="2021-07-22T02:56:24.599" v="6278" actId="20577"/>
          <ac:spMkLst>
            <pc:docMk/>
            <pc:sldMk cId="2920142746" sldId="257"/>
            <ac:spMk id="2" creationId="{65EE68BE-89FA-4392-A23F-FE5EDB0A0E1E}"/>
          </ac:spMkLst>
        </pc:spChg>
        <pc:spChg chg="mod">
          <ac:chgData name="赵作翰" userId="443d8e21-a3a8-4d76-a659-60f0f41a8a20" providerId="ADAL" clId="{F4D2B6AA-919F-43DE-806E-F4EA5B741A9A}" dt="2021-07-22T11:09:18.193" v="10106" actId="20577"/>
          <ac:spMkLst>
            <pc:docMk/>
            <pc:sldMk cId="2920142746" sldId="257"/>
            <ac:spMk id="3" creationId="{BD2A4E95-AE85-446E-BD31-721EB5AB59C4}"/>
          </ac:spMkLst>
        </pc:spChg>
        <pc:spChg chg="add del">
          <ac:chgData name="赵作翰" userId="443d8e21-a3a8-4d76-a659-60f0f41a8a20" providerId="ADAL" clId="{F4D2B6AA-919F-43DE-806E-F4EA5B741A9A}" dt="2021-07-22T03:23:06.032" v="7017"/>
          <ac:spMkLst>
            <pc:docMk/>
            <pc:sldMk cId="2920142746" sldId="257"/>
            <ac:spMk id="6" creationId="{1527FC00-1D97-49D3-BB3E-E7F18A911A5D}"/>
          </ac:spMkLst>
        </pc:spChg>
      </pc:sldChg>
      <pc:sldChg chg="modSp modNotesTx">
        <pc:chgData name="赵作翰" userId="443d8e21-a3a8-4d76-a659-60f0f41a8a20" providerId="ADAL" clId="{F4D2B6AA-919F-43DE-806E-F4EA5B741A9A}" dt="2021-07-22T10:33:38.661" v="8517" actId="20577"/>
        <pc:sldMkLst>
          <pc:docMk/>
          <pc:sldMk cId="2327687220" sldId="259"/>
        </pc:sldMkLst>
        <pc:spChg chg="mod">
          <ac:chgData name="赵作翰" userId="443d8e21-a3a8-4d76-a659-60f0f41a8a20" providerId="ADAL" clId="{F4D2B6AA-919F-43DE-806E-F4EA5B741A9A}" dt="2021-07-21T12:09:16.354" v="1007" actId="20577"/>
          <ac:spMkLst>
            <pc:docMk/>
            <pc:sldMk cId="2327687220" sldId="259"/>
            <ac:spMk id="2" creationId="{5A85764D-CD7B-487D-8376-D8D45A09AD1D}"/>
          </ac:spMkLst>
        </pc:spChg>
      </pc:sldChg>
      <pc:sldChg chg="modSp modNotesTx">
        <pc:chgData name="赵作翰" userId="443d8e21-a3a8-4d76-a659-60f0f41a8a20" providerId="ADAL" clId="{F4D2B6AA-919F-43DE-806E-F4EA5B741A9A}" dt="2021-07-21T14:34:41.546" v="1865" actId="20577"/>
        <pc:sldMkLst>
          <pc:docMk/>
          <pc:sldMk cId="3137197959" sldId="260"/>
        </pc:sldMkLst>
        <pc:spChg chg="mod">
          <ac:chgData name="赵作翰" userId="443d8e21-a3a8-4d76-a659-60f0f41a8a20" providerId="ADAL" clId="{F4D2B6AA-919F-43DE-806E-F4EA5B741A9A}" dt="2021-07-21T04:11:58.617" v="149" actId="20577"/>
          <ac:spMkLst>
            <pc:docMk/>
            <pc:sldMk cId="3137197959" sldId="260"/>
            <ac:spMk id="2" creationId="{FE902469-C498-418E-BB5A-614CAFDE43F2}"/>
          </ac:spMkLst>
        </pc:spChg>
      </pc:sldChg>
      <pc:sldChg chg="modSp modNotesTx">
        <pc:chgData name="赵作翰" userId="443d8e21-a3a8-4d76-a659-60f0f41a8a20" providerId="ADAL" clId="{F4D2B6AA-919F-43DE-806E-F4EA5B741A9A}" dt="2021-07-21T14:47:34.280" v="2678" actId="20577"/>
        <pc:sldMkLst>
          <pc:docMk/>
          <pc:sldMk cId="3272086412" sldId="261"/>
        </pc:sldMkLst>
        <pc:spChg chg="mod">
          <ac:chgData name="赵作翰" userId="443d8e21-a3a8-4d76-a659-60f0f41a8a20" providerId="ADAL" clId="{F4D2B6AA-919F-43DE-806E-F4EA5B741A9A}" dt="2021-07-21T04:12:13.919" v="159" actId="20577"/>
          <ac:spMkLst>
            <pc:docMk/>
            <pc:sldMk cId="3272086412" sldId="261"/>
            <ac:spMk id="2" creationId="{B435D89C-150C-4AB9-881E-5A91698EDCC1}"/>
          </ac:spMkLst>
        </pc:spChg>
      </pc:sldChg>
      <pc:sldChg chg="modSp modNotesTx">
        <pc:chgData name="赵作翰" userId="443d8e21-a3a8-4d76-a659-60f0f41a8a20" providerId="ADAL" clId="{F4D2B6AA-919F-43DE-806E-F4EA5B741A9A}" dt="2021-07-21T12:30:50.350" v="1247" actId="20577"/>
        <pc:sldMkLst>
          <pc:docMk/>
          <pc:sldMk cId="2185959552" sldId="262"/>
        </pc:sldMkLst>
        <pc:spChg chg="mod">
          <ac:chgData name="赵作翰" userId="443d8e21-a3a8-4d76-a659-60f0f41a8a20" providerId="ADAL" clId="{F4D2B6AA-919F-43DE-806E-F4EA5B741A9A}" dt="2021-07-21T04:11:52.320" v="144" actId="20577"/>
          <ac:spMkLst>
            <pc:docMk/>
            <pc:sldMk cId="2185959552" sldId="262"/>
            <ac:spMk id="2" creationId="{AB795783-6209-40E7-9342-67A813545B5D}"/>
          </ac:spMkLst>
        </pc:spChg>
      </pc:sldChg>
      <pc:sldChg chg="modNotesTx">
        <pc:chgData name="赵作翰" userId="443d8e21-a3a8-4d76-a659-60f0f41a8a20" providerId="ADAL" clId="{F4D2B6AA-919F-43DE-806E-F4EA5B741A9A}" dt="2021-07-21T15:57:47.783" v="5261" actId="20577"/>
        <pc:sldMkLst>
          <pc:docMk/>
          <pc:sldMk cId="1789064433" sldId="263"/>
        </pc:sldMkLst>
      </pc:sldChg>
      <pc:sldChg chg="modNotesTx">
        <pc:chgData name="赵作翰" userId="443d8e21-a3a8-4d76-a659-60f0f41a8a20" providerId="ADAL" clId="{F4D2B6AA-919F-43DE-806E-F4EA5B741A9A}" dt="2021-07-21T15:58:57.017" v="5262" actId="20577"/>
        <pc:sldMkLst>
          <pc:docMk/>
          <pc:sldMk cId="1961456928" sldId="264"/>
        </pc:sldMkLst>
      </pc:sldChg>
      <pc:sldChg chg="addSp delSp modSp add ord">
        <pc:chgData name="赵作翰" userId="443d8e21-a3a8-4d76-a659-60f0f41a8a20" providerId="ADAL" clId="{F4D2B6AA-919F-43DE-806E-F4EA5B741A9A}" dt="2021-07-21T04:05:44.686" v="79" actId="27636"/>
        <pc:sldMkLst>
          <pc:docMk/>
          <pc:sldMk cId="3515918151" sldId="265"/>
        </pc:sldMkLst>
        <pc:spChg chg="del">
          <ac:chgData name="赵作翰" userId="443d8e21-a3a8-4d76-a659-60f0f41a8a20" providerId="ADAL" clId="{F4D2B6AA-919F-43DE-806E-F4EA5B741A9A}" dt="2021-07-21T04:04:52.361" v="2"/>
          <ac:spMkLst>
            <pc:docMk/>
            <pc:sldMk cId="3515918151" sldId="265"/>
            <ac:spMk id="2" creationId="{D218DFC3-D337-454B-B305-9E9303881C6F}"/>
          </ac:spMkLst>
        </pc:spChg>
        <pc:spChg chg="del">
          <ac:chgData name="赵作翰" userId="443d8e21-a3a8-4d76-a659-60f0f41a8a20" providerId="ADAL" clId="{F4D2B6AA-919F-43DE-806E-F4EA5B741A9A}" dt="2021-07-21T04:04:52.361" v="2"/>
          <ac:spMkLst>
            <pc:docMk/>
            <pc:sldMk cId="3515918151" sldId="265"/>
            <ac:spMk id="3" creationId="{3D90BCC9-FB6D-4066-A3A6-45F41B4AD995}"/>
          </ac:spMkLst>
        </pc:spChg>
        <pc:spChg chg="add mod">
          <ac:chgData name="赵作翰" userId="443d8e21-a3a8-4d76-a659-60f0f41a8a20" providerId="ADAL" clId="{F4D2B6AA-919F-43DE-806E-F4EA5B741A9A}" dt="2021-07-21T04:05:44.686" v="79" actId="27636"/>
          <ac:spMkLst>
            <pc:docMk/>
            <pc:sldMk cId="3515918151" sldId="265"/>
            <ac:spMk id="6" creationId="{A22061C2-B9D9-4CEB-B591-89613A1CB5E5}"/>
          </ac:spMkLst>
        </pc:spChg>
        <pc:spChg chg="add mod">
          <ac:chgData name="赵作翰" userId="443d8e21-a3a8-4d76-a659-60f0f41a8a20" providerId="ADAL" clId="{F4D2B6AA-919F-43DE-806E-F4EA5B741A9A}" dt="2021-07-21T04:05:20.645" v="47" actId="20577"/>
          <ac:spMkLst>
            <pc:docMk/>
            <pc:sldMk cId="3515918151" sldId="265"/>
            <ac:spMk id="7" creationId="{E5DDDC00-BEC0-4777-BFE3-8948C6689D6C}"/>
          </ac:spMkLst>
        </pc:spChg>
      </pc:sldChg>
      <pc:sldChg chg="addSp delSp modSp add">
        <pc:chgData name="赵作翰" userId="443d8e21-a3a8-4d76-a659-60f0f41a8a20" providerId="ADAL" clId="{F4D2B6AA-919F-43DE-806E-F4EA5B741A9A}" dt="2021-07-21T04:16:43.024" v="484" actId="20577"/>
        <pc:sldMkLst>
          <pc:docMk/>
          <pc:sldMk cId="2313298677" sldId="266"/>
        </pc:sldMkLst>
        <pc:spChg chg="mod">
          <ac:chgData name="赵作翰" userId="443d8e21-a3a8-4d76-a659-60f0f41a8a20" providerId="ADAL" clId="{F4D2B6AA-919F-43DE-806E-F4EA5B741A9A}" dt="2021-07-21T04:06:46.108" v="113" actId="20577"/>
          <ac:spMkLst>
            <pc:docMk/>
            <pc:sldMk cId="2313298677" sldId="266"/>
            <ac:spMk id="2" creationId="{B5481AB6-FE57-4A8E-A799-B5848479F7E2}"/>
          </ac:spMkLst>
        </pc:spChg>
        <pc:spChg chg="del">
          <ac:chgData name="赵作翰" userId="443d8e21-a3a8-4d76-a659-60f0f41a8a20" providerId="ADAL" clId="{F4D2B6AA-919F-43DE-806E-F4EA5B741A9A}" dt="2021-07-21T04:08:08.273" v="115"/>
          <ac:spMkLst>
            <pc:docMk/>
            <pc:sldMk cId="2313298677" sldId="266"/>
            <ac:spMk id="3" creationId="{A9FDDCF4-A06C-441C-B156-A97E12BA47F8}"/>
          </ac:spMkLst>
        </pc:spChg>
        <pc:spChg chg="add mod">
          <ac:chgData name="赵作翰" userId="443d8e21-a3a8-4d76-a659-60f0f41a8a20" providerId="ADAL" clId="{F4D2B6AA-919F-43DE-806E-F4EA5B741A9A}" dt="2021-07-21T04:08:10.886" v="120" actId="20577"/>
          <ac:spMkLst>
            <pc:docMk/>
            <pc:sldMk cId="2313298677" sldId="266"/>
            <ac:spMk id="6" creationId="{89F45D26-A4EA-46C6-970C-CA38B8EBB399}"/>
          </ac:spMkLst>
        </pc:spChg>
        <pc:spChg chg="add mod">
          <ac:chgData name="赵作翰" userId="443d8e21-a3a8-4d76-a659-60f0f41a8a20" providerId="ADAL" clId="{F4D2B6AA-919F-43DE-806E-F4EA5B741A9A}" dt="2021-07-21T04:14:47.288" v="329" actId="20577"/>
          <ac:spMkLst>
            <pc:docMk/>
            <pc:sldMk cId="2313298677" sldId="266"/>
            <ac:spMk id="7" creationId="{46E26C8D-98CB-4E49-848D-F73C4CA5AEB6}"/>
          </ac:spMkLst>
        </pc:spChg>
        <pc:spChg chg="add mod">
          <ac:chgData name="赵作翰" userId="443d8e21-a3a8-4d76-a659-60f0f41a8a20" providerId="ADAL" clId="{F4D2B6AA-919F-43DE-806E-F4EA5B741A9A}" dt="2021-07-21T04:08:13.651" v="125" actId="20577"/>
          <ac:spMkLst>
            <pc:docMk/>
            <pc:sldMk cId="2313298677" sldId="266"/>
            <ac:spMk id="8" creationId="{CBD48E46-B964-4B91-9082-EA2DC68F3538}"/>
          </ac:spMkLst>
        </pc:spChg>
        <pc:spChg chg="add mod">
          <ac:chgData name="赵作翰" userId="443d8e21-a3a8-4d76-a659-60f0f41a8a20" providerId="ADAL" clId="{F4D2B6AA-919F-43DE-806E-F4EA5B741A9A}" dt="2021-07-21T04:16:43.024" v="484" actId="20577"/>
          <ac:spMkLst>
            <pc:docMk/>
            <pc:sldMk cId="2313298677" sldId="266"/>
            <ac:spMk id="9" creationId="{39EEF67C-2204-4150-B992-E2DCAC776ADC}"/>
          </ac:spMkLst>
        </pc:spChg>
      </pc:sldChg>
      <pc:sldChg chg="addSp delSp modSp add">
        <pc:chgData name="赵作翰" userId="443d8e21-a3a8-4d76-a659-60f0f41a8a20" providerId="ADAL" clId="{F4D2B6AA-919F-43DE-806E-F4EA5B741A9A}" dt="2021-07-21T04:30:11.914" v="876" actId="20577"/>
        <pc:sldMkLst>
          <pc:docMk/>
          <pc:sldMk cId="3986210648" sldId="267"/>
        </pc:sldMkLst>
        <pc:spChg chg="mod">
          <ac:chgData name="赵作翰" userId="443d8e21-a3a8-4d76-a659-60f0f41a8a20" providerId="ADAL" clId="{F4D2B6AA-919F-43DE-806E-F4EA5B741A9A}" dt="2021-07-21T04:09:09.459" v="134" actId="20577"/>
          <ac:spMkLst>
            <pc:docMk/>
            <pc:sldMk cId="3986210648" sldId="267"/>
            <ac:spMk id="2" creationId="{1408E5A3-1903-4FFB-8438-7586AD1B9B86}"/>
          </ac:spMkLst>
        </pc:spChg>
        <pc:spChg chg="add del mod">
          <ac:chgData name="赵作翰" userId="443d8e21-a3a8-4d76-a659-60f0f41a8a20" providerId="ADAL" clId="{F4D2B6AA-919F-43DE-806E-F4EA5B741A9A}" dt="2021-07-21T04:30:11.914" v="876" actId="20577"/>
          <ac:spMkLst>
            <pc:docMk/>
            <pc:sldMk cId="3986210648" sldId="267"/>
            <ac:spMk id="3" creationId="{C261FBC2-D572-4FF6-966C-2CB11C01E214}"/>
          </ac:spMkLst>
        </pc:spChg>
        <pc:spChg chg="add del mod">
          <ac:chgData name="赵作翰" userId="443d8e21-a3a8-4d76-a659-60f0f41a8a20" providerId="ADAL" clId="{F4D2B6AA-919F-43DE-806E-F4EA5B741A9A}" dt="2021-07-21T04:19:54.354" v="490"/>
          <ac:spMkLst>
            <pc:docMk/>
            <pc:sldMk cId="3986210648" sldId="267"/>
            <ac:spMk id="7" creationId="{55418040-E8A6-4A2C-8DBF-2ED2A9B7B9BA}"/>
          </ac:spMkLst>
        </pc:spChg>
        <pc:spChg chg="add del mod">
          <ac:chgData name="赵作翰" userId="443d8e21-a3a8-4d76-a659-60f0f41a8a20" providerId="ADAL" clId="{F4D2B6AA-919F-43DE-806E-F4EA5B741A9A}" dt="2021-07-21T04:19:54.354" v="490"/>
          <ac:spMkLst>
            <pc:docMk/>
            <pc:sldMk cId="3986210648" sldId="267"/>
            <ac:spMk id="8" creationId="{B995641B-8302-4F5D-9DA5-DF18720BAFC5}"/>
          </ac:spMkLst>
        </pc:spChg>
        <pc:spChg chg="add del mod">
          <ac:chgData name="赵作翰" userId="443d8e21-a3a8-4d76-a659-60f0f41a8a20" providerId="ADAL" clId="{F4D2B6AA-919F-43DE-806E-F4EA5B741A9A}" dt="2021-07-21T04:19:54.354" v="490"/>
          <ac:spMkLst>
            <pc:docMk/>
            <pc:sldMk cId="3986210648" sldId="267"/>
            <ac:spMk id="9" creationId="{819DB759-0CC8-431E-822D-2B04456D4717}"/>
          </ac:spMkLst>
        </pc:spChg>
        <pc:spChg chg="add del mod">
          <ac:chgData name="赵作翰" userId="443d8e21-a3a8-4d76-a659-60f0f41a8a20" providerId="ADAL" clId="{F4D2B6AA-919F-43DE-806E-F4EA5B741A9A}" dt="2021-07-21T04:19:54.354" v="490"/>
          <ac:spMkLst>
            <pc:docMk/>
            <pc:sldMk cId="3986210648" sldId="267"/>
            <ac:spMk id="10" creationId="{DF7400FB-B3C5-475D-B28D-E24ECD6685EA}"/>
          </ac:spMkLst>
        </pc:spChg>
        <pc:graphicFrameChg chg="add del mod modGraphic">
          <ac:chgData name="赵作翰" userId="443d8e21-a3a8-4d76-a659-60f0f41a8a20" providerId="ADAL" clId="{F4D2B6AA-919F-43DE-806E-F4EA5B741A9A}" dt="2021-07-21T04:19:38.838" v="488"/>
          <ac:graphicFrameMkLst>
            <pc:docMk/>
            <pc:sldMk cId="3986210648" sldId="267"/>
            <ac:graphicFrameMk id="6" creationId="{B8A72E04-989C-4068-A9CA-90F38DD873AC}"/>
          </ac:graphicFrameMkLst>
        </pc:graphicFrameChg>
      </pc:sldChg>
      <pc:sldChg chg="addSp modSp add modNotesTx">
        <pc:chgData name="赵作翰" userId="443d8e21-a3a8-4d76-a659-60f0f41a8a20" providerId="ADAL" clId="{F4D2B6AA-919F-43DE-806E-F4EA5B741A9A}" dt="2021-07-22T03:05:49.034" v="6766" actId="13926"/>
        <pc:sldMkLst>
          <pc:docMk/>
          <pc:sldMk cId="128987157" sldId="268"/>
        </pc:sldMkLst>
        <pc:spChg chg="mod">
          <ac:chgData name="赵作翰" userId="443d8e21-a3a8-4d76-a659-60f0f41a8a20" providerId="ADAL" clId="{F4D2B6AA-919F-43DE-806E-F4EA5B741A9A}" dt="2021-07-21T04:12:24.877" v="178" actId="20577"/>
          <ac:spMkLst>
            <pc:docMk/>
            <pc:sldMk cId="128987157" sldId="268"/>
            <ac:spMk id="2" creationId="{E9A7FD8A-3C1A-4CE4-9E05-F3935D724A8B}"/>
          </ac:spMkLst>
        </pc:spChg>
        <pc:spChg chg="mod">
          <ac:chgData name="赵作翰" userId="443d8e21-a3a8-4d76-a659-60f0f41a8a20" providerId="ADAL" clId="{F4D2B6AA-919F-43DE-806E-F4EA5B741A9A}" dt="2021-07-21T14:56:26.909" v="2991" actId="207"/>
          <ac:spMkLst>
            <pc:docMk/>
            <pc:sldMk cId="128987157" sldId="268"/>
            <ac:spMk id="3" creationId="{17A9BFB4-2DB4-4C47-B370-EF9FFA4A81CF}"/>
          </ac:spMkLst>
        </pc:spChg>
        <pc:spChg chg="add mod">
          <ac:chgData name="赵作翰" userId="443d8e21-a3a8-4d76-a659-60f0f41a8a20" providerId="ADAL" clId="{F4D2B6AA-919F-43DE-806E-F4EA5B741A9A}" dt="2021-07-22T03:05:49.034" v="6766" actId="13926"/>
          <ac:spMkLst>
            <pc:docMk/>
            <pc:sldMk cId="128987157" sldId="268"/>
            <ac:spMk id="6" creationId="{A718E2A8-D357-4B63-870A-D119BE3DAAB4}"/>
          </ac:spMkLst>
        </pc:spChg>
      </pc:sldChg>
      <pc:sldChg chg="addSp delSp modSp add">
        <pc:chgData name="赵作翰" userId="443d8e21-a3a8-4d76-a659-60f0f41a8a20" providerId="ADAL" clId="{F4D2B6AA-919F-43DE-806E-F4EA5B741A9A}" dt="2021-07-22T10:35:47.477" v="8578" actId="27636"/>
        <pc:sldMkLst>
          <pc:docMk/>
          <pc:sldMk cId="955300496" sldId="269"/>
        </pc:sldMkLst>
        <pc:spChg chg="del">
          <ac:chgData name="赵作翰" userId="443d8e21-a3a8-4d76-a659-60f0f41a8a20" providerId="ADAL" clId="{F4D2B6AA-919F-43DE-806E-F4EA5B741A9A}" dt="2021-07-21T04:30:28.819" v="878"/>
          <ac:spMkLst>
            <pc:docMk/>
            <pc:sldMk cId="955300496" sldId="269"/>
            <ac:spMk id="2" creationId="{56AC8A64-C97E-46AA-8E34-D575FF361192}"/>
          </ac:spMkLst>
        </pc:spChg>
        <pc:spChg chg="del">
          <ac:chgData name="赵作翰" userId="443d8e21-a3a8-4d76-a659-60f0f41a8a20" providerId="ADAL" clId="{F4D2B6AA-919F-43DE-806E-F4EA5B741A9A}" dt="2021-07-21T04:30:28.819" v="878"/>
          <ac:spMkLst>
            <pc:docMk/>
            <pc:sldMk cId="955300496" sldId="269"/>
            <ac:spMk id="3" creationId="{3848F314-7B87-43CE-B57E-E2C061907BF8}"/>
          </ac:spMkLst>
        </pc:spChg>
        <pc:spChg chg="add mod">
          <ac:chgData name="赵作翰" userId="443d8e21-a3a8-4d76-a659-60f0f41a8a20" providerId="ADAL" clId="{F4D2B6AA-919F-43DE-806E-F4EA5B741A9A}" dt="2021-07-21T04:30:39.277" v="900" actId="20577"/>
          <ac:spMkLst>
            <pc:docMk/>
            <pc:sldMk cId="955300496" sldId="269"/>
            <ac:spMk id="6" creationId="{62C95195-D111-4429-97D9-600C63566128}"/>
          </ac:spMkLst>
        </pc:spChg>
        <pc:spChg chg="add mod">
          <ac:chgData name="赵作翰" userId="443d8e21-a3a8-4d76-a659-60f0f41a8a20" providerId="ADAL" clId="{F4D2B6AA-919F-43DE-806E-F4EA5B741A9A}" dt="2021-07-22T10:35:47.477" v="8578" actId="27636"/>
          <ac:spMkLst>
            <pc:docMk/>
            <pc:sldMk cId="955300496" sldId="269"/>
            <ac:spMk id="7" creationId="{E7B11979-5038-4DEA-BB3F-51A37C754D5B}"/>
          </ac:spMkLst>
        </pc:spChg>
      </pc:sldChg>
      <pc:sldChg chg="addSp delSp modSp add">
        <pc:chgData name="赵作翰" userId="443d8e21-a3a8-4d76-a659-60f0f41a8a20" providerId="ADAL" clId="{F4D2B6AA-919F-43DE-806E-F4EA5B741A9A}" dt="2021-07-22T10:16:18.360" v="8069" actId="20577"/>
        <pc:sldMkLst>
          <pc:docMk/>
          <pc:sldMk cId="31387279" sldId="270"/>
        </pc:sldMkLst>
        <pc:spChg chg="del">
          <ac:chgData name="赵作翰" userId="443d8e21-a3a8-4d76-a659-60f0f41a8a20" providerId="ADAL" clId="{F4D2B6AA-919F-43DE-806E-F4EA5B741A9A}" dt="2021-07-21T15:09:23.280" v="3381"/>
          <ac:spMkLst>
            <pc:docMk/>
            <pc:sldMk cId="31387279" sldId="270"/>
            <ac:spMk id="2" creationId="{DAF848B2-7FAC-4DC8-B637-8BE7FC225E38}"/>
          </ac:spMkLst>
        </pc:spChg>
        <pc:spChg chg="del">
          <ac:chgData name="赵作翰" userId="443d8e21-a3a8-4d76-a659-60f0f41a8a20" providerId="ADAL" clId="{F4D2B6AA-919F-43DE-806E-F4EA5B741A9A}" dt="2021-07-21T15:09:23.280" v="3381"/>
          <ac:spMkLst>
            <pc:docMk/>
            <pc:sldMk cId="31387279" sldId="270"/>
            <ac:spMk id="3" creationId="{DF443A00-7272-43A1-ADC6-CE92214990D7}"/>
          </ac:spMkLst>
        </pc:spChg>
        <pc:spChg chg="add mod">
          <ac:chgData name="赵作翰" userId="443d8e21-a3a8-4d76-a659-60f0f41a8a20" providerId="ADAL" clId="{F4D2B6AA-919F-43DE-806E-F4EA5B741A9A}" dt="2021-07-22T10:15:47.175" v="8052" actId="20577"/>
          <ac:spMkLst>
            <pc:docMk/>
            <pc:sldMk cId="31387279" sldId="270"/>
            <ac:spMk id="6" creationId="{D3330A0F-4954-4F91-816D-6B1153AD7978}"/>
          </ac:spMkLst>
        </pc:spChg>
        <pc:spChg chg="add mod">
          <ac:chgData name="赵作翰" userId="443d8e21-a3a8-4d76-a659-60f0f41a8a20" providerId="ADAL" clId="{F4D2B6AA-919F-43DE-806E-F4EA5B741A9A}" dt="2021-07-22T10:16:18.360" v="8069" actId="20577"/>
          <ac:spMkLst>
            <pc:docMk/>
            <pc:sldMk cId="31387279" sldId="270"/>
            <ac:spMk id="7" creationId="{8A569CB5-5F26-4A77-821B-FD0E3968129D}"/>
          </ac:spMkLst>
        </pc:spChg>
      </pc:sldChg>
      <pc:sldChg chg="modSp add modNotesTx">
        <pc:chgData name="赵作翰" userId="443d8e21-a3a8-4d76-a659-60f0f41a8a20" providerId="ADAL" clId="{F4D2B6AA-919F-43DE-806E-F4EA5B741A9A}" dt="2021-07-22T02:47:02.187" v="5872" actId="20577"/>
        <pc:sldMkLst>
          <pc:docMk/>
          <pc:sldMk cId="3971390528" sldId="271"/>
        </pc:sldMkLst>
        <pc:spChg chg="mod">
          <ac:chgData name="赵作翰" userId="443d8e21-a3a8-4d76-a659-60f0f41a8a20" providerId="ADAL" clId="{F4D2B6AA-919F-43DE-806E-F4EA5B741A9A}" dt="2021-07-21T15:52:44.929" v="5023" actId="20577"/>
          <ac:spMkLst>
            <pc:docMk/>
            <pc:sldMk cId="3971390528" sldId="271"/>
            <ac:spMk id="2" creationId="{2369CA8D-C77A-45A4-857E-1D43DF321457}"/>
          </ac:spMkLst>
        </pc:spChg>
        <pc:spChg chg="mod">
          <ac:chgData name="赵作翰" userId="443d8e21-a3a8-4d76-a659-60f0f41a8a20" providerId="ADAL" clId="{F4D2B6AA-919F-43DE-806E-F4EA5B741A9A}" dt="2021-07-22T02:47:02.187" v="5872" actId="20577"/>
          <ac:spMkLst>
            <pc:docMk/>
            <pc:sldMk cId="3971390528" sldId="271"/>
            <ac:spMk id="3" creationId="{FD7E7B10-DA05-4CE7-B2E5-EE4455EDD55F}"/>
          </ac:spMkLst>
        </pc:spChg>
      </pc:sldChg>
      <pc:sldChg chg="addSp delSp modSp add modNotesTx">
        <pc:chgData name="赵作翰" userId="443d8e21-a3a8-4d76-a659-60f0f41a8a20" providerId="ADAL" clId="{F4D2B6AA-919F-43DE-806E-F4EA5B741A9A}" dt="2021-07-22T10:45:38.730" v="8681" actId="20577"/>
        <pc:sldMkLst>
          <pc:docMk/>
          <pc:sldMk cId="1940883904" sldId="272"/>
        </pc:sldMkLst>
        <pc:spChg chg="mod">
          <ac:chgData name="赵作翰" userId="443d8e21-a3a8-4d76-a659-60f0f41a8a20" providerId="ADAL" clId="{F4D2B6AA-919F-43DE-806E-F4EA5B741A9A}" dt="2021-07-22T10:45:38.730" v="8681" actId="20577"/>
          <ac:spMkLst>
            <pc:docMk/>
            <pc:sldMk cId="1940883904" sldId="272"/>
            <ac:spMk id="2" creationId="{7D8D8305-447A-4E9C-9370-53E639938995}"/>
          </ac:spMkLst>
        </pc:spChg>
        <pc:spChg chg="mod">
          <ac:chgData name="赵作翰" userId="443d8e21-a3a8-4d76-a659-60f0f41a8a20" providerId="ADAL" clId="{F4D2B6AA-919F-43DE-806E-F4EA5B741A9A}" dt="2021-07-22T03:25:26.500" v="7250" actId="20577"/>
          <ac:spMkLst>
            <pc:docMk/>
            <pc:sldMk cId="1940883904" sldId="272"/>
            <ac:spMk id="3" creationId="{B9666927-3101-4361-9926-ED911A349DC6}"/>
          </ac:spMkLst>
        </pc:spChg>
        <pc:spChg chg="add mod">
          <ac:chgData name="赵作翰" userId="443d8e21-a3a8-4d76-a659-60f0f41a8a20" providerId="ADAL" clId="{F4D2B6AA-919F-43DE-806E-F4EA5B741A9A}" dt="2021-07-22T03:06:28.397" v="6819" actId="20577"/>
          <ac:spMkLst>
            <pc:docMk/>
            <pc:sldMk cId="1940883904" sldId="272"/>
            <ac:spMk id="6" creationId="{D2760B39-FF3F-47DC-9279-EF8E489C9703}"/>
          </ac:spMkLst>
        </pc:spChg>
        <pc:spChg chg="add del mod">
          <ac:chgData name="赵作翰" userId="443d8e21-a3a8-4d76-a659-60f0f41a8a20" providerId="ADAL" clId="{F4D2B6AA-919F-43DE-806E-F4EA5B741A9A}" dt="2021-07-22T03:22:15.005" v="6994" actId="478"/>
          <ac:spMkLst>
            <pc:docMk/>
            <pc:sldMk cId="1940883904" sldId="272"/>
            <ac:spMk id="7" creationId="{301DE955-3011-4460-A41B-0387A50E635F}"/>
          </ac:spMkLst>
        </pc:spChg>
        <pc:spChg chg="add del">
          <ac:chgData name="赵作翰" userId="443d8e21-a3a8-4d76-a659-60f0f41a8a20" providerId="ADAL" clId="{F4D2B6AA-919F-43DE-806E-F4EA5B741A9A}" dt="2021-07-22T03:21:52.280" v="6987"/>
          <ac:spMkLst>
            <pc:docMk/>
            <pc:sldMk cId="1940883904" sldId="272"/>
            <ac:spMk id="8" creationId="{B6A61513-7C40-4071-AB03-F3A644932116}"/>
          </ac:spMkLst>
        </pc:spChg>
        <pc:spChg chg="add del mod">
          <ac:chgData name="赵作翰" userId="443d8e21-a3a8-4d76-a659-60f0f41a8a20" providerId="ADAL" clId="{F4D2B6AA-919F-43DE-806E-F4EA5B741A9A}" dt="2021-07-22T03:22:11.209" v="6993"/>
          <ac:spMkLst>
            <pc:docMk/>
            <pc:sldMk cId="1940883904" sldId="272"/>
            <ac:spMk id="9" creationId="{C7E9950B-3EA2-4EE7-84F7-4784E94B7F15}"/>
          </ac:spMkLst>
        </pc:spChg>
        <pc:spChg chg="add del mod">
          <ac:chgData name="赵作翰" userId="443d8e21-a3a8-4d76-a659-60f0f41a8a20" providerId="ADAL" clId="{F4D2B6AA-919F-43DE-806E-F4EA5B741A9A}" dt="2021-07-22T03:22:21.654" v="6998"/>
          <ac:spMkLst>
            <pc:docMk/>
            <pc:sldMk cId="1940883904" sldId="272"/>
            <ac:spMk id="10" creationId="{D0FA95F4-C9CF-44FF-B52A-78F4419B1BE0}"/>
          </ac:spMkLst>
        </pc:spChg>
        <pc:spChg chg="add mod">
          <ac:chgData name="赵作翰" userId="443d8e21-a3a8-4d76-a659-60f0f41a8a20" providerId="ADAL" clId="{F4D2B6AA-919F-43DE-806E-F4EA5B741A9A}" dt="2021-07-22T03:22:51.326" v="7005"/>
          <ac:spMkLst>
            <pc:docMk/>
            <pc:sldMk cId="1940883904" sldId="272"/>
            <ac:spMk id="11" creationId="{2280A8B9-DB9C-47FD-813B-A2E5EC71F9AE}"/>
          </ac:spMkLst>
        </pc:spChg>
        <pc:spChg chg="add del">
          <ac:chgData name="赵作翰" userId="443d8e21-a3a8-4d76-a659-60f0f41a8a20" providerId="ADAL" clId="{F4D2B6AA-919F-43DE-806E-F4EA5B741A9A}" dt="2021-07-22T03:22:55.402" v="7011"/>
          <ac:spMkLst>
            <pc:docMk/>
            <pc:sldMk cId="1940883904" sldId="272"/>
            <ac:spMk id="12" creationId="{98B50D45-7C3B-4BD7-8B69-FC97E895EC26}"/>
          </ac:spMkLst>
        </pc:spChg>
        <pc:spChg chg="add del">
          <ac:chgData name="赵作翰" userId="443d8e21-a3a8-4d76-a659-60f0f41a8a20" providerId="ADAL" clId="{F4D2B6AA-919F-43DE-806E-F4EA5B741A9A}" dt="2021-07-22T03:23:02.115" v="7013"/>
          <ac:spMkLst>
            <pc:docMk/>
            <pc:sldMk cId="1940883904" sldId="272"/>
            <ac:spMk id="13" creationId="{9F7FF2F8-1D05-44AD-9F59-D08F7933ADAE}"/>
          </ac:spMkLst>
        </pc:spChg>
        <pc:spChg chg="add del">
          <ac:chgData name="赵作翰" userId="443d8e21-a3a8-4d76-a659-60f0f41a8a20" providerId="ADAL" clId="{F4D2B6AA-919F-43DE-806E-F4EA5B741A9A}" dt="2021-07-22T03:23:13.312" v="7019"/>
          <ac:spMkLst>
            <pc:docMk/>
            <pc:sldMk cId="1940883904" sldId="272"/>
            <ac:spMk id="14" creationId="{8C17E269-315A-40E2-8FCA-D1A26DB3AE86}"/>
          </ac:spMkLst>
        </pc:spChg>
      </pc:sldChg>
      <pc:sldChg chg="addSp delSp modSp add modNotesTx">
        <pc:chgData name="赵作翰" userId="443d8e21-a3a8-4d76-a659-60f0f41a8a20" providerId="ADAL" clId="{F4D2B6AA-919F-43DE-806E-F4EA5B741A9A}" dt="2021-07-22T10:45:42.688" v="8688" actId="20577"/>
        <pc:sldMkLst>
          <pc:docMk/>
          <pc:sldMk cId="2843009272" sldId="273"/>
        </pc:sldMkLst>
        <pc:spChg chg="mod">
          <ac:chgData name="赵作翰" userId="443d8e21-a3a8-4d76-a659-60f0f41a8a20" providerId="ADAL" clId="{F4D2B6AA-919F-43DE-806E-F4EA5B741A9A}" dt="2021-07-22T10:45:42.688" v="8688" actId="20577"/>
          <ac:spMkLst>
            <pc:docMk/>
            <pc:sldMk cId="2843009272" sldId="273"/>
            <ac:spMk id="2" creationId="{0F8AE64F-E162-45E7-8FBB-E50C303A6F36}"/>
          </ac:spMkLst>
        </pc:spChg>
        <pc:spChg chg="mod">
          <ac:chgData name="赵作翰" userId="443d8e21-a3a8-4d76-a659-60f0f41a8a20" providerId="ADAL" clId="{F4D2B6AA-919F-43DE-806E-F4EA5B741A9A}" dt="2021-07-22T10:15:04.623" v="8016" actId="20577"/>
          <ac:spMkLst>
            <pc:docMk/>
            <pc:sldMk cId="2843009272" sldId="273"/>
            <ac:spMk id="3" creationId="{F8330FE9-9C9F-40F4-A647-980D7730A738}"/>
          </ac:spMkLst>
        </pc:spChg>
        <pc:spChg chg="add del">
          <ac:chgData name="赵作翰" userId="443d8e21-a3a8-4d76-a659-60f0f41a8a20" providerId="ADAL" clId="{F4D2B6AA-919F-43DE-806E-F4EA5B741A9A}" dt="2021-07-22T03:23:04.021" v="7015"/>
          <ac:spMkLst>
            <pc:docMk/>
            <pc:sldMk cId="2843009272" sldId="273"/>
            <ac:spMk id="6" creationId="{F61BA07D-EBE5-402B-9496-F820CE89B687}"/>
          </ac:spMkLst>
        </pc:spChg>
      </pc:sldChg>
      <pc:sldChg chg="modSp add">
        <pc:chgData name="赵作翰" userId="443d8e21-a3a8-4d76-a659-60f0f41a8a20" providerId="ADAL" clId="{F4D2B6AA-919F-43DE-806E-F4EA5B741A9A}" dt="2021-07-23T12:50:23.323" v="15642" actId="15"/>
        <pc:sldMkLst>
          <pc:docMk/>
          <pc:sldMk cId="3214326877" sldId="274"/>
        </pc:sldMkLst>
        <pc:spChg chg="mod">
          <ac:chgData name="赵作翰" userId="443d8e21-a3a8-4d76-a659-60f0f41a8a20" providerId="ADAL" clId="{F4D2B6AA-919F-43DE-806E-F4EA5B741A9A}" dt="2021-07-22T02:54:28.260" v="6245" actId="20577"/>
          <ac:spMkLst>
            <pc:docMk/>
            <pc:sldMk cId="3214326877" sldId="274"/>
            <ac:spMk id="2" creationId="{A27CC655-E789-4818-9CAF-E530D29226C9}"/>
          </ac:spMkLst>
        </pc:spChg>
        <pc:spChg chg="mod">
          <ac:chgData name="赵作翰" userId="443d8e21-a3a8-4d76-a659-60f0f41a8a20" providerId="ADAL" clId="{F4D2B6AA-919F-43DE-806E-F4EA5B741A9A}" dt="2021-07-23T12:50:23.323" v="15642" actId="15"/>
          <ac:spMkLst>
            <pc:docMk/>
            <pc:sldMk cId="3214326877" sldId="274"/>
            <ac:spMk id="3" creationId="{180EDA02-5E3B-4F65-B8A3-3C831AB59085}"/>
          </ac:spMkLst>
        </pc:spChg>
      </pc:sldChg>
      <pc:sldChg chg="modSp add modNotesTx">
        <pc:chgData name="赵作翰" userId="443d8e21-a3a8-4d76-a659-60f0f41a8a20" providerId="ADAL" clId="{F4D2B6AA-919F-43DE-806E-F4EA5B741A9A}" dt="2021-07-22T11:31:37.685" v="10976" actId="20577"/>
        <pc:sldMkLst>
          <pc:docMk/>
          <pc:sldMk cId="776027673" sldId="275"/>
        </pc:sldMkLst>
        <pc:spChg chg="mod">
          <ac:chgData name="赵作翰" userId="443d8e21-a3a8-4d76-a659-60f0f41a8a20" providerId="ADAL" clId="{F4D2B6AA-919F-43DE-806E-F4EA5B741A9A}" dt="2021-07-22T11:01:17.833" v="9538" actId="122"/>
          <ac:spMkLst>
            <pc:docMk/>
            <pc:sldMk cId="776027673" sldId="275"/>
            <ac:spMk id="2" creationId="{4C4D3D8B-78A1-47EC-ADCA-7B50B00784B3}"/>
          </ac:spMkLst>
        </pc:spChg>
        <pc:spChg chg="mod">
          <ac:chgData name="赵作翰" userId="443d8e21-a3a8-4d76-a659-60f0f41a8a20" providerId="ADAL" clId="{F4D2B6AA-919F-43DE-806E-F4EA5B741A9A}" dt="2021-07-22T11:31:37.685" v="10976" actId="20577"/>
          <ac:spMkLst>
            <pc:docMk/>
            <pc:sldMk cId="776027673" sldId="275"/>
            <ac:spMk id="3" creationId="{C2A57031-B96F-4167-9DF3-4AE03A23D083}"/>
          </ac:spMkLst>
        </pc:spChg>
      </pc:sldChg>
      <pc:sldChg chg="addSp delSp modSp add">
        <pc:chgData name="赵作翰" userId="443d8e21-a3a8-4d76-a659-60f0f41a8a20" providerId="ADAL" clId="{F4D2B6AA-919F-43DE-806E-F4EA5B741A9A}" dt="2021-07-22T11:06:34.295" v="9911" actId="20577"/>
        <pc:sldMkLst>
          <pc:docMk/>
          <pc:sldMk cId="2508332201" sldId="276"/>
        </pc:sldMkLst>
        <pc:spChg chg="del">
          <ac:chgData name="赵作翰" userId="443d8e21-a3a8-4d76-a659-60f0f41a8a20" providerId="ADAL" clId="{F4D2B6AA-919F-43DE-806E-F4EA5B741A9A}" dt="2021-07-22T10:18:02.723" v="8149"/>
          <ac:spMkLst>
            <pc:docMk/>
            <pc:sldMk cId="2508332201" sldId="276"/>
            <ac:spMk id="2" creationId="{1EE57467-4673-4EFA-90EA-7C408B03D7ED}"/>
          </ac:spMkLst>
        </pc:spChg>
        <pc:spChg chg="del">
          <ac:chgData name="赵作翰" userId="443d8e21-a3a8-4d76-a659-60f0f41a8a20" providerId="ADAL" clId="{F4D2B6AA-919F-43DE-806E-F4EA5B741A9A}" dt="2021-07-22T10:18:02.723" v="8149"/>
          <ac:spMkLst>
            <pc:docMk/>
            <pc:sldMk cId="2508332201" sldId="276"/>
            <ac:spMk id="3" creationId="{E3E6AC9E-9A35-4FBE-A4DB-A0EDE411A822}"/>
          </ac:spMkLst>
        </pc:spChg>
        <pc:spChg chg="add mod">
          <ac:chgData name="赵作翰" userId="443d8e21-a3a8-4d76-a659-60f0f41a8a20" providerId="ADAL" clId="{F4D2B6AA-919F-43DE-806E-F4EA5B741A9A}" dt="2021-07-22T11:06:34.295" v="9911" actId="20577"/>
          <ac:spMkLst>
            <pc:docMk/>
            <pc:sldMk cId="2508332201" sldId="276"/>
            <ac:spMk id="6" creationId="{43D9D7E2-C1FD-4C7A-9372-553B75F592C3}"/>
          </ac:spMkLst>
        </pc:spChg>
        <pc:spChg chg="add mod">
          <ac:chgData name="赵作翰" userId="443d8e21-a3a8-4d76-a659-60f0f41a8a20" providerId="ADAL" clId="{F4D2B6AA-919F-43DE-806E-F4EA5B741A9A}" dt="2021-07-22T10:20:16.488" v="8382" actId="20577"/>
          <ac:spMkLst>
            <pc:docMk/>
            <pc:sldMk cId="2508332201" sldId="276"/>
            <ac:spMk id="7" creationId="{AEC754BE-D072-4947-95E1-3D65C2E4ACCD}"/>
          </ac:spMkLst>
        </pc:spChg>
      </pc:sldChg>
      <pc:sldChg chg="modSp add">
        <pc:chgData name="赵作翰" userId="443d8e21-a3a8-4d76-a659-60f0f41a8a20" providerId="ADAL" clId="{F4D2B6AA-919F-43DE-806E-F4EA5B741A9A}" dt="2021-07-23T03:28:59.113" v="12431" actId="20577"/>
        <pc:sldMkLst>
          <pc:docMk/>
          <pc:sldMk cId="3599639718" sldId="277"/>
        </pc:sldMkLst>
        <pc:spChg chg="mod">
          <ac:chgData name="赵作翰" userId="443d8e21-a3a8-4d76-a659-60f0f41a8a20" providerId="ADAL" clId="{F4D2B6AA-919F-43DE-806E-F4EA5B741A9A}" dt="2021-07-22T10:34:51.188" v="8523" actId="20577"/>
          <ac:spMkLst>
            <pc:docMk/>
            <pc:sldMk cId="3599639718" sldId="277"/>
            <ac:spMk id="2" creationId="{6420949E-E172-4E5E-B1F0-3A9C1AB0B208}"/>
          </ac:spMkLst>
        </pc:spChg>
        <pc:spChg chg="mod">
          <ac:chgData name="赵作翰" userId="443d8e21-a3a8-4d76-a659-60f0f41a8a20" providerId="ADAL" clId="{F4D2B6AA-919F-43DE-806E-F4EA5B741A9A}" dt="2021-07-23T03:28:59.113" v="12431" actId="20577"/>
          <ac:spMkLst>
            <pc:docMk/>
            <pc:sldMk cId="3599639718" sldId="277"/>
            <ac:spMk id="3" creationId="{512B208B-7327-4C1D-B3F1-02B6C3AAA1D5}"/>
          </ac:spMkLst>
        </pc:spChg>
      </pc:sldChg>
      <pc:sldChg chg="modSp add">
        <pc:chgData name="赵作翰" userId="443d8e21-a3a8-4d76-a659-60f0f41a8a20" providerId="ADAL" clId="{F4D2B6AA-919F-43DE-806E-F4EA5B741A9A}" dt="2021-07-22T11:06:00.747" v="9888" actId="27636"/>
        <pc:sldMkLst>
          <pc:docMk/>
          <pc:sldMk cId="2736063584" sldId="278"/>
        </pc:sldMkLst>
        <pc:spChg chg="mod">
          <ac:chgData name="赵作翰" userId="443d8e21-a3a8-4d76-a659-60f0f41a8a20" providerId="ADAL" clId="{F4D2B6AA-919F-43DE-806E-F4EA5B741A9A}" dt="2021-07-22T11:01:59.561" v="9557" actId="5793"/>
          <ac:spMkLst>
            <pc:docMk/>
            <pc:sldMk cId="2736063584" sldId="278"/>
            <ac:spMk id="2" creationId="{12009718-A7F2-4CDE-AC24-3113018485DC}"/>
          </ac:spMkLst>
        </pc:spChg>
        <pc:spChg chg="mod">
          <ac:chgData name="赵作翰" userId="443d8e21-a3a8-4d76-a659-60f0f41a8a20" providerId="ADAL" clId="{F4D2B6AA-919F-43DE-806E-F4EA5B741A9A}" dt="2021-07-22T11:06:00.747" v="9888" actId="27636"/>
          <ac:spMkLst>
            <pc:docMk/>
            <pc:sldMk cId="2736063584" sldId="278"/>
            <ac:spMk id="3" creationId="{C2025C2A-E1F9-4D65-92CA-6DB5F8449AD7}"/>
          </ac:spMkLst>
        </pc:spChg>
      </pc:sldChg>
      <pc:sldChg chg="modSp add modNotesTx">
        <pc:chgData name="赵作翰" userId="443d8e21-a3a8-4d76-a659-60f0f41a8a20" providerId="ADAL" clId="{F4D2B6AA-919F-43DE-806E-F4EA5B741A9A}" dt="2021-07-23T03:13:40.254" v="12226" actId="20577"/>
        <pc:sldMkLst>
          <pc:docMk/>
          <pc:sldMk cId="1352762140" sldId="279"/>
        </pc:sldMkLst>
        <pc:spChg chg="mod">
          <ac:chgData name="赵作翰" userId="443d8e21-a3a8-4d76-a659-60f0f41a8a20" providerId="ADAL" clId="{F4D2B6AA-919F-43DE-806E-F4EA5B741A9A}" dt="2021-07-23T03:06:04.620" v="11727" actId="20577"/>
          <ac:spMkLst>
            <pc:docMk/>
            <pc:sldMk cId="1352762140" sldId="279"/>
            <ac:spMk id="2" creationId="{12D04AE2-2EC0-4BE1-8A4B-D28ED1478385}"/>
          </ac:spMkLst>
        </pc:spChg>
        <pc:spChg chg="mod">
          <ac:chgData name="赵作翰" userId="443d8e21-a3a8-4d76-a659-60f0f41a8a20" providerId="ADAL" clId="{F4D2B6AA-919F-43DE-806E-F4EA5B741A9A}" dt="2021-07-23T03:13:40.254" v="12226" actId="20577"/>
          <ac:spMkLst>
            <pc:docMk/>
            <pc:sldMk cId="1352762140" sldId="279"/>
            <ac:spMk id="3" creationId="{ECF69032-A55B-4AEA-AD7D-98644DD4BC68}"/>
          </ac:spMkLst>
        </pc:spChg>
      </pc:sldChg>
      <pc:sldChg chg="modSp add">
        <pc:chgData name="赵作翰" userId="443d8e21-a3a8-4d76-a659-60f0f41a8a20" providerId="ADAL" clId="{F4D2B6AA-919F-43DE-806E-F4EA5B741A9A}" dt="2021-07-23T03:01:02.237" v="11428" actId="20577"/>
        <pc:sldMkLst>
          <pc:docMk/>
          <pc:sldMk cId="71596103" sldId="280"/>
        </pc:sldMkLst>
        <pc:spChg chg="mod">
          <ac:chgData name="赵作翰" userId="443d8e21-a3a8-4d76-a659-60f0f41a8a20" providerId="ADAL" clId="{F4D2B6AA-919F-43DE-806E-F4EA5B741A9A}" dt="2021-07-22T11:10:01.893" v="10139" actId="20577"/>
          <ac:spMkLst>
            <pc:docMk/>
            <pc:sldMk cId="71596103" sldId="280"/>
            <ac:spMk id="2" creationId="{7655242F-D43C-4286-9870-AEFBAC6BAD53}"/>
          </ac:spMkLst>
        </pc:spChg>
        <pc:spChg chg="mod">
          <ac:chgData name="赵作翰" userId="443d8e21-a3a8-4d76-a659-60f0f41a8a20" providerId="ADAL" clId="{F4D2B6AA-919F-43DE-806E-F4EA5B741A9A}" dt="2021-07-23T03:01:02.237" v="11428" actId="20577"/>
          <ac:spMkLst>
            <pc:docMk/>
            <pc:sldMk cId="71596103" sldId="280"/>
            <ac:spMk id="3" creationId="{6F1B1A75-BE91-4325-B777-4C02E01C66AC}"/>
          </ac:spMkLst>
        </pc:spChg>
      </pc:sldChg>
      <pc:sldChg chg="modSp add">
        <pc:chgData name="赵作翰" userId="443d8e21-a3a8-4d76-a659-60f0f41a8a20" providerId="ADAL" clId="{F4D2B6AA-919F-43DE-806E-F4EA5B741A9A}" dt="2021-07-23T03:02:43.494" v="11587" actId="20577"/>
        <pc:sldMkLst>
          <pc:docMk/>
          <pc:sldMk cId="3960421981" sldId="281"/>
        </pc:sldMkLst>
        <pc:spChg chg="mod">
          <ac:chgData name="赵作翰" userId="443d8e21-a3a8-4d76-a659-60f0f41a8a20" providerId="ADAL" clId="{F4D2B6AA-919F-43DE-806E-F4EA5B741A9A}" dt="2021-07-22T11:31:06.307" v="10973" actId="5793"/>
          <ac:spMkLst>
            <pc:docMk/>
            <pc:sldMk cId="3960421981" sldId="281"/>
            <ac:spMk id="2" creationId="{A0A652CD-F7A4-4985-975A-1F4A69F3D002}"/>
          </ac:spMkLst>
        </pc:spChg>
        <pc:spChg chg="mod">
          <ac:chgData name="赵作翰" userId="443d8e21-a3a8-4d76-a659-60f0f41a8a20" providerId="ADAL" clId="{F4D2B6AA-919F-43DE-806E-F4EA5B741A9A}" dt="2021-07-23T03:02:43.494" v="11587" actId="20577"/>
          <ac:spMkLst>
            <pc:docMk/>
            <pc:sldMk cId="3960421981" sldId="281"/>
            <ac:spMk id="3" creationId="{E3F8B0C3-6411-40D0-8B03-F8127AAD6728}"/>
          </ac:spMkLst>
        </pc:spChg>
      </pc:sldChg>
      <pc:sldChg chg="add del">
        <pc:chgData name="赵作翰" userId="443d8e21-a3a8-4d76-a659-60f0f41a8a20" providerId="ADAL" clId="{F4D2B6AA-919F-43DE-806E-F4EA5B741A9A}" dt="2021-07-23T12:50:28.864" v="15643" actId="2696"/>
        <pc:sldMkLst>
          <pc:docMk/>
          <pc:sldMk cId="2160886017" sldId="282"/>
        </pc:sldMkLst>
      </pc:sldChg>
      <pc:sldChg chg="addSp delSp modSp add">
        <pc:chgData name="赵作翰" userId="443d8e21-a3a8-4d76-a659-60f0f41a8a20" providerId="ADAL" clId="{F4D2B6AA-919F-43DE-806E-F4EA5B741A9A}" dt="2021-07-23T03:29:52.455" v="12499" actId="20577"/>
        <pc:sldMkLst>
          <pc:docMk/>
          <pc:sldMk cId="3023011566" sldId="283"/>
        </pc:sldMkLst>
        <pc:spChg chg="del mod">
          <ac:chgData name="赵作翰" userId="443d8e21-a3a8-4d76-a659-60f0f41a8a20" providerId="ADAL" clId="{F4D2B6AA-919F-43DE-806E-F4EA5B741A9A}" dt="2021-07-23T03:29:07.649" v="12436"/>
          <ac:spMkLst>
            <pc:docMk/>
            <pc:sldMk cId="3023011566" sldId="283"/>
            <ac:spMk id="2" creationId="{782E81D1-5D31-4A84-9F91-4B3BF656E363}"/>
          </ac:spMkLst>
        </pc:spChg>
        <pc:spChg chg="del">
          <ac:chgData name="赵作翰" userId="443d8e21-a3a8-4d76-a659-60f0f41a8a20" providerId="ADAL" clId="{F4D2B6AA-919F-43DE-806E-F4EA5B741A9A}" dt="2021-07-23T03:29:07.649" v="12436"/>
          <ac:spMkLst>
            <pc:docMk/>
            <pc:sldMk cId="3023011566" sldId="283"/>
            <ac:spMk id="3" creationId="{E18E349E-F889-4479-9AE2-CF1237BA54EB}"/>
          </ac:spMkLst>
        </pc:spChg>
        <pc:spChg chg="add mod">
          <ac:chgData name="赵作翰" userId="443d8e21-a3a8-4d76-a659-60f0f41a8a20" providerId="ADAL" clId="{F4D2B6AA-919F-43DE-806E-F4EA5B741A9A}" dt="2021-07-23T03:29:12.676" v="12451" actId="20577"/>
          <ac:spMkLst>
            <pc:docMk/>
            <pc:sldMk cId="3023011566" sldId="283"/>
            <ac:spMk id="6" creationId="{8A635B8F-8BDC-4CB0-AA2D-AB2A98E3FF33}"/>
          </ac:spMkLst>
        </pc:spChg>
        <pc:spChg chg="add mod">
          <ac:chgData name="赵作翰" userId="443d8e21-a3a8-4d76-a659-60f0f41a8a20" providerId="ADAL" clId="{F4D2B6AA-919F-43DE-806E-F4EA5B741A9A}" dt="2021-07-23T03:29:52.455" v="12499" actId="20577"/>
          <ac:spMkLst>
            <pc:docMk/>
            <pc:sldMk cId="3023011566" sldId="283"/>
            <ac:spMk id="7" creationId="{DD1B570C-8286-43BA-8286-F13A850ECB08}"/>
          </ac:spMkLst>
        </pc:spChg>
      </pc:sldChg>
      <pc:sldChg chg="addSp delSp modSp add">
        <pc:chgData name="赵作翰" userId="443d8e21-a3a8-4d76-a659-60f0f41a8a20" providerId="ADAL" clId="{F4D2B6AA-919F-43DE-806E-F4EA5B741A9A}" dt="2021-07-23T03:34:32.329" v="12695" actId="20578"/>
        <pc:sldMkLst>
          <pc:docMk/>
          <pc:sldMk cId="2616476437" sldId="284"/>
        </pc:sldMkLst>
        <pc:spChg chg="del">
          <ac:chgData name="赵作翰" userId="443d8e21-a3a8-4d76-a659-60f0f41a8a20" providerId="ADAL" clId="{F4D2B6AA-919F-43DE-806E-F4EA5B741A9A}" dt="2021-07-23T03:30:01.471" v="12501"/>
          <ac:spMkLst>
            <pc:docMk/>
            <pc:sldMk cId="2616476437" sldId="284"/>
            <ac:spMk id="2" creationId="{6FA9B9D3-3CFA-49C4-9BC5-85AA62C47978}"/>
          </ac:spMkLst>
        </pc:spChg>
        <pc:spChg chg="del">
          <ac:chgData name="赵作翰" userId="443d8e21-a3a8-4d76-a659-60f0f41a8a20" providerId="ADAL" clId="{F4D2B6AA-919F-43DE-806E-F4EA5B741A9A}" dt="2021-07-23T03:30:01.471" v="12501"/>
          <ac:spMkLst>
            <pc:docMk/>
            <pc:sldMk cId="2616476437" sldId="284"/>
            <ac:spMk id="3" creationId="{C9CD11F2-4408-4AAF-899E-E7F1146727FC}"/>
          </ac:spMkLst>
        </pc:spChg>
        <pc:spChg chg="add mod">
          <ac:chgData name="赵作翰" userId="443d8e21-a3a8-4d76-a659-60f0f41a8a20" providerId="ADAL" clId="{F4D2B6AA-919F-43DE-806E-F4EA5B741A9A}" dt="2021-07-23T03:34:32.329" v="12695" actId="20578"/>
          <ac:spMkLst>
            <pc:docMk/>
            <pc:sldMk cId="2616476437" sldId="284"/>
            <ac:spMk id="6" creationId="{4071CC9B-CBAC-4649-AEA2-3A29A43CAE31}"/>
          </ac:spMkLst>
        </pc:spChg>
        <pc:spChg chg="add mod">
          <ac:chgData name="赵作翰" userId="443d8e21-a3a8-4d76-a659-60f0f41a8a20" providerId="ADAL" clId="{F4D2B6AA-919F-43DE-806E-F4EA5B741A9A}" dt="2021-07-23T03:33:33.126" v="12676" actId="20577"/>
          <ac:spMkLst>
            <pc:docMk/>
            <pc:sldMk cId="2616476437" sldId="284"/>
            <ac:spMk id="7" creationId="{35E221F4-BA11-4BE2-8D42-8E7803A99F0C}"/>
          </ac:spMkLst>
        </pc:spChg>
        <pc:spChg chg="add del">
          <ac:chgData name="赵作翰" userId="443d8e21-a3a8-4d76-a659-60f0f41a8a20" providerId="ADAL" clId="{F4D2B6AA-919F-43DE-806E-F4EA5B741A9A}" dt="2021-07-23T03:33:21.096" v="12669"/>
          <ac:spMkLst>
            <pc:docMk/>
            <pc:sldMk cId="2616476437" sldId="284"/>
            <ac:spMk id="8" creationId="{948EE55E-71F8-45EF-9E66-D50FD0FB6535}"/>
          </ac:spMkLst>
        </pc:spChg>
        <pc:spChg chg="add del">
          <ac:chgData name="赵作翰" userId="443d8e21-a3a8-4d76-a659-60f0f41a8a20" providerId="ADAL" clId="{F4D2B6AA-919F-43DE-806E-F4EA5B741A9A}" dt="2021-07-23T03:33:24.047" v="12671"/>
          <ac:spMkLst>
            <pc:docMk/>
            <pc:sldMk cId="2616476437" sldId="284"/>
            <ac:spMk id="9" creationId="{1B6BADA7-63C7-4BEB-A9B9-9DF17B06BA31}"/>
          </ac:spMkLst>
        </pc:spChg>
      </pc:sldChg>
      <pc:sldChg chg="addSp delSp modSp add mod setBg modNotesTx">
        <pc:chgData name="赵作翰" userId="443d8e21-a3a8-4d76-a659-60f0f41a8a20" providerId="ADAL" clId="{F4D2B6AA-919F-43DE-806E-F4EA5B741A9A}" dt="2021-07-23T06:44:00.660" v="13329" actId="20577"/>
        <pc:sldMkLst>
          <pc:docMk/>
          <pc:sldMk cId="363175728" sldId="285"/>
        </pc:sldMkLst>
        <pc:spChg chg="mod">
          <ac:chgData name="赵作翰" userId="443d8e21-a3a8-4d76-a659-60f0f41a8a20" providerId="ADAL" clId="{F4D2B6AA-919F-43DE-806E-F4EA5B741A9A}" dt="2021-07-23T03:54:06.992" v="12935" actId="26606"/>
          <ac:spMkLst>
            <pc:docMk/>
            <pc:sldMk cId="363175728" sldId="285"/>
            <ac:spMk id="2" creationId="{28701CA4-D80B-458C-8DC9-5B1EA1BCF7AA}"/>
          </ac:spMkLst>
        </pc:spChg>
        <pc:spChg chg="add del mod ord">
          <ac:chgData name="赵作翰" userId="443d8e21-a3a8-4d76-a659-60f0f41a8a20" providerId="ADAL" clId="{F4D2B6AA-919F-43DE-806E-F4EA5B741A9A}" dt="2021-07-23T03:58:44.516" v="13041" actId="27636"/>
          <ac:spMkLst>
            <pc:docMk/>
            <pc:sldMk cId="363175728" sldId="285"/>
            <ac:spMk id="3" creationId="{B02D8EE1-9DEE-4A59-B7AE-C0323E9D1C19}"/>
          </ac:spMkLst>
        </pc:spChg>
        <pc:spChg chg="mod">
          <ac:chgData name="赵作翰" userId="443d8e21-a3a8-4d76-a659-60f0f41a8a20" providerId="ADAL" clId="{F4D2B6AA-919F-43DE-806E-F4EA5B741A9A}" dt="2021-07-23T03:54:06.992" v="12935" actId="26606"/>
          <ac:spMkLst>
            <pc:docMk/>
            <pc:sldMk cId="363175728" sldId="285"/>
            <ac:spMk id="4" creationId="{0608CD5A-2D16-4297-93C2-354F4ED6B000}"/>
          </ac:spMkLst>
        </pc:spChg>
        <pc:spChg chg="mod">
          <ac:chgData name="赵作翰" userId="443d8e21-a3a8-4d76-a659-60f0f41a8a20" providerId="ADAL" clId="{F4D2B6AA-919F-43DE-806E-F4EA5B741A9A}" dt="2021-07-23T03:54:06.992" v="12935" actId="26606"/>
          <ac:spMkLst>
            <pc:docMk/>
            <pc:sldMk cId="363175728" sldId="285"/>
            <ac:spMk id="5" creationId="{204DA300-1256-438A-A9EB-0FCD58B85A97}"/>
          </ac:spMkLst>
        </pc:spChg>
        <pc:spChg chg="add del">
          <ac:chgData name="赵作翰" userId="443d8e21-a3a8-4d76-a659-60f0f41a8a20" providerId="ADAL" clId="{F4D2B6AA-919F-43DE-806E-F4EA5B741A9A}" dt="2021-07-23T03:54:20.848" v="12937"/>
          <ac:spMkLst>
            <pc:docMk/>
            <pc:sldMk cId="363175728" sldId="285"/>
            <ac:spMk id="7" creationId="{209E5054-E3E3-4156-8066-E0B186DACA4A}"/>
          </ac:spMkLst>
        </pc:spChg>
        <pc:picChg chg="add mod">
          <ac:chgData name="赵作翰" userId="443d8e21-a3a8-4d76-a659-60f0f41a8a20" providerId="ADAL" clId="{F4D2B6AA-919F-43DE-806E-F4EA5B741A9A}" dt="2021-07-23T03:54:06.992" v="12935" actId="26606"/>
          <ac:picMkLst>
            <pc:docMk/>
            <pc:sldMk cId="363175728" sldId="285"/>
            <ac:picMk id="6" creationId="{8D868A3B-5F37-4789-B4D3-AFF5CA60B114}"/>
          </ac:picMkLst>
        </pc:picChg>
      </pc:sldChg>
      <pc:sldChg chg="addSp delSp modSp add mod setBg modNotesTx">
        <pc:chgData name="赵作翰" userId="443d8e21-a3a8-4d76-a659-60f0f41a8a20" providerId="ADAL" clId="{F4D2B6AA-919F-43DE-806E-F4EA5B741A9A}" dt="2021-07-23T06:47:12.604" v="13424" actId="20577"/>
        <pc:sldMkLst>
          <pc:docMk/>
          <pc:sldMk cId="359465021" sldId="286"/>
        </pc:sldMkLst>
        <pc:spChg chg="mod">
          <ac:chgData name="赵作翰" userId="443d8e21-a3a8-4d76-a659-60f0f41a8a20" providerId="ADAL" clId="{F4D2B6AA-919F-43DE-806E-F4EA5B741A9A}" dt="2021-07-23T06:41:47.153" v="13227"/>
          <ac:spMkLst>
            <pc:docMk/>
            <pc:sldMk cId="359465021" sldId="286"/>
            <ac:spMk id="2" creationId="{C8889587-1DFE-46A7-9970-2C90A32927C4}"/>
          </ac:spMkLst>
        </pc:spChg>
        <pc:spChg chg="mod ord">
          <ac:chgData name="赵作翰" userId="443d8e21-a3a8-4d76-a659-60f0f41a8a20" providerId="ADAL" clId="{F4D2B6AA-919F-43DE-806E-F4EA5B741A9A}" dt="2021-07-23T06:42:22.279" v="13232" actId="20577"/>
          <ac:spMkLst>
            <pc:docMk/>
            <pc:sldMk cId="359465021" sldId="286"/>
            <ac:spMk id="3" creationId="{B5883D63-CFB6-493E-9D71-BF6511D7E510}"/>
          </ac:spMkLst>
        </pc:spChg>
        <pc:spChg chg="mod ord">
          <ac:chgData name="赵作翰" userId="443d8e21-a3a8-4d76-a659-60f0f41a8a20" providerId="ADAL" clId="{F4D2B6AA-919F-43DE-806E-F4EA5B741A9A}" dt="2021-07-23T06:41:38.885" v="13226" actId="26606"/>
          <ac:spMkLst>
            <pc:docMk/>
            <pc:sldMk cId="359465021" sldId="286"/>
            <ac:spMk id="4" creationId="{D8BA6057-F920-4461-9B76-B43C0C6AF488}"/>
          </ac:spMkLst>
        </pc:spChg>
        <pc:spChg chg="mod">
          <ac:chgData name="赵作翰" userId="443d8e21-a3a8-4d76-a659-60f0f41a8a20" providerId="ADAL" clId="{F4D2B6AA-919F-43DE-806E-F4EA5B741A9A}" dt="2021-07-23T06:41:38.885" v="13226" actId="26606"/>
          <ac:spMkLst>
            <pc:docMk/>
            <pc:sldMk cId="359465021" sldId="286"/>
            <ac:spMk id="5" creationId="{B5319877-D3BF-433A-A8A0-53EB3B634465}"/>
          </ac:spMkLst>
        </pc:spChg>
        <pc:spChg chg="add del">
          <ac:chgData name="赵作翰" userId="443d8e21-a3a8-4d76-a659-60f0f41a8a20" providerId="ADAL" clId="{F4D2B6AA-919F-43DE-806E-F4EA5B741A9A}" dt="2021-07-23T06:41:30.052" v="13217" actId="26606"/>
          <ac:spMkLst>
            <pc:docMk/>
            <pc:sldMk cId="359465021" sldId="286"/>
            <ac:spMk id="13" creationId="{4DE73FDC-6B5B-40B0-B65D-7121BE926CD2}"/>
          </ac:spMkLst>
        </pc:spChg>
        <pc:spChg chg="add del">
          <ac:chgData name="赵作翰" userId="443d8e21-a3a8-4d76-a659-60f0f41a8a20" providerId="ADAL" clId="{F4D2B6AA-919F-43DE-806E-F4EA5B741A9A}" dt="2021-07-23T06:40:34.011" v="13201" actId="26606"/>
          <ac:spMkLst>
            <pc:docMk/>
            <pc:sldMk cId="359465021" sldId="286"/>
            <ac:spMk id="14" creationId="{4DE73FDC-6B5B-40B0-B65D-7121BE926CD2}"/>
          </ac:spMkLst>
        </pc:spChg>
        <pc:spChg chg="add del">
          <ac:chgData name="赵作翰" userId="443d8e21-a3a8-4d76-a659-60f0f41a8a20" providerId="ADAL" clId="{F4D2B6AA-919F-43DE-806E-F4EA5B741A9A}" dt="2021-07-23T06:41:30.052" v="13217" actId="26606"/>
          <ac:spMkLst>
            <pc:docMk/>
            <pc:sldMk cId="359465021" sldId="286"/>
            <ac:spMk id="17" creationId="{C892840F-D954-4533-A5D1-6499FC06E5F0}"/>
          </ac:spMkLst>
        </pc:spChg>
        <pc:spChg chg="add del">
          <ac:chgData name="赵作翰" userId="443d8e21-a3a8-4d76-a659-60f0f41a8a20" providerId="ADAL" clId="{F4D2B6AA-919F-43DE-806E-F4EA5B741A9A}" dt="2021-07-23T06:40:34.011" v="13201" actId="26606"/>
          <ac:spMkLst>
            <pc:docMk/>
            <pc:sldMk cId="359465021" sldId="286"/>
            <ac:spMk id="18" creationId="{C892840F-D954-4533-A5D1-6499FC06E5F0}"/>
          </ac:spMkLst>
        </pc:spChg>
        <pc:spChg chg="add del">
          <ac:chgData name="赵作翰" userId="443d8e21-a3a8-4d76-a659-60f0f41a8a20" providerId="ADAL" clId="{F4D2B6AA-919F-43DE-806E-F4EA5B741A9A}" dt="2021-07-23T06:41:30.052" v="13217" actId="26606"/>
          <ac:spMkLst>
            <pc:docMk/>
            <pc:sldMk cId="359465021" sldId="286"/>
            <ac:spMk id="21" creationId="{61990CAA-54E8-45FF-982D-700E54E91C0A}"/>
          </ac:spMkLst>
        </pc:spChg>
        <pc:spChg chg="add del">
          <ac:chgData name="赵作翰" userId="443d8e21-a3a8-4d76-a659-60f0f41a8a20" providerId="ADAL" clId="{F4D2B6AA-919F-43DE-806E-F4EA5B741A9A}" dt="2021-07-23T06:40:34.011" v="13201" actId="26606"/>
          <ac:spMkLst>
            <pc:docMk/>
            <pc:sldMk cId="359465021" sldId="286"/>
            <ac:spMk id="24" creationId="{61990CAA-54E8-45FF-982D-700E54E91C0A}"/>
          </ac:spMkLst>
        </pc:spChg>
        <pc:spChg chg="add del">
          <ac:chgData name="赵作翰" userId="443d8e21-a3a8-4d76-a659-60f0f41a8a20" providerId="ADAL" clId="{F4D2B6AA-919F-43DE-806E-F4EA5B741A9A}" dt="2021-07-23T06:41:30.052" v="13217" actId="26606"/>
          <ac:spMkLst>
            <pc:docMk/>
            <pc:sldMk cId="359465021" sldId="286"/>
            <ac:spMk id="25" creationId="{FEC4289B-D6C5-4CE1-97A1-4079B6F1B92B}"/>
          </ac:spMkLst>
        </pc:spChg>
        <pc:spChg chg="add del">
          <ac:chgData name="赵作翰" userId="443d8e21-a3a8-4d76-a659-60f0f41a8a20" providerId="ADAL" clId="{F4D2B6AA-919F-43DE-806E-F4EA5B741A9A}" dt="2021-07-23T06:40:34.011" v="13201" actId="26606"/>
          <ac:spMkLst>
            <pc:docMk/>
            <pc:sldMk cId="359465021" sldId="286"/>
            <ac:spMk id="26" creationId="{FEC4289B-D6C5-4CE1-97A1-4079B6F1B92B}"/>
          </ac:spMkLst>
        </pc:spChg>
        <pc:spChg chg="add del">
          <ac:chgData name="赵作翰" userId="443d8e21-a3a8-4d76-a659-60f0f41a8a20" providerId="ADAL" clId="{F4D2B6AA-919F-43DE-806E-F4EA5B741A9A}" dt="2021-07-23T06:41:30.052" v="13217" actId="26606"/>
          <ac:spMkLst>
            <pc:docMk/>
            <pc:sldMk cId="359465021" sldId="286"/>
            <ac:spMk id="27" creationId="{ED377DD9-0789-45D3-A1A5-32939EEE0343}"/>
          </ac:spMkLst>
        </pc:spChg>
        <pc:spChg chg="add del">
          <ac:chgData name="赵作翰" userId="443d8e21-a3a8-4d76-a659-60f0f41a8a20" providerId="ADAL" clId="{F4D2B6AA-919F-43DE-806E-F4EA5B741A9A}" dt="2021-07-23T06:40:34.011" v="13201" actId="26606"/>
          <ac:spMkLst>
            <pc:docMk/>
            <pc:sldMk cId="359465021" sldId="286"/>
            <ac:spMk id="28" creationId="{ED377DD9-0789-45D3-A1A5-32939EEE0343}"/>
          </ac:spMkLst>
        </pc:spChg>
        <pc:spChg chg="add del">
          <ac:chgData name="赵作翰" userId="443d8e21-a3a8-4d76-a659-60f0f41a8a20" providerId="ADAL" clId="{F4D2B6AA-919F-43DE-806E-F4EA5B741A9A}" dt="2021-07-23T06:41:30.052" v="13217" actId="26606"/>
          <ac:spMkLst>
            <pc:docMk/>
            <pc:sldMk cId="359465021" sldId="286"/>
            <ac:spMk id="29" creationId="{8E840AC4-9ED0-4310-B826-D9CA651EADAD}"/>
          </ac:spMkLst>
        </pc:spChg>
        <pc:spChg chg="add del">
          <ac:chgData name="赵作翰" userId="443d8e21-a3a8-4d76-a659-60f0f41a8a20" providerId="ADAL" clId="{F4D2B6AA-919F-43DE-806E-F4EA5B741A9A}" dt="2021-07-23T06:40:34.011" v="13201" actId="26606"/>
          <ac:spMkLst>
            <pc:docMk/>
            <pc:sldMk cId="359465021" sldId="286"/>
            <ac:spMk id="30" creationId="{8E840AC4-9ED0-4310-B826-D9CA651EADAD}"/>
          </ac:spMkLst>
        </pc:spChg>
        <pc:spChg chg="add del">
          <ac:chgData name="赵作翰" userId="443d8e21-a3a8-4d76-a659-60f0f41a8a20" providerId="ADAL" clId="{F4D2B6AA-919F-43DE-806E-F4EA5B741A9A}" dt="2021-07-23T06:41:34.944" v="13219" actId="26606"/>
          <ac:spMkLst>
            <pc:docMk/>
            <pc:sldMk cId="359465021" sldId="286"/>
            <ac:spMk id="41" creationId="{AB45B3BE-1E17-46BE-B46F-4A64499FDDA2}"/>
          </ac:spMkLst>
        </pc:spChg>
        <pc:spChg chg="add del">
          <ac:chgData name="赵作翰" userId="443d8e21-a3a8-4d76-a659-60f0f41a8a20" providerId="ADAL" clId="{F4D2B6AA-919F-43DE-806E-F4EA5B741A9A}" dt="2021-07-23T06:41:37.495" v="13223" actId="26606"/>
          <ac:spMkLst>
            <pc:docMk/>
            <pc:sldMk cId="359465021" sldId="286"/>
            <ac:spMk id="47" creationId="{4DE73FDC-6B5B-40B0-B65D-7121BE926CD2}"/>
          </ac:spMkLst>
        </pc:spChg>
        <pc:spChg chg="add del">
          <ac:chgData name="赵作翰" userId="443d8e21-a3a8-4d76-a659-60f0f41a8a20" providerId="ADAL" clId="{F4D2B6AA-919F-43DE-806E-F4EA5B741A9A}" dt="2021-07-23T06:41:37.495" v="13223" actId="26606"/>
          <ac:spMkLst>
            <pc:docMk/>
            <pc:sldMk cId="359465021" sldId="286"/>
            <ac:spMk id="49" creationId="{C892840F-D954-4533-A5D1-6499FC06E5F0}"/>
          </ac:spMkLst>
        </pc:spChg>
        <pc:spChg chg="add del">
          <ac:chgData name="赵作翰" userId="443d8e21-a3a8-4d76-a659-60f0f41a8a20" providerId="ADAL" clId="{F4D2B6AA-919F-43DE-806E-F4EA5B741A9A}" dt="2021-07-23T06:41:37.495" v="13223" actId="26606"/>
          <ac:spMkLst>
            <pc:docMk/>
            <pc:sldMk cId="359465021" sldId="286"/>
            <ac:spMk id="52" creationId="{61990CAA-54E8-45FF-982D-700E54E91C0A}"/>
          </ac:spMkLst>
        </pc:spChg>
        <pc:spChg chg="add del">
          <ac:chgData name="赵作翰" userId="443d8e21-a3a8-4d76-a659-60f0f41a8a20" providerId="ADAL" clId="{F4D2B6AA-919F-43DE-806E-F4EA5B741A9A}" dt="2021-07-23T06:41:37.495" v="13223" actId="26606"/>
          <ac:spMkLst>
            <pc:docMk/>
            <pc:sldMk cId="359465021" sldId="286"/>
            <ac:spMk id="53" creationId="{FEC4289B-D6C5-4CE1-97A1-4079B6F1B92B}"/>
          </ac:spMkLst>
        </pc:spChg>
        <pc:spChg chg="add del">
          <ac:chgData name="赵作翰" userId="443d8e21-a3a8-4d76-a659-60f0f41a8a20" providerId="ADAL" clId="{F4D2B6AA-919F-43DE-806E-F4EA5B741A9A}" dt="2021-07-23T06:41:37.495" v="13223" actId="26606"/>
          <ac:spMkLst>
            <pc:docMk/>
            <pc:sldMk cId="359465021" sldId="286"/>
            <ac:spMk id="54" creationId="{ED377DD9-0789-45D3-A1A5-32939EEE0343}"/>
          </ac:spMkLst>
        </pc:spChg>
        <pc:spChg chg="add del">
          <ac:chgData name="赵作翰" userId="443d8e21-a3a8-4d76-a659-60f0f41a8a20" providerId="ADAL" clId="{F4D2B6AA-919F-43DE-806E-F4EA5B741A9A}" dt="2021-07-23T06:41:37.495" v="13223" actId="26606"/>
          <ac:spMkLst>
            <pc:docMk/>
            <pc:sldMk cId="359465021" sldId="286"/>
            <ac:spMk id="55" creationId="{8E840AC4-9ED0-4310-B826-D9CA651EADAD}"/>
          </ac:spMkLst>
        </pc:spChg>
        <pc:spChg chg="add del">
          <ac:chgData name="赵作翰" userId="443d8e21-a3a8-4d76-a659-60f0f41a8a20" providerId="ADAL" clId="{F4D2B6AA-919F-43DE-806E-F4EA5B741A9A}" dt="2021-07-23T06:41:38.860" v="13225" actId="26606"/>
          <ac:spMkLst>
            <pc:docMk/>
            <pc:sldMk cId="359465021" sldId="286"/>
            <ac:spMk id="62" creationId="{AB45B3BE-1E17-46BE-B46F-4A64499FDDA2}"/>
          </ac:spMkLst>
        </pc:spChg>
        <pc:spChg chg="add">
          <ac:chgData name="赵作翰" userId="443d8e21-a3a8-4d76-a659-60f0f41a8a20" providerId="ADAL" clId="{F4D2B6AA-919F-43DE-806E-F4EA5B741A9A}" dt="2021-07-23T06:41:38.885" v="13226" actId="26606"/>
          <ac:spMkLst>
            <pc:docMk/>
            <pc:sldMk cId="359465021" sldId="286"/>
            <ac:spMk id="64" creationId="{4DE73FDC-6B5B-40B0-B65D-7121BE926CD2}"/>
          </ac:spMkLst>
        </pc:spChg>
        <pc:spChg chg="add">
          <ac:chgData name="赵作翰" userId="443d8e21-a3a8-4d76-a659-60f0f41a8a20" providerId="ADAL" clId="{F4D2B6AA-919F-43DE-806E-F4EA5B741A9A}" dt="2021-07-23T06:41:38.885" v="13226" actId="26606"/>
          <ac:spMkLst>
            <pc:docMk/>
            <pc:sldMk cId="359465021" sldId="286"/>
            <ac:spMk id="66" creationId="{C892840F-D954-4533-A5D1-6499FC06E5F0}"/>
          </ac:spMkLst>
        </pc:spChg>
        <pc:spChg chg="add">
          <ac:chgData name="赵作翰" userId="443d8e21-a3a8-4d76-a659-60f0f41a8a20" providerId="ADAL" clId="{F4D2B6AA-919F-43DE-806E-F4EA5B741A9A}" dt="2021-07-23T06:41:38.885" v="13226" actId="26606"/>
          <ac:spMkLst>
            <pc:docMk/>
            <pc:sldMk cId="359465021" sldId="286"/>
            <ac:spMk id="69" creationId="{61990CAA-54E8-45FF-982D-700E54E91C0A}"/>
          </ac:spMkLst>
        </pc:spChg>
        <pc:spChg chg="add">
          <ac:chgData name="赵作翰" userId="443d8e21-a3a8-4d76-a659-60f0f41a8a20" providerId="ADAL" clId="{F4D2B6AA-919F-43DE-806E-F4EA5B741A9A}" dt="2021-07-23T06:41:38.885" v="13226" actId="26606"/>
          <ac:spMkLst>
            <pc:docMk/>
            <pc:sldMk cId="359465021" sldId="286"/>
            <ac:spMk id="70" creationId="{FEC4289B-D6C5-4CE1-97A1-4079B6F1B92B}"/>
          </ac:spMkLst>
        </pc:spChg>
        <pc:spChg chg="add">
          <ac:chgData name="赵作翰" userId="443d8e21-a3a8-4d76-a659-60f0f41a8a20" providerId="ADAL" clId="{F4D2B6AA-919F-43DE-806E-F4EA5B741A9A}" dt="2021-07-23T06:41:38.885" v="13226" actId="26606"/>
          <ac:spMkLst>
            <pc:docMk/>
            <pc:sldMk cId="359465021" sldId="286"/>
            <ac:spMk id="71" creationId="{ED377DD9-0789-45D3-A1A5-32939EEE0343}"/>
          </ac:spMkLst>
        </pc:spChg>
        <pc:spChg chg="add">
          <ac:chgData name="赵作翰" userId="443d8e21-a3a8-4d76-a659-60f0f41a8a20" providerId="ADAL" clId="{F4D2B6AA-919F-43DE-806E-F4EA5B741A9A}" dt="2021-07-23T06:41:38.885" v="13226" actId="26606"/>
          <ac:spMkLst>
            <pc:docMk/>
            <pc:sldMk cId="359465021" sldId="286"/>
            <ac:spMk id="72" creationId="{8E840AC4-9ED0-4310-B826-D9CA651EADAD}"/>
          </ac:spMkLst>
        </pc:spChg>
        <pc:grpChg chg="add del">
          <ac:chgData name="赵作翰" userId="443d8e21-a3a8-4d76-a659-60f0f41a8a20" providerId="ADAL" clId="{F4D2B6AA-919F-43DE-806E-F4EA5B741A9A}" dt="2021-07-23T06:40:34.011" v="13201" actId="26606"/>
          <ac:grpSpMkLst>
            <pc:docMk/>
            <pc:sldMk cId="359465021" sldId="286"/>
            <ac:grpSpMk id="20" creationId="{B734395C-78C4-4EB6-994C-FA1BFEC5345D}"/>
          </ac:grpSpMkLst>
        </pc:grpChg>
        <pc:grpChg chg="add del">
          <ac:chgData name="赵作翰" userId="443d8e21-a3a8-4d76-a659-60f0f41a8a20" providerId="ADAL" clId="{F4D2B6AA-919F-43DE-806E-F4EA5B741A9A}" dt="2021-07-23T06:41:30.052" v="13217" actId="26606"/>
          <ac:grpSpMkLst>
            <pc:docMk/>
            <pc:sldMk cId="359465021" sldId="286"/>
            <ac:grpSpMk id="22" creationId="{B734395C-78C4-4EB6-994C-FA1BFEC5345D}"/>
          </ac:grpSpMkLst>
        </pc:grpChg>
        <pc:grpChg chg="add del">
          <ac:chgData name="赵作翰" userId="443d8e21-a3a8-4d76-a659-60f0f41a8a20" providerId="ADAL" clId="{F4D2B6AA-919F-43DE-806E-F4EA5B741A9A}" dt="2021-07-23T06:41:34.944" v="13219" actId="26606"/>
          <ac:grpSpMkLst>
            <pc:docMk/>
            <pc:sldMk cId="359465021" sldId="286"/>
            <ac:grpSpMk id="38" creationId="{DB219FE7-4EE5-4F5F-9208-078398CFAFE8}"/>
          </ac:grpSpMkLst>
        </pc:grpChg>
        <pc:grpChg chg="add del">
          <ac:chgData name="赵作翰" userId="443d8e21-a3a8-4d76-a659-60f0f41a8a20" providerId="ADAL" clId="{F4D2B6AA-919F-43DE-806E-F4EA5B741A9A}" dt="2021-07-23T06:41:37.075" v="13221" actId="26606"/>
          <ac:grpSpMkLst>
            <pc:docMk/>
            <pc:sldMk cId="359465021" sldId="286"/>
            <ac:grpSpMk id="43" creationId="{23F3397F-758E-43DD-BAC5-37149DCC8241}"/>
          </ac:grpSpMkLst>
        </pc:grpChg>
        <pc:grpChg chg="add del">
          <ac:chgData name="赵作翰" userId="443d8e21-a3a8-4d76-a659-60f0f41a8a20" providerId="ADAL" clId="{F4D2B6AA-919F-43DE-806E-F4EA5B741A9A}" dt="2021-07-23T06:41:37.495" v="13223" actId="26606"/>
          <ac:grpSpMkLst>
            <pc:docMk/>
            <pc:sldMk cId="359465021" sldId="286"/>
            <ac:grpSpMk id="50" creationId="{B734395C-78C4-4EB6-994C-FA1BFEC5345D}"/>
          </ac:grpSpMkLst>
        </pc:grpChg>
        <pc:grpChg chg="add del">
          <ac:chgData name="赵作翰" userId="443d8e21-a3a8-4d76-a659-60f0f41a8a20" providerId="ADAL" clId="{F4D2B6AA-919F-43DE-806E-F4EA5B741A9A}" dt="2021-07-23T06:41:38.860" v="13225" actId="26606"/>
          <ac:grpSpMkLst>
            <pc:docMk/>
            <pc:sldMk cId="359465021" sldId="286"/>
            <ac:grpSpMk id="59" creationId="{DB219FE7-4EE5-4F5F-9208-078398CFAFE8}"/>
          </ac:grpSpMkLst>
        </pc:grpChg>
        <pc:grpChg chg="add">
          <ac:chgData name="赵作翰" userId="443d8e21-a3a8-4d76-a659-60f0f41a8a20" providerId="ADAL" clId="{F4D2B6AA-919F-43DE-806E-F4EA5B741A9A}" dt="2021-07-23T06:41:38.885" v="13226" actId="26606"/>
          <ac:grpSpMkLst>
            <pc:docMk/>
            <pc:sldMk cId="359465021" sldId="286"/>
            <ac:grpSpMk id="67" creationId="{B734395C-78C4-4EB6-994C-FA1BFEC5345D}"/>
          </ac:grpSpMkLst>
        </pc:grpChg>
        <pc:picChg chg="add mod ord">
          <ac:chgData name="赵作翰" userId="443d8e21-a3a8-4d76-a659-60f0f41a8a20" providerId="ADAL" clId="{F4D2B6AA-919F-43DE-806E-F4EA5B741A9A}" dt="2021-07-23T06:46:33.314" v="13392" actId="1076"/>
          <ac:picMkLst>
            <pc:docMk/>
            <pc:sldMk cId="359465021" sldId="286"/>
            <ac:picMk id="6" creationId="{5BB1A1A2-3613-4A69-BF33-91FAA47275D2}"/>
          </ac:picMkLst>
        </pc:picChg>
        <pc:picChg chg="add mod ord">
          <ac:chgData name="赵作翰" userId="443d8e21-a3a8-4d76-a659-60f0f41a8a20" providerId="ADAL" clId="{F4D2B6AA-919F-43DE-806E-F4EA5B741A9A}" dt="2021-07-23T06:41:38.885" v="13226" actId="26606"/>
          <ac:picMkLst>
            <pc:docMk/>
            <pc:sldMk cId="359465021" sldId="286"/>
            <ac:picMk id="7" creationId="{632D4348-21D1-487A-9B81-2FF2FBF6421A}"/>
          </ac:picMkLst>
        </pc:picChg>
        <pc:picChg chg="add mod ord">
          <ac:chgData name="赵作翰" userId="443d8e21-a3a8-4d76-a659-60f0f41a8a20" providerId="ADAL" clId="{F4D2B6AA-919F-43DE-806E-F4EA5B741A9A}" dt="2021-07-23T06:41:38.885" v="13226" actId="26606"/>
          <ac:picMkLst>
            <pc:docMk/>
            <pc:sldMk cId="359465021" sldId="286"/>
            <ac:picMk id="8" creationId="{28AD6DAF-8A01-4BF9-8B38-CBB44E5559D8}"/>
          </ac:picMkLst>
        </pc:picChg>
        <pc:picChg chg="add del mod ord">
          <ac:chgData name="赵作翰" userId="443d8e21-a3a8-4d76-a659-60f0f41a8a20" providerId="ADAL" clId="{F4D2B6AA-919F-43DE-806E-F4EA5B741A9A}" dt="2021-07-23T06:40:37.461" v="13202" actId="478"/>
          <ac:picMkLst>
            <pc:docMk/>
            <pc:sldMk cId="359465021" sldId="286"/>
            <ac:picMk id="9" creationId="{4F850042-7292-4A55-9149-D2440CDE55BB}"/>
          </ac:picMkLst>
        </pc:picChg>
        <pc:picChg chg="add del mod">
          <ac:chgData name="赵作翰" userId="443d8e21-a3a8-4d76-a659-60f0f41a8a20" providerId="ADAL" clId="{F4D2B6AA-919F-43DE-806E-F4EA5B741A9A}" dt="2021-07-23T06:41:06.770" v="13213" actId="478"/>
          <ac:picMkLst>
            <pc:docMk/>
            <pc:sldMk cId="359465021" sldId="286"/>
            <ac:picMk id="10" creationId="{9817E856-B34F-41D1-A4C3-FBC1721716FB}"/>
          </ac:picMkLst>
        </pc:picChg>
        <pc:picChg chg="add mod ord">
          <ac:chgData name="赵作翰" userId="443d8e21-a3a8-4d76-a659-60f0f41a8a20" providerId="ADAL" clId="{F4D2B6AA-919F-43DE-806E-F4EA5B741A9A}" dt="2021-07-23T06:41:38.885" v="13226" actId="26606"/>
          <ac:picMkLst>
            <pc:docMk/>
            <pc:sldMk cId="359465021" sldId="286"/>
            <ac:picMk id="11" creationId="{474E5684-D5FE-4F8A-9F00-9326DDE70660}"/>
          </ac:picMkLst>
        </pc:picChg>
        <pc:picChg chg="add del">
          <ac:chgData name="赵作翰" userId="443d8e21-a3a8-4d76-a659-60f0f41a8a20" providerId="ADAL" clId="{F4D2B6AA-919F-43DE-806E-F4EA5B741A9A}" dt="2021-07-23T06:41:30.052" v="13217" actId="26606"/>
          <ac:picMkLst>
            <pc:docMk/>
            <pc:sldMk cId="359465021" sldId="286"/>
            <ac:picMk id="31" creationId="{C126B30C-52CA-4FB1-933B-FD5870A0BE5F}"/>
          </ac:picMkLst>
        </pc:picChg>
        <pc:picChg chg="add del">
          <ac:chgData name="赵作翰" userId="443d8e21-a3a8-4d76-a659-60f0f41a8a20" providerId="ADAL" clId="{F4D2B6AA-919F-43DE-806E-F4EA5B741A9A}" dt="2021-07-23T06:40:34.011" v="13201" actId="26606"/>
          <ac:picMkLst>
            <pc:docMk/>
            <pc:sldMk cId="359465021" sldId="286"/>
            <ac:picMk id="32" creationId="{C126B30C-52CA-4FB1-933B-FD5870A0BE5F}"/>
          </ac:picMkLst>
        </pc:picChg>
        <pc:picChg chg="add del">
          <ac:chgData name="赵作翰" userId="443d8e21-a3a8-4d76-a659-60f0f41a8a20" providerId="ADAL" clId="{F4D2B6AA-919F-43DE-806E-F4EA5B741A9A}" dt="2021-07-23T06:41:37.495" v="13223" actId="26606"/>
          <ac:picMkLst>
            <pc:docMk/>
            <pc:sldMk cId="359465021" sldId="286"/>
            <ac:picMk id="56" creationId="{C126B30C-52CA-4FB1-933B-FD5870A0BE5F}"/>
          </ac:picMkLst>
        </pc:picChg>
        <pc:picChg chg="add">
          <ac:chgData name="赵作翰" userId="443d8e21-a3a8-4d76-a659-60f0f41a8a20" providerId="ADAL" clId="{F4D2B6AA-919F-43DE-806E-F4EA5B741A9A}" dt="2021-07-23T06:41:38.885" v="13226" actId="26606"/>
          <ac:picMkLst>
            <pc:docMk/>
            <pc:sldMk cId="359465021" sldId="286"/>
            <ac:picMk id="73" creationId="{C126B30C-52CA-4FB1-933B-FD5870A0BE5F}"/>
          </ac:picMkLst>
        </pc:picChg>
        <pc:cxnChg chg="add del">
          <ac:chgData name="赵作翰" userId="443d8e21-a3a8-4d76-a659-60f0f41a8a20" providerId="ADAL" clId="{F4D2B6AA-919F-43DE-806E-F4EA5B741A9A}" dt="2021-07-23T06:41:30.052" v="13217" actId="26606"/>
          <ac:cxnSpMkLst>
            <pc:docMk/>
            <pc:sldMk cId="359465021" sldId="286"/>
            <ac:cxnSpMk id="15" creationId="{7AA1D0E5-D9B6-4297-8CC6-B8B700835DFF}"/>
          </ac:cxnSpMkLst>
        </pc:cxnChg>
        <pc:cxnChg chg="add del">
          <ac:chgData name="赵作翰" userId="443d8e21-a3a8-4d76-a659-60f0f41a8a20" providerId="ADAL" clId="{F4D2B6AA-919F-43DE-806E-F4EA5B741A9A}" dt="2021-07-23T06:40:34.011" v="13201" actId="26606"/>
          <ac:cxnSpMkLst>
            <pc:docMk/>
            <pc:sldMk cId="359465021" sldId="286"/>
            <ac:cxnSpMk id="16" creationId="{7AA1D0E5-D9B6-4297-8CC6-B8B700835DFF}"/>
          </ac:cxnSpMkLst>
        </pc:cxnChg>
        <pc:cxnChg chg="add del">
          <ac:chgData name="赵作翰" userId="443d8e21-a3a8-4d76-a659-60f0f41a8a20" providerId="ADAL" clId="{F4D2B6AA-919F-43DE-806E-F4EA5B741A9A}" dt="2021-07-23T06:40:34.011" v="13201" actId="26606"/>
          <ac:cxnSpMkLst>
            <pc:docMk/>
            <pc:sldMk cId="359465021" sldId="286"/>
            <ac:cxnSpMk id="34" creationId="{EF3E6858-1D99-4140-9FC2-4899E7F1413B}"/>
          </ac:cxnSpMkLst>
        </pc:cxnChg>
        <pc:cxnChg chg="add del">
          <ac:chgData name="赵作翰" userId="443d8e21-a3a8-4d76-a659-60f0f41a8a20" providerId="ADAL" clId="{F4D2B6AA-919F-43DE-806E-F4EA5B741A9A}" dt="2021-07-23T06:41:30.052" v="13217" actId="26606"/>
          <ac:cxnSpMkLst>
            <pc:docMk/>
            <pc:sldMk cId="359465021" sldId="286"/>
            <ac:cxnSpMk id="36" creationId="{EF3E6858-1D99-4140-9FC2-4899E7F1413B}"/>
          </ac:cxnSpMkLst>
        </pc:cxnChg>
        <pc:cxnChg chg="add del">
          <ac:chgData name="赵作翰" userId="443d8e21-a3a8-4d76-a659-60f0f41a8a20" providerId="ADAL" clId="{F4D2B6AA-919F-43DE-806E-F4EA5B741A9A}" dt="2021-07-23T06:41:37.495" v="13223" actId="26606"/>
          <ac:cxnSpMkLst>
            <pc:docMk/>
            <pc:sldMk cId="359465021" sldId="286"/>
            <ac:cxnSpMk id="48" creationId="{7AA1D0E5-D9B6-4297-8CC6-B8B700835DFF}"/>
          </ac:cxnSpMkLst>
        </pc:cxnChg>
        <pc:cxnChg chg="add del">
          <ac:chgData name="赵作翰" userId="443d8e21-a3a8-4d76-a659-60f0f41a8a20" providerId="ADAL" clId="{F4D2B6AA-919F-43DE-806E-F4EA5B741A9A}" dt="2021-07-23T06:41:37.495" v="13223" actId="26606"/>
          <ac:cxnSpMkLst>
            <pc:docMk/>
            <pc:sldMk cId="359465021" sldId="286"/>
            <ac:cxnSpMk id="57" creationId="{EF3E6858-1D99-4140-9FC2-4899E7F1413B}"/>
          </ac:cxnSpMkLst>
        </pc:cxnChg>
        <pc:cxnChg chg="add">
          <ac:chgData name="赵作翰" userId="443d8e21-a3a8-4d76-a659-60f0f41a8a20" providerId="ADAL" clId="{F4D2B6AA-919F-43DE-806E-F4EA5B741A9A}" dt="2021-07-23T06:41:38.885" v="13226" actId="26606"/>
          <ac:cxnSpMkLst>
            <pc:docMk/>
            <pc:sldMk cId="359465021" sldId="286"/>
            <ac:cxnSpMk id="65" creationId="{7AA1D0E5-D9B6-4297-8CC6-B8B700835DFF}"/>
          </ac:cxnSpMkLst>
        </pc:cxnChg>
        <pc:cxnChg chg="add">
          <ac:chgData name="赵作翰" userId="443d8e21-a3a8-4d76-a659-60f0f41a8a20" providerId="ADAL" clId="{F4D2B6AA-919F-43DE-806E-F4EA5B741A9A}" dt="2021-07-23T06:41:38.885" v="13226" actId="26606"/>
          <ac:cxnSpMkLst>
            <pc:docMk/>
            <pc:sldMk cId="359465021" sldId="286"/>
            <ac:cxnSpMk id="74" creationId="{EF3E6858-1D99-4140-9FC2-4899E7F1413B}"/>
          </ac:cxnSpMkLst>
        </pc:cxnChg>
      </pc:sldChg>
      <pc:sldChg chg="modSp add del">
        <pc:chgData name="赵作翰" userId="443d8e21-a3a8-4d76-a659-60f0f41a8a20" providerId="ADAL" clId="{F4D2B6AA-919F-43DE-806E-F4EA5B741A9A}" dt="2021-07-23T06:56:44.495" v="13556" actId="2696"/>
        <pc:sldMkLst>
          <pc:docMk/>
          <pc:sldMk cId="860041881" sldId="287"/>
        </pc:sldMkLst>
        <pc:spChg chg="mod">
          <ac:chgData name="赵作翰" userId="443d8e21-a3a8-4d76-a659-60f0f41a8a20" providerId="ADAL" clId="{F4D2B6AA-919F-43DE-806E-F4EA5B741A9A}" dt="2021-07-23T06:47:34.277" v="13440" actId="20577"/>
          <ac:spMkLst>
            <pc:docMk/>
            <pc:sldMk cId="860041881" sldId="287"/>
            <ac:spMk id="2" creationId="{E386C166-95C9-4A19-A32B-0E89F656A636}"/>
          </ac:spMkLst>
        </pc:spChg>
        <pc:spChg chg="mod">
          <ac:chgData name="赵作翰" userId="443d8e21-a3a8-4d76-a659-60f0f41a8a20" providerId="ADAL" clId="{F4D2B6AA-919F-43DE-806E-F4EA5B741A9A}" dt="2021-07-23T06:48:53.130" v="13444" actId="20577"/>
          <ac:spMkLst>
            <pc:docMk/>
            <pc:sldMk cId="860041881" sldId="287"/>
            <ac:spMk id="3" creationId="{394D9028-A98E-464B-8A25-7E1FA62FE905}"/>
          </ac:spMkLst>
        </pc:spChg>
      </pc:sldChg>
      <pc:sldChg chg="addSp delSp modSp add mod setBg delDesignElem modNotesTx">
        <pc:chgData name="赵作翰" userId="443d8e21-a3a8-4d76-a659-60f0f41a8a20" providerId="ADAL" clId="{F4D2B6AA-919F-43DE-806E-F4EA5B741A9A}" dt="2021-07-23T06:43:37.765" v="13286" actId="20577"/>
        <pc:sldMkLst>
          <pc:docMk/>
          <pc:sldMk cId="1402582830" sldId="288"/>
        </pc:sldMkLst>
        <pc:spChg chg="mod">
          <ac:chgData name="赵作翰" userId="443d8e21-a3a8-4d76-a659-60f0f41a8a20" providerId="ADAL" clId="{F4D2B6AA-919F-43DE-806E-F4EA5B741A9A}" dt="2021-07-23T03:53:22.157" v="12901" actId="20577"/>
          <ac:spMkLst>
            <pc:docMk/>
            <pc:sldMk cId="1402582830" sldId="288"/>
            <ac:spMk id="2" creationId="{15C5FF38-69D8-4EA5-B844-8E5B87F4AD13}"/>
          </ac:spMkLst>
        </pc:spChg>
        <pc:spChg chg="add del mod ord">
          <ac:chgData name="赵作翰" userId="443d8e21-a3a8-4d76-a659-60f0f41a8a20" providerId="ADAL" clId="{F4D2B6AA-919F-43DE-806E-F4EA5B741A9A}" dt="2021-07-23T03:53:15.670" v="12894" actId="20577"/>
          <ac:spMkLst>
            <pc:docMk/>
            <pc:sldMk cId="1402582830" sldId="288"/>
            <ac:spMk id="3" creationId="{3CBC0130-B57B-4DC4-BBC9-32D92FB2F9CA}"/>
          </ac:spMkLst>
        </pc:spChg>
        <pc:spChg chg="mod ord">
          <ac:chgData name="赵作翰" userId="443d8e21-a3a8-4d76-a659-60f0f41a8a20" providerId="ADAL" clId="{F4D2B6AA-919F-43DE-806E-F4EA5B741A9A}" dt="2021-07-23T03:42:35.258" v="12863" actId="26606"/>
          <ac:spMkLst>
            <pc:docMk/>
            <pc:sldMk cId="1402582830" sldId="288"/>
            <ac:spMk id="4" creationId="{B274FA25-53EE-455E-8A84-3939207A90BB}"/>
          </ac:spMkLst>
        </pc:spChg>
        <pc:spChg chg="mod">
          <ac:chgData name="赵作翰" userId="443d8e21-a3a8-4d76-a659-60f0f41a8a20" providerId="ADAL" clId="{F4D2B6AA-919F-43DE-806E-F4EA5B741A9A}" dt="2021-07-23T03:37:39.100" v="12718" actId="26606"/>
          <ac:spMkLst>
            <pc:docMk/>
            <pc:sldMk cId="1402582830" sldId="288"/>
            <ac:spMk id="5" creationId="{33E577C3-D877-49AA-9A6B-DEA8350A5E27}"/>
          </ac:spMkLst>
        </pc:spChg>
        <pc:spChg chg="add del mod">
          <ac:chgData name="赵作翰" userId="443d8e21-a3a8-4d76-a659-60f0f41a8a20" providerId="ADAL" clId="{F4D2B6AA-919F-43DE-806E-F4EA5B741A9A}" dt="2021-07-23T03:38:43.864" v="12738"/>
          <ac:spMkLst>
            <pc:docMk/>
            <pc:sldMk cId="1402582830" sldId="288"/>
            <ac:spMk id="6" creationId="{CDBC9EAF-4EBA-45CA-908D-3388E3AEAAC9}"/>
          </ac:spMkLst>
        </pc:spChg>
        <pc:spChg chg="add del mod">
          <ac:chgData name="赵作翰" userId="443d8e21-a3a8-4d76-a659-60f0f41a8a20" providerId="ADAL" clId="{F4D2B6AA-919F-43DE-806E-F4EA5B741A9A}" dt="2021-07-23T03:38:43.864" v="12738"/>
          <ac:spMkLst>
            <pc:docMk/>
            <pc:sldMk cId="1402582830" sldId="288"/>
            <ac:spMk id="7" creationId="{E1DCDD43-0E19-46F5-A979-F4B65BFC40DD}"/>
          </ac:spMkLst>
        </pc:spChg>
        <pc:spChg chg="add del mod">
          <ac:chgData name="赵作翰" userId="443d8e21-a3a8-4d76-a659-60f0f41a8a20" providerId="ADAL" clId="{F4D2B6AA-919F-43DE-806E-F4EA5B741A9A}" dt="2021-07-23T03:38:50.621" v="12742"/>
          <ac:spMkLst>
            <pc:docMk/>
            <pc:sldMk cId="1402582830" sldId="288"/>
            <ac:spMk id="8" creationId="{EA4471F7-9AD5-4B96-BC1E-5B80969DA9C5}"/>
          </ac:spMkLst>
        </pc:spChg>
        <pc:spChg chg="add del mod">
          <ac:chgData name="赵作翰" userId="443d8e21-a3a8-4d76-a659-60f0f41a8a20" providerId="ADAL" clId="{F4D2B6AA-919F-43DE-806E-F4EA5B741A9A}" dt="2021-07-23T03:38:50.621" v="12742"/>
          <ac:spMkLst>
            <pc:docMk/>
            <pc:sldMk cId="1402582830" sldId="288"/>
            <ac:spMk id="9" creationId="{A452EAD7-6666-4438-A43E-829E629485B9}"/>
          </ac:spMkLst>
        </pc:spChg>
        <pc:spChg chg="add del mod">
          <ac:chgData name="赵作翰" userId="443d8e21-a3a8-4d76-a659-60f0f41a8a20" providerId="ADAL" clId="{F4D2B6AA-919F-43DE-806E-F4EA5B741A9A}" dt="2021-07-23T03:39:06.404" v="12746"/>
          <ac:spMkLst>
            <pc:docMk/>
            <pc:sldMk cId="1402582830" sldId="288"/>
            <ac:spMk id="10" creationId="{A5A882BF-5197-4D7A-86B0-06B960BFFAD2}"/>
          </ac:spMkLst>
        </pc:spChg>
        <pc:spChg chg="add del mod">
          <ac:chgData name="赵作翰" userId="443d8e21-a3a8-4d76-a659-60f0f41a8a20" providerId="ADAL" clId="{F4D2B6AA-919F-43DE-806E-F4EA5B741A9A}" dt="2021-07-23T03:39:06.404" v="12746"/>
          <ac:spMkLst>
            <pc:docMk/>
            <pc:sldMk cId="1402582830" sldId="288"/>
            <ac:spMk id="11" creationId="{DF8900CE-9080-44AC-8CB1-7F14EFCAD877}"/>
          </ac:spMkLst>
        </pc:spChg>
        <pc:spChg chg="add del">
          <ac:chgData name="赵作翰" userId="443d8e21-a3a8-4d76-a659-60f0f41a8a20" providerId="ADAL" clId="{F4D2B6AA-919F-43DE-806E-F4EA5B741A9A}" dt="2021-07-23T03:38:17.761" v="12730" actId="26606"/>
          <ac:spMkLst>
            <pc:docMk/>
            <pc:sldMk cId="1402582830" sldId="288"/>
            <ac:spMk id="73" creationId="{742C14A9-3617-46DD-9FC4-ED828A7D3E6F}"/>
          </ac:spMkLst>
        </pc:spChg>
        <pc:spChg chg="add del">
          <ac:chgData name="赵作翰" userId="443d8e21-a3a8-4d76-a659-60f0f41a8a20" providerId="ADAL" clId="{F4D2B6AA-919F-43DE-806E-F4EA5B741A9A}" dt="2021-07-23T03:37:22.891" v="12710" actId="26606"/>
          <ac:spMkLst>
            <pc:docMk/>
            <pc:sldMk cId="1402582830" sldId="288"/>
            <ac:spMk id="79" creationId="{77D2A30D-B652-4A5A-B2A4-918E2A9BA8FF}"/>
          </ac:spMkLst>
        </pc:spChg>
        <pc:spChg chg="add">
          <ac:chgData name="赵作翰" userId="443d8e21-a3a8-4d76-a659-60f0f41a8a20" providerId="ADAL" clId="{F4D2B6AA-919F-43DE-806E-F4EA5B741A9A}" dt="2021-07-23T03:42:35.258" v="12863" actId="26606"/>
          <ac:spMkLst>
            <pc:docMk/>
            <pc:sldMk cId="1402582830" sldId="288"/>
            <ac:spMk id="103" creationId="{07053FCF-0180-4FA2-BD10-2A4C5BE351F8}"/>
          </ac:spMkLst>
        </pc:spChg>
        <pc:spChg chg="add">
          <ac:chgData name="赵作翰" userId="443d8e21-a3a8-4d76-a659-60f0f41a8a20" providerId="ADAL" clId="{F4D2B6AA-919F-43DE-806E-F4EA5B741A9A}" dt="2021-07-23T03:42:35.258" v="12863" actId="26606"/>
          <ac:spMkLst>
            <pc:docMk/>
            <pc:sldMk cId="1402582830" sldId="288"/>
            <ac:spMk id="105" creationId="{A5732514-9C73-4F47-8633-B6F541B98734}"/>
          </ac:spMkLst>
        </pc:spChg>
        <pc:spChg chg="add del">
          <ac:chgData name="赵作翰" userId="443d8e21-a3a8-4d76-a659-60f0f41a8a20" providerId="ADAL" clId="{F4D2B6AA-919F-43DE-806E-F4EA5B741A9A}" dt="2021-07-23T03:37:28.028" v="12714" actId="26606"/>
          <ac:spMkLst>
            <pc:docMk/>
            <pc:sldMk cId="1402582830" sldId="288"/>
            <ac:spMk id="3080" creationId="{EED2B910-B28F-4A54-B17C-8B7E5893AABB}"/>
          </ac:spMkLst>
        </pc:spChg>
        <pc:spChg chg="add del">
          <ac:chgData name="赵作翰" userId="443d8e21-a3a8-4d76-a659-60f0f41a8a20" providerId="ADAL" clId="{F4D2B6AA-919F-43DE-806E-F4EA5B741A9A}" dt="2021-07-23T03:37:28.028" v="12714" actId="26606"/>
          <ac:spMkLst>
            <pc:docMk/>
            <pc:sldMk cId="1402582830" sldId="288"/>
            <ac:spMk id="3081" creationId="{7CAB7D27-148D-4082-B160-72FAD580D663}"/>
          </ac:spMkLst>
        </pc:spChg>
        <pc:spChg chg="add del">
          <ac:chgData name="赵作翰" userId="443d8e21-a3a8-4d76-a659-60f0f41a8a20" providerId="ADAL" clId="{F4D2B6AA-919F-43DE-806E-F4EA5B741A9A}" dt="2021-07-23T03:37:35.443" v="12716" actId="26606"/>
          <ac:spMkLst>
            <pc:docMk/>
            <pc:sldMk cId="1402582830" sldId="288"/>
            <ac:spMk id="3083" creationId="{742C14A9-3617-46DD-9FC4-ED828A7D3E6F}"/>
          </ac:spMkLst>
        </pc:spChg>
        <pc:spChg chg="add del">
          <ac:chgData name="赵作翰" userId="443d8e21-a3a8-4d76-a659-60f0f41a8a20" providerId="ADAL" clId="{F4D2B6AA-919F-43DE-806E-F4EA5B741A9A}" dt="2021-07-23T03:37:35.443" v="12716" actId="26606"/>
          <ac:spMkLst>
            <pc:docMk/>
            <pc:sldMk cId="1402582830" sldId="288"/>
            <ac:spMk id="3085" creationId="{19E5CB6C-D5A1-44AB-BAD0-E76C67ED2802}"/>
          </ac:spMkLst>
        </pc:spChg>
        <pc:spChg chg="add del">
          <ac:chgData name="赵作翰" userId="443d8e21-a3a8-4d76-a659-60f0f41a8a20" providerId="ADAL" clId="{F4D2B6AA-919F-43DE-806E-F4EA5B741A9A}" dt="2021-07-23T03:38:17.761" v="12730" actId="26606"/>
          <ac:spMkLst>
            <pc:docMk/>
            <pc:sldMk cId="1402582830" sldId="288"/>
            <ac:spMk id="3088" creationId="{19E5CB6C-D5A1-44AB-BAD0-E76C67ED2802}"/>
          </ac:spMkLst>
        </pc:spChg>
        <pc:spChg chg="add del">
          <ac:chgData name="赵作翰" userId="443d8e21-a3a8-4d76-a659-60f0f41a8a20" providerId="ADAL" clId="{F4D2B6AA-919F-43DE-806E-F4EA5B741A9A}" dt="2021-07-23T03:37:39.100" v="12718" actId="26606"/>
          <ac:spMkLst>
            <pc:docMk/>
            <pc:sldMk cId="1402582830" sldId="288"/>
            <ac:spMk id="3089" creationId="{2D9A643A-A18D-442D-A729-DF6C133B5B9D}"/>
          </ac:spMkLst>
        </pc:spChg>
        <pc:spChg chg="add del">
          <ac:chgData name="赵作翰" userId="443d8e21-a3a8-4d76-a659-60f0f41a8a20" providerId="ADAL" clId="{F4D2B6AA-919F-43DE-806E-F4EA5B741A9A}" dt="2021-07-23T03:37:39.100" v="12718" actId="26606"/>
          <ac:spMkLst>
            <pc:docMk/>
            <pc:sldMk cId="1402582830" sldId="288"/>
            <ac:spMk id="3090" creationId="{2D0FC3E6-77E8-4844-B423-47C904BF0670}"/>
          </ac:spMkLst>
        </pc:spChg>
        <pc:spChg chg="add del">
          <ac:chgData name="赵作翰" userId="443d8e21-a3a8-4d76-a659-60f0f41a8a20" providerId="ADAL" clId="{F4D2B6AA-919F-43DE-806E-F4EA5B741A9A}" dt="2021-07-23T03:37:39.100" v="12718" actId="26606"/>
          <ac:spMkLst>
            <pc:docMk/>
            <pc:sldMk cId="1402582830" sldId="288"/>
            <ac:spMk id="3093" creationId="{9D519FC3-E04F-4257-9948-C67007FD5837}"/>
          </ac:spMkLst>
        </pc:spChg>
        <pc:spChg chg="add del">
          <ac:chgData name="赵作翰" userId="443d8e21-a3a8-4d76-a659-60f0f41a8a20" providerId="ADAL" clId="{F4D2B6AA-919F-43DE-806E-F4EA5B741A9A}" dt="2021-07-23T03:39:58.992" v="12755" actId="26606"/>
          <ac:spMkLst>
            <pc:docMk/>
            <pc:sldMk cId="1402582830" sldId="288"/>
            <ac:spMk id="3096" creationId="{742C14A9-3617-46DD-9FC4-ED828A7D3E6F}"/>
          </ac:spMkLst>
        </pc:spChg>
        <pc:spChg chg="add del">
          <ac:chgData name="赵作翰" userId="443d8e21-a3a8-4d76-a659-60f0f41a8a20" providerId="ADAL" clId="{F4D2B6AA-919F-43DE-806E-F4EA5B741A9A}" dt="2021-07-23T03:37:41.256" v="12720" actId="26606"/>
          <ac:spMkLst>
            <pc:docMk/>
            <pc:sldMk cId="1402582830" sldId="288"/>
            <ac:spMk id="3097" creationId="{77D2A30D-B652-4A5A-B2A4-918E2A9BA8FF}"/>
          </ac:spMkLst>
        </pc:spChg>
        <pc:spChg chg="add del">
          <ac:chgData name="赵作翰" userId="443d8e21-a3a8-4d76-a659-60f0f41a8a20" providerId="ADAL" clId="{F4D2B6AA-919F-43DE-806E-F4EA5B741A9A}" dt="2021-07-23T03:39:58.992" v="12755" actId="26606"/>
          <ac:spMkLst>
            <pc:docMk/>
            <pc:sldMk cId="1402582830" sldId="288"/>
            <ac:spMk id="3099" creationId="{19E5CB6C-D5A1-44AB-BAD0-E76C67ED2802}"/>
          </ac:spMkLst>
        </pc:spChg>
        <pc:spChg chg="add del">
          <ac:chgData name="赵作翰" userId="443d8e21-a3a8-4d76-a659-60f0f41a8a20" providerId="ADAL" clId="{F4D2B6AA-919F-43DE-806E-F4EA5B741A9A}" dt="2021-07-23T03:42:35.258" v="12863" actId="26606"/>
          <ac:spMkLst>
            <pc:docMk/>
            <pc:sldMk cId="1402582830" sldId="288"/>
            <ac:spMk id="3102" creationId="{742C14A9-3617-46DD-9FC4-ED828A7D3E6F}"/>
          </ac:spMkLst>
        </pc:spChg>
        <pc:spChg chg="add del">
          <ac:chgData name="赵作翰" userId="443d8e21-a3a8-4d76-a659-60f0f41a8a20" providerId="ADAL" clId="{F4D2B6AA-919F-43DE-806E-F4EA5B741A9A}" dt="2021-07-23T03:42:35.258" v="12863" actId="26606"/>
          <ac:spMkLst>
            <pc:docMk/>
            <pc:sldMk cId="1402582830" sldId="288"/>
            <ac:spMk id="3104" creationId="{19E5CB6C-D5A1-44AB-BAD0-E76C67ED2802}"/>
          </ac:spMkLst>
        </pc:spChg>
        <pc:grpChg chg="add del">
          <ac:chgData name="赵作翰" userId="443d8e21-a3a8-4d76-a659-60f0f41a8a20" providerId="ADAL" clId="{F4D2B6AA-919F-43DE-806E-F4EA5B741A9A}" dt="2021-07-23T03:37:22.891" v="12710" actId="26606"/>
          <ac:grpSpMkLst>
            <pc:docMk/>
            <pc:sldMk cId="1402582830" sldId="288"/>
            <ac:grpSpMk id="75" creationId="{A8E83347-27CD-4270-A040-22AEF6309468}"/>
          </ac:grpSpMkLst>
        </pc:grpChg>
        <pc:grpChg chg="add del">
          <ac:chgData name="赵作翰" userId="443d8e21-a3a8-4d76-a659-60f0f41a8a20" providerId="ADAL" clId="{F4D2B6AA-919F-43DE-806E-F4EA5B741A9A}" dt="2021-07-23T03:38:08.736" v="12724" actId="26606"/>
          <ac:grpSpMkLst>
            <pc:docMk/>
            <pc:sldMk cId="1402582830" sldId="288"/>
            <ac:grpSpMk id="3082" creationId="{FAB71020-F140-4003-86E8-FBF00DA7FD27}"/>
          </ac:grpSpMkLst>
        </pc:grpChg>
        <pc:grpChg chg="add del">
          <ac:chgData name="赵作翰" userId="443d8e21-a3a8-4d76-a659-60f0f41a8a20" providerId="ADAL" clId="{F4D2B6AA-919F-43DE-806E-F4EA5B741A9A}" dt="2021-07-23T03:37:39.100" v="12718" actId="26606"/>
          <ac:grpSpMkLst>
            <pc:docMk/>
            <pc:sldMk cId="1402582830" sldId="288"/>
            <ac:grpSpMk id="3091" creationId="{6CA376F3-DB8D-48C4-ABA1-B7533050C57F}"/>
          </ac:grpSpMkLst>
        </pc:grpChg>
        <pc:grpChg chg="add del">
          <ac:chgData name="赵作翰" userId="443d8e21-a3a8-4d76-a659-60f0f41a8a20" providerId="ADAL" clId="{F4D2B6AA-919F-43DE-806E-F4EA5B741A9A}" dt="2021-07-23T03:37:41.256" v="12720" actId="26606"/>
          <ac:grpSpMkLst>
            <pc:docMk/>
            <pc:sldMk cId="1402582830" sldId="288"/>
            <ac:grpSpMk id="3095" creationId="{A8E83347-27CD-4270-A040-22AEF6309468}"/>
          </ac:grpSpMkLst>
        </pc:grpChg>
        <pc:picChg chg="add mod">
          <ac:chgData name="赵作翰" userId="443d8e21-a3a8-4d76-a659-60f0f41a8a20" providerId="ADAL" clId="{F4D2B6AA-919F-43DE-806E-F4EA5B741A9A}" dt="2021-07-23T03:52:45.775" v="12888" actId="1076"/>
          <ac:picMkLst>
            <pc:docMk/>
            <pc:sldMk cId="1402582830" sldId="288"/>
            <ac:picMk id="12" creationId="{ABDF5939-B837-4985-8849-44229B145978}"/>
          </ac:picMkLst>
        </pc:picChg>
        <pc:picChg chg="add mod">
          <ac:chgData name="赵作翰" userId="443d8e21-a3a8-4d76-a659-60f0f41a8a20" providerId="ADAL" clId="{F4D2B6AA-919F-43DE-806E-F4EA5B741A9A}" dt="2021-07-23T03:52:43.101" v="12887" actId="1076"/>
          <ac:picMkLst>
            <pc:docMk/>
            <pc:sldMk cId="1402582830" sldId="288"/>
            <ac:picMk id="13" creationId="{CCE6944B-EE98-4B84-A9E0-18965C1D2650}"/>
          </ac:picMkLst>
        </pc:picChg>
        <pc:picChg chg="add del mod">
          <ac:chgData name="赵作翰" userId="443d8e21-a3a8-4d76-a659-60f0f41a8a20" providerId="ADAL" clId="{F4D2B6AA-919F-43DE-806E-F4EA5B741A9A}" dt="2021-07-23T03:39:59.208" v="12756"/>
          <ac:picMkLst>
            <pc:docMk/>
            <pc:sldMk cId="1402582830" sldId="288"/>
            <ac:picMk id="36" creationId="{F93C005E-388A-4D0D-BFDD-C61ACE6C47EC}"/>
          </ac:picMkLst>
        </pc:picChg>
        <pc:picChg chg="add mod">
          <ac:chgData name="赵作翰" userId="443d8e21-a3a8-4d76-a659-60f0f41a8a20" providerId="ADAL" clId="{F4D2B6AA-919F-43DE-806E-F4EA5B741A9A}" dt="2021-07-23T03:52:39.278" v="12886" actId="1076"/>
          <ac:picMkLst>
            <pc:docMk/>
            <pc:sldMk cId="1402582830" sldId="288"/>
            <ac:picMk id="50" creationId="{E950DC42-B7DD-4970-9F05-9DA4AB659D61}"/>
          </ac:picMkLst>
        </pc:picChg>
        <pc:picChg chg="add del">
          <ac:chgData name="赵作翰" userId="443d8e21-a3a8-4d76-a659-60f0f41a8a20" providerId="ADAL" clId="{F4D2B6AA-919F-43DE-806E-F4EA5B741A9A}" dt="2021-07-23T03:37:28.028" v="12714" actId="26606"/>
          <ac:picMkLst>
            <pc:docMk/>
            <pc:sldMk cId="1402582830" sldId="288"/>
            <ac:picMk id="81" creationId="{CD88FC76-F691-462A-BCF9-0BA4F5DE6D71}"/>
          </ac:picMkLst>
        </pc:picChg>
        <pc:picChg chg="add del">
          <ac:chgData name="赵作翰" userId="443d8e21-a3a8-4d76-a659-60f0f41a8a20" providerId="ADAL" clId="{F4D2B6AA-919F-43DE-806E-F4EA5B741A9A}" dt="2021-07-23T03:37:39.100" v="12718" actId="26606"/>
          <ac:picMkLst>
            <pc:docMk/>
            <pc:sldMk cId="1402582830" sldId="288"/>
            <ac:picMk id="87" creationId="{C05B8F27-FE29-4AF0-8904-E14147A0E45F}"/>
          </ac:picMkLst>
        </pc:picChg>
        <pc:picChg chg="add">
          <ac:chgData name="赵作翰" userId="443d8e21-a3a8-4d76-a659-60f0f41a8a20" providerId="ADAL" clId="{F4D2B6AA-919F-43DE-806E-F4EA5B741A9A}" dt="2021-07-23T03:42:35.258" v="12863" actId="26606"/>
          <ac:picMkLst>
            <pc:docMk/>
            <pc:sldMk cId="1402582830" sldId="288"/>
            <ac:picMk id="109" creationId="{248FF886-5DD9-4278-88BA-6C036DF01319}"/>
          </ac:picMkLst>
        </pc:picChg>
        <pc:picChg chg="add del">
          <ac:chgData name="赵作翰" userId="443d8e21-a3a8-4d76-a659-60f0f41a8a20" providerId="ADAL" clId="{F4D2B6AA-919F-43DE-806E-F4EA5B741A9A}" dt="2021-07-23T03:36:29.723" v="12699"/>
          <ac:picMkLst>
            <pc:docMk/>
            <pc:sldMk cId="1402582830" sldId="288"/>
            <ac:picMk id="3074" creationId="{1905A79A-BDE3-45A7-8FC1-6BDD0E12604F}"/>
          </ac:picMkLst>
        </pc:picChg>
        <pc:picChg chg="add mod ord">
          <ac:chgData name="赵作翰" userId="443d8e21-a3a8-4d76-a659-60f0f41a8a20" providerId="ADAL" clId="{F4D2B6AA-919F-43DE-806E-F4EA5B741A9A}" dt="2021-07-23T03:51:59.726" v="12875" actId="1076"/>
          <ac:picMkLst>
            <pc:docMk/>
            <pc:sldMk cId="1402582830" sldId="288"/>
            <ac:picMk id="3076" creationId="{E49A1306-B785-4B2D-B289-BFD9A54863B3}"/>
          </ac:picMkLst>
        </pc:picChg>
        <pc:picChg chg="add del mod ord">
          <ac:chgData name="赵作翰" userId="443d8e21-a3a8-4d76-a659-60f0f41a8a20" providerId="ADAL" clId="{F4D2B6AA-919F-43DE-806E-F4EA5B741A9A}" dt="2021-07-23T03:41:49.997" v="12855"/>
          <ac:picMkLst>
            <pc:docMk/>
            <pc:sldMk cId="1402582830" sldId="288"/>
            <ac:picMk id="3078" creationId="{2322D095-3246-486B-81A9-BD306D0589F0}"/>
          </ac:picMkLst>
        </pc:picChg>
        <pc:picChg chg="add del">
          <ac:chgData name="赵作翰" userId="443d8e21-a3a8-4d76-a659-60f0f41a8a20" providerId="ADAL" clId="{F4D2B6AA-919F-43DE-806E-F4EA5B741A9A}" dt="2021-07-23T03:37:35.443" v="12716" actId="26606"/>
          <ac:picMkLst>
            <pc:docMk/>
            <pc:sldMk cId="1402582830" sldId="288"/>
            <ac:picMk id="3086" creationId="{D5A16967-5C32-4A48-9F02-4F0228AC8DBA}"/>
          </ac:picMkLst>
        </pc:picChg>
        <pc:picChg chg="add del">
          <ac:chgData name="赵作翰" userId="443d8e21-a3a8-4d76-a659-60f0f41a8a20" providerId="ADAL" clId="{F4D2B6AA-919F-43DE-806E-F4EA5B741A9A}" dt="2021-07-23T03:38:17.761" v="12730" actId="26606"/>
          <ac:picMkLst>
            <pc:docMk/>
            <pc:sldMk cId="1402582830" sldId="288"/>
            <ac:picMk id="3092" creationId="{D5A16967-5C32-4A48-9F02-4F0228AC8DBA}"/>
          </ac:picMkLst>
        </pc:picChg>
        <pc:picChg chg="add del">
          <ac:chgData name="赵作翰" userId="443d8e21-a3a8-4d76-a659-60f0f41a8a20" providerId="ADAL" clId="{F4D2B6AA-919F-43DE-806E-F4EA5B741A9A}" dt="2021-07-23T03:39:58.992" v="12755" actId="26606"/>
          <ac:picMkLst>
            <pc:docMk/>
            <pc:sldMk cId="1402582830" sldId="288"/>
            <ac:picMk id="3100" creationId="{D5A16967-5C32-4A48-9F02-4F0228AC8DBA}"/>
          </ac:picMkLst>
        </pc:picChg>
        <pc:picChg chg="add del">
          <ac:chgData name="赵作翰" userId="443d8e21-a3a8-4d76-a659-60f0f41a8a20" providerId="ADAL" clId="{F4D2B6AA-919F-43DE-806E-F4EA5B741A9A}" dt="2021-07-23T03:42:35.258" v="12863" actId="26606"/>
          <ac:picMkLst>
            <pc:docMk/>
            <pc:sldMk cId="1402582830" sldId="288"/>
            <ac:picMk id="3105" creationId="{D5A16967-5C32-4A48-9F02-4F0228AC8DBA}"/>
          </ac:picMkLst>
        </pc:picChg>
        <pc:cxnChg chg="add del">
          <ac:chgData name="赵作翰" userId="443d8e21-a3a8-4d76-a659-60f0f41a8a20" providerId="ADAL" clId="{F4D2B6AA-919F-43DE-806E-F4EA5B741A9A}" dt="2021-07-23T03:37:28.028" v="12714" actId="26606"/>
          <ac:cxnSpMkLst>
            <pc:docMk/>
            <pc:sldMk cId="1402582830" sldId="288"/>
            <ac:cxnSpMk id="77" creationId="{C545F118-1DF8-46A9-8A77-B3D9422CEA4A}"/>
          </ac:cxnSpMkLst>
        </pc:cxnChg>
        <pc:cxnChg chg="add del">
          <ac:chgData name="赵作翰" userId="443d8e21-a3a8-4d76-a659-60f0f41a8a20" providerId="ADAL" clId="{F4D2B6AA-919F-43DE-806E-F4EA5B741A9A}" dt="2021-07-23T03:37:28.028" v="12714" actId="26606"/>
          <ac:cxnSpMkLst>
            <pc:docMk/>
            <pc:sldMk cId="1402582830" sldId="288"/>
            <ac:cxnSpMk id="83" creationId="{33204A7E-B7E9-42D0-9DC4-B82FDC8C4BCC}"/>
          </ac:cxnSpMkLst>
        </pc:cxnChg>
        <pc:cxnChg chg="add del">
          <ac:chgData name="赵作翰" userId="443d8e21-a3a8-4d76-a659-60f0f41a8a20" providerId="ADAL" clId="{F4D2B6AA-919F-43DE-806E-F4EA5B741A9A}" dt="2021-07-23T03:37:39.100" v="12718" actId="26606"/>
          <ac:cxnSpMkLst>
            <pc:docMk/>
            <pc:sldMk cId="1402582830" sldId="288"/>
            <ac:cxnSpMk id="85" creationId="{6D00ADDD-D6F3-415A-8D00-11D98E3E370B}"/>
          </ac:cxnSpMkLst>
        </pc:cxnChg>
        <pc:cxnChg chg="add del">
          <ac:chgData name="赵作翰" userId="443d8e21-a3a8-4d76-a659-60f0f41a8a20" providerId="ADAL" clId="{F4D2B6AA-919F-43DE-806E-F4EA5B741A9A}" dt="2021-07-23T03:37:39.100" v="12718" actId="26606"/>
          <ac:cxnSpMkLst>
            <pc:docMk/>
            <pc:sldMk cId="1402582830" sldId="288"/>
            <ac:cxnSpMk id="89" creationId="{EBC476F5-4468-4786-8EA4-6CF65200AF5F}"/>
          </ac:cxnSpMkLst>
        </pc:cxnChg>
        <pc:cxnChg chg="add">
          <ac:chgData name="赵作翰" userId="443d8e21-a3a8-4d76-a659-60f0f41a8a20" providerId="ADAL" clId="{F4D2B6AA-919F-43DE-806E-F4EA5B741A9A}" dt="2021-07-23T03:42:35.258" v="12863" actId="26606"/>
          <ac:cxnSpMkLst>
            <pc:docMk/>
            <pc:sldMk cId="1402582830" sldId="288"/>
            <ac:cxnSpMk id="107" creationId="{43F8329F-452A-4DDE-AAF9-62E9B38DA0EA}"/>
          </ac:cxnSpMkLst>
        </pc:cxnChg>
        <pc:cxnChg chg="add">
          <ac:chgData name="赵作翰" userId="443d8e21-a3a8-4d76-a659-60f0f41a8a20" providerId="ADAL" clId="{F4D2B6AA-919F-43DE-806E-F4EA5B741A9A}" dt="2021-07-23T03:42:35.258" v="12863" actId="26606"/>
          <ac:cxnSpMkLst>
            <pc:docMk/>
            <pc:sldMk cId="1402582830" sldId="288"/>
            <ac:cxnSpMk id="111" creationId="{D29BD875-5221-4DA7-8F11-9D4BA7CB002D}"/>
          </ac:cxnSpMkLst>
        </pc:cxnChg>
        <pc:cxnChg chg="add del">
          <ac:chgData name="赵作翰" userId="443d8e21-a3a8-4d76-a659-60f0f41a8a20" providerId="ADAL" clId="{F4D2B6AA-919F-43DE-806E-F4EA5B741A9A}" dt="2021-07-23T03:38:17.761" v="12730" actId="26606"/>
          <ac:cxnSpMkLst>
            <pc:docMk/>
            <pc:sldMk cId="1402582830" sldId="288"/>
            <ac:cxnSpMk id="3079" creationId="{19AB0109-1C89-41F0-9EDF-3DE017BE3F27}"/>
          </ac:cxnSpMkLst>
        </pc:cxnChg>
        <pc:cxnChg chg="add del">
          <ac:chgData name="赵作翰" userId="443d8e21-a3a8-4d76-a659-60f0f41a8a20" providerId="ADAL" clId="{F4D2B6AA-919F-43DE-806E-F4EA5B741A9A}" dt="2021-07-23T03:37:35.443" v="12716" actId="26606"/>
          <ac:cxnSpMkLst>
            <pc:docMk/>
            <pc:sldMk cId="1402582830" sldId="288"/>
            <ac:cxnSpMk id="3084" creationId="{19AB0109-1C89-41F0-9EDF-3DE017BE3F27}"/>
          </ac:cxnSpMkLst>
        </pc:cxnChg>
        <pc:cxnChg chg="add del">
          <ac:chgData name="赵作翰" userId="443d8e21-a3a8-4d76-a659-60f0f41a8a20" providerId="ADAL" clId="{F4D2B6AA-919F-43DE-806E-F4EA5B741A9A}" dt="2021-07-23T03:37:35.443" v="12716" actId="26606"/>
          <ac:cxnSpMkLst>
            <pc:docMk/>
            <pc:sldMk cId="1402582830" sldId="288"/>
            <ac:cxnSpMk id="3087" creationId="{942D078B-EF20-4DB1-AA1B-87F212C56A9A}"/>
          </ac:cxnSpMkLst>
        </pc:cxnChg>
        <pc:cxnChg chg="add del">
          <ac:chgData name="赵作翰" userId="443d8e21-a3a8-4d76-a659-60f0f41a8a20" providerId="ADAL" clId="{F4D2B6AA-919F-43DE-806E-F4EA5B741A9A}" dt="2021-07-23T03:38:17.761" v="12730" actId="26606"/>
          <ac:cxnSpMkLst>
            <pc:docMk/>
            <pc:sldMk cId="1402582830" sldId="288"/>
            <ac:cxnSpMk id="3094" creationId="{942D078B-EF20-4DB1-AA1B-87F212C56A9A}"/>
          </ac:cxnSpMkLst>
        </pc:cxnChg>
        <pc:cxnChg chg="add del">
          <ac:chgData name="赵作翰" userId="443d8e21-a3a8-4d76-a659-60f0f41a8a20" providerId="ADAL" clId="{F4D2B6AA-919F-43DE-806E-F4EA5B741A9A}" dt="2021-07-23T03:39:58.992" v="12755" actId="26606"/>
          <ac:cxnSpMkLst>
            <pc:docMk/>
            <pc:sldMk cId="1402582830" sldId="288"/>
            <ac:cxnSpMk id="3098" creationId="{19AB0109-1C89-41F0-9EDF-3DE017BE3F27}"/>
          </ac:cxnSpMkLst>
        </pc:cxnChg>
        <pc:cxnChg chg="add del">
          <ac:chgData name="赵作翰" userId="443d8e21-a3a8-4d76-a659-60f0f41a8a20" providerId="ADAL" clId="{F4D2B6AA-919F-43DE-806E-F4EA5B741A9A}" dt="2021-07-23T03:39:58.992" v="12755" actId="26606"/>
          <ac:cxnSpMkLst>
            <pc:docMk/>
            <pc:sldMk cId="1402582830" sldId="288"/>
            <ac:cxnSpMk id="3101" creationId="{942D078B-EF20-4DB1-AA1B-87F212C56A9A}"/>
          </ac:cxnSpMkLst>
        </pc:cxnChg>
        <pc:cxnChg chg="add del">
          <ac:chgData name="赵作翰" userId="443d8e21-a3a8-4d76-a659-60f0f41a8a20" providerId="ADAL" clId="{F4D2B6AA-919F-43DE-806E-F4EA5B741A9A}" dt="2021-07-23T03:42:35.258" v="12863" actId="26606"/>
          <ac:cxnSpMkLst>
            <pc:docMk/>
            <pc:sldMk cId="1402582830" sldId="288"/>
            <ac:cxnSpMk id="3103" creationId="{19AB0109-1C89-41F0-9EDF-3DE017BE3F27}"/>
          </ac:cxnSpMkLst>
        </pc:cxnChg>
        <pc:cxnChg chg="add del">
          <ac:chgData name="赵作翰" userId="443d8e21-a3a8-4d76-a659-60f0f41a8a20" providerId="ADAL" clId="{F4D2B6AA-919F-43DE-806E-F4EA5B741A9A}" dt="2021-07-23T03:42:35.258" v="12863" actId="26606"/>
          <ac:cxnSpMkLst>
            <pc:docMk/>
            <pc:sldMk cId="1402582830" sldId="288"/>
            <ac:cxnSpMk id="3106" creationId="{942D078B-EF20-4DB1-AA1B-87F212C56A9A}"/>
          </ac:cxnSpMkLst>
        </pc:cxnChg>
      </pc:sldChg>
      <pc:sldChg chg="addSp delSp modSp add mod setBg delDesignElem">
        <pc:chgData name="赵作翰" userId="443d8e21-a3a8-4d76-a659-60f0f41a8a20" providerId="ADAL" clId="{F4D2B6AA-919F-43DE-806E-F4EA5B741A9A}" dt="2021-07-23T10:34:07.747" v="14751" actId="20577"/>
        <pc:sldMkLst>
          <pc:docMk/>
          <pc:sldMk cId="4062326524" sldId="289"/>
        </pc:sldMkLst>
        <pc:spChg chg="mod">
          <ac:chgData name="赵作翰" userId="443d8e21-a3a8-4d76-a659-60f0f41a8a20" providerId="ADAL" clId="{F4D2B6AA-919F-43DE-806E-F4EA5B741A9A}" dt="2021-07-23T06:59:24.681" v="13562" actId="26606"/>
          <ac:spMkLst>
            <pc:docMk/>
            <pc:sldMk cId="4062326524" sldId="289"/>
            <ac:spMk id="2" creationId="{F6F1EDFA-4CEE-4FFA-9443-084868D6502F}"/>
          </ac:spMkLst>
        </pc:spChg>
        <pc:spChg chg="del">
          <ac:chgData name="赵作翰" userId="443d8e21-a3a8-4d76-a659-60f0f41a8a20" providerId="ADAL" clId="{F4D2B6AA-919F-43DE-806E-F4EA5B741A9A}" dt="2021-07-23T06:52:25.387" v="13468" actId="478"/>
          <ac:spMkLst>
            <pc:docMk/>
            <pc:sldMk cId="4062326524" sldId="289"/>
            <ac:spMk id="3" creationId="{C30D88EA-F69C-4585-A75D-03DACB39FC10}"/>
          </ac:spMkLst>
        </pc:spChg>
        <pc:spChg chg="mod ord">
          <ac:chgData name="赵作翰" userId="443d8e21-a3a8-4d76-a659-60f0f41a8a20" providerId="ADAL" clId="{F4D2B6AA-919F-43DE-806E-F4EA5B741A9A}" dt="2021-07-23T06:59:24.681" v="13562" actId="26606"/>
          <ac:spMkLst>
            <pc:docMk/>
            <pc:sldMk cId="4062326524" sldId="289"/>
            <ac:spMk id="4" creationId="{549170E0-0EF1-4EB6-8B38-172AFCCBA4DB}"/>
          </ac:spMkLst>
        </pc:spChg>
        <pc:spChg chg="mod ord">
          <ac:chgData name="赵作翰" userId="443d8e21-a3a8-4d76-a659-60f0f41a8a20" providerId="ADAL" clId="{F4D2B6AA-919F-43DE-806E-F4EA5B741A9A}" dt="2021-07-23T06:59:24.681" v="13562" actId="26606"/>
          <ac:spMkLst>
            <pc:docMk/>
            <pc:sldMk cId="4062326524" sldId="289"/>
            <ac:spMk id="5" creationId="{AB080489-B58E-49B5-AD98-1218EE7AB941}"/>
          </ac:spMkLst>
        </pc:spChg>
        <pc:spChg chg="add mod ord">
          <ac:chgData name="赵作翰" userId="443d8e21-a3a8-4d76-a659-60f0f41a8a20" providerId="ADAL" clId="{F4D2B6AA-919F-43DE-806E-F4EA5B741A9A}" dt="2021-07-23T06:52:56.135" v="13484" actId="26606"/>
          <ac:spMkLst>
            <pc:docMk/>
            <pc:sldMk cId="4062326524" sldId="289"/>
            <ac:spMk id="6" creationId="{545C7176-8F56-4545-AB9A-60247CEB9443}"/>
          </ac:spMkLst>
        </pc:spChg>
        <pc:spChg chg="add del mod">
          <ac:chgData name="赵作翰" userId="443d8e21-a3a8-4d76-a659-60f0f41a8a20" providerId="ADAL" clId="{F4D2B6AA-919F-43DE-806E-F4EA5B741A9A}" dt="2021-07-23T06:59:12.727" v="13559"/>
          <ac:spMkLst>
            <pc:docMk/>
            <pc:sldMk cId="4062326524" sldId="289"/>
            <ac:spMk id="10" creationId="{92E2DF63-C8B0-45A0-BC88-5543D1DE3F3E}"/>
          </ac:spMkLst>
        </pc:spChg>
        <pc:spChg chg="add mod">
          <ac:chgData name="赵作翰" userId="443d8e21-a3a8-4d76-a659-60f0f41a8a20" providerId="ADAL" clId="{F4D2B6AA-919F-43DE-806E-F4EA5B741A9A}" dt="2021-07-23T07:00:45.621" v="13633" actId="20577"/>
          <ac:spMkLst>
            <pc:docMk/>
            <pc:sldMk cId="4062326524" sldId="289"/>
            <ac:spMk id="11" creationId="{4FDACD20-276A-4F9A-836E-ADCC72F54D55}"/>
          </ac:spMkLst>
        </pc:spChg>
        <pc:spChg chg="add mod">
          <ac:chgData name="赵作翰" userId="443d8e21-a3a8-4d76-a659-60f0f41a8a20" providerId="ADAL" clId="{F4D2B6AA-919F-43DE-806E-F4EA5B741A9A}" dt="2021-07-23T10:33:48.185" v="14724" actId="1076"/>
          <ac:spMkLst>
            <pc:docMk/>
            <pc:sldMk cId="4062326524" sldId="289"/>
            <ac:spMk id="12" creationId="{10473334-4440-490E-92DA-4F805C1F4966}"/>
          </ac:spMkLst>
        </pc:spChg>
        <pc:spChg chg="add del">
          <ac:chgData name="赵作翰" userId="443d8e21-a3a8-4d76-a659-60f0f41a8a20" providerId="ADAL" clId="{F4D2B6AA-919F-43DE-806E-F4EA5B741A9A}" dt="2021-07-23T06:52:35.448" v="13470" actId="26606"/>
          <ac:spMkLst>
            <pc:docMk/>
            <pc:sldMk cId="4062326524" sldId="289"/>
            <ac:spMk id="73" creationId="{E724B9E8-02C8-4B2E-8770-A00A67760DF0}"/>
          </ac:spMkLst>
        </pc:spChg>
        <pc:spChg chg="add del">
          <ac:chgData name="赵作翰" userId="443d8e21-a3a8-4d76-a659-60f0f41a8a20" providerId="ADAL" clId="{F4D2B6AA-919F-43DE-806E-F4EA5B741A9A}" dt="2021-07-23T06:52:35.448" v="13470" actId="26606"/>
          <ac:spMkLst>
            <pc:docMk/>
            <pc:sldMk cId="4062326524" sldId="289"/>
            <ac:spMk id="81" creationId="{1D6703DA-C9F5-44CE-B061-A18446E7120E}"/>
          </ac:spMkLst>
        </pc:spChg>
        <pc:spChg chg="add del">
          <ac:chgData name="赵作翰" userId="443d8e21-a3a8-4d76-a659-60f0f41a8a20" providerId="ADAL" clId="{F4D2B6AA-919F-43DE-806E-F4EA5B741A9A}" dt="2021-07-23T06:52:35.448" v="13470" actId="26606"/>
          <ac:spMkLst>
            <pc:docMk/>
            <pc:sldMk cId="4062326524" sldId="289"/>
            <ac:spMk id="83" creationId="{3E3A25F1-6286-498A-B23F-12319B4BBB3E}"/>
          </ac:spMkLst>
        </pc:spChg>
        <pc:spChg chg="add del">
          <ac:chgData name="赵作翰" userId="443d8e21-a3a8-4d76-a659-60f0f41a8a20" providerId="ADAL" clId="{F4D2B6AA-919F-43DE-806E-F4EA5B741A9A}" dt="2021-07-23T06:52:35.448" v="13470" actId="26606"/>
          <ac:spMkLst>
            <pc:docMk/>
            <pc:sldMk cId="4062326524" sldId="289"/>
            <ac:spMk id="89" creationId="{85E970D4-D834-445E-927E-4F29A1BD0E57}"/>
          </ac:spMkLst>
        </pc:spChg>
        <pc:spChg chg="add del">
          <ac:chgData name="赵作翰" userId="443d8e21-a3a8-4d76-a659-60f0f41a8a20" providerId="ADAL" clId="{F4D2B6AA-919F-43DE-806E-F4EA5B741A9A}" dt="2021-07-23T06:53:35.310" v="13487" actId="26606"/>
          <ac:spMkLst>
            <pc:docMk/>
            <pc:sldMk cId="4062326524" sldId="289"/>
            <ac:spMk id="135" creationId="{83FC2C54-7B45-404D-A519-1BF7DD18D35B}"/>
          </ac:spMkLst>
        </pc:spChg>
        <pc:spChg chg="add mod">
          <ac:chgData name="赵作翰" userId="443d8e21-a3a8-4d76-a659-60f0f41a8a20" providerId="ADAL" clId="{F4D2B6AA-919F-43DE-806E-F4EA5B741A9A}" dt="2021-07-23T10:34:07.747" v="14751" actId="20577"/>
          <ac:spMkLst>
            <pc:docMk/>
            <pc:sldMk cId="4062326524" sldId="289"/>
            <ac:spMk id="140" creationId="{688874EF-B245-4A08-A809-11EF9482DE41}"/>
          </ac:spMkLst>
        </pc:spChg>
        <pc:spChg chg="add mod">
          <ac:chgData name="赵作翰" userId="443d8e21-a3a8-4d76-a659-60f0f41a8a20" providerId="ADAL" clId="{F4D2B6AA-919F-43DE-806E-F4EA5B741A9A}" dt="2021-07-23T10:34:02.454" v="14742" actId="20577"/>
          <ac:spMkLst>
            <pc:docMk/>
            <pc:sldMk cId="4062326524" sldId="289"/>
            <ac:spMk id="142" creationId="{8FE91318-02FD-468A-9CCA-27E996D110DB}"/>
          </ac:spMkLst>
        </pc:spChg>
        <pc:spChg chg="add del">
          <ac:chgData name="赵作翰" userId="443d8e21-a3a8-4d76-a659-60f0f41a8a20" providerId="ADAL" clId="{F4D2B6AA-919F-43DE-806E-F4EA5B741A9A}" dt="2021-07-23T06:53:35.310" v="13487" actId="26606"/>
          <ac:spMkLst>
            <pc:docMk/>
            <pc:sldMk cId="4062326524" sldId="289"/>
            <ac:spMk id="143" creationId="{087DA42F-1100-4806-A533-8F94AA864687}"/>
          </ac:spMkLst>
        </pc:spChg>
        <pc:spChg chg="add del">
          <ac:chgData name="赵作翰" userId="443d8e21-a3a8-4d76-a659-60f0f41a8a20" providerId="ADAL" clId="{F4D2B6AA-919F-43DE-806E-F4EA5B741A9A}" dt="2021-07-23T06:53:35.310" v="13487" actId="26606"/>
          <ac:spMkLst>
            <pc:docMk/>
            <pc:sldMk cId="4062326524" sldId="289"/>
            <ac:spMk id="145" creationId="{7B43D584-6FEB-433F-A6B0-8AEE7BC961ED}"/>
          </ac:spMkLst>
        </pc:spChg>
        <pc:spChg chg="add del">
          <ac:chgData name="赵作翰" userId="443d8e21-a3a8-4d76-a659-60f0f41a8a20" providerId="ADAL" clId="{F4D2B6AA-919F-43DE-806E-F4EA5B741A9A}" dt="2021-07-23T06:53:35.310" v="13487" actId="26606"/>
          <ac:spMkLst>
            <pc:docMk/>
            <pc:sldMk cId="4062326524" sldId="289"/>
            <ac:spMk id="153" creationId="{2E6F7D5A-2F84-4128-962D-A665733ED719}"/>
          </ac:spMkLst>
        </pc:spChg>
        <pc:spChg chg="add del">
          <ac:chgData name="赵作翰" userId="443d8e21-a3a8-4d76-a659-60f0f41a8a20" providerId="ADAL" clId="{F4D2B6AA-919F-43DE-806E-F4EA5B741A9A}" dt="2021-07-23T06:52:39.122" v="13472" actId="26606"/>
          <ac:spMkLst>
            <pc:docMk/>
            <pc:sldMk cId="4062326524" sldId="289"/>
            <ac:spMk id="5126" creationId="{E724B9E8-02C8-4B2E-8770-A00A67760DF0}"/>
          </ac:spMkLst>
        </pc:spChg>
        <pc:spChg chg="add del">
          <ac:chgData name="赵作翰" userId="443d8e21-a3a8-4d76-a659-60f0f41a8a20" providerId="ADAL" clId="{F4D2B6AA-919F-43DE-806E-F4EA5B741A9A}" dt="2021-07-23T06:52:39.122" v="13472" actId="26606"/>
          <ac:spMkLst>
            <pc:docMk/>
            <pc:sldMk cId="4062326524" sldId="289"/>
            <ac:spMk id="5130" creationId="{9051B090-04EA-43FA-BCA8-FE4B3C6762AA}"/>
          </ac:spMkLst>
        </pc:spChg>
        <pc:spChg chg="add del">
          <ac:chgData name="赵作翰" userId="443d8e21-a3a8-4d76-a659-60f0f41a8a20" providerId="ADAL" clId="{F4D2B6AA-919F-43DE-806E-F4EA5B741A9A}" dt="2021-07-23T06:52:39.122" v="13472" actId="26606"/>
          <ac:spMkLst>
            <pc:docMk/>
            <pc:sldMk cId="4062326524" sldId="289"/>
            <ac:spMk id="5131" creationId="{B3463CB4-0C7D-41CA-9FD9-7B76F8B61BEA}"/>
          </ac:spMkLst>
        </pc:spChg>
        <pc:spChg chg="add del">
          <ac:chgData name="赵作翰" userId="443d8e21-a3a8-4d76-a659-60f0f41a8a20" providerId="ADAL" clId="{F4D2B6AA-919F-43DE-806E-F4EA5B741A9A}" dt="2021-07-23T06:52:39.122" v="13472" actId="26606"/>
          <ac:spMkLst>
            <pc:docMk/>
            <pc:sldMk cId="4062326524" sldId="289"/>
            <ac:spMk id="5133" creationId="{B6030049-6EE8-4121-B466-3FB22F31F3EE}"/>
          </ac:spMkLst>
        </pc:spChg>
        <pc:spChg chg="add del">
          <ac:chgData name="赵作翰" userId="443d8e21-a3a8-4d76-a659-60f0f41a8a20" providerId="ADAL" clId="{F4D2B6AA-919F-43DE-806E-F4EA5B741A9A}" dt="2021-07-23T06:59:01.049" v="13558"/>
          <ac:spMkLst>
            <pc:docMk/>
            <pc:sldMk cId="4062326524" sldId="289"/>
            <ac:spMk id="5137" creationId="{E724B9E8-02C8-4B2E-8770-A00A67760DF0}"/>
          </ac:spMkLst>
        </pc:spChg>
        <pc:spChg chg="add del">
          <ac:chgData name="赵作翰" userId="443d8e21-a3a8-4d76-a659-60f0f41a8a20" providerId="ADAL" clId="{F4D2B6AA-919F-43DE-806E-F4EA5B741A9A}" dt="2021-07-23T06:52:40.390" v="13474" actId="26606"/>
          <ac:spMkLst>
            <pc:docMk/>
            <pc:sldMk cId="4062326524" sldId="289"/>
            <ac:spMk id="5138" creationId="{E724B9E8-02C8-4B2E-8770-A00A67760DF0}"/>
          </ac:spMkLst>
        </pc:spChg>
        <pc:spChg chg="add del">
          <ac:chgData name="赵作翰" userId="443d8e21-a3a8-4d76-a659-60f0f41a8a20" providerId="ADAL" clId="{F4D2B6AA-919F-43DE-806E-F4EA5B741A9A}" dt="2021-07-23T06:52:40.390" v="13474" actId="26606"/>
          <ac:spMkLst>
            <pc:docMk/>
            <pc:sldMk cId="4062326524" sldId="289"/>
            <ac:spMk id="5142" creationId="{E45B3903-C410-492A-A0AD-A3CC1927C2AE}"/>
          </ac:spMkLst>
        </pc:spChg>
        <pc:spChg chg="add del">
          <ac:chgData name="赵作翰" userId="443d8e21-a3a8-4d76-a659-60f0f41a8a20" providerId="ADAL" clId="{F4D2B6AA-919F-43DE-806E-F4EA5B741A9A}" dt="2021-07-23T06:52:40.390" v="13474" actId="26606"/>
          <ac:spMkLst>
            <pc:docMk/>
            <pc:sldMk cId="4062326524" sldId="289"/>
            <ac:spMk id="5143" creationId="{A4D11A23-BF02-4470-B201-AD9880F290AC}"/>
          </ac:spMkLst>
        </pc:spChg>
        <pc:spChg chg="add del">
          <ac:chgData name="赵作翰" userId="443d8e21-a3a8-4d76-a659-60f0f41a8a20" providerId="ADAL" clId="{F4D2B6AA-919F-43DE-806E-F4EA5B741A9A}" dt="2021-07-23T06:52:40.390" v="13474" actId="26606"/>
          <ac:spMkLst>
            <pc:docMk/>
            <pc:sldMk cId="4062326524" sldId="289"/>
            <ac:spMk id="5146" creationId="{C14F65AB-621C-4B4A-922E-089CF3D3B0DF}"/>
          </ac:spMkLst>
        </pc:spChg>
        <pc:spChg chg="add del">
          <ac:chgData name="赵作翰" userId="443d8e21-a3a8-4d76-a659-60f0f41a8a20" providerId="ADAL" clId="{F4D2B6AA-919F-43DE-806E-F4EA5B741A9A}" dt="2021-07-23T06:52:41.533" v="13476" actId="26606"/>
          <ac:spMkLst>
            <pc:docMk/>
            <pc:sldMk cId="4062326524" sldId="289"/>
            <ac:spMk id="5150" creationId="{E724B9E8-02C8-4B2E-8770-A00A67760DF0}"/>
          </ac:spMkLst>
        </pc:spChg>
        <pc:spChg chg="add del">
          <ac:chgData name="赵作翰" userId="443d8e21-a3a8-4d76-a659-60f0f41a8a20" providerId="ADAL" clId="{F4D2B6AA-919F-43DE-806E-F4EA5B741A9A}" dt="2021-07-23T06:52:41.533" v="13476" actId="26606"/>
          <ac:spMkLst>
            <pc:docMk/>
            <pc:sldMk cId="4062326524" sldId="289"/>
            <ac:spMk id="5154" creationId="{1D6703DA-C9F5-44CE-B061-A18446E7120E}"/>
          </ac:spMkLst>
        </pc:spChg>
        <pc:spChg chg="add del">
          <ac:chgData name="赵作翰" userId="443d8e21-a3a8-4d76-a659-60f0f41a8a20" providerId="ADAL" clId="{F4D2B6AA-919F-43DE-806E-F4EA5B741A9A}" dt="2021-07-23T06:52:41.533" v="13476" actId="26606"/>
          <ac:spMkLst>
            <pc:docMk/>
            <pc:sldMk cId="4062326524" sldId="289"/>
            <ac:spMk id="5155" creationId="{3E3A25F1-6286-498A-B23F-12319B4BBB3E}"/>
          </ac:spMkLst>
        </pc:spChg>
        <pc:spChg chg="add del">
          <ac:chgData name="赵作翰" userId="443d8e21-a3a8-4d76-a659-60f0f41a8a20" providerId="ADAL" clId="{F4D2B6AA-919F-43DE-806E-F4EA5B741A9A}" dt="2021-07-23T06:52:41.533" v="13476" actId="26606"/>
          <ac:spMkLst>
            <pc:docMk/>
            <pc:sldMk cId="4062326524" sldId="289"/>
            <ac:spMk id="5158" creationId="{85E970D4-D834-445E-927E-4F29A1BD0E57}"/>
          </ac:spMkLst>
        </pc:spChg>
        <pc:spChg chg="add del">
          <ac:chgData name="赵作翰" userId="443d8e21-a3a8-4d76-a659-60f0f41a8a20" providerId="ADAL" clId="{F4D2B6AA-919F-43DE-806E-F4EA5B741A9A}" dt="2021-07-23T06:59:01.049" v="13558"/>
          <ac:spMkLst>
            <pc:docMk/>
            <pc:sldMk cId="4062326524" sldId="289"/>
            <ac:spMk id="5162" creationId="{9A1C6278-B7D5-4E8E-B4DC-834832980565}"/>
          </ac:spMkLst>
        </pc:spChg>
        <pc:spChg chg="add del">
          <ac:chgData name="赵作翰" userId="443d8e21-a3a8-4d76-a659-60f0f41a8a20" providerId="ADAL" clId="{F4D2B6AA-919F-43DE-806E-F4EA5B741A9A}" dt="2021-07-23T06:52:43.461" v="13478" actId="26606"/>
          <ac:spMkLst>
            <pc:docMk/>
            <pc:sldMk cId="4062326524" sldId="289"/>
            <ac:spMk id="5163" creationId="{E724B9E8-02C8-4B2E-8770-A00A67760DF0}"/>
          </ac:spMkLst>
        </pc:spChg>
        <pc:spChg chg="add del">
          <ac:chgData name="赵作翰" userId="443d8e21-a3a8-4d76-a659-60f0f41a8a20" providerId="ADAL" clId="{F4D2B6AA-919F-43DE-806E-F4EA5B741A9A}" dt="2021-07-23T06:52:43.461" v="13478" actId="26606"/>
          <ac:spMkLst>
            <pc:docMk/>
            <pc:sldMk cId="4062326524" sldId="289"/>
            <ac:spMk id="5167" creationId="{3906A8D6-9FDA-4885-BF90-DDF89D077391}"/>
          </ac:spMkLst>
        </pc:spChg>
        <pc:spChg chg="add del">
          <ac:chgData name="赵作翰" userId="443d8e21-a3a8-4d76-a659-60f0f41a8a20" providerId="ADAL" clId="{F4D2B6AA-919F-43DE-806E-F4EA5B741A9A}" dt="2021-07-23T06:52:43.461" v="13478" actId="26606"/>
          <ac:spMkLst>
            <pc:docMk/>
            <pc:sldMk cId="4062326524" sldId="289"/>
            <ac:spMk id="5168" creationId="{6725D8DC-BE92-40DD-9549-F7AEF08AD8B4}"/>
          </ac:spMkLst>
        </pc:spChg>
        <pc:spChg chg="add del">
          <ac:chgData name="赵作翰" userId="443d8e21-a3a8-4d76-a659-60f0f41a8a20" providerId="ADAL" clId="{F4D2B6AA-919F-43DE-806E-F4EA5B741A9A}" dt="2021-07-23T06:59:01.049" v="13558"/>
          <ac:spMkLst>
            <pc:docMk/>
            <pc:sldMk cId="4062326524" sldId="289"/>
            <ac:spMk id="5171" creationId="{C007F3D3-099E-430E-8754-C084D0FA5FE3}"/>
          </ac:spMkLst>
        </pc:spChg>
        <pc:spChg chg="add del">
          <ac:chgData name="赵作翰" userId="443d8e21-a3a8-4d76-a659-60f0f41a8a20" providerId="ADAL" clId="{F4D2B6AA-919F-43DE-806E-F4EA5B741A9A}" dt="2021-07-23T06:52:43.461" v="13478" actId="26606"/>
          <ac:spMkLst>
            <pc:docMk/>
            <pc:sldMk cId="4062326524" sldId="289"/>
            <ac:spMk id="5172" creationId="{0630B6FA-D606-42CD-837B-B22D5EA40579}"/>
          </ac:spMkLst>
        </pc:spChg>
        <pc:spChg chg="add del">
          <ac:chgData name="赵作翰" userId="443d8e21-a3a8-4d76-a659-60f0f41a8a20" providerId="ADAL" clId="{F4D2B6AA-919F-43DE-806E-F4EA5B741A9A}" dt="2021-07-23T06:52:45.387" v="13480" actId="26606"/>
          <ac:spMkLst>
            <pc:docMk/>
            <pc:sldMk cId="4062326524" sldId="289"/>
            <ac:spMk id="5176" creationId="{E724B9E8-02C8-4B2E-8770-A00A67760DF0}"/>
          </ac:spMkLst>
        </pc:spChg>
        <pc:spChg chg="add del">
          <ac:chgData name="赵作翰" userId="443d8e21-a3a8-4d76-a659-60f0f41a8a20" providerId="ADAL" clId="{F4D2B6AA-919F-43DE-806E-F4EA5B741A9A}" dt="2021-07-23T06:52:45.387" v="13480" actId="26606"/>
          <ac:spMkLst>
            <pc:docMk/>
            <pc:sldMk cId="4062326524" sldId="289"/>
            <ac:spMk id="5180" creationId="{9A1C6278-B7D5-4E8E-B4DC-834832980565}"/>
          </ac:spMkLst>
        </pc:spChg>
        <pc:spChg chg="add del">
          <ac:chgData name="赵作翰" userId="443d8e21-a3a8-4d76-a659-60f0f41a8a20" providerId="ADAL" clId="{F4D2B6AA-919F-43DE-806E-F4EA5B741A9A}" dt="2021-07-23T06:52:45.387" v="13480" actId="26606"/>
          <ac:spMkLst>
            <pc:docMk/>
            <pc:sldMk cId="4062326524" sldId="289"/>
            <ac:spMk id="5181" creationId="{C007F3D3-099E-430E-8754-C084D0FA5FE3}"/>
          </ac:spMkLst>
        </pc:spChg>
        <pc:spChg chg="add del">
          <ac:chgData name="赵作翰" userId="443d8e21-a3a8-4d76-a659-60f0f41a8a20" providerId="ADAL" clId="{F4D2B6AA-919F-43DE-806E-F4EA5B741A9A}" dt="2021-07-23T06:59:24.650" v="13561" actId="26606"/>
          <ac:spMkLst>
            <pc:docMk/>
            <pc:sldMk cId="4062326524" sldId="289"/>
            <ac:spMk id="5187" creationId="{E724B9E8-02C8-4B2E-8770-A00A67760DF0}"/>
          </ac:spMkLst>
        </pc:spChg>
        <pc:spChg chg="add del">
          <ac:chgData name="赵作翰" userId="443d8e21-a3a8-4d76-a659-60f0f41a8a20" providerId="ADAL" clId="{F4D2B6AA-919F-43DE-806E-F4EA5B741A9A}" dt="2021-07-23T06:53:37.106" v="13489" actId="26606"/>
          <ac:spMkLst>
            <pc:docMk/>
            <pc:sldMk cId="4062326524" sldId="289"/>
            <ac:spMk id="5188" creationId="{905CFAD9-EABE-4F83-B098-604752164E6A}"/>
          </ac:spMkLst>
        </pc:spChg>
        <pc:spChg chg="add del">
          <ac:chgData name="赵作翰" userId="443d8e21-a3a8-4d76-a659-60f0f41a8a20" providerId="ADAL" clId="{F4D2B6AA-919F-43DE-806E-F4EA5B741A9A}" dt="2021-07-23T06:53:37.106" v="13489" actId="26606"/>
          <ac:spMkLst>
            <pc:docMk/>
            <pc:sldMk cId="4062326524" sldId="289"/>
            <ac:spMk id="5192" creationId="{D9926FA0-8ED1-4F3A-B23B-FD94D82C74B5}"/>
          </ac:spMkLst>
        </pc:spChg>
        <pc:spChg chg="add del">
          <ac:chgData name="赵作翰" userId="443d8e21-a3a8-4d76-a659-60f0f41a8a20" providerId="ADAL" clId="{F4D2B6AA-919F-43DE-806E-F4EA5B741A9A}" dt="2021-07-23T06:53:37.106" v="13489" actId="26606"/>
          <ac:spMkLst>
            <pc:docMk/>
            <pc:sldMk cId="4062326524" sldId="289"/>
            <ac:spMk id="5193" creationId="{3A102CD9-C25A-4A86-B9D3-D7280D91428B}"/>
          </ac:spMkLst>
        </pc:spChg>
        <pc:spChg chg="add del">
          <ac:chgData name="赵作翰" userId="443d8e21-a3a8-4d76-a659-60f0f41a8a20" providerId="ADAL" clId="{F4D2B6AA-919F-43DE-806E-F4EA5B741A9A}" dt="2021-07-23T06:59:24.650" v="13561" actId="26606"/>
          <ac:spMkLst>
            <pc:docMk/>
            <pc:sldMk cId="4062326524" sldId="289"/>
            <ac:spMk id="5199" creationId="{1D6703DA-C9F5-44CE-B061-A18446E7120E}"/>
          </ac:spMkLst>
        </pc:spChg>
        <pc:spChg chg="add del">
          <ac:chgData name="赵作翰" userId="443d8e21-a3a8-4d76-a659-60f0f41a8a20" providerId="ADAL" clId="{F4D2B6AA-919F-43DE-806E-F4EA5B741A9A}" dt="2021-07-23T06:59:24.650" v="13561" actId="26606"/>
          <ac:spMkLst>
            <pc:docMk/>
            <pc:sldMk cId="4062326524" sldId="289"/>
            <ac:spMk id="5200" creationId="{3E3A25F1-6286-498A-B23F-12319B4BBB3E}"/>
          </ac:spMkLst>
        </pc:spChg>
        <pc:spChg chg="add del">
          <ac:chgData name="赵作翰" userId="443d8e21-a3a8-4d76-a659-60f0f41a8a20" providerId="ADAL" clId="{F4D2B6AA-919F-43DE-806E-F4EA5B741A9A}" dt="2021-07-23T06:59:24.650" v="13561" actId="26606"/>
          <ac:spMkLst>
            <pc:docMk/>
            <pc:sldMk cId="4062326524" sldId="289"/>
            <ac:spMk id="5203" creationId="{85E970D4-D834-445E-927E-4F29A1BD0E57}"/>
          </ac:spMkLst>
        </pc:spChg>
        <pc:spChg chg="add">
          <ac:chgData name="赵作翰" userId="443d8e21-a3a8-4d76-a659-60f0f41a8a20" providerId="ADAL" clId="{F4D2B6AA-919F-43DE-806E-F4EA5B741A9A}" dt="2021-07-23T06:59:24.681" v="13562" actId="26606"/>
          <ac:spMkLst>
            <pc:docMk/>
            <pc:sldMk cId="4062326524" sldId="289"/>
            <ac:spMk id="5208" creationId="{E724B9E8-02C8-4B2E-8770-A00A67760DF0}"/>
          </ac:spMkLst>
        </pc:spChg>
        <pc:spChg chg="add">
          <ac:chgData name="赵作翰" userId="443d8e21-a3a8-4d76-a659-60f0f41a8a20" providerId="ADAL" clId="{F4D2B6AA-919F-43DE-806E-F4EA5B741A9A}" dt="2021-07-23T06:59:24.681" v="13562" actId="26606"/>
          <ac:spMkLst>
            <pc:docMk/>
            <pc:sldMk cId="4062326524" sldId="289"/>
            <ac:spMk id="5212" creationId="{9A1C6278-B7D5-4E8E-B4DC-834832980565}"/>
          </ac:spMkLst>
        </pc:spChg>
        <pc:spChg chg="add">
          <ac:chgData name="赵作翰" userId="443d8e21-a3a8-4d76-a659-60f0f41a8a20" providerId="ADAL" clId="{F4D2B6AA-919F-43DE-806E-F4EA5B741A9A}" dt="2021-07-23T06:59:24.681" v="13562" actId="26606"/>
          <ac:spMkLst>
            <pc:docMk/>
            <pc:sldMk cId="4062326524" sldId="289"/>
            <ac:spMk id="5213" creationId="{C007F3D3-099E-430E-8754-C084D0FA5FE3}"/>
          </ac:spMkLst>
        </pc:spChg>
        <pc:grpChg chg="add del">
          <ac:chgData name="赵作翰" userId="443d8e21-a3a8-4d76-a659-60f0f41a8a20" providerId="ADAL" clId="{F4D2B6AA-919F-43DE-806E-F4EA5B741A9A}" dt="2021-07-23T06:52:35.448" v="13470" actId="26606"/>
          <ac:grpSpMkLst>
            <pc:docMk/>
            <pc:sldMk cId="4062326524" sldId="289"/>
            <ac:grpSpMk id="85" creationId="{5416DB9B-53E6-4C60-9FE7-1C40DA52F841}"/>
          </ac:grpSpMkLst>
        </pc:grpChg>
        <pc:grpChg chg="add del">
          <ac:chgData name="赵作翰" userId="443d8e21-a3a8-4d76-a659-60f0f41a8a20" providerId="ADAL" clId="{F4D2B6AA-919F-43DE-806E-F4EA5B741A9A}" dt="2021-07-23T06:52:40.390" v="13474" actId="26606"/>
          <ac:grpSpMkLst>
            <pc:docMk/>
            <pc:sldMk cId="4062326524" sldId="289"/>
            <ac:grpSpMk id="87" creationId="{C9B220A6-AEBE-4AD9-A9B8-4D5AD962C22A}"/>
          </ac:grpSpMkLst>
        </pc:grpChg>
        <pc:grpChg chg="add del">
          <ac:chgData name="赵作翰" userId="443d8e21-a3a8-4d76-a659-60f0f41a8a20" providerId="ADAL" clId="{F4D2B6AA-919F-43DE-806E-F4EA5B741A9A}" dt="2021-07-23T06:53:35.310" v="13487" actId="26606"/>
          <ac:grpSpMkLst>
            <pc:docMk/>
            <pc:sldMk cId="4062326524" sldId="289"/>
            <ac:grpSpMk id="147" creationId="{FA51651D-00A4-493E-97F0-11BA7D143684}"/>
          </ac:grpSpMkLst>
        </pc:grpChg>
        <pc:grpChg chg="add del">
          <ac:chgData name="赵作翰" userId="443d8e21-a3a8-4d76-a659-60f0f41a8a20" providerId="ADAL" clId="{F4D2B6AA-919F-43DE-806E-F4EA5B741A9A}" dt="2021-07-23T06:53:35.310" v="13487" actId="26606"/>
          <ac:grpSpMkLst>
            <pc:docMk/>
            <pc:sldMk cId="4062326524" sldId="289"/>
            <ac:grpSpMk id="155" creationId="{4E665D2A-7D5F-45BB-89E8-012704DF3D70}"/>
          </ac:grpSpMkLst>
        </pc:grpChg>
        <pc:grpChg chg="add del">
          <ac:chgData name="赵作翰" userId="443d8e21-a3a8-4d76-a659-60f0f41a8a20" providerId="ADAL" clId="{F4D2B6AA-919F-43DE-806E-F4EA5B741A9A}" dt="2021-07-23T06:53:35.310" v="13487" actId="26606"/>
          <ac:grpSpMkLst>
            <pc:docMk/>
            <pc:sldMk cId="4062326524" sldId="289"/>
            <ac:grpSpMk id="159" creationId="{F0DB7638-7E50-4451-9FB5-E68C049508CD}"/>
          </ac:grpSpMkLst>
        </pc:grpChg>
        <pc:grpChg chg="add del">
          <ac:chgData name="赵作翰" userId="443d8e21-a3a8-4d76-a659-60f0f41a8a20" providerId="ADAL" clId="{F4D2B6AA-919F-43DE-806E-F4EA5B741A9A}" dt="2021-07-23T06:53:35.310" v="13487" actId="26606"/>
          <ac:grpSpMkLst>
            <pc:docMk/>
            <pc:sldMk cId="4062326524" sldId="289"/>
            <ac:grpSpMk id="163" creationId="{3CA072E8-8F09-4B75-9E04-7AC01A9826BC}"/>
          </ac:grpSpMkLst>
        </pc:grpChg>
        <pc:grpChg chg="add del">
          <ac:chgData name="赵作翰" userId="443d8e21-a3a8-4d76-a659-60f0f41a8a20" providerId="ADAL" clId="{F4D2B6AA-919F-43DE-806E-F4EA5B741A9A}" dt="2021-07-23T06:52:39.122" v="13472" actId="26606"/>
          <ac:grpSpMkLst>
            <pc:docMk/>
            <pc:sldMk cId="4062326524" sldId="289"/>
            <ac:grpSpMk id="5132" creationId="{EC4BDA51-6C5B-4BF1-B8F3-22B24B36F024}"/>
          </ac:grpSpMkLst>
        </pc:grpChg>
        <pc:grpChg chg="add del">
          <ac:chgData name="赵作翰" userId="443d8e21-a3a8-4d76-a659-60f0f41a8a20" providerId="ADAL" clId="{F4D2B6AA-919F-43DE-806E-F4EA5B741A9A}" dt="2021-07-23T06:52:41.533" v="13476" actId="26606"/>
          <ac:grpSpMkLst>
            <pc:docMk/>
            <pc:sldMk cId="4062326524" sldId="289"/>
            <ac:grpSpMk id="5156" creationId="{5416DB9B-53E6-4C60-9FE7-1C40DA52F841}"/>
          </ac:grpSpMkLst>
        </pc:grpChg>
        <pc:grpChg chg="add del">
          <ac:chgData name="赵作翰" userId="443d8e21-a3a8-4d76-a659-60f0f41a8a20" providerId="ADAL" clId="{F4D2B6AA-919F-43DE-806E-F4EA5B741A9A}" dt="2021-07-23T06:52:43.461" v="13478" actId="26606"/>
          <ac:grpSpMkLst>
            <pc:docMk/>
            <pc:sldMk cId="4062326524" sldId="289"/>
            <ac:grpSpMk id="5170" creationId="{31A337E9-3E65-4D92-9914-38E9BE5C0F57}"/>
          </ac:grpSpMkLst>
        </pc:grpChg>
        <pc:grpChg chg="add del">
          <ac:chgData name="赵作翰" userId="443d8e21-a3a8-4d76-a659-60f0f41a8a20" providerId="ADAL" clId="{F4D2B6AA-919F-43DE-806E-F4EA5B741A9A}" dt="2021-07-23T06:59:24.650" v="13561" actId="26606"/>
          <ac:grpSpMkLst>
            <pc:docMk/>
            <pc:sldMk cId="4062326524" sldId="289"/>
            <ac:grpSpMk id="5201" creationId="{5416DB9B-53E6-4C60-9FE7-1C40DA52F841}"/>
          </ac:grpSpMkLst>
        </pc:grpChg>
        <pc:picChg chg="add mod ord">
          <ac:chgData name="赵作翰" userId="443d8e21-a3a8-4d76-a659-60f0f41a8a20" providerId="ADAL" clId="{F4D2B6AA-919F-43DE-806E-F4EA5B741A9A}" dt="2021-07-23T06:59:24.650" v="13561" actId="26606"/>
          <ac:picMkLst>
            <pc:docMk/>
            <pc:sldMk cId="4062326524" sldId="289"/>
            <ac:picMk id="7" creationId="{09A6D486-008C-44D0-8B71-92B44AD82632}"/>
          </ac:picMkLst>
        </pc:picChg>
        <pc:picChg chg="add mod ord">
          <ac:chgData name="赵作翰" userId="443d8e21-a3a8-4d76-a659-60f0f41a8a20" providerId="ADAL" clId="{F4D2B6AA-919F-43DE-806E-F4EA5B741A9A}" dt="2021-07-23T06:59:24.650" v="13561" actId="26606"/>
          <ac:picMkLst>
            <pc:docMk/>
            <pc:sldMk cId="4062326524" sldId="289"/>
            <ac:picMk id="8" creationId="{DA272B93-0C78-4A14-B7D3-7631F053CCDC}"/>
          </ac:picMkLst>
        </pc:picChg>
        <pc:picChg chg="add del mod ord">
          <ac:chgData name="赵作翰" userId="443d8e21-a3a8-4d76-a659-60f0f41a8a20" providerId="ADAL" clId="{F4D2B6AA-919F-43DE-806E-F4EA5B741A9A}" dt="2021-07-23T06:53:37.600" v="13490"/>
          <ac:picMkLst>
            <pc:docMk/>
            <pc:sldMk cId="4062326524" sldId="289"/>
            <ac:picMk id="9" creationId="{2C9DEB29-F863-4312-95B6-767DA080B3DB}"/>
          </ac:picMkLst>
        </pc:picChg>
        <pc:picChg chg="add del">
          <ac:chgData name="赵作翰" userId="443d8e21-a3a8-4d76-a659-60f0f41a8a20" providerId="ADAL" clId="{F4D2B6AA-919F-43DE-806E-F4EA5B741A9A}" dt="2021-07-23T06:52:35.448" v="13470" actId="26606"/>
          <ac:picMkLst>
            <pc:docMk/>
            <pc:sldMk cId="4062326524" sldId="289"/>
            <ac:picMk id="75" creationId="{7B8AE548-0BFA-4792-9962-3375923C7635}"/>
          </ac:picMkLst>
        </pc:picChg>
        <pc:picChg chg="add del">
          <ac:chgData name="赵作翰" userId="443d8e21-a3a8-4d76-a659-60f0f41a8a20" providerId="ADAL" clId="{F4D2B6AA-919F-43DE-806E-F4EA5B741A9A}" dt="2021-07-23T06:52:35.448" v="13470" actId="26606"/>
          <ac:picMkLst>
            <pc:docMk/>
            <pc:sldMk cId="4062326524" sldId="289"/>
            <ac:picMk id="93" creationId="{BAC2604D-C93D-4961-8AB5-AA8449DDBC24}"/>
          </ac:picMkLst>
        </pc:picChg>
        <pc:picChg chg="add del">
          <ac:chgData name="赵作翰" userId="443d8e21-a3a8-4d76-a659-60f0f41a8a20" providerId="ADAL" clId="{F4D2B6AA-919F-43DE-806E-F4EA5B741A9A}" dt="2021-07-23T06:53:35.310" v="13487" actId="26606"/>
          <ac:picMkLst>
            <pc:docMk/>
            <pc:sldMk cId="4062326524" sldId="289"/>
            <ac:picMk id="137" creationId="{A75017EA-9B66-4D89-A855-823DFCDE9374}"/>
          </ac:picMkLst>
        </pc:picChg>
        <pc:picChg chg="add del">
          <ac:chgData name="赵作翰" userId="443d8e21-a3a8-4d76-a659-60f0f41a8a20" providerId="ADAL" clId="{F4D2B6AA-919F-43DE-806E-F4EA5B741A9A}" dt="2021-07-23T06:53:37.106" v="13489" actId="26606"/>
          <ac:picMkLst>
            <pc:docMk/>
            <pc:sldMk cId="4062326524" sldId="289"/>
            <ac:picMk id="149" creationId="{3509D85C-1896-4695-A144-B562AFC58EB2}"/>
          </ac:picMkLst>
        </pc:picChg>
        <pc:picChg chg="add del">
          <ac:chgData name="赵作翰" userId="443d8e21-a3a8-4d76-a659-60f0f41a8a20" providerId="ADAL" clId="{F4D2B6AA-919F-43DE-806E-F4EA5B741A9A}" dt="2021-07-23T06:53:35.310" v="13487" actId="26606"/>
          <ac:picMkLst>
            <pc:docMk/>
            <pc:sldMk cId="4062326524" sldId="289"/>
            <ac:picMk id="167" creationId="{F279B344-69F5-448D-8ECF-93AE215C8192}"/>
          </ac:picMkLst>
        </pc:picChg>
        <pc:picChg chg="add mod ord">
          <ac:chgData name="赵作翰" userId="443d8e21-a3a8-4d76-a659-60f0f41a8a20" providerId="ADAL" clId="{F4D2B6AA-919F-43DE-806E-F4EA5B741A9A}" dt="2021-07-23T06:59:24.650" v="13561" actId="26606"/>
          <ac:picMkLst>
            <pc:docMk/>
            <pc:sldMk cId="4062326524" sldId="289"/>
            <ac:picMk id="5124" creationId="{04A5EB1B-7019-4511-8D93-FA82C8AD9B45}"/>
          </ac:picMkLst>
        </pc:picChg>
        <pc:picChg chg="add del">
          <ac:chgData name="赵作翰" userId="443d8e21-a3a8-4d76-a659-60f0f41a8a20" providerId="ADAL" clId="{F4D2B6AA-919F-43DE-806E-F4EA5B741A9A}" dt="2021-07-23T06:52:39.122" v="13472" actId="26606"/>
          <ac:picMkLst>
            <pc:docMk/>
            <pc:sldMk cId="4062326524" sldId="289"/>
            <ac:picMk id="5127" creationId="{7B8AE548-0BFA-4792-9962-3375923C7635}"/>
          </ac:picMkLst>
        </pc:picChg>
        <pc:picChg chg="add del">
          <ac:chgData name="赵作翰" userId="443d8e21-a3a8-4d76-a659-60f0f41a8a20" providerId="ADAL" clId="{F4D2B6AA-919F-43DE-806E-F4EA5B741A9A}" dt="2021-07-23T06:52:39.122" v="13472" actId="26606"/>
          <ac:picMkLst>
            <pc:docMk/>
            <pc:sldMk cId="4062326524" sldId="289"/>
            <ac:picMk id="5135" creationId="{841C1AFF-7A9F-4A09-AB02-EF1DDBC48B25}"/>
          </ac:picMkLst>
        </pc:picChg>
        <pc:picChg chg="add del">
          <ac:chgData name="赵作翰" userId="443d8e21-a3a8-4d76-a659-60f0f41a8a20" providerId="ADAL" clId="{F4D2B6AA-919F-43DE-806E-F4EA5B741A9A}" dt="2021-07-23T06:52:40.390" v="13474" actId="26606"/>
          <ac:picMkLst>
            <pc:docMk/>
            <pc:sldMk cId="4062326524" sldId="289"/>
            <ac:picMk id="5139" creationId="{7B8AE548-0BFA-4792-9962-3375923C7635}"/>
          </ac:picMkLst>
        </pc:picChg>
        <pc:picChg chg="add del">
          <ac:chgData name="赵作翰" userId="443d8e21-a3a8-4d76-a659-60f0f41a8a20" providerId="ADAL" clId="{F4D2B6AA-919F-43DE-806E-F4EA5B741A9A}" dt="2021-07-23T06:59:01.049" v="13558"/>
          <ac:picMkLst>
            <pc:docMk/>
            <pc:sldMk cId="4062326524" sldId="289"/>
            <ac:picMk id="5145" creationId="{7B8AE548-0BFA-4792-9962-3375923C7635}"/>
          </ac:picMkLst>
        </pc:picChg>
        <pc:picChg chg="add del">
          <ac:chgData name="赵作翰" userId="443d8e21-a3a8-4d76-a659-60f0f41a8a20" providerId="ADAL" clId="{F4D2B6AA-919F-43DE-806E-F4EA5B741A9A}" dt="2021-07-23T06:52:40.390" v="13474" actId="26606"/>
          <ac:picMkLst>
            <pc:docMk/>
            <pc:sldMk cId="4062326524" sldId="289"/>
            <ac:picMk id="5147" creationId="{BAE16247-69A9-4EB2-A4C1-D2EE5A54BAE1}"/>
          </ac:picMkLst>
        </pc:picChg>
        <pc:picChg chg="add del">
          <ac:chgData name="赵作翰" userId="443d8e21-a3a8-4d76-a659-60f0f41a8a20" providerId="ADAL" clId="{F4D2B6AA-919F-43DE-806E-F4EA5B741A9A}" dt="2021-07-23T06:52:41.533" v="13476" actId="26606"/>
          <ac:picMkLst>
            <pc:docMk/>
            <pc:sldMk cId="4062326524" sldId="289"/>
            <ac:picMk id="5151" creationId="{7B8AE548-0BFA-4792-9962-3375923C7635}"/>
          </ac:picMkLst>
        </pc:picChg>
        <pc:picChg chg="add del">
          <ac:chgData name="赵作翰" userId="443d8e21-a3a8-4d76-a659-60f0f41a8a20" providerId="ADAL" clId="{F4D2B6AA-919F-43DE-806E-F4EA5B741A9A}" dt="2021-07-23T06:52:41.533" v="13476" actId="26606"/>
          <ac:picMkLst>
            <pc:docMk/>
            <pc:sldMk cId="4062326524" sldId="289"/>
            <ac:picMk id="5160" creationId="{BAC2604D-C93D-4961-8AB5-AA8449DDBC24}"/>
          </ac:picMkLst>
        </pc:picChg>
        <pc:picChg chg="add del">
          <ac:chgData name="赵作翰" userId="443d8e21-a3a8-4d76-a659-60f0f41a8a20" providerId="ADAL" clId="{F4D2B6AA-919F-43DE-806E-F4EA5B741A9A}" dt="2021-07-23T06:52:43.461" v="13478" actId="26606"/>
          <ac:picMkLst>
            <pc:docMk/>
            <pc:sldMk cId="4062326524" sldId="289"/>
            <ac:picMk id="5164" creationId="{7B8AE548-0BFA-4792-9962-3375923C7635}"/>
          </ac:picMkLst>
        </pc:picChg>
        <pc:picChg chg="add del">
          <ac:chgData name="赵作翰" userId="443d8e21-a3a8-4d76-a659-60f0f41a8a20" providerId="ADAL" clId="{F4D2B6AA-919F-43DE-806E-F4EA5B741A9A}" dt="2021-07-23T06:52:43.461" v="13478" actId="26606"/>
          <ac:picMkLst>
            <pc:docMk/>
            <pc:sldMk cId="4062326524" sldId="289"/>
            <ac:picMk id="5173" creationId="{C29541A5-6D49-4B9E-882B-1FB81189A0F3}"/>
          </ac:picMkLst>
        </pc:picChg>
        <pc:picChg chg="add del">
          <ac:chgData name="赵作翰" userId="443d8e21-a3a8-4d76-a659-60f0f41a8a20" providerId="ADAL" clId="{F4D2B6AA-919F-43DE-806E-F4EA5B741A9A}" dt="2021-07-23T06:52:45.387" v="13480" actId="26606"/>
          <ac:picMkLst>
            <pc:docMk/>
            <pc:sldMk cId="4062326524" sldId="289"/>
            <ac:picMk id="5177" creationId="{7B8AE548-0BFA-4792-9962-3375923C7635}"/>
          </ac:picMkLst>
        </pc:picChg>
        <pc:picChg chg="add del">
          <ac:chgData name="赵作翰" userId="443d8e21-a3a8-4d76-a659-60f0f41a8a20" providerId="ADAL" clId="{F4D2B6AA-919F-43DE-806E-F4EA5B741A9A}" dt="2021-07-23T06:52:45.387" v="13480" actId="26606"/>
          <ac:picMkLst>
            <pc:docMk/>
            <pc:sldMk cId="4062326524" sldId="289"/>
            <ac:picMk id="5183" creationId="{87612EF9-94E7-42BA-B4A9-4B38643FBAF7}"/>
          </ac:picMkLst>
        </pc:picChg>
        <pc:picChg chg="add del">
          <ac:chgData name="赵作翰" userId="443d8e21-a3a8-4d76-a659-60f0f41a8a20" providerId="ADAL" clId="{F4D2B6AA-919F-43DE-806E-F4EA5B741A9A}" dt="2021-07-23T06:59:01.049" v="13558"/>
          <ac:picMkLst>
            <pc:docMk/>
            <pc:sldMk cId="4062326524" sldId="289"/>
            <ac:picMk id="5185" creationId="{87612EF9-94E7-42BA-B4A9-4B38643FBAF7}"/>
          </ac:picMkLst>
        </pc:picChg>
        <pc:picChg chg="add del">
          <ac:chgData name="赵作翰" userId="443d8e21-a3a8-4d76-a659-60f0f41a8a20" providerId="ADAL" clId="{F4D2B6AA-919F-43DE-806E-F4EA5B741A9A}" dt="2021-07-23T06:53:37.106" v="13489" actId="26606"/>
          <ac:picMkLst>
            <pc:docMk/>
            <pc:sldMk cId="4062326524" sldId="289"/>
            <ac:picMk id="5189" creationId="{C99610E4-6194-4817-B152-498995E77181}"/>
          </ac:picMkLst>
        </pc:picChg>
        <pc:picChg chg="add del">
          <ac:chgData name="赵作翰" userId="443d8e21-a3a8-4d76-a659-60f0f41a8a20" providerId="ADAL" clId="{F4D2B6AA-919F-43DE-806E-F4EA5B741A9A}" dt="2021-07-23T06:59:24.650" v="13561" actId="26606"/>
          <ac:picMkLst>
            <pc:docMk/>
            <pc:sldMk cId="4062326524" sldId="289"/>
            <ac:picMk id="5196" creationId="{7B8AE548-0BFA-4792-9962-3375923C7635}"/>
          </ac:picMkLst>
        </pc:picChg>
        <pc:picChg chg="add del">
          <ac:chgData name="赵作翰" userId="443d8e21-a3a8-4d76-a659-60f0f41a8a20" providerId="ADAL" clId="{F4D2B6AA-919F-43DE-806E-F4EA5B741A9A}" dt="2021-07-23T06:59:24.650" v="13561" actId="26606"/>
          <ac:picMkLst>
            <pc:docMk/>
            <pc:sldMk cId="4062326524" sldId="289"/>
            <ac:picMk id="5205" creationId="{BAC2604D-C93D-4961-8AB5-AA8449DDBC24}"/>
          </ac:picMkLst>
        </pc:picChg>
        <pc:picChg chg="add">
          <ac:chgData name="赵作翰" userId="443d8e21-a3a8-4d76-a659-60f0f41a8a20" providerId="ADAL" clId="{F4D2B6AA-919F-43DE-806E-F4EA5B741A9A}" dt="2021-07-23T06:59:24.681" v="13562" actId="26606"/>
          <ac:picMkLst>
            <pc:docMk/>
            <pc:sldMk cId="4062326524" sldId="289"/>
            <ac:picMk id="5209" creationId="{7B8AE548-0BFA-4792-9962-3375923C7635}"/>
          </ac:picMkLst>
        </pc:picChg>
        <pc:picChg chg="add">
          <ac:chgData name="赵作翰" userId="443d8e21-a3a8-4d76-a659-60f0f41a8a20" providerId="ADAL" clId="{F4D2B6AA-919F-43DE-806E-F4EA5B741A9A}" dt="2021-07-23T06:59:24.681" v="13562" actId="26606"/>
          <ac:picMkLst>
            <pc:docMk/>
            <pc:sldMk cId="4062326524" sldId="289"/>
            <ac:picMk id="5215" creationId="{87612EF9-94E7-42BA-B4A9-4B38643FBAF7}"/>
          </ac:picMkLst>
        </pc:picChg>
        <pc:cxnChg chg="add del">
          <ac:chgData name="赵作翰" userId="443d8e21-a3a8-4d76-a659-60f0f41a8a20" providerId="ADAL" clId="{F4D2B6AA-919F-43DE-806E-F4EA5B741A9A}" dt="2021-07-23T06:52:35.448" v="13470" actId="26606"/>
          <ac:cxnSpMkLst>
            <pc:docMk/>
            <pc:sldMk cId="4062326524" sldId="289"/>
            <ac:cxnSpMk id="77" creationId="{67639EF4-FA83-4D85-90FE-B831AF283896}"/>
          </ac:cxnSpMkLst>
        </pc:cxnChg>
        <pc:cxnChg chg="add del">
          <ac:chgData name="赵作翰" userId="443d8e21-a3a8-4d76-a659-60f0f41a8a20" providerId="ADAL" clId="{F4D2B6AA-919F-43DE-806E-F4EA5B741A9A}" dt="2021-07-23T06:52:35.448" v="13470" actId="26606"/>
          <ac:cxnSpMkLst>
            <pc:docMk/>
            <pc:sldMk cId="4062326524" sldId="289"/>
            <ac:cxnSpMk id="79" creationId="{CC87E76A-8F50-413D-9BFC-C5A1525BD9BC}"/>
          </ac:cxnSpMkLst>
        </pc:cxnChg>
        <pc:cxnChg chg="add del">
          <ac:chgData name="赵作翰" userId="443d8e21-a3a8-4d76-a659-60f0f41a8a20" providerId="ADAL" clId="{F4D2B6AA-919F-43DE-806E-F4EA5B741A9A}" dt="2021-07-23T06:52:35.448" v="13470" actId="26606"/>
          <ac:cxnSpMkLst>
            <pc:docMk/>
            <pc:sldMk cId="4062326524" sldId="289"/>
            <ac:cxnSpMk id="91" creationId="{84CCDFA7-FDDD-42EF-B0A9-4D54FD31E5F8}"/>
          </ac:cxnSpMkLst>
        </pc:cxnChg>
        <pc:cxnChg chg="add del">
          <ac:chgData name="赵作翰" userId="443d8e21-a3a8-4d76-a659-60f0f41a8a20" providerId="ADAL" clId="{F4D2B6AA-919F-43DE-806E-F4EA5B741A9A}" dt="2021-07-23T06:52:35.448" v="13470" actId="26606"/>
          <ac:cxnSpMkLst>
            <pc:docMk/>
            <pc:sldMk cId="4062326524" sldId="289"/>
            <ac:cxnSpMk id="95" creationId="{A217D093-EAE5-469D-9B48-4CE1127009EA}"/>
          </ac:cxnSpMkLst>
        </pc:cxnChg>
        <pc:cxnChg chg="add del">
          <ac:chgData name="赵作翰" userId="443d8e21-a3a8-4d76-a659-60f0f41a8a20" providerId="ADAL" clId="{F4D2B6AA-919F-43DE-806E-F4EA5B741A9A}" dt="2021-07-23T06:53:35.310" v="13487" actId="26606"/>
          <ac:cxnSpMkLst>
            <pc:docMk/>
            <pc:sldMk cId="4062326524" sldId="289"/>
            <ac:cxnSpMk id="139" creationId="{2F41A41A-D714-4F7E-A8AF-D83C6CF07115}"/>
          </ac:cxnSpMkLst>
        </pc:cxnChg>
        <pc:cxnChg chg="add del">
          <ac:chgData name="赵作翰" userId="443d8e21-a3a8-4d76-a659-60f0f41a8a20" providerId="ADAL" clId="{F4D2B6AA-919F-43DE-806E-F4EA5B741A9A}" dt="2021-07-23T06:53:35.310" v="13487" actId="26606"/>
          <ac:cxnSpMkLst>
            <pc:docMk/>
            <pc:sldMk cId="4062326524" sldId="289"/>
            <ac:cxnSpMk id="141" creationId="{310BEE2E-3B4C-4FB1-AAEE-BEA7CD2E7912}"/>
          </ac:cxnSpMkLst>
        </pc:cxnChg>
        <pc:cxnChg chg="add del">
          <ac:chgData name="赵作翰" userId="443d8e21-a3a8-4d76-a659-60f0f41a8a20" providerId="ADAL" clId="{F4D2B6AA-919F-43DE-806E-F4EA5B741A9A}" dt="2021-07-23T06:53:35.310" v="13487" actId="26606"/>
          <ac:cxnSpMkLst>
            <pc:docMk/>
            <pc:sldMk cId="4062326524" sldId="289"/>
            <ac:cxnSpMk id="151" creationId="{CD3D8BF6-BDFC-4907-8BAC-8BD395B5D363}"/>
          </ac:cxnSpMkLst>
        </pc:cxnChg>
        <pc:cxnChg chg="add del">
          <ac:chgData name="赵作翰" userId="443d8e21-a3a8-4d76-a659-60f0f41a8a20" providerId="ADAL" clId="{F4D2B6AA-919F-43DE-806E-F4EA5B741A9A}" dt="2021-07-23T06:53:35.310" v="13487" actId="26606"/>
          <ac:cxnSpMkLst>
            <pc:docMk/>
            <pc:sldMk cId="4062326524" sldId="289"/>
            <ac:cxnSpMk id="169" creationId="{D947129A-DBAD-4DE9-8444-48435533F9EB}"/>
          </ac:cxnSpMkLst>
        </pc:cxnChg>
        <pc:cxnChg chg="add del">
          <ac:chgData name="赵作翰" userId="443d8e21-a3a8-4d76-a659-60f0f41a8a20" providerId="ADAL" clId="{F4D2B6AA-919F-43DE-806E-F4EA5B741A9A}" dt="2021-07-23T06:52:39.122" v="13472" actId="26606"/>
          <ac:cxnSpMkLst>
            <pc:docMk/>
            <pc:sldMk cId="4062326524" sldId="289"/>
            <ac:cxnSpMk id="5128" creationId="{67639EF4-FA83-4D85-90FE-B831AF283896}"/>
          </ac:cxnSpMkLst>
        </pc:cxnChg>
        <pc:cxnChg chg="add del">
          <ac:chgData name="赵作翰" userId="443d8e21-a3a8-4d76-a659-60f0f41a8a20" providerId="ADAL" clId="{F4D2B6AA-919F-43DE-806E-F4EA5B741A9A}" dt="2021-07-23T06:52:39.122" v="13472" actId="26606"/>
          <ac:cxnSpMkLst>
            <pc:docMk/>
            <pc:sldMk cId="4062326524" sldId="289"/>
            <ac:cxnSpMk id="5129" creationId="{CC87E76A-8F50-413D-9BFC-C5A1525BD9BC}"/>
          </ac:cxnSpMkLst>
        </pc:cxnChg>
        <pc:cxnChg chg="add del">
          <ac:chgData name="赵作翰" userId="443d8e21-a3a8-4d76-a659-60f0f41a8a20" providerId="ADAL" clId="{F4D2B6AA-919F-43DE-806E-F4EA5B741A9A}" dt="2021-07-23T06:52:39.122" v="13472" actId="26606"/>
          <ac:cxnSpMkLst>
            <pc:docMk/>
            <pc:sldMk cId="4062326524" sldId="289"/>
            <ac:cxnSpMk id="5134" creationId="{A593B7C9-91EE-45A8-A355-46B0CBD9BBD0}"/>
          </ac:cxnSpMkLst>
        </pc:cxnChg>
        <pc:cxnChg chg="add del">
          <ac:chgData name="赵作翰" userId="443d8e21-a3a8-4d76-a659-60f0f41a8a20" providerId="ADAL" clId="{F4D2B6AA-919F-43DE-806E-F4EA5B741A9A}" dt="2021-07-23T06:52:39.122" v="13472" actId="26606"/>
          <ac:cxnSpMkLst>
            <pc:docMk/>
            <pc:sldMk cId="4062326524" sldId="289"/>
            <ac:cxnSpMk id="5136" creationId="{43FF239E-B835-464C-BD8D-0DA6198CCA4C}"/>
          </ac:cxnSpMkLst>
        </pc:cxnChg>
        <pc:cxnChg chg="add del">
          <ac:chgData name="赵作翰" userId="443d8e21-a3a8-4d76-a659-60f0f41a8a20" providerId="ADAL" clId="{F4D2B6AA-919F-43DE-806E-F4EA5B741A9A}" dt="2021-07-23T06:52:40.390" v="13474" actId="26606"/>
          <ac:cxnSpMkLst>
            <pc:docMk/>
            <pc:sldMk cId="4062326524" sldId="289"/>
            <ac:cxnSpMk id="5140" creationId="{67639EF4-FA83-4D85-90FE-B831AF283896}"/>
          </ac:cxnSpMkLst>
        </pc:cxnChg>
        <pc:cxnChg chg="add del">
          <ac:chgData name="赵作翰" userId="443d8e21-a3a8-4d76-a659-60f0f41a8a20" providerId="ADAL" clId="{F4D2B6AA-919F-43DE-806E-F4EA5B741A9A}" dt="2021-07-23T06:52:40.390" v="13474" actId="26606"/>
          <ac:cxnSpMkLst>
            <pc:docMk/>
            <pc:sldMk cId="4062326524" sldId="289"/>
            <ac:cxnSpMk id="5141" creationId="{CC87E76A-8F50-413D-9BFC-C5A1525BD9BC}"/>
          </ac:cxnSpMkLst>
        </pc:cxnChg>
        <pc:cxnChg chg="add del">
          <ac:chgData name="赵作翰" userId="443d8e21-a3a8-4d76-a659-60f0f41a8a20" providerId="ADAL" clId="{F4D2B6AA-919F-43DE-806E-F4EA5B741A9A}" dt="2021-07-23T06:52:40.390" v="13474" actId="26606"/>
          <ac:cxnSpMkLst>
            <pc:docMk/>
            <pc:sldMk cId="4062326524" sldId="289"/>
            <ac:cxnSpMk id="5144" creationId="{7E4EDC03-C49A-460A-B3BC-6B787D514CB4}"/>
          </ac:cxnSpMkLst>
        </pc:cxnChg>
        <pc:cxnChg chg="add del">
          <ac:chgData name="赵作翰" userId="443d8e21-a3a8-4d76-a659-60f0f41a8a20" providerId="ADAL" clId="{F4D2B6AA-919F-43DE-806E-F4EA5B741A9A}" dt="2021-07-23T06:52:40.390" v="13474" actId="26606"/>
          <ac:cxnSpMkLst>
            <pc:docMk/>
            <pc:sldMk cId="4062326524" sldId="289"/>
            <ac:cxnSpMk id="5148" creationId="{7DDD530E-6485-4F2E-BB5D-AE0C4F25C827}"/>
          </ac:cxnSpMkLst>
        </pc:cxnChg>
        <pc:cxnChg chg="add del">
          <ac:chgData name="赵作翰" userId="443d8e21-a3a8-4d76-a659-60f0f41a8a20" providerId="ADAL" clId="{F4D2B6AA-919F-43DE-806E-F4EA5B741A9A}" dt="2021-07-23T06:59:01.049" v="13558"/>
          <ac:cxnSpMkLst>
            <pc:docMk/>
            <pc:sldMk cId="4062326524" sldId="289"/>
            <ac:cxnSpMk id="5149" creationId="{67639EF4-FA83-4D85-90FE-B831AF283896}"/>
          </ac:cxnSpMkLst>
        </pc:cxnChg>
        <pc:cxnChg chg="add del">
          <ac:chgData name="赵作翰" userId="443d8e21-a3a8-4d76-a659-60f0f41a8a20" providerId="ADAL" clId="{F4D2B6AA-919F-43DE-806E-F4EA5B741A9A}" dt="2021-07-23T06:52:41.533" v="13476" actId="26606"/>
          <ac:cxnSpMkLst>
            <pc:docMk/>
            <pc:sldMk cId="4062326524" sldId="289"/>
            <ac:cxnSpMk id="5152" creationId="{67639EF4-FA83-4D85-90FE-B831AF283896}"/>
          </ac:cxnSpMkLst>
        </pc:cxnChg>
        <pc:cxnChg chg="add del">
          <ac:chgData name="赵作翰" userId="443d8e21-a3a8-4d76-a659-60f0f41a8a20" providerId="ADAL" clId="{F4D2B6AA-919F-43DE-806E-F4EA5B741A9A}" dt="2021-07-23T06:52:41.533" v="13476" actId="26606"/>
          <ac:cxnSpMkLst>
            <pc:docMk/>
            <pc:sldMk cId="4062326524" sldId="289"/>
            <ac:cxnSpMk id="5153" creationId="{CC87E76A-8F50-413D-9BFC-C5A1525BD9BC}"/>
          </ac:cxnSpMkLst>
        </pc:cxnChg>
        <pc:cxnChg chg="add del">
          <ac:chgData name="赵作翰" userId="443d8e21-a3a8-4d76-a659-60f0f41a8a20" providerId="ADAL" clId="{F4D2B6AA-919F-43DE-806E-F4EA5B741A9A}" dt="2021-07-23T06:59:01.049" v="13558"/>
          <ac:cxnSpMkLst>
            <pc:docMk/>
            <pc:sldMk cId="4062326524" sldId="289"/>
            <ac:cxnSpMk id="5157" creationId="{CC87E76A-8F50-413D-9BFC-C5A1525BD9BC}"/>
          </ac:cxnSpMkLst>
        </pc:cxnChg>
        <pc:cxnChg chg="add del">
          <ac:chgData name="赵作翰" userId="443d8e21-a3a8-4d76-a659-60f0f41a8a20" providerId="ADAL" clId="{F4D2B6AA-919F-43DE-806E-F4EA5B741A9A}" dt="2021-07-23T06:52:41.533" v="13476" actId="26606"/>
          <ac:cxnSpMkLst>
            <pc:docMk/>
            <pc:sldMk cId="4062326524" sldId="289"/>
            <ac:cxnSpMk id="5159" creationId="{84CCDFA7-FDDD-42EF-B0A9-4D54FD31E5F8}"/>
          </ac:cxnSpMkLst>
        </pc:cxnChg>
        <pc:cxnChg chg="add del">
          <ac:chgData name="赵作翰" userId="443d8e21-a3a8-4d76-a659-60f0f41a8a20" providerId="ADAL" clId="{F4D2B6AA-919F-43DE-806E-F4EA5B741A9A}" dt="2021-07-23T06:52:41.533" v="13476" actId="26606"/>
          <ac:cxnSpMkLst>
            <pc:docMk/>
            <pc:sldMk cId="4062326524" sldId="289"/>
            <ac:cxnSpMk id="5161" creationId="{A217D093-EAE5-469D-9B48-4CE1127009EA}"/>
          </ac:cxnSpMkLst>
        </pc:cxnChg>
        <pc:cxnChg chg="add del">
          <ac:chgData name="赵作翰" userId="443d8e21-a3a8-4d76-a659-60f0f41a8a20" providerId="ADAL" clId="{F4D2B6AA-919F-43DE-806E-F4EA5B741A9A}" dt="2021-07-23T06:52:43.461" v="13478" actId="26606"/>
          <ac:cxnSpMkLst>
            <pc:docMk/>
            <pc:sldMk cId="4062326524" sldId="289"/>
            <ac:cxnSpMk id="5165" creationId="{67639EF4-FA83-4D85-90FE-B831AF283896}"/>
          </ac:cxnSpMkLst>
        </pc:cxnChg>
        <pc:cxnChg chg="add del">
          <ac:chgData name="赵作翰" userId="443d8e21-a3a8-4d76-a659-60f0f41a8a20" providerId="ADAL" clId="{F4D2B6AA-919F-43DE-806E-F4EA5B741A9A}" dt="2021-07-23T06:52:43.461" v="13478" actId="26606"/>
          <ac:cxnSpMkLst>
            <pc:docMk/>
            <pc:sldMk cId="4062326524" sldId="289"/>
            <ac:cxnSpMk id="5166" creationId="{CC87E76A-8F50-413D-9BFC-C5A1525BD9BC}"/>
          </ac:cxnSpMkLst>
        </pc:cxnChg>
        <pc:cxnChg chg="add del">
          <ac:chgData name="赵作翰" userId="443d8e21-a3a8-4d76-a659-60f0f41a8a20" providerId="ADAL" clId="{F4D2B6AA-919F-43DE-806E-F4EA5B741A9A}" dt="2021-07-23T06:52:43.461" v="13478" actId="26606"/>
          <ac:cxnSpMkLst>
            <pc:docMk/>
            <pc:sldMk cId="4062326524" sldId="289"/>
            <ac:cxnSpMk id="5169" creationId="{975635D4-59F6-4E0C-A2E3-59DAA6734D53}"/>
          </ac:cxnSpMkLst>
        </pc:cxnChg>
        <pc:cxnChg chg="add del">
          <ac:chgData name="赵作翰" userId="443d8e21-a3a8-4d76-a659-60f0f41a8a20" providerId="ADAL" clId="{F4D2B6AA-919F-43DE-806E-F4EA5B741A9A}" dt="2021-07-23T06:52:43.461" v="13478" actId="26606"/>
          <ac:cxnSpMkLst>
            <pc:docMk/>
            <pc:sldMk cId="4062326524" sldId="289"/>
            <ac:cxnSpMk id="5174" creationId="{252C905E-B2E4-4713-AEF7-165F6D8A2AE5}"/>
          </ac:cxnSpMkLst>
        </pc:cxnChg>
        <pc:cxnChg chg="add del">
          <ac:chgData name="赵作翰" userId="443d8e21-a3a8-4d76-a659-60f0f41a8a20" providerId="ADAL" clId="{F4D2B6AA-919F-43DE-806E-F4EA5B741A9A}" dt="2021-07-23T06:59:01.049" v="13558"/>
          <ac:cxnSpMkLst>
            <pc:docMk/>
            <pc:sldMk cId="4062326524" sldId="289"/>
            <ac:cxnSpMk id="5175" creationId="{6B9EA5DA-6DFD-447D-B8F9-CB95CA114076}"/>
          </ac:cxnSpMkLst>
        </pc:cxnChg>
        <pc:cxnChg chg="add del">
          <ac:chgData name="赵作翰" userId="443d8e21-a3a8-4d76-a659-60f0f41a8a20" providerId="ADAL" clId="{F4D2B6AA-919F-43DE-806E-F4EA5B741A9A}" dt="2021-07-23T06:52:45.387" v="13480" actId="26606"/>
          <ac:cxnSpMkLst>
            <pc:docMk/>
            <pc:sldMk cId="4062326524" sldId="289"/>
            <ac:cxnSpMk id="5178" creationId="{67639EF4-FA83-4D85-90FE-B831AF283896}"/>
          </ac:cxnSpMkLst>
        </pc:cxnChg>
        <pc:cxnChg chg="add del">
          <ac:chgData name="赵作翰" userId="443d8e21-a3a8-4d76-a659-60f0f41a8a20" providerId="ADAL" clId="{F4D2B6AA-919F-43DE-806E-F4EA5B741A9A}" dt="2021-07-23T06:52:45.387" v="13480" actId="26606"/>
          <ac:cxnSpMkLst>
            <pc:docMk/>
            <pc:sldMk cId="4062326524" sldId="289"/>
            <ac:cxnSpMk id="5179" creationId="{CC87E76A-8F50-413D-9BFC-C5A1525BD9BC}"/>
          </ac:cxnSpMkLst>
        </pc:cxnChg>
        <pc:cxnChg chg="add del">
          <ac:chgData name="赵作翰" userId="443d8e21-a3a8-4d76-a659-60f0f41a8a20" providerId="ADAL" clId="{F4D2B6AA-919F-43DE-806E-F4EA5B741A9A}" dt="2021-07-23T06:52:45.387" v="13480" actId="26606"/>
          <ac:cxnSpMkLst>
            <pc:docMk/>
            <pc:sldMk cId="4062326524" sldId="289"/>
            <ac:cxnSpMk id="5182" creationId="{6B9EA5DA-6DFD-447D-B8F9-CB95CA114076}"/>
          </ac:cxnSpMkLst>
        </pc:cxnChg>
        <pc:cxnChg chg="add del">
          <ac:chgData name="赵作翰" userId="443d8e21-a3a8-4d76-a659-60f0f41a8a20" providerId="ADAL" clId="{F4D2B6AA-919F-43DE-806E-F4EA5B741A9A}" dt="2021-07-23T06:52:45.387" v="13480" actId="26606"/>
          <ac:cxnSpMkLst>
            <pc:docMk/>
            <pc:sldMk cId="4062326524" sldId="289"/>
            <ac:cxnSpMk id="5184" creationId="{9E597F0B-0A17-4BF2-A904-9D99811F3E2E}"/>
          </ac:cxnSpMkLst>
        </pc:cxnChg>
        <pc:cxnChg chg="add del">
          <ac:chgData name="赵作翰" userId="443d8e21-a3a8-4d76-a659-60f0f41a8a20" providerId="ADAL" clId="{F4D2B6AA-919F-43DE-806E-F4EA5B741A9A}" dt="2021-07-23T06:59:01.049" v="13558"/>
          <ac:cxnSpMkLst>
            <pc:docMk/>
            <pc:sldMk cId="4062326524" sldId="289"/>
            <ac:cxnSpMk id="5186" creationId="{9E597F0B-0A17-4BF2-A904-9D99811F3E2E}"/>
          </ac:cxnSpMkLst>
        </pc:cxnChg>
        <pc:cxnChg chg="add del">
          <ac:chgData name="赵作翰" userId="443d8e21-a3a8-4d76-a659-60f0f41a8a20" providerId="ADAL" clId="{F4D2B6AA-919F-43DE-806E-F4EA5B741A9A}" dt="2021-07-23T06:53:37.106" v="13489" actId="26606"/>
          <ac:cxnSpMkLst>
            <pc:docMk/>
            <pc:sldMk cId="4062326524" sldId="289"/>
            <ac:cxnSpMk id="5190" creationId="{D885E9F4-7DB6-4B77-B1FF-80BFCE81277B}"/>
          </ac:cxnSpMkLst>
        </pc:cxnChg>
        <pc:cxnChg chg="add del">
          <ac:chgData name="赵作翰" userId="443d8e21-a3a8-4d76-a659-60f0f41a8a20" providerId="ADAL" clId="{F4D2B6AA-919F-43DE-806E-F4EA5B741A9A}" dt="2021-07-23T06:53:37.106" v="13489" actId="26606"/>
          <ac:cxnSpMkLst>
            <pc:docMk/>
            <pc:sldMk cId="4062326524" sldId="289"/>
            <ac:cxnSpMk id="5191" creationId="{DB639A2B-C30C-4F6F-B847-6960F3CF8A64}"/>
          </ac:cxnSpMkLst>
        </pc:cxnChg>
        <pc:cxnChg chg="add del">
          <ac:chgData name="赵作翰" userId="443d8e21-a3a8-4d76-a659-60f0f41a8a20" providerId="ADAL" clId="{F4D2B6AA-919F-43DE-806E-F4EA5B741A9A}" dt="2021-07-23T06:53:37.106" v="13489" actId="26606"/>
          <ac:cxnSpMkLst>
            <pc:docMk/>
            <pc:sldMk cId="4062326524" sldId="289"/>
            <ac:cxnSpMk id="5194" creationId="{90676B93-40FB-4FA7-8E89-C24B7B1F8F57}"/>
          </ac:cxnSpMkLst>
        </pc:cxnChg>
        <pc:cxnChg chg="add del">
          <ac:chgData name="赵作翰" userId="443d8e21-a3a8-4d76-a659-60f0f41a8a20" providerId="ADAL" clId="{F4D2B6AA-919F-43DE-806E-F4EA5B741A9A}" dt="2021-07-23T06:53:37.106" v="13489" actId="26606"/>
          <ac:cxnSpMkLst>
            <pc:docMk/>
            <pc:sldMk cId="4062326524" sldId="289"/>
            <ac:cxnSpMk id="5195" creationId="{6D9F55CD-CB1D-4CB9-98D3-2BC602BC430E}"/>
          </ac:cxnSpMkLst>
        </pc:cxnChg>
        <pc:cxnChg chg="add del">
          <ac:chgData name="赵作翰" userId="443d8e21-a3a8-4d76-a659-60f0f41a8a20" providerId="ADAL" clId="{F4D2B6AA-919F-43DE-806E-F4EA5B741A9A}" dt="2021-07-23T06:59:24.650" v="13561" actId="26606"/>
          <ac:cxnSpMkLst>
            <pc:docMk/>
            <pc:sldMk cId="4062326524" sldId="289"/>
            <ac:cxnSpMk id="5197" creationId="{67639EF4-FA83-4D85-90FE-B831AF283896}"/>
          </ac:cxnSpMkLst>
        </pc:cxnChg>
        <pc:cxnChg chg="add del">
          <ac:chgData name="赵作翰" userId="443d8e21-a3a8-4d76-a659-60f0f41a8a20" providerId="ADAL" clId="{F4D2B6AA-919F-43DE-806E-F4EA5B741A9A}" dt="2021-07-23T06:59:24.650" v="13561" actId="26606"/>
          <ac:cxnSpMkLst>
            <pc:docMk/>
            <pc:sldMk cId="4062326524" sldId="289"/>
            <ac:cxnSpMk id="5198" creationId="{CC87E76A-8F50-413D-9BFC-C5A1525BD9BC}"/>
          </ac:cxnSpMkLst>
        </pc:cxnChg>
        <pc:cxnChg chg="add del">
          <ac:chgData name="赵作翰" userId="443d8e21-a3a8-4d76-a659-60f0f41a8a20" providerId="ADAL" clId="{F4D2B6AA-919F-43DE-806E-F4EA5B741A9A}" dt="2021-07-23T06:59:24.650" v="13561" actId="26606"/>
          <ac:cxnSpMkLst>
            <pc:docMk/>
            <pc:sldMk cId="4062326524" sldId="289"/>
            <ac:cxnSpMk id="5204" creationId="{84CCDFA7-FDDD-42EF-B0A9-4D54FD31E5F8}"/>
          </ac:cxnSpMkLst>
        </pc:cxnChg>
        <pc:cxnChg chg="add del">
          <ac:chgData name="赵作翰" userId="443d8e21-a3a8-4d76-a659-60f0f41a8a20" providerId="ADAL" clId="{F4D2B6AA-919F-43DE-806E-F4EA5B741A9A}" dt="2021-07-23T06:59:24.650" v="13561" actId="26606"/>
          <ac:cxnSpMkLst>
            <pc:docMk/>
            <pc:sldMk cId="4062326524" sldId="289"/>
            <ac:cxnSpMk id="5206" creationId="{A217D093-EAE5-469D-9B48-4CE1127009EA}"/>
          </ac:cxnSpMkLst>
        </pc:cxnChg>
        <pc:cxnChg chg="add">
          <ac:chgData name="赵作翰" userId="443d8e21-a3a8-4d76-a659-60f0f41a8a20" providerId="ADAL" clId="{F4D2B6AA-919F-43DE-806E-F4EA5B741A9A}" dt="2021-07-23T06:59:24.681" v="13562" actId="26606"/>
          <ac:cxnSpMkLst>
            <pc:docMk/>
            <pc:sldMk cId="4062326524" sldId="289"/>
            <ac:cxnSpMk id="5210" creationId="{67639EF4-FA83-4D85-90FE-B831AF283896}"/>
          </ac:cxnSpMkLst>
        </pc:cxnChg>
        <pc:cxnChg chg="add">
          <ac:chgData name="赵作翰" userId="443d8e21-a3a8-4d76-a659-60f0f41a8a20" providerId="ADAL" clId="{F4D2B6AA-919F-43DE-806E-F4EA5B741A9A}" dt="2021-07-23T06:59:24.681" v="13562" actId="26606"/>
          <ac:cxnSpMkLst>
            <pc:docMk/>
            <pc:sldMk cId="4062326524" sldId="289"/>
            <ac:cxnSpMk id="5211" creationId="{CC87E76A-8F50-413D-9BFC-C5A1525BD9BC}"/>
          </ac:cxnSpMkLst>
        </pc:cxnChg>
        <pc:cxnChg chg="add">
          <ac:chgData name="赵作翰" userId="443d8e21-a3a8-4d76-a659-60f0f41a8a20" providerId="ADAL" clId="{F4D2B6AA-919F-43DE-806E-F4EA5B741A9A}" dt="2021-07-23T06:59:24.681" v="13562" actId="26606"/>
          <ac:cxnSpMkLst>
            <pc:docMk/>
            <pc:sldMk cId="4062326524" sldId="289"/>
            <ac:cxnSpMk id="5214" creationId="{6B9EA5DA-6DFD-447D-B8F9-CB95CA114076}"/>
          </ac:cxnSpMkLst>
        </pc:cxnChg>
        <pc:cxnChg chg="add">
          <ac:chgData name="赵作翰" userId="443d8e21-a3a8-4d76-a659-60f0f41a8a20" providerId="ADAL" clId="{F4D2B6AA-919F-43DE-806E-F4EA5B741A9A}" dt="2021-07-23T06:59:24.681" v="13562" actId="26606"/>
          <ac:cxnSpMkLst>
            <pc:docMk/>
            <pc:sldMk cId="4062326524" sldId="289"/>
            <ac:cxnSpMk id="5216" creationId="{9E597F0B-0A17-4BF2-A904-9D99811F3E2E}"/>
          </ac:cxnSpMkLst>
        </pc:cxnChg>
      </pc:sldChg>
      <pc:sldChg chg="addSp delSp modSp add del mod setBg">
        <pc:chgData name="赵作翰" userId="443d8e21-a3a8-4d76-a659-60f0f41a8a20" providerId="ADAL" clId="{F4D2B6AA-919F-43DE-806E-F4EA5B741A9A}" dt="2021-07-23T10:58:19.154" v="14976" actId="2696"/>
        <pc:sldMkLst>
          <pc:docMk/>
          <pc:sldMk cId="2303024207" sldId="290"/>
        </pc:sldMkLst>
        <pc:spChg chg="mod">
          <ac:chgData name="赵作翰" userId="443d8e21-a3a8-4d76-a659-60f0f41a8a20" providerId="ADAL" clId="{F4D2B6AA-919F-43DE-806E-F4EA5B741A9A}" dt="2021-07-23T07:21:07.391" v="14197" actId="26606"/>
          <ac:spMkLst>
            <pc:docMk/>
            <pc:sldMk cId="2303024207" sldId="290"/>
            <ac:spMk id="2" creationId="{24DA2307-90C0-4B80-AB80-3BFFB4816A66}"/>
          </ac:spMkLst>
        </pc:spChg>
        <pc:spChg chg="mod ord">
          <ac:chgData name="赵作翰" userId="443d8e21-a3a8-4d76-a659-60f0f41a8a20" providerId="ADAL" clId="{F4D2B6AA-919F-43DE-806E-F4EA5B741A9A}" dt="2021-07-23T10:55:22.351" v="14879"/>
          <ac:spMkLst>
            <pc:docMk/>
            <pc:sldMk cId="2303024207" sldId="290"/>
            <ac:spMk id="3" creationId="{1F291146-B1B8-45D6-A94D-D4869B197532}"/>
          </ac:spMkLst>
        </pc:spChg>
        <pc:spChg chg="mod ord">
          <ac:chgData name="赵作翰" userId="443d8e21-a3a8-4d76-a659-60f0f41a8a20" providerId="ADAL" clId="{F4D2B6AA-919F-43DE-806E-F4EA5B741A9A}" dt="2021-07-23T07:21:07.391" v="14197" actId="26606"/>
          <ac:spMkLst>
            <pc:docMk/>
            <pc:sldMk cId="2303024207" sldId="290"/>
            <ac:spMk id="4" creationId="{3D21D663-3030-4AE7-828C-1E8FFD559BED}"/>
          </ac:spMkLst>
        </pc:spChg>
        <pc:spChg chg="mod">
          <ac:chgData name="赵作翰" userId="443d8e21-a3a8-4d76-a659-60f0f41a8a20" providerId="ADAL" clId="{F4D2B6AA-919F-43DE-806E-F4EA5B741A9A}" dt="2021-07-23T07:21:07.391" v="14197" actId="26606"/>
          <ac:spMkLst>
            <pc:docMk/>
            <pc:sldMk cId="2303024207" sldId="290"/>
            <ac:spMk id="5" creationId="{E0A66338-3E9B-48C0-8548-6D24243072BD}"/>
          </ac:spMkLst>
        </pc:spChg>
        <pc:spChg chg="add del">
          <ac:chgData name="赵作翰" userId="443d8e21-a3a8-4d76-a659-60f0f41a8a20" providerId="ADAL" clId="{F4D2B6AA-919F-43DE-806E-F4EA5B741A9A}" dt="2021-07-23T07:21:01.214" v="14194" actId="26606"/>
          <ac:spMkLst>
            <pc:docMk/>
            <pc:sldMk cId="2303024207" sldId="290"/>
            <ac:spMk id="11" creationId="{35C3D674-3D59-4E93-80CA-0C0A9095E816}"/>
          </ac:spMkLst>
        </pc:spChg>
        <pc:spChg chg="add del">
          <ac:chgData name="赵作翰" userId="443d8e21-a3a8-4d76-a659-60f0f41a8a20" providerId="ADAL" clId="{F4D2B6AA-919F-43DE-806E-F4EA5B741A9A}" dt="2021-07-23T07:21:01.214" v="14194" actId="26606"/>
          <ac:spMkLst>
            <pc:docMk/>
            <pc:sldMk cId="2303024207" sldId="290"/>
            <ac:spMk id="15" creationId="{EF2A81E1-BCBE-426B-8C09-33274E69409D}"/>
          </ac:spMkLst>
        </pc:spChg>
        <pc:picChg chg="add mod modCrop">
          <ac:chgData name="赵作翰" userId="443d8e21-a3a8-4d76-a659-60f0f41a8a20" providerId="ADAL" clId="{F4D2B6AA-919F-43DE-806E-F4EA5B741A9A}" dt="2021-07-23T07:21:12.063" v="14198" actId="14100"/>
          <ac:picMkLst>
            <pc:docMk/>
            <pc:sldMk cId="2303024207" sldId="290"/>
            <ac:picMk id="6" creationId="{B778AF15-A2AA-4542-968D-B2C74A9DCC76}"/>
          </ac:picMkLst>
        </pc:picChg>
        <pc:picChg chg="add del mod">
          <ac:chgData name="赵作翰" userId="443d8e21-a3a8-4d76-a659-60f0f41a8a20" providerId="ADAL" clId="{F4D2B6AA-919F-43DE-806E-F4EA5B741A9A}" dt="2021-07-23T07:20:46.984" v="14191"/>
          <ac:picMkLst>
            <pc:docMk/>
            <pc:sldMk cId="2303024207" sldId="290"/>
            <ac:picMk id="7" creationId="{5D6A34BB-0919-41D0-A33F-64F463A261E8}"/>
          </ac:picMkLst>
        </pc:picChg>
        <pc:picChg chg="add del">
          <ac:chgData name="赵作翰" userId="443d8e21-a3a8-4d76-a659-60f0f41a8a20" providerId="ADAL" clId="{F4D2B6AA-919F-43DE-806E-F4EA5B741A9A}" dt="2021-07-23T07:21:01.214" v="14194" actId="26606"/>
          <ac:picMkLst>
            <pc:docMk/>
            <pc:sldMk cId="2303024207" sldId="290"/>
            <ac:picMk id="17" creationId="{39D1DDD4-5BB3-45BA-B9B3-06B62299AD79}"/>
          </ac:picMkLst>
        </pc:picChg>
        <pc:cxnChg chg="add del">
          <ac:chgData name="赵作翰" userId="443d8e21-a3a8-4d76-a659-60f0f41a8a20" providerId="ADAL" clId="{F4D2B6AA-919F-43DE-806E-F4EA5B741A9A}" dt="2021-07-23T07:21:01.214" v="14194" actId="26606"/>
          <ac:cxnSpMkLst>
            <pc:docMk/>
            <pc:sldMk cId="2303024207" sldId="290"/>
            <ac:cxnSpMk id="13" creationId="{C884B8F8-FDC9-498B-9960-5D7260AFCB03}"/>
          </ac:cxnSpMkLst>
        </pc:cxnChg>
        <pc:cxnChg chg="add del">
          <ac:chgData name="赵作翰" userId="443d8e21-a3a8-4d76-a659-60f0f41a8a20" providerId="ADAL" clId="{F4D2B6AA-919F-43DE-806E-F4EA5B741A9A}" dt="2021-07-23T07:21:01.214" v="14194" actId="26606"/>
          <ac:cxnSpMkLst>
            <pc:docMk/>
            <pc:sldMk cId="2303024207" sldId="290"/>
            <ac:cxnSpMk id="19" creationId="{A24DAE64-2302-42EA-8239-F2F0775CA5AD}"/>
          </ac:cxnSpMkLst>
        </pc:cxnChg>
      </pc:sldChg>
      <pc:sldChg chg="addSp delSp modSp add mod setBg modNotesTx">
        <pc:chgData name="赵作翰" userId="443d8e21-a3a8-4d76-a659-60f0f41a8a20" providerId="ADAL" clId="{F4D2B6AA-919F-43DE-806E-F4EA5B741A9A}" dt="2021-07-23T10:34:40.265" v="14800" actId="20577"/>
        <pc:sldMkLst>
          <pc:docMk/>
          <pc:sldMk cId="3581258486" sldId="291"/>
        </pc:sldMkLst>
        <pc:spChg chg="mod">
          <ac:chgData name="赵作翰" userId="443d8e21-a3a8-4d76-a659-60f0f41a8a20" providerId="ADAL" clId="{F4D2B6AA-919F-43DE-806E-F4EA5B741A9A}" dt="2021-07-23T06:56:15.152" v="13535" actId="20577"/>
          <ac:spMkLst>
            <pc:docMk/>
            <pc:sldMk cId="3581258486" sldId="291"/>
            <ac:spMk id="2" creationId="{E06F9E46-EDB4-42B5-852D-588B7FE6FDA1}"/>
          </ac:spMkLst>
        </pc:spChg>
        <pc:spChg chg="add del">
          <ac:chgData name="赵作翰" userId="443d8e21-a3a8-4d76-a659-60f0f41a8a20" providerId="ADAL" clId="{F4D2B6AA-919F-43DE-806E-F4EA5B741A9A}" dt="2021-07-23T06:54:26.372" v="13509" actId="478"/>
          <ac:spMkLst>
            <pc:docMk/>
            <pc:sldMk cId="3581258486" sldId="291"/>
            <ac:spMk id="3" creationId="{FAC0D16D-DB94-45E4-8D0A-88818E8D0398}"/>
          </ac:spMkLst>
        </pc:spChg>
        <pc:spChg chg="mod ord">
          <ac:chgData name="赵作翰" userId="443d8e21-a3a8-4d76-a659-60f0f41a8a20" providerId="ADAL" clId="{F4D2B6AA-919F-43DE-806E-F4EA5B741A9A}" dt="2021-07-23T06:54:35.007" v="13512" actId="26606"/>
          <ac:spMkLst>
            <pc:docMk/>
            <pc:sldMk cId="3581258486" sldId="291"/>
            <ac:spMk id="4" creationId="{01D14F50-3233-4FC7-BF55-CACA5E00F11E}"/>
          </ac:spMkLst>
        </pc:spChg>
        <pc:spChg chg="mod">
          <ac:chgData name="赵作翰" userId="443d8e21-a3a8-4d76-a659-60f0f41a8a20" providerId="ADAL" clId="{F4D2B6AA-919F-43DE-806E-F4EA5B741A9A}" dt="2021-07-23T06:54:35.007" v="13512" actId="26606"/>
          <ac:spMkLst>
            <pc:docMk/>
            <pc:sldMk cId="3581258486" sldId="291"/>
            <ac:spMk id="5" creationId="{5091DB74-3415-4F34-BF2A-2333FD848512}"/>
          </ac:spMkLst>
        </pc:spChg>
        <pc:spChg chg="add del">
          <ac:chgData name="赵作翰" userId="443d8e21-a3a8-4d76-a659-60f0f41a8a20" providerId="ADAL" clId="{F4D2B6AA-919F-43DE-806E-F4EA5B741A9A}" dt="2021-07-23T06:54:07.573" v="13504" actId="26606"/>
          <ac:spMkLst>
            <pc:docMk/>
            <pc:sldMk cId="3581258486" sldId="291"/>
            <ac:spMk id="11" creationId="{0CABCAE3-64FC-4149-819F-2C1812824154}"/>
          </ac:spMkLst>
        </pc:spChg>
        <pc:spChg chg="add del">
          <ac:chgData name="赵作翰" userId="443d8e21-a3a8-4d76-a659-60f0f41a8a20" providerId="ADAL" clId="{F4D2B6AA-919F-43DE-806E-F4EA5B741A9A}" dt="2021-07-23T06:54:07.573" v="13504" actId="26606"/>
          <ac:spMkLst>
            <pc:docMk/>
            <pc:sldMk cId="3581258486" sldId="291"/>
            <ac:spMk id="19" creationId="{2FA7AD0A-1871-4DF8-9235-F49D0513B9C1}"/>
          </ac:spMkLst>
        </pc:spChg>
        <pc:spChg chg="add del">
          <ac:chgData name="赵作翰" userId="443d8e21-a3a8-4d76-a659-60f0f41a8a20" providerId="ADAL" clId="{F4D2B6AA-919F-43DE-806E-F4EA5B741A9A}" dt="2021-07-23T06:54:07.573" v="13504" actId="26606"/>
          <ac:spMkLst>
            <pc:docMk/>
            <pc:sldMk cId="3581258486" sldId="291"/>
            <ac:spMk id="21" creationId="{36B04CFB-FAE5-47DD-9B3E-4E9BA7A89CC1}"/>
          </ac:spMkLst>
        </pc:spChg>
        <pc:spChg chg="add del">
          <ac:chgData name="赵作翰" userId="443d8e21-a3a8-4d76-a659-60f0f41a8a20" providerId="ADAL" clId="{F4D2B6AA-919F-43DE-806E-F4EA5B741A9A}" dt="2021-07-23T06:54:07.573" v="13504" actId="26606"/>
          <ac:spMkLst>
            <pc:docMk/>
            <pc:sldMk cId="3581258486" sldId="291"/>
            <ac:spMk id="29" creationId="{622F7FD7-8884-4FD5-95AB-0B5C6033ADF7}"/>
          </ac:spMkLst>
        </pc:spChg>
        <pc:spChg chg="add del">
          <ac:chgData name="赵作翰" userId="443d8e21-a3a8-4d76-a659-60f0f41a8a20" providerId="ADAL" clId="{F4D2B6AA-919F-43DE-806E-F4EA5B741A9A}" dt="2021-07-23T06:54:24.467" v="13508" actId="26606"/>
          <ac:spMkLst>
            <pc:docMk/>
            <pc:sldMk cId="3581258486" sldId="291"/>
            <ac:spMk id="35" creationId="{0CABCAE3-64FC-4149-819F-2C1812824154}"/>
          </ac:spMkLst>
        </pc:spChg>
        <pc:spChg chg="add del">
          <ac:chgData name="赵作翰" userId="443d8e21-a3a8-4d76-a659-60f0f41a8a20" providerId="ADAL" clId="{F4D2B6AA-919F-43DE-806E-F4EA5B741A9A}" dt="2021-07-23T06:54:24.467" v="13508" actId="26606"/>
          <ac:spMkLst>
            <pc:docMk/>
            <pc:sldMk cId="3581258486" sldId="291"/>
            <ac:spMk id="39" creationId="{11587617-1CD9-4BB4-8FDB-02547523FBEA}"/>
          </ac:spMkLst>
        </pc:spChg>
        <pc:spChg chg="add del">
          <ac:chgData name="赵作翰" userId="443d8e21-a3a8-4d76-a659-60f0f41a8a20" providerId="ADAL" clId="{F4D2B6AA-919F-43DE-806E-F4EA5B741A9A}" dt="2021-07-23T06:54:24.467" v="13508" actId="26606"/>
          <ac:spMkLst>
            <pc:docMk/>
            <pc:sldMk cId="3581258486" sldId="291"/>
            <ac:spMk id="40" creationId="{B2359BEA-F467-446B-9ED2-7DE4AE3940C4}"/>
          </ac:spMkLst>
        </pc:spChg>
        <pc:spChg chg="add">
          <ac:chgData name="赵作翰" userId="443d8e21-a3a8-4d76-a659-60f0f41a8a20" providerId="ADAL" clId="{F4D2B6AA-919F-43DE-806E-F4EA5B741A9A}" dt="2021-07-23T06:54:35.007" v="13512" actId="26606"/>
          <ac:spMkLst>
            <pc:docMk/>
            <pc:sldMk cId="3581258486" sldId="291"/>
            <ac:spMk id="44" creationId="{C63C853E-3842-4594-86A9-051FFAF4D343}"/>
          </ac:spMkLst>
        </pc:spChg>
        <pc:spChg chg="add del">
          <ac:chgData name="赵作翰" userId="443d8e21-a3a8-4d76-a659-60f0f41a8a20" providerId="ADAL" clId="{F4D2B6AA-919F-43DE-806E-F4EA5B741A9A}" dt="2021-07-23T06:54:22.453" v="13507" actId="26606"/>
          <ac:spMkLst>
            <pc:docMk/>
            <pc:sldMk cId="3581258486" sldId="291"/>
            <ac:spMk id="46" creationId="{D0CD5604-3178-4C77-80A7-6B0D5CEAF5BA}"/>
          </ac:spMkLst>
        </pc:spChg>
        <pc:spChg chg="add">
          <ac:chgData name="赵作翰" userId="443d8e21-a3a8-4d76-a659-60f0f41a8a20" providerId="ADAL" clId="{F4D2B6AA-919F-43DE-806E-F4EA5B741A9A}" dt="2021-07-23T06:54:35.007" v="13512" actId="26606"/>
          <ac:spMkLst>
            <pc:docMk/>
            <pc:sldMk cId="3581258486" sldId="291"/>
            <ac:spMk id="47" creationId="{2E67E8BF-E4B2-4098-9FB3-9E400BD86935}"/>
          </ac:spMkLst>
        </pc:spChg>
        <pc:spChg chg="add del">
          <ac:chgData name="赵作翰" userId="443d8e21-a3a8-4d76-a659-60f0f41a8a20" providerId="ADAL" clId="{F4D2B6AA-919F-43DE-806E-F4EA5B741A9A}" dt="2021-07-23T06:54:22.453" v="13507" actId="26606"/>
          <ac:spMkLst>
            <pc:docMk/>
            <pc:sldMk cId="3581258486" sldId="291"/>
            <ac:spMk id="49" creationId="{45C76AC0-BB6B-419E-A327-AFA29750080A}"/>
          </ac:spMkLst>
        </pc:spChg>
        <pc:spChg chg="add del">
          <ac:chgData name="赵作翰" userId="443d8e21-a3a8-4d76-a659-60f0f41a8a20" providerId="ADAL" clId="{F4D2B6AA-919F-43DE-806E-F4EA5B741A9A}" dt="2021-07-23T06:54:22.453" v="13507" actId="26606"/>
          <ac:spMkLst>
            <pc:docMk/>
            <pc:sldMk cId="3581258486" sldId="291"/>
            <ac:spMk id="53" creationId="{8B0E4246-09B8-46D7-A0D2-4D264863AD39}"/>
          </ac:spMkLst>
        </pc:spChg>
        <pc:grpChg chg="add del">
          <ac:chgData name="赵作翰" userId="443d8e21-a3a8-4d76-a659-60f0f41a8a20" providerId="ADAL" clId="{F4D2B6AA-919F-43DE-806E-F4EA5B741A9A}" dt="2021-07-23T06:54:07.573" v="13504" actId="26606"/>
          <ac:grpSpMkLst>
            <pc:docMk/>
            <pc:sldMk cId="3581258486" sldId="291"/>
            <ac:grpSpMk id="25" creationId="{E8ACF89C-CFC3-4D68-B3C4-2BEFB7BBE5F7}"/>
          </ac:grpSpMkLst>
        </pc:grpChg>
        <pc:picChg chg="add del mod">
          <ac:chgData name="赵作翰" userId="443d8e21-a3a8-4d76-a659-60f0f41a8a20" providerId="ADAL" clId="{F4D2B6AA-919F-43DE-806E-F4EA5B741A9A}" dt="2021-07-23T06:54:27.985" v="13510"/>
          <ac:picMkLst>
            <pc:docMk/>
            <pc:sldMk cId="3581258486" sldId="291"/>
            <ac:picMk id="6" creationId="{5DE3F001-D213-45A4-9D66-1617CED30ECC}"/>
          </ac:picMkLst>
        </pc:picChg>
        <pc:picChg chg="add del">
          <ac:chgData name="赵作翰" userId="443d8e21-a3a8-4d76-a659-60f0f41a8a20" providerId="ADAL" clId="{F4D2B6AA-919F-43DE-806E-F4EA5B741A9A}" dt="2021-07-23T06:54:07.573" v="13504" actId="26606"/>
          <ac:picMkLst>
            <pc:docMk/>
            <pc:sldMk cId="3581258486" sldId="291"/>
            <ac:picMk id="13" creationId="{012FDCFE-9AD2-4D8A-8CBF-B3AA37EBF6DD}"/>
          </ac:picMkLst>
        </pc:picChg>
        <pc:picChg chg="add del">
          <ac:chgData name="赵作翰" userId="443d8e21-a3a8-4d76-a659-60f0f41a8a20" providerId="ADAL" clId="{F4D2B6AA-919F-43DE-806E-F4EA5B741A9A}" dt="2021-07-23T06:54:07.573" v="13504" actId="26606"/>
          <ac:picMkLst>
            <pc:docMk/>
            <pc:sldMk cId="3581258486" sldId="291"/>
            <ac:picMk id="31" creationId="{16EFE474-4FE0-4E8F-8F09-5ED2C9E76A84}"/>
          </ac:picMkLst>
        </pc:picChg>
        <pc:picChg chg="add mod ord">
          <ac:chgData name="赵作翰" userId="443d8e21-a3a8-4d76-a659-60f0f41a8a20" providerId="ADAL" clId="{F4D2B6AA-919F-43DE-806E-F4EA5B741A9A}" dt="2021-07-23T06:54:35.007" v="13512" actId="26606"/>
          <ac:picMkLst>
            <pc:docMk/>
            <pc:sldMk cId="3581258486" sldId="291"/>
            <ac:picMk id="34" creationId="{B97B7B07-FE89-4CBC-BE33-63A69083FBAC}"/>
          </ac:picMkLst>
        </pc:picChg>
        <pc:picChg chg="add del">
          <ac:chgData name="赵作翰" userId="443d8e21-a3a8-4d76-a659-60f0f41a8a20" providerId="ADAL" clId="{F4D2B6AA-919F-43DE-806E-F4EA5B741A9A}" dt="2021-07-23T06:54:24.467" v="13508" actId="26606"/>
          <ac:picMkLst>
            <pc:docMk/>
            <pc:sldMk cId="3581258486" sldId="291"/>
            <ac:picMk id="36" creationId="{012FDCFE-9AD2-4D8A-8CBF-B3AA37EBF6DD}"/>
          </ac:picMkLst>
        </pc:picChg>
        <pc:picChg chg="add del">
          <ac:chgData name="赵作翰" userId="443d8e21-a3a8-4d76-a659-60f0f41a8a20" providerId="ADAL" clId="{F4D2B6AA-919F-43DE-806E-F4EA5B741A9A}" dt="2021-07-23T06:54:24.467" v="13508" actId="26606"/>
          <ac:picMkLst>
            <pc:docMk/>
            <pc:sldMk cId="3581258486" sldId="291"/>
            <ac:picMk id="42" creationId="{CEF18BD6-B169-4CEE-BB3D-71DFD6A8334C}"/>
          </ac:picMkLst>
        </pc:picChg>
        <pc:picChg chg="add">
          <ac:chgData name="赵作翰" userId="443d8e21-a3a8-4d76-a659-60f0f41a8a20" providerId="ADAL" clId="{F4D2B6AA-919F-43DE-806E-F4EA5B741A9A}" dt="2021-07-23T06:54:35.007" v="13512" actId="26606"/>
          <ac:picMkLst>
            <pc:docMk/>
            <pc:sldMk cId="3581258486" sldId="291"/>
            <ac:picMk id="48" creationId="{B591CDC5-6B61-4116-B3B5-0FF42B6E606D}"/>
          </ac:picMkLst>
        </pc:picChg>
        <pc:picChg chg="add del">
          <ac:chgData name="赵作翰" userId="443d8e21-a3a8-4d76-a659-60f0f41a8a20" providerId="ADAL" clId="{F4D2B6AA-919F-43DE-806E-F4EA5B741A9A}" dt="2021-07-23T06:54:22.453" v="13507" actId="26606"/>
          <ac:picMkLst>
            <pc:docMk/>
            <pc:sldMk cId="3581258486" sldId="291"/>
            <ac:picMk id="55" creationId="{F50C8D8D-B32F-4194-8321-164EC442750E}"/>
          </ac:picMkLst>
        </pc:picChg>
        <pc:cxnChg chg="add del">
          <ac:chgData name="赵作翰" userId="443d8e21-a3a8-4d76-a659-60f0f41a8a20" providerId="ADAL" clId="{F4D2B6AA-919F-43DE-806E-F4EA5B741A9A}" dt="2021-07-23T06:54:07.573" v="13504" actId="26606"/>
          <ac:cxnSpMkLst>
            <pc:docMk/>
            <pc:sldMk cId="3581258486" sldId="291"/>
            <ac:cxnSpMk id="15" creationId="{FBD463FC-4CA8-4FF4-85A3-AF9F4B98D210}"/>
          </ac:cxnSpMkLst>
        </pc:cxnChg>
        <pc:cxnChg chg="add del">
          <ac:chgData name="赵作翰" userId="443d8e21-a3a8-4d76-a659-60f0f41a8a20" providerId="ADAL" clId="{F4D2B6AA-919F-43DE-806E-F4EA5B741A9A}" dt="2021-07-23T06:54:07.573" v="13504" actId="26606"/>
          <ac:cxnSpMkLst>
            <pc:docMk/>
            <pc:sldMk cId="3581258486" sldId="291"/>
            <ac:cxnSpMk id="17" creationId="{BECF35C3-8B44-4F4B-BD25-4C01823DB22A}"/>
          </ac:cxnSpMkLst>
        </pc:cxnChg>
        <pc:cxnChg chg="add del">
          <ac:chgData name="赵作翰" userId="443d8e21-a3a8-4d76-a659-60f0f41a8a20" providerId="ADAL" clId="{F4D2B6AA-919F-43DE-806E-F4EA5B741A9A}" dt="2021-07-23T06:54:07.573" v="13504" actId="26606"/>
          <ac:cxnSpMkLst>
            <pc:docMk/>
            <pc:sldMk cId="3581258486" sldId="291"/>
            <ac:cxnSpMk id="23" creationId="{EE68D41B-9286-479F-9AB7-678C8E348D71}"/>
          </ac:cxnSpMkLst>
        </pc:cxnChg>
        <pc:cxnChg chg="add del">
          <ac:chgData name="赵作翰" userId="443d8e21-a3a8-4d76-a659-60f0f41a8a20" providerId="ADAL" clId="{F4D2B6AA-919F-43DE-806E-F4EA5B741A9A}" dt="2021-07-23T06:54:24.467" v="13508" actId="26606"/>
          <ac:cxnSpMkLst>
            <pc:docMk/>
            <pc:sldMk cId="3581258486" sldId="291"/>
            <ac:cxnSpMk id="27" creationId="{0C253CD2-F713-407C-B979-22CDBA5319BC}"/>
          </ac:cxnSpMkLst>
        </pc:cxnChg>
        <pc:cxnChg chg="add del">
          <ac:chgData name="赵作翰" userId="443d8e21-a3a8-4d76-a659-60f0f41a8a20" providerId="ADAL" clId="{F4D2B6AA-919F-43DE-806E-F4EA5B741A9A}" dt="2021-07-23T06:54:07.573" v="13504" actId="26606"/>
          <ac:cxnSpMkLst>
            <pc:docMk/>
            <pc:sldMk cId="3581258486" sldId="291"/>
            <ac:cxnSpMk id="33" creationId="{CF8B8C81-54DC-4AF5-B682-3A2C70A6B55C}"/>
          </ac:cxnSpMkLst>
        </pc:cxnChg>
        <pc:cxnChg chg="add del">
          <ac:chgData name="赵作翰" userId="443d8e21-a3a8-4d76-a659-60f0f41a8a20" providerId="ADAL" clId="{F4D2B6AA-919F-43DE-806E-F4EA5B741A9A}" dt="2021-07-23T06:54:24.467" v="13508" actId="26606"/>
          <ac:cxnSpMkLst>
            <pc:docMk/>
            <pc:sldMk cId="3581258486" sldId="291"/>
            <ac:cxnSpMk id="37" creationId="{FBD463FC-4CA8-4FF4-85A3-AF9F4B98D210}"/>
          </ac:cxnSpMkLst>
        </pc:cxnChg>
        <pc:cxnChg chg="add del">
          <ac:chgData name="赵作翰" userId="443d8e21-a3a8-4d76-a659-60f0f41a8a20" providerId="ADAL" clId="{F4D2B6AA-919F-43DE-806E-F4EA5B741A9A}" dt="2021-07-23T06:54:24.467" v="13508" actId="26606"/>
          <ac:cxnSpMkLst>
            <pc:docMk/>
            <pc:sldMk cId="3581258486" sldId="291"/>
            <ac:cxnSpMk id="38" creationId="{BECF35C3-8B44-4F4B-BD25-4C01823DB22A}"/>
          </ac:cxnSpMkLst>
        </pc:cxnChg>
        <pc:cxnChg chg="add del">
          <ac:chgData name="赵作翰" userId="443d8e21-a3a8-4d76-a659-60f0f41a8a20" providerId="ADAL" clId="{F4D2B6AA-919F-43DE-806E-F4EA5B741A9A}" dt="2021-07-23T06:54:24.467" v="13508" actId="26606"/>
          <ac:cxnSpMkLst>
            <pc:docMk/>
            <pc:sldMk cId="3581258486" sldId="291"/>
            <ac:cxnSpMk id="41" creationId="{07C4A58F-EDCB-42E6-BB21-2D410EF078C9}"/>
          </ac:cxnSpMkLst>
        </pc:cxnChg>
        <pc:cxnChg chg="add">
          <ac:chgData name="赵作翰" userId="443d8e21-a3a8-4d76-a659-60f0f41a8a20" providerId="ADAL" clId="{F4D2B6AA-919F-43DE-806E-F4EA5B741A9A}" dt="2021-07-23T06:54:35.007" v="13512" actId="26606"/>
          <ac:cxnSpMkLst>
            <pc:docMk/>
            <pc:sldMk cId="3581258486" sldId="291"/>
            <ac:cxnSpMk id="43" creationId="{25B08984-5BEB-422F-A364-2B41E6A516EB}"/>
          </ac:cxnSpMkLst>
        </pc:cxnChg>
        <pc:cxnChg chg="add">
          <ac:chgData name="赵作翰" userId="443d8e21-a3a8-4d76-a659-60f0f41a8a20" providerId="ADAL" clId="{F4D2B6AA-919F-43DE-806E-F4EA5B741A9A}" dt="2021-07-23T06:54:35.007" v="13512" actId="26606"/>
          <ac:cxnSpMkLst>
            <pc:docMk/>
            <pc:sldMk cId="3581258486" sldId="291"/>
            <ac:cxnSpMk id="45" creationId="{A8F413B1-54E0-4B16-92AB-1CC5C7D645BC}"/>
          </ac:cxnSpMkLst>
        </pc:cxnChg>
        <pc:cxnChg chg="add">
          <ac:chgData name="赵作翰" userId="443d8e21-a3a8-4d76-a659-60f0f41a8a20" providerId="ADAL" clId="{F4D2B6AA-919F-43DE-806E-F4EA5B741A9A}" dt="2021-07-23T06:54:35.007" v="13512" actId="26606"/>
          <ac:cxnSpMkLst>
            <pc:docMk/>
            <pc:sldMk cId="3581258486" sldId="291"/>
            <ac:cxnSpMk id="50" creationId="{3781A10F-5DF6-4C9B-AE0B-5249E4399D26}"/>
          </ac:cxnSpMkLst>
        </pc:cxnChg>
        <pc:cxnChg chg="add del">
          <ac:chgData name="赵作翰" userId="443d8e21-a3a8-4d76-a659-60f0f41a8a20" providerId="ADAL" clId="{F4D2B6AA-919F-43DE-806E-F4EA5B741A9A}" dt="2021-07-23T06:54:22.453" v="13507" actId="26606"/>
          <ac:cxnSpMkLst>
            <pc:docMk/>
            <pc:sldMk cId="3581258486" sldId="291"/>
            <ac:cxnSpMk id="51" creationId="{B3E0B6A3-E197-43D6-82D5-7455DAB1A746}"/>
          </ac:cxnSpMkLst>
        </pc:cxnChg>
        <pc:cxnChg chg="add del">
          <ac:chgData name="赵作翰" userId="443d8e21-a3a8-4d76-a659-60f0f41a8a20" providerId="ADAL" clId="{F4D2B6AA-919F-43DE-806E-F4EA5B741A9A}" dt="2021-07-23T06:54:22.453" v="13507" actId="26606"/>
          <ac:cxnSpMkLst>
            <pc:docMk/>
            <pc:sldMk cId="3581258486" sldId="291"/>
            <ac:cxnSpMk id="57" creationId="{5BD24D8B-8573-4260-B700-E860AD6D2A8E}"/>
          </ac:cxnSpMkLst>
        </pc:cxnChg>
      </pc:sldChg>
      <pc:sldChg chg="addSp delSp modSp add mod setBg modNotesTx">
        <pc:chgData name="赵作翰" userId="443d8e21-a3a8-4d76-a659-60f0f41a8a20" providerId="ADAL" clId="{F4D2B6AA-919F-43DE-806E-F4EA5B741A9A}" dt="2021-07-23T11:13:47.626" v="15036" actId="20577"/>
        <pc:sldMkLst>
          <pc:docMk/>
          <pc:sldMk cId="863254299" sldId="292"/>
        </pc:sldMkLst>
        <pc:spChg chg="mod">
          <ac:chgData name="赵作翰" userId="443d8e21-a3a8-4d76-a659-60f0f41a8a20" providerId="ADAL" clId="{F4D2B6AA-919F-43DE-806E-F4EA5B741A9A}" dt="2021-07-23T07:04:47.010" v="13723" actId="26606"/>
          <ac:spMkLst>
            <pc:docMk/>
            <pc:sldMk cId="863254299" sldId="292"/>
            <ac:spMk id="2" creationId="{BBEDCAE5-225C-49D1-BED8-45484A3B671E}"/>
          </ac:spMkLst>
        </pc:spChg>
        <pc:spChg chg="mod ord">
          <ac:chgData name="赵作翰" userId="443d8e21-a3a8-4d76-a659-60f0f41a8a20" providerId="ADAL" clId="{F4D2B6AA-919F-43DE-806E-F4EA5B741A9A}" dt="2021-07-23T11:00:05.655" v="15031" actId="20577"/>
          <ac:spMkLst>
            <pc:docMk/>
            <pc:sldMk cId="863254299" sldId="292"/>
            <ac:spMk id="3" creationId="{1363A9F2-E5EF-477E-9194-92E61FCE90BB}"/>
          </ac:spMkLst>
        </pc:spChg>
        <pc:spChg chg="mod ord">
          <ac:chgData name="赵作翰" userId="443d8e21-a3a8-4d76-a659-60f0f41a8a20" providerId="ADAL" clId="{F4D2B6AA-919F-43DE-806E-F4EA5B741A9A}" dt="2021-07-23T07:04:47.010" v="13723" actId="26606"/>
          <ac:spMkLst>
            <pc:docMk/>
            <pc:sldMk cId="863254299" sldId="292"/>
            <ac:spMk id="4" creationId="{BC49A179-EBEF-4405-806D-DAD188D4523D}"/>
          </ac:spMkLst>
        </pc:spChg>
        <pc:spChg chg="mod">
          <ac:chgData name="赵作翰" userId="443d8e21-a3a8-4d76-a659-60f0f41a8a20" providerId="ADAL" clId="{F4D2B6AA-919F-43DE-806E-F4EA5B741A9A}" dt="2021-07-23T07:04:47.010" v="13723" actId="26606"/>
          <ac:spMkLst>
            <pc:docMk/>
            <pc:sldMk cId="863254299" sldId="292"/>
            <ac:spMk id="5" creationId="{D7921ADF-98F4-4CBE-B751-656D72876745}"/>
          </ac:spMkLst>
        </pc:spChg>
        <pc:spChg chg="add del">
          <ac:chgData name="赵作翰" userId="443d8e21-a3a8-4d76-a659-60f0f41a8a20" providerId="ADAL" clId="{F4D2B6AA-919F-43DE-806E-F4EA5B741A9A}" dt="2021-07-23T07:04:41.093" v="13716" actId="26606"/>
          <ac:spMkLst>
            <pc:docMk/>
            <pc:sldMk cId="863254299" sldId="292"/>
            <ac:spMk id="71" creationId="{88011AB3-F298-489B-9CDC-E4D0C6BF7861}"/>
          </ac:spMkLst>
        </pc:spChg>
        <pc:spChg chg="add del">
          <ac:chgData name="赵作翰" userId="443d8e21-a3a8-4d76-a659-60f0f41a8a20" providerId="ADAL" clId="{F4D2B6AA-919F-43DE-806E-F4EA5B741A9A}" dt="2021-07-23T07:04:41.093" v="13716" actId="26606"/>
          <ac:spMkLst>
            <pc:docMk/>
            <pc:sldMk cId="863254299" sldId="292"/>
            <ac:spMk id="75" creationId="{97ECE6F9-C5A2-4F4F-960C-6971D06126ED}"/>
          </ac:spMkLst>
        </pc:spChg>
        <pc:spChg chg="add del">
          <ac:chgData name="赵作翰" userId="443d8e21-a3a8-4d76-a659-60f0f41a8a20" providerId="ADAL" clId="{F4D2B6AA-919F-43DE-806E-F4EA5B741A9A}" dt="2021-07-23T07:04:41.093" v="13716" actId="26606"/>
          <ac:spMkLst>
            <pc:docMk/>
            <pc:sldMk cId="863254299" sldId="292"/>
            <ac:spMk id="81" creationId="{0105ED54-B9E7-4A77-A906-6931E7BC18F5}"/>
          </ac:spMkLst>
        </pc:spChg>
        <pc:spChg chg="add del">
          <ac:chgData name="赵作翰" userId="443d8e21-a3a8-4d76-a659-60f0f41a8a20" providerId="ADAL" clId="{F4D2B6AA-919F-43DE-806E-F4EA5B741A9A}" dt="2021-07-23T07:04:41.970" v="13718" actId="26606"/>
          <ac:spMkLst>
            <pc:docMk/>
            <pc:sldMk cId="863254299" sldId="292"/>
            <ac:spMk id="87" creationId="{5281C83C-0E0C-41B2-8F15-219E73D56B17}"/>
          </ac:spMkLst>
        </pc:spChg>
        <pc:spChg chg="add del">
          <ac:chgData name="赵作翰" userId="443d8e21-a3a8-4d76-a659-60f0f41a8a20" providerId="ADAL" clId="{F4D2B6AA-919F-43DE-806E-F4EA5B741A9A}" dt="2021-07-23T07:04:41.970" v="13718" actId="26606"/>
          <ac:spMkLst>
            <pc:docMk/>
            <pc:sldMk cId="863254299" sldId="292"/>
            <ac:spMk id="6148" creationId="{1FBFEFFA-CBE5-4CE3-A016-3E4CBF628D20}"/>
          </ac:spMkLst>
        </pc:spChg>
        <pc:spChg chg="add del">
          <ac:chgData name="赵作翰" userId="443d8e21-a3a8-4d76-a659-60f0f41a8a20" providerId="ADAL" clId="{F4D2B6AA-919F-43DE-806E-F4EA5B741A9A}" dt="2021-07-23T07:04:41.970" v="13718" actId="26606"/>
          <ac:spMkLst>
            <pc:docMk/>
            <pc:sldMk cId="863254299" sldId="292"/>
            <ac:spMk id="6150" creationId="{F165A4A1-7B23-4A14-8403-08CB6CC9D559}"/>
          </ac:spMkLst>
        </pc:spChg>
        <pc:spChg chg="add del">
          <ac:chgData name="赵作翰" userId="443d8e21-a3a8-4d76-a659-60f0f41a8a20" providerId="ADAL" clId="{F4D2B6AA-919F-43DE-806E-F4EA5B741A9A}" dt="2021-07-23T07:04:41.970" v="13718" actId="26606"/>
          <ac:spMkLst>
            <pc:docMk/>
            <pc:sldMk cId="863254299" sldId="292"/>
            <ac:spMk id="6152" creationId="{BD915166-1F7D-4E0C-8BE0-CD594315CFC6}"/>
          </ac:spMkLst>
        </pc:spChg>
        <pc:spChg chg="add del">
          <ac:chgData name="赵作翰" userId="443d8e21-a3a8-4d76-a659-60f0f41a8a20" providerId="ADAL" clId="{F4D2B6AA-919F-43DE-806E-F4EA5B741A9A}" dt="2021-07-23T07:04:41.970" v="13718" actId="26606"/>
          <ac:spMkLst>
            <pc:docMk/>
            <pc:sldMk cId="863254299" sldId="292"/>
            <ac:spMk id="6153" creationId="{F28BF2D4-530B-451F-B260-6F09BF79F34D}"/>
          </ac:spMkLst>
        </pc:spChg>
        <pc:spChg chg="add del">
          <ac:chgData name="赵作翰" userId="443d8e21-a3a8-4d76-a659-60f0f41a8a20" providerId="ADAL" clId="{F4D2B6AA-919F-43DE-806E-F4EA5B741A9A}" dt="2021-07-23T07:04:41.970" v="13718" actId="26606"/>
          <ac:spMkLst>
            <pc:docMk/>
            <pc:sldMk cId="863254299" sldId="292"/>
            <ac:spMk id="6154" creationId="{08BB9D8F-4CC8-4F49-BED0-733D71544358}"/>
          </ac:spMkLst>
        </pc:spChg>
        <pc:spChg chg="add del">
          <ac:chgData name="赵作翰" userId="443d8e21-a3a8-4d76-a659-60f0f41a8a20" providerId="ADAL" clId="{F4D2B6AA-919F-43DE-806E-F4EA5B741A9A}" dt="2021-07-23T07:04:47.005" v="13722" actId="26606"/>
          <ac:spMkLst>
            <pc:docMk/>
            <pc:sldMk cId="863254299" sldId="292"/>
            <ac:spMk id="6159" creationId="{88011AB3-F298-489B-9CDC-E4D0C6BF7861}"/>
          </ac:spMkLst>
        </pc:spChg>
        <pc:spChg chg="add del">
          <ac:chgData name="赵作翰" userId="443d8e21-a3a8-4d76-a659-60f0f41a8a20" providerId="ADAL" clId="{F4D2B6AA-919F-43DE-806E-F4EA5B741A9A}" dt="2021-07-23T07:04:47.005" v="13722" actId="26606"/>
          <ac:spMkLst>
            <pc:docMk/>
            <pc:sldMk cId="863254299" sldId="292"/>
            <ac:spMk id="6161" creationId="{97ECE6F9-C5A2-4F4F-960C-6971D06126ED}"/>
          </ac:spMkLst>
        </pc:spChg>
        <pc:spChg chg="add del">
          <ac:chgData name="赵作翰" userId="443d8e21-a3a8-4d76-a659-60f0f41a8a20" providerId="ADAL" clId="{F4D2B6AA-919F-43DE-806E-F4EA5B741A9A}" dt="2021-07-23T07:04:47.005" v="13722" actId="26606"/>
          <ac:spMkLst>
            <pc:docMk/>
            <pc:sldMk cId="863254299" sldId="292"/>
            <ac:spMk id="6163" creationId="{0105ED54-B9E7-4A77-A906-6931E7BC18F5}"/>
          </ac:spMkLst>
        </pc:spChg>
        <pc:grpChg chg="add del">
          <ac:chgData name="赵作翰" userId="443d8e21-a3a8-4d76-a659-60f0f41a8a20" providerId="ADAL" clId="{F4D2B6AA-919F-43DE-806E-F4EA5B741A9A}" dt="2021-07-23T07:04:41.093" v="13716" actId="26606"/>
          <ac:grpSpMkLst>
            <pc:docMk/>
            <pc:sldMk cId="863254299" sldId="292"/>
            <ac:grpSpMk id="77" creationId="{2816CFF4-7965-45A1-8E21-056F9AE41A72}"/>
          </ac:grpSpMkLst>
        </pc:grpChg>
        <pc:grpChg chg="add del">
          <ac:chgData name="赵作翰" userId="443d8e21-a3a8-4d76-a659-60f0f41a8a20" providerId="ADAL" clId="{F4D2B6AA-919F-43DE-806E-F4EA5B741A9A}" dt="2021-07-23T07:04:41.970" v="13718" actId="26606"/>
          <ac:grpSpMkLst>
            <pc:docMk/>
            <pc:sldMk cId="863254299" sldId="292"/>
            <ac:grpSpMk id="6151" creationId="{FF0F26E9-E51C-40DA-AFC0-D38C50BEA33F}"/>
          </ac:grpSpMkLst>
        </pc:grpChg>
        <pc:grpChg chg="add del">
          <ac:chgData name="赵作翰" userId="443d8e21-a3a8-4d76-a659-60f0f41a8a20" providerId="ADAL" clId="{F4D2B6AA-919F-43DE-806E-F4EA5B741A9A}" dt="2021-07-23T07:04:44.358" v="13720" actId="26606"/>
          <ac:grpSpMkLst>
            <pc:docMk/>
            <pc:sldMk cId="863254299" sldId="292"/>
            <ac:grpSpMk id="6156" creationId="{95B0F1B6-0DF7-4D42-9C9E-FD2E00CA2290}"/>
          </ac:grpSpMkLst>
        </pc:grpChg>
        <pc:grpChg chg="add del">
          <ac:chgData name="赵作翰" userId="443d8e21-a3a8-4d76-a659-60f0f41a8a20" providerId="ADAL" clId="{F4D2B6AA-919F-43DE-806E-F4EA5B741A9A}" dt="2021-07-23T07:04:47.005" v="13722" actId="26606"/>
          <ac:grpSpMkLst>
            <pc:docMk/>
            <pc:sldMk cId="863254299" sldId="292"/>
            <ac:grpSpMk id="6162" creationId="{2816CFF4-7965-45A1-8E21-056F9AE41A72}"/>
          </ac:grpSpMkLst>
        </pc:grpChg>
        <pc:picChg chg="add mod ord">
          <ac:chgData name="赵作翰" userId="443d8e21-a3a8-4d76-a659-60f0f41a8a20" providerId="ADAL" clId="{F4D2B6AA-919F-43DE-806E-F4EA5B741A9A}" dt="2021-07-23T10:53:07.444" v="14873" actId="1076"/>
          <ac:picMkLst>
            <pc:docMk/>
            <pc:sldMk cId="863254299" sldId="292"/>
            <ac:picMk id="6" creationId="{7197D37D-05B3-499C-8029-03BE93A5CBAB}"/>
          </ac:picMkLst>
        </pc:picChg>
        <pc:picChg chg="add mod">
          <ac:chgData name="赵作翰" userId="443d8e21-a3a8-4d76-a659-60f0f41a8a20" providerId="ADAL" clId="{F4D2B6AA-919F-43DE-806E-F4EA5B741A9A}" dt="2021-07-23T10:53:09.271" v="14874" actId="1076"/>
          <ac:picMkLst>
            <pc:docMk/>
            <pc:sldMk cId="863254299" sldId="292"/>
            <ac:picMk id="7" creationId="{BCA9581E-FDB5-48BC-84AC-DF605517F1B6}"/>
          </ac:picMkLst>
        </pc:picChg>
        <pc:picChg chg="add del">
          <ac:chgData name="赵作翰" userId="443d8e21-a3a8-4d76-a659-60f0f41a8a20" providerId="ADAL" clId="{F4D2B6AA-919F-43DE-806E-F4EA5B741A9A}" dt="2021-07-23T07:04:41.093" v="13716" actId="26606"/>
          <ac:picMkLst>
            <pc:docMk/>
            <pc:sldMk cId="863254299" sldId="292"/>
            <ac:picMk id="83" creationId="{84ACBFAF-EDCF-4F5A-9E73-1D74270EF509}"/>
          </ac:picMkLst>
        </pc:picChg>
        <pc:picChg chg="add del">
          <ac:chgData name="赵作翰" userId="443d8e21-a3a8-4d76-a659-60f0f41a8a20" providerId="ADAL" clId="{F4D2B6AA-919F-43DE-806E-F4EA5B741A9A}" dt="2021-07-23T07:04:41.970" v="13718" actId="26606"/>
          <ac:picMkLst>
            <pc:docMk/>
            <pc:sldMk cId="863254299" sldId="292"/>
            <ac:picMk id="89" creationId="{86DB01C5-B6A3-4ECB-894D-3EAF6F9EC64E}"/>
          </ac:picMkLst>
        </pc:picChg>
        <pc:picChg chg="add mod ord">
          <ac:chgData name="赵作翰" userId="443d8e21-a3a8-4d76-a659-60f0f41a8a20" providerId="ADAL" clId="{F4D2B6AA-919F-43DE-806E-F4EA5B741A9A}" dt="2021-07-23T10:53:02.887" v="14871" actId="1076"/>
          <ac:picMkLst>
            <pc:docMk/>
            <pc:sldMk cId="863254299" sldId="292"/>
            <ac:picMk id="6146" creationId="{0B7E4CAC-8B76-47F7-81BD-A1B4F97EF757}"/>
          </ac:picMkLst>
        </pc:picChg>
        <pc:picChg chg="add del">
          <ac:chgData name="赵作翰" userId="443d8e21-a3a8-4d76-a659-60f0f41a8a20" providerId="ADAL" clId="{F4D2B6AA-919F-43DE-806E-F4EA5B741A9A}" dt="2021-07-23T07:04:47.005" v="13722" actId="26606"/>
          <ac:picMkLst>
            <pc:docMk/>
            <pc:sldMk cId="863254299" sldId="292"/>
            <ac:picMk id="6164" creationId="{84ACBFAF-EDCF-4F5A-9E73-1D74270EF509}"/>
          </ac:picMkLst>
        </pc:picChg>
        <pc:cxnChg chg="add del">
          <ac:chgData name="赵作翰" userId="443d8e21-a3a8-4d76-a659-60f0f41a8a20" providerId="ADAL" clId="{F4D2B6AA-919F-43DE-806E-F4EA5B741A9A}" dt="2021-07-23T07:04:41.093" v="13716" actId="26606"/>
          <ac:cxnSpMkLst>
            <pc:docMk/>
            <pc:sldMk cId="863254299" sldId="292"/>
            <ac:cxnSpMk id="73" creationId="{BB644495-DD06-45AD-AA80-247F03A33D1D}"/>
          </ac:cxnSpMkLst>
        </pc:cxnChg>
        <pc:cxnChg chg="add del">
          <ac:chgData name="赵作翰" userId="443d8e21-a3a8-4d76-a659-60f0f41a8a20" providerId="ADAL" clId="{F4D2B6AA-919F-43DE-806E-F4EA5B741A9A}" dt="2021-07-23T07:04:41.093" v="13716" actId="26606"/>
          <ac:cxnSpMkLst>
            <pc:docMk/>
            <pc:sldMk cId="863254299" sldId="292"/>
            <ac:cxnSpMk id="85" creationId="{BA5E64BC-15F3-4902-B20F-A77B48A00685}"/>
          </ac:cxnSpMkLst>
        </pc:cxnChg>
        <pc:cxnChg chg="add del">
          <ac:chgData name="赵作翰" userId="443d8e21-a3a8-4d76-a659-60f0f41a8a20" providerId="ADAL" clId="{F4D2B6AA-919F-43DE-806E-F4EA5B741A9A}" dt="2021-07-23T07:04:41.970" v="13718" actId="26606"/>
          <ac:cxnSpMkLst>
            <pc:docMk/>
            <pc:sldMk cId="863254299" sldId="292"/>
            <ac:cxnSpMk id="91" creationId="{57B8EA79-BC7C-4120-A576-6E627A31F0D2}"/>
          </ac:cxnSpMkLst>
        </pc:cxnChg>
        <pc:cxnChg chg="add del">
          <ac:chgData name="赵作翰" userId="443d8e21-a3a8-4d76-a659-60f0f41a8a20" providerId="ADAL" clId="{F4D2B6AA-919F-43DE-806E-F4EA5B741A9A}" dt="2021-07-23T07:04:41.970" v="13718" actId="26606"/>
          <ac:cxnSpMkLst>
            <pc:docMk/>
            <pc:sldMk cId="863254299" sldId="292"/>
            <ac:cxnSpMk id="6149" creationId="{5D19D535-2C20-4A33-9D71-F2991AD7DBA4}"/>
          </ac:cxnSpMkLst>
        </pc:cxnChg>
        <pc:cxnChg chg="add del">
          <ac:chgData name="赵作翰" userId="443d8e21-a3a8-4d76-a659-60f0f41a8a20" providerId="ADAL" clId="{F4D2B6AA-919F-43DE-806E-F4EA5B741A9A}" dt="2021-07-23T07:04:47.005" v="13722" actId="26606"/>
          <ac:cxnSpMkLst>
            <pc:docMk/>
            <pc:sldMk cId="863254299" sldId="292"/>
            <ac:cxnSpMk id="6160" creationId="{BB644495-DD06-45AD-AA80-247F03A33D1D}"/>
          </ac:cxnSpMkLst>
        </pc:cxnChg>
        <pc:cxnChg chg="add del">
          <ac:chgData name="赵作翰" userId="443d8e21-a3a8-4d76-a659-60f0f41a8a20" providerId="ADAL" clId="{F4D2B6AA-919F-43DE-806E-F4EA5B741A9A}" dt="2021-07-23T07:04:47.005" v="13722" actId="26606"/>
          <ac:cxnSpMkLst>
            <pc:docMk/>
            <pc:sldMk cId="863254299" sldId="292"/>
            <ac:cxnSpMk id="6165" creationId="{BA5E64BC-15F3-4902-B20F-A77B48A00685}"/>
          </ac:cxnSpMkLst>
        </pc:cxnChg>
      </pc:sldChg>
      <pc:sldChg chg="modSp add">
        <pc:chgData name="赵作翰" userId="443d8e21-a3a8-4d76-a659-60f0f41a8a20" providerId="ADAL" clId="{F4D2B6AA-919F-43DE-806E-F4EA5B741A9A}" dt="2021-07-23T11:49:49.969" v="15294" actId="20577"/>
        <pc:sldMkLst>
          <pc:docMk/>
          <pc:sldMk cId="3784895838" sldId="293"/>
        </pc:sldMkLst>
        <pc:spChg chg="mod">
          <ac:chgData name="赵作翰" userId="443d8e21-a3a8-4d76-a659-60f0f41a8a20" providerId="ADAL" clId="{F4D2B6AA-919F-43DE-806E-F4EA5B741A9A}" dt="2021-07-23T07:25:08.159" v="14250" actId="5793"/>
          <ac:spMkLst>
            <pc:docMk/>
            <pc:sldMk cId="3784895838" sldId="293"/>
            <ac:spMk id="2" creationId="{4D4824C6-5332-4BED-A169-72AAF76EB4DF}"/>
          </ac:spMkLst>
        </pc:spChg>
        <pc:spChg chg="mod">
          <ac:chgData name="赵作翰" userId="443d8e21-a3a8-4d76-a659-60f0f41a8a20" providerId="ADAL" clId="{F4D2B6AA-919F-43DE-806E-F4EA5B741A9A}" dt="2021-07-23T11:49:49.969" v="15294" actId="20577"/>
          <ac:spMkLst>
            <pc:docMk/>
            <pc:sldMk cId="3784895838" sldId="293"/>
            <ac:spMk id="3" creationId="{D59839D9-74E6-4812-9EA1-C41642BC7D7A}"/>
          </ac:spMkLst>
        </pc:spChg>
      </pc:sldChg>
      <pc:sldChg chg="addSp delSp modSp add mod setBg delDesignElem modNotesTx">
        <pc:chgData name="赵作翰" userId="443d8e21-a3a8-4d76-a659-60f0f41a8a20" providerId="ADAL" clId="{F4D2B6AA-919F-43DE-806E-F4EA5B741A9A}" dt="2021-07-23T11:32:16.994" v="15202" actId="20577"/>
        <pc:sldMkLst>
          <pc:docMk/>
          <pc:sldMk cId="3461396386" sldId="294"/>
        </pc:sldMkLst>
        <pc:spChg chg="mod">
          <ac:chgData name="赵作翰" userId="443d8e21-a3a8-4d76-a659-60f0f41a8a20" providerId="ADAL" clId="{F4D2B6AA-919F-43DE-806E-F4EA5B741A9A}" dt="2021-07-23T11:23:20.614" v="15110" actId="26606"/>
          <ac:spMkLst>
            <pc:docMk/>
            <pc:sldMk cId="3461396386" sldId="294"/>
            <ac:spMk id="2" creationId="{1724DC14-1069-4046-897B-F5AF0E105671}"/>
          </ac:spMkLst>
        </pc:spChg>
        <pc:spChg chg="add del">
          <ac:chgData name="赵作翰" userId="443d8e21-a3a8-4d76-a659-60f0f41a8a20" providerId="ADAL" clId="{F4D2B6AA-919F-43DE-806E-F4EA5B741A9A}" dt="2021-07-23T11:21:55.180" v="15098"/>
          <ac:spMkLst>
            <pc:docMk/>
            <pc:sldMk cId="3461396386" sldId="294"/>
            <ac:spMk id="3" creationId="{0506A5F4-5734-4DB1-A0F7-3652E1A5592F}"/>
          </ac:spMkLst>
        </pc:spChg>
        <pc:spChg chg="mod ord">
          <ac:chgData name="赵作翰" userId="443d8e21-a3a8-4d76-a659-60f0f41a8a20" providerId="ADAL" clId="{F4D2B6AA-919F-43DE-806E-F4EA5B741A9A}" dt="2021-07-23T11:23:20.614" v="15110" actId="26606"/>
          <ac:spMkLst>
            <pc:docMk/>
            <pc:sldMk cId="3461396386" sldId="294"/>
            <ac:spMk id="4" creationId="{793CD8DF-929E-4383-8284-E0E422A761AE}"/>
          </ac:spMkLst>
        </pc:spChg>
        <pc:spChg chg="mod">
          <ac:chgData name="赵作翰" userId="443d8e21-a3a8-4d76-a659-60f0f41a8a20" providerId="ADAL" clId="{F4D2B6AA-919F-43DE-806E-F4EA5B741A9A}" dt="2021-07-23T11:23:20.614" v="15110" actId="26606"/>
          <ac:spMkLst>
            <pc:docMk/>
            <pc:sldMk cId="3461396386" sldId="294"/>
            <ac:spMk id="5" creationId="{80C44DE8-D652-4041-9840-35F62E910891}"/>
          </ac:spMkLst>
        </pc:spChg>
        <pc:spChg chg="add del mod">
          <ac:chgData name="赵作翰" userId="443d8e21-a3a8-4d76-a659-60f0f41a8a20" providerId="ADAL" clId="{F4D2B6AA-919F-43DE-806E-F4EA5B741A9A}" dt="2021-07-23T11:23:14.295" v="15109"/>
          <ac:spMkLst>
            <pc:docMk/>
            <pc:sldMk cId="3461396386" sldId="294"/>
            <ac:spMk id="9" creationId="{B4EDDE10-9FC1-47F8-8C58-5FBA82B54AED}"/>
          </ac:spMkLst>
        </pc:spChg>
        <pc:spChg chg="add del">
          <ac:chgData name="赵作翰" userId="443d8e21-a3a8-4d76-a659-60f0f41a8a20" providerId="ADAL" clId="{F4D2B6AA-919F-43DE-806E-F4EA5B741A9A}" dt="2021-07-23T11:22:40.171" v="15103" actId="26606"/>
          <ac:spMkLst>
            <pc:docMk/>
            <pc:sldMk cId="3461396386" sldId="294"/>
            <ac:spMk id="10" creationId="{274FF48E-21C6-4ED1-8D57-5D27A7B766F0}"/>
          </ac:spMkLst>
        </pc:spChg>
        <pc:spChg chg="add del">
          <ac:chgData name="赵作翰" userId="443d8e21-a3a8-4d76-a659-60f0f41a8a20" providerId="ADAL" clId="{F4D2B6AA-919F-43DE-806E-F4EA5B741A9A}" dt="2021-07-23T11:21:47.317" v="15096" actId="26606"/>
          <ac:spMkLst>
            <pc:docMk/>
            <pc:sldMk cId="3461396386" sldId="294"/>
            <ac:spMk id="11" creationId="{84C75E2B-CACA-478C-B26B-182AF87A18E3}"/>
          </ac:spMkLst>
        </pc:spChg>
        <pc:spChg chg="add del">
          <ac:chgData name="赵作翰" userId="443d8e21-a3a8-4d76-a659-60f0f41a8a20" providerId="ADAL" clId="{F4D2B6AA-919F-43DE-806E-F4EA5B741A9A}" dt="2021-07-23T11:22:40.171" v="15103" actId="26606"/>
          <ac:spMkLst>
            <pc:docMk/>
            <pc:sldMk cId="3461396386" sldId="294"/>
            <ac:spMk id="12" creationId="{EDE4EA73-B3EE-41C9-8DED-BFE8955857D6}"/>
          </ac:spMkLst>
        </pc:spChg>
        <pc:spChg chg="add del">
          <ac:chgData name="赵作翰" userId="443d8e21-a3a8-4d76-a659-60f0f41a8a20" providerId="ADAL" clId="{F4D2B6AA-919F-43DE-806E-F4EA5B741A9A}" dt="2021-07-23T11:21:47.317" v="15096" actId="26606"/>
          <ac:spMkLst>
            <pc:docMk/>
            <pc:sldMk cId="3461396386" sldId="294"/>
            <ac:spMk id="19" creationId="{274FF48E-21C6-4ED1-8D57-5D27A7B766F0}"/>
          </ac:spMkLst>
        </pc:spChg>
        <pc:spChg chg="add del">
          <ac:chgData name="赵作翰" userId="443d8e21-a3a8-4d76-a659-60f0f41a8a20" providerId="ADAL" clId="{F4D2B6AA-919F-43DE-806E-F4EA5B741A9A}" dt="2021-07-23T11:23:07.115" v="15108"/>
          <ac:spMkLst>
            <pc:docMk/>
            <pc:sldMk cId="3461396386" sldId="294"/>
            <ac:spMk id="20" creationId="{274FF48E-21C6-4ED1-8D57-5D27A7B766F0}"/>
          </ac:spMkLst>
        </pc:spChg>
        <pc:spChg chg="add del">
          <ac:chgData name="赵作翰" userId="443d8e21-a3a8-4d76-a659-60f0f41a8a20" providerId="ADAL" clId="{F4D2B6AA-919F-43DE-806E-F4EA5B741A9A}" dt="2021-07-23T11:21:47.317" v="15096" actId="26606"/>
          <ac:spMkLst>
            <pc:docMk/>
            <pc:sldMk cId="3461396386" sldId="294"/>
            <ac:spMk id="21" creationId="{EDE4EA73-B3EE-41C9-8DED-BFE8955857D6}"/>
          </ac:spMkLst>
        </pc:spChg>
        <pc:spChg chg="add del">
          <ac:chgData name="赵作翰" userId="443d8e21-a3a8-4d76-a659-60f0f41a8a20" providerId="ADAL" clId="{F4D2B6AA-919F-43DE-806E-F4EA5B741A9A}" dt="2021-07-23T11:23:07.115" v="15108"/>
          <ac:spMkLst>
            <pc:docMk/>
            <pc:sldMk cId="3461396386" sldId="294"/>
            <ac:spMk id="22" creationId="{EDE4EA73-B3EE-41C9-8DED-BFE8955857D6}"/>
          </ac:spMkLst>
        </pc:spChg>
        <pc:spChg chg="add mod">
          <ac:chgData name="赵作翰" userId="443d8e21-a3a8-4d76-a659-60f0f41a8a20" providerId="ADAL" clId="{F4D2B6AA-919F-43DE-806E-F4EA5B741A9A}" dt="2021-07-23T11:23:42.584" v="15156" actId="20577"/>
          <ac:spMkLst>
            <pc:docMk/>
            <pc:sldMk cId="3461396386" sldId="294"/>
            <ac:spMk id="29" creationId="{A44B81FF-3B0F-436F-A374-F77EC9B8B6CA}"/>
          </ac:spMkLst>
        </pc:spChg>
        <pc:spChg chg="add">
          <ac:chgData name="赵作翰" userId="443d8e21-a3a8-4d76-a659-60f0f41a8a20" providerId="ADAL" clId="{F4D2B6AA-919F-43DE-806E-F4EA5B741A9A}" dt="2021-07-23T11:23:20.614" v="15110" actId="26606"/>
          <ac:spMkLst>
            <pc:docMk/>
            <pc:sldMk cId="3461396386" sldId="294"/>
            <ac:spMk id="34" creationId="{0CABCAE3-64FC-4149-819F-2C1812824154}"/>
          </ac:spMkLst>
        </pc:spChg>
        <pc:spChg chg="add">
          <ac:chgData name="赵作翰" userId="443d8e21-a3a8-4d76-a659-60f0f41a8a20" providerId="ADAL" clId="{F4D2B6AA-919F-43DE-806E-F4EA5B741A9A}" dt="2021-07-23T11:23:20.614" v="15110" actId="26606"/>
          <ac:spMkLst>
            <pc:docMk/>
            <pc:sldMk cId="3461396386" sldId="294"/>
            <ac:spMk id="42" creationId="{11587617-1CD9-4BB4-8FDB-02547523FBEA}"/>
          </ac:spMkLst>
        </pc:spChg>
        <pc:spChg chg="add">
          <ac:chgData name="赵作翰" userId="443d8e21-a3a8-4d76-a659-60f0f41a8a20" providerId="ADAL" clId="{F4D2B6AA-919F-43DE-806E-F4EA5B741A9A}" dt="2021-07-23T11:23:20.614" v="15110" actId="26606"/>
          <ac:spMkLst>
            <pc:docMk/>
            <pc:sldMk cId="3461396386" sldId="294"/>
            <ac:spMk id="44" creationId="{B2359BEA-F467-446B-9ED2-7DE4AE3940C4}"/>
          </ac:spMkLst>
        </pc:spChg>
        <pc:picChg chg="add del mod">
          <ac:chgData name="赵作翰" userId="443d8e21-a3a8-4d76-a659-60f0f41a8a20" providerId="ADAL" clId="{F4D2B6AA-919F-43DE-806E-F4EA5B741A9A}" dt="2021-07-23T11:21:48.518" v="15097"/>
          <ac:picMkLst>
            <pc:docMk/>
            <pc:sldMk cId="3461396386" sldId="294"/>
            <ac:picMk id="6" creationId="{0756F171-43A2-4514-8110-9E2F8EDF5093}"/>
          </ac:picMkLst>
        </pc:picChg>
        <pc:picChg chg="add del">
          <ac:chgData name="赵作翰" userId="443d8e21-a3a8-4d76-a659-60f0f41a8a20" providerId="ADAL" clId="{F4D2B6AA-919F-43DE-806E-F4EA5B741A9A}" dt="2021-07-23T11:22:03.394" v="15100"/>
          <ac:picMkLst>
            <pc:docMk/>
            <pc:sldMk cId="3461396386" sldId="294"/>
            <ac:picMk id="7" creationId="{FDD1518D-4650-4137-BD24-84324391FD2C}"/>
          </ac:picMkLst>
        </pc:picChg>
        <pc:picChg chg="add mod">
          <ac:chgData name="赵作翰" userId="443d8e21-a3a8-4d76-a659-60f0f41a8a20" providerId="ADAL" clId="{F4D2B6AA-919F-43DE-806E-F4EA5B741A9A}" dt="2021-07-23T11:23:20.614" v="15110" actId="26606"/>
          <ac:picMkLst>
            <pc:docMk/>
            <pc:sldMk cId="3461396386" sldId="294"/>
            <ac:picMk id="8" creationId="{99B5C51F-C7D9-4088-A087-64E98B21DFF3}"/>
          </ac:picMkLst>
        </pc:picChg>
        <pc:picChg chg="add del">
          <ac:chgData name="赵作翰" userId="443d8e21-a3a8-4d76-a659-60f0f41a8a20" providerId="ADAL" clId="{F4D2B6AA-919F-43DE-806E-F4EA5B741A9A}" dt="2021-07-23T11:21:47.317" v="15096" actId="26606"/>
          <ac:picMkLst>
            <pc:docMk/>
            <pc:sldMk cId="3461396386" sldId="294"/>
            <ac:picMk id="13" creationId="{50FF2874-547C-4D14-9E18-28B19002FB8C}"/>
          </ac:picMkLst>
        </pc:picChg>
        <pc:picChg chg="add del">
          <ac:chgData name="赵作翰" userId="443d8e21-a3a8-4d76-a659-60f0f41a8a20" providerId="ADAL" clId="{F4D2B6AA-919F-43DE-806E-F4EA5B741A9A}" dt="2021-07-23T11:22:40.171" v="15103" actId="26606"/>
          <ac:picMkLst>
            <pc:docMk/>
            <pc:sldMk cId="3461396386" sldId="294"/>
            <ac:picMk id="16" creationId="{CDD4A4E6-AE28-4022-81BD-8F9C976B2C5A}"/>
          </ac:picMkLst>
        </pc:picChg>
        <pc:picChg chg="add del">
          <ac:chgData name="赵作翰" userId="443d8e21-a3a8-4d76-a659-60f0f41a8a20" providerId="ADAL" clId="{F4D2B6AA-919F-43DE-806E-F4EA5B741A9A}" dt="2021-07-23T11:21:47.317" v="15096" actId="26606"/>
          <ac:picMkLst>
            <pc:docMk/>
            <pc:sldMk cId="3461396386" sldId="294"/>
            <ac:picMk id="25" creationId="{CDD4A4E6-AE28-4022-81BD-8F9C976B2C5A}"/>
          </ac:picMkLst>
        </pc:picChg>
        <pc:picChg chg="add del">
          <ac:chgData name="赵作翰" userId="443d8e21-a3a8-4d76-a659-60f0f41a8a20" providerId="ADAL" clId="{F4D2B6AA-919F-43DE-806E-F4EA5B741A9A}" dt="2021-07-23T11:23:07.115" v="15108"/>
          <ac:picMkLst>
            <pc:docMk/>
            <pc:sldMk cId="3461396386" sldId="294"/>
            <ac:picMk id="26" creationId="{CDD4A4E6-AE28-4022-81BD-8F9C976B2C5A}"/>
          </ac:picMkLst>
        </pc:picChg>
        <pc:picChg chg="add">
          <ac:chgData name="赵作翰" userId="443d8e21-a3a8-4d76-a659-60f0f41a8a20" providerId="ADAL" clId="{F4D2B6AA-919F-43DE-806E-F4EA5B741A9A}" dt="2021-07-23T11:23:20.614" v="15110" actId="26606"/>
          <ac:picMkLst>
            <pc:docMk/>
            <pc:sldMk cId="3461396386" sldId="294"/>
            <ac:picMk id="36" creationId="{012FDCFE-9AD2-4D8A-8CBF-B3AA37EBF6DD}"/>
          </ac:picMkLst>
        </pc:picChg>
        <pc:picChg chg="add">
          <ac:chgData name="赵作翰" userId="443d8e21-a3a8-4d76-a659-60f0f41a8a20" providerId="ADAL" clId="{F4D2B6AA-919F-43DE-806E-F4EA5B741A9A}" dt="2021-07-23T11:23:20.614" v="15110" actId="26606"/>
          <ac:picMkLst>
            <pc:docMk/>
            <pc:sldMk cId="3461396386" sldId="294"/>
            <ac:picMk id="48" creationId="{CEF18BD6-B169-4CEE-BB3D-71DFD6A8334C}"/>
          </ac:picMkLst>
        </pc:picChg>
        <pc:cxnChg chg="add del">
          <ac:chgData name="赵作翰" userId="443d8e21-a3a8-4d76-a659-60f0f41a8a20" providerId="ADAL" clId="{F4D2B6AA-919F-43DE-806E-F4EA5B741A9A}" dt="2021-07-23T11:22:40.171" v="15103" actId="26606"/>
          <ac:cxnSpMkLst>
            <pc:docMk/>
            <pc:sldMk cId="3461396386" sldId="294"/>
            <ac:cxnSpMk id="14" creationId="{5038F25F-EDEF-4677-BA06-9A0951D44CB3}"/>
          </ac:cxnSpMkLst>
        </pc:cxnChg>
        <pc:cxnChg chg="add del">
          <ac:chgData name="赵作翰" userId="443d8e21-a3a8-4d76-a659-60f0f41a8a20" providerId="ADAL" clId="{F4D2B6AA-919F-43DE-806E-F4EA5B741A9A}" dt="2021-07-23T11:21:47.317" v="15096" actId="26606"/>
          <ac:cxnSpMkLst>
            <pc:docMk/>
            <pc:sldMk cId="3461396386" sldId="294"/>
            <ac:cxnSpMk id="15" creationId="{36CF827D-A163-47F7-BD87-34EB4FA7D696}"/>
          </ac:cxnSpMkLst>
        </pc:cxnChg>
        <pc:cxnChg chg="add del">
          <ac:chgData name="赵作翰" userId="443d8e21-a3a8-4d76-a659-60f0f41a8a20" providerId="ADAL" clId="{F4D2B6AA-919F-43DE-806E-F4EA5B741A9A}" dt="2021-07-23T11:21:47.317" v="15096" actId="26606"/>
          <ac:cxnSpMkLst>
            <pc:docMk/>
            <pc:sldMk cId="3461396386" sldId="294"/>
            <ac:cxnSpMk id="17" creationId="{D299D9A9-1DA8-433D-A9BC-FB48D93D4217}"/>
          </ac:cxnSpMkLst>
        </pc:cxnChg>
        <pc:cxnChg chg="add del">
          <ac:chgData name="赵作翰" userId="443d8e21-a3a8-4d76-a659-60f0f41a8a20" providerId="ADAL" clId="{F4D2B6AA-919F-43DE-806E-F4EA5B741A9A}" dt="2021-07-23T11:22:40.171" v="15103" actId="26606"/>
          <ac:cxnSpMkLst>
            <pc:docMk/>
            <pc:sldMk cId="3461396386" sldId="294"/>
            <ac:cxnSpMk id="18" creationId="{41206E84-DE07-4C15-AC7E-FB739A177E67}"/>
          </ac:cxnSpMkLst>
        </pc:cxnChg>
        <pc:cxnChg chg="add del">
          <ac:chgData name="赵作翰" userId="443d8e21-a3a8-4d76-a659-60f0f41a8a20" providerId="ADAL" clId="{F4D2B6AA-919F-43DE-806E-F4EA5B741A9A}" dt="2021-07-23T11:21:47.317" v="15096" actId="26606"/>
          <ac:cxnSpMkLst>
            <pc:docMk/>
            <pc:sldMk cId="3461396386" sldId="294"/>
            <ac:cxnSpMk id="23" creationId="{5038F25F-EDEF-4677-BA06-9A0951D44CB3}"/>
          </ac:cxnSpMkLst>
        </pc:cxnChg>
        <pc:cxnChg chg="add del">
          <ac:chgData name="赵作翰" userId="443d8e21-a3a8-4d76-a659-60f0f41a8a20" providerId="ADAL" clId="{F4D2B6AA-919F-43DE-806E-F4EA5B741A9A}" dt="2021-07-23T11:23:07.115" v="15108"/>
          <ac:cxnSpMkLst>
            <pc:docMk/>
            <pc:sldMk cId="3461396386" sldId="294"/>
            <ac:cxnSpMk id="24" creationId="{5038F25F-EDEF-4677-BA06-9A0951D44CB3}"/>
          </ac:cxnSpMkLst>
        </pc:cxnChg>
        <pc:cxnChg chg="add del">
          <ac:chgData name="赵作翰" userId="443d8e21-a3a8-4d76-a659-60f0f41a8a20" providerId="ADAL" clId="{F4D2B6AA-919F-43DE-806E-F4EA5B741A9A}" dt="2021-07-23T11:21:47.317" v="15096" actId="26606"/>
          <ac:cxnSpMkLst>
            <pc:docMk/>
            <pc:sldMk cId="3461396386" sldId="294"/>
            <ac:cxnSpMk id="27" creationId="{41206E84-DE07-4C15-AC7E-FB739A177E67}"/>
          </ac:cxnSpMkLst>
        </pc:cxnChg>
        <pc:cxnChg chg="add del">
          <ac:chgData name="赵作翰" userId="443d8e21-a3a8-4d76-a659-60f0f41a8a20" providerId="ADAL" clId="{F4D2B6AA-919F-43DE-806E-F4EA5B741A9A}" dt="2021-07-23T11:23:07.115" v="15108"/>
          <ac:cxnSpMkLst>
            <pc:docMk/>
            <pc:sldMk cId="3461396386" sldId="294"/>
            <ac:cxnSpMk id="28" creationId="{41206E84-DE07-4C15-AC7E-FB739A177E67}"/>
          </ac:cxnSpMkLst>
        </pc:cxnChg>
        <pc:cxnChg chg="add">
          <ac:chgData name="赵作翰" userId="443d8e21-a3a8-4d76-a659-60f0f41a8a20" providerId="ADAL" clId="{F4D2B6AA-919F-43DE-806E-F4EA5B741A9A}" dt="2021-07-23T11:23:20.614" v="15110" actId="26606"/>
          <ac:cxnSpMkLst>
            <pc:docMk/>
            <pc:sldMk cId="3461396386" sldId="294"/>
            <ac:cxnSpMk id="38" creationId="{FBD463FC-4CA8-4FF4-85A3-AF9F4B98D210}"/>
          </ac:cxnSpMkLst>
        </pc:cxnChg>
        <pc:cxnChg chg="add">
          <ac:chgData name="赵作翰" userId="443d8e21-a3a8-4d76-a659-60f0f41a8a20" providerId="ADAL" clId="{F4D2B6AA-919F-43DE-806E-F4EA5B741A9A}" dt="2021-07-23T11:23:20.614" v="15110" actId="26606"/>
          <ac:cxnSpMkLst>
            <pc:docMk/>
            <pc:sldMk cId="3461396386" sldId="294"/>
            <ac:cxnSpMk id="40" creationId="{BECF35C3-8B44-4F4B-BD25-4C01823DB22A}"/>
          </ac:cxnSpMkLst>
        </pc:cxnChg>
        <pc:cxnChg chg="add">
          <ac:chgData name="赵作翰" userId="443d8e21-a3a8-4d76-a659-60f0f41a8a20" providerId="ADAL" clId="{F4D2B6AA-919F-43DE-806E-F4EA5B741A9A}" dt="2021-07-23T11:23:20.614" v="15110" actId="26606"/>
          <ac:cxnSpMkLst>
            <pc:docMk/>
            <pc:sldMk cId="3461396386" sldId="294"/>
            <ac:cxnSpMk id="46" creationId="{07C4A58F-EDCB-42E6-BB21-2D410EF078C9}"/>
          </ac:cxnSpMkLst>
        </pc:cxnChg>
        <pc:cxnChg chg="add">
          <ac:chgData name="赵作翰" userId="443d8e21-a3a8-4d76-a659-60f0f41a8a20" providerId="ADAL" clId="{F4D2B6AA-919F-43DE-806E-F4EA5B741A9A}" dt="2021-07-23T11:23:20.614" v="15110" actId="26606"/>
          <ac:cxnSpMkLst>
            <pc:docMk/>
            <pc:sldMk cId="3461396386" sldId="294"/>
            <ac:cxnSpMk id="50" creationId="{0C253CD2-F713-407C-B979-22CDBA5319BC}"/>
          </ac:cxnSpMkLst>
        </pc:cxnChg>
      </pc:sldChg>
      <pc:sldChg chg="addSp delSp modSp add">
        <pc:chgData name="赵作翰" userId="443d8e21-a3a8-4d76-a659-60f0f41a8a20" providerId="ADAL" clId="{F4D2B6AA-919F-43DE-806E-F4EA5B741A9A}" dt="2021-07-23T11:49:33.720" v="15291" actId="20577"/>
        <pc:sldMkLst>
          <pc:docMk/>
          <pc:sldMk cId="804093708" sldId="295"/>
        </pc:sldMkLst>
        <pc:spChg chg="del">
          <ac:chgData name="赵作翰" userId="443d8e21-a3a8-4d76-a659-60f0f41a8a20" providerId="ADAL" clId="{F4D2B6AA-919F-43DE-806E-F4EA5B741A9A}" dt="2021-07-23T11:32:25.421" v="15204"/>
          <ac:spMkLst>
            <pc:docMk/>
            <pc:sldMk cId="804093708" sldId="295"/>
            <ac:spMk id="2" creationId="{DC734AD4-CADB-4BDB-B22E-77F875FD2906}"/>
          </ac:spMkLst>
        </pc:spChg>
        <pc:spChg chg="del">
          <ac:chgData name="赵作翰" userId="443d8e21-a3a8-4d76-a659-60f0f41a8a20" providerId="ADAL" clId="{F4D2B6AA-919F-43DE-806E-F4EA5B741A9A}" dt="2021-07-23T11:32:25.421" v="15204"/>
          <ac:spMkLst>
            <pc:docMk/>
            <pc:sldMk cId="804093708" sldId="295"/>
            <ac:spMk id="3" creationId="{CF23D56F-F746-4F3E-A0E0-7D55110750DC}"/>
          </ac:spMkLst>
        </pc:spChg>
        <pc:spChg chg="add mod">
          <ac:chgData name="赵作翰" userId="443d8e21-a3a8-4d76-a659-60f0f41a8a20" providerId="ADAL" clId="{F4D2B6AA-919F-43DE-806E-F4EA5B741A9A}" dt="2021-07-23T11:49:05.276" v="15250" actId="20577"/>
          <ac:spMkLst>
            <pc:docMk/>
            <pc:sldMk cId="804093708" sldId="295"/>
            <ac:spMk id="6" creationId="{50A6A9EE-EF0B-4545-8F1F-2DFF360CF9D4}"/>
          </ac:spMkLst>
        </pc:spChg>
        <pc:spChg chg="add del mod">
          <ac:chgData name="赵作翰" userId="443d8e21-a3a8-4d76-a659-60f0f41a8a20" providerId="ADAL" clId="{F4D2B6AA-919F-43DE-806E-F4EA5B741A9A}" dt="2021-07-23T11:48:49.391" v="15227"/>
          <ac:spMkLst>
            <pc:docMk/>
            <pc:sldMk cId="804093708" sldId="295"/>
            <ac:spMk id="7" creationId="{5E839293-BCB6-4504-B035-6F9561423837}"/>
          </ac:spMkLst>
        </pc:spChg>
        <pc:spChg chg="add del mod">
          <ac:chgData name="赵作翰" userId="443d8e21-a3a8-4d76-a659-60f0f41a8a20" providerId="ADAL" clId="{F4D2B6AA-919F-43DE-806E-F4EA5B741A9A}" dt="2021-07-23T11:48:49.391" v="15227"/>
          <ac:spMkLst>
            <pc:docMk/>
            <pc:sldMk cId="804093708" sldId="295"/>
            <ac:spMk id="8" creationId="{F85F43C7-1A07-469E-A8A6-80EF914BD41E}"/>
          </ac:spMkLst>
        </pc:spChg>
        <pc:spChg chg="add del mod">
          <ac:chgData name="赵作翰" userId="443d8e21-a3a8-4d76-a659-60f0f41a8a20" providerId="ADAL" clId="{F4D2B6AA-919F-43DE-806E-F4EA5B741A9A}" dt="2021-07-23T11:48:49.391" v="15227"/>
          <ac:spMkLst>
            <pc:docMk/>
            <pc:sldMk cId="804093708" sldId="295"/>
            <ac:spMk id="9" creationId="{70C7D1A0-7E5F-4EEE-B201-943D0C660EDA}"/>
          </ac:spMkLst>
        </pc:spChg>
        <pc:spChg chg="add del mod">
          <ac:chgData name="赵作翰" userId="443d8e21-a3a8-4d76-a659-60f0f41a8a20" providerId="ADAL" clId="{F4D2B6AA-919F-43DE-806E-F4EA5B741A9A}" dt="2021-07-23T11:48:49.391" v="15227"/>
          <ac:spMkLst>
            <pc:docMk/>
            <pc:sldMk cId="804093708" sldId="295"/>
            <ac:spMk id="10" creationId="{142F9AF8-1D9C-45FA-98F0-671B520DAFE4}"/>
          </ac:spMkLst>
        </pc:spChg>
        <pc:spChg chg="add del mod">
          <ac:chgData name="赵作翰" userId="443d8e21-a3a8-4d76-a659-60f0f41a8a20" providerId="ADAL" clId="{F4D2B6AA-919F-43DE-806E-F4EA5B741A9A}" dt="2021-07-23T11:48:53.377" v="15228"/>
          <ac:spMkLst>
            <pc:docMk/>
            <pc:sldMk cId="804093708" sldId="295"/>
            <ac:spMk id="11" creationId="{CB598967-0906-41CB-A31B-73AA894C5E4D}"/>
          </ac:spMkLst>
        </pc:spChg>
        <pc:spChg chg="add mod">
          <ac:chgData name="赵作翰" userId="443d8e21-a3a8-4d76-a659-60f0f41a8a20" providerId="ADAL" clId="{F4D2B6AA-919F-43DE-806E-F4EA5B741A9A}" dt="2021-07-23T11:49:33.720" v="15291" actId="20577"/>
          <ac:spMkLst>
            <pc:docMk/>
            <pc:sldMk cId="804093708" sldId="295"/>
            <ac:spMk id="12" creationId="{E03B98C0-5C0F-40F2-8DF6-9822FD93BACA}"/>
          </ac:spMkLst>
        </pc:spChg>
      </pc:sldChg>
      <pc:sldChg chg="addSp delSp modSp add">
        <pc:chgData name="赵作翰" userId="443d8e21-a3a8-4d76-a659-60f0f41a8a20" providerId="ADAL" clId="{F4D2B6AA-919F-43DE-806E-F4EA5B741A9A}" dt="2021-07-23T11:58:06.461" v="15636" actId="20577"/>
        <pc:sldMkLst>
          <pc:docMk/>
          <pc:sldMk cId="2424003850" sldId="296"/>
        </pc:sldMkLst>
        <pc:spChg chg="del">
          <ac:chgData name="赵作翰" userId="443d8e21-a3a8-4d76-a659-60f0f41a8a20" providerId="ADAL" clId="{F4D2B6AA-919F-43DE-806E-F4EA5B741A9A}" dt="2021-07-23T11:50:22.691" v="15296"/>
          <ac:spMkLst>
            <pc:docMk/>
            <pc:sldMk cId="2424003850" sldId="296"/>
            <ac:spMk id="2" creationId="{4E196B57-68A7-4AD2-A5F4-3F854372A39B}"/>
          </ac:spMkLst>
        </pc:spChg>
        <pc:spChg chg="del">
          <ac:chgData name="赵作翰" userId="443d8e21-a3a8-4d76-a659-60f0f41a8a20" providerId="ADAL" clId="{F4D2B6AA-919F-43DE-806E-F4EA5B741A9A}" dt="2021-07-23T11:50:22.691" v="15296"/>
          <ac:spMkLst>
            <pc:docMk/>
            <pc:sldMk cId="2424003850" sldId="296"/>
            <ac:spMk id="3" creationId="{F7156968-D340-4F28-A662-FFC0E3869248}"/>
          </ac:spMkLst>
        </pc:spChg>
        <pc:spChg chg="add mod">
          <ac:chgData name="赵作翰" userId="443d8e21-a3a8-4d76-a659-60f0f41a8a20" providerId="ADAL" clId="{F4D2B6AA-919F-43DE-806E-F4EA5B741A9A}" dt="2021-07-23T11:51:58.749" v="15397" actId="20577"/>
          <ac:spMkLst>
            <pc:docMk/>
            <pc:sldMk cId="2424003850" sldId="296"/>
            <ac:spMk id="6" creationId="{2FC6CB74-5E06-44F5-A2B3-3FF7C1A17C3D}"/>
          </ac:spMkLst>
        </pc:spChg>
        <pc:spChg chg="add mod">
          <ac:chgData name="赵作翰" userId="443d8e21-a3a8-4d76-a659-60f0f41a8a20" providerId="ADAL" clId="{F4D2B6AA-919F-43DE-806E-F4EA5B741A9A}" dt="2021-07-23T11:58:06.461" v="15636" actId="20577"/>
          <ac:spMkLst>
            <pc:docMk/>
            <pc:sldMk cId="2424003850" sldId="296"/>
            <ac:spMk id="7" creationId="{E36863C0-20F9-4524-8904-1FDD0F52E7E0}"/>
          </ac:spMkLst>
        </pc:spChg>
      </pc:sldChg>
    </pc:docChg>
  </pc:docChgLst>
  <pc:docChgLst>
    <pc:chgData name="赵作翰" userId="443d8e21-a3a8-4d76-a659-60f0f41a8a20" providerId="ADAL" clId="{0AD4F6E9-1028-4A70-9ECF-8D3068520F64}"/>
    <pc:docChg chg="undo redo custSel addSld delSld modSld sldOrd">
      <pc:chgData name="赵作翰" userId="443d8e21-a3a8-4d76-a659-60f0f41a8a20" providerId="ADAL" clId="{0AD4F6E9-1028-4A70-9ECF-8D3068520F64}" dt="2021-07-20T10:32:32.540" v="3907" actId="20577"/>
      <pc:docMkLst>
        <pc:docMk/>
      </pc:docMkLst>
      <pc:sldChg chg="addSp delSp modSp add">
        <pc:chgData name="赵作翰" userId="443d8e21-a3a8-4d76-a659-60f0f41a8a20" providerId="ADAL" clId="{0AD4F6E9-1028-4A70-9ECF-8D3068520F64}" dt="2021-07-20T06:29:28.803" v="116" actId="20577"/>
        <pc:sldMkLst>
          <pc:docMk/>
          <pc:sldMk cId="381536880" sldId="256"/>
        </pc:sldMkLst>
        <pc:spChg chg="mod">
          <ac:chgData name="赵作翰" userId="443d8e21-a3a8-4d76-a659-60f0f41a8a20" providerId="ADAL" clId="{0AD4F6E9-1028-4A70-9ECF-8D3068520F64}" dt="2021-07-20T06:29:28.803" v="116" actId="20577"/>
          <ac:spMkLst>
            <pc:docMk/>
            <pc:sldMk cId="381536880" sldId="256"/>
            <ac:spMk id="2" creationId="{31E42B9A-9D32-4BB6-81D7-B133BF45E036}"/>
          </ac:spMkLst>
        </pc:spChg>
        <pc:spChg chg="mod">
          <ac:chgData name="赵作翰" userId="443d8e21-a3a8-4d76-a659-60f0f41a8a20" providerId="ADAL" clId="{0AD4F6E9-1028-4A70-9ECF-8D3068520F64}" dt="2021-07-20T04:05:22.214" v="31" actId="20577"/>
          <ac:spMkLst>
            <pc:docMk/>
            <pc:sldMk cId="381536880" sldId="256"/>
            <ac:spMk id="3" creationId="{AF16F77E-4008-4DEF-B250-3D530946BE87}"/>
          </ac:spMkLst>
        </pc:spChg>
        <pc:spChg chg="add del">
          <ac:chgData name="赵作翰" userId="443d8e21-a3a8-4d76-a659-60f0f41a8a20" providerId="ADAL" clId="{0AD4F6E9-1028-4A70-9ECF-8D3068520F64}" dt="2021-07-20T06:29:26.476" v="110"/>
          <ac:spMkLst>
            <pc:docMk/>
            <pc:sldMk cId="381536880" sldId="256"/>
            <ac:spMk id="4" creationId="{8EE72BDC-4724-4B3F-91B4-192998410391}"/>
          </ac:spMkLst>
        </pc:spChg>
        <pc:spChg chg="add del">
          <ac:chgData name="赵作翰" userId="443d8e21-a3a8-4d76-a659-60f0f41a8a20" providerId="ADAL" clId="{0AD4F6E9-1028-4A70-9ECF-8D3068520F64}" dt="2021-07-20T06:29:26.476" v="110"/>
          <ac:spMkLst>
            <pc:docMk/>
            <pc:sldMk cId="381536880" sldId="256"/>
            <ac:spMk id="5" creationId="{55380C14-BA2F-4CA5-8357-3BDD02C45904}"/>
          </ac:spMkLst>
        </pc:spChg>
      </pc:sldChg>
      <pc:sldChg chg="modSp add del ord">
        <pc:chgData name="赵作翰" userId="443d8e21-a3a8-4d76-a659-60f0f41a8a20" providerId="ADAL" clId="{0AD4F6E9-1028-4A70-9ECF-8D3068520F64}" dt="2021-07-20T06:32:33.461" v="232" actId="20577"/>
        <pc:sldMkLst>
          <pc:docMk/>
          <pc:sldMk cId="2920142746" sldId="257"/>
        </pc:sldMkLst>
        <pc:spChg chg="mod">
          <ac:chgData name="赵作翰" userId="443d8e21-a3a8-4d76-a659-60f0f41a8a20" providerId="ADAL" clId="{0AD4F6E9-1028-4A70-9ECF-8D3068520F64}" dt="2021-07-20T06:31:43.833" v="141" actId="20577"/>
          <ac:spMkLst>
            <pc:docMk/>
            <pc:sldMk cId="2920142746" sldId="257"/>
            <ac:spMk id="2" creationId="{65EE68BE-89FA-4392-A23F-FE5EDB0A0E1E}"/>
          </ac:spMkLst>
        </pc:spChg>
        <pc:spChg chg="mod">
          <ac:chgData name="赵作翰" userId="443d8e21-a3a8-4d76-a659-60f0f41a8a20" providerId="ADAL" clId="{0AD4F6E9-1028-4A70-9ECF-8D3068520F64}" dt="2021-07-20T06:32:33.461" v="232" actId="20577"/>
          <ac:spMkLst>
            <pc:docMk/>
            <pc:sldMk cId="2920142746" sldId="257"/>
            <ac:spMk id="3" creationId="{BD2A4E95-AE85-446E-BD31-721EB5AB59C4}"/>
          </ac:spMkLst>
        </pc:spChg>
      </pc:sldChg>
      <pc:sldChg chg="modSp add del">
        <pc:chgData name="赵作翰" userId="443d8e21-a3a8-4d76-a659-60f0f41a8a20" providerId="ADAL" clId="{0AD4F6E9-1028-4A70-9ECF-8D3068520F64}" dt="2021-07-20T09:47:02.838" v="2606" actId="2696"/>
        <pc:sldMkLst>
          <pc:docMk/>
          <pc:sldMk cId="3186758748" sldId="258"/>
        </pc:sldMkLst>
        <pc:spChg chg="mod">
          <ac:chgData name="赵作翰" userId="443d8e21-a3a8-4d76-a659-60f0f41a8a20" providerId="ADAL" clId="{0AD4F6E9-1028-4A70-9ECF-8D3068520F64}" dt="2021-07-20T06:33:16.729" v="269" actId="20577"/>
          <ac:spMkLst>
            <pc:docMk/>
            <pc:sldMk cId="3186758748" sldId="258"/>
            <ac:spMk id="2" creationId="{E0368526-4D94-4E92-860C-0CA9134CEE69}"/>
          </ac:spMkLst>
        </pc:spChg>
        <pc:spChg chg="mod">
          <ac:chgData name="赵作翰" userId="443d8e21-a3a8-4d76-a659-60f0f41a8a20" providerId="ADAL" clId="{0AD4F6E9-1028-4A70-9ECF-8D3068520F64}" dt="2021-07-20T06:33:24.919" v="285" actId="20577"/>
          <ac:spMkLst>
            <pc:docMk/>
            <pc:sldMk cId="3186758748" sldId="258"/>
            <ac:spMk id="3" creationId="{E1846243-1983-4C9B-BF56-8701DAFC9142}"/>
          </ac:spMkLst>
        </pc:spChg>
      </pc:sldChg>
      <pc:sldChg chg="addSp delSp modSp add modNotesTx">
        <pc:chgData name="赵作翰" userId="443d8e21-a3a8-4d76-a659-60f0f41a8a20" providerId="ADAL" clId="{0AD4F6E9-1028-4A70-9ECF-8D3068520F64}" dt="2021-07-20T10:30:57.942" v="3900" actId="20577"/>
        <pc:sldMkLst>
          <pc:docMk/>
          <pc:sldMk cId="2327687220" sldId="259"/>
        </pc:sldMkLst>
        <pc:spChg chg="mod">
          <ac:chgData name="赵作翰" userId="443d8e21-a3a8-4d76-a659-60f0f41a8a20" providerId="ADAL" clId="{0AD4F6E9-1028-4A70-9ECF-8D3068520F64}" dt="2021-07-20T06:41:40.742" v="427" actId="20577"/>
          <ac:spMkLst>
            <pc:docMk/>
            <pc:sldMk cId="2327687220" sldId="259"/>
            <ac:spMk id="2" creationId="{5A85764D-CD7B-487D-8376-D8D45A09AD1D}"/>
          </ac:spMkLst>
        </pc:spChg>
        <pc:spChg chg="mod">
          <ac:chgData name="赵作翰" userId="443d8e21-a3a8-4d76-a659-60f0f41a8a20" providerId="ADAL" clId="{0AD4F6E9-1028-4A70-9ECF-8D3068520F64}" dt="2021-07-20T10:30:57.942" v="3900" actId="20577"/>
          <ac:spMkLst>
            <pc:docMk/>
            <pc:sldMk cId="2327687220" sldId="259"/>
            <ac:spMk id="3" creationId="{DFC668D1-C7BD-4223-A8D9-D029549B850F}"/>
          </ac:spMkLst>
        </pc:spChg>
        <pc:spChg chg="add del">
          <ac:chgData name="赵作翰" userId="443d8e21-a3a8-4d76-a659-60f0f41a8a20" providerId="ADAL" clId="{0AD4F6E9-1028-4A70-9ECF-8D3068520F64}" dt="2021-07-20T07:39:00.244" v="1106"/>
          <ac:spMkLst>
            <pc:docMk/>
            <pc:sldMk cId="2327687220" sldId="259"/>
            <ac:spMk id="6" creationId="{EFCABF96-3E02-454D-B6C3-9060DC01F4F7}"/>
          </ac:spMkLst>
        </pc:spChg>
        <pc:picChg chg="add del mod">
          <ac:chgData name="赵作翰" userId="443d8e21-a3a8-4d76-a659-60f0f41a8a20" providerId="ADAL" clId="{0AD4F6E9-1028-4A70-9ECF-8D3068520F64}" dt="2021-07-20T07:42:30.592" v="1199" actId="478"/>
          <ac:picMkLst>
            <pc:docMk/>
            <pc:sldMk cId="2327687220" sldId="259"/>
            <ac:picMk id="1028" creationId="{A6EC4EC1-EBEF-4F4B-A09D-B34B90AFBB46}"/>
          </ac:picMkLst>
        </pc:picChg>
      </pc:sldChg>
      <pc:sldChg chg="addSp delSp modSp add">
        <pc:chgData name="赵作翰" userId="443d8e21-a3a8-4d76-a659-60f0f41a8a20" providerId="ADAL" clId="{0AD4F6E9-1028-4A70-9ECF-8D3068520F64}" dt="2021-07-20T08:20:08.674" v="1884" actId="20577"/>
        <pc:sldMkLst>
          <pc:docMk/>
          <pc:sldMk cId="3137197959" sldId="260"/>
        </pc:sldMkLst>
        <pc:spChg chg="mod">
          <ac:chgData name="赵作翰" userId="443d8e21-a3a8-4d76-a659-60f0f41a8a20" providerId="ADAL" clId="{0AD4F6E9-1028-4A70-9ECF-8D3068520F64}" dt="2021-07-20T07:42:53.016" v="1216" actId="20577"/>
          <ac:spMkLst>
            <pc:docMk/>
            <pc:sldMk cId="3137197959" sldId="260"/>
            <ac:spMk id="2" creationId="{FE902469-C498-418E-BB5A-614CAFDE43F2}"/>
          </ac:spMkLst>
        </pc:spChg>
        <pc:spChg chg="del mod">
          <ac:chgData name="赵作翰" userId="443d8e21-a3a8-4d76-a659-60f0f41a8a20" providerId="ADAL" clId="{0AD4F6E9-1028-4A70-9ECF-8D3068520F64}" dt="2021-07-20T07:44:00.810" v="1222"/>
          <ac:spMkLst>
            <pc:docMk/>
            <pc:sldMk cId="3137197959" sldId="260"/>
            <ac:spMk id="3" creationId="{054D7004-98DA-406B-8CDB-AB1701A181B4}"/>
          </ac:spMkLst>
        </pc:spChg>
        <pc:spChg chg="add del mod">
          <ac:chgData name="赵作翰" userId="443d8e21-a3a8-4d76-a659-60f0f41a8a20" providerId="ADAL" clId="{0AD4F6E9-1028-4A70-9ECF-8D3068520F64}" dt="2021-07-20T07:43:49.237" v="1221"/>
          <ac:spMkLst>
            <pc:docMk/>
            <pc:sldMk cId="3137197959" sldId="260"/>
            <ac:spMk id="6" creationId="{29329AAE-5EB3-47CD-855E-6A7D8A597C47}"/>
          </ac:spMkLst>
        </pc:spChg>
        <pc:spChg chg="add del mod">
          <ac:chgData name="赵作翰" userId="443d8e21-a3a8-4d76-a659-60f0f41a8a20" providerId="ADAL" clId="{0AD4F6E9-1028-4A70-9ECF-8D3068520F64}" dt="2021-07-20T07:43:49.237" v="1221"/>
          <ac:spMkLst>
            <pc:docMk/>
            <pc:sldMk cId="3137197959" sldId="260"/>
            <ac:spMk id="7" creationId="{E3F1281D-E316-4BBE-A2B2-BCCACDE723ED}"/>
          </ac:spMkLst>
        </pc:spChg>
        <pc:spChg chg="add del mod">
          <ac:chgData name="赵作翰" userId="443d8e21-a3a8-4d76-a659-60f0f41a8a20" providerId="ADAL" clId="{0AD4F6E9-1028-4A70-9ECF-8D3068520F64}" dt="2021-07-20T07:43:49.237" v="1221"/>
          <ac:spMkLst>
            <pc:docMk/>
            <pc:sldMk cId="3137197959" sldId="260"/>
            <ac:spMk id="8" creationId="{DDC47B79-7155-4A40-A2BA-7AACB6A89BEE}"/>
          </ac:spMkLst>
        </pc:spChg>
        <pc:spChg chg="add mod">
          <ac:chgData name="赵作翰" userId="443d8e21-a3a8-4d76-a659-60f0f41a8a20" providerId="ADAL" clId="{0AD4F6E9-1028-4A70-9ECF-8D3068520F64}" dt="2021-07-20T08:20:05.584" v="1880" actId="20577"/>
          <ac:spMkLst>
            <pc:docMk/>
            <pc:sldMk cId="3137197959" sldId="260"/>
            <ac:spMk id="9" creationId="{8DFA5E7C-B954-472D-AC7B-DFAB35B9E64A}"/>
          </ac:spMkLst>
        </pc:spChg>
        <pc:spChg chg="add del mod">
          <ac:chgData name="赵作翰" userId="443d8e21-a3a8-4d76-a659-60f0f41a8a20" providerId="ADAL" clId="{0AD4F6E9-1028-4A70-9ECF-8D3068520F64}" dt="2021-07-20T07:44:27.140" v="1240"/>
          <ac:spMkLst>
            <pc:docMk/>
            <pc:sldMk cId="3137197959" sldId="260"/>
            <ac:spMk id="10" creationId="{9D4315FE-07A1-4B34-98B8-7AA05DAA4454}"/>
          </ac:spMkLst>
        </pc:spChg>
        <pc:spChg chg="add mod">
          <ac:chgData name="赵作翰" userId="443d8e21-a3a8-4d76-a659-60f0f41a8a20" providerId="ADAL" clId="{0AD4F6E9-1028-4A70-9ECF-8D3068520F64}" dt="2021-07-20T08:20:08.674" v="1884" actId="20577"/>
          <ac:spMkLst>
            <pc:docMk/>
            <pc:sldMk cId="3137197959" sldId="260"/>
            <ac:spMk id="11" creationId="{D7C98823-0E29-4B40-B3C2-3785148A714B}"/>
          </ac:spMkLst>
        </pc:spChg>
        <pc:spChg chg="add del mod">
          <ac:chgData name="赵作翰" userId="443d8e21-a3a8-4d76-a659-60f0f41a8a20" providerId="ADAL" clId="{0AD4F6E9-1028-4A70-9ECF-8D3068520F64}" dt="2021-07-20T07:44:35.127" v="1243"/>
          <ac:spMkLst>
            <pc:docMk/>
            <pc:sldMk cId="3137197959" sldId="260"/>
            <ac:spMk id="12" creationId="{598FD037-2977-49F3-B330-C46EFFCC3990}"/>
          </ac:spMkLst>
        </pc:spChg>
        <pc:spChg chg="add mod">
          <ac:chgData name="赵作翰" userId="443d8e21-a3a8-4d76-a659-60f0f41a8a20" providerId="ADAL" clId="{0AD4F6E9-1028-4A70-9ECF-8D3068520F64}" dt="2021-07-20T07:50:44.868" v="1470" actId="20577"/>
          <ac:spMkLst>
            <pc:docMk/>
            <pc:sldMk cId="3137197959" sldId="260"/>
            <ac:spMk id="13" creationId="{EA21613A-E48D-42DE-B542-CD6873F8438B}"/>
          </ac:spMkLst>
        </pc:spChg>
        <pc:picChg chg="add">
          <ac:chgData name="赵作翰" userId="443d8e21-a3a8-4d76-a659-60f0f41a8a20" providerId="ADAL" clId="{0AD4F6E9-1028-4A70-9ECF-8D3068520F64}" dt="2021-07-20T07:44:27.140" v="1240"/>
          <ac:picMkLst>
            <pc:docMk/>
            <pc:sldMk cId="3137197959" sldId="260"/>
            <ac:picMk id="2050" creationId="{4793AA18-8327-4886-8538-C3B999561CD7}"/>
          </ac:picMkLst>
        </pc:picChg>
        <pc:picChg chg="add del">
          <ac:chgData name="赵作翰" userId="443d8e21-a3a8-4d76-a659-60f0f41a8a20" providerId="ADAL" clId="{0AD4F6E9-1028-4A70-9ECF-8D3068520F64}" dt="2021-07-20T07:44:34.280" v="1242"/>
          <ac:picMkLst>
            <pc:docMk/>
            <pc:sldMk cId="3137197959" sldId="260"/>
            <ac:picMk id="2052" creationId="{AD237D30-9F72-4F53-AF9E-58897B39FCD2}"/>
          </ac:picMkLst>
        </pc:picChg>
        <pc:picChg chg="add">
          <ac:chgData name="赵作翰" userId="443d8e21-a3a8-4d76-a659-60f0f41a8a20" providerId="ADAL" clId="{0AD4F6E9-1028-4A70-9ECF-8D3068520F64}" dt="2021-07-20T07:44:35.127" v="1243"/>
          <ac:picMkLst>
            <pc:docMk/>
            <pc:sldMk cId="3137197959" sldId="260"/>
            <ac:picMk id="2054" creationId="{800464A2-415C-4D56-AEA7-6EF7102B57D9}"/>
          </ac:picMkLst>
        </pc:picChg>
      </pc:sldChg>
      <pc:sldChg chg="addSp delSp modSp add">
        <pc:chgData name="赵作翰" userId="443d8e21-a3a8-4d76-a659-60f0f41a8a20" providerId="ADAL" clId="{0AD4F6E9-1028-4A70-9ECF-8D3068520F64}" dt="2021-07-20T08:43:21.072" v="2605" actId="20577"/>
        <pc:sldMkLst>
          <pc:docMk/>
          <pc:sldMk cId="3272086412" sldId="261"/>
        </pc:sldMkLst>
        <pc:spChg chg="mod">
          <ac:chgData name="赵作翰" userId="443d8e21-a3a8-4d76-a659-60f0f41a8a20" providerId="ADAL" clId="{0AD4F6E9-1028-4A70-9ECF-8D3068520F64}" dt="2021-07-20T07:47:00.566" v="1258" actId="20577"/>
          <ac:spMkLst>
            <pc:docMk/>
            <pc:sldMk cId="3272086412" sldId="261"/>
            <ac:spMk id="2" creationId="{B435D89C-150C-4AB9-881E-5A91698EDCC1}"/>
          </ac:spMkLst>
        </pc:spChg>
        <pc:spChg chg="del">
          <ac:chgData name="赵作翰" userId="443d8e21-a3a8-4d76-a659-60f0f41a8a20" providerId="ADAL" clId="{0AD4F6E9-1028-4A70-9ECF-8D3068520F64}" dt="2021-07-20T07:47:09.755" v="1259"/>
          <ac:spMkLst>
            <pc:docMk/>
            <pc:sldMk cId="3272086412" sldId="261"/>
            <ac:spMk id="3" creationId="{D523B570-19FE-49E3-A278-1E5AD13B82B4}"/>
          </ac:spMkLst>
        </pc:spChg>
        <pc:spChg chg="del">
          <ac:chgData name="赵作翰" userId="443d8e21-a3a8-4d76-a659-60f0f41a8a20" providerId="ADAL" clId="{0AD4F6E9-1028-4A70-9ECF-8D3068520F64}" dt="2021-07-20T07:47:09.755" v="1259"/>
          <ac:spMkLst>
            <pc:docMk/>
            <pc:sldMk cId="3272086412" sldId="261"/>
            <ac:spMk id="4" creationId="{DD4DF9DE-1404-4652-A8B1-A96AE85B301A}"/>
          </ac:spMkLst>
        </pc:spChg>
        <pc:spChg chg="del">
          <ac:chgData name="赵作翰" userId="443d8e21-a3a8-4d76-a659-60f0f41a8a20" providerId="ADAL" clId="{0AD4F6E9-1028-4A70-9ECF-8D3068520F64}" dt="2021-07-20T07:47:09.755" v="1259"/>
          <ac:spMkLst>
            <pc:docMk/>
            <pc:sldMk cId="3272086412" sldId="261"/>
            <ac:spMk id="5" creationId="{98E36178-842A-4B33-87C4-AD714B68DD2D}"/>
          </ac:spMkLst>
        </pc:spChg>
        <pc:spChg chg="del">
          <ac:chgData name="赵作翰" userId="443d8e21-a3a8-4d76-a659-60f0f41a8a20" providerId="ADAL" clId="{0AD4F6E9-1028-4A70-9ECF-8D3068520F64}" dt="2021-07-20T07:47:09.755" v="1259"/>
          <ac:spMkLst>
            <pc:docMk/>
            <pc:sldMk cId="3272086412" sldId="261"/>
            <ac:spMk id="6" creationId="{A3D9101F-248A-4853-B7A2-B325E5361364}"/>
          </ac:spMkLst>
        </pc:spChg>
        <pc:spChg chg="add mod">
          <ac:chgData name="赵作翰" userId="443d8e21-a3a8-4d76-a659-60f0f41a8a20" providerId="ADAL" clId="{0AD4F6E9-1028-4A70-9ECF-8D3068520F64}" dt="2021-07-20T08:43:21.072" v="2605" actId="20577"/>
          <ac:spMkLst>
            <pc:docMk/>
            <pc:sldMk cId="3272086412" sldId="261"/>
            <ac:spMk id="9" creationId="{BF7035BA-AC01-4EB2-9C0D-2A949855F478}"/>
          </ac:spMkLst>
        </pc:spChg>
        <pc:picChg chg="add mod">
          <ac:chgData name="赵作翰" userId="443d8e21-a3a8-4d76-a659-60f0f41a8a20" providerId="ADAL" clId="{0AD4F6E9-1028-4A70-9ECF-8D3068520F64}" dt="2021-07-20T08:32:42.803" v="2478" actId="1076"/>
          <ac:picMkLst>
            <pc:docMk/>
            <pc:sldMk cId="3272086412" sldId="261"/>
            <ac:picMk id="10" creationId="{77ACE103-32C2-4054-A139-AC44AA5DCEFA}"/>
          </ac:picMkLst>
        </pc:picChg>
      </pc:sldChg>
      <pc:sldChg chg="modSp add">
        <pc:chgData name="赵作翰" userId="443d8e21-a3a8-4d76-a659-60f0f41a8a20" providerId="ADAL" clId="{0AD4F6E9-1028-4A70-9ECF-8D3068520F64}" dt="2021-07-20T08:15:18.541" v="1837" actId="20577"/>
        <pc:sldMkLst>
          <pc:docMk/>
          <pc:sldMk cId="2185959552" sldId="262"/>
        </pc:sldMkLst>
        <pc:spChg chg="mod">
          <ac:chgData name="赵作翰" userId="443d8e21-a3a8-4d76-a659-60f0f41a8a20" providerId="ADAL" clId="{0AD4F6E9-1028-4A70-9ECF-8D3068520F64}" dt="2021-07-20T08:14:02.285" v="1712" actId="20577"/>
          <ac:spMkLst>
            <pc:docMk/>
            <pc:sldMk cId="2185959552" sldId="262"/>
            <ac:spMk id="2" creationId="{AB795783-6209-40E7-9342-67A813545B5D}"/>
          </ac:spMkLst>
        </pc:spChg>
        <pc:spChg chg="mod">
          <ac:chgData name="赵作翰" userId="443d8e21-a3a8-4d76-a659-60f0f41a8a20" providerId="ADAL" clId="{0AD4F6E9-1028-4A70-9ECF-8D3068520F64}" dt="2021-07-20T08:15:18.541" v="1837" actId="20577"/>
          <ac:spMkLst>
            <pc:docMk/>
            <pc:sldMk cId="2185959552" sldId="262"/>
            <ac:spMk id="3" creationId="{76449FFC-25FF-41C3-BDBB-240F7D951E38}"/>
          </ac:spMkLst>
        </pc:spChg>
      </pc:sldChg>
      <pc:sldChg chg="modSp add ord">
        <pc:chgData name="赵作翰" userId="443d8e21-a3a8-4d76-a659-60f0f41a8a20" providerId="ADAL" clId="{0AD4F6E9-1028-4A70-9ECF-8D3068520F64}" dt="2021-07-20T10:32:32.540" v="3907" actId="20577"/>
        <pc:sldMkLst>
          <pc:docMk/>
          <pc:sldMk cId="1789064433" sldId="263"/>
        </pc:sldMkLst>
        <pc:spChg chg="mod">
          <ac:chgData name="赵作翰" userId="443d8e21-a3a8-4d76-a659-60f0f41a8a20" providerId="ADAL" clId="{0AD4F6E9-1028-4A70-9ECF-8D3068520F64}" dt="2021-07-20T09:47:31.835" v="2643" actId="20577"/>
          <ac:spMkLst>
            <pc:docMk/>
            <pc:sldMk cId="1789064433" sldId="263"/>
            <ac:spMk id="2" creationId="{6DE9D022-4CA0-4F1B-835E-D783A17DB07B}"/>
          </ac:spMkLst>
        </pc:spChg>
        <pc:spChg chg="mod">
          <ac:chgData name="赵作翰" userId="443d8e21-a3a8-4d76-a659-60f0f41a8a20" providerId="ADAL" clId="{0AD4F6E9-1028-4A70-9ECF-8D3068520F64}" dt="2021-07-20T10:32:32.540" v="3907" actId="20577"/>
          <ac:spMkLst>
            <pc:docMk/>
            <pc:sldMk cId="1789064433" sldId="263"/>
            <ac:spMk id="3" creationId="{0CE648B7-9F0D-48F3-84F8-0CB4480E5F87}"/>
          </ac:spMkLst>
        </pc:spChg>
      </pc:sldChg>
      <pc:sldChg chg="modSp add">
        <pc:chgData name="赵作翰" userId="443d8e21-a3a8-4d76-a659-60f0f41a8a20" providerId="ADAL" clId="{0AD4F6E9-1028-4A70-9ECF-8D3068520F64}" dt="2021-07-20T10:29:37.865" v="3894" actId="27636"/>
        <pc:sldMkLst>
          <pc:docMk/>
          <pc:sldMk cId="1961456928" sldId="264"/>
        </pc:sldMkLst>
        <pc:spChg chg="mod">
          <ac:chgData name="赵作翰" userId="443d8e21-a3a8-4d76-a659-60f0f41a8a20" providerId="ADAL" clId="{0AD4F6E9-1028-4A70-9ECF-8D3068520F64}" dt="2021-07-20T10:16:42.902" v="3344"/>
          <ac:spMkLst>
            <pc:docMk/>
            <pc:sldMk cId="1961456928" sldId="264"/>
            <ac:spMk id="2" creationId="{004F1081-0518-41F9-A88D-580588A9CC25}"/>
          </ac:spMkLst>
        </pc:spChg>
        <pc:spChg chg="mod">
          <ac:chgData name="赵作翰" userId="443d8e21-a3a8-4d76-a659-60f0f41a8a20" providerId="ADAL" clId="{0AD4F6E9-1028-4A70-9ECF-8D3068520F64}" dt="2021-07-20T10:29:37.865" v="3894" actId="27636"/>
          <ac:spMkLst>
            <pc:docMk/>
            <pc:sldMk cId="1961456928" sldId="264"/>
            <ac:spMk id="3" creationId="{A4802B8E-3006-480C-BD0B-404E432109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EF8F1-97A0-4A5F-BEFE-B8293788655C}" type="datetimeFigureOut">
              <a:rPr lang="zh-CN" altLang="en-US" smtClean="0"/>
              <a:t>2021/7/21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BC41A-08BC-4044-9BE0-291678843918}" type="slidenum">
              <a:rPr lang="zh-CN" altLang="en-US" smtClean="0"/>
              <a:t>‹#›</a:t>
            </a:fld>
            <a:endParaRPr lang="zh-CN" altLang="en-US"/>
          </a:p>
        </p:txBody>
      </p:sp>
    </p:spTree>
    <p:extLst>
      <p:ext uri="{BB962C8B-B14F-4D97-AF65-F5344CB8AC3E}">
        <p14:creationId xmlns:p14="http://schemas.microsoft.com/office/powerpoint/2010/main" val="2734613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4</a:t>
            </a:fld>
            <a:endParaRPr lang="zh-CN" altLang="en-US"/>
          </a:p>
        </p:txBody>
      </p:sp>
    </p:spTree>
    <p:extLst>
      <p:ext uri="{BB962C8B-B14F-4D97-AF65-F5344CB8AC3E}">
        <p14:creationId xmlns:p14="http://schemas.microsoft.com/office/powerpoint/2010/main" val="751670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你所用到的所有工具，都逃不出以上及各门类或其组合。</a:t>
            </a:r>
            <a:endParaRPr lang="en-US" altLang="zh-CN" dirty="0"/>
          </a:p>
          <a:p>
            <a:endParaRPr lang="en-US" altLang="zh-CN" dirty="0"/>
          </a:p>
          <a:p>
            <a:r>
              <a:rPr lang="zh-CN" altLang="en-US" dirty="0"/>
              <a:t>现在在实际工作中，有集成开发环境能帮你省很多事情。</a:t>
            </a:r>
            <a:endParaRPr lang="en-US" altLang="zh-CN" dirty="0"/>
          </a:p>
          <a:p>
            <a:endParaRPr lang="en-US" altLang="zh-CN" dirty="0"/>
          </a:p>
          <a:p>
            <a:r>
              <a:rPr lang="zh-CN" altLang="en-US" dirty="0"/>
              <a:t>此外，许多框架开发出自己的脚手架，让你不用从</a:t>
            </a:r>
            <a:r>
              <a:rPr lang="en-US" altLang="zh-CN" dirty="0"/>
              <a:t>0</a:t>
            </a:r>
            <a:r>
              <a:rPr lang="zh-CN" altLang="en-US" dirty="0"/>
              <a:t>开始搞项目。</a:t>
            </a:r>
            <a:endParaRPr lang="en-US" altLang="zh-CN" dirty="0"/>
          </a:p>
          <a:p>
            <a:endParaRPr lang="en-US" altLang="zh-CN" dirty="0"/>
          </a:p>
          <a:p>
            <a:r>
              <a:rPr lang="zh-CN" altLang="en-US" dirty="0"/>
              <a:t>模板，则让你摆脱了前端工程的束缚，专心内容。</a:t>
            </a:r>
            <a:endParaRPr lang="en-US" altLang="zh-CN"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17</a:t>
            </a:fld>
            <a:endParaRPr lang="zh-CN" altLang="en-US"/>
          </a:p>
        </p:txBody>
      </p:sp>
    </p:spTree>
    <p:extLst>
      <p:ext uri="{BB962C8B-B14F-4D97-AF65-F5344CB8AC3E}">
        <p14:creationId xmlns:p14="http://schemas.microsoft.com/office/powerpoint/2010/main" val="300165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VSCode</a:t>
            </a:r>
            <a:r>
              <a:rPr lang="zh-CN" altLang="en-US" dirty="0"/>
              <a:t>比较适合自由配置，占用小，缺点是不稳定，代码重构基本没用。</a:t>
            </a:r>
            <a:endParaRPr lang="en-US" altLang="zh-CN" dirty="0"/>
          </a:p>
          <a:p>
            <a:endParaRPr lang="en-US" altLang="zh-CN" dirty="0"/>
          </a:p>
          <a:p>
            <a:r>
              <a:rPr lang="zh-CN" altLang="en-US" dirty="0"/>
              <a:t>中小项目比较适合，本身</a:t>
            </a:r>
            <a:r>
              <a:rPr lang="en-US" altLang="zh-CN" dirty="0" err="1"/>
              <a:t>VSCode</a:t>
            </a:r>
            <a:r>
              <a:rPr lang="zh-CN" altLang="en-US" dirty="0"/>
              <a:t>还可以拿来干其他事情。</a:t>
            </a:r>
            <a:endParaRPr lang="en-US" altLang="zh-CN" dirty="0"/>
          </a:p>
          <a:p>
            <a:endParaRPr lang="en-US" altLang="zh-CN" dirty="0"/>
          </a:p>
          <a:p>
            <a:r>
              <a:rPr lang="zh-CN" altLang="en-US" dirty="0"/>
              <a:t>插件很重要，减轻代码负担，网上推荐很多。主要是语法检查和代码补全，还有一些养眼的装饰渲染效果。</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18</a:t>
            </a:fld>
            <a:endParaRPr lang="zh-CN" altLang="en-US"/>
          </a:p>
        </p:txBody>
      </p:sp>
    </p:spTree>
    <p:extLst>
      <p:ext uri="{BB962C8B-B14F-4D97-AF65-F5344CB8AC3E}">
        <p14:creationId xmlns:p14="http://schemas.microsoft.com/office/powerpoint/2010/main" val="2840051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19</a:t>
            </a:fld>
            <a:endParaRPr lang="zh-CN" altLang="en-US"/>
          </a:p>
        </p:txBody>
      </p:sp>
    </p:spTree>
    <p:extLst>
      <p:ext uri="{BB962C8B-B14F-4D97-AF65-F5344CB8AC3E}">
        <p14:creationId xmlns:p14="http://schemas.microsoft.com/office/powerpoint/2010/main" val="27861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20</a:t>
            </a:fld>
            <a:endParaRPr lang="zh-CN" altLang="en-US"/>
          </a:p>
        </p:txBody>
      </p:sp>
    </p:spTree>
    <p:extLst>
      <p:ext uri="{BB962C8B-B14F-4D97-AF65-F5344CB8AC3E}">
        <p14:creationId xmlns:p14="http://schemas.microsoft.com/office/powerpoint/2010/main" val="4149846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23</a:t>
            </a:fld>
            <a:endParaRPr lang="zh-CN" altLang="en-US"/>
          </a:p>
        </p:txBody>
      </p:sp>
    </p:spTree>
    <p:extLst>
      <p:ext uri="{BB962C8B-B14F-4D97-AF65-F5344CB8AC3E}">
        <p14:creationId xmlns:p14="http://schemas.microsoft.com/office/powerpoint/2010/main" val="195169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你可以选择一个基于现代框架的模板，选择一个你感兴趣的框架，更好地发挥你的设计能力</a:t>
            </a:r>
            <a:endParaRPr lang="en-US" altLang="zh-CN" dirty="0"/>
          </a:p>
          <a:p>
            <a:endParaRPr lang="en-US" altLang="zh-CN" dirty="0"/>
          </a:p>
          <a:p>
            <a:r>
              <a:rPr lang="zh-CN" altLang="en-US" dirty="0"/>
              <a:t>你可以选择一个纯</a:t>
            </a:r>
            <a:r>
              <a:rPr lang="en-US" altLang="zh-CN" dirty="0"/>
              <a:t>HTML</a:t>
            </a:r>
            <a:r>
              <a:rPr lang="zh-CN" altLang="en-US" dirty="0"/>
              <a:t>模板，方便加各种各样的东西</a:t>
            </a:r>
            <a:endParaRPr lang="en-US" altLang="zh-CN" dirty="0"/>
          </a:p>
          <a:p>
            <a:endParaRPr lang="en-US" altLang="zh-CN" dirty="0"/>
          </a:p>
          <a:p>
            <a:r>
              <a:rPr lang="zh-CN" altLang="en-US" dirty="0"/>
              <a:t>氪金模板往往会优秀得像一个框架一样方便，同时很美观</a:t>
            </a:r>
            <a:endParaRPr lang="en-US" altLang="zh-CN" dirty="0"/>
          </a:p>
          <a:p>
            <a:endParaRPr lang="en-US" altLang="zh-CN" dirty="0"/>
          </a:p>
          <a:p>
            <a:r>
              <a:rPr lang="zh-CN" altLang="en-US" dirty="0"/>
              <a:t>模板资源到处都有，和你的想象</a:t>
            </a:r>
            <a:r>
              <a:rPr lang="en-US" altLang="zh-CN" dirty="0"/>
              <a:t>match</a:t>
            </a:r>
            <a:r>
              <a:rPr lang="zh-CN" altLang="en-US" dirty="0"/>
              <a:t>是第一位的</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24</a:t>
            </a:fld>
            <a:endParaRPr lang="zh-CN" altLang="en-US"/>
          </a:p>
        </p:txBody>
      </p:sp>
    </p:spTree>
    <p:extLst>
      <p:ext uri="{BB962C8B-B14F-4D97-AF65-F5344CB8AC3E}">
        <p14:creationId xmlns:p14="http://schemas.microsoft.com/office/powerpoint/2010/main" val="189615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26</a:t>
            </a:fld>
            <a:endParaRPr lang="zh-CN" altLang="en-US"/>
          </a:p>
        </p:txBody>
      </p:sp>
    </p:spTree>
    <p:extLst>
      <p:ext uri="{BB962C8B-B14F-4D97-AF65-F5344CB8AC3E}">
        <p14:creationId xmlns:p14="http://schemas.microsoft.com/office/powerpoint/2010/main" val="104829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另一种思维：标签的内容本身属于一个属性</a:t>
            </a:r>
            <a:r>
              <a:rPr lang="en-US" altLang="zh-CN" dirty="0"/>
              <a:t>children</a:t>
            </a:r>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27</a:t>
            </a:fld>
            <a:endParaRPr lang="zh-CN" altLang="en-US"/>
          </a:p>
        </p:txBody>
      </p:sp>
    </p:spTree>
    <p:extLst>
      <p:ext uri="{BB962C8B-B14F-4D97-AF65-F5344CB8AC3E}">
        <p14:creationId xmlns:p14="http://schemas.microsoft.com/office/powerpoint/2010/main" val="86351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传统的文档，任何</a:t>
            </a:r>
            <a:r>
              <a:rPr lang="en-US" altLang="zh-CN" dirty="0"/>
              <a:t>HTML</a:t>
            </a:r>
            <a:r>
              <a:rPr lang="zh-CN" altLang="en-US" dirty="0"/>
              <a:t>模板生成的最终形式</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28</a:t>
            </a:fld>
            <a:endParaRPr lang="zh-CN" altLang="en-US"/>
          </a:p>
        </p:txBody>
      </p:sp>
    </p:spTree>
    <p:extLst>
      <p:ext uri="{BB962C8B-B14F-4D97-AF65-F5344CB8AC3E}">
        <p14:creationId xmlns:p14="http://schemas.microsoft.com/office/powerpoint/2010/main" val="66385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认清功能有助于</a:t>
            </a:r>
            <a:r>
              <a:rPr lang="en-US" altLang="zh-CN" dirty="0"/>
              <a:t>HTML</a:t>
            </a:r>
            <a:r>
              <a:rPr lang="zh-CN" altLang="en-US" dirty="0"/>
              <a:t>文件阅读；与</a:t>
            </a:r>
            <a:r>
              <a:rPr lang="en-US" altLang="zh-CN" dirty="0"/>
              <a:t>JSX</a:t>
            </a:r>
            <a:r>
              <a:rPr lang="zh-CN" altLang="en-US" dirty="0"/>
              <a:t>有一定的相似性</a:t>
            </a:r>
            <a:endParaRPr lang="en-US" altLang="zh-CN" dirty="0"/>
          </a:p>
          <a:p>
            <a:endParaRPr lang="en-US" altLang="zh-CN" dirty="0"/>
          </a:p>
          <a:p>
            <a:r>
              <a:rPr lang="zh-CN" altLang="en-US" dirty="0"/>
              <a:t>推荐再看看表格的标记文本。</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29</a:t>
            </a:fld>
            <a:endParaRPr lang="zh-CN" altLang="en-US"/>
          </a:p>
        </p:txBody>
      </p:sp>
    </p:spTree>
    <p:extLst>
      <p:ext uri="{BB962C8B-B14F-4D97-AF65-F5344CB8AC3E}">
        <p14:creationId xmlns:p14="http://schemas.microsoft.com/office/powerpoint/2010/main" val="401460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Tim Berners-Lee</a:t>
            </a:r>
            <a:r>
              <a:rPr lang="zh-CN" altLang="en-US" dirty="0"/>
              <a:t>，</a:t>
            </a:r>
            <a:r>
              <a:rPr lang="en-US" altLang="zh-CN" dirty="0"/>
              <a:t>Southampton</a:t>
            </a:r>
            <a:r>
              <a:rPr lang="zh-CN" altLang="en-US" dirty="0"/>
              <a:t>和</a:t>
            </a:r>
            <a:r>
              <a:rPr lang="en-US" altLang="zh-CN" dirty="0"/>
              <a:t>MIT</a:t>
            </a:r>
            <a:r>
              <a:rPr lang="zh-CN" altLang="en-US" dirty="0"/>
              <a:t>，万维网发明人，</a:t>
            </a:r>
            <a:r>
              <a:rPr lang="en-US" altLang="zh-CN" dirty="0"/>
              <a:t>W3C</a:t>
            </a:r>
            <a:r>
              <a:rPr lang="zh-CN" altLang="en-US" dirty="0"/>
              <a:t>（万维网联盟）创始人。</a:t>
            </a:r>
            <a:r>
              <a:rPr lang="en-US" altLang="zh-CN" dirty="0"/>
              <a:t>Web</a:t>
            </a:r>
            <a:r>
              <a:rPr lang="zh-CN" altLang="en-US" dirty="0"/>
              <a:t>的产生是为了让科学家交流信息。</a:t>
            </a:r>
            <a:endParaRPr lang="en-US" altLang="zh-CN" dirty="0"/>
          </a:p>
          <a:p>
            <a:endParaRPr lang="en-US" altLang="zh-CN" dirty="0"/>
          </a:p>
          <a:p>
            <a:r>
              <a:rPr lang="en-US" altLang="zh-CN" dirty="0"/>
              <a:t>MIME</a:t>
            </a:r>
            <a:r>
              <a:rPr lang="zh-CN" altLang="en-US" dirty="0"/>
              <a:t>：</a:t>
            </a:r>
            <a:r>
              <a:rPr lang="en-US" altLang="zh-CN" dirty="0"/>
              <a:t>Multipurpose Internet Mail Extensions</a:t>
            </a:r>
          </a:p>
          <a:p>
            <a:r>
              <a:rPr lang="zh-CN" altLang="en-US" dirty="0"/>
              <a:t>一种标准，用来表示文档、文件或字节流的性质和格式</a:t>
            </a:r>
            <a:endParaRPr lang="en-US" altLang="zh-CN" dirty="0"/>
          </a:p>
          <a:p>
            <a:r>
              <a:rPr lang="en-US" altLang="zh-CN" dirty="0"/>
              <a:t>type/subtype</a:t>
            </a:r>
          </a:p>
          <a:p>
            <a:endParaRPr lang="en-US" altLang="zh-CN" dirty="0"/>
          </a:p>
          <a:p>
            <a:r>
              <a:rPr lang="en-US" altLang="zh-CN" dirty="0"/>
              <a:t>HTTP</a:t>
            </a:r>
            <a:r>
              <a:rPr lang="zh-CN" altLang="en-US" dirty="0"/>
              <a:t>：本质相当于邮件，发给你，再回复给我，以浏览器为载体。请求和响应具有不同的格式，体现在头的组成有差异。</a:t>
            </a:r>
            <a:endParaRPr lang="en-US" altLang="zh-CN" dirty="0"/>
          </a:p>
          <a:p>
            <a:r>
              <a:rPr lang="zh-CN" altLang="en-US" dirty="0"/>
              <a:t>请求有特有的请求型头，响应有特有的响应型头。</a:t>
            </a:r>
            <a:endParaRPr lang="en-US" altLang="zh-CN" dirty="0"/>
          </a:p>
          <a:p>
            <a:r>
              <a:rPr lang="zh-CN" altLang="en-US" dirty="0"/>
              <a:t>报文本质上是一个文本文件，由头和主体组成，头决定了文件类型，主体可有可无</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7</a:t>
            </a:fld>
            <a:endParaRPr lang="zh-CN" altLang="en-US"/>
          </a:p>
        </p:txBody>
      </p:sp>
    </p:spTree>
    <p:extLst>
      <p:ext uri="{BB962C8B-B14F-4D97-AF65-F5344CB8AC3E}">
        <p14:creationId xmlns:p14="http://schemas.microsoft.com/office/powerpoint/2010/main" val="2516730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30</a:t>
            </a:fld>
            <a:endParaRPr lang="zh-CN" altLang="en-US"/>
          </a:p>
        </p:txBody>
      </p:sp>
    </p:spTree>
    <p:extLst>
      <p:ext uri="{BB962C8B-B14F-4D97-AF65-F5344CB8AC3E}">
        <p14:creationId xmlns:p14="http://schemas.microsoft.com/office/powerpoint/2010/main" val="45604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ID</a:t>
            </a:r>
            <a:r>
              <a:rPr lang="zh-CN" altLang="en-US" dirty="0"/>
              <a:t>选择器</a:t>
            </a:r>
            <a:endParaRPr lang="en-US" altLang="zh-CN" dirty="0"/>
          </a:p>
          <a:p>
            <a:endParaRPr lang="en-US" altLang="zh-CN" dirty="0"/>
          </a:p>
          <a:p>
            <a:r>
              <a:rPr lang="zh-CN" altLang="en-US" dirty="0"/>
              <a:t>类选择器</a:t>
            </a:r>
            <a:endParaRPr lang="en-US" altLang="zh-CN" dirty="0"/>
          </a:p>
          <a:p>
            <a:endParaRPr lang="en-US" altLang="zh-CN" dirty="0"/>
          </a:p>
          <a:p>
            <a:r>
              <a:rPr lang="zh-CN" altLang="en-US" dirty="0"/>
              <a:t>属性选择器</a:t>
            </a:r>
            <a:endParaRPr lang="en-US" altLang="zh-CN" dirty="0"/>
          </a:p>
          <a:p>
            <a:endParaRPr lang="en-US" altLang="zh-CN" dirty="0"/>
          </a:p>
          <a:p>
            <a:r>
              <a:rPr lang="zh-CN" altLang="en-US" dirty="0"/>
              <a:t>伪类选择器</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31</a:t>
            </a:fld>
            <a:endParaRPr lang="zh-CN" altLang="en-US"/>
          </a:p>
        </p:txBody>
      </p:sp>
    </p:spTree>
    <p:extLst>
      <p:ext uri="{BB962C8B-B14F-4D97-AF65-F5344CB8AC3E}">
        <p14:creationId xmlns:p14="http://schemas.microsoft.com/office/powerpoint/2010/main" val="2072608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pPr>
            <a:r>
              <a:rPr lang="zh-CN" altLang="en-US" sz="1500" dirty="0"/>
              <a:t>正常布局方法：</a:t>
            </a:r>
            <a:endParaRPr lang="en-US" altLang="zh-CN" sz="1500" dirty="0"/>
          </a:p>
          <a:p>
            <a:pPr lvl="1">
              <a:lnSpc>
                <a:spcPct val="110000"/>
              </a:lnSpc>
            </a:pPr>
            <a:r>
              <a:rPr lang="zh-CN" altLang="en-US" sz="1500" dirty="0"/>
              <a:t>所有元素都是从上到下，然后从左到右排列的</a:t>
            </a:r>
            <a:endParaRPr lang="en-US" altLang="zh-CN" sz="1500" dirty="0"/>
          </a:p>
          <a:p>
            <a:pPr lvl="1">
              <a:lnSpc>
                <a:spcPct val="110000"/>
              </a:lnSpc>
            </a:pPr>
            <a:r>
              <a:rPr lang="zh-CN" altLang="en-US" sz="1500" dirty="0"/>
              <a:t>可以通过</a:t>
            </a:r>
            <a:r>
              <a:rPr lang="en-US" altLang="zh-CN" sz="1500" dirty="0"/>
              <a:t>margin</a:t>
            </a:r>
            <a:r>
              <a:rPr lang="zh-CN" altLang="en-US" sz="1500" dirty="0"/>
              <a:t>调整距离，但是必须首先知道前面元素的大小</a:t>
            </a:r>
            <a:endParaRPr lang="en-US" altLang="zh-CN" sz="1500" dirty="0"/>
          </a:p>
          <a:p>
            <a:pPr lvl="1">
              <a:lnSpc>
                <a:spcPct val="110000"/>
              </a:lnSpc>
            </a:pPr>
            <a:r>
              <a:rPr lang="zh-CN" altLang="en-US" sz="1500" dirty="0"/>
              <a:t>屏幕大小变化会导致严重走形</a:t>
            </a:r>
            <a:endParaRPr lang="en-US" altLang="zh-CN" sz="1500" dirty="0"/>
          </a:p>
          <a:p>
            <a:pPr lvl="1">
              <a:lnSpc>
                <a:spcPct val="110000"/>
              </a:lnSpc>
            </a:pPr>
            <a:endParaRPr lang="en-US" altLang="zh-CN" sz="1500" dirty="0"/>
          </a:p>
          <a:p>
            <a:pPr>
              <a:lnSpc>
                <a:spcPct val="110000"/>
              </a:lnSpc>
            </a:pPr>
            <a:r>
              <a:rPr lang="zh-CN" altLang="en-US" sz="1500" dirty="0"/>
              <a:t>弹性布局方法：</a:t>
            </a:r>
            <a:endParaRPr lang="en-US" altLang="zh-CN" sz="1500" dirty="0"/>
          </a:p>
          <a:p>
            <a:pPr lvl="1">
              <a:lnSpc>
                <a:spcPct val="110000"/>
              </a:lnSpc>
            </a:pPr>
            <a:r>
              <a:rPr lang="zh-CN" altLang="en-US" sz="1500" dirty="0"/>
              <a:t>规定一个固定的伸展范围（宽度限定或一整行，高度限定）</a:t>
            </a:r>
            <a:endParaRPr lang="en-US" altLang="zh-CN" sz="1500" dirty="0"/>
          </a:p>
          <a:p>
            <a:pPr lvl="1">
              <a:lnSpc>
                <a:spcPct val="110000"/>
              </a:lnSpc>
            </a:pPr>
            <a:r>
              <a:rPr lang="zh-CN" altLang="en-US" sz="1500" dirty="0"/>
              <a:t>伸展范围内的元素可以按照某个方向自动展开</a:t>
            </a:r>
            <a:endParaRPr lang="en-US" altLang="zh-CN" sz="1500" dirty="0"/>
          </a:p>
          <a:p>
            <a:endParaRPr lang="en-US" altLang="zh-CN" dirty="0"/>
          </a:p>
          <a:p>
            <a:r>
              <a:rPr lang="zh-CN" altLang="en-US" dirty="0"/>
              <a:t>浮动：从正常布局中独立</a:t>
            </a:r>
            <a:endParaRPr lang="en-US" altLang="zh-CN" dirty="0"/>
          </a:p>
          <a:p>
            <a:endParaRPr lang="en-US" altLang="zh-CN" dirty="0"/>
          </a:p>
          <a:p>
            <a:r>
              <a:rPr lang="zh-CN" altLang="en-US" dirty="0"/>
              <a:t>定位：直接决定位置，用于微调</a:t>
            </a:r>
            <a:endParaRPr lang="en-US" altLang="zh-CN"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32</a:t>
            </a:fld>
            <a:endParaRPr lang="zh-CN" altLang="en-US"/>
          </a:p>
        </p:txBody>
      </p:sp>
    </p:spTree>
    <p:extLst>
      <p:ext uri="{BB962C8B-B14F-4D97-AF65-F5344CB8AC3E}">
        <p14:creationId xmlns:p14="http://schemas.microsoft.com/office/powerpoint/2010/main" val="392923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33</a:t>
            </a:fld>
            <a:endParaRPr lang="zh-CN" altLang="en-US"/>
          </a:p>
        </p:txBody>
      </p:sp>
    </p:spTree>
    <p:extLst>
      <p:ext uri="{BB962C8B-B14F-4D97-AF65-F5344CB8AC3E}">
        <p14:creationId xmlns:p14="http://schemas.microsoft.com/office/powerpoint/2010/main" val="2586769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Number</a:t>
            </a:r>
            <a:r>
              <a:rPr lang="zh-CN" altLang="en-US" dirty="0"/>
              <a:t>：没有整型和实型的差别</a:t>
            </a:r>
            <a:endParaRPr lang="en-US" altLang="zh-CN"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34</a:t>
            </a:fld>
            <a:endParaRPr lang="zh-CN" altLang="en-US"/>
          </a:p>
        </p:txBody>
      </p:sp>
    </p:spTree>
    <p:extLst>
      <p:ext uri="{BB962C8B-B14F-4D97-AF65-F5344CB8AC3E}">
        <p14:creationId xmlns:p14="http://schemas.microsoft.com/office/powerpoint/2010/main" val="336122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500</a:t>
            </a:r>
            <a:r>
              <a:rPr lang="zh-CN" altLang="en-US" dirty="0"/>
              <a:t>：程序错误</a:t>
            </a:r>
            <a:endParaRPr lang="en-US" altLang="zh-CN" dirty="0"/>
          </a:p>
          <a:p>
            <a:r>
              <a:rPr lang="en-US" altLang="zh-CN" dirty="0"/>
              <a:t>504</a:t>
            </a:r>
            <a:r>
              <a:rPr lang="zh-CN" altLang="en-US" dirty="0"/>
              <a:t>：超时</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8</a:t>
            </a:fld>
            <a:endParaRPr lang="zh-CN" altLang="en-US"/>
          </a:p>
        </p:txBody>
      </p:sp>
    </p:spTree>
    <p:extLst>
      <p:ext uri="{BB962C8B-B14F-4D97-AF65-F5344CB8AC3E}">
        <p14:creationId xmlns:p14="http://schemas.microsoft.com/office/powerpoint/2010/main" val="414993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典型的请求报文和响应报文</a:t>
            </a:r>
            <a:endParaRPr lang="en-US" altLang="zh-CN" dirty="0"/>
          </a:p>
          <a:p>
            <a:endParaRPr lang="en-US" altLang="zh-CN" dirty="0"/>
          </a:p>
          <a:p>
            <a:r>
              <a:rPr lang="zh-CN" altLang="en-US" dirty="0"/>
              <a:t>请求：</a:t>
            </a:r>
            <a:endParaRPr lang="en-US" altLang="zh-CN" dirty="0"/>
          </a:p>
          <a:p>
            <a:r>
              <a:rPr lang="zh-CN" altLang="en-US" dirty="0"/>
              <a:t>状态行指明了请求类型（</a:t>
            </a:r>
            <a:r>
              <a:rPr lang="en-US" altLang="zh-CN" dirty="0"/>
              <a:t>GET</a:t>
            </a:r>
            <a:r>
              <a:rPr lang="zh-CN" altLang="en-US" dirty="0"/>
              <a:t>）和协议版本</a:t>
            </a:r>
            <a:endParaRPr lang="en-US" altLang="zh-CN" dirty="0"/>
          </a:p>
          <a:p>
            <a:r>
              <a:rPr lang="zh-CN" altLang="en-US" dirty="0"/>
              <a:t>头通常包含报文的格式、发送的地址等信息</a:t>
            </a:r>
            <a:endParaRPr lang="en-US" altLang="zh-CN" dirty="0"/>
          </a:p>
          <a:p>
            <a:endParaRPr lang="en-US" altLang="zh-CN" dirty="0"/>
          </a:p>
          <a:p>
            <a:r>
              <a:rPr lang="zh-CN" altLang="en-US" dirty="0"/>
              <a:t>响应：</a:t>
            </a:r>
            <a:endParaRPr lang="en-US" altLang="zh-CN" dirty="0"/>
          </a:p>
          <a:p>
            <a:r>
              <a:rPr lang="zh-CN" altLang="en-US" dirty="0"/>
              <a:t>状态行指明了协议版本和响应状态（成功与否，遇到了什么问题）</a:t>
            </a:r>
            <a:endParaRPr lang="en-US" altLang="zh-CN" dirty="0"/>
          </a:p>
          <a:p>
            <a:r>
              <a:rPr lang="zh-CN" altLang="en-US" dirty="0"/>
              <a:t>头通常包含返回的文件类型（作为</a:t>
            </a:r>
            <a:r>
              <a:rPr lang="en-US" altLang="zh-CN" dirty="0"/>
              <a:t>GET</a:t>
            </a:r>
            <a:r>
              <a:rPr lang="zh-CN" altLang="en-US" dirty="0"/>
              <a:t>请求应该是你需要找的资源），文件长度等信息</a:t>
            </a:r>
            <a:endParaRPr lang="en-US" altLang="zh-CN" dirty="0"/>
          </a:p>
          <a:p>
            <a:r>
              <a:rPr lang="zh-CN" altLang="en-US" dirty="0"/>
              <a:t>下接文件的具体内容或其编码</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9</a:t>
            </a:fld>
            <a:endParaRPr lang="zh-CN" altLang="en-US"/>
          </a:p>
        </p:txBody>
      </p:sp>
    </p:spTree>
    <p:extLst>
      <p:ext uri="{BB962C8B-B14F-4D97-AF65-F5344CB8AC3E}">
        <p14:creationId xmlns:p14="http://schemas.microsoft.com/office/powerpoint/2010/main" val="231110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a:t>
            </a:r>
            <a:r>
              <a:rPr lang="zh-CN" altLang="en-US" dirty="0"/>
              <a:t>可以指定请求后是否保持连接</a:t>
            </a:r>
            <a:endParaRPr lang="en-US" altLang="zh-CN" dirty="0"/>
          </a:p>
          <a:p>
            <a:endParaRPr lang="en-US" altLang="zh-CN" dirty="0"/>
          </a:p>
          <a:p>
            <a:r>
              <a:rPr lang="en-US" altLang="zh-CN" dirty="0"/>
              <a:t>Cookies</a:t>
            </a:r>
            <a:r>
              <a:rPr lang="zh-CN" altLang="en-US" dirty="0"/>
              <a:t>相当于在浏览器里面保存一个服务器提供的临时钥匙，用于你和服务器进行识别。</a:t>
            </a:r>
            <a:endParaRPr lang="en-US" altLang="zh-CN" dirty="0"/>
          </a:p>
          <a:p>
            <a:r>
              <a:rPr lang="zh-CN" altLang="en-US" dirty="0"/>
              <a:t>会话是你和服务器沟通时，服务器为你开启的一个专门的进程，和其他人区分开来。由此你可以在服务器上操作一些专属于你的资源。</a:t>
            </a:r>
            <a:endParaRPr lang="en-US" altLang="zh-CN" dirty="0"/>
          </a:p>
          <a:p>
            <a:r>
              <a:rPr lang="zh-CN" altLang="en-US" dirty="0"/>
              <a:t>最典型的例子就是用户登录。登陆后，</a:t>
            </a:r>
            <a:r>
              <a:rPr lang="en-US" altLang="zh-CN" dirty="0"/>
              <a:t>HTTP</a:t>
            </a:r>
            <a:r>
              <a:rPr lang="zh-CN" altLang="en-US" dirty="0"/>
              <a:t>只要拿着</a:t>
            </a:r>
            <a:r>
              <a:rPr lang="en-US" altLang="zh-CN" dirty="0"/>
              <a:t>cookies</a:t>
            </a:r>
            <a:r>
              <a:rPr lang="zh-CN" altLang="en-US" dirty="0"/>
              <a:t>中保存的钥匙去和服务器通信，服务器就能当你是登陆状态。通常有时间限制，钥匙会失效。</a:t>
            </a:r>
            <a:endParaRPr lang="en-US" altLang="zh-CN" dirty="0"/>
          </a:p>
          <a:p>
            <a:endParaRPr lang="en-US" altLang="zh-CN" dirty="0"/>
          </a:p>
          <a:p>
            <a:r>
              <a:rPr lang="zh-CN" altLang="en-US" dirty="0"/>
              <a:t>同源策略的意义：防御</a:t>
            </a:r>
            <a:r>
              <a:rPr lang="en-US" altLang="zh-CN" dirty="0"/>
              <a:t>XSS</a:t>
            </a:r>
            <a:r>
              <a:rPr lang="zh-CN" altLang="en-US" dirty="0"/>
              <a:t>（</a:t>
            </a:r>
            <a:r>
              <a:rPr lang="en-US" altLang="zh-CN" dirty="0"/>
              <a:t>Cross Site Scripting</a:t>
            </a:r>
            <a:r>
              <a:rPr lang="zh-CN" altLang="en-US" dirty="0"/>
              <a:t>）跨站脚本攻击的一种方法。</a:t>
            </a:r>
            <a:r>
              <a:rPr lang="en-US" altLang="zh-CN" dirty="0"/>
              <a:t>XSS</a:t>
            </a:r>
            <a:r>
              <a:rPr lang="zh-CN" altLang="en-US" dirty="0"/>
              <a:t>是在网页中利用开发漏洞注入的恶意脚本，引诱用户加载并执行。</a:t>
            </a:r>
            <a:endParaRPr lang="en-US" altLang="zh-CN" dirty="0"/>
          </a:p>
          <a:p>
            <a:endParaRPr lang="en-US" altLang="zh-CN" dirty="0"/>
          </a:p>
          <a:p>
            <a:r>
              <a:rPr lang="zh-CN" altLang="en-US" dirty="0"/>
              <a:t>案例：</a:t>
            </a:r>
            <a:endParaRPr lang="en-US" altLang="zh-CN" dirty="0"/>
          </a:p>
          <a:p>
            <a:r>
              <a:rPr lang="zh-CN" altLang="en-US" dirty="0"/>
              <a:t>假设有一个黑客叫做小黑，他从网上抓取了一堆美女图做了一个网站，每日访问量爆表。</a:t>
            </a:r>
            <a:br>
              <a:rPr lang="zh-CN" altLang="en-US" dirty="0"/>
            </a:br>
            <a:r>
              <a:rPr lang="zh-CN" altLang="en-US" dirty="0"/>
              <a:t>为了维护网站运行，小黑挂了一张收款码，觉得网站不错的可以适当资助一点，可是无奈伸手党太多，小黑的网站入不敷出。</a:t>
            </a:r>
            <a:br>
              <a:rPr lang="zh-CN" altLang="en-US" dirty="0"/>
            </a:br>
            <a:r>
              <a:rPr lang="zh-CN" altLang="en-US" dirty="0"/>
              <a:t>于是他非常生气的在网页中写了一段</a:t>
            </a:r>
            <a:r>
              <a:rPr lang="en-US" altLang="zh-CN" dirty="0" err="1"/>
              <a:t>js</a:t>
            </a:r>
            <a:r>
              <a:rPr lang="zh-CN" altLang="en-US" dirty="0"/>
              <a:t>代码，使用</a:t>
            </a:r>
            <a:r>
              <a:rPr lang="en-US" altLang="zh-CN" dirty="0"/>
              <a:t>ajax</a:t>
            </a:r>
            <a:r>
              <a:rPr lang="zh-CN" altLang="en-US" dirty="0"/>
              <a:t>向淘宝发起登陆请求，因为很多数人都访问过淘宝，所以电脑中存有淘宝的</a:t>
            </a:r>
            <a:r>
              <a:rPr lang="en-US" altLang="zh-CN" dirty="0"/>
              <a:t>cookie</a:t>
            </a:r>
            <a:r>
              <a:rPr lang="zh-CN" altLang="en-US" dirty="0"/>
              <a:t>，不需要输入账号密码直接就自动登录了，然后小黑在</a:t>
            </a:r>
            <a:r>
              <a:rPr lang="en-US" altLang="zh-CN" dirty="0"/>
              <a:t>ajax</a:t>
            </a:r>
            <a:r>
              <a:rPr lang="zh-CN" altLang="en-US" dirty="0"/>
              <a:t>回调函数中解析了淘宝返回的数据，得到了很多人的隐私信息，转手一卖，小黑的网站终于盈利了。</a:t>
            </a:r>
            <a:br>
              <a:rPr lang="zh-CN" altLang="en-US" dirty="0"/>
            </a:br>
            <a:r>
              <a:rPr lang="zh-CN" altLang="en-US" dirty="0"/>
              <a:t>如果跨域也可以发送</a:t>
            </a:r>
            <a:r>
              <a:rPr lang="en-US" altLang="zh-CN" dirty="0"/>
              <a:t>AJAX</a:t>
            </a:r>
            <a:r>
              <a:rPr lang="zh-CN" altLang="en-US" dirty="0"/>
              <a:t>请求的话，小黑就真的获取到了用户的隐私并成功获利了！！！</a:t>
            </a:r>
            <a:endParaRPr lang="en-US" altLang="zh-CN" dirty="0"/>
          </a:p>
          <a:p>
            <a:r>
              <a:rPr lang="zh-CN" altLang="en-US" dirty="0"/>
              <a:t>所以淘宝网就不允许小黑通过这种偷鸡的方式获取内容，规定只有淘宝的站点（</a:t>
            </a:r>
            <a:r>
              <a:rPr lang="en-US" altLang="zh-CN" dirty="0"/>
              <a:t>taobao.com</a:t>
            </a:r>
            <a:r>
              <a:rPr lang="zh-CN" altLang="en-US" dirty="0"/>
              <a:t>）产生的请求才可以获取内容，这就是同源策略。</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10</a:t>
            </a:fld>
            <a:endParaRPr lang="zh-CN" altLang="en-US"/>
          </a:p>
        </p:txBody>
      </p:sp>
    </p:spTree>
    <p:extLst>
      <p:ext uri="{BB962C8B-B14F-4D97-AF65-F5344CB8AC3E}">
        <p14:creationId xmlns:p14="http://schemas.microsoft.com/office/powerpoint/2010/main" val="125883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GET</a:t>
            </a:r>
            <a:r>
              <a:rPr lang="zh-CN" altLang="en-US" dirty="0"/>
              <a:t>和</a:t>
            </a:r>
            <a:r>
              <a:rPr lang="en-US" altLang="zh-CN" dirty="0"/>
              <a:t>POST</a:t>
            </a:r>
            <a:r>
              <a:rPr lang="zh-CN" altLang="en-US" dirty="0"/>
              <a:t>可以解决大多数问题，但是要关注一些其他类型的差异化特性。典型比较：</a:t>
            </a:r>
            <a:endParaRPr lang="en-US" altLang="zh-CN" dirty="0"/>
          </a:p>
          <a:p>
            <a:endParaRPr lang="en-US" altLang="zh-CN" dirty="0"/>
          </a:p>
          <a:p>
            <a:r>
              <a:rPr lang="en-US" altLang="zh-CN" dirty="0"/>
              <a:t>PUT</a:t>
            </a:r>
            <a:r>
              <a:rPr lang="zh-CN" altLang="en-US" dirty="0"/>
              <a:t>：幂等性，同样的</a:t>
            </a:r>
            <a:r>
              <a:rPr lang="en-US" altLang="zh-CN" dirty="0"/>
              <a:t>PUT</a:t>
            </a:r>
            <a:r>
              <a:rPr lang="zh-CN" altLang="en-US" dirty="0"/>
              <a:t>发多少次都是一样的。</a:t>
            </a:r>
            <a:endParaRPr lang="en-US" altLang="zh-CN" dirty="0"/>
          </a:p>
          <a:p>
            <a:r>
              <a:rPr lang="en-US" altLang="zh-CN" dirty="0"/>
              <a:t>POST</a:t>
            </a:r>
            <a:r>
              <a:rPr lang="zh-CN" altLang="en-US" dirty="0"/>
              <a:t>：缓存性，</a:t>
            </a:r>
            <a:r>
              <a:rPr lang="en-US" altLang="zh-CN" dirty="0"/>
              <a:t>PUT</a:t>
            </a:r>
            <a:r>
              <a:rPr lang="zh-CN" altLang="en-US" dirty="0"/>
              <a:t>就不行。</a:t>
            </a:r>
            <a:endParaRPr lang="en-US" altLang="zh-CN" dirty="0"/>
          </a:p>
          <a:p>
            <a:endParaRPr lang="en-US" altLang="zh-CN" dirty="0"/>
          </a:p>
          <a:p>
            <a:r>
              <a:rPr lang="zh-CN" altLang="en-US" dirty="0"/>
              <a:t>这些都是</a:t>
            </a:r>
            <a:r>
              <a:rPr lang="en-US" altLang="zh-CN" dirty="0"/>
              <a:t>W3C</a:t>
            </a:r>
            <a:r>
              <a:rPr lang="zh-CN" altLang="en-US" dirty="0"/>
              <a:t>规定的</a:t>
            </a:r>
            <a:r>
              <a:rPr lang="en-US" altLang="zh-CN" dirty="0"/>
              <a:t>HTTP</a:t>
            </a:r>
            <a:r>
              <a:rPr lang="zh-CN" altLang="en-US" dirty="0"/>
              <a:t>规范，违反其实也无所谓。</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11</a:t>
            </a:fld>
            <a:endParaRPr lang="zh-CN" altLang="en-US"/>
          </a:p>
        </p:txBody>
      </p:sp>
    </p:spTree>
    <p:extLst>
      <p:ext uri="{BB962C8B-B14F-4D97-AF65-F5344CB8AC3E}">
        <p14:creationId xmlns:p14="http://schemas.microsoft.com/office/powerpoint/2010/main" val="282665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a:t>
            </a:r>
            <a:endParaRPr lang="en-US" altLang="zh-CN" dirty="0"/>
          </a:p>
          <a:p>
            <a:endParaRPr lang="en-US" altLang="zh-CN" dirty="0"/>
          </a:p>
          <a:p>
            <a:r>
              <a:rPr lang="en-US" altLang="zh-CN" dirty="0"/>
              <a:t>HTML</a:t>
            </a:r>
            <a:r>
              <a:rPr lang="zh-CN" altLang="en-US" dirty="0"/>
              <a:t>是静态的富文本，必须用脚本使其动态化。</a:t>
            </a:r>
            <a:endParaRPr lang="en-US" altLang="zh-CN" dirty="0"/>
          </a:p>
          <a:p>
            <a:r>
              <a:rPr lang="en-US" altLang="zh-CN" dirty="0"/>
              <a:t>JS</a:t>
            </a:r>
            <a:r>
              <a:rPr lang="zh-CN" altLang="en-US" dirty="0"/>
              <a:t>和以</a:t>
            </a:r>
            <a:r>
              <a:rPr lang="en-US" altLang="zh-CN" dirty="0"/>
              <a:t>PHP</a:t>
            </a:r>
            <a:r>
              <a:rPr lang="zh-CN" altLang="en-US" dirty="0"/>
              <a:t>为代表的脚本语言最大的区别是运行位置不一样：</a:t>
            </a:r>
            <a:r>
              <a:rPr lang="en-US" altLang="zh-CN" dirty="0"/>
              <a:t>JS</a:t>
            </a:r>
            <a:r>
              <a:rPr lang="zh-CN" altLang="en-US" dirty="0"/>
              <a:t>在浏览器，</a:t>
            </a:r>
            <a:r>
              <a:rPr lang="en-US" altLang="zh-CN" dirty="0"/>
              <a:t>PHP</a:t>
            </a:r>
            <a:r>
              <a:rPr lang="zh-CN" altLang="en-US" dirty="0"/>
              <a:t>在服务器。</a:t>
            </a:r>
            <a:endParaRPr lang="en-US" altLang="zh-CN" dirty="0"/>
          </a:p>
          <a:p>
            <a:r>
              <a:rPr lang="zh-CN" altLang="en-US" dirty="0"/>
              <a:t>这很重要，意味着：</a:t>
            </a:r>
            <a:r>
              <a:rPr lang="en-US" altLang="zh-CN" dirty="0"/>
              <a:t>PHP</a:t>
            </a:r>
            <a:r>
              <a:rPr lang="zh-CN" altLang="en-US" dirty="0"/>
              <a:t>处理出来的动态是数据库或服务器会话赋予的；</a:t>
            </a:r>
            <a:r>
              <a:rPr lang="en-US" altLang="zh-CN" dirty="0"/>
              <a:t>JS</a:t>
            </a:r>
            <a:r>
              <a:rPr lang="zh-CN" altLang="en-US" dirty="0"/>
              <a:t>处理出来的东西都是浏览器内部过家家的产物。</a:t>
            </a:r>
            <a:endParaRPr lang="en-US" altLang="zh-CN" dirty="0"/>
          </a:p>
          <a:p>
            <a:r>
              <a:rPr lang="en-US" altLang="zh-CN" dirty="0"/>
              <a:t>PHP</a:t>
            </a:r>
            <a:r>
              <a:rPr lang="zh-CN" altLang="en-US" dirty="0"/>
              <a:t>的这种工作方式也可以理解为模板。</a:t>
            </a:r>
            <a:endParaRPr lang="en-US" altLang="zh-CN" dirty="0"/>
          </a:p>
          <a:p>
            <a:r>
              <a:rPr lang="zh-CN" altLang="en-US" dirty="0"/>
              <a:t>显然，</a:t>
            </a:r>
            <a:r>
              <a:rPr lang="en-US" altLang="zh-CN" dirty="0"/>
              <a:t>PHP</a:t>
            </a:r>
            <a:r>
              <a:rPr lang="zh-CN" altLang="en-US" dirty="0"/>
              <a:t>更重要，后端更重要；槽点是，每次向服务器要数据都得重新跑一遍</a:t>
            </a:r>
            <a:r>
              <a:rPr lang="en-US" altLang="zh-CN" dirty="0"/>
              <a:t>PHP</a:t>
            </a:r>
            <a:r>
              <a:rPr lang="zh-CN" altLang="en-US" dirty="0"/>
              <a:t>，即页面跳转。</a:t>
            </a:r>
            <a:endParaRPr lang="en-US" altLang="zh-CN" dirty="0"/>
          </a:p>
          <a:p>
            <a:endParaRPr lang="en-US" altLang="zh-CN" dirty="0"/>
          </a:p>
          <a:p>
            <a:r>
              <a:rPr lang="zh-CN" altLang="en-US" dirty="0"/>
              <a:t>变革</a:t>
            </a:r>
            <a:endParaRPr lang="en-US" altLang="zh-CN" dirty="0"/>
          </a:p>
          <a:p>
            <a:endParaRPr lang="en-US" altLang="zh-CN" dirty="0"/>
          </a:p>
          <a:p>
            <a:r>
              <a:rPr lang="en-US" altLang="zh-CN" dirty="0"/>
              <a:t>AJAX</a:t>
            </a:r>
            <a:r>
              <a:rPr lang="zh-CN" altLang="en-US" dirty="0"/>
              <a:t>使得浏览器中的</a:t>
            </a:r>
            <a:r>
              <a:rPr lang="en-US" altLang="zh-CN" dirty="0"/>
              <a:t>JS</a:t>
            </a:r>
            <a:r>
              <a:rPr lang="zh-CN" altLang="en-US" dirty="0"/>
              <a:t>引擎可以动态地向服务器要数据了，同时不必跳转页面，前端的春天来了。</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13</a:t>
            </a:fld>
            <a:endParaRPr lang="zh-CN" altLang="en-US"/>
          </a:p>
        </p:txBody>
      </p:sp>
    </p:spTree>
    <p:extLst>
      <p:ext uri="{BB962C8B-B14F-4D97-AF65-F5344CB8AC3E}">
        <p14:creationId xmlns:p14="http://schemas.microsoft.com/office/powerpoint/2010/main" val="166779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十年来，基于</a:t>
            </a:r>
            <a:r>
              <a:rPr lang="en-US" altLang="zh-CN" dirty="0"/>
              <a:t>AJAX</a:t>
            </a:r>
            <a:r>
              <a:rPr lang="zh-CN" altLang="en-US" dirty="0"/>
              <a:t>产生的各种傻瓜度的框架非常多，竞争异常激烈，也被许多前端工人吐槽学不过来。</a:t>
            </a:r>
            <a:endParaRPr lang="en-US" altLang="zh-CN" dirty="0"/>
          </a:p>
          <a:p>
            <a:endParaRPr lang="en-US" altLang="zh-CN" dirty="0"/>
          </a:p>
          <a:p>
            <a:r>
              <a:rPr lang="zh-CN" altLang="en-US" dirty="0"/>
              <a:t>本质上，前端工程化了，开始像曾经的后端思考体面人的问题了。</a:t>
            </a:r>
            <a:endParaRPr lang="en-US" altLang="zh-CN" dirty="0"/>
          </a:p>
          <a:p>
            <a:endParaRPr lang="en-US" altLang="zh-CN" dirty="0"/>
          </a:p>
          <a:p>
            <a:r>
              <a:rPr lang="zh-CN" altLang="en-US" dirty="0"/>
              <a:t>工程化：增加业务逻辑</a:t>
            </a:r>
            <a:r>
              <a:rPr lang="en-US" altLang="zh-CN" dirty="0">
                <a:sym typeface="Wingdings" panose="05000000000000000000" pitchFamily="2" charset="2"/>
              </a:rPr>
              <a:t></a:t>
            </a:r>
            <a:r>
              <a:rPr lang="zh-CN" altLang="en-US" dirty="0">
                <a:sym typeface="Wingdings" panose="05000000000000000000" pitchFamily="2" charset="2"/>
              </a:rPr>
              <a:t>业务逻辑变得越来越复杂</a:t>
            </a:r>
            <a:r>
              <a:rPr lang="en-US" altLang="zh-CN" dirty="0">
                <a:sym typeface="Wingdings" panose="05000000000000000000" pitchFamily="2" charset="2"/>
              </a:rPr>
              <a:t></a:t>
            </a:r>
            <a:r>
              <a:rPr lang="zh-CN" altLang="en-US" dirty="0">
                <a:sym typeface="Wingdings" panose="05000000000000000000" pitchFamily="2" charset="2"/>
              </a:rPr>
              <a:t>应用架构模型规范工程结构</a:t>
            </a:r>
            <a:r>
              <a:rPr lang="en-US" altLang="zh-CN" dirty="0">
                <a:sym typeface="Wingdings" panose="05000000000000000000" pitchFamily="2" charset="2"/>
              </a:rPr>
              <a:t></a:t>
            </a:r>
            <a:r>
              <a:rPr lang="zh-CN" altLang="en-US" dirty="0">
                <a:sym typeface="Wingdings" panose="05000000000000000000" pitchFamily="2" charset="2"/>
              </a:rPr>
              <a:t>基于架构模型树立规范进一步定制编程框架简化开发流程</a:t>
            </a:r>
            <a:endParaRPr lang="en-US" altLang="zh-CN" dirty="0">
              <a:sym typeface="Wingdings" panose="05000000000000000000" pitchFamily="2" charset="2"/>
            </a:endParaRPr>
          </a:p>
          <a:p>
            <a:r>
              <a:rPr lang="zh-CN" altLang="en-US" dirty="0">
                <a:sym typeface="Wingdings" panose="05000000000000000000" pitchFamily="2" charset="2"/>
              </a:rPr>
              <a:t>工程化的本质：能力越大，责任越大，约束越重要。</a:t>
            </a:r>
            <a:endParaRPr lang="en-US" altLang="zh-CN" dirty="0">
              <a:sym typeface="Wingdings" panose="05000000000000000000" pitchFamily="2" charset="2"/>
            </a:endParaRPr>
          </a:p>
          <a:p>
            <a:r>
              <a:rPr lang="zh-CN" altLang="en-US" dirty="0">
                <a:sym typeface="Wingdings" panose="05000000000000000000" pitchFamily="2" charset="2"/>
              </a:rPr>
              <a:t>为什么会工程化：根本上说，浏览器</a:t>
            </a:r>
            <a:r>
              <a:rPr lang="en-US" altLang="zh-CN" dirty="0">
                <a:sym typeface="Wingdings" panose="05000000000000000000" pitchFamily="2" charset="2"/>
              </a:rPr>
              <a:t>/</a:t>
            </a:r>
            <a:r>
              <a:rPr lang="zh-CN" altLang="en-US" dirty="0">
                <a:sym typeface="Wingdings" panose="05000000000000000000" pitchFamily="2" charset="2"/>
              </a:rPr>
              <a:t>客户端业务具有独特优势，是服务端业务无法替代的（实际上在过去是一部分</a:t>
            </a:r>
            <a:r>
              <a:rPr lang="en-US" altLang="zh-CN" dirty="0">
                <a:sym typeface="Wingdings" panose="05000000000000000000" pitchFamily="2" charset="2"/>
              </a:rPr>
              <a:t>C/S</a:t>
            </a:r>
            <a:r>
              <a:rPr lang="zh-CN" altLang="en-US" dirty="0">
                <a:sym typeface="Wingdings" panose="05000000000000000000" pitchFamily="2" charset="2"/>
              </a:rPr>
              <a:t>架构的桌面软件的职能，典型的例子</a:t>
            </a:r>
            <a:r>
              <a:rPr lang="en-US" altLang="zh-CN" dirty="0">
                <a:sym typeface="Wingdings" panose="05000000000000000000" pitchFamily="2" charset="2"/>
              </a:rPr>
              <a:t>Brain Viewer</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浏览器里面跑的应用和桌面应用程序除了语言带来的运行效率和透明度以外没有实质性区别，浏览器实际上是一个微型操作系统。</a:t>
            </a:r>
            <a:endParaRPr lang="zh-CN" altLang="en-US" dirty="0"/>
          </a:p>
        </p:txBody>
      </p:sp>
      <p:sp>
        <p:nvSpPr>
          <p:cNvPr id="4" name="灯片编号占位符 3"/>
          <p:cNvSpPr>
            <a:spLocks noGrp="1"/>
          </p:cNvSpPr>
          <p:nvPr>
            <p:ph type="sldNum" sz="quarter" idx="5"/>
          </p:nvPr>
        </p:nvSpPr>
        <p:spPr/>
        <p:txBody>
          <a:bodyPr/>
          <a:lstStyle/>
          <a:p>
            <a:fld id="{DD7BC41A-08BC-4044-9BE0-291678843918}" type="slidenum">
              <a:rPr lang="zh-CN" altLang="en-US" smtClean="0"/>
              <a:t>14</a:t>
            </a:fld>
            <a:endParaRPr lang="zh-CN" altLang="en-US"/>
          </a:p>
        </p:txBody>
      </p:sp>
    </p:spTree>
    <p:extLst>
      <p:ext uri="{BB962C8B-B14F-4D97-AF65-F5344CB8AC3E}">
        <p14:creationId xmlns:p14="http://schemas.microsoft.com/office/powerpoint/2010/main" val="380569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ARV</a:t>
            </a:r>
            <a:r>
              <a:rPr lang="zh-CN" altLang="en-US" dirty="0"/>
              <a:t>看上去似乎工作量更大，但是他们摆脱了传统</a:t>
            </a:r>
            <a:r>
              <a:rPr lang="en-US" altLang="zh-CN" dirty="0"/>
              <a:t>HTML</a:t>
            </a:r>
            <a:r>
              <a:rPr lang="zh-CN" altLang="en-US" dirty="0"/>
              <a:t>设计模式的束缚，提供了一个架空的抽象层。</a:t>
            </a:r>
            <a:endParaRPr lang="en-US" altLang="zh-CN" dirty="0"/>
          </a:p>
          <a:p>
            <a:endParaRPr lang="en-US" altLang="zh-CN" dirty="0"/>
          </a:p>
          <a:p>
            <a:r>
              <a:rPr lang="zh-CN" altLang="en-US" dirty="0"/>
              <a:t>好处在于，从</a:t>
            </a:r>
            <a:r>
              <a:rPr lang="en-US" altLang="zh-CN" dirty="0"/>
              <a:t>0</a:t>
            </a:r>
            <a:r>
              <a:rPr lang="zh-CN" altLang="en-US" dirty="0"/>
              <a:t>开始造轮子的成本大大降低（当然，学习框架本身还是有成本的，但边际收益高）而且轮子之间的交流难度降低、兼容性提高，社区生态蓬勃发展。</a:t>
            </a:r>
          </a:p>
        </p:txBody>
      </p:sp>
      <p:sp>
        <p:nvSpPr>
          <p:cNvPr id="4" name="灯片编号占位符 3"/>
          <p:cNvSpPr>
            <a:spLocks noGrp="1"/>
          </p:cNvSpPr>
          <p:nvPr>
            <p:ph type="sldNum" sz="quarter" idx="5"/>
          </p:nvPr>
        </p:nvSpPr>
        <p:spPr/>
        <p:txBody>
          <a:bodyPr/>
          <a:lstStyle/>
          <a:p>
            <a:fld id="{DD7BC41A-08BC-4044-9BE0-291678843918}" type="slidenum">
              <a:rPr lang="zh-CN" altLang="en-US" smtClean="0"/>
              <a:t>15</a:t>
            </a:fld>
            <a:endParaRPr lang="zh-CN" altLang="en-US"/>
          </a:p>
        </p:txBody>
      </p:sp>
    </p:spTree>
    <p:extLst>
      <p:ext uri="{BB962C8B-B14F-4D97-AF65-F5344CB8AC3E}">
        <p14:creationId xmlns:p14="http://schemas.microsoft.com/office/powerpoint/2010/main" val="346346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426F3AC-8105-4FB9-95B6-427034841679}" type="datetime1">
              <a:rPr lang="zh-CN" altLang="en-US" smtClean="0"/>
              <a:t>2021/7/21</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B8518B3-C738-4508-AFB2-0F984AB862A3}"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5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E51EF60-3D26-4AEA-AC94-5B9219CEA0FD}" type="datetime1">
              <a:rPr lang="zh-CN" altLang="en-US" smtClean="0"/>
              <a:t>2021/7/21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76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D6960D-A4FB-492F-8D52-F02586BCC889}" type="datetime1">
              <a:rPr lang="zh-CN" altLang="en-US" smtClean="0"/>
              <a:t>2021/7/21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05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86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F81CC45-A2A0-46E9-859F-253DA251AAD8}" type="datetime1">
              <a:rPr lang="zh-CN" altLang="en-US" smtClean="0"/>
              <a:t>2021/7/21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32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30D4EAE-B615-4199-9AC8-4AB9514B6E7E}" type="datetime1">
              <a:rPr lang="zh-CN" altLang="en-US" smtClean="0"/>
              <a:t>2021/7/21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115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0068B1C-6AA7-4104-A252-1EF1668BCE63}" type="datetime1">
              <a:rPr lang="zh-CN" altLang="en-US" smtClean="0"/>
              <a:t>2021/7/21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612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FF3DD56-6076-44EC-8268-6ED69A10EBF7}" type="datetime1">
              <a:rPr lang="zh-CN" altLang="en-US" smtClean="0"/>
              <a:t>2021/7/21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75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82D9D-1854-4445-8A7F-EF18BEB6BE18}" type="datetime1">
              <a:rPr lang="zh-CN" altLang="en-US" smtClean="0"/>
              <a:t>2021/7/21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B8518B3-C738-4508-AFB2-0F984AB862A3}" type="slidenum">
              <a:rPr lang="zh-CN" altLang="en-US" smtClean="0"/>
              <a:t>‹#›</a:t>
            </a:fld>
            <a:endParaRPr lang="zh-CN" altLang="en-US"/>
          </a:p>
        </p:txBody>
      </p:sp>
    </p:spTree>
    <p:extLst>
      <p:ext uri="{BB962C8B-B14F-4D97-AF65-F5344CB8AC3E}">
        <p14:creationId xmlns:p14="http://schemas.microsoft.com/office/powerpoint/2010/main" val="3816321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A79411D-03C6-4E8D-88DE-B407B0392414}" type="datetime1">
              <a:rPr lang="zh-CN" altLang="en-US" smtClean="0"/>
              <a:t>2021/7/21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474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76AF39-F2AF-4228-9C54-91466B93C8F1}" type="datetime1">
              <a:rPr lang="zh-CN" altLang="en-US" smtClean="0"/>
              <a:t>2021/7/21</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B8518B3-C738-4508-AFB2-0F984AB862A3}"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3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798EC5F-F639-41C7-A0FB-F8F54E3520A0}" type="datetime1">
              <a:rPr lang="zh-CN" altLang="en-US" smtClean="0"/>
              <a:t>2021/7/21</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B8518B3-C738-4508-AFB2-0F984AB862A3}"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9941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zhuanlan.zhihu.com/p/10053620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mozilla.org/zh-CN/docs/orphaned/Web/JavaScript" TargetMode="External"/><Relationship Id="rId2" Type="http://schemas.openxmlformats.org/officeDocument/2006/relationships/hyperlink" Target="https://developer.mozilla.org/zh-CN/docs/Learn/Getting_started_with_the_we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22061C2-B9D9-4CEB-B591-89613A1CB5E5}"/>
              </a:ext>
            </a:extLst>
          </p:cNvPr>
          <p:cNvSpPr>
            <a:spLocks noGrp="1"/>
          </p:cNvSpPr>
          <p:nvPr>
            <p:ph type="ctrTitle"/>
          </p:nvPr>
        </p:nvSpPr>
        <p:spPr/>
        <p:txBody>
          <a:bodyPr>
            <a:normAutofit/>
          </a:bodyPr>
          <a:lstStyle/>
          <a:p>
            <a:r>
              <a:rPr lang="en-US" altLang="zh-CN" dirty="0"/>
              <a:t>2021Web</a:t>
            </a:r>
            <a:r>
              <a:rPr lang="zh-CN" altLang="en-US" dirty="0"/>
              <a:t>开发技术</a:t>
            </a:r>
            <a:br>
              <a:rPr lang="en-US" altLang="zh-CN" dirty="0"/>
            </a:br>
            <a:r>
              <a:rPr lang="zh-CN" altLang="en-US" dirty="0"/>
              <a:t>理论与实践系列课程</a:t>
            </a:r>
          </a:p>
        </p:txBody>
      </p:sp>
      <p:sp>
        <p:nvSpPr>
          <p:cNvPr id="7" name="副标题 6">
            <a:extLst>
              <a:ext uri="{FF2B5EF4-FFF2-40B4-BE49-F238E27FC236}">
                <a16:creationId xmlns:a16="http://schemas.microsoft.com/office/drawing/2014/main" id="{E5DDDC00-BEC0-4777-BFE3-8948C6689D6C}"/>
              </a:ext>
            </a:extLst>
          </p:cNvPr>
          <p:cNvSpPr>
            <a:spLocks noGrp="1"/>
          </p:cNvSpPr>
          <p:nvPr>
            <p:ph type="subTitle" idx="1"/>
          </p:nvPr>
        </p:nvSpPr>
        <p:spPr/>
        <p:txBody>
          <a:bodyPr/>
          <a:lstStyle/>
          <a:p>
            <a:r>
              <a:rPr lang="zh-CN" altLang="en-US" dirty="0"/>
              <a:t>讲师：赵作翰</a:t>
            </a:r>
          </a:p>
        </p:txBody>
      </p:sp>
      <p:sp>
        <p:nvSpPr>
          <p:cNvPr id="4" name="日期占位符 3">
            <a:extLst>
              <a:ext uri="{FF2B5EF4-FFF2-40B4-BE49-F238E27FC236}">
                <a16:creationId xmlns:a16="http://schemas.microsoft.com/office/drawing/2014/main" id="{B8774054-C680-48A8-8D71-AB17376CC19D}"/>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45A7C2A6-E379-4343-9F78-85FD4ABC234C}"/>
              </a:ext>
            </a:extLst>
          </p:cNvPr>
          <p:cNvSpPr>
            <a:spLocks noGrp="1"/>
          </p:cNvSpPr>
          <p:nvPr>
            <p:ph type="sldNum" sz="quarter" idx="12"/>
          </p:nvPr>
        </p:nvSpPr>
        <p:spPr/>
        <p:txBody>
          <a:bodyPr/>
          <a:lstStyle/>
          <a:p>
            <a:fld id="{4B8518B3-C738-4508-AFB2-0F984AB862A3}" type="slidenum">
              <a:rPr lang="zh-CN" altLang="en-US" smtClean="0"/>
              <a:t>1</a:t>
            </a:fld>
            <a:endParaRPr lang="zh-CN" altLang="en-US"/>
          </a:p>
        </p:txBody>
      </p:sp>
    </p:spTree>
    <p:extLst>
      <p:ext uri="{BB962C8B-B14F-4D97-AF65-F5344CB8AC3E}">
        <p14:creationId xmlns:p14="http://schemas.microsoft.com/office/powerpoint/2010/main" val="351591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5D89C-150C-4AB9-881E-5A91698EDCC1}"/>
              </a:ext>
            </a:extLst>
          </p:cNvPr>
          <p:cNvSpPr>
            <a:spLocks noGrp="1"/>
          </p:cNvSpPr>
          <p:nvPr>
            <p:ph type="title"/>
          </p:nvPr>
        </p:nvSpPr>
        <p:spPr/>
        <p:txBody>
          <a:bodyPr/>
          <a:lstStyle/>
          <a:p>
            <a:r>
              <a:rPr lang="zh-CN" altLang="en-US" dirty="0"/>
              <a:t>扫盲：</a:t>
            </a:r>
            <a:r>
              <a:rPr lang="en-US" altLang="zh-CN" dirty="0"/>
              <a:t>HTTP</a:t>
            </a:r>
            <a:r>
              <a:rPr lang="zh-CN" altLang="en-US" dirty="0"/>
              <a:t>特性</a:t>
            </a:r>
          </a:p>
        </p:txBody>
      </p:sp>
      <p:sp>
        <p:nvSpPr>
          <p:cNvPr id="9" name="内容占位符 8">
            <a:extLst>
              <a:ext uri="{FF2B5EF4-FFF2-40B4-BE49-F238E27FC236}">
                <a16:creationId xmlns:a16="http://schemas.microsoft.com/office/drawing/2014/main" id="{BF7035BA-AC01-4EB2-9C0D-2A949855F478}"/>
              </a:ext>
            </a:extLst>
          </p:cNvPr>
          <p:cNvSpPr>
            <a:spLocks noGrp="1"/>
          </p:cNvSpPr>
          <p:nvPr>
            <p:ph idx="1"/>
          </p:nvPr>
        </p:nvSpPr>
        <p:spPr>
          <a:xfrm>
            <a:off x="1451579" y="2015732"/>
            <a:ext cx="9603275" cy="3822765"/>
          </a:xfrm>
        </p:spPr>
        <p:txBody>
          <a:bodyPr>
            <a:normAutofit fontScale="92500" lnSpcReduction="20000"/>
          </a:bodyPr>
          <a:lstStyle/>
          <a:p>
            <a:r>
              <a:rPr lang="en-US" altLang="zh-CN" dirty="0"/>
              <a:t>HTTP</a:t>
            </a:r>
            <a:r>
              <a:rPr lang="zh-CN" altLang="en-US" dirty="0"/>
              <a:t>是个一锤子买卖，通常完成后就断开连接。</a:t>
            </a:r>
            <a:endParaRPr lang="en-US" altLang="zh-CN" dirty="0"/>
          </a:p>
          <a:p>
            <a:r>
              <a:rPr lang="en-US" altLang="zh-CN" dirty="0"/>
              <a:t>HTTP</a:t>
            </a:r>
            <a:r>
              <a:rPr lang="zh-CN" altLang="en-US" dirty="0"/>
              <a:t>是无状态的（</a:t>
            </a:r>
            <a:r>
              <a:rPr lang="en-US" altLang="zh-CN" dirty="0"/>
              <a:t>stateless</a:t>
            </a:r>
            <a:r>
              <a:rPr lang="zh-CN" altLang="en-US" dirty="0"/>
              <a:t>），但可以利用</a:t>
            </a:r>
            <a:r>
              <a:rPr lang="en-US" altLang="zh-CN" dirty="0"/>
              <a:t>cookies</a:t>
            </a:r>
            <a:r>
              <a:rPr lang="zh-CN" altLang="en-US" dirty="0"/>
              <a:t>缓存技术与服务器构建会话（</a:t>
            </a:r>
            <a:r>
              <a:rPr lang="en-US" altLang="zh-CN" dirty="0"/>
              <a:t>session</a:t>
            </a:r>
            <a:r>
              <a:rPr lang="zh-CN" altLang="en-US" dirty="0"/>
              <a:t>），从而实现某种意义上的状态。常见于用户登录。</a:t>
            </a:r>
            <a:endParaRPr lang="en-US" altLang="zh-CN" dirty="0"/>
          </a:p>
          <a:p>
            <a:r>
              <a:rPr lang="zh-CN" altLang="en-US" dirty="0"/>
              <a:t>一个开发中常见的坑：</a:t>
            </a:r>
            <a:r>
              <a:rPr lang="en-US" altLang="zh-CN" dirty="0"/>
              <a:t>CORS</a:t>
            </a:r>
            <a:r>
              <a:rPr lang="zh-CN" altLang="en-US" dirty="0"/>
              <a:t>跨域资源共享</a:t>
            </a:r>
            <a:endParaRPr lang="en-US" altLang="zh-CN" dirty="0"/>
          </a:p>
          <a:p>
            <a:pPr lvl="1"/>
            <a:r>
              <a:rPr lang="zh-CN" altLang="en-US" dirty="0"/>
              <a:t>安全问题：浏览器对服务器的资源访问可能进行了跳转。</a:t>
            </a:r>
            <a:endParaRPr lang="en-US" altLang="zh-CN" dirty="0"/>
          </a:p>
          <a:p>
            <a:pPr lvl="1"/>
            <a:r>
              <a:rPr lang="zh-CN" altLang="en-US" dirty="0"/>
              <a:t>同源策略：默认情况下，我从哪里加载的页面，就只能向同一个源请求数据。</a:t>
            </a:r>
            <a:endParaRPr lang="en-US" altLang="zh-CN" dirty="0"/>
          </a:p>
          <a:p>
            <a:pPr lvl="1"/>
            <a:r>
              <a:rPr lang="en-US" altLang="zh-CN" dirty="0"/>
              <a:t>Access-Control-Allow-Origin</a:t>
            </a:r>
            <a:r>
              <a:rPr lang="zh-CN" altLang="en-US" dirty="0"/>
              <a:t>：可以被额外访问的源</a:t>
            </a:r>
            <a:endParaRPr lang="en-US" altLang="zh-CN" dirty="0"/>
          </a:p>
          <a:p>
            <a:pPr lvl="1"/>
            <a:r>
              <a:rPr lang="en-US" altLang="zh-CN" dirty="0"/>
              <a:t>Origin</a:t>
            </a:r>
            <a:r>
              <a:rPr lang="zh-CN" altLang="en-US" dirty="0"/>
              <a:t>：网页的源</a:t>
            </a:r>
            <a:endParaRPr lang="en-US" altLang="zh-CN" dirty="0"/>
          </a:p>
          <a:p>
            <a:pPr lvl="1"/>
            <a:r>
              <a:rPr lang="zh-CN" altLang="en-US" dirty="0"/>
              <a:t>允许跨域的请求类型、时间限制、头</a:t>
            </a:r>
            <a:r>
              <a:rPr lang="en-US" altLang="zh-CN" dirty="0"/>
              <a:t>…</a:t>
            </a:r>
          </a:p>
          <a:p>
            <a:pPr lvl="1"/>
            <a:r>
              <a:rPr lang="zh-CN" altLang="en-US" dirty="0"/>
              <a:t>为了解决这个问题，除了可以在前端直接写向同源发的请求（那么相应的位置就需要一个反向代理），也可以在后端进行配置。</a:t>
            </a:r>
          </a:p>
        </p:txBody>
      </p:sp>
      <p:sp>
        <p:nvSpPr>
          <p:cNvPr id="7" name="日期占位符 6">
            <a:extLst>
              <a:ext uri="{FF2B5EF4-FFF2-40B4-BE49-F238E27FC236}">
                <a16:creationId xmlns:a16="http://schemas.microsoft.com/office/drawing/2014/main" id="{6A9A9908-729F-43D5-9A47-735F7EF271FF}"/>
              </a:ext>
            </a:extLst>
          </p:cNvPr>
          <p:cNvSpPr>
            <a:spLocks noGrp="1"/>
          </p:cNvSpPr>
          <p:nvPr>
            <p:ph type="dt" sz="half" idx="10"/>
          </p:nvPr>
        </p:nvSpPr>
        <p:spPr/>
        <p:txBody>
          <a:bodyPr/>
          <a:lstStyle/>
          <a:p>
            <a:fld id="{00068B1C-6AA7-4104-A252-1EF1668BCE63}" type="datetime1">
              <a:rPr lang="zh-CN" altLang="en-US" smtClean="0"/>
              <a:t>2021/7/21</a:t>
            </a:fld>
            <a:endParaRPr lang="zh-CN" altLang="en-US"/>
          </a:p>
        </p:txBody>
      </p:sp>
      <p:sp>
        <p:nvSpPr>
          <p:cNvPr id="8" name="灯片编号占位符 7">
            <a:extLst>
              <a:ext uri="{FF2B5EF4-FFF2-40B4-BE49-F238E27FC236}">
                <a16:creationId xmlns:a16="http://schemas.microsoft.com/office/drawing/2014/main" id="{46AACAD1-E916-461E-9678-CA4634799697}"/>
              </a:ext>
            </a:extLst>
          </p:cNvPr>
          <p:cNvSpPr>
            <a:spLocks noGrp="1"/>
          </p:cNvSpPr>
          <p:nvPr>
            <p:ph type="sldNum" sz="quarter" idx="12"/>
          </p:nvPr>
        </p:nvSpPr>
        <p:spPr/>
        <p:txBody>
          <a:bodyPr/>
          <a:lstStyle/>
          <a:p>
            <a:fld id="{4B8518B3-C738-4508-AFB2-0F984AB862A3}" type="slidenum">
              <a:rPr lang="zh-CN" altLang="en-US" smtClean="0"/>
              <a:t>10</a:t>
            </a:fld>
            <a:endParaRPr lang="zh-CN" altLang="en-US"/>
          </a:p>
        </p:txBody>
      </p:sp>
      <p:pic>
        <p:nvPicPr>
          <p:cNvPr id="10" name="图片 9">
            <a:extLst>
              <a:ext uri="{FF2B5EF4-FFF2-40B4-BE49-F238E27FC236}">
                <a16:creationId xmlns:a16="http://schemas.microsoft.com/office/drawing/2014/main" id="{77ACE103-32C2-4054-A139-AC44AA5DCEFA}"/>
              </a:ext>
            </a:extLst>
          </p:cNvPr>
          <p:cNvPicPr>
            <a:picLocks noChangeAspect="1"/>
          </p:cNvPicPr>
          <p:nvPr/>
        </p:nvPicPr>
        <p:blipFill>
          <a:blip r:embed="rId3"/>
          <a:stretch>
            <a:fillRect/>
          </a:stretch>
        </p:blipFill>
        <p:spPr>
          <a:xfrm>
            <a:off x="8569544" y="4359165"/>
            <a:ext cx="2524119" cy="195262"/>
          </a:xfrm>
          <a:prstGeom prst="rect">
            <a:avLst/>
          </a:prstGeom>
        </p:spPr>
      </p:pic>
    </p:spTree>
    <p:extLst>
      <p:ext uri="{BB962C8B-B14F-4D97-AF65-F5344CB8AC3E}">
        <p14:creationId xmlns:p14="http://schemas.microsoft.com/office/powerpoint/2010/main" val="327208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7FD8A-3C1A-4CE4-9E05-F3935D724A8B}"/>
              </a:ext>
            </a:extLst>
          </p:cNvPr>
          <p:cNvSpPr>
            <a:spLocks noGrp="1"/>
          </p:cNvSpPr>
          <p:nvPr>
            <p:ph type="title"/>
          </p:nvPr>
        </p:nvSpPr>
        <p:spPr/>
        <p:txBody>
          <a:bodyPr/>
          <a:lstStyle/>
          <a:p>
            <a:r>
              <a:rPr lang="zh-CN" altLang="en-US" dirty="0"/>
              <a:t>扫盲：</a:t>
            </a:r>
            <a:r>
              <a:rPr lang="en-US" altLang="zh-CN" dirty="0"/>
              <a:t>HTTP</a:t>
            </a:r>
            <a:r>
              <a:rPr lang="zh-CN" altLang="en-US" dirty="0"/>
              <a:t>请求类型</a:t>
            </a:r>
          </a:p>
        </p:txBody>
      </p:sp>
      <p:sp>
        <p:nvSpPr>
          <p:cNvPr id="3" name="内容占位符 2">
            <a:extLst>
              <a:ext uri="{FF2B5EF4-FFF2-40B4-BE49-F238E27FC236}">
                <a16:creationId xmlns:a16="http://schemas.microsoft.com/office/drawing/2014/main" id="{17A9BFB4-2DB4-4C47-B370-EF9FFA4A81CF}"/>
              </a:ext>
            </a:extLst>
          </p:cNvPr>
          <p:cNvSpPr>
            <a:spLocks noGrp="1"/>
          </p:cNvSpPr>
          <p:nvPr>
            <p:ph idx="1"/>
          </p:nvPr>
        </p:nvSpPr>
        <p:spPr/>
        <p:txBody>
          <a:bodyPr/>
          <a:lstStyle/>
          <a:p>
            <a:r>
              <a:rPr lang="en-US" altLang="zh-CN" dirty="0">
                <a:solidFill>
                  <a:srgbClr val="FF0000"/>
                </a:solidFill>
              </a:rPr>
              <a:t>GET</a:t>
            </a:r>
            <a:r>
              <a:rPr lang="zh-CN" altLang="en-US" dirty="0">
                <a:solidFill>
                  <a:srgbClr val="FF0000"/>
                </a:solidFill>
              </a:rPr>
              <a:t>：伸手党的最爱，然而是裸奔</a:t>
            </a:r>
            <a:endParaRPr lang="en-US" altLang="zh-CN" dirty="0">
              <a:solidFill>
                <a:srgbClr val="FF0000"/>
              </a:solidFill>
            </a:endParaRPr>
          </a:p>
          <a:p>
            <a:r>
              <a:rPr lang="en-US" altLang="zh-CN" dirty="0">
                <a:solidFill>
                  <a:srgbClr val="FF0000"/>
                </a:solidFill>
              </a:rPr>
              <a:t>POST</a:t>
            </a:r>
            <a:r>
              <a:rPr lang="zh-CN" altLang="en-US" dirty="0">
                <a:solidFill>
                  <a:srgbClr val="FF0000"/>
                </a:solidFill>
              </a:rPr>
              <a:t>：本意上传，也可以用于修改</a:t>
            </a:r>
            <a:endParaRPr lang="en-US" altLang="zh-CN" dirty="0">
              <a:solidFill>
                <a:srgbClr val="FF0000"/>
              </a:solidFill>
            </a:endParaRPr>
          </a:p>
          <a:p>
            <a:r>
              <a:rPr lang="en-US" altLang="zh-CN" dirty="0"/>
              <a:t>PUT</a:t>
            </a:r>
            <a:r>
              <a:rPr lang="zh-CN" altLang="en-US" dirty="0"/>
              <a:t>：更新</a:t>
            </a:r>
            <a:endParaRPr lang="en-US" altLang="zh-CN" dirty="0"/>
          </a:p>
          <a:p>
            <a:r>
              <a:rPr lang="en-US" altLang="zh-CN" dirty="0"/>
              <a:t>DELETE</a:t>
            </a:r>
            <a:r>
              <a:rPr lang="zh-CN" altLang="en-US" dirty="0"/>
              <a:t>：删除</a:t>
            </a:r>
            <a:endParaRPr lang="en-US" altLang="zh-CN" dirty="0"/>
          </a:p>
          <a:p>
            <a:r>
              <a:rPr lang="en-US" altLang="zh-CN" dirty="0"/>
              <a:t>TRACE</a:t>
            </a:r>
            <a:r>
              <a:rPr lang="zh-CN" altLang="en-US" dirty="0"/>
              <a:t>：回显，用于测试</a:t>
            </a:r>
            <a:endParaRPr lang="en-US" altLang="zh-CN" dirty="0"/>
          </a:p>
          <a:p>
            <a:r>
              <a:rPr lang="en-US" altLang="zh-CN" dirty="0"/>
              <a:t>OPTIONS</a:t>
            </a:r>
            <a:r>
              <a:rPr lang="zh-CN" altLang="en-US" dirty="0"/>
              <a:t>：返回服务器对特定资源的</a:t>
            </a:r>
            <a:r>
              <a:rPr lang="en-US" altLang="zh-CN" dirty="0"/>
              <a:t>HTTP</a:t>
            </a:r>
            <a:r>
              <a:rPr lang="zh-CN" altLang="en-US" dirty="0"/>
              <a:t>请求方法</a:t>
            </a:r>
            <a:endParaRPr lang="en-US" altLang="zh-CN" dirty="0"/>
          </a:p>
          <a:p>
            <a:r>
              <a:rPr lang="en-US" altLang="zh-CN" dirty="0"/>
              <a:t>HEAD</a:t>
            </a:r>
            <a:r>
              <a:rPr lang="zh-CN" altLang="en-US" dirty="0"/>
              <a:t>：跟</a:t>
            </a:r>
            <a:r>
              <a:rPr lang="en-US" altLang="zh-CN" dirty="0"/>
              <a:t>GET</a:t>
            </a:r>
            <a:r>
              <a:rPr lang="zh-CN" altLang="en-US" dirty="0"/>
              <a:t>一样，但只要头，主体没有，常见于搜索引擎</a:t>
            </a:r>
          </a:p>
        </p:txBody>
      </p:sp>
      <p:sp>
        <p:nvSpPr>
          <p:cNvPr id="4" name="日期占位符 3">
            <a:extLst>
              <a:ext uri="{FF2B5EF4-FFF2-40B4-BE49-F238E27FC236}">
                <a16:creationId xmlns:a16="http://schemas.microsoft.com/office/drawing/2014/main" id="{6E390A0A-7CD2-4CF4-B0C6-1E2C540E9B87}"/>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73746156-FAC5-4BBE-A3FC-132CCA6965DE}"/>
              </a:ext>
            </a:extLst>
          </p:cNvPr>
          <p:cNvSpPr>
            <a:spLocks noGrp="1"/>
          </p:cNvSpPr>
          <p:nvPr>
            <p:ph type="sldNum" sz="quarter" idx="12"/>
          </p:nvPr>
        </p:nvSpPr>
        <p:spPr/>
        <p:txBody>
          <a:bodyPr/>
          <a:lstStyle/>
          <a:p>
            <a:fld id="{4B8518B3-C738-4508-AFB2-0F984AB862A3}" type="slidenum">
              <a:rPr lang="zh-CN" altLang="en-US" smtClean="0"/>
              <a:t>11</a:t>
            </a:fld>
            <a:endParaRPr lang="zh-CN" altLang="en-US"/>
          </a:p>
        </p:txBody>
      </p:sp>
      <p:sp>
        <p:nvSpPr>
          <p:cNvPr id="6" name="文本框 5">
            <a:extLst>
              <a:ext uri="{FF2B5EF4-FFF2-40B4-BE49-F238E27FC236}">
                <a16:creationId xmlns:a16="http://schemas.microsoft.com/office/drawing/2014/main" id="{A718E2A8-D357-4B63-870A-D119BE3DAAB4}"/>
              </a:ext>
            </a:extLst>
          </p:cNvPr>
          <p:cNvSpPr txBox="1"/>
          <p:nvPr/>
        </p:nvSpPr>
        <p:spPr>
          <a:xfrm>
            <a:off x="5554209" y="3194614"/>
            <a:ext cx="5634876" cy="646331"/>
          </a:xfrm>
          <a:prstGeom prst="rect">
            <a:avLst/>
          </a:prstGeom>
          <a:noFill/>
        </p:spPr>
        <p:txBody>
          <a:bodyPr wrap="none" rtlCol="0">
            <a:spAutoFit/>
          </a:bodyPr>
          <a:lstStyle/>
          <a:p>
            <a:r>
              <a:rPr lang="zh-CN" altLang="en-US" b="1" i="1" dirty="0">
                <a:solidFill>
                  <a:schemeClr val="bg1">
                    <a:lumMod val="65000"/>
                  </a:schemeClr>
                </a:solidFill>
                <a:highlight>
                  <a:srgbClr val="FFFF00"/>
                </a:highlight>
              </a:rPr>
              <a:t>其实你大部分时候无需关注</a:t>
            </a:r>
            <a:r>
              <a:rPr lang="en-US" altLang="zh-CN" b="1" i="1" dirty="0">
                <a:solidFill>
                  <a:schemeClr val="bg1">
                    <a:lumMod val="65000"/>
                  </a:schemeClr>
                </a:solidFill>
                <a:highlight>
                  <a:srgbClr val="FFFF00"/>
                </a:highlight>
              </a:rPr>
              <a:t>HTTP</a:t>
            </a:r>
            <a:r>
              <a:rPr lang="zh-CN" altLang="en-US" b="1" i="1" dirty="0">
                <a:solidFill>
                  <a:schemeClr val="bg1">
                    <a:lumMod val="65000"/>
                  </a:schemeClr>
                </a:solidFill>
                <a:highlight>
                  <a:srgbClr val="FFFF00"/>
                </a:highlight>
              </a:rPr>
              <a:t>请求类型之间的差别</a:t>
            </a:r>
            <a:endParaRPr lang="en-US" altLang="zh-CN" b="1" i="1" dirty="0">
              <a:solidFill>
                <a:schemeClr val="bg1">
                  <a:lumMod val="65000"/>
                </a:schemeClr>
              </a:solidFill>
              <a:highlight>
                <a:srgbClr val="FFFF00"/>
              </a:highlight>
            </a:endParaRPr>
          </a:p>
          <a:p>
            <a:r>
              <a:rPr lang="zh-CN" altLang="en-US" b="1" i="1" dirty="0">
                <a:solidFill>
                  <a:schemeClr val="bg1">
                    <a:lumMod val="65000"/>
                  </a:schemeClr>
                </a:solidFill>
                <a:highlight>
                  <a:srgbClr val="FFFF00"/>
                </a:highlight>
              </a:rPr>
              <a:t>它们只是名字，重要的是你的业务是怎么对待它们的</a:t>
            </a:r>
          </a:p>
        </p:txBody>
      </p:sp>
    </p:spTree>
    <p:extLst>
      <p:ext uri="{BB962C8B-B14F-4D97-AF65-F5344CB8AC3E}">
        <p14:creationId xmlns:p14="http://schemas.microsoft.com/office/powerpoint/2010/main" val="12898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3330A0F-4954-4F91-816D-6B1153AD7978}"/>
              </a:ext>
            </a:extLst>
          </p:cNvPr>
          <p:cNvSpPr>
            <a:spLocks noGrp="1"/>
          </p:cNvSpPr>
          <p:nvPr>
            <p:ph type="title"/>
          </p:nvPr>
        </p:nvSpPr>
        <p:spPr/>
        <p:txBody>
          <a:bodyPr/>
          <a:lstStyle/>
          <a:p>
            <a:r>
              <a:rPr lang="en-US" altLang="zh-CN" dirty="0"/>
              <a:t>Web</a:t>
            </a:r>
            <a:r>
              <a:rPr lang="zh-CN" altLang="en-US" dirty="0"/>
              <a:t>开发技术和相应范式简史</a:t>
            </a:r>
          </a:p>
        </p:txBody>
      </p:sp>
      <p:sp>
        <p:nvSpPr>
          <p:cNvPr id="7" name="文本占位符 6">
            <a:extLst>
              <a:ext uri="{FF2B5EF4-FFF2-40B4-BE49-F238E27FC236}">
                <a16:creationId xmlns:a16="http://schemas.microsoft.com/office/drawing/2014/main" id="{8A569CB5-5F26-4A77-821B-FD0E3968129D}"/>
              </a:ext>
            </a:extLst>
          </p:cNvPr>
          <p:cNvSpPr>
            <a:spLocks noGrp="1"/>
          </p:cNvSpPr>
          <p:nvPr>
            <p:ph type="body" idx="1"/>
          </p:nvPr>
        </p:nvSpPr>
        <p:spPr/>
        <p:txBody>
          <a:bodyPr/>
          <a:lstStyle/>
          <a:p>
            <a:r>
              <a:rPr lang="zh-CN" altLang="en-US" dirty="0"/>
              <a:t>技术演变的速度快过你学习速度的时候，需要停下来好好琢磨</a:t>
            </a:r>
          </a:p>
        </p:txBody>
      </p:sp>
      <p:sp>
        <p:nvSpPr>
          <p:cNvPr id="4" name="日期占位符 3">
            <a:extLst>
              <a:ext uri="{FF2B5EF4-FFF2-40B4-BE49-F238E27FC236}">
                <a16:creationId xmlns:a16="http://schemas.microsoft.com/office/drawing/2014/main" id="{81E42D02-5057-4442-9243-8C034C675DAF}"/>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79BF4B9E-513C-4976-A86C-3706A06AAD59}"/>
              </a:ext>
            </a:extLst>
          </p:cNvPr>
          <p:cNvSpPr>
            <a:spLocks noGrp="1"/>
          </p:cNvSpPr>
          <p:nvPr>
            <p:ph type="sldNum" sz="quarter" idx="12"/>
          </p:nvPr>
        </p:nvSpPr>
        <p:spPr/>
        <p:txBody>
          <a:bodyPr/>
          <a:lstStyle/>
          <a:p>
            <a:fld id="{4B8518B3-C738-4508-AFB2-0F984AB862A3}" type="slidenum">
              <a:rPr lang="zh-CN" altLang="en-US" smtClean="0"/>
              <a:t>12</a:t>
            </a:fld>
            <a:endParaRPr lang="zh-CN" altLang="en-US"/>
          </a:p>
        </p:txBody>
      </p:sp>
    </p:spTree>
    <p:extLst>
      <p:ext uri="{BB962C8B-B14F-4D97-AF65-F5344CB8AC3E}">
        <p14:creationId xmlns:p14="http://schemas.microsoft.com/office/powerpoint/2010/main" val="3138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9D022-4CA0-4F1B-835E-D783A17DB07B}"/>
              </a:ext>
            </a:extLst>
          </p:cNvPr>
          <p:cNvSpPr>
            <a:spLocks noGrp="1"/>
          </p:cNvSpPr>
          <p:nvPr>
            <p:ph type="title"/>
          </p:nvPr>
        </p:nvSpPr>
        <p:spPr/>
        <p:txBody>
          <a:bodyPr/>
          <a:lstStyle/>
          <a:p>
            <a:r>
              <a:rPr lang="en-US" altLang="zh-CN" dirty="0"/>
              <a:t>Web</a:t>
            </a:r>
            <a:r>
              <a:rPr lang="zh-CN" altLang="en-US" dirty="0"/>
              <a:t>开发历史与范式演变</a:t>
            </a:r>
          </a:p>
        </p:txBody>
      </p:sp>
      <p:sp>
        <p:nvSpPr>
          <p:cNvPr id="3" name="内容占位符 2">
            <a:extLst>
              <a:ext uri="{FF2B5EF4-FFF2-40B4-BE49-F238E27FC236}">
                <a16:creationId xmlns:a16="http://schemas.microsoft.com/office/drawing/2014/main" id="{0CE648B7-9F0D-48F3-84F8-0CB4480E5F87}"/>
              </a:ext>
            </a:extLst>
          </p:cNvPr>
          <p:cNvSpPr>
            <a:spLocks noGrp="1"/>
          </p:cNvSpPr>
          <p:nvPr>
            <p:ph idx="1"/>
          </p:nvPr>
        </p:nvSpPr>
        <p:spPr/>
        <p:txBody>
          <a:bodyPr/>
          <a:lstStyle/>
          <a:p>
            <a:r>
              <a:rPr lang="zh-CN" altLang="en-US" dirty="0"/>
              <a:t>早期（</a:t>
            </a:r>
            <a:r>
              <a:rPr lang="en-US" altLang="zh-CN" dirty="0"/>
              <a:t>~2005</a:t>
            </a:r>
            <a:r>
              <a:rPr lang="zh-CN" altLang="en-US" dirty="0"/>
              <a:t>）：前端</a:t>
            </a:r>
            <a:r>
              <a:rPr lang="en-US" altLang="zh-CN" dirty="0"/>
              <a:t>HTML+CSS+JS</a:t>
            </a:r>
            <a:r>
              <a:rPr lang="zh-CN" altLang="en-US" dirty="0"/>
              <a:t>，后端</a:t>
            </a:r>
            <a:r>
              <a:rPr lang="en-US" altLang="zh-CN" dirty="0"/>
              <a:t>PHP</a:t>
            </a:r>
            <a:r>
              <a:rPr lang="zh-CN" altLang="en-US"/>
              <a:t>等</a:t>
            </a:r>
            <a:endParaRPr lang="en-US" altLang="zh-CN" dirty="0"/>
          </a:p>
          <a:p>
            <a:pPr lvl="1"/>
            <a:r>
              <a:rPr lang="en-US" altLang="zh-CN" dirty="0"/>
              <a:t>JS</a:t>
            </a:r>
            <a:r>
              <a:rPr lang="zh-CN" altLang="en-US" dirty="0"/>
              <a:t>有限地给网页增加动画或样式修改（一个会自己走的小钟）；为了实现复杂的动态视图（读取数据库展示一个列表），引入</a:t>
            </a:r>
            <a:r>
              <a:rPr lang="en-US" altLang="zh-CN" dirty="0"/>
              <a:t>PHP</a:t>
            </a:r>
            <a:r>
              <a:rPr lang="zh-CN" altLang="en-US" dirty="0"/>
              <a:t>、</a:t>
            </a:r>
            <a:r>
              <a:rPr lang="en-US" altLang="zh-CN" dirty="0"/>
              <a:t>ASP.NET</a:t>
            </a:r>
            <a:r>
              <a:rPr lang="zh-CN" altLang="en-US" dirty="0"/>
              <a:t>、</a:t>
            </a:r>
            <a:r>
              <a:rPr lang="en-US" altLang="zh-CN" dirty="0"/>
              <a:t>JSP</a:t>
            </a:r>
            <a:r>
              <a:rPr lang="zh-CN" altLang="en-US" dirty="0"/>
              <a:t>等后端渲染语言，后端变得庞大臃肿，由此诞生出各类后端框架</a:t>
            </a:r>
            <a:endParaRPr lang="en-US" altLang="zh-CN" dirty="0"/>
          </a:p>
          <a:p>
            <a:pPr lvl="1"/>
            <a:r>
              <a:rPr lang="zh-CN" altLang="en-US" dirty="0"/>
              <a:t>后端重、前端轻</a:t>
            </a:r>
            <a:endParaRPr lang="en-US" altLang="zh-CN" dirty="0"/>
          </a:p>
          <a:p>
            <a:r>
              <a:rPr lang="en-US" altLang="zh-CN" dirty="0"/>
              <a:t>2005</a:t>
            </a:r>
            <a:r>
              <a:rPr lang="zh-CN" altLang="en-US" dirty="0"/>
              <a:t>，</a:t>
            </a:r>
            <a:r>
              <a:rPr lang="en-US" altLang="zh-CN" dirty="0"/>
              <a:t>AJAX</a:t>
            </a:r>
            <a:r>
              <a:rPr lang="zh-CN" altLang="en-US" dirty="0"/>
              <a:t>产生：利用</a:t>
            </a:r>
            <a:r>
              <a:rPr lang="en-US" altLang="zh-CN" dirty="0"/>
              <a:t>JavaScript</a:t>
            </a:r>
            <a:r>
              <a:rPr lang="zh-CN" altLang="en-US" dirty="0"/>
              <a:t>与服务器异步交互，做到局部刷新</a:t>
            </a:r>
            <a:endParaRPr lang="en-US" altLang="zh-CN" dirty="0"/>
          </a:p>
          <a:p>
            <a:pPr lvl="1"/>
            <a:r>
              <a:rPr lang="zh-CN" altLang="en-US" dirty="0"/>
              <a:t>可以直接在前端做出很好的交互效果，前端摆脱后端（以上两个功能都可以用</a:t>
            </a:r>
            <a:r>
              <a:rPr lang="en-US" altLang="zh-CN" dirty="0"/>
              <a:t>JS</a:t>
            </a:r>
            <a:r>
              <a:rPr lang="zh-CN" altLang="en-US" dirty="0"/>
              <a:t>做了）</a:t>
            </a:r>
            <a:endParaRPr lang="en-US" altLang="zh-CN" dirty="0"/>
          </a:p>
          <a:p>
            <a:pPr lvl="1"/>
            <a:r>
              <a:rPr lang="en-US" altLang="zh-CN" dirty="0"/>
              <a:t>Web2.0</a:t>
            </a:r>
            <a:r>
              <a:rPr lang="zh-CN" altLang="en-US" dirty="0"/>
              <a:t>诞生，前端从纯内容展示走向数据处理</a:t>
            </a:r>
          </a:p>
        </p:txBody>
      </p:sp>
      <p:sp>
        <p:nvSpPr>
          <p:cNvPr id="4" name="日期占位符 3">
            <a:extLst>
              <a:ext uri="{FF2B5EF4-FFF2-40B4-BE49-F238E27FC236}">
                <a16:creationId xmlns:a16="http://schemas.microsoft.com/office/drawing/2014/main" id="{29D28211-9867-4ED0-A69D-1DDEA68A6D76}"/>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83AC3960-9DCD-4C82-B71A-650FFAF828D9}"/>
              </a:ext>
            </a:extLst>
          </p:cNvPr>
          <p:cNvSpPr>
            <a:spLocks noGrp="1"/>
          </p:cNvSpPr>
          <p:nvPr>
            <p:ph type="sldNum" sz="quarter" idx="12"/>
          </p:nvPr>
        </p:nvSpPr>
        <p:spPr/>
        <p:txBody>
          <a:bodyPr/>
          <a:lstStyle/>
          <a:p>
            <a:fld id="{4B8518B3-C738-4508-AFB2-0F984AB862A3}" type="slidenum">
              <a:rPr lang="zh-CN" altLang="en-US" smtClean="0"/>
              <a:t>13</a:t>
            </a:fld>
            <a:endParaRPr lang="zh-CN" altLang="en-US"/>
          </a:p>
        </p:txBody>
      </p:sp>
    </p:spTree>
    <p:extLst>
      <p:ext uri="{BB962C8B-B14F-4D97-AF65-F5344CB8AC3E}">
        <p14:creationId xmlns:p14="http://schemas.microsoft.com/office/powerpoint/2010/main" val="178906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F1081-0518-41F9-A88D-580588A9CC25}"/>
              </a:ext>
            </a:extLst>
          </p:cNvPr>
          <p:cNvSpPr>
            <a:spLocks noGrp="1"/>
          </p:cNvSpPr>
          <p:nvPr>
            <p:ph type="title"/>
          </p:nvPr>
        </p:nvSpPr>
        <p:spPr/>
        <p:txBody>
          <a:bodyPr/>
          <a:lstStyle/>
          <a:p>
            <a:r>
              <a:rPr lang="en-US" altLang="zh-CN" dirty="0"/>
              <a:t>Web</a:t>
            </a:r>
            <a:r>
              <a:rPr lang="zh-CN" altLang="en-US" dirty="0"/>
              <a:t>开发历史与范式演变</a:t>
            </a:r>
          </a:p>
        </p:txBody>
      </p:sp>
      <p:sp>
        <p:nvSpPr>
          <p:cNvPr id="3" name="内容占位符 2">
            <a:extLst>
              <a:ext uri="{FF2B5EF4-FFF2-40B4-BE49-F238E27FC236}">
                <a16:creationId xmlns:a16="http://schemas.microsoft.com/office/drawing/2014/main" id="{A4802B8E-3006-480C-BD0B-404E4321099F}"/>
              </a:ext>
            </a:extLst>
          </p:cNvPr>
          <p:cNvSpPr>
            <a:spLocks noGrp="1"/>
          </p:cNvSpPr>
          <p:nvPr>
            <p:ph idx="1"/>
          </p:nvPr>
        </p:nvSpPr>
        <p:spPr/>
        <p:txBody>
          <a:bodyPr>
            <a:normAutofit/>
          </a:bodyPr>
          <a:lstStyle/>
          <a:p>
            <a:r>
              <a:rPr lang="zh-CN" altLang="en-US" dirty="0"/>
              <a:t>浏览器大战开始，基于</a:t>
            </a:r>
            <a:r>
              <a:rPr lang="en-US" altLang="zh-CN" dirty="0"/>
              <a:t>AJAX</a:t>
            </a:r>
            <a:r>
              <a:rPr lang="zh-CN" altLang="en-US" dirty="0"/>
              <a:t>前端框架雨后春笋</a:t>
            </a:r>
            <a:endParaRPr lang="en-US" altLang="zh-CN" dirty="0"/>
          </a:p>
          <a:p>
            <a:pPr lvl="1"/>
            <a:r>
              <a:rPr lang="en-US" altLang="zh-CN" dirty="0"/>
              <a:t>W3C vs IE</a:t>
            </a:r>
          </a:p>
          <a:p>
            <a:pPr lvl="1"/>
            <a:r>
              <a:rPr lang="en-US" altLang="zh-CN" dirty="0"/>
              <a:t>jQuery</a:t>
            </a:r>
            <a:r>
              <a:rPr lang="zh-CN" altLang="en-US" dirty="0"/>
              <a:t>遥遥领先（十年前的网页很多都用</a:t>
            </a:r>
            <a:r>
              <a:rPr lang="en-US" altLang="zh-CN" dirty="0"/>
              <a:t>jQuery</a:t>
            </a:r>
            <a:r>
              <a:rPr lang="zh-CN" altLang="en-US" dirty="0"/>
              <a:t>来向后端发请求）</a:t>
            </a:r>
            <a:endParaRPr lang="en-US" altLang="zh-CN" dirty="0"/>
          </a:p>
          <a:p>
            <a:r>
              <a:rPr lang="en-US" altLang="zh-CN" dirty="0"/>
              <a:t>HTML5</a:t>
            </a:r>
            <a:r>
              <a:rPr lang="zh-CN" altLang="en-US" dirty="0"/>
              <a:t>诞生，谷歌的</a:t>
            </a:r>
            <a:r>
              <a:rPr lang="en-US" altLang="zh-CN" dirty="0"/>
              <a:t>JavaScript</a:t>
            </a:r>
            <a:r>
              <a:rPr lang="zh-CN" altLang="en-US" dirty="0"/>
              <a:t>引擎</a:t>
            </a:r>
            <a:r>
              <a:rPr lang="en-US" altLang="zh-CN" dirty="0"/>
              <a:t>V8</a:t>
            </a:r>
            <a:r>
              <a:rPr lang="zh-CN" altLang="en-US" dirty="0"/>
              <a:t>支持</a:t>
            </a:r>
            <a:r>
              <a:rPr lang="en-US" altLang="zh-CN" dirty="0"/>
              <a:t>Chrome</a:t>
            </a:r>
            <a:r>
              <a:rPr lang="zh-CN" altLang="en-US" dirty="0"/>
              <a:t>走向霸权</a:t>
            </a:r>
            <a:endParaRPr lang="en-US" altLang="zh-CN" dirty="0"/>
          </a:p>
          <a:p>
            <a:pPr lvl="1"/>
            <a:r>
              <a:rPr lang="en-US" altLang="zh-CN" dirty="0"/>
              <a:t>Ryan</a:t>
            </a:r>
            <a:r>
              <a:rPr lang="zh-CN" altLang="en-US" dirty="0"/>
              <a:t>利用</a:t>
            </a:r>
            <a:r>
              <a:rPr lang="en-US" altLang="zh-CN" dirty="0"/>
              <a:t>V8</a:t>
            </a:r>
            <a:r>
              <a:rPr lang="zh-CN" altLang="en-US" dirty="0"/>
              <a:t>引擎打造了基于事件循环的异步</a:t>
            </a:r>
            <a:r>
              <a:rPr lang="en-US" altLang="zh-CN" dirty="0"/>
              <a:t>I/O</a:t>
            </a:r>
            <a:r>
              <a:rPr lang="zh-CN" altLang="en-US" dirty="0"/>
              <a:t>框架</a:t>
            </a:r>
            <a:r>
              <a:rPr lang="en-US" altLang="zh-CN" dirty="0"/>
              <a:t>Node.js</a:t>
            </a:r>
          </a:p>
          <a:p>
            <a:pPr lvl="1"/>
            <a:r>
              <a:rPr lang="en-US" altLang="zh-CN" dirty="0"/>
              <a:t>Node.js</a:t>
            </a:r>
            <a:r>
              <a:rPr lang="zh-CN" altLang="en-US" dirty="0"/>
              <a:t>单线程，避免多线程同步问题；</a:t>
            </a:r>
            <a:r>
              <a:rPr lang="en-US" altLang="zh-CN" dirty="0"/>
              <a:t>JS</a:t>
            </a:r>
            <a:r>
              <a:rPr lang="zh-CN" altLang="en-US" dirty="0"/>
              <a:t>可以编写后端代码，前后端出现统一方案</a:t>
            </a:r>
            <a:endParaRPr lang="en-US" altLang="zh-CN" dirty="0"/>
          </a:p>
          <a:p>
            <a:r>
              <a:rPr lang="en-US" altLang="zh-CN" dirty="0"/>
              <a:t>MV*</a:t>
            </a:r>
            <a:r>
              <a:rPr lang="zh-CN" altLang="en-US" dirty="0"/>
              <a:t>架构从传统后端向前端转移，</a:t>
            </a:r>
            <a:r>
              <a:rPr lang="en-US" altLang="zh-CN" dirty="0" err="1"/>
              <a:t>website</a:t>
            </a:r>
            <a:r>
              <a:rPr lang="en-US" altLang="zh-CN" dirty="0" err="1">
                <a:sym typeface="Wingdings" panose="05000000000000000000" pitchFamily="2" charset="2"/>
              </a:rPr>
              <a:t>webapp</a:t>
            </a:r>
            <a:r>
              <a:rPr lang="zh-CN" altLang="en-US" dirty="0">
                <a:sym typeface="Wingdings" panose="05000000000000000000" pitchFamily="2" charset="2"/>
              </a:rPr>
              <a:t>，</a:t>
            </a:r>
            <a:r>
              <a:rPr lang="en-US" altLang="zh-CN" dirty="0">
                <a:sym typeface="Wingdings" panose="05000000000000000000" pitchFamily="2" charset="2"/>
              </a:rPr>
              <a:t>SPA</a:t>
            </a:r>
            <a:r>
              <a:rPr lang="zh-CN" altLang="en-US" dirty="0">
                <a:sym typeface="Wingdings" panose="05000000000000000000" pitchFamily="2" charset="2"/>
              </a:rPr>
              <a:t>出现，前端工程化</a:t>
            </a:r>
            <a:endParaRPr lang="en-US" altLang="zh-CN" dirty="0">
              <a:sym typeface="Wingdings" panose="05000000000000000000" pitchFamily="2" charset="2"/>
            </a:endParaRPr>
          </a:p>
          <a:p>
            <a:pPr lvl="1"/>
            <a:r>
              <a:rPr lang="en-US" altLang="zh-CN" dirty="0">
                <a:sym typeface="Wingdings" panose="05000000000000000000" pitchFamily="2" charset="2"/>
              </a:rPr>
              <a:t>Angular, React, Vue</a:t>
            </a:r>
            <a:r>
              <a:rPr lang="zh-CN" altLang="en-US" dirty="0">
                <a:sym typeface="Wingdings" panose="05000000000000000000" pitchFamily="2" charset="2"/>
              </a:rPr>
              <a:t>陆续出现，框架式前端开发开始替代传统方法</a:t>
            </a:r>
            <a:endParaRPr lang="zh-CN" altLang="en-US" dirty="0"/>
          </a:p>
        </p:txBody>
      </p:sp>
      <p:sp>
        <p:nvSpPr>
          <p:cNvPr id="4" name="日期占位符 3">
            <a:extLst>
              <a:ext uri="{FF2B5EF4-FFF2-40B4-BE49-F238E27FC236}">
                <a16:creationId xmlns:a16="http://schemas.microsoft.com/office/drawing/2014/main" id="{F3B77F96-FBCE-47CF-8F03-975054FD90E2}"/>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DBD6F8F8-8CD1-45AE-B159-7BFF70FB9377}"/>
              </a:ext>
            </a:extLst>
          </p:cNvPr>
          <p:cNvSpPr>
            <a:spLocks noGrp="1"/>
          </p:cNvSpPr>
          <p:nvPr>
            <p:ph type="sldNum" sz="quarter" idx="12"/>
          </p:nvPr>
        </p:nvSpPr>
        <p:spPr/>
        <p:txBody>
          <a:bodyPr/>
          <a:lstStyle/>
          <a:p>
            <a:fld id="{4B8518B3-C738-4508-AFB2-0F984AB862A3}" type="slidenum">
              <a:rPr lang="zh-CN" altLang="en-US" smtClean="0"/>
              <a:t>14</a:t>
            </a:fld>
            <a:endParaRPr lang="zh-CN" altLang="en-US"/>
          </a:p>
        </p:txBody>
      </p:sp>
    </p:spTree>
    <p:extLst>
      <p:ext uri="{BB962C8B-B14F-4D97-AF65-F5344CB8AC3E}">
        <p14:creationId xmlns:p14="http://schemas.microsoft.com/office/powerpoint/2010/main" val="196145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9CA8D-C77A-45A4-857E-1D43DF321457}"/>
              </a:ext>
            </a:extLst>
          </p:cNvPr>
          <p:cNvSpPr>
            <a:spLocks noGrp="1"/>
          </p:cNvSpPr>
          <p:nvPr>
            <p:ph type="title"/>
          </p:nvPr>
        </p:nvSpPr>
        <p:spPr/>
        <p:txBody>
          <a:bodyPr/>
          <a:lstStyle/>
          <a:p>
            <a:r>
              <a:rPr lang="zh-CN" altLang="en-US" dirty="0"/>
              <a:t>总结：</a:t>
            </a:r>
            <a:r>
              <a:rPr lang="en-US" altLang="zh-CN" dirty="0"/>
              <a:t>Web</a:t>
            </a:r>
            <a:r>
              <a:rPr lang="zh-CN" altLang="en-US" dirty="0"/>
              <a:t>开发范式</a:t>
            </a:r>
          </a:p>
        </p:txBody>
      </p:sp>
      <p:sp>
        <p:nvSpPr>
          <p:cNvPr id="3" name="内容占位符 2">
            <a:extLst>
              <a:ext uri="{FF2B5EF4-FFF2-40B4-BE49-F238E27FC236}">
                <a16:creationId xmlns:a16="http://schemas.microsoft.com/office/drawing/2014/main" id="{FD7E7B10-DA05-4CE7-B2E5-EE4455EDD55F}"/>
              </a:ext>
            </a:extLst>
          </p:cNvPr>
          <p:cNvSpPr>
            <a:spLocks noGrp="1"/>
          </p:cNvSpPr>
          <p:nvPr>
            <p:ph idx="1"/>
          </p:nvPr>
        </p:nvSpPr>
        <p:spPr/>
        <p:txBody>
          <a:bodyPr/>
          <a:lstStyle/>
          <a:p>
            <a:r>
              <a:rPr lang="zh-CN" altLang="en-US" dirty="0"/>
              <a:t>最初：静态码文，插图片</a:t>
            </a:r>
            <a:endParaRPr lang="en-US" altLang="zh-CN" dirty="0"/>
          </a:p>
          <a:p>
            <a:r>
              <a:rPr lang="zh-CN" altLang="en-US" dirty="0"/>
              <a:t>动态化：后端干活，产生框架；前端打电话，讲起来是程序员，实际上是美工</a:t>
            </a:r>
            <a:endParaRPr lang="en-US" altLang="zh-CN" dirty="0"/>
          </a:p>
          <a:p>
            <a:r>
              <a:rPr lang="zh-CN" altLang="en-US" dirty="0"/>
              <a:t>前端工程化：前端开始和后端抢活，为了提高效率，也产生框架</a:t>
            </a:r>
            <a:endParaRPr lang="en-US" altLang="zh-CN" dirty="0"/>
          </a:p>
          <a:p>
            <a:pPr lvl="1"/>
            <a:r>
              <a:rPr lang="en-US" altLang="zh-CN" dirty="0"/>
              <a:t>jQuery</a:t>
            </a:r>
            <a:r>
              <a:rPr lang="zh-CN" altLang="en-US" dirty="0"/>
              <a:t>：简化</a:t>
            </a:r>
            <a:r>
              <a:rPr lang="en-US" altLang="zh-CN" dirty="0" err="1"/>
              <a:t>js</a:t>
            </a:r>
            <a:r>
              <a:rPr lang="zh-CN" altLang="en-US" dirty="0"/>
              <a:t>操作</a:t>
            </a:r>
            <a:r>
              <a:rPr lang="en-US" altLang="zh-CN" dirty="0"/>
              <a:t>html</a:t>
            </a:r>
            <a:r>
              <a:rPr lang="zh-CN" altLang="en-US" dirty="0"/>
              <a:t>的过程。</a:t>
            </a:r>
            <a:endParaRPr lang="en-US" altLang="zh-CN" dirty="0"/>
          </a:p>
          <a:p>
            <a:pPr lvl="1"/>
            <a:r>
              <a:rPr lang="en-US" altLang="zh-CN" dirty="0"/>
              <a:t>Bootstrap</a:t>
            </a:r>
            <a:r>
              <a:rPr lang="zh-CN" altLang="en-US" dirty="0"/>
              <a:t>：房子都给你装修好了，家具自己填。</a:t>
            </a:r>
            <a:endParaRPr lang="en-US" altLang="zh-CN" dirty="0"/>
          </a:p>
          <a:p>
            <a:pPr lvl="1"/>
            <a:r>
              <a:rPr lang="en-US" altLang="zh-CN" dirty="0"/>
              <a:t>ARV</a:t>
            </a:r>
            <a:r>
              <a:rPr lang="zh-CN" altLang="en-US" dirty="0"/>
              <a:t>：砖头都给你烧好了，地基也打好了，房子自己盖。</a:t>
            </a:r>
          </a:p>
        </p:txBody>
      </p:sp>
      <p:sp>
        <p:nvSpPr>
          <p:cNvPr id="4" name="日期占位符 3">
            <a:extLst>
              <a:ext uri="{FF2B5EF4-FFF2-40B4-BE49-F238E27FC236}">
                <a16:creationId xmlns:a16="http://schemas.microsoft.com/office/drawing/2014/main" id="{BE5D7238-3FFB-4838-A7D7-0F8E582D429C}"/>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8A35C3B8-9A77-4D83-AB42-2A73F8528DF5}"/>
              </a:ext>
            </a:extLst>
          </p:cNvPr>
          <p:cNvSpPr>
            <a:spLocks noGrp="1"/>
          </p:cNvSpPr>
          <p:nvPr>
            <p:ph type="sldNum" sz="quarter" idx="12"/>
          </p:nvPr>
        </p:nvSpPr>
        <p:spPr/>
        <p:txBody>
          <a:bodyPr/>
          <a:lstStyle/>
          <a:p>
            <a:fld id="{4B8518B3-C738-4508-AFB2-0F984AB862A3}" type="slidenum">
              <a:rPr lang="zh-CN" altLang="en-US" smtClean="0"/>
              <a:t>15</a:t>
            </a:fld>
            <a:endParaRPr lang="zh-CN" altLang="en-US"/>
          </a:p>
        </p:txBody>
      </p:sp>
    </p:spTree>
    <p:extLst>
      <p:ext uri="{BB962C8B-B14F-4D97-AF65-F5344CB8AC3E}">
        <p14:creationId xmlns:p14="http://schemas.microsoft.com/office/powerpoint/2010/main" val="3971390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3D9D7E2-C1FD-4C7A-9372-553B75F592C3}"/>
              </a:ext>
            </a:extLst>
          </p:cNvPr>
          <p:cNvSpPr>
            <a:spLocks noGrp="1"/>
          </p:cNvSpPr>
          <p:nvPr>
            <p:ph type="title"/>
          </p:nvPr>
        </p:nvSpPr>
        <p:spPr/>
        <p:txBody>
          <a:bodyPr/>
          <a:lstStyle/>
          <a:p>
            <a:r>
              <a:rPr lang="en-US" altLang="zh-CN" dirty="0"/>
              <a:t>WEB</a:t>
            </a:r>
            <a:r>
              <a:rPr lang="zh-CN" altLang="en-US" dirty="0"/>
              <a:t>开发方法论</a:t>
            </a:r>
          </a:p>
        </p:txBody>
      </p:sp>
      <p:sp>
        <p:nvSpPr>
          <p:cNvPr id="7" name="文本占位符 6">
            <a:extLst>
              <a:ext uri="{FF2B5EF4-FFF2-40B4-BE49-F238E27FC236}">
                <a16:creationId xmlns:a16="http://schemas.microsoft.com/office/drawing/2014/main" id="{AEC754BE-D072-4947-95E1-3D65C2E4ACCD}"/>
              </a:ext>
            </a:extLst>
          </p:cNvPr>
          <p:cNvSpPr>
            <a:spLocks noGrp="1"/>
          </p:cNvSpPr>
          <p:nvPr>
            <p:ph type="body" idx="1"/>
          </p:nvPr>
        </p:nvSpPr>
        <p:spPr/>
        <p:txBody>
          <a:bodyPr/>
          <a:lstStyle/>
          <a:p>
            <a:r>
              <a:rPr lang="zh-CN" altLang="en-US" dirty="0"/>
              <a:t>开始任何一个新的项目，都要搞清楚自己真正需要做什么、做多少</a:t>
            </a:r>
            <a:endParaRPr lang="en-US" altLang="zh-CN" dirty="0"/>
          </a:p>
          <a:p>
            <a:r>
              <a:rPr lang="zh-CN" altLang="en-US" dirty="0"/>
              <a:t>找到一个合适的起点和路径，达到成品的完整度和开发效率的平衡</a:t>
            </a:r>
          </a:p>
        </p:txBody>
      </p:sp>
      <p:sp>
        <p:nvSpPr>
          <p:cNvPr id="4" name="日期占位符 3">
            <a:extLst>
              <a:ext uri="{FF2B5EF4-FFF2-40B4-BE49-F238E27FC236}">
                <a16:creationId xmlns:a16="http://schemas.microsoft.com/office/drawing/2014/main" id="{0AAEC192-842A-4B26-B99C-C31FF6A97B02}"/>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1452AF4B-5DEE-4411-B038-C5661E4CB1AE}"/>
              </a:ext>
            </a:extLst>
          </p:cNvPr>
          <p:cNvSpPr>
            <a:spLocks noGrp="1"/>
          </p:cNvSpPr>
          <p:nvPr>
            <p:ph type="sldNum" sz="quarter" idx="12"/>
          </p:nvPr>
        </p:nvSpPr>
        <p:spPr/>
        <p:txBody>
          <a:bodyPr/>
          <a:lstStyle/>
          <a:p>
            <a:fld id="{4B8518B3-C738-4508-AFB2-0F984AB862A3}" type="slidenum">
              <a:rPr lang="zh-CN" altLang="en-US" smtClean="0"/>
              <a:t>16</a:t>
            </a:fld>
            <a:endParaRPr lang="zh-CN" altLang="en-US"/>
          </a:p>
        </p:txBody>
      </p:sp>
    </p:spTree>
    <p:extLst>
      <p:ext uri="{BB962C8B-B14F-4D97-AF65-F5344CB8AC3E}">
        <p14:creationId xmlns:p14="http://schemas.microsoft.com/office/powerpoint/2010/main" val="250833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E68BE-89FA-4392-A23F-FE5EDB0A0E1E}"/>
              </a:ext>
            </a:extLst>
          </p:cNvPr>
          <p:cNvSpPr>
            <a:spLocks noGrp="1"/>
          </p:cNvSpPr>
          <p:nvPr>
            <p:ph type="title"/>
          </p:nvPr>
        </p:nvSpPr>
        <p:spPr/>
        <p:txBody>
          <a:bodyPr/>
          <a:lstStyle/>
          <a:p>
            <a:r>
              <a:rPr lang="en-US" altLang="zh-CN" dirty="0"/>
              <a:t>Web</a:t>
            </a:r>
            <a:r>
              <a:rPr lang="zh-CN" altLang="en-US" dirty="0"/>
              <a:t>开发工具</a:t>
            </a:r>
          </a:p>
        </p:txBody>
      </p:sp>
      <p:sp>
        <p:nvSpPr>
          <p:cNvPr id="3" name="内容占位符 2">
            <a:extLst>
              <a:ext uri="{FF2B5EF4-FFF2-40B4-BE49-F238E27FC236}">
                <a16:creationId xmlns:a16="http://schemas.microsoft.com/office/drawing/2014/main" id="{BD2A4E95-AE85-446E-BD31-721EB5AB59C4}"/>
              </a:ext>
            </a:extLst>
          </p:cNvPr>
          <p:cNvSpPr>
            <a:spLocks noGrp="1"/>
          </p:cNvSpPr>
          <p:nvPr>
            <p:ph idx="1"/>
          </p:nvPr>
        </p:nvSpPr>
        <p:spPr>
          <a:xfrm>
            <a:off x="1451579" y="2015732"/>
            <a:ext cx="9603275" cy="4037749"/>
          </a:xfrm>
        </p:spPr>
        <p:txBody>
          <a:bodyPr>
            <a:normAutofit lnSpcReduction="10000"/>
          </a:bodyPr>
          <a:lstStyle/>
          <a:p>
            <a:r>
              <a:rPr lang="zh-CN" altLang="en-US" dirty="0"/>
              <a:t>文本编辑器（编程的本质就是打字）</a:t>
            </a:r>
            <a:endParaRPr lang="en-US" altLang="zh-CN" dirty="0"/>
          </a:p>
          <a:p>
            <a:r>
              <a:rPr lang="zh-CN" altLang="en-US" dirty="0"/>
              <a:t>浏览器（看效果、调试，所见即所得）</a:t>
            </a:r>
            <a:endParaRPr lang="en-US" altLang="zh-CN" dirty="0"/>
          </a:p>
          <a:p>
            <a:r>
              <a:rPr lang="zh-CN" altLang="en-US" dirty="0"/>
              <a:t>图像编辑器（可选，美工必备）</a:t>
            </a:r>
            <a:endParaRPr lang="en-US" altLang="zh-CN" dirty="0"/>
          </a:p>
          <a:p>
            <a:r>
              <a:rPr lang="zh-CN" altLang="en-US" dirty="0"/>
              <a:t>代码托管和版本控制（搞任何严肃工程都离不开，云和自动化部署必备）</a:t>
            </a:r>
            <a:endParaRPr lang="en-US" altLang="zh-CN" dirty="0"/>
          </a:p>
          <a:p>
            <a:r>
              <a:rPr lang="zh-CN" altLang="en-US" dirty="0"/>
              <a:t>自动化构建工具（类似于桌面应用的编译，复杂项目光有代码往往是跑不起来的）</a:t>
            </a:r>
            <a:endParaRPr lang="en-US" altLang="zh-CN" dirty="0"/>
          </a:p>
          <a:p>
            <a:endParaRPr lang="en-US" altLang="zh-CN" dirty="0"/>
          </a:p>
          <a:p>
            <a:r>
              <a:rPr lang="zh-CN" altLang="en-US" dirty="0"/>
              <a:t>懒人福利：</a:t>
            </a:r>
            <a:endParaRPr lang="en-US" altLang="zh-CN" dirty="0"/>
          </a:p>
          <a:p>
            <a:pPr lvl="1"/>
            <a:r>
              <a:rPr lang="zh-CN" altLang="en-US" dirty="0"/>
              <a:t>集成开发环境</a:t>
            </a:r>
            <a:endParaRPr lang="en-US" altLang="zh-CN" dirty="0"/>
          </a:p>
          <a:p>
            <a:pPr lvl="1"/>
            <a:r>
              <a:rPr lang="zh-CN" altLang="en-US" dirty="0"/>
              <a:t>框架、脚手架、模板动态渲染、抄作业</a:t>
            </a:r>
          </a:p>
        </p:txBody>
      </p:sp>
      <p:sp>
        <p:nvSpPr>
          <p:cNvPr id="4" name="日期占位符 3">
            <a:extLst>
              <a:ext uri="{FF2B5EF4-FFF2-40B4-BE49-F238E27FC236}">
                <a16:creationId xmlns:a16="http://schemas.microsoft.com/office/drawing/2014/main" id="{CB0F0518-EEB4-4079-9E1D-77ED6FC1DB10}"/>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02EAC8C7-8D3A-4533-9A6B-B5D4A1EF8A5C}"/>
              </a:ext>
            </a:extLst>
          </p:cNvPr>
          <p:cNvSpPr>
            <a:spLocks noGrp="1"/>
          </p:cNvSpPr>
          <p:nvPr>
            <p:ph type="sldNum" sz="quarter" idx="12"/>
          </p:nvPr>
        </p:nvSpPr>
        <p:spPr/>
        <p:txBody>
          <a:bodyPr/>
          <a:lstStyle/>
          <a:p>
            <a:fld id="{4B8518B3-C738-4508-AFB2-0F984AB862A3}" type="slidenum">
              <a:rPr lang="zh-CN" altLang="en-US" smtClean="0"/>
              <a:t>17</a:t>
            </a:fld>
            <a:endParaRPr lang="zh-CN" altLang="en-US"/>
          </a:p>
        </p:txBody>
      </p:sp>
    </p:spTree>
    <p:extLst>
      <p:ext uri="{BB962C8B-B14F-4D97-AF65-F5344CB8AC3E}">
        <p14:creationId xmlns:p14="http://schemas.microsoft.com/office/powerpoint/2010/main" val="292014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D8305-447A-4E9C-9370-53E639938995}"/>
              </a:ext>
            </a:extLst>
          </p:cNvPr>
          <p:cNvSpPr>
            <a:spLocks noGrp="1"/>
          </p:cNvSpPr>
          <p:nvPr>
            <p:ph type="title"/>
          </p:nvPr>
        </p:nvSpPr>
        <p:spPr/>
        <p:txBody>
          <a:bodyPr/>
          <a:lstStyle/>
          <a:p>
            <a:r>
              <a:rPr lang="zh-CN" altLang="en-US" dirty="0"/>
              <a:t>穷人的开发环境：</a:t>
            </a:r>
            <a:r>
              <a:rPr lang="en-US" altLang="zh-CN" dirty="0"/>
              <a:t>VSCODE</a:t>
            </a:r>
            <a:endParaRPr lang="zh-CN" altLang="en-US" dirty="0"/>
          </a:p>
        </p:txBody>
      </p:sp>
      <p:sp>
        <p:nvSpPr>
          <p:cNvPr id="3" name="内容占位符 2">
            <a:extLst>
              <a:ext uri="{FF2B5EF4-FFF2-40B4-BE49-F238E27FC236}">
                <a16:creationId xmlns:a16="http://schemas.microsoft.com/office/drawing/2014/main" id="{B9666927-3101-4361-9926-ED911A349DC6}"/>
              </a:ext>
            </a:extLst>
          </p:cNvPr>
          <p:cNvSpPr>
            <a:spLocks noGrp="1"/>
          </p:cNvSpPr>
          <p:nvPr>
            <p:ph idx="1"/>
          </p:nvPr>
        </p:nvSpPr>
        <p:spPr/>
        <p:txBody>
          <a:bodyPr>
            <a:normAutofit fontScale="92500"/>
          </a:bodyPr>
          <a:lstStyle/>
          <a:p>
            <a:r>
              <a:rPr lang="zh-CN" altLang="en-US" dirty="0"/>
              <a:t>本体：文本编辑器</a:t>
            </a:r>
            <a:endParaRPr lang="en-US" altLang="zh-CN" dirty="0"/>
          </a:p>
          <a:p>
            <a:r>
              <a:rPr lang="zh-CN" altLang="en-US" dirty="0"/>
              <a:t>本体</a:t>
            </a:r>
            <a:r>
              <a:rPr lang="en-US" altLang="zh-CN" dirty="0"/>
              <a:t>+</a:t>
            </a:r>
            <a:r>
              <a:rPr lang="zh-CN" altLang="en-US" dirty="0"/>
              <a:t>插件：集成开发环境</a:t>
            </a:r>
            <a:endParaRPr lang="en-US" altLang="zh-CN" dirty="0"/>
          </a:p>
          <a:p>
            <a:pPr lvl="1"/>
            <a:r>
              <a:rPr lang="zh-CN" altLang="en-US" dirty="0"/>
              <a:t>智能</a:t>
            </a:r>
            <a:r>
              <a:rPr lang="en-US" altLang="zh-CN" dirty="0"/>
              <a:t>/</a:t>
            </a:r>
            <a:r>
              <a:rPr lang="zh-CN" altLang="en-US" dirty="0"/>
              <a:t>杖的文本编辑器</a:t>
            </a:r>
            <a:endParaRPr lang="en-US" altLang="zh-CN" dirty="0"/>
          </a:p>
          <a:p>
            <a:pPr lvl="1"/>
            <a:r>
              <a:rPr lang="zh-CN" altLang="en-US" dirty="0"/>
              <a:t>自动化构建工具接口</a:t>
            </a:r>
            <a:endParaRPr lang="en-US" altLang="zh-CN" dirty="0"/>
          </a:p>
          <a:p>
            <a:pPr lvl="1"/>
            <a:r>
              <a:rPr lang="zh-CN" altLang="en-US" dirty="0"/>
              <a:t>版本控制接口</a:t>
            </a:r>
            <a:endParaRPr lang="en-US" altLang="zh-CN" dirty="0"/>
          </a:p>
          <a:p>
            <a:pPr lvl="1"/>
            <a:r>
              <a:rPr lang="zh-CN" altLang="en-US" dirty="0"/>
              <a:t>浏览器接口</a:t>
            </a:r>
            <a:endParaRPr lang="en-US" altLang="zh-CN" dirty="0"/>
          </a:p>
          <a:p>
            <a:r>
              <a:rPr lang="zh-CN" altLang="en-US" dirty="0"/>
              <a:t>优点：自由，选择多样，还可以自己</a:t>
            </a:r>
            <a:r>
              <a:rPr lang="en-US" altLang="zh-CN" dirty="0"/>
              <a:t>DIY</a:t>
            </a:r>
            <a:r>
              <a:rPr lang="zh-CN" altLang="en-US" dirty="0"/>
              <a:t>，除了</a:t>
            </a:r>
            <a:r>
              <a:rPr lang="en-US" altLang="zh-CN" dirty="0"/>
              <a:t>web</a:t>
            </a:r>
            <a:r>
              <a:rPr lang="zh-CN" altLang="en-US" dirty="0"/>
              <a:t>开发还可以干别的，内存占用良好</a:t>
            </a:r>
            <a:endParaRPr lang="en-US" altLang="zh-CN" dirty="0"/>
          </a:p>
          <a:p>
            <a:r>
              <a:rPr lang="zh-CN" altLang="en-US" dirty="0"/>
              <a:t>缺点：容易智障，代码重构比较垃圾</a:t>
            </a:r>
          </a:p>
        </p:txBody>
      </p:sp>
      <p:sp>
        <p:nvSpPr>
          <p:cNvPr id="4" name="日期占位符 3">
            <a:extLst>
              <a:ext uri="{FF2B5EF4-FFF2-40B4-BE49-F238E27FC236}">
                <a16:creationId xmlns:a16="http://schemas.microsoft.com/office/drawing/2014/main" id="{0B66F8FD-380B-444D-B2CD-6C716DA8CADC}"/>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976BF55F-413F-46D8-B4BC-5D7C7DDB6284}"/>
              </a:ext>
            </a:extLst>
          </p:cNvPr>
          <p:cNvSpPr>
            <a:spLocks noGrp="1"/>
          </p:cNvSpPr>
          <p:nvPr>
            <p:ph type="sldNum" sz="quarter" idx="12"/>
          </p:nvPr>
        </p:nvSpPr>
        <p:spPr/>
        <p:txBody>
          <a:bodyPr/>
          <a:lstStyle/>
          <a:p>
            <a:fld id="{4B8518B3-C738-4508-AFB2-0F984AB862A3}" type="slidenum">
              <a:rPr lang="zh-CN" altLang="en-US" smtClean="0"/>
              <a:t>18</a:t>
            </a:fld>
            <a:endParaRPr lang="zh-CN" altLang="en-US"/>
          </a:p>
        </p:txBody>
      </p:sp>
      <p:sp>
        <p:nvSpPr>
          <p:cNvPr id="6" name="文本框 5">
            <a:extLst>
              <a:ext uri="{FF2B5EF4-FFF2-40B4-BE49-F238E27FC236}">
                <a16:creationId xmlns:a16="http://schemas.microsoft.com/office/drawing/2014/main" id="{D2760B39-FF3F-47DC-9279-EF8E489C9703}"/>
              </a:ext>
            </a:extLst>
          </p:cNvPr>
          <p:cNvSpPr txBox="1"/>
          <p:nvPr/>
        </p:nvSpPr>
        <p:spPr>
          <a:xfrm>
            <a:off x="5630240" y="3259723"/>
            <a:ext cx="5110181" cy="584775"/>
          </a:xfrm>
          <a:prstGeom prst="rect">
            <a:avLst/>
          </a:prstGeom>
          <a:noFill/>
        </p:spPr>
        <p:txBody>
          <a:bodyPr wrap="none" rtlCol="0">
            <a:spAutoFit/>
          </a:bodyPr>
          <a:lstStyle/>
          <a:p>
            <a:r>
              <a:rPr lang="en-US" altLang="zh-CN" sz="1600" b="1" dirty="0">
                <a:solidFill>
                  <a:schemeClr val="bg1">
                    <a:lumMod val="65000"/>
                  </a:schemeClr>
                </a:solidFill>
                <a:highlight>
                  <a:srgbClr val="FFFF00"/>
                </a:highlight>
              </a:rPr>
              <a:t>NOTE</a:t>
            </a:r>
            <a:r>
              <a:rPr lang="zh-CN" altLang="en-US" sz="1600" b="1" dirty="0">
                <a:solidFill>
                  <a:schemeClr val="bg1">
                    <a:lumMod val="65000"/>
                  </a:schemeClr>
                </a:solidFill>
                <a:highlight>
                  <a:srgbClr val="FFFF00"/>
                </a:highlight>
              </a:rPr>
              <a:t>：接口的意思是，系统没装对应的软件是不行的</a:t>
            </a:r>
            <a:endParaRPr lang="en-US" altLang="zh-CN" sz="1600" b="1" dirty="0">
              <a:solidFill>
                <a:schemeClr val="bg1">
                  <a:lumMod val="65000"/>
                </a:schemeClr>
              </a:solidFill>
              <a:highlight>
                <a:srgbClr val="FFFF00"/>
              </a:highlight>
            </a:endParaRPr>
          </a:p>
          <a:p>
            <a:r>
              <a:rPr lang="zh-CN" altLang="en-US" sz="1600" b="1" dirty="0">
                <a:solidFill>
                  <a:schemeClr val="bg1">
                    <a:lumMod val="65000"/>
                  </a:schemeClr>
                </a:solidFill>
                <a:highlight>
                  <a:srgbClr val="FFFF00"/>
                </a:highlight>
              </a:rPr>
              <a:t>接口本身其实只是一个配置文件</a:t>
            </a:r>
          </a:p>
        </p:txBody>
      </p:sp>
      <p:sp>
        <p:nvSpPr>
          <p:cNvPr id="11" name="矩形 10">
            <a:extLst>
              <a:ext uri="{FF2B5EF4-FFF2-40B4-BE49-F238E27FC236}">
                <a16:creationId xmlns:a16="http://schemas.microsoft.com/office/drawing/2014/main" id="{2280A8B9-DB9C-47FD-813B-A2E5EC71F9AE}"/>
              </a:ext>
            </a:extLst>
          </p:cNvPr>
          <p:cNvSpPr/>
          <p:nvPr/>
        </p:nvSpPr>
        <p:spPr>
          <a:xfrm>
            <a:off x="1592021" y="5550707"/>
            <a:ext cx="6834350" cy="369332"/>
          </a:xfrm>
          <a:prstGeom prst="rect">
            <a:avLst/>
          </a:prstGeom>
        </p:spPr>
        <p:txBody>
          <a:bodyPr wrap="square">
            <a:spAutoFit/>
          </a:bodyPr>
          <a:lstStyle/>
          <a:p>
            <a:r>
              <a:rPr lang="zh-CN" altLang="en-US">
                <a:hlinkClick r:id="rId3"/>
              </a:rPr>
              <a:t>高效率工具：</a:t>
            </a:r>
            <a:r>
              <a:rPr lang="en-US" altLang="zh-CN">
                <a:hlinkClick r:id="rId3"/>
              </a:rPr>
              <a:t>web</a:t>
            </a:r>
            <a:r>
              <a:rPr lang="zh-CN" altLang="en-US">
                <a:hlinkClick r:id="rId3"/>
              </a:rPr>
              <a:t>前端开发</a:t>
            </a:r>
            <a:r>
              <a:rPr lang="en-US" altLang="zh-CN">
                <a:hlinkClick r:id="rId3"/>
              </a:rPr>
              <a:t>VScode</a:t>
            </a:r>
            <a:r>
              <a:rPr lang="zh-CN" altLang="en-US">
                <a:hlinkClick r:id="rId3"/>
              </a:rPr>
              <a:t>必备插件大全 </a:t>
            </a:r>
            <a:r>
              <a:rPr lang="en-US" altLang="zh-CN">
                <a:hlinkClick r:id="rId3"/>
              </a:rPr>
              <a:t>- </a:t>
            </a:r>
            <a:r>
              <a:rPr lang="zh-CN" altLang="en-US">
                <a:hlinkClick r:id="rId3"/>
              </a:rPr>
              <a:t>知乎 </a:t>
            </a:r>
            <a:r>
              <a:rPr lang="en-US" altLang="zh-CN">
                <a:hlinkClick r:id="rId3"/>
              </a:rPr>
              <a:t>(zhihu.com)</a:t>
            </a:r>
            <a:endParaRPr lang="zh-CN" altLang="en-US" dirty="0"/>
          </a:p>
        </p:txBody>
      </p:sp>
    </p:spTree>
    <p:extLst>
      <p:ext uri="{BB962C8B-B14F-4D97-AF65-F5344CB8AC3E}">
        <p14:creationId xmlns:p14="http://schemas.microsoft.com/office/powerpoint/2010/main" val="194088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AE64F-E162-45E7-8FBB-E50C303A6F36}"/>
              </a:ext>
            </a:extLst>
          </p:cNvPr>
          <p:cNvSpPr>
            <a:spLocks noGrp="1"/>
          </p:cNvSpPr>
          <p:nvPr>
            <p:ph type="title"/>
          </p:nvPr>
        </p:nvSpPr>
        <p:spPr/>
        <p:txBody>
          <a:bodyPr/>
          <a:lstStyle/>
          <a:p>
            <a:r>
              <a:rPr lang="zh-CN" altLang="en-US" dirty="0"/>
              <a:t>富人的开发环境：</a:t>
            </a:r>
            <a:r>
              <a:rPr lang="en-US" altLang="zh-CN" dirty="0" err="1"/>
              <a:t>Webstrom</a:t>
            </a:r>
            <a:endParaRPr lang="zh-CN" altLang="en-US" dirty="0"/>
          </a:p>
        </p:txBody>
      </p:sp>
      <p:sp>
        <p:nvSpPr>
          <p:cNvPr id="3" name="内容占位符 2">
            <a:extLst>
              <a:ext uri="{FF2B5EF4-FFF2-40B4-BE49-F238E27FC236}">
                <a16:creationId xmlns:a16="http://schemas.microsoft.com/office/drawing/2014/main" id="{F8330FE9-9C9F-40F4-A647-980D7730A738}"/>
              </a:ext>
            </a:extLst>
          </p:cNvPr>
          <p:cNvSpPr>
            <a:spLocks noGrp="1"/>
          </p:cNvSpPr>
          <p:nvPr>
            <p:ph idx="1"/>
          </p:nvPr>
        </p:nvSpPr>
        <p:spPr/>
        <p:txBody>
          <a:bodyPr/>
          <a:lstStyle/>
          <a:p>
            <a:r>
              <a:rPr lang="en-US" altLang="zh-CN" dirty="0"/>
              <a:t>JB</a:t>
            </a:r>
            <a:r>
              <a:rPr lang="zh-CN" altLang="en-US" dirty="0"/>
              <a:t>家的不多说，谁用过谁知道好，除了价格不友好，但是学生党免费。</a:t>
            </a:r>
            <a:endParaRPr lang="en-US" altLang="zh-CN" dirty="0"/>
          </a:p>
          <a:p>
            <a:r>
              <a:rPr lang="zh-CN" altLang="en-US" dirty="0"/>
              <a:t>本身也有插件和装饰，不多但是完全够用，品质上乘。</a:t>
            </a:r>
            <a:endParaRPr lang="en-US" altLang="zh-CN" dirty="0"/>
          </a:p>
          <a:p>
            <a:r>
              <a:rPr lang="zh-CN" altLang="en-US" dirty="0"/>
              <a:t>优缺点：基本上和</a:t>
            </a:r>
            <a:r>
              <a:rPr lang="en-US" altLang="zh-CN" dirty="0"/>
              <a:t>Code</a:t>
            </a:r>
            <a:r>
              <a:rPr lang="zh-CN" altLang="en-US" dirty="0"/>
              <a:t>反过来，不过</a:t>
            </a:r>
            <a:r>
              <a:rPr lang="en-US" altLang="zh-CN" dirty="0"/>
              <a:t>WS</a:t>
            </a:r>
            <a:r>
              <a:rPr lang="zh-CN" altLang="en-US" dirty="0"/>
              <a:t>本身能干的事情就很丰富了，一般开发根本用不着折腾那么多玩意儿。</a:t>
            </a:r>
            <a:endParaRPr lang="en-US" altLang="zh-CN" dirty="0"/>
          </a:p>
          <a:p>
            <a:r>
              <a:rPr lang="zh-CN" altLang="en-US" dirty="0"/>
              <a:t>代码重构只服</a:t>
            </a:r>
            <a:r>
              <a:rPr lang="en-US" altLang="zh-CN" dirty="0"/>
              <a:t>JB</a:t>
            </a:r>
            <a:r>
              <a:rPr lang="zh-CN" altLang="en-US" dirty="0"/>
              <a:t>，这也是为什么我现在的项目都转到了</a:t>
            </a:r>
            <a:r>
              <a:rPr lang="en-US" altLang="zh-CN" dirty="0"/>
              <a:t>WS</a:t>
            </a:r>
            <a:r>
              <a:rPr lang="zh-CN" altLang="en-US" dirty="0"/>
              <a:t>上。</a:t>
            </a:r>
            <a:endParaRPr lang="en-US" altLang="zh-CN" dirty="0"/>
          </a:p>
          <a:p>
            <a:r>
              <a:rPr lang="zh-CN" altLang="en-US" dirty="0"/>
              <a:t>如果你用过</a:t>
            </a:r>
            <a:r>
              <a:rPr lang="en-US" altLang="zh-CN" dirty="0"/>
              <a:t>PC</a:t>
            </a:r>
            <a:r>
              <a:rPr lang="zh-CN" altLang="en-US" dirty="0"/>
              <a:t>，这个也差不多。</a:t>
            </a:r>
            <a:endParaRPr lang="en-US" altLang="zh-CN" dirty="0"/>
          </a:p>
        </p:txBody>
      </p:sp>
      <p:sp>
        <p:nvSpPr>
          <p:cNvPr id="4" name="日期占位符 3">
            <a:extLst>
              <a:ext uri="{FF2B5EF4-FFF2-40B4-BE49-F238E27FC236}">
                <a16:creationId xmlns:a16="http://schemas.microsoft.com/office/drawing/2014/main" id="{846D5A5A-877D-4D7E-9CC6-B6CAEA7C7F98}"/>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DADCFA53-DD59-44E2-BC06-2C9C8F649D15}"/>
              </a:ext>
            </a:extLst>
          </p:cNvPr>
          <p:cNvSpPr>
            <a:spLocks noGrp="1"/>
          </p:cNvSpPr>
          <p:nvPr>
            <p:ph type="sldNum" sz="quarter" idx="12"/>
          </p:nvPr>
        </p:nvSpPr>
        <p:spPr/>
        <p:txBody>
          <a:bodyPr/>
          <a:lstStyle/>
          <a:p>
            <a:fld id="{4B8518B3-C738-4508-AFB2-0F984AB862A3}" type="slidenum">
              <a:rPr lang="zh-CN" altLang="en-US" smtClean="0"/>
              <a:t>19</a:t>
            </a:fld>
            <a:endParaRPr lang="zh-CN" altLang="en-US"/>
          </a:p>
        </p:txBody>
      </p:sp>
    </p:spTree>
    <p:extLst>
      <p:ext uri="{BB962C8B-B14F-4D97-AF65-F5344CB8AC3E}">
        <p14:creationId xmlns:p14="http://schemas.microsoft.com/office/powerpoint/2010/main" val="284300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81AB6-FE57-4A8E-A799-B5848479F7E2}"/>
              </a:ext>
            </a:extLst>
          </p:cNvPr>
          <p:cNvSpPr>
            <a:spLocks noGrp="1"/>
          </p:cNvSpPr>
          <p:nvPr>
            <p:ph type="title"/>
          </p:nvPr>
        </p:nvSpPr>
        <p:spPr/>
        <p:txBody>
          <a:bodyPr/>
          <a:lstStyle/>
          <a:p>
            <a:r>
              <a:rPr lang="zh-CN" altLang="en-US" dirty="0"/>
              <a:t>课程目标</a:t>
            </a:r>
          </a:p>
        </p:txBody>
      </p:sp>
      <p:sp>
        <p:nvSpPr>
          <p:cNvPr id="6" name="文本占位符 5">
            <a:extLst>
              <a:ext uri="{FF2B5EF4-FFF2-40B4-BE49-F238E27FC236}">
                <a16:creationId xmlns:a16="http://schemas.microsoft.com/office/drawing/2014/main" id="{89F45D26-A4EA-46C6-970C-CA38B8EBB399}"/>
              </a:ext>
            </a:extLst>
          </p:cNvPr>
          <p:cNvSpPr>
            <a:spLocks noGrp="1"/>
          </p:cNvSpPr>
          <p:nvPr>
            <p:ph type="body" idx="1"/>
          </p:nvPr>
        </p:nvSpPr>
        <p:spPr/>
        <p:txBody>
          <a:bodyPr/>
          <a:lstStyle/>
          <a:p>
            <a:r>
              <a:rPr lang="zh-CN" altLang="en-US" dirty="0"/>
              <a:t>理论</a:t>
            </a:r>
          </a:p>
        </p:txBody>
      </p:sp>
      <p:sp>
        <p:nvSpPr>
          <p:cNvPr id="7" name="内容占位符 6">
            <a:extLst>
              <a:ext uri="{FF2B5EF4-FFF2-40B4-BE49-F238E27FC236}">
                <a16:creationId xmlns:a16="http://schemas.microsoft.com/office/drawing/2014/main" id="{46E26C8D-98CB-4E49-848D-F73C4CA5AEB6}"/>
              </a:ext>
            </a:extLst>
          </p:cNvPr>
          <p:cNvSpPr>
            <a:spLocks noGrp="1"/>
          </p:cNvSpPr>
          <p:nvPr>
            <p:ph sz="half" idx="2"/>
          </p:nvPr>
        </p:nvSpPr>
        <p:spPr/>
        <p:txBody>
          <a:bodyPr/>
          <a:lstStyle/>
          <a:p>
            <a:r>
              <a:rPr lang="zh-CN" altLang="en-US" dirty="0"/>
              <a:t>前端开发语言和框架</a:t>
            </a:r>
            <a:endParaRPr lang="en-US" altLang="zh-CN" dirty="0"/>
          </a:p>
          <a:p>
            <a:r>
              <a:rPr lang="zh-CN" altLang="en-US" dirty="0"/>
              <a:t>前端开发历史、趋势和范式</a:t>
            </a:r>
            <a:endParaRPr lang="en-US" altLang="zh-CN" dirty="0"/>
          </a:p>
          <a:p>
            <a:r>
              <a:rPr lang="en-US" altLang="zh-CN" dirty="0"/>
              <a:t>React</a:t>
            </a:r>
            <a:r>
              <a:rPr lang="zh-CN" altLang="en-US" dirty="0"/>
              <a:t>的运行原理和开发方式</a:t>
            </a:r>
            <a:endParaRPr lang="en-US" altLang="zh-CN" dirty="0"/>
          </a:p>
          <a:p>
            <a:r>
              <a:rPr lang="zh-CN" altLang="en-US" dirty="0"/>
              <a:t>常见后端框架和开发内容</a:t>
            </a:r>
            <a:endParaRPr lang="en-US" altLang="zh-CN" dirty="0"/>
          </a:p>
          <a:p>
            <a:r>
              <a:rPr lang="zh-CN" altLang="en-US" dirty="0"/>
              <a:t>数据库、服务器和部署维护</a:t>
            </a:r>
          </a:p>
        </p:txBody>
      </p:sp>
      <p:sp>
        <p:nvSpPr>
          <p:cNvPr id="8" name="文本占位符 7">
            <a:extLst>
              <a:ext uri="{FF2B5EF4-FFF2-40B4-BE49-F238E27FC236}">
                <a16:creationId xmlns:a16="http://schemas.microsoft.com/office/drawing/2014/main" id="{CBD48E46-B964-4B91-9082-EA2DC68F3538}"/>
              </a:ext>
            </a:extLst>
          </p:cNvPr>
          <p:cNvSpPr>
            <a:spLocks noGrp="1"/>
          </p:cNvSpPr>
          <p:nvPr>
            <p:ph type="body" sz="quarter" idx="3"/>
          </p:nvPr>
        </p:nvSpPr>
        <p:spPr/>
        <p:txBody>
          <a:bodyPr/>
          <a:lstStyle/>
          <a:p>
            <a:r>
              <a:rPr lang="zh-CN" altLang="en-US" dirty="0"/>
              <a:t>实践</a:t>
            </a:r>
          </a:p>
        </p:txBody>
      </p:sp>
      <p:sp>
        <p:nvSpPr>
          <p:cNvPr id="9" name="内容占位符 8">
            <a:extLst>
              <a:ext uri="{FF2B5EF4-FFF2-40B4-BE49-F238E27FC236}">
                <a16:creationId xmlns:a16="http://schemas.microsoft.com/office/drawing/2014/main" id="{39EEF67C-2204-4150-B992-E2DCAC776ADC}"/>
              </a:ext>
            </a:extLst>
          </p:cNvPr>
          <p:cNvSpPr>
            <a:spLocks noGrp="1"/>
          </p:cNvSpPr>
          <p:nvPr>
            <p:ph sz="quarter" idx="4"/>
          </p:nvPr>
        </p:nvSpPr>
        <p:spPr/>
        <p:txBody>
          <a:bodyPr/>
          <a:lstStyle/>
          <a:p>
            <a:r>
              <a:rPr lang="zh-CN" altLang="en-US" dirty="0"/>
              <a:t>学会使用</a:t>
            </a:r>
            <a:r>
              <a:rPr lang="en-US" altLang="zh-CN" dirty="0"/>
              <a:t>React</a:t>
            </a:r>
            <a:r>
              <a:rPr lang="zh-CN" altLang="en-US" dirty="0"/>
              <a:t>框架直接构建网页</a:t>
            </a:r>
            <a:r>
              <a:rPr lang="en-US" altLang="zh-CN" dirty="0"/>
              <a:t>UI</a:t>
            </a:r>
          </a:p>
          <a:p>
            <a:r>
              <a:rPr lang="zh-CN" altLang="en-US" dirty="0"/>
              <a:t>学会利用</a:t>
            </a:r>
            <a:r>
              <a:rPr lang="en-US" altLang="zh-CN" dirty="0"/>
              <a:t>React</a:t>
            </a:r>
            <a:r>
              <a:rPr lang="zh-CN" altLang="en-US" dirty="0"/>
              <a:t>生态下的状态管理等依赖构建复杂前端工程</a:t>
            </a:r>
            <a:endParaRPr lang="en-US" altLang="zh-CN" dirty="0"/>
          </a:p>
          <a:p>
            <a:r>
              <a:rPr lang="zh-CN" altLang="en-US" dirty="0"/>
              <a:t>数据库的选择和搭建、</a:t>
            </a:r>
            <a:r>
              <a:rPr lang="en-US" altLang="zh-CN" dirty="0"/>
              <a:t>SQL</a:t>
            </a:r>
          </a:p>
          <a:p>
            <a:r>
              <a:rPr lang="zh-CN" altLang="en-US" dirty="0"/>
              <a:t>服务器部署和</a:t>
            </a:r>
            <a:r>
              <a:rPr lang="en-US" altLang="zh-CN" dirty="0"/>
              <a:t>Docker</a:t>
            </a:r>
            <a:r>
              <a:rPr lang="zh-CN" altLang="en-US" dirty="0"/>
              <a:t>化</a:t>
            </a:r>
          </a:p>
        </p:txBody>
      </p:sp>
      <p:sp>
        <p:nvSpPr>
          <p:cNvPr id="4" name="日期占位符 3">
            <a:extLst>
              <a:ext uri="{FF2B5EF4-FFF2-40B4-BE49-F238E27FC236}">
                <a16:creationId xmlns:a16="http://schemas.microsoft.com/office/drawing/2014/main" id="{28F15824-E38C-4674-9A10-E6DBB9C5FE70}"/>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D4315657-27E7-422B-9E56-8769FA8A0EC2}"/>
              </a:ext>
            </a:extLst>
          </p:cNvPr>
          <p:cNvSpPr>
            <a:spLocks noGrp="1"/>
          </p:cNvSpPr>
          <p:nvPr>
            <p:ph type="sldNum" sz="quarter" idx="12"/>
          </p:nvPr>
        </p:nvSpPr>
        <p:spPr/>
        <p:txBody>
          <a:bodyPr/>
          <a:lstStyle/>
          <a:p>
            <a:fld id="{4B8518B3-C738-4508-AFB2-0F984AB862A3}" type="slidenum">
              <a:rPr lang="zh-CN" altLang="en-US" smtClean="0"/>
              <a:t>2</a:t>
            </a:fld>
            <a:endParaRPr lang="zh-CN" altLang="en-US"/>
          </a:p>
        </p:txBody>
      </p:sp>
    </p:spTree>
    <p:extLst>
      <p:ext uri="{BB962C8B-B14F-4D97-AF65-F5344CB8AC3E}">
        <p14:creationId xmlns:p14="http://schemas.microsoft.com/office/powerpoint/2010/main" val="231329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D3D8B-78A1-47EC-ADCA-7B50B00784B3}"/>
              </a:ext>
            </a:extLst>
          </p:cNvPr>
          <p:cNvSpPr>
            <a:spLocks noGrp="1"/>
          </p:cNvSpPr>
          <p:nvPr>
            <p:ph type="title"/>
          </p:nvPr>
        </p:nvSpPr>
        <p:spPr/>
        <p:txBody>
          <a:bodyPr/>
          <a:lstStyle/>
          <a:p>
            <a:pPr algn="ctr"/>
            <a:r>
              <a:rPr lang="zh-CN" altLang="en-US" dirty="0"/>
              <a:t>开发路线：从零开始的前端秃头方案</a:t>
            </a:r>
            <a:br>
              <a:rPr lang="en-US" altLang="zh-CN" dirty="0"/>
            </a:br>
            <a:r>
              <a:rPr lang="en-US" altLang="zh-CN" dirty="0" err="1"/>
              <a:t>HTML+css+js</a:t>
            </a:r>
            <a:endParaRPr lang="zh-CN" altLang="en-US" dirty="0"/>
          </a:p>
        </p:txBody>
      </p:sp>
      <p:sp>
        <p:nvSpPr>
          <p:cNvPr id="3" name="内容占位符 2">
            <a:extLst>
              <a:ext uri="{FF2B5EF4-FFF2-40B4-BE49-F238E27FC236}">
                <a16:creationId xmlns:a16="http://schemas.microsoft.com/office/drawing/2014/main" id="{C2A57031-B96F-4167-9DF3-4AE03A23D083}"/>
              </a:ext>
            </a:extLst>
          </p:cNvPr>
          <p:cNvSpPr>
            <a:spLocks noGrp="1"/>
          </p:cNvSpPr>
          <p:nvPr>
            <p:ph idx="1"/>
          </p:nvPr>
        </p:nvSpPr>
        <p:spPr/>
        <p:txBody>
          <a:bodyPr/>
          <a:lstStyle/>
          <a:p>
            <a:r>
              <a:rPr lang="zh-CN" altLang="en-US" dirty="0"/>
              <a:t>最经典，</a:t>
            </a:r>
            <a:r>
              <a:rPr lang="en-US" altLang="zh-CN" dirty="0"/>
              <a:t>AJAX</a:t>
            </a:r>
            <a:r>
              <a:rPr lang="zh-CN" altLang="en-US" dirty="0"/>
              <a:t>以前只能搞静态内容，</a:t>
            </a:r>
            <a:r>
              <a:rPr lang="en-US" altLang="zh-CN" dirty="0"/>
              <a:t>AJAX</a:t>
            </a:r>
            <a:r>
              <a:rPr lang="zh-CN" altLang="en-US" dirty="0"/>
              <a:t>以后可以跟服务器要数据</a:t>
            </a:r>
            <a:endParaRPr lang="en-US" altLang="zh-CN" dirty="0"/>
          </a:p>
          <a:p>
            <a:r>
              <a:rPr lang="zh-CN" altLang="en-US" dirty="0"/>
              <a:t>可以嵌入各种</a:t>
            </a:r>
            <a:r>
              <a:rPr lang="en-US" altLang="zh-CN" dirty="0"/>
              <a:t>JS</a:t>
            </a:r>
            <a:r>
              <a:rPr lang="zh-CN" altLang="en-US" dirty="0"/>
              <a:t>代码块，灵活直观。</a:t>
            </a:r>
            <a:endParaRPr lang="en-US" altLang="zh-CN" dirty="0"/>
          </a:p>
          <a:p>
            <a:r>
              <a:rPr lang="zh-CN" altLang="en-US" dirty="0"/>
              <a:t>后端随意，甚至可以没有（比较大的问题可能是前端直接向数据库发数据，有风险）</a:t>
            </a:r>
            <a:endParaRPr lang="en-US" altLang="zh-CN" dirty="0"/>
          </a:p>
          <a:p>
            <a:endParaRPr lang="en-US" altLang="zh-CN" dirty="0"/>
          </a:p>
          <a:p>
            <a:endParaRPr lang="en-US" altLang="zh-CN" dirty="0"/>
          </a:p>
          <a:p>
            <a:r>
              <a:rPr lang="zh-CN" altLang="en-US" dirty="0"/>
              <a:t>很肝，要学的东西也不少，成品在精细打磨前都很丑，不推荐。</a:t>
            </a:r>
            <a:endParaRPr lang="en-US" altLang="zh-CN" dirty="0"/>
          </a:p>
        </p:txBody>
      </p:sp>
      <p:sp>
        <p:nvSpPr>
          <p:cNvPr id="4" name="日期占位符 3">
            <a:extLst>
              <a:ext uri="{FF2B5EF4-FFF2-40B4-BE49-F238E27FC236}">
                <a16:creationId xmlns:a16="http://schemas.microsoft.com/office/drawing/2014/main" id="{AC7346C3-AE2D-48B3-A314-7C1CA69B3A01}"/>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E492419D-579F-408F-85FA-D8CE583C594B}"/>
              </a:ext>
            </a:extLst>
          </p:cNvPr>
          <p:cNvSpPr>
            <a:spLocks noGrp="1"/>
          </p:cNvSpPr>
          <p:nvPr>
            <p:ph type="sldNum" sz="quarter" idx="12"/>
          </p:nvPr>
        </p:nvSpPr>
        <p:spPr/>
        <p:txBody>
          <a:bodyPr/>
          <a:lstStyle/>
          <a:p>
            <a:fld id="{4B8518B3-C738-4508-AFB2-0F984AB862A3}" type="slidenum">
              <a:rPr lang="zh-CN" altLang="en-US" smtClean="0"/>
              <a:t>20</a:t>
            </a:fld>
            <a:endParaRPr lang="zh-CN" altLang="en-US"/>
          </a:p>
        </p:txBody>
      </p:sp>
    </p:spTree>
    <p:extLst>
      <p:ext uri="{BB962C8B-B14F-4D97-AF65-F5344CB8AC3E}">
        <p14:creationId xmlns:p14="http://schemas.microsoft.com/office/powerpoint/2010/main" val="77602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09718-A7F2-4CDE-AC24-3113018485DC}"/>
              </a:ext>
            </a:extLst>
          </p:cNvPr>
          <p:cNvSpPr>
            <a:spLocks noGrp="1"/>
          </p:cNvSpPr>
          <p:nvPr>
            <p:ph type="title"/>
          </p:nvPr>
        </p:nvSpPr>
        <p:spPr/>
        <p:txBody>
          <a:bodyPr/>
          <a:lstStyle/>
          <a:p>
            <a:pPr algn="ctr"/>
            <a:r>
              <a:rPr lang="zh-CN" altLang="en-US" dirty="0"/>
              <a:t>开发路线：从零开始的后端秃头方案</a:t>
            </a:r>
            <a:br>
              <a:rPr lang="en-US" altLang="zh-CN" dirty="0"/>
            </a:br>
            <a:r>
              <a:rPr lang="en-US" altLang="zh-CN" dirty="0"/>
              <a:t>php/Python/…</a:t>
            </a:r>
            <a:endParaRPr lang="zh-CN" altLang="en-US" dirty="0"/>
          </a:p>
        </p:txBody>
      </p:sp>
      <p:sp>
        <p:nvSpPr>
          <p:cNvPr id="3" name="内容占位符 2">
            <a:extLst>
              <a:ext uri="{FF2B5EF4-FFF2-40B4-BE49-F238E27FC236}">
                <a16:creationId xmlns:a16="http://schemas.microsoft.com/office/drawing/2014/main" id="{C2025C2A-E1F9-4D65-92CA-6DB5F8449AD7}"/>
              </a:ext>
            </a:extLst>
          </p:cNvPr>
          <p:cNvSpPr>
            <a:spLocks noGrp="1"/>
          </p:cNvSpPr>
          <p:nvPr>
            <p:ph idx="1"/>
          </p:nvPr>
        </p:nvSpPr>
        <p:spPr/>
        <p:txBody>
          <a:bodyPr>
            <a:normAutofit/>
          </a:bodyPr>
          <a:lstStyle/>
          <a:p>
            <a:r>
              <a:rPr lang="en-US" altLang="zh-CN" dirty="0"/>
              <a:t>AJAX</a:t>
            </a:r>
            <a:r>
              <a:rPr lang="zh-CN" altLang="en-US" dirty="0"/>
              <a:t>没出现前为了实现网页数据动态性的经典做法，也比较适合前端</a:t>
            </a:r>
            <a:r>
              <a:rPr lang="en-US" altLang="zh-CN" dirty="0"/>
              <a:t>0</a:t>
            </a:r>
            <a:r>
              <a:rPr lang="zh-CN" altLang="en-US" dirty="0"/>
              <a:t>基础的后端</a:t>
            </a:r>
            <a:endParaRPr lang="en-US" altLang="zh-CN" dirty="0"/>
          </a:p>
          <a:p>
            <a:r>
              <a:rPr lang="zh-CN" altLang="en-US" dirty="0"/>
              <a:t>例子：</a:t>
            </a:r>
            <a:endParaRPr lang="en-US" altLang="zh-CN" dirty="0"/>
          </a:p>
          <a:p>
            <a:pPr lvl="1"/>
            <a:r>
              <a:rPr lang="en-US" altLang="zh-CN" dirty="0"/>
              <a:t>PHP</a:t>
            </a:r>
            <a:r>
              <a:rPr lang="zh-CN" altLang="en-US" dirty="0"/>
              <a:t>在后端通过解释器和服务器数据动态处理模板生成</a:t>
            </a:r>
            <a:r>
              <a:rPr lang="en-US" altLang="zh-CN" dirty="0"/>
              <a:t>HTML</a:t>
            </a:r>
          </a:p>
          <a:p>
            <a:pPr lvl="1"/>
            <a:r>
              <a:rPr lang="en-US" altLang="zh-CN" dirty="0"/>
              <a:t>Python</a:t>
            </a:r>
            <a:r>
              <a:rPr lang="zh-CN" altLang="en-US" dirty="0"/>
              <a:t>利用</a:t>
            </a:r>
            <a:r>
              <a:rPr lang="en-US" altLang="zh-CN" dirty="0"/>
              <a:t>Flask</a:t>
            </a:r>
            <a:r>
              <a:rPr lang="zh-CN" altLang="en-US" dirty="0"/>
              <a:t>或</a:t>
            </a:r>
            <a:r>
              <a:rPr lang="en-US" altLang="zh-CN" dirty="0"/>
              <a:t>Django</a:t>
            </a:r>
            <a:r>
              <a:rPr lang="zh-CN" altLang="en-US" dirty="0"/>
              <a:t>做类似的事情</a:t>
            </a:r>
            <a:endParaRPr lang="en-US" altLang="zh-CN" dirty="0"/>
          </a:p>
          <a:p>
            <a:endParaRPr lang="en-US" altLang="zh-CN" dirty="0"/>
          </a:p>
          <a:p>
            <a:r>
              <a:rPr lang="zh-CN" altLang="en-US" dirty="0"/>
              <a:t>能够充分利用</a:t>
            </a:r>
            <a:r>
              <a:rPr lang="en-US" altLang="zh-CN" dirty="0"/>
              <a:t>PHP</a:t>
            </a:r>
            <a:r>
              <a:rPr lang="zh-CN" altLang="en-US" dirty="0"/>
              <a:t>或</a:t>
            </a:r>
            <a:r>
              <a:rPr lang="en-US" altLang="zh-CN" dirty="0"/>
              <a:t>Python</a:t>
            </a:r>
            <a:r>
              <a:rPr lang="zh-CN" altLang="en-US" dirty="0"/>
              <a:t>等语言的特性，可以不直接使用</a:t>
            </a:r>
            <a:r>
              <a:rPr lang="en-US" altLang="zh-CN" dirty="0"/>
              <a:t>JS</a:t>
            </a:r>
            <a:r>
              <a:rPr lang="zh-CN" altLang="en-US" dirty="0"/>
              <a:t>或</a:t>
            </a:r>
            <a:r>
              <a:rPr lang="en-US" altLang="zh-CN" dirty="0"/>
              <a:t>HTML</a:t>
            </a:r>
          </a:p>
          <a:p>
            <a:r>
              <a:rPr lang="zh-CN" altLang="en-US" dirty="0"/>
              <a:t>虽然前后端融合省事儿了，但是丑和肝的问题依然没有解决，缺失</a:t>
            </a:r>
            <a:r>
              <a:rPr lang="en-US" altLang="zh-CN" dirty="0"/>
              <a:t>JS</a:t>
            </a:r>
            <a:r>
              <a:rPr lang="zh-CN" altLang="en-US" dirty="0"/>
              <a:t>前端可能更丑</a:t>
            </a:r>
          </a:p>
        </p:txBody>
      </p:sp>
      <p:sp>
        <p:nvSpPr>
          <p:cNvPr id="4" name="日期占位符 3">
            <a:extLst>
              <a:ext uri="{FF2B5EF4-FFF2-40B4-BE49-F238E27FC236}">
                <a16:creationId xmlns:a16="http://schemas.microsoft.com/office/drawing/2014/main" id="{951BDD48-B418-42DF-A6D8-CFDFA32AA9BF}"/>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0DD9B1D7-5058-4F73-B182-3692A30D0CE5}"/>
              </a:ext>
            </a:extLst>
          </p:cNvPr>
          <p:cNvSpPr>
            <a:spLocks noGrp="1"/>
          </p:cNvSpPr>
          <p:nvPr>
            <p:ph type="sldNum" sz="quarter" idx="12"/>
          </p:nvPr>
        </p:nvSpPr>
        <p:spPr/>
        <p:txBody>
          <a:bodyPr/>
          <a:lstStyle/>
          <a:p>
            <a:fld id="{4B8518B3-C738-4508-AFB2-0F984AB862A3}" type="slidenum">
              <a:rPr lang="zh-CN" altLang="en-US" smtClean="0"/>
              <a:t>21</a:t>
            </a:fld>
            <a:endParaRPr lang="zh-CN" altLang="en-US"/>
          </a:p>
        </p:txBody>
      </p:sp>
    </p:spTree>
    <p:extLst>
      <p:ext uri="{BB962C8B-B14F-4D97-AF65-F5344CB8AC3E}">
        <p14:creationId xmlns:p14="http://schemas.microsoft.com/office/powerpoint/2010/main" val="2736063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5242F-D43C-4286-9870-AEFBAC6BAD53}"/>
              </a:ext>
            </a:extLst>
          </p:cNvPr>
          <p:cNvSpPr>
            <a:spLocks noGrp="1"/>
          </p:cNvSpPr>
          <p:nvPr>
            <p:ph type="title"/>
          </p:nvPr>
        </p:nvSpPr>
        <p:spPr/>
        <p:txBody>
          <a:bodyPr/>
          <a:lstStyle/>
          <a:p>
            <a:pPr algn="ctr"/>
            <a:r>
              <a:rPr lang="zh-CN" altLang="en-US" dirty="0"/>
              <a:t>开发路线：从零开始的前端护发方案</a:t>
            </a:r>
            <a:br>
              <a:rPr lang="en-US" altLang="zh-CN" dirty="0"/>
            </a:br>
            <a:r>
              <a:rPr lang="zh-CN" altLang="en-US" dirty="0"/>
              <a:t>框架</a:t>
            </a:r>
            <a:r>
              <a:rPr lang="en-US" altLang="zh-CN" dirty="0"/>
              <a:t>AND</a:t>
            </a:r>
            <a:r>
              <a:rPr lang="zh-CN" altLang="en-US" dirty="0"/>
              <a:t>脚手架</a:t>
            </a:r>
          </a:p>
        </p:txBody>
      </p:sp>
      <p:sp>
        <p:nvSpPr>
          <p:cNvPr id="3" name="内容占位符 2">
            <a:extLst>
              <a:ext uri="{FF2B5EF4-FFF2-40B4-BE49-F238E27FC236}">
                <a16:creationId xmlns:a16="http://schemas.microsoft.com/office/drawing/2014/main" id="{6F1B1A75-BE91-4325-B777-4C02E01C66AC}"/>
              </a:ext>
            </a:extLst>
          </p:cNvPr>
          <p:cNvSpPr>
            <a:spLocks noGrp="1"/>
          </p:cNvSpPr>
          <p:nvPr>
            <p:ph idx="1"/>
          </p:nvPr>
        </p:nvSpPr>
        <p:spPr/>
        <p:txBody>
          <a:bodyPr>
            <a:normAutofit fontScale="92500" lnSpcReduction="20000"/>
          </a:bodyPr>
          <a:lstStyle/>
          <a:p>
            <a:r>
              <a:rPr lang="zh-CN" altLang="en-US" dirty="0"/>
              <a:t>现在的框架已经优秀到让你避免直接面对可憎的传统开发方式</a:t>
            </a:r>
            <a:endParaRPr lang="en-US" altLang="zh-CN" dirty="0"/>
          </a:p>
          <a:p>
            <a:pPr lvl="1"/>
            <a:r>
              <a:rPr lang="en-US" altLang="zh-CN" dirty="0"/>
              <a:t>Vue</a:t>
            </a:r>
            <a:r>
              <a:rPr lang="zh-CN" altLang="en-US" dirty="0"/>
              <a:t>：低成本的渐进式方案，可以完全基于</a:t>
            </a:r>
            <a:r>
              <a:rPr lang="en-US" altLang="zh-CN" dirty="0"/>
              <a:t>Vue</a:t>
            </a:r>
            <a:r>
              <a:rPr lang="zh-CN" altLang="en-US" dirty="0"/>
              <a:t>，也可以只用一点点；样式、视图、逻辑完全分离，降低心智负担</a:t>
            </a:r>
            <a:endParaRPr lang="en-US" altLang="zh-CN" dirty="0"/>
          </a:p>
          <a:p>
            <a:pPr lvl="1"/>
            <a:r>
              <a:rPr lang="en-US" altLang="zh-CN" dirty="0"/>
              <a:t>React</a:t>
            </a:r>
            <a:r>
              <a:rPr lang="zh-CN" altLang="en-US" dirty="0"/>
              <a:t>：数据流美学，天然的代码复用性和可维护性</a:t>
            </a:r>
            <a:endParaRPr lang="en-US" altLang="zh-CN" dirty="0"/>
          </a:p>
          <a:p>
            <a:pPr lvl="1"/>
            <a:r>
              <a:rPr lang="en-US" altLang="zh-CN" dirty="0"/>
              <a:t>Angular</a:t>
            </a:r>
            <a:r>
              <a:rPr lang="zh-CN" altLang="en-US" dirty="0"/>
              <a:t>：全家桶，包办所有问题（以上两个框架都不管诸如路由、数据和事件的管理这些工程问题，交给社区解决了）</a:t>
            </a:r>
            <a:endParaRPr lang="en-US" altLang="zh-CN" dirty="0"/>
          </a:p>
          <a:p>
            <a:pPr lvl="1"/>
            <a:r>
              <a:rPr lang="zh-CN" altLang="en-US" dirty="0"/>
              <a:t>以及其他和基于三者的更高级框架</a:t>
            </a:r>
            <a:endParaRPr lang="en-US" altLang="zh-CN" dirty="0"/>
          </a:p>
          <a:p>
            <a:r>
              <a:rPr lang="zh-CN" altLang="en-US" dirty="0"/>
              <a:t>脚手架还可以帮你一切一步到位（打包工具、配置文件、基础代码</a:t>
            </a:r>
            <a:r>
              <a:rPr lang="en-US" altLang="zh-CN" dirty="0"/>
              <a:t>…</a:t>
            </a:r>
            <a:r>
              <a:rPr lang="zh-CN" altLang="en-US" dirty="0"/>
              <a:t>）</a:t>
            </a:r>
            <a:endParaRPr lang="en-US" altLang="zh-CN" dirty="0"/>
          </a:p>
          <a:p>
            <a:endParaRPr lang="en-US" altLang="zh-CN" dirty="0"/>
          </a:p>
          <a:p>
            <a:r>
              <a:rPr lang="zh-CN" altLang="en-US" dirty="0"/>
              <a:t>该肝还是得肝，但是舒服多了；用用社区通用的</a:t>
            </a:r>
            <a:r>
              <a:rPr lang="en-US" altLang="zh-CN" dirty="0"/>
              <a:t>UI</a:t>
            </a:r>
            <a:r>
              <a:rPr lang="zh-CN" altLang="en-US" dirty="0"/>
              <a:t>库，做出来的东西也容易好看。</a:t>
            </a:r>
          </a:p>
        </p:txBody>
      </p:sp>
      <p:sp>
        <p:nvSpPr>
          <p:cNvPr id="4" name="日期占位符 3">
            <a:extLst>
              <a:ext uri="{FF2B5EF4-FFF2-40B4-BE49-F238E27FC236}">
                <a16:creationId xmlns:a16="http://schemas.microsoft.com/office/drawing/2014/main" id="{D9B7EBF8-758D-48F5-AC9D-8E796B701132}"/>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E791CA03-5D7F-4304-9894-12C1423A15A4}"/>
              </a:ext>
            </a:extLst>
          </p:cNvPr>
          <p:cNvSpPr>
            <a:spLocks noGrp="1"/>
          </p:cNvSpPr>
          <p:nvPr>
            <p:ph type="sldNum" sz="quarter" idx="12"/>
          </p:nvPr>
        </p:nvSpPr>
        <p:spPr/>
        <p:txBody>
          <a:bodyPr/>
          <a:lstStyle/>
          <a:p>
            <a:fld id="{4B8518B3-C738-4508-AFB2-0F984AB862A3}" type="slidenum">
              <a:rPr lang="zh-CN" altLang="en-US" smtClean="0"/>
              <a:t>22</a:t>
            </a:fld>
            <a:endParaRPr lang="zh-CN" altLang="en-US"/>
          </a:p>
        </p:txBody>
      </p:sp>
    </p:spTree>
    <p:extLst>
      <p:ext uri="{BB962C8B-B14F-4D97-AF65-F5344CB8AC3E}">
        <p14:creationId xmlns:p14="http://schemas.microsoft.com/office/powerpoint/2010/main" val="71596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A652CD-F7A4-4985-975A-1F4A69F3D002}"/>
              </a:ext>
            </a:extLst>
          </p:cNvPr>
          <p:cNvSpPr>
            <a:spLocks noGrp="1"/>
          </p:cNvSpPr>
          <p:nvPr>
            <p:ph type="title"/>
          </p:nvPr>
        </p:nvSpPr>
        <p:spPr/>
        <p:txBody>
          <a:bodyPr/>
          <a:lstStyle/>
          <a:p>
            <a:pPr algn="ctr"/>
            <a:r>
              <a:rPr lang="zh-CN" altLang="en-US" dirty="0"/>
              <a:t>开发路线：从零开始的后端护发方案</a:t>
            </a:r>
            <a:br>
              <a:rPr lang="en-US" altLang="zh-CN" dirty="0"/>
            </a:br>
            <a:r>
              <a:rPr lang="en-US" altLang="zh-CN" dirty="0"/>
              <a:t>Dash/shiny/…</a:t>
            </a:r>
            <a:endParaRPr lang="zh-CN" altLang="en-US" dirty="0"/>
          </a:p>
        </p:txBody>
      </p:sp>
      <p:sp>
        <p:nvSpPr>
          <p:cNvPr id="3" name="内容占位符 2">
            <a:extLst>
              <a:ext uri="{FF2B5EF4-FFF2-40B4-BE49-F238E27FC236}">
                <a16:creationId xmlns:a16="http://schemas.microsoft.com/office/drawing/2014/main" id="{E3F8B0C3-6411-40D0-8B03-F8127AAD6728}"/>
              </a:ext>
            </a:extLst>
          </p:cNvPr>
          <p:cNvSpPr>
            <a:spLocks noGrp="1"/>
          </p:cNvSpPr>
          <p:nvPr>
            <p:ph idx="1"/>
          </p:nvPr>
        </p:nvSpPr>
        <p:spPr/>
        <p:txBody>
          <a:bodyPr/>
          <a:lstStyle/>
          <a:p>
            <a:r>
              <a:rPr lang="zh-CN" altLang="en-US" dirty="0"/>
              <a:t>“我是一个专业的科研人员，不会写</a:t>
            </a:r>
            <a:r>
              <a:rPr lang="en-US" altLang="zh-CN" dirty="0"/>
              <a:t>JS</a:t>
            </a:r>
            <a:r>
              <a:rPr lang="zh-CN" altLang="en-US" dirty="0"/>
              <a:t>，头发也不够多”，那么后端模板挺适合你。</a:t>
            </a:r>
            <a:endParaRPr lang="en-US" altLang="zh-CN" dirty="0"/>
          </a:p>
          <a:p>
            <a:r>
              <a:rPr lang="zh-CN" altLang="en-US" dirty="0"/>
              <a:t>你会什么语言？</a:t>
            </a:r>
            <a:endParaRPr lang="en-US" altLang="zh-CN" dirty="0"/>
          </a:p>
          <a:p>
            <a:pPr lvl="1"/>
            <a:r>
              <a:rPr lang="en-US" altLang="zh-CN" dirty="0"/>
              <a:t>Python</a:t>
            </a:r>
            <a:r>
              <a:rPr lang="zh-CN" altLang="en-US" dirty="0"/>
              <a:t>：</a:t>
            </a:r>
            <a:r>
              <a:rPr lang="en-US" altLang="zh-CN" dirty="0"/>
              <a:t>Dash</a:t>
            </a:r>
          </a:p>
          <a:p>
            <a:pPr lvl="1"/>
            <a:r>
              <a:rPr lang="en-US" altLang="zh-CN" dirty="0"/>
              <a:t>R</a:t>
            </a:r>
            <a:r>
              <a:rPr lang="zh-CN" altLang="en-US" dirty="0"/>
              <a:t>：</a:t>
            </a:r>
            <a:r>
              <a:rPr lang="en-US" altLang="zh-CN" dirty="0"/>
              <a:t>Shiny</a:t>
            </a:r>
          </a:p>
          <a:p>
            <a:pPr lvl="1"/>
            <a:r>
              <a:rPr lang="en-US" altLang="zh-CN" dirty="0"/>
              <a:t>JAVA</a:t>
            </a:r>
            <a:r>
              <a:rPr lang="zh-CN" altLang="en-US" dirty="0"/>
              <a:t>：</a:t>
            </a:r>
            <a:r>
              <a:rPr lang="en-US" altLang="zh-CN" dirty="0" err="1"/>
              <a:t>Springboot</a:t>
            </a:r>
            <a:r>
              <a:rPr lang="zh-CN" altLang="en-US" dirty="0"/>
              <a:t>（码农，你走错场了）</a:t>
            </a:r>
            <a:endParaRPr lang="en-US" altLang="zh-CN" dirty="0"/>
          </a:p>
          <a:p>
            <a:pPr lvl="1"/>
            <a:r>
              <a:rPr lang="en-US" altLang="zh-CN" dirty="0"/>
              <a:t>PHP</a:t>
            </a:r>
            <a:r>
              <a:rPr lang="zh-CN" altLang="en-US" dirty="0"/>
              <a:t>：</a:t>
            </a:r>
            <a:r>
              <a:rPr lang="en-US" altLang="zh-CN" dirty="0" err="1"/>
              <a:t>ThinkPHP</a:t>
            </a:r>
            <a:r>
              <a:rPr lang="en-US" altLang="zh-CN" dirty="0"/>
              <a:t>, Laravel…</a:t>
            </a:r>
            <a:r>
              <a:rPr lang="zh-CN" altLang="en-US" dirty="0"/>
              <a:t>（码农，怎么又是你）</a:t>
            </a:r>
            <a:endParaRPr lang="en-US" altLang="zh-CN" dirty="0"/>
          </a:p>
          <a:p>
            <a:r>
              <a:rPr lang="zh-CN" altLang="en-US" dirty="0"/>
              <a:t>如果你不需要使用</a:t>
            </a:r>
            <a:r>
              <a:rPr lang="en-US" altLang="zh-CN" dirty="0"/>
              <a:t>JS</a:t>
            </a:r>
            <a:r>
              <a:rPr lang="zh-CN" altLang="en-US" dirty="0"/>
              <a:t>客制化前端，那么这些就很适合你，而且现在这些框架都能在短时间内做出挺漂亮的工业产品</a:t>
            </a:r>
            <a:endParaRPr lang="en-US" altLang="zh-CN" dirty="0"/>
          </a:p>
        </p:txBody>
      </p:sp>
      <p:sp>
        <p:nvSpPr>
          <p:cNvPr id="4" name="日期占位符 3">
            <a:extLst>
              <a:ext uri="{FF2B5EF4-FFF2-40B4-BE49-F238E27FC236}">
                <a16:creationId xmlns:a16="http://schemas.microsoft.com/office/drawing/2014/main" id="{D8C7AF5A-2C45-4F5C-A2D4-A7192B195A14}"/>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C2212E38-A3E9-4CEB-ABA7-46CDA7C8D0F4}"/>
              </a:ext>
            </a:extLst>
          </p:cNvPr>
          <p:cNvSpPr>
            <a:spLocks noGrp="1"/>
          </p:cNvSpPr>
          <p:nvPr>
            <p:ph type="sldNum" sz="quarter" idx="12"/>
          </p:nvPr>
        </p:nvSpPr>
        <p:spPr/>
        <p:txBody>
          <a:bodyPr/>
          <a:lstStyle/>
          <a:p>
            <a:fld id="{4B8518B3-C738-4508-AFB2-0F984AB862A3}" type="slidenum">
              <a:rPr lang="zh-CN" altLang="en-US" smtClean="0"/>
              <a:t>23</a:t>
            </a:fld>
            <a:endParaRPr lang="zh-CN" altLang="en-US"/>
          </a:p>
        </p:txBody>
      </p:sp>
    </p:spTree>
    <p:extLst>
      <p:ext uri="{BB962C8B-B14F-4D97-AF65-F5344CB8AC3E}">
        <p14:creationId xmlns:p14="http://schemas.microsoft.com/office/powerpoint/2010/main" val="396042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04AE2-2EC0-4BE1-8A4B-D28ED1478385}"/>
              </a:ext>
            </a:extLst>
          </p:cNvPr>
          <p:cNvSpPr>
            <a:spLocks noGrp="1"/>
          </p:cNvSpPr>
          <p:nvPr>
            <p:ph type="title"/>
          </p:nvPr>
        </p:nvSpPr>
        <p:spPr/>
        <p:txBody>
          <a:bodyPr/>
          <a:lstStyle/>
          <a:p>
            <a:pPr algn="ctr"/>
            <a:r>
              <a:rPr lang="zh-CN" altLang="en-US" dirty="0"/>
              <a:t>开发路线：从</a:t>
            </a:r>
            <a:r>
              <a:rPr lang="en-US" altLang="zh-CN" dirty="0"/>
              <a:t>N</a:t>
            </a:r>
            <a:r>
              <a:rPr lang="zh-CN" altLang="en-US" dirty="0"/>
              <a:t>开始的植发方案</a:t>
            </a:r>
            <a:br>
              <a:rPr lang="en-US" altLang="zh-CN" dirty="0"/>
            </a:br>
            <a:r>
              <a:rPr lang="zh-CN" altLang="en-US" dirty="0"/>
              <a:t>前端模板化</a:t>
            </a:r>
            <a:r>
              <a:rPr lang="en-US" altLang="zh-CN" dirty="0"/>
              <a:t>OR</a:t>
            </a:r>
            <a:r>
              <a:rPr lang="zh-CN" altLang="en-US" dirty="0"/>
              <a:t>后端模板化</a:t>
            </a:r>
          </a:p>
        </p:txBody>
      </p:sp>
      <p:sp>
        <p:nvSpPr>
          <p:cNvPr id="3" name="内容占位符 2">
            <a:extLst>
              <a:ext uri="{FF2B5EF4-FFF2-40B4-BE49-F238E27FC236}">
                <a16:creationId xmlns:a16="http://schemas.microsoft.com/office/drawing/2014/main" id="{ECF69032-A55B-4AEA-AD7D-98644DD4BC68}"/>
              </a:ext>
            </a:extLst>
          </p:cNvPr>
          <p:cNvSpPr>
            <a:spLocks noGrp="1"/>
          </p:cNvSpPr>
          <p:nvPr>
            <p:ph idx="1"/>
          </p:nvPr>
        </p:nvSpPr>
        <p:spPr/>
        <p:txBody>
          <a:bodyPr/>
          <a:lstStyle/>
          <a:p>
            <a:r>
              <a:rPr lang="zh-CN" altLang="en-US" dirty="0"/>
              <a:t>伸手党的首选</a:t>
            </a:r>
            <a:r>
              <a:rPr lang="en-US" altLang="zh-CN" dirty="0"/>
              <a:t>——</a:t>
            </a:r>
            <a:r>
              <a:rPr lang="zh-CN" altLang="en-US" dirty="0"/>
              <a:t>站在巨人的肩膀上（本质上就是二次开发）</a:t>
            </a:r>
            <a:endParaRPr lang="en-US" altLang="zh-CN" dirty="0"/>
          </a:p>
          <a:p>
            <a:r>
              <a:rPr lang="zh-CN" altLang="en-US" dirty="0"/>
              <a:t>模板没有框架</a:t>
            </a:r>
            <a:r>
              <a:rPr lang="en-US" altLang="zh-CN" dirty="0"/>
              <a:t>OR</a:t>
            </a:r>
            <a:r>
              <a:rPr lang="zh-CN" altLang="en-US" dirty="0"/>
              <a:t>技术路线的限制，只有价格</a:t>
            </a:r>
            <a:r>
              <a:rPr lang="en-US" altLang="zh-CN" dirty="0"/>
              <a:t>OR</a:t>
            </a:r>
            <a:r>
              <a:rPr lang="zh-CN" altLang="en-US" dirty="0"/>
              <a:t>想象力的限制</a:t>
            </a:r>
            <a:endParaRPr lang="en-US" altLang="zh-CN" dirty="0"/>
          </a:p>
          <a:p>
            <a:r>
              <a:rPr lang="zh-CN" altLang="en-US" dirty="0"/>
              <a:t>如果你下限足够“低”，你还可以扒别人的网站直接抄作业</a:t>
            </a:r>
            <a:endParaRPr lang="en-US" altLang="zh-CN" dirty="0"/>
          </a:p>
          <a:p>
            <a:pPr marL="0" indent="0">
              <a:buNone/>
            </a:pPr>
            <a:endParaRPr lang="en-US" altLang="zh-CN" dirty="0"/>
          </a:p>
          <a:p>
            <a:r>
              <a:rPr lang="zh-CN" altLang="en-US" dirty="0"/>
              <a:t>要求：</a:t>
            </a:r>
            <a:endParaRPr lang="en-US" altLang="zh-CN" dirty="0"/>
          </a:p>
          <a:p>
            <a:pPr lvl="1"/>
            <a:r>
              <a:rPr lang="zh-CN" altLang="en-US" dirty="0"/>
              <a:t>你的</a:t>
            </a:r>
            <a:r>
              <a:rPr lang="en-US" altLang="zh-CN" dirty="0"/>
              <a:t>Web</a:t>
            </a:r>
            <a:r>
              <a:rPr lang="zh-CN" altLang="en-US" dirty="0"/>
              <a:t>开发基础足够好，知道哪里需要改哪里不需要改</a:t>
            </a:r>
            <a:endParaRPr lang="en-US" altLang="zh-CN" dirty="0"/>
          </a:p>
          <a:p>
            <a:pPr lvl="1"/>
            <a:r>
              <a:rPr lang="zh-CN" altLang="en-US" dirty="0"/>
              <a:t>你的经理</a:t>
            </a:r>
            <a:r>
              <a:rPr lang="en-US" altLang="zh-CN" dirty="0"/>
              <a:t>/</a:t>
            </a:r>
            <a:r>
              <a:rPr lang="zh-CN" altLang="en-US" dirty="0"/>
              <a:t>甲方不会因为你的</a:t>
            </a:r>
            <a:r>
              <a:rPr lang="en-US" altLang="zh-CN" dirty="0"/>
              <a:t>plagiarism</a:t>
            </a:r>
            <a:r>
              <a:rPr lang="zh-CN" altLang="en-US" dirty="0"/>
              <a:t>而原地高潮</a:t>
            </a:r>
          </a:p>
        </p:txBody>
      </p:sp>
      <p:sp>
        <p:nvSpPr>
          <p:cNvPr id="4" name="日期占位符 3">
            <a:extLst>
              <a:ext uri="{FF2B5EF4-FFF2-40B4-BE49-F238E27FC236}">
                <a16:creationId xmlns:a16="http://schemas.microsoft.com/office/drawing/2014/main" id="{B7E7C6D5-D3AA-410A-A5AD-C6BAE2C7C940}"/>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5DD8BEC0-6754-4E3E-89A2-156E62CC36D5}"/>
              </a:ext>
            </a:extLst>
          </p:cNvPr>
          <p:cNvSpPr>
            <a:spLocks noGrp="1"/>
          </p:cNvSpPr>
          <p:nvPr>
            <p:ph type="sldNum" sz="quarter" idx="12"/>
          </p:nvPr>
        </p:nvSpPr>
        <p:spPr/>
        <p:txBody>
          <a:bodyPr/>
          <a:lstStyle/>
          <a:p>
            <a:fld id="{4B8518B3-C738-4508-AFB2-0F984AB862A3}" type="slidenum">
              <a:rPr lang="zh-CN" altLang="en-US" smtClean="0"/>
              <a:t>24</a:t>
            </a:fld>
            <a:endParaRPr lang="zh-CN" altLang="en-US"/>
          </a:p>
        </p:txBody>
      </p:sp>
    </p:spTree>
    <p:extLst>
      <p:ext uri="{BB962C8B-B14F-4D97-AF65-F5344CB8AC3E}">
        <p14:creationId xmlns:p14="http://schemas.microsoft.com/office/powerpoint/2010/main" val="1352762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A635B8F-8BDC-4CB0-AA2D-AB2A98E3FF33}"/>
              </a:ext>
            </a:extLst>
          </p:cNvPr>
          <p:cNvSpPr>
            <a:spLocks noGrp="1"/>
          </p:cNvSpPr>
          <p:nvPr>
            <p:ph type="title"/>
          </p:nvPr>
        </p:nvSpPr>
        <p:spPr/>
        <p:txBody>
          <a:bodyPr/>
          <a:lstStyle/>
          <a:p>
            <a:r>
              <a:rPr lang="en-US" altLang="zh-CN" dirty="0"/>
              <a:t>Web</a:t>
            </a:r>
            <a:r>
              <a:rPr lang="zh-CN" altLang="en-US" dirty="0"/>
              <a:t>开发语言关</a:t>
            </a:r>
          </a:p>
        </p:txBody>
      </p:sp>
      <p:sp>
        <p:nvSpPr>
          <p:cNvPr id="7" name="文本占位符 6">
            <a:extLst>
              <a:ext uri="{FF2B5EF4-FFF2-40B4-BE49-F238E27FC236}">
                <a16:creationId xmlns:a16="http://schemas.microsoft.com/office/drawing/2014/main" id="{DD1B570C-8286-43BA-8286-F13A850ECB08}"/>
              </a:ext>
            </a:extLst>
          </p:cNvPr>
          <p:cNvSpPr>
            <a:spLocks noGrp="1"/>
          </p:cNvSpPr>
          <p:nvPr>
            <p:ph type="body" idx="1"/>
          </p:nvPr>
        </p:nvSpPr>
        <p:spPr/>
        <p:txBody>
          <a:bodyPr/>
          <a:lstStyle/>
          <a:p>
            <a:r>
              <a:rPr lang="zh-CN" altLang="en-US" dirty="0"/>
              <a:t>你可以不精通</a:t>
            </a:r>
            <a:r>
              <a:rPr lang="en-US" altLang="zh-CN" dirty="0"/>
              <a:t>HTML</a:t>
            </a:r>
            <a:r>
              <a:rPr lang="zh-CN" altLang="en-US" dirty="0"/>
              <a:t>、</a:t>
            </a:r>
            <a:r>
              <a:rPr lang="en-US" altLang="zh-CN" dirty="0"/>
              <a:t>CSS</a:t>
            </a:r>
            <a:r>
              <a:rPr lang="zh-CN" altLang="en-US" dirty="0"/>
              <a:t>、</a:t>
            </a:r>
            <a:r>
              <a:rPr lang="en-US" altLang="zh-CN" dirty="0"/>
              <a:t>JS</a:t>
            </a:r>
            <a:r>
              <a:rPr lang="zh-CN" altLang="en-US" dirty="0"/>
              <a:t>，但你要懂</a:t>
            </a:r>
            <a:endParaRPr lang="en-US" altLang="zh-CN" dirty="0"/>
          </a:p>
        </p:txBody>
      </p:sp>
      <p:sp>
        <p:nvSpPr>
          <p:cNvPr id="4" name="日期占位符 3">
            <a:extLst>
              <a:ext uri="{FF2B5EF4-FFF2-40B4-BE49-F238E27FC236}">
                <a16:creationId xmlns:a16="http://schemas.microsoft.com/office/drawing/2014/main" id="{518608FF-7A36-4CAA-A5D9-9EABAF3790DE}"/>
              </a:ext>
            </a:extLst>
          </p:cNvPr>
          <p:cNvSpPr>
            <a:spLocks noGrp="1"/>
          </p:cNvSpPr>
          <p:nvPr>
            <p:ph type="dt" sz="half" idx="10"/>
          </p:nvPr>
        </p:nvSpPr>
        <p:spPr/>
        <p:txBody>
          <a:bodyPr/>
          <a:lstStyle/>
          <a:p>
            <a:fld id="{19A93E32-CC1D-4464-9D19-F9D884657CFA}" type="datetime1">
              <a:rPr lang="zh-CN" altLang="en-US" smtClean="0"/>
              <a:t>2021/7/23</a:t>
            </a:fld>
            <a:endParaRPr lang="zh-CN" altLang="en-US"/>
          </a:p>
        </p:txBody>
      </p:sp>
      <p:sp>
        <p:nvSpPr>
          <p:cNvPr id="5" name="灯片编号占位符 4">
            <a:extLst>
              <a:ext uri="{FF2B5EF4-FFF2-40B4-BE49-F238E27FC236}">
                <a16:creationId xmlns:a16="http://schemas.microsoft.com/office/drawing/2014/main" id="{77197631-F20A-4345-ABDC-169114EBAEB9}"/>
              </a:ext>
            </a:extLst>
          </p:cNvPr>
          <p:cNvSpPr>
            <a:spLocks noGrp="1"/>
          </p:cNvSpPr>
          <p:nvPr>
            <p:ph type="sldNum" sz="quarter" idx="12"/>
          </p:nvPr>
        </p:nvSpPr>
        <p:spPr/>
        <p:txBody>
          <a:bodyPr/>
          <a:lstStyle/>
          <a:p>
            <a:fld id="{4B8518B3-C738-4508-AFB2-0F984AB862A3}" type="slidenum">
              <a:rPr lang="zh-CN" altLang="en-US" smtClean="0"/>
              <a:t>25</a:t>
            </a:fld>
            <a:endParaRPr lang="zh-CN" altLang="en-US"/>
          </a:p>
        </p:txBody>
      </p:sp>
    </p:spTree>
    <p:extLst>
      <p:ext uri="{BB962C8B-B14F-4D97-AF65-F5344CB8AC3E}">
        <p14:creationId xmlns:p14="http://schemas.microsoft.com/office/powerpoint/2010/main" val="302301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071CC9B-CBAC-4649-AEA2-3A29A43CAE31}"/>
              </a:ext>
            </a:extLst>
          </p:cNvPr>
          <p:cNvSpPr>
            <a:spLocks noGrp="1"/>
          </p:cNvSpPr>
          <p:nvPr>
            <p:ph type="title"/>
          </p:nvPr>
        </p:nvSpPr>
        <p:spPr/>
        <p:txBody>
          <a:bodyPr/>
          <a:lstStyle/>
          <a:p>
            <a:r>
              <a:rPr lang="zh-CN" altLang="en-US" dirty="0"/>
              <a:t>超文本标记语言</a:t>
            </a:r>
            <a:r>
              <a:rPr lang="en-US" altLang="zh-CN" dirty="0"/>
              <a:t>HTML</a:t>
            </a:r>
            <a:endParaRPr lang="zh-CN" altLang="en-US" dirty="0"/>
          </a:p>
        </p:txBody>
      </p:sp>
      <p:sp>
        <p:nvSpPr>
          <p:cNvPr id="7" name="内容占位符 6">
            <a:extLst>
              <a:ext uri="{FF2B5EF4-FFF2-40B4-BE49-F238E27FC236}">
                <a16:creationId xmlns:a16="http://schemas.microsoft.com/office/drawing/2014/main" id="{35E221F4-BA11-4BE2-8D42-8E7803A99F0C}"/>
              </a:ext>
            </a:extLst>
          </p:cNvPr>
          <p:cNvSpPr>
            <a:spLocks noGrp="1"/>
          </p:cNvSpPr>
          <p:nvPr>
            <p:ph idx="1"/>
          </p:nvPr>
        </p:nvSpPr>
        <p:spPr/>
        <p:txBody>
          <a:bodyPr/>
          <a:lstStyle/>
          <a:p>
            <a:r>
              <a:rPr lang="zh-CN" altLang="en-US" dirty="0"/>
              <a:t>超文本</a:t>
            </a:r>
            <a:r>
              <a:rPr lang="en-US" altLang="zh-CN" dirty="0"/>
              <a:t>/</a:t>
            </a:r>
            <a:r>
              <a:rPr lang="en-US" altLang="zh-CN" dirty="0" err="1"/>
              <a:t>HyperText</a:t>
            </a:r>
            <a:r>
              <a:rPr lang="zh-CN" altLang="en-US" dirty="0"/>
              <a:t>，是指连接单个网站内或多个网站间的网页的链接。</a:t>
            </a:r>
            <a:endParaRPr lang="en-US" altLang="zh-CN" dirty="0"/>
          </a:p>
          <a:p>
            <a:pPr lvl="1"/>
            <a:r>
              <a:rPr lang="zh-CN" altLang="en-US" dirty="0"/>
              <a:t>网页的本质就是将一个个来自不同计算机的网络资源通过超链接连在一起的文本</a:t>
            </a:r>
            <a:endParaRPr lang="en-US" altLang="zh-CN" dirty="0"/>
          </a:p>
          <a:p>
            <a:r>
              <a:rPr lang="zh-CN" altLang="en-US" dirty="0"/>
              <a:t>标记</a:t>
            </a:r>
            <a:r>
              <a:rPr lang="en-US" altLang="zh-CN" dirty="0"/>
              <a:t>/Markup</a:t>
            </a:r>
            <a:r>
              <a:rPr lang="zh-CN" altLang="en-US" dirty="0"/>
              <a:t>，注明文本、图片和其他内容，以便于在 </a:t>
            </a:r>
            <a:r>
              <a:rPr lang="en-US" altLang="zh-CN" dirty="0"/>
              <a:t>Web </a:t>
            </a:r>
            <a:r>
              <a:rPr lang="zh-CN" altLang="en-US" dirty="0"/>
              <a:t>浏览器中显示。</a:t>
            </a:r>
            <a:endParaRPr lang="en-US" altLang="zh-CN" dirty="0"/>
          </a:p>
          <a:p>
            <a:pPr lvl="1"/>
            <a:r>
              <a:rPr lang="en-US" altLang="zh-CN" dirty="0"/>
              <a:t> &lt;head&gt;</a:t>
            </a:r>
            <a:r>
              <a:rPr lang="zh-CN" altLang="en-US" dirty="0"/>
              <a:t>，</a:t>
            </a:r>
            <a:r>
              <a:rPr lang="en-US" altLang="zh-CN" dirty="0"/>
              <a:t>&lt;title&gt;</a:t>
            </a:r>
            <a:r>
              <a:rPr lang="zh-CN" altLang="en-US" dirty="0"/>
              <a:t>，</a:t>
            </a:r>
            <a:r>
              <a:rPr lang="en-US" altLang="zh-CN" dirty="0"/>
              <a:t>&lt;body&gt;</a:t>
            </a:r>
            <a:r>
              <a:rPr lang="zh-CN" altLang="en-US" dirty="0"/>
              <a:t>，</a:t>
            </a:r>
            <a:r>
              <a:rPr lang="en-US" altLang="zh-CN" dirty="0"/>
              <a:t>&lt;header&gt;</a:t>
            </a:r>
            <a:r>
              <a:rPr lang="zh-CN" altLang="en-US" dirty="0"/>
              <a:t>，</a:t>
            </a:r>
            <a:r>
              <a:rPr lang="en-US" altLang="zh-CN" dirty="0"/>
              <a:t>&lt;footer&gt;</a:t>
            </a:r>
            <a:r>
              <a:rPr lang="zh-CN" altLang="en-US" dirty="0"/>
              <a:t>，</a:t>
            </a:r>
            <a:r>
              <a:rPr lang="en-US" altLang="zh-CN" dirty="0"/>
              <a:t>&lt;article&gt;</a:t>
            </a:r>
            <a:r>
              <a:rPr lang="zh-CN" altLang="en-US" dirty="0"/>
              <a:t>，</a:t>
            </a:r>
            <a:r>
              <a:rPr lang="en-US" altLang="zh-CN" dirty="0"/>
              <a:t>&lt;section&gt;</a:t>
            </a:r>
            <a:r>
              <a:rPr lang="zh-CN" altLang="en-US" dirty="0"/>
              <a:t>，</a:t>
            </a:r>
            <a:r>
              <a:rPr lang="en-US" altLang="zh-CN" dirty="0"/>
              <a:t>&lt;p&gt;</a:t>
            </a:r>
            <a:r>
              <a:rPr lang="zh-CN" altLang="en-US" dirty="0"/>
              <a:t>，</a:t>
            </a:r>
            <a:r>
              <a:rPr lang="en-US" altLang="zh-CN" dirty="0"/>
              <a:t>&lt;div&gt;</a:t>
            </a:r>
            <a:r>
              <a:rPr lang="zh-CN" altLang="en-US" dirty="0"/>
              <a:t>，</a:t>
            </a:r>
            <a:r>
              <a:rPr lang="en-US" altLang="zh-CN" dirty="0"/>
              <a:t>&lt;span&gt;</a:t>
            </a:r>
            <a:r>
              <a:rPr lang="zh-CN" altLang="en-US" dirty="0"/>
              <a:t>，</a:t>
            </a:r>
            <a:r>
              <a:rPr lang="en-US" altLang="zh-CN" dirty="0"/>
              <a:t>&lt;</a:t>
            </a:r>
            <a:r>
              <a:rPr lang="en-US" altLang="zh-CN" dirty="0" err="1"/>
              <a:t>img</a:t>
            </a:r>
            <a:r>
              <a:rPr lang="en-US" altLang="zh-CN" dirty="0"/>
              <a:t>&gt;</a:t>
            </a:r>
            <a:r>
              <a:rPr lang="zh-CN" altLang="en-US" dirty="0"/>
              <a:t>，</a:t>
            </a:r>
            <a:r>
              <a:rPr lang="en-US" altLang="zh-CN" dirty="0"/>
              <a:t>&lt;aside&gt;</a:t>
            </a:r>
            <a:r>
              <a:rPr lang="zh-CN" altLang="en-US" dirty="0"/>
              <a:t>，</a:t>
            </a:r>
            <a:r>
              <a:rPr lang="en-US" altLang="zh-CN" dirty="0"/>
              <a:t>&lt;audio&gt;</a:t>
            </a:r>
            <a:r>
              <a:rPr lang="zh-CN" altLang="en-US" dirty="0"/>
              <a:t>，</a:t>
            </a:r>
            <a:r>
              <a:rPr lang="en-US" altLang="zh-CN" dirty="0"/>
              <a:t>&lt;canvas&gt;</a:t>
            </a:r>
            <a:r>
              <a:rPr lang="zh-CN" altLang="en-US" dirty="0"/>
              <a:t>，</a:t>
            </a:r>
            <a:r>
              <a:rPr lang="en-US" altLang="zh-CN" dirty="0"/>
              <a:t>&lt;</a:t>
            </a:r>
            <a:r>
              <a:rPr lang="en-US" altLang="zh-CN" dirty="0" err="1"/>
              <a:t>datalist</a:t>
            </a:r>
            <a:r>
              <a:rPr lang="en-US" altLang="zh-CN" dirty="0"/>
              <a:t>&gt;</a:t>
            </a:r>
            <a:r>
              <a:rPr lang="zh-CN" altLang="en-US" dirty="0"/>
              <a:t>，</a:t>
            </a:r>
            <a:r>
              <a:rPr lang="en-US" altLang="zh-CN" dirty="0"/>
              <a:t>&lt;details&gt;</a:t>
            </a:r>
            <a:r>
              <a:rPr lang="zh-CN" altLang="en-US" dirty="0"/>
              <a:t>，</a:t>
            </a:r>
            <a:r>
              <a:rPr lang="en-US" altLang="zh-CN" dirty="0"/>
              <a:t>&lt;embed&gt;</a:t>
            </a:r>
            <a:r>
              <a:rPr lang="zh-CN" altLang="en-US" dirty="0"/>
              <a:t>，</a:t>
            </a:r>
            <a:r>
              <a:rPr lang="en-US" altLang="zh-CN" dirty="0"/>
              <a:t>&lt;nav&gt;</a:t>
            </a:r>
            <a:r>
              <a:rPr lang="zh-CN" altLang="en-US" dirty="0"/>
              <a:t>，</a:t>
            </a:r>
            <a:r>
              <a:rPr lang="en-US" altLang="zh-CN" dirty="0"/>
              <a:t>&lt;output&gt;</a:t>
            </a:r>
            <a:r>
              <a:rPr lang="zh-CN" altLang="en-US" dirty="0"/>
              <a:t>，</a:t>
            </a:r>
            <a:r>
              <a:rPr lang="en-US" altLang="zh-CN" dirty="0"/>
              <a:t>&lt;progress&gt;</a:t>
            </a:r>
            <a:r>
              <a:rPr lang="zh-CN" altLang="en-US" dirty="0"/>
              <a:t>，</a:t>
            </a:r>
            <a:r>
              <a:rPr lang="en-US" altLang="zh-CN" dirty="0"/>
              <a:t>&lt;video&gt;</a:t>
            </a:r>
            <a:endParaRPr lang="zh-CN" altLang="en-US" dirty="0"/>
          </a:p>
        </p:txBody>
      </p:sp>
      <p:sp>
        <p:nvSpPr>
          <p:cNvPr id="4" name="日期占位符 3">
            <a:extLst>
              <a:ext uri="{FF2B5EF4-FFF2-40B4-BE49-F238E27FC236}">
                <a16:creationId xmlns:a16="http://schemas.microsoft.com/office/drawing/2014/main" id="{D079A03B-A9A9-443B-A731-F8C569C3C48F}"/>
              </a:ext>
            </a:extLst>
          </p:cNvPr>
          <p:cNvSpPr>
            <a:spLocks noGrp="1"/>
          </p:cNvSpPr>
          <p:nvPr>
            <p:ph type="dt" sz="half" idx="10"/>
          </p:nvPr>
        </p:nvSpPr>
        <p:spPr/>
        <p:txBody>
          <a:bodyPr/>
          <a:lstStyle/>
          <a:p>
            <a:fld id="{8F81CC45-A2A0-46E9-859F-253DA251AAD8}" type="datetime1">
              <a:rPr lang="zh-CN" altLang="en-US" smtClean="0"/>
              <a:t>2021/7/23</a:t>
            </a:fld>
            <a:endParaRPr lang="zh-CN" altLang="en-US"/>
          </a:p>
        </p:txBody>
      </p:sp>
      <p:sp>
        <p:nvSpPr>
          <p:cNvPr id="5" name="灯片编号占位符 4">
            <a:extLst>
              <a:ext uri="{FF2B5EF4-FFF2-40B4-BE49-F238E27FC236}">
                <a16:creationId xmlns:a16="http://schemas.microsoft.com/office/drawing/2014/main" id="{334491FF-B7D2-4F0A-B2B0-C2EACC29E7AF}"/>
              </a:ext>
            </a:extLst>
          </p:cNvPr>
          <p:cNvSpPr>
            <a:spLocks noGrp="1"/>
          </p:cNvSpPr>
          <p:nvPr>
            <p:ph type="sldNum" sz="quarter" idx="12"/>
          </p:nvPr>
        </p:nvSpPr>
        <p:spPr/>
        <p:txBody>
          <a:bodyPr/>
          <a:lstStyle/>
          <a:p>
            <a:fld id="{4B8518B3-C738-4508-AFB2-0F984AB862A3}" type="slidenum">
              <a:rPr lang="zh-CN" altLang="en-US" smtClean="0"/>
              <a:t>26</a:t>
            </a:fld>
            <a:endParaRPr lang="zh-CN" altLang="en-US"/>
          </a:p>
        </p:txBody>
      </p:sp>
    </p:spTree>
    <p:extLst>
      <p:ext uri="{BB962C8B-B14F-4D97-AF65-F5344CB8AC3E}">
        <p14:creationId xmlns:p14="http://schemas.microsoft.com/office/powerpoint/2010/main" val="261647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07053FCF-0180-4FA2-BD10-2A4C5BE35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A5732514-9C73-4F47-8633-B6F541B98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07" name="Straight Connector 106">
            <a:extLst>
              <a:ext uri="{FF2B5EF4-FFF2-40B4-BE49-F238E27FC236}">
                <a16:creationId xmlns:a16="http://schemas.microsoft.com/office/drawing/2014/main" id="{43F8329F-452A-4DDE-AAF9-62E9B38DA0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7219" y="4196142"/>
            <a:ext cx="32638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15C5FF38-69D8-4EA5-B844-8E5B87F4AD13}"/>
              </a:ext>
            </a:extLst>
          </p:cNvPr>
          <p:cNvSpPr>
            <a:spLocks noGrp="1"/>
          </p:cNvSpPr>
          <p:nvPr>
            <p:ph type="title"/>
          </p:nvPr>
        </p:nvSpPr>
        <p:spPr>
          <a:xfrm>
            <a:off x="1451579" y="2082167"/>
            <a:ext cx="3259513" cy="2104154"/>
          </a:xfrm>
        </p:spPr>
        <p:txBody>
          <a:bodyPr anchor="b">
            <a:normAutofit/>
          </a:bodyPr>
          <a:lstStyle/>
          <a:p>
            <a:r>
              <a:rPr lang="en-US" altLang="zh-CN" dirty="0"/>
              <a:t>HTML</a:t>
            </a:r>
            <a:r>
              <a:rPr lang="zh-CN" altLang="en-US" dirty="0"/>
              <a:t>格式</a:t>
            </a:r>
          </a:p>
        </p:txBody>
      </p:sp>
      <p:sp>
        <p:nvSpPr>
          <p:cNvPr id="4" name="日期占位符 3">
            <a:extLst>
              <a:ext uri="{FF2B5EF4-FFF2-40B4-BE49-F238E27FC236}">
                <a16:creationId xmlns:a16="http://schemas.microsoft.com/office/drawing/2014/main" id="{B274FA25-53EE-455E-8A84-3939207A90BB}"/>
              </a:ext>
            </a:extLst>
          </p:cNvPr>
          <p:cNvSpPr>
            <a:spLocks noGrp="1"/>
          </p:cNvSpPr>
          <p:nvPr>
            <p:ph type="dt" sz="half" idx="10"/>
          </p:nvPr>
        </p:nvSpPr>
        <p:spPr>
          <a:xfrm>
            <a:off x="7524393" y="329309"/>
            <a:ext cx="3526523" cy="309201"/>
          </a:xfrm>
        </p:spPr>
        <p:txBody>
          <a:bodyPr>
            <a:normAutofit/>
          </a:bodyPr>
          <a:lstStyle/>
          <a:p>
            <a:pPr>
              <a:spcAft>
                <a:spcPts val="600"/>
              </a:spcAft>
            </a:pPr>
            <a:fld id="{19A93E32-CC1D-4464-9D19-F9D884657CFA}" type="datetime1">
              <a:rPr lang="zh-CN" altLang="en-US" smtClean="0"/>
              <a:pPr>
                <a:spcAft>
                  <a:spcPts val="600"/>
                </a:spcAft>
              </a:pPr>
              <a:t>2021/7/23</a:t>
            </a:fld>
            <a:endParaRPr lang="zh-CN" altLang="en-US"/>
          </a:p>
        </p:txBody>
      </p:sp>
      <p:sp>
        <p:nvSpPr>
          <p:cNvPr id="5" name="灯片编号占位符 4">
            <a:extLst>
              <a:ext uri="{FF2B5EF4-FFF2-40B4-BE49-F238E27FC236}">
                <a16:creationId xmlns:a16="http://schemas.microsoft.com/office/drawing/2014/main" id="{33E577C3-D877-49AA-9A6B-DEA8350A5E27}"/>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4B8518B3-C738-4508-AFB2-0F984AB862A3}" type="slidenum">
              <a:rPr lang="zh-CN" altLang="en-US" smtClean="0"/>
              <a:pPr>
                <a:lnSpc>
                  <a:spcPct val="90000"/>
                </a:lnSpc>
                <a:spcAft>
                  <a:spcPts val="600"/>
                </a:spcAft>
              </a:pPr>
              <a:t>27</a:t>
            </a:fld>
            <a:endParaRPr lang="zh-CN" altLang="en-US"/>
          </a:p>
        </p:txBody>
      </p:sp>
      <p:pic>
        <p:nvPicPr>
          <p:cNvPr id="3076" name="Picture 4" descr="HTML 元素">
            <a:extLst>
              <a:ext uri="{FF2B5EF4-FFF2-40B4-BE49-F238E27FC236}">
                <a16:creationId xmlns:a16="http://schemas.microsoft.com/office/drawing/2014/main" id="{E49A1306-B785-4B2D-B289-BFD9A54863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7219" y="1108453"/>
            <a:ext cx="3207434" cy="140325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ML 属性">
            <a:extLst>
              <a:ext uri="{FF2B5EF4-FFF2-40B4-BE49-F238E27FC236}">
                <a16:creationId xmlns:a16="http://schemas.microsoft.com/office/drawing/2014/main" id="{E950DC42-B7DD-4970-9F05-9DA4AB659D6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45152" y="790672"/>
            <a:ext cx="4502430" cy="664106"/>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ABDF5939-B837-4985-8849-44229B145978}"/>
              </a:ext>
            </a:extLst>
          </p:cNvPr>
          <p:cNvPicPr>
            <a:picLocks noChangeAspect="1"/>
          </p:cNvPicPr>
          <p:nvPr/>
        </p:nvPicPr>
        <p:blipFill>
          <a:blip r:embed="rId5"/>
          <a:stretch>
            <a:fillRect/>
          </a:stretch>
        </p:blipFill>
        <p:spPr>
          <a:xfrm>
            <a:off x="5911279" y="1557586"/>
            <a:ext cx="3999782" cy="542478"/>
          </a:xfrm>
          <a:prstGeom prst="rect">
            <a:avLst/>
          </a:prstGeom>
        </p:spPr>
      </p:pic>
      <p:pic>
        <p:nvPicPr>
          <p:cNvPr id="13" name="图片 12">
            <a:extLst>
              <a:ext uri="{FF2B5EF4-FFF2-40B4-BE49-F238E27FC236}">
                <a16:creationId xmlns:a16="http://schemas.microsoft.com/office/drawing/2014/main" id="{CCE6944B-EE98-4B84-A9E0-18965C1D2650}"/>
              </a:ext>
            </a:extLst>
          </p:cNvPr>
          <p:cNvPicPr>
            <a:picLocks noChangeAspect="1"/>
          </p:cNvPicPr>
          <p:nvPr/>
        </p:nvPicPr>
        <p:blipFill>
          <a:blip r:embed="rId6"/>
          <a:stretch>
            <a:fillRect/>
          </a:stretch>
        </p:blipFill>
        <p:spPr>
          <a:xfrm>
            <a:off x="6270094" y="2216349"/>
            <a:ext cx="4689605" cy="586197"/>
          </a:xfrm>
          <a:prstGeom prst="rect">
            <a:avLst/>
          </a:prstGeom>
        </p:spPr>
      </p:pic>
      <p:sp>
        <p:nvSpPr>
          <p:cNvPr id="3" name="内容占位符 2">
            <a:extLst>
              <a:ext uri="{FF2B5EF4-FFF2-40B4-BE49-F238E27FC236}">
                <a16:creationId xmlns:a16="http://schemas.microsoft.com/office/drawing/2014/main" id="{3CBC0130-B57B-4DC4-BBC9-32D92FB2F9CA}"/>
              </a:ext>
            </a:extLst>
          </p:cNvPr>
          <p:cNvSpPr>
            <a:spLocks noGrp="1"/>
          </p:cNvSpPr>
          <p:nvPr>
            <p:ph idx="1"/>
          </p:nvPr>
        </p:nvSpPr>
        <p:spPr>
          <a:xfrm>
            <a:off x="5045152" y="3134244"/>
            <a:ext cx="6005764" cy="2544655"/>
          </a:xfrm>
        </p:spPr>
        <p:txBody>
          <a:bodyPr>
            <a:normAutofit/>
          </a:bodyPr>
          <a:lstStyle/>
          <a:p>
            <a:r>
              <a:rPr lang="zh-CN" altLang="en-US" dirty="0"/>
              <a:t>基本格式</a:t>
            </a:r>
            <a:endParaRPr lang="en-US" altLang="zh-CN" dirty="0"/>
          </a:p>
          <a:p>
            <a:r>
              <a:rPr lang="zh-CN" altLang="en-US" dirty="0"/>
              <a:t>如何为你的标记添加自定义属性</a:t>
            </a:r>
            <a:endParaRPr lang="en-US" altLang="zh-CN" dirty="0"/>
          </a:p>
          <a:p>
            <a:r>
              <a:rPr lang="zh-CN" altLang="en-US" dirty="0"/>
              <a:t>嵌套</a:t>
            </a:r>
            <a:endParaRPr lang="en-US" altLang="zh-CN" dirty="0"/>
          </a:p>
          <a:p>
            <a:r>
              <a:rPr lang="zh-CN" altLang="en-US" dirty="0"/>
              <a:t>空属性</a:t>
            </a:r>
            <a:endParaRPr lang="en-US" altLang="zh-CN" dirty="0"/>
          </a:p>
        </p:txBody>
      </p:sp>
      <p:pic>
        <p:nvPicPr>
          <p:cNvPr id="109" name="Picture 108">
            <a:extLst>
              <a:ext uri="{FF2B5EF4-FFF2-40B4-BE49-F238E27FC236}">
                <a16:creationId xmlns:a16="http://schemas.microsoft.com/office/drawing/2014/main" id="{248FF886-5DD9-4278-88BA-6C036DF013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1" name="Straight Connector 110">
            <a:extLst>
              <a:ext uri="{FF2B5EF4-FFF2-40B4-BE49-F238E27FC236}">
                <a16:creationId xmlns:a16="http://schemas.microsoft.com/office/drawing/2014/main" id="{D29BD875-5221-4DA7-8F11-9D4BA7CB0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582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01CA4-D80B-458C-8DC9-5B1EA1BCF7AA}"/>
              </a:ext>
            </a:extLst>
          </p:cNvPr>
          <p:cNvSpPr>
            <a:spLocks noGrp="1"/>
          </p:cNvSpPr>
          <p:nvPr>
            <p:ph type="title"/>
          </p:nvPr>
        </p:nvSpPr>
        <p:spPr>
          <a:xfrm>
            <a:off x="1451579" y="804519"/>
            <a:ext cx="9603275" cy="1049235"/>
          </a:xfrm>
        </p:spPr>
        <p:txBody>
          <a:bodyPr>
            <a:normAutofit/>
          </a:bodyPr>
          <a:lstStyle/>
          <a:p>
            <a:r>
              <a:rPr lang="en-US" altLang="zh-CN" dirty="0"/>
              <a:t>HTML</a:t>
            </a:r>
            <a:r>
              <a:rPr lang="zh-CN" altLang="en-US" dirty="0"/>
              <a:t>文档组成</a:t>
            </a:r>
          </a:p>
        </p:txBody>
      </p:sp>
      <p:sp>
        <p:nvSpPr>
          <p:cNvPr id="4" name="日期占位符 3">
            <a:extLst>
              <a:ext uri="{FF2B5EF4-FFF2-40B4-BE49-F238E27FC236}">
                <a16:creationId xmlns:a16="http://schemas.microsoft.com/office/drawing/2014/main" id="{0608CD5A-2D16-4297-93C2-354F4ED6B000}"/>
              </a:ext>
            </a:extLst>
          </p:cNvPr>
          <p:cNvSpPr>
            <a:spLocks noGrp="1"/>
          </p:cNvSpPr>
          <p:nvPr>
            <p:ph type="dt" sz="half" idx="10"/>
          </p:nvPr>
        </p:nvSpPr>
        <p:spPr>
          <a:xfrm>
            <a:off x="7554138" y="330370"/>
            <a:ext cx="3500715" cy="309201"/>
          </a:xfrm>
        </p:spPr>
        <p:txBody>
          <a:bodyPr>
            <a:normAutofit/>
          </a:bodyPr>
          <a:lstStyle/>
          <a:p>
            <a:pPr>
              <a:spcAft>
                <a:spcPts val="600"/>
              </a:spcAft>
            </a:pPr>
            <a:fld id="{19A93E32-CC1D-4464-9D19-F9D884657CFA}" type="datetime1">
              <a:rPr lang="zh-CN" altLang="en-US" smtClean="0"/>
              <a:pPr>
                <a:spcAft>
                  <a:spcPts val="600"/>
                </a:spcAft>
              </a:pPr>
              <a:t>2021/7/23</a:t>
            </a:fld>
            <a:endParaRPr lang="zh-CN" altLang="en-US"/>
          </a:p>
        </p:txBody>
      </p:sp>
      <p:sp>
        <p:nvSpPr>
          <p:cNvPr id="5" name="灯片编号占位符 4">
            <a:extLst>
              <a:ext uri="{FF2B5EF4-FFF2-40B4-BE49-F238E27FC236}">
                <a16:creationId xmlns:a16="http://schemas.microsoft.com/office/drawing/2014/main" id="{204DA300-1256-438A-A9EB-0FCD58B85A97}"/>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4B8518B3-C738-4508-AFB2-0F984AB862A3}" type="slidenum">
              <a:rPr lang="zh-CN" altLang="en-US" smtClean="0"/>
              <a:pPr>
                <a:lnSpc>
                  <a:spcPct val="90000"/>
                </a:lnSpc>
                <a:spcAft>
                  <a:spcPts val="600"/>
                </a:spcAft>
              </a:pPr>
              <a:t>28</a:t>
            </a:fld>
            <a:endParaRPr lang="zh-CN" altLang="en-US"/>
          </a:p>
        </p:txBody>
      </p:sp>
      <p:sp>
        <p:nvSpPr>
          <p:cNvPr id="3" name="内容占位符 2">
            <a:extLst>
              <a:ext uri="{FF2B5EF4-FFF2-40B4-BE49-F238E27FC236}">
                <a16:creationId xmlns:a16="http://schemas.microsoft.com/office/drawing/2014/main" id="{B02D8EE1-9DEE-4A59-B7AE-C0323E9D1C19}"/>
              </a:ext>
            </a:extLst>
          </p:cNvPr>
          <p:cNvSpPr>
            <a:spLocks noGrp="1"/>
          </p:cNvSpPr>
          <p:nvPr>
            <p:ph idx="1"/>
          </p:nvPr>
        </p:nvSpPr>
        <p:spPr>
          <a:xfrm>
            <a:off x="1451579" y="2015734"/>
            <a:ext cx="4162555" cy="3450613"/>
          </a:xfrm>
        </p:spPr>
        <p:txBody>
          <a:bodyPr>
            <a:normAutofit fontScale="92500"/>
          </a:bodyPr>
          <a:lstStyle/>
          <a:p>
            <a:r>
              <a:rPr lang="en-US" altLang="zh-CN" sz="1600" dirty="0"/>
              <a:t>&lt;!DOCTYPE html&gt;</a:t>
            </a:r>
            <a:r>
              <a:rPr lang="zh-CN" altLang="en-US" sz="1600" dirty="0"/>
              <a:t>：文档类型，现用处不大。</a:t>
            </a:r>
            <a:endParaRPr lang="en-US" altLang="zh-CN" sz="1600" dirty="0"/>
          </a:p>
          <a:p>
            <a:r>
              <a:rPr lang="en-US" altLang="zh-CN" sz="1600" dirty="0"/>
              <a:t>&lt;html&gt;&lt;/html&gt; </a:t>
            </a:r>
            <a:r>
              <a:rPr lang="zh-CN" altLang="en-US" sz="1600" dirty="0"/>
              <a:t>：根元素，含整个页面的内容。</a:t>
            </a:r>
          </a:p>
          <a:p>
            <a:r>
              <a:rPr lang="en-US" altLang="zh-CN" sz="1600" dirty="0"/>
              <a:t>&lt;head&gt;&lt;/head&gt;</a:t>
            </a:r>
            <a:r>
              <a:rPr lang="zh-CN" altLang="en-US" sz="1600" dirty="0"/>
              <a:t>：内容对用户不可见，其中包含例如面向搜索引擎的搜索关键字（</a:t>
            </a:r>
            <a:r>
              <a:rPr lang="en-US" altLang="zh-CN" sz="1600" dirty="0"/>
              <a:t>keywords</a:t>
            </a:r>
            <a:r>
              <a:rPr lang="zh-CN" altLang="en-US" sz="1600" dirty="0"/>
              <a:t>）、页面描述、</a:t>
            </a:r>
            <a:r>
              <a:rPr lang="en-US" altLang="zh-CN" sz="1600" dirty="0"/>
              <a:t>CSS </a:t>
            </a:r>
            <a:r>
              <a:rPr lang="zh-CN" altLang="en-US" sz="1600" dirty="0"/>
              <a:t>样式表和字符编码声明等。</a:t>
            </a:r>
          </a:p>
          <a:p>
            <a:r>
              <a:rPr lang="en-US" altLang="zh-CN" sz="1600" dirty="0"/>
              <a:t>&lt;title&gt;&lt;/title&gt; </a:t>
            </a:r>
            <a:r>
              <a:rPr lang="zh-CN" altLang="en-US" sz="1600" dirty="0"/>
              <a:t>：设置页面的标题，显示在浏览器标签页上，也作为收藏网页的描述文字。</a:t>
            </a:r>
          </a:p>
          <a:p>
            <a:r>
              <a:rPr lang="en-US" altLang="zh-CN" sz="1600" dirty="0"/>
              <a:t>&lt;body&gt;&lt;/body&gt; </a:t>
            </a:r>
            <a:r>
              <a:rPr lang="zh-CN" altLang="en-US" sz="1600" dirty="0"/>
              <a:t>：包含期望让用户在访问页面时看到的内容。</a:t>
            </a:r>
          </a:p>
        </p:txBody>
      </p:sp>
      <p:pic>
        <p:nvPicPr>
          <p:cNvPr id="6" name="图片 5">
            <a:extLst>
              <a:ext uri="{FF2B5EF4-FFF2-40B4-BE49-F238E27FC236}">
                <a16:creationId xmlns:a16="http://schemas.microsoft.com/office/drawing/2014/main" id="{8D868A3B-5F37-4789-B4D3-AFF5CA60B114}"/>
              </a:ext>
            </a:extLst>
          </p:cNvPr>
          <p:cNvPicPr>
            <a:picLocks noChangeAspect="1"/>
          </p:cNvPicPr>
          <p:nvPr/>
        </p:nvPicPr>
        <p:blipFill>
          <a:blip r:embed="rId3"/>
          <a:stretch>
            <a:fillRect/>
          </a:stretch>
        </p:blipFill>
        <p:spPr>
          <a:xfrm>
            <a:off x="6094411" y="2500930"/>
            <a:ext cx="4960443" cy="2480221"/>
          </a:xfrm>
          <a:prstGeom prst="rect">
            <a:avLst/>
          </a:prstGeom>
        </p:spPr>
      </p:pic>
    </p:spTree>
    <p:extLst>
      <p:ext uri="{BB962C8B-B14F-4D97-AF65-F5344CB8AC3E}">
        <p14:creationId xmlns:p14="http://schemas.microsoft.com/office/powerpoint/2010/main" val="363175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4" name="Rectangle 15">
            <a:extLst>
              <a:ext uri="{FF2B5EF4-FFF2-40B4-BE49-F238E27FC236}">
                <a16:creationId xmlns:a16="http://schemas.microsoft.com/office/drawing/2014/main" id="{4DE73FDC-6B5B-40B0-B65D-7121BE926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17">
            <a:extLst>
              <a:ext uri="{FF2B5EF4-FFF2-40B4-BE49-F238E27FC236}">
                <a16:creationId xmlns:a16="http://schemas.microsoft.com/office/drawing/2014/main" id="{7AA1D0E5-D9B6-4297-8CC6-B8B700835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C8889587-1DFE-46A7-9970-2C90A32927C4}"/>
              </a:ext>
            </a:extLst>
          </p:cNvPr>
          <p:cNvSpPr>
            <a:spLocks noGrp="1"/>
          </p:cNvSpPr>
          <p:nvPr>
            <p:ph type="title"/>
          </p:nvPr>
        </p:nvSpPr>
        <p:spPr>
          <a:xfrm>
            <a:off x="7218030" y="804520"/>
            <a:ext cx="3520367" cy="1049235"/>
          </a:xfrm>
        </p:spPr>
        <p:txBody>
          <a:bodyPr>
            <a:normAutofit/>
          </a:bodyPr>
          <a:lstStyle/>
          <a:p>
            <a:r>
              <a:rPr lang="zh-CN" altLang="en-US" sz="2200" dirty="0"/>
              <a:t>常用的标记文本</a:t>
            </a:r>
            <a:br>
              <a:rPr lang="en-US" altLang="zh-CN" sz="2200" dirty="0"/>
            </a:br>
            <a:endParaRPr lang="zh-CN" altLang="en-US" sz="2200" dirty="0"/>
          </a:p>
        </p:txBody>
      </p:sp>
      <p:sp>
        <p:nvSpPr>
          <p:cNvPr id="5" name="灯片编号占位符 4">
            <a:extLst>
              <a:ext uri="{FF2B5EF4-FFF2-40B4-BE49-F238E27FC236}">
                <a16:creationId xmlns:a16="http://schemas.microsoft.com/office/drawing/2014/main" id="{B5319877-D3BF-433A-A8A0-53EB3B634465}"/>
              </a:ext>
            </a:extLst>
          </p:cNvPr>
          <p:cNvSpPr>
            <a:spLocks noGrp="1"/>
          </p:cNvSpPr>
          <p:nvPr>
            <p:ph type="sldNum" sz="quarter" idx="12"/>
          </p:nvPr>
        </p:nvSpPr>
        <p:spPr>
          <a:xfrm>
            <a:off x="10911613" y="798973"/>
            <a:ext cx="811019" cy="503579"/>
          </a:xfrm>
        </p:spPr>
        <p:txBody>
          <a:bodyPr>
            <a:normAutofit/>
          </a:bodyPr>
          <a:lstStyle/>
          <a:p>
            <a:pPr algn="l">
              <a:lnSpc>
                <a:spcPct val="90000"/>
              </a:lnSpc>
              <a:spcAft>
                <a:spcPts val="600"/>
              </a:spcAft>
            </a:pPr>
            <a:fld id="{4B8518B3-C738-4508-AFB2-0F984AB862A3}" type="slidenum">
              <a:rPr lang="zh-CN" altLang="en-US" smtClean="0"/>
              <a:pPr algn="l">
                <a:lnSpc>
                  <a:spcPct val="90000"/>
                </a:lnSpc>
                <a:spcAft>
                  <a:spcPts val="600"/>
                </a:spcAft>
              </a:pPr>
              <a:t>29</a:t>
            </a:fld>
            <a:endParaRPr lang="zh-CN" altLang="en-US"/>
          </a:p>
        </p:txBody>
      </p:sp>
      <p:sp>
        <p:nvSpPr>
          <p:cNvPr id="66" name="Rectangle 19">
            <a:extLst>
              <a:ext uri="{FF2B5EF4-FFF2-40B4-BE49-F238E27FC236}">
                <a16:creationId xmlns:a16="http://schemas.microsoft.com/office/drawing/2014/main" id="{C892840F-D954-4533-A5D1-6499FC06E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67" name="Group 21">
            <a:extLst>
              <a:ext uri="{FF2B5EF4-FFF2-40B4-BE49-F238E27FC236}">
                <a16:creationId xmlns:a16="http://schemas.microsoft.com/office/drawing/2014/main" id="{B734395C-78C4-4EB6-994C-FA1BFEC534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3" name="Rectangle 22">
              <a:extLst>
                <a:ext uri="{FF2B5EF4-FFF2-40B4-BE49-F238E27FC236}">
                  <a16:creationId xmlns:a16="http://schemas.microsoft.com/office/drawing/2014/main" id="{44E5367A-A9B8-4C95-8CF8-C98F7AACA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23">
              <a:extLst>
                <a:ext uri="{FF2B5EF4-FFF2-40B4-BE49-F238E27FC236}">
                  <a16:creationId xmlns:a16="http://schemas.microsoft.com/office/drawing/2014/main" id="{8150C6C0-9221-49D7-A788-05E7603E1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Rectangle 25">
            <a:extLst>
              <a:ext uri="{FF2B5EF4-FFF2-40B4-BE49-F238E27FC236}">
                <a16:creationId xmlns:a16="http://schemas.microsoft.com/office/drawing/2014/main" id="{61990CAA-54E8-45FF-982D-700E54E91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621" y="1123507"/>
            <a:ext cx="2332302" cy="1470469"/>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a:extLst>
              <a:ext uri="{FF2B5EF4-FFF2-40B4-BE49-F238E27FC236}">
                <a16:creationId xmlns:a16="http://schemas.microsoft.com/office/drawing/2014/main" id="{474E5684-D5FE-4F8A-9F00-9326DDE70660}"/>
              </a:ext>
            </a:extLst>
          </p:cNvPr>
          <p:cNvPicPr>
            <a:picLocks noChangeAspect="1"/>
          </p:cNvPicPr>
          <p:nvPr/>
        </p:nvPicPr>
        <p:blipFill>
          <a:blip r:embed="rId3"/>
          <a:stretch>
            <a:fillRect/>
          </a:stretch>
        </p:blipFill>
        <p:spPr>
          <a:xfrm>
            <a:off x="1351484" y="1700695"/>
            <a:ext cx="2168273" cy="319600"/>
          </a:xfrm>
          <a:prstGeom prst="rect">
            <a:avLst/>
          </a:prstGeom>
        </p:spPr>
      </p:pic>
      <p:sp>
        <p:nvSpPr>
          <p:cNvPr id="70" name="Rectangle 27">
            <a:extLst>
              <a:ext uri="{FF2B5EF4-FFF2-40B4-BE49-F238E27FC236}">
                <a16:creationId xmlns:a16="http://schemas.microsoft.com/office/drawing/2014/main" id="{FEC4289B-D6C5-4CE1-97A1-4079B6F1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0920" y="2757253"/>
            <a:ext cx="2331003" cy="2221331"/>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28AD6DAF-8A01-4BF9-8B38-CBB44E5559D8}"/>
              </a:ext>
            </a:extLst>
          </p:cNvPr>
          <p:cNvPicPr>
            <a:picLocks noChangeAspect="1"/>
          </p:cNvPicPr>
          <p:nvPr/>
        </p:nvPicPr>
        <p:blipFill>
          <a:blip r:embed="rId4"/>
          <a:stretch>
            <a:fillRect/>
          </a:stretch>
        </p:blipFill>
        <p:spPr>
          <a:xfrm>
            <a:off x="1351484" y="3071954"/>
            <a:ext cx="2167276" cy="1588723"/>
          </a:xfrm>
          <a:prstGeom prst="rect">
            <a:avLst/>
          </a:prstGeom>
        </p:spPr>
      </p:pic>
      <p:sp>
        <p:nvSpPr>
          <p:cNvPr id="71" name="Rectangle 29">
            <a:extLst>
              <a:ext uri="{FF2B5EF4-FFF2-40B4-BE49-F238E27FC236}">
                <a16:creationId xmlns:a16="http://schemas.microsoft.com/office/drawing/2014/main" id="{ED377DD9-0789-45D3-A1A5-32939EEE0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5235" y="1107209"/>
            <a:ext cx="2331886" cy="2227196"/>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5BB1A1A2-3613-4A69-BF33-91FAA47275D2}"/>
              </a:ext>
            </a:extLst>
          </p:cNvPr>
          <p:cNvPicPr>
            <a:picLocks noChangeAspect="1"/>
          </p:cNvPicPr>
          <p:nvPr/>
        </p:nvPicPr>
        <p:blipFill>
          <a:blip r:embed="rId5"/>
          <a:stretch>
            <a:fillRect/>
          </a:stretch>
        </p:blipFill>
        <p:spPr>
          <a:xfrm>
            <a:off x="3831819" y="1519263"/>
            <a:ext cx="2172140" cy="1409802"/>
          </a:xfrm>
          <a:prstGeom prst="rect">
            <a:avLst/>
          </a:prstGeom>
        </p:spPr>
      </p:pic>
      <p:sp>
        <p:nvSpPr>
          <p:cNvPr id="72" name="Rectangle 31">
            <a:extLst>
              <a:ext uri="{FF2B5EF4-FFF2-40B4-BE49-F238E27FC236}">
                <a16:creationId xmlns:a16="http://schemas.microsoft.com/office/drawing/2014/main" id="{8E840AC4-9ED0-4310-B826-D9CA651E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3519" y="3502300"/>
            <a:ext cx="2332302" cy="1470469"/>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632D4348-21D1-487A-9B81-2FF2FBF6421A}"/>
              </a:ext>
            </a:extLst>
          </p:cNvPr>
          <p:cNvPicPr>
            <a:picLocks noChangeAspect="1"/>
          </p:cNvPicPr>
          <p:nvPr/>
        </p:nvPicPr>
        <p:blipFill>
          <a:blip r:embed="rId6"/>
          <a:stretch>
            <a:fillRect/>
          </a:stretch>
        </p:blipFill>
        <p:spPr>
          <a:xfrm>
            <a:off x="3831819" y="4024662"/>
            <a:ext cx="2171836" cy="426942"/>
          </a:xfrm>
          <a:prstGeom prst="rect">
            <a:avLst/>
          </a:prstGeom>
        </p:spPr>
      </p:pic>
      <p:sp>
        <p:nvSpPr>
          <p:cNvPr id="3" name="内容占位符 2">
            <a:extLst>
              <a:ext uri="{FF2B5EF4-FFF2-40B4-BE49-F238E27FC236}">
                <a16:creationId xmlns:a16="http://schemas.microsoft.com/office/drawing/2014/main" id="{B5883D63-CFB6-493E-9D71-BF6511D7E510}"/>
              </a:ext>
            </a:extLst>
          </p:cNvPr>
          <p:cNvSpPr>
            <a:spLocks noGrp="1"/>
          </p:cNvSpPr>
          <p:nvPr>
            <p:ph idx="1"/>
          </p:nvPr>
        </p:nvSpPr>
        <p:spPr>
          <a:xfrm>
            <a:off x="7218029" y="2015732"/>
            <a:ext cx="3520368" cy="3450613"/>
          </a:xfrm>
        </p:spPr>
        <p:txBody>
          <a:bodyPr>
            <a:normAutofit/>
          </a:bodyPr>
          <a:lstStyle/>
          <a:p>
            <a:r>
              <a:rPr lang="zh-CN" altLang="en-US" dirty="0"/>
              <a:t>标题（理同</a:t>
            </a:r>
            <a:r>
              <a:rPr lang="en-US" altLang="zh-CN" dirty="0"/>
              <a:t>Markdown</a:t>
            </a:r>
            <a:r>
              <a:rPr lang="zh-CN" altLang="en-US" dirty="0"/>
              <a:t>）</a:t>
            </a:r>
            <a:endParaRPr lang="en-US" altLang="zh-CN" dirty="0"/>
          </a:p>
          <a:p>
            <a:r>
              <a:rPr lang="zh-CN" altLang="en-US" dirty="0"/>
              <a:t>段落</a:t>
            </a:r>
            <a:endParaRPr lang="en-US" altLang="zh-CN" dirty="0"/>
          </a:p>
          <a:p>
            <a:r>
              <a:rPr lang="zh-CN" altLang="en-US" dirty="0"/>
              <a:t>列表（</a:t>
            </a:r>
            <a:r>
              <a:rPr lang="en-US" altLang="zh-CN" dirty="0"/>
              <a:t>ul</a:t>
            </a:r>
            <a:r>
              <a:rPr lang="zh-CN" altLang="en-US" dirty="0"/>
              <a:t>无序，</a:t>
            </a:r>
            <a:r>
              <a:rPr lang="en-US" altLang="zh-CN" dirty="0" err="1"/>
              <a:t>ol</a:t>
            </a:r>
            <a:r>
              <a:rPr lang="zh-CN" altLang="en-US" dirty="0"/>
              <a:t>有序）</a:t>
            </a:r>
            <a:endParaRPr lang="en-US" altLang="zh-CN" dirty="0"/>
          </a:p>
          <a:p>
            <a:r>
              <a:rPr lang="zh-CN" altLang="en-US" dirty="0"/>
              <a:t>链接</a:t>
            </a:r>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D8BA6057-F920-4461-9B76-B43C0C6AF488}"/>
              </a:ext>
            </a:extLst>
          </p:cNvPr>
          <p:cNvSpPr>
            <a:spLocks noGrp="1"/>
          </p:cNvSpPr>
          <p:nvPr>
            <p:ph type="dt" sz="half" idx="10"/>
          </p:nvPr>
        </p:nvSpPr>
        <p:spPr>
          <a:xfrm>
            <a:off x="7218029" y="5477468"/>
            <a:ext cx="3520368" cy="309201"/>
          </a:xfrm>
        </p:spPr>
        <p:txBody>
          <a:bodyPr>
            <a:normAutofit/>
          </a:bodyPr>
          <a:lstStyle/>
          <a:p>
            <a:pPr algn="l">
              <a:spcAft>
                <a:spcPts val="600"/>
              </a:spcAft>
            </a:pPr>
            <a:fld id="{19A93E32-CC1D-4464-9D19-F9D884657CFA}" type="datetime1">
              <a:rPr lang="zh-CN" altLang="en-US" smtClean="0"/>
              <a:pPr algn="l">
                <a:spcAft>
                  <a:spcPts val="600"/>
                </a:spcAft>
              </a:pPr>
              <a:t>2021/7/23</a:t>
            </a:fld>
            <a:endParaRPr lang="zh-CN" altLang="en-US"/>
          </a:p>
        </p:txBody>
      </p:sp>
      <p:pic>
        <p:nvPicPr>
          <p:cNvPr id="73" name="Picture 33">
            <a:extLst>
              <a:ext uri="{FF2B5EF4-FFF2-40B4-BE49-F238E27FC236}">
                <a16:creationId xmlns:a16="http://schemas.microsoft.com/office/drawing/2014/main" id="{C126B30C-52CA-4FB1-933B-FD5870A0BE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4" name="Straight Connector 35">
            <a:extLst>
              <a:ext uri="{FF2B5EF4-FFF2-40B4-BE49-F238E27FC236}">
                <a16:creationId xmlns:a16="http://schemas.microsoft.com/office/drawing/2014/main" id="{EF3E6858-1D99-4140-9FC2-4899E7F141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6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8E5A3-1903-4FFB-8438-7586AD1B9B86}"/>
              </a:ext>
            </a:extLst>
          </p:cNvPr>
          <p:cNvSpPr>
            <a:spLocks noGrp="1"/>
          </p:cNvSpPr>
          <p:nvPr>
            <p:ph type="title"/>
          </p:nvPr>
        </p:nvSpPr>
        <p:spPr/>
        <p:txBody>
          <a:bodyPr/>
          <a:lstStyle/>
          <a:p>
            <a:r>
              <a:rPr lang="zh-CN" altLang="en-US" dirty="0"/>
              <a:t>课程安排</a:t>
            </a:r>
          </a:p>
        </p:txBody>
      </p:sp>
      <p:sp>
        <p:nvSpPr>
          <p:cNvPr id="3" name="内容占位符 2">
            <a:extLst>
              <a:ext uri="{FF2B5EF4-FFF2-40B4-BE49-F238E27FC236}">
                <a16:creationId xmlns:a16="http://schemas.microsoft.com/office/drawing/2014/main" id="{C261FBC2-D572-4FF6-966C-2CB11C01E214}"/>
              </a:ext>
            </a:extLst>
          </p:cNvPr>
          <p:cNvSpPr>
            <a:spLocks noGrp="1"/>
          </p:cNvSpPr>
          <p:nvPr>
            <p:ph idx="1"/>
          </p:nvPr>
        </p:nvSpPr>
        <p:spPr/>
        <p:txBody>
          <a:bodyPr/>
          <a:lstStyle/>
          <a:p>
            <a:r>
              <a:rPr lang="en-US" altLang="zh-CN" dirty="0"/>
              <a:t>6</a:t>
            </a:r>
            <a:r>
              <a:rPr lang="zh-CN" altLang="en-US" dirty="0"/>
              <a:t>次理论课</a:t>
            </a:r>
            <a:endParaRPr lang="en-US" altLang="zh-CN" dirty="0"/>
          </a:p>
          <a:p>
            <a:pPr lvl="1"/>
            <a:r>
              <a:rPr lang="zh-CN" altLang="en-US" dirty="0"/>
              <a:t>从</a:t>
            </a:r>
            <a:r>
              <a:rPr lang="en-US" altLang="zh-CN" dirty="0"/>
              <a:t>web</a:t>
            </a:r>
            <a:r>
              <a:rPr lang="zh-CN" altLang="en-US" dirty="0"/>
              <a:t>的基本知识到前后端各自的必备知识</a:t>
            </a:r>
            <a:endParaRPr lang="en-US" altLang="zh-CN" dirty="0"/>
          </a:p>
          <a:p>
            <a:pPr lvl="1"/>
            <a:r>
              <a:rPr lang="zh-CN" altLang="en-US" dirty="0"/>
              <a:t>前端重点介绍</a:t>
            </a:r>
            <a:r>
              <a:rPr lang="en-US" altLang="zh-CN" dirty="0"/>
              <a:t>React</a:t>
            </a:r>
            <a:r>
              <a:rPr lang="zh-CN" altLang="en-US" dirty="0"/>
              <a:t>相关框架，后端重点介绍</a:t>
            </a:r>
            <a:r>
              <a:rPr lang="en-US" altLang="zh-CN" dirty="0"/>
              <a:t>Flask</a:t>
            </a:r>
            <a:r>
              <a:rPr lang="zh-CN" altLang="en-US" dirty="0"/>
              <a:t>的使用</a:t>
            </a:r>
            <a:endParaRPr lang="en-US" altLang="zh-CN" dirty="0"/>
          </a:p>
          <a:p>
            <a:pPr lvl="1"/>
            <a:r>
              <a:rPr lang="zh-CN" altLang="en-US" dirty="0"/>
              <a:t>作为提高，了解数据的可视化原理</a:t>
            </a:r>
            <a:endParaRPr lang="en-US" altLang="zh-CN" dirty="0"/>
          </a:p>
          <a:p>
            <a:r>
              <a:rPr lang="en-US" altLang="zh-CN" dirty="0"/>
              <a:t>6</a:t>
            </a:r>
            <a:r>
              <a:rPr lang="zh-CN" altLang="en-US" dirty="0"/>
              <a:t>次实践课</a:t>
            </a:r>
            <a:endParaRPr lang="en-US" altLang="zh-CN" dirty="0"/>
          </a:p>
          <a:p>
            <a:pPr lvl="1"/>
            <a:r>
              <a:rPr lang="zh-CN" altLang="en-US" dirty="0"/>
              <a:t>掌握</a:t>
            </a:r>
            <a:r>
              <a:rPr lang="en-US" altLang="zh-CN" dirty="0"/>
              <a:t>JavaScript</a:t>
            </a:r>
            <a:r>
              <a:rPr lang="zh-CN" altLang="en-US" dirty="0"/>
              <a:t>和</a:t>
            </a:r>
            <a:r>
              <a:rPr lang="en-US" altLang="zh-CN" dirty="0"/>
              <a:t>React</a:t>
            </a:r>
            <a:r>
              <a:rPr lang="zh-CN" altLang="en-US" dirty="0"/>
              <a:t>的使用</a:t>
            </a:r>
            <a:endParaRPr lang="en-US" altLang="zh-CN" dirty="0"/>
          </a:p>
          <a:p>
            <a:pPr lvl="1"/>
            <a:r>
              <a:rPr lang="zh-CN" altLang="en-US" dirty="0"/>
              <a:t>通过多次课程编写一个实用的、完整的用户管理网站，并部署到服务器上</a:t>
            </a:r>
            <a:endParaRPr lang="en-US" altLang="zh-CN" dirty="0"/>
          </a:p>
          <a:p>
            <a:pPr lvl="1"/>
            <a:r>
              <a:rPr lang="zh-CN" altLang="en-US" dirty="0"/>
              <a:t>尝试设计利用框架或自行设计一种图表展现形式</a:t>
            </a:r>
          </a:p>
        </p:txBody>
      </p:sp>
      <p:sp>
        <p:nvSpPr>
          <p:cNvPr id="4" name="日期占位符 3">
            <a:extLst>
              <a:ext uri="{FF2B5EF4-FFF2-40B4-BE49-F238E27FC236}">
                <a16:creationId xmlns:a16="http://schemas.microsoft.com/office/drawing/2014/main" id="{06F1C7FB-60DB-4EFD-8B52-AE83C90FA6E5}"/>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D02FEF49-293F-43B8-833C-7189DA005185}"/>
              </a:ext>
            </a:extLst>
          </p:cNvPr>
          <p:cNvSpPr>
            <a:spLocks noGrp="1"/>
          </p:cNvSpPr>
          <p:nvPr>
            <p:ph type="sldNum" sz="quarter" idx="12"/>
          </p:nvPr>
        </p:nvSpPr>
        <p:spPr/>
        <p:txBody>
          <a:bodyPr/>
          <a:lstStyle/>
          <a:p>
            <a:fld id="{4B8518B3-C738-4508-AFB2-0F984AB862A3}" type="slidenum">
              <a:rPr lang="zh-CN" altLang="en-US" smtClean="0"/>
              <a:t>3</a:t>
            </a:fld>
            <a:endParaRPr lang="zh-CN" altLang="en-US"/>
          </a:p>
        </p:txBody>
      </p:sp>
    </p:spTree>
    <p:extLst>
      <p:ext uri="{BB962C8B-B14F-4D97-AF65-F5344CB8AC3E}">
        <p14:creationId xmlns:p14="http://schemas.microsoft.com/office/powerpoint/2010/main" val="3986210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208" name="Rectangle 72">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09" name="Picture 74">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10" name="Straight Connector 76">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211" name="Straight Connector 78">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12" name="Rectangle 80">
            <a:extLst>
              <a:ext uri="{FF2B5EF4-FFF2-40B4-BE49-F238E27FC236}">
                <a16:creationId xmlns:a16="http://schemas.microsoft.com/office/drawing/2014/main" id="{9A1C6278-B7D5-4E8E-B4DC-834832980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3" name="Rectangle 82">
            <a:extLst>
              <a:ext uri="{FF2B5EF4-FFF2-40B4-BE49-F238E27FC236}">
                <a16:creationId xmlns:a16="http://schemas.microsoft.com/office/drawing/2014/main" id="{C007F3D3-099E-430E-8754-C084D0FA5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标题 1">
            <a:extLst>
              <a:ext uri="{FF2B5EF4-FFF2-40B4-BE49-F238E27FC236}">
                <a16:creationId xmlns:a16="http://schemas.microsoft.com/office/drawing/2014/main" id="{F6F1EDFA-4CEE-4FFA-9443-084868D6502F}"/>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zh-CN" altLang="en-US"/>
              <a:t>层叠样式表</a:t>
            </a:r>
            <a:r>
              <a:rPr lang="en-US" altLang="zh-CN"/>
              <a:t>CSS</a:t>
            </a:r>
          </a:p>
        </p:txBody>
      </p:sp>
      <p:sp>
        <p:nvSpPr>
          <p:cNvPr id="11" name="文本占位符 10">
            <a:extLst>
              <a:ext uri="{FF2B5EF4-FFF2-40B4-BE49-F238E27FC236}">
                <a16:creationId xmlns:a16="http://schemas.microsoft.com/office/drawing/2014/main" id="{4FDACD20-276A-4F9A-836E-ADCC72F54D55}"/>
              </a:ext>
            </a:extLst>
          </p:cNvPr>
          <p:cNvSpPr>
            <a:spLocks noGrp="1"/>
          </p:cNvSpPr>
          <p:nvPr>
            <p:ph type="body" idx="1"/>
          </p:nvPr>
        </p:nvSpPr>
        <p:spPr>
          <a:xfrm>
            <a:off x="1776729" y="5016709"/>
            <a:ext cx="8643011" cy="457219"/>
          </a:xfrm>
        </p:spPr>
        <p:txBody>
          <a:bodyPr vert="horz" lIns="91440" tIns="91440" rIns="91440" bIns="91440" rtlCol="0">
            <a:normAutofit/>
          </a:bodyPr>
          <a:lstStyle/>
          <a:p>
            <a:r>
              <a:rPr lang="zh-CN" altLang="en-US" sz="1600" cap="all" dirty="0"/>
              <a:t>嵌套样式定义，提高样式的复用性；</a:t>
            </a:r>
            <a:r>
              <a:rPr lang="en-US" altLang="zh-CN" sz="1600" cap="all" dirty="0"/>
              <a:t>JSX</a:t>
            </a:r>
            <a:r>
              <a:rPr lang="zh-CN" altLang="en-US" sz="1600" cap="all" dirty="0"/>
              <a:t>中有对应物</a:t>
            </a:r>
            <a:endParaRPr lang="en-US" altLang="zh-CN" sz="1600" cap="all" dirty="0"/>
          </a:p>
        </p:txBody>
      </p:sp>
      <p:sp>
        <p:nvSpPr>
          <p:cNvPr id="5" name="灯片编号占位符 4">
            <a:extLst>
              <a:ext uri="{FF2B5EF4-FFF2-40B4-BE49-F238E27FC236}">
                <a16:creationId xmlns:a16="http://schemas.microsoft.com/office/drawing/2014/main" id="{AB080489-B58E-49B5-AD98-1218EE7AB941}"/>
              </a:ext>
            </a:extLst>
          </p:cNvPr>
          <p:cNvSpPr>
            <a:spLocks noGrp="1"/>
          </p:cNvSpPr>
          <p:nvPr>
            <p:ph type="sldNum" sz="quarter" idx="12"/>
          </p:nvPr>
        </p:nvSpPr>
        <p:spPr>
          <a:xfrm>
            <a:off x="472501" y="798973"/>
            <a:ext cx="811019" cy="503579"/>
          </a:xfrm>
        </p:spPr>
        <p:txBody>
          <a:bodyPr vert="horz" lIns="91440" tIns="45720" rIns="91440" bIns="45720" rtlCol="0" anchor="t">
            <a:normAutofit/>
          </a:bodyPr>
          <a:lstStyle/>
          <a:p>
            <a:pPr>
              <a:lnSpc>
                <a:spcPct val="90000"/>
              </a:lnSpc>
              <a:spcAft>
                <a:spcPts val="600"/>
              </a:spcAft>
            </a:pPr>
            <a:fld id="{4B8518B3-C738-4508-AFB2-0F984AB862A3}" type="slidenum">
              <a:rPr lang="en-US" altLang="zh-CN" smtClean="0"/>
              <a:pPr>
                <a:lnSpc>
                  <a:spcPct val="90000"/>
                </a:lnSpc>
                <a:spcAft>
                  <a:spcPts val="600"/>
                </a:spcAft>
              </a:pPr>
              <a:t>30</a:t>
            </a:fld>
            <a:endParaRPr lang="en-US" altLang="zh-CN"/>
          </a:p>
        </p:txBody>
      </p:sp>
      <p:pic>
        <p:nvPicPr>
          <p:cNvPr id="8" name="图片 7">
            <a:extLst>
              <a:ext uri="{FF2B5EF4-FFF2-40B4-BE49-F238E27FC236}">
                <a16:creationId xmlns:a16="http://schemas.microsoft.com/office/drawing/2014/main" id="{DA272B93-0C78-4A14-B7D3-7631F053CCDC}"/>
              </a:ext>
            </a:extLst>
          </p:cNvPr>
          <p:cNvPicPr>
            <a:picLocks noChangeAspect="1"/>
          </p:cNvPicPr>
          <p:nvPr/>
        </p:nvPicPr>
        <p:blipFill>
          <a:blip r:embed="rId4"/>
          <a:stretch>
            <a:fillRect/>
          </a:stretch>
        </p:blipFill>
        <p:spPr>
          <a:xfrm>
            <a:off x="1771137" y="1600807"/>
            <a:ext cx="2770632" cy="1581410"/>
          </a:xfrm>
          <a:prstGeom prst="rect">
            <a:avLst/>
          </a:prstGeom>
        </p:spPr>
      </p:pic>
      <p:pic>
        <p:nvPicPr>
          <p:cNvPr id="5124" name="Picture 4" descr="图解CSS声明">
            <a:extLst>
              <a:ext uri="{FF2B5EF4-FFF2-40B4-BE49-F238E27FC236}">
                <a16:creationId xmlns:a16="http://schemas.microsoft.com/office/drawing/2014/main" id="{04A5EB1B-7019-4511-8D93-FA82C8AD9B4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710533" y="1608809"/>
            <a:ext cx="2770632" cy="156540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09A6D486-008C-44D0-8B71-92B44AD82632}"/>
              </a:ext>
            </a:extLst>
          </p:cNvPr>
          <p:cNvPicPr>
            <a:picLocks noChangeAspect="1"/>
          </p:cNvPicPr>
          <p:nvPr/>
        </p:nvPicPr>
        <p:blipFill>
          <a:blip r:embed="rId6"/>
          <a:stretch>
            <a:fillRect/>
          </a:stretch>
        </p:blipFill>
        <p:spPr>
          <a:xfrm>
            <a:off x="7649107" y="1649082"/>
            <a:ext cx="2770632" cy="1484859"/>
          </a:xfrm>
          <a:prstGeom prst="rect">
            <a:avLst/>
          </a:prstGeom>
        </p:spPr>
      </p:pic>
      <p:cxnSp>
        <p:nvCxnSpPr>
          <p:cNvPr id="5214" name="Straight Connector 84">
            <a:extLst>
              <a:ext uri="{FF2B5EF4-FFF2-40B4-BE49-F238E27FC236}">
                <a16:creationId xmlns:a16="http://schemas.microsoft.com/office/drawing/2014/main" id="{6B9EA5DA-6DFD-447D-B8F9-CB95CA1140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日期占位符 3">
            <a:extLst>
              <a:ext uri="{FF2B5EF4-FFF2-40B4-BE49-F238E27FC236}">
                <a16:creationId xmlns:a16="http://schemas.microsoft.com/office/drawing/2014/main" id="{549170E0-0EF1-4EB6-8B38-172AFCCBA4DB}"/>
              </a:ext>
            </a:extLst>
          </p:cNvPr>
          <p:cNvSpPr>
            <a:spLocks noGrp="1"/>
          </p:cNvSpPr>
          <p:nvPr>
            <p:ph type="dt" sz="half" idx="10"/>
          </p:nvPr>
        </p:nvSpPr>
        <p:spPr>
          <a:xfrm>
            <a:off x="7561564" y="5485654"/>
            <a:ext cx="2865573" cy="309201"/>
          </a:xfrm>
        </p:spPr>
        <p:txBody>
          <a:bodyPr vert="horz" lIns="91440" tIns="45720" rIns="91440" bIns="45720" rtlCol="0" anchor="ctr">
            <a:normAutofit/>
          </a:bodyPr>
          <a:lstStyle/>
          <a:p>
            <a:pPr>
              <a:spcAft>
                <a:spcPts val="600"/>
              </a:spcAft>
            </a:pPr>
            <a:fld id="{19A93E32-CC1D-4464-9D19-F9D884657CFA}" type="datetime1">
              <a:rPr lang="zh-CN" altLang="en-US" smtClean="0"/>
              <a:pPr>
                <a:spcAft>
                  <a:spcPts val="600"/>
                </a:spcAft>
              </a:pPr>
              <a:t>2021/7/23</a:t>
            </a:fld>
            <a:endParaRPr lang="zh-CN" altLang="en-US"/>
          </a:p>
        </p:txBody>
      </p:sp>
      <p:pic>
        <p:nvPicPr>
          <p:cNvPr id="5215" name="Picture 86">
            <a:extLst>
              <a:ext uri="{FF2B5EF4-FFF2-40B4-BE49-F238E27FC236}">
                <a16:creationId xmlns:a16="http://schemas.microsoft.com/office/drawing/2014/main" id="{87612EF9-94E7-42BA-B4A9-4B38643FB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16" name="Straight Connector 88">
            <a:extLst>
              <a:ext uri="{FF2B5EF4-FFF2-40B4-BE49-F238E27FC236}">
                <a16:creationId xmlns:a16="http://schemas.microsoft.com/office/drawing/2014/main" id="{9E597F0B-0A17-4BF2-A904-9D99811F3E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AutoShape 2" descr="图解CSS声明">
            <a:extLst>
              <a:ext uri="{FF2B5EF4-FFF2-40B4-BE49-F238E27FC236}">
                <a16:creationId xmlns:a16="http://schemas.microsoft.com/office/drawing/2014/main" id="{545C7176-8F56-4545-AB9A-60247CEB94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10473334-4440-490E-92DA-4F805C1F4966}"/>
              </a:ext>
            </a:extLst>
          </p:cNvPr>
          <p:cNvSpPr txBox="1"/>
          <p:nvPr/>
        </p:nvSpPr>
        <p:spPr>
          <a:xfrm>
            <a:off x="5541851" y="3581400"/>
            <a:ext cx="1107996" cy="369332"/>
          </a:xfrm>
          <a:prstGeom prst="rect">
            <a:avLst/>
          </a:prstGeom>
          <a:noFill/>
        </p:spPr>
        <p:txBody>
          <a:bodyPr wrap="none" rtlCol="0">
            <a:spAutoFit/>
          </a:bodyPr>
          <a:lstStyle/>
          <a:p>
            <a:r>
              <a:rPr lang="zh-CN" altLang="en-US" dirty="0"/>
              <a:t>基本格式</a:t>
            </a:r>
          </a:p>
        </p:txBody>
      </p:sp>
      <p:sp>
        <p:nvSpPr>
          <p:cNvPr id="140" name="文本框 139">
            <a:extLst>
              <a:ext uri="{FF2B5EF4-FFF2-40B4-BE49-F238E27FC236}">
                <a16:creationId xmlns:a16="http://schemas.microsoft.com/office/drawing/2014/main" id="{688874EF-B245-4A08-A809-11EF9482DE41}"/>
              </a:ext>
            </a:extLst>
          </p:cNvPr>
          <p:cNvSpPr txBox="1"/>
          <p:nvPr/>
        </p:nvSpPr>
        <p:spPr>
          <a:xfrm>
            <a:off x="8440352" y="3581400"/>
            <a:ext cx="1107996" cy="369332"/>
          </a:xfrm>
          <a:prstGeom prst="rect">
            <a:avLst/>
          </a:prstGeom>
          <a:noFill/>
        </p:spPr>
        <p:txBody>
          <a:bodyPr wrap="none" rtlCol="0">
            <a:spAutoFit/>
          </a:bodyPr>
          <a:lstStyle/>
          <a:p>
            <a:r>
              <a:rPr lang="zh-CN" altLang="en-US" dirty="0"/>
              <a:t>多个属性</a:t>
            </a:r>
          </a:p>
        </p:txBody>
      </p:sp>
      <p:sp>
        <p:nvSpPr>
          <p:cNvPr id="142" name="文本框 141">
            <a:extLst>
              <a:ext uri="{FF2B5EF4-FFF2-40B4-BE49-F238E27FC236}">
                <a16:creationId xmlns:a16="http://schemas.microsoft.com/office/drawing/2014/main" id="{8FE91318-02FD-468A-9CCA-27E996D110DB}"/>
              </a:ext>
            </a:extLst>
          </p:cNvPr>
          <p:cNvSpPr txBox="1"/>
          <p:nvPr/>
        </p:nvSpPr>
        <p:spPr>
          <a:xfrm>
            <a:off x="2602455" y="3581400"/>
            <a:ext cx="1107996" cy="369332"/>
          </a:xfrm>
          <a:prstGeom prst="rect">
            <a:avLst/>
          </a:prstGeom>
          <a:noFill/>
        </p:spPr>
        <p:txBody>
          <a:bodyPr wrap="none" rtlCol="0">
            <a:spAutoFit/>
          </a:bodyPr>
          <a:lstStyle/>
          <a:p>
            <a:r>
              <a:rPr lang="zh-CN" altLang="en-US" dirty="0"/>
              <a:t>联合定义</a:t>
            </a:r>
          </a:p>
        </p:txBody>
      </p:sp>
    </p:spTree>
    <p:extLst>
      <p:ext uri="{BB962C8B-B14F-4D97-AF65-F5344CB8AC3E}">
        <p14:creationId xmlns:p14="http://schemas.microsoft.com/office/powerpoint/2010/main" val="4062326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3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8" name="Picture 4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4" name="图片 33">
            <a:extLst>
              <a:ext uri="{FF2B5EF4-FFF2-40B4-BE49-F238E27FC236}">
                <a16:creationId xmlns:a16="http://schemas.microsoft.com/office/drawing/2014/main" id="{B97B7B07-FE89-4CBC-BE33-63A69083FBAC}"/>
              </a:ext>
            </a:extLst>
          </p:cNvPr>
          <p:cNvPicPr>
            <a:picLocks noChangeAspect="1"/>
          </p:cNvPicPr>
          <p:nvPr/>
        </p:nvPicPr>
        <p:blipFill rotWithShape="1">
          <a:blip r:embed="rId4"/>
          <a:srcRect r="3"/>
          <a:stretch/>
        </p:blipFill>
        <p:spPr>
          <a:xfrm>
            <a:off x="20" y="10"/>
            <a:ext cx="12191675" cy="6857990"/>
          </a:xfrm>
          <a:prstGeom prst="rect">
            <a:avLst/>
          </a:prstGeom>
        </p:spPr>
      </p:pic>
      <p:sp>
        <p:nvSpPr>
          <p:cNvPr id="47" name="Rectangle 4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6F9E46-EDB4-42B5-852D-588B7FE6FDA1}"/>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altLang="zh-CN" dirty="0">
                <a:solidFill>
                  <a:srgbClr val="FFFFFE"/>
                </a:solidFill>
              </a:rPr>
              <a:t>CSS</a:t>
            </a:r>
            <a:r>
              <a:rPr lang="zh-CN" altLang="en-US" dirty="0">
                <a:solidFill>
                  <a:srgbClr val="FFFFFE"/>
                </a:solidFill>
              </a:rPr>
              <a:t>选择器（</a:t>
            </a:r>
            <a:r>
              <a:rPr lang="en-US" altLang="zh-CN" dirty="0">
                <a:solidFill>
                  <a:srgbClr val="FFFFFE"/>
                </a:solidFill>
              </a:rPr>
              <a:t>***{A:B;}</a:t>
            </a:r>
            <a:r>
              <a:rPr lang="zh-CN" altLang="en-US" dirty="0">
                <a:solidFill>
                  <a:srgbClr val="FFFFFE"/>
                </a:solidFill>
              </a:rPr>
              <a:t>）</a:t>
            </a:r>
          </a:p>
        </p:txBody>
      </p:sp>
      <p:sp>
        <p:nvSpPr>
          <p:cNvPr id="5" name="灯片编号占位符 4">
            <a:extLst>
              <a:ext uri="{FF2B5EF4-FFF2-40B4-BE49-F238E27FC236}">
                <a16:creationId xmlns:a16="http://schemas.microsoft.com/office/drawing/2014/main" id="{5091DB74-3415-4F34-BF2A-2333FD848512}"/>
              </a:ext>
            </a:extLst>
          </p:cNvPr>
          <p:cNvSpPr>
            <a:spLocks noGrp="1"/>
          </p:cNvSpPr>
          <p:nvPr>
            <p:ph type="sldNum" sz="quarter" idx="12"/>
          </p:nvPr>
        </p:nvSpPr>
        <p:spPr>
          <a:xfrm>
            <a:off x="4952467" y="5073596"/>
            <a:ext cx="811019" cy="503578"/>
          </a:xfrm>
        </p:spPr>
        <p:txBody>
          <a:bodyPr vert="horz" lIns="91440" tIns="45720" rIns="91440" bIns="45720" rtlCol="0" anchor="t">
            <a:normAutofit/>
          </a:bodyPr>
          <a:lstStyle/>
          <a:p>
            <a:pPr>
              <a:lnSpc>
                <a:spcPct val="90000"/>
              </a:lnSpc>
              <a:spcAft>
                <a:spcPts val="600"/>
              </a:spcAft>
            </a:pPr>
            <a:fld id="{4B8518B3-C738-4508-AFB2-0F984AB862A3}" type="slidenum">
              <a:rPr lang="en-US" altLang="zh-CN">
                <a:solidFill>
                  <a:srgbClr val="FFFFFE"/>
                </a:solidFill>
              </a:rPr>
              <a:pPr>
                <a:lnSpc>
                  <a:spcPct val="90000"/>
                </a:lnSpc>
                <a:spcAft>
                  <a:spcPts val="600"/>
                </a:spcAft>
              </a:pPr>
              <a:t>31</a:t>
            </a:fld>
            <a:endParaRPr lang="en-US" altLang="zh-CN">
              <a:solidFill>
                <a:srgbClr val="FFFFFE"/>
              </a:solidFill>
            </a:endParaRPr>
          </a:p>
        </p:txBody>
      </p:sp>
      <p:cxnSp>
        <p:nvCxnSpPr>
          <p:cNvPr id="50" name="Straight Connector 4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4DC6EA"/>
            </a:solidFill>
          </a:ln>
        </p:spPr>
        <p:style>
          <a:lnRef idx="3">
            <a:schemeClr val="accent1"/>
          </a:lnRef>
          <a:fillRef idx="0">
            <a:schemeClr val="accent1"/>
          </a:fillRef>
          <a:effectRef idx="2">
            <a:schemeClr val="accent1"/>
          </a:effectRef>
          <a:fontRef idx="minor">
            <a:schemeClr val="tx1"/>
          </a:fontRef>
        </p:style>
      </p:cxnSp>
      <p:sp>
        <p:nvSpPr>
          <p:cNvPr id="4" name="日期占位符 3">
            <a:extLst>
              <a:ext uri="{FF2B5EF4-FFF2-40B4-BE49-F238E27FC236}">
                <a16:creationId xmlns:a16="http://schemas.microsoft.com/office/drawing/2014/main" id="{01D14F50-3233-4FC7-BF55-CACA5E00F11E}"/>
              </a:ext>
            </a:extLst>
          </p:cNvPr>
          <p:cNvSpPr>
            <a:spLocks noGrp="1"/>
          </p:cNvSpPr>
          <p:nvPr>
            <p:ph type="dt" sz="half" idx="10"/>
          </p:nvPr>
        </p:nvSpPr>
        <p:spPr>
          <a:xfrm>
            <a:off x="9377359" y="6355339"/>
            <a:ext cx="1996544" cy="309201"/>
          </a:xfrm>
        </p:spPr>
        <p:txBody>
          <a:bodyPr vert="horz" lIns="91440" tIns="45720" rIns="91440" bIns="45720" rtlCol="0" anchor="ctr">
            <a:normAutofit/>
          </a:bodyPr>
          <a:lstStyle/>
          <a:p>
            <a:pPr>
              <a:spcAft>
                <a:spcPts val="600"/>
              </a:spcAft>
            </a:pPr>
            <a:fld id="{19A93E32-CC1D-4464-9D19-F9D884657CFA}" type="datetime1">
              <a:rPr lang="zh-CN" altLang="en-US">
                <a:solidFill>
                  <a:srgbClr val="FFFFFE"/>
                </a:solidFill>
              </a:rPr>
              <a:pPr>
                <a:spcAft>
                  <a:spcPts val="600"/>
                </a:spcAft>
              </a:pPr>
              <a:t>2021/7/23</a:t>
            </a:fld>
            <a:endParaRPr lang="zh-CN" altLang="en-US">
              <a:solidFill>
                <a:srgbClr val="FFFFFE"/>
              </a:solidFill>
            </a:endParaRPr>
          </a:p>
        </p:txBody>
      </p:sp>
    </p:spTree>
    <p:extLst>
      <p:ext uri="{BB962C8B-B14F-4D97-AF65-F5344CB8AC3E}">
        <p14:creationId xmlns:p14="http://schemas.microsoft.com/office/powerpoint/2010/main" val="358125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DCAE5-225C-49D1-BED8-45484A3B671E}"/>
              </a:ext>
            </a:extLst>
          </p:cNvPr>
          <p:cNvSpPr>
            <a:spLocks noGrp="1"/>
          </p:cNvSpPr>
          <p:nvPr>
            <p:ph type="title"/>
          </p:nvPr>
        </p:nvSpPr>
        <p:spPr>
          <a:xfrm>
            <a:off x="1451579" y="804519"/>
            <a:ext cx="9603275" cy="1049235"/>
          </a:xfrm>
        </p:spPr>
        <p:txBody>
          <a:bodyPr>
            <a:normAutofit/>
          </a:bodyPr>
          <a:lstStyle/>
          <a:p>
            <a:r>
              <a:rPr lang="zh-CN" altLang="en-US" dirty="0"/>
              <a:t>常用</a:t>
            </a:r>
            <a:r>
              <a:rPr lang="en-US" altLang="zh-CN" dirty="0"/>
              <a:t>CSS</a:t>
            </a:r>
            <a:r>
              <a:rPr lang="zh-CN" altLang="en-US" dirty="0"/>
              <a:t>样式属性</a:t>
            </a:r>
          </a:p>
        </p:txBody>
      </p:sp>
      <p:sp>
        <p:nvSpPr>
          <p:cNvPr id="4" name="日期占位符 3">
            <a:extLst>
              <a:ext uri="{FF2B5EF4-FFF2-40B4-BE49-F238E27FC236}">
                <a16:creationId xmlns:a16="http://schemas.microsoft.com/office/drawing/2014/main" id="{BC49A179-EBEF-4405-806D-DAD188D4523D}"/>
              </a:ext>
            </a:extLst>
          </p:cNvPr>
          <p:cNvSpPr>
            <a:spLocks noGrp="1"/>
          </p:cNvSpPr>
          <p:nvPr>
            <p:ph type="dt" sz="half" idx="10"/>
          </p:nvPr>
        </p:nvSpPr>
        <p:spPr>
          <a:xfrm>
            <a:off x="7554138" y="330370"/>
            <a:ext cx="3500715" cy="309201"/>
          </a:xfrm>
        </p:spPr>
        <p:txBody>
          <a:bodyPr>
            <a:normAutofit/>
          </a:bodyPr>
          <a:lstStyle/>
          <a:p>
            <a:pPr>
              <a:spcAft>
                <a:spcPts val="600"/>
              </a:spcAft>
            </a:pPr>
            <a:fld id="{19A93E32-CC1D-4464-9D19-F9D884657CFA}" type="datetime1">
              <a:rPr lang="zh-CN" altLang="en-US" smtClean="0"/>
              <a:pPr>
                <a:spcAft>
                  <a:spcPts val="600"/>
                </a:spcAft>
              </a:pPr>
              <a:t>2021/7/23</a:t>
            </a:fld>
            <a:endParaRPr lang="zh-CN" altLang="en-US"/>
          </a:p>
        </p:txBody>
      </p:sp>
      <p:sp>
        <p:nvSpPr>
          <p:cNvPr id="5" name="灯片编号占位符 4">
            <a:extLst>
              <a:ext uri="{FF2B5EF4-FFF2-40B4-BE49-F238E27FC236}">
                <a16:creationId xmlns:a16="http://schemas.microsoft.com/office/drawing/2014/main" id="{D7921ADF-98F4-4CBE-B751-656D72876745}"/>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4B8518B3-C738-4508-AFB2-0F984AB862A3}" type="slidenum">
              <a:rPr lang="zh-CN" altLang="en-US" smtClean="0"/>
              <a:pPr>
                <a:lnSpc>
                  <a:spcPct val="90000"/>
                </a:lnSpc>
                <a:spcAft>
                  <a:spcPts val="600"/>
                </a:spcAft>
              </a:pPr>
              <a:t>32</a:t>
            </a:fld>
            <a:endParaRPr lang="zh-CN" altLang="en-US"/>
          </a:p>
        </p:txBody>
      </p:sp>
      <p:sp>
        <p:nvSpPr>
          <p:cNvPr id="3" name="内容占位符 2">
            <a:extLst>
              <a:ext uri="{FF2B5EF4-FFF2-40B4-BE49-F238E27FC236}">
                <a16:creationId xmlns:a16="http://schemas.microsoft.com/office/drawing/2014/main" id="{1363A9F2-E5EF-477E-9194-92E61FCE90BB}"/>
              </a:ext>
            </a:extLst>
          </p:cNvPr>
          <p:cNvSpPr>
            <a:spLocks noGrp="1"/>
          </p:cNvSpPr>
          <p:nvPr>
            <p:ph idx="1"/>
          </p:nvPr>
        </p:nvSpPr>
        <p:spPr>
          <a:xfrm>
            <a:off x="1451581" y="2015734"/>
            <a:ext cx="4169336" cy="3450613"/>
          </a:xfrm>
        </p:spPr>
        <p:txBody>
          <a:bodyPr>
            <a:normAutofit/>
          </a:bodyPr>
          <a:lstStyle/>
          <a:p>
            <a:r>
              <a:rPr lang="zh-CN" altLang="en-US" dirty="0"/>
              <a:t>文本</a:t>
            </a:r>
            <a:endParaRPr lang="en-US" altLang="zh-CN" dirty="0"/>
          </a:p>
          <a:p>
            <a:r>
              <a:rPr lang="zh-CN" altLang="en-US" dirty="0"/>
              <a:t>一切皆盒子</a:t>
            </a:r>
            <a:endParaRPr lang="en-US" altLang="zh-CN" dirty="0"/>
          </a:p>
          <a:p>
            <a:r>
              <a:rPr lang="zh-CN" altLang="en-US" dirty="0"/>
              <a:t>布局即流</a:t>
            </a:r>
            <a:r>
              <a:rPr lang="en-US" altLang="zh-CN" dirty="0"/>
              <a:t>/flow</a:t>
            </a:r>
            <a:r>
              <a:rPr lang="zh-CN" altLang="en-US" dirty="0"/>
              <a:t>：</a:t>
            </a:r>
            <a:endParaRPr lang="en-US" altLang="zh-CN" dirty="0"/>
          </a:p>
          <a:p>
            <a:pPr lvl="1"/>
            <a:r>
              <a:rPr lang="en-US" altLang="zh-CN" dirty="0"/>
              <a:t>normal, flex, grid, float…</a:t>
            </a:r>
            <a:endParaRPr lang="zh-CN" altLang="en-US" dirty="0"/>
          </a:p>
        </p:txBody>
      </p:sp>
      <p:pic>
        <p:nvPicPr>
          <p:cNvPr id="6146" name="Picture 2" descr="three boxes sat inside one another. From outside to in they are labelled margin, border and padding">
            <a:extLst>
              <a:ext uri="{FF2B5EF4-FFF2-40B4-BE49-F238E27FC236}">
                <a16:creationId xmlns:a16="http://schemas.microsoft.com/office/drawing/2014/main" id="{0B7E4CAC-8B76-47F7-81BD-A1B4F97EF7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64005" y="2869825"/>
            <a:ext cx="3808478" cy="298574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CA9581E-FDB5-48BC-84AC-DF605517F1B6}"/>
              </a:ext>
            </a:extLst>
          </p:cNvPr>
          <p:cNvPicPr>
            <a:picLocks noChangeAspect="1"/>
          </p:cNvPicPr>
          <p:nvPr/>
        </p:nvPicPr>
        <p:blipFill>
          <a:blip r:embed="rId4"/>
          <a:stretch>
            <a:fillRect/>
          </a:stretch>
        </p:blipFill>
        <p:spPr>
          <a:xfrm>
            <a:off x="5375716" y="2167735"/>
            <a:ext cx="2390738" cy="1633554"/>
          </a:xfrm>
          <a:prstGeom prst="rect">
            <a:avLst/>
          </a:prstGeom>
        </p:spPr>
      </p:pic>
      <p:pic>
        <p:nvPicPr>
          <p:cNvPr id="6" name="图片 5">
            <a:extLst>
              <a:ext uri="{FF2B5EF4-FFF2-40B4-BE49-F238E27FC236}">
                <a16:creationId xmlns:a16="http://schemas.microsoft.com/office/drawing/2014/main" id="{7197D37D-05B3-499C-8029-03BE93A5CBAB}"/>
              </a:ext>
            </a:extLst>
          </p:cNvPr>
          <p:cNvPicPr>
            <a:picLocks noChangeAspect="1"/>
          </p:cNvPicPr>
          <p:nvPr/>
        </p:nvPicPr>
        <p:blipFill>
          <a:blip r:embed="rId5"/>
          <a:stretch>
            <a:fillRect/>
          </a:stretch>
        </p:blipFill>
        <p:spPr>
          <a:xfrm>
            <a:off x="1451579" y="4060031"/>
            <a:ext cx="5441015" cy="1795534"/>
          </a:xfrm>
          <a:prstGeom prst="rect">
            <a:avLst/>
          </a:prstGeom>
        </p:spPr>
      </p:pic>
    </p:spTree>
    <p:extLst>
      <p:ext uri="{BB962C8B-B14F-4D97-AF65-F5344CB8AC3E}">
        <p14:creationId xmlns:p14="http://schemas.microsoft.com/office/powerpoint/2010/main" val="863254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824C6-5332-4BED-A169-72AAF76EB4DF}"/>
              </a:ext>
            </a:extLst>
          </p:cNvPr>
          <p:cNvSpPr>
            <a:spLocks noGrp="1"/>
          </p:cNvSpPr>
          <p:nvPr>
            <p:ph type="title"/>
          </p:nvPr>
        </p:nvSpPr>
        <p:spPr/>
        <p:txBody>
          <a:bodyPr/>
          <a:lstStyle/>
          <a:p>
            <a:r>
              <a:rPr lang="zh-CN" altLang="en-US" dirty="0"/>
              <a:t>主角：</a:t>
            </a:r>
            <a:r>
              <a:rPr lang="en-US" altLang="zh-CN" dirty="0"/>
              <a:t>(Java)script</a:t>
            </a:r>
            <a:endParaRPr lang="zh-CN" altLang="en-US" dirty="0"/>
          </a:p>
        </p:txBody>
      </p:sp>
      <p:sp>
        <p:nvSpPr>
          <p:cNvPr id="3" name="内容占位符 2">
            <a:extLst>
              <a:ext uri="{FF2B5EF4-FFF2-40B4-BE49-F238E27FC236}">
                <a16:creationId xmlns:a16="http://schemas.microsoft.com/office/drawing/2014/main" id="{D59839D9-74E6-4812-9EA1-C41642BC7D7A}"/>
              </a:ext>
            </a:extLst>
          </p:cNvPr>
          <p:cNvSpPr>
            <a:spLocks noGrp="1"/>
          </p:cNvSpPr>
          <p:nvPr>
            <p:ph idx="1"/>
          </p:nvPr>
        </p:nvSpPr>
        <p:spPr/>
        <p:txBody>
          <a:bodyPr>
            <a:normAutofit lnSpcReduction="10000"/>
          </a:bodyPr>
          <a:lstStyle/>
          <a:p>
            <a:r>
              <a:rPr lang="zh-CN" altLang="en-US" dirty="0"/>
              <a:t>动态编程语言：解释或即时编译</a:t>
            </a:r>
            <a:endParaRPr lang="en-US" altLang="zh-CN" dirty="0"/>
          </a:p>
          <a:p>
            <a:r>
              <a:rPr lang="zh-CN" altLang="en-US" dirty="0"/>
              <a:t>头等函数：函数即变量（函数是头等公民）</a:t>
            </a:r>
            <a:endParaRPr lang="en-US" altLang="zh-CN" dirty="0"/>
          </a:p>
          <a:p>
            <a:r>
              <a:rPr lang="zh-CN" altLang="en-US" dirty="0"/>
              <a:t>基于原型（</a:t>
            </a:r>
            <a:r>
              <a:rPr lang="en-US" altLang="zh-CN" dirty="0"/>
              <a:t>prototype</a:t>
            </a:r>
            <a:r>
              <a:rPr lang="zh-CN" altLang="en-US" dirty="0"/>
              <a:t>）的面向对象：</a:t>
            </a:r>
            <a:endParaRPr lang="en-US" altLang="zh-CN" dirty="0"/>
          </a:p>
          <a:p>
            <a:pPr lvl="1"/>
            <a:r>
              <a:rPr lang="zh-CN" altLang="en-US" dirty="0"/>
              <a:t>所有数据都是对象</a:t>
            </a:r>
            <a:endParaRPr lang="en-US" altLang="zh-CN" dirty="0"/>
          </a:p>
          <a:p>
            <a:pPr lvl="1"/>
            <a:r>
              <a:rPr lang="zh-CN" altLang="en-US" dirty="0"/>
              <a:t>类即构造函数，对象的产生靠克隆原型，构成原型链</a:t>
            </a:r>
            <a:endParaRPr lang="en-US" altLang="zh-CN" dirty="0"/>
          </a:p>
          <a:p>
            <a:pPr lvl="1"/>
            <a:r>
              <a:rPr lang="zh-CN" altLang="en-US" dirty="0"/>
              <a:t>对象干不了的事儿，会交给自己的原型</a:t>
            </a:r>
            <a:endParaRPr lang="en-US" altLang="zh-CN" dirty="0"/>
          </a:p>
          <a:p>
            <a:r>
              <a:rPr lang="zh-CN" altLang="en-US" dirty="0"/>
              <a:t>编程范式：面向对象、面向过程（命令式、声明式</a:t>
            </a:r>
            <a:r>
              <a:rPr lang="en-US" altLang="zh-CN" dirty="0"/>
              <a:t>/</a:t>
            </a:r>
            <a:r>
              <a:rPr lang="zh-CN" altLang="en-US" dirty="0"/>
              <a:t>函数式）</a:t>
            </a:r>
            <a:endParaRPr lang="en-US" altLang="zh-CN" dirty="0"/>
          </a:p>
          <a:p>
            <a:r>
              <a:rPr lang="zh-CN" altLang="en-US" dirty="0"/>
              <a:t>标准：</a:t>
            </a:r>
            <a:r>
              <a:rPr lang="en-US" altLang="zh-CN" dirty="0"/>
              <a:t>ECMAScript 6 (2015)</a:t>
            </a:r>
            <a:r>
              <a:rPr lang="zh-CN" altLang="en-US" dirty="0"/>
              <a:t>等</a:t>
            </a:r>
          </a:p>
        </p:txBody>
      </p:sp>
      <p:sp>
        <p:nvSpPr>
          <p:cNvPr id="4" name="日期占位符 3">
            <a:extLst>
              <a:ext uri="{FF2B5EF4-FFF2-40B4-BE49-F238E27FC236}">
                <a16:creationId xmlns:a16="http://schemas.microsoft.com/office/drawing/2014/main" id="{369A5735-04FD-4DDF-9512-242B2A277E97}"/>
              </a:ext>
            </a:extLst>
          </p:cNvPr>
          <p:cNvSpPr>
            <a:spLocks noGrp="1"/>
          </p:cNvSpPr>
          <p:nvPr>
            <p:ph type="dt" sz="half" idx="10"/>
          </p:nvPr>
        </p:nvSpPr>
        <p:spPr/>
        <p:txBody>
          <a:bodyPr/>
          <a:lstStyle/>
          <a:p>
            <a:fld id="{19A93E32-CC1D-4464-9D19-F9D884657CFA}" type="datetime1">
              <a:rPr lang="zh-CN" altLang="en-US" smtClean="0"/>
              <a:t>2021/7/23</a:t>
            </a:fld>
            <a:endParaRPr lang="zh-CN" altLang="en-US"/>
          </a:p>
        </p:txBody>
      </p:sp>
      <p:sp>
        <p:nvSpPr>
          <p:cNvPr id="5" name="灯片编号占位符 4">
            <a:extLst>
              <a:ext uri="{FF2B5EF4-FFF2-40B4-BE49-F238E27FC236}">
                <a16:creationId xmlns:a16="http://schemas.microsoft.com/office/drawing/2014/main" id="{433C4A0A-0169-44D4-8323-DF9F2321F8A8}"/>
              </a:ext>
            </a:extLst>
          </p:cNvPr>
          <p:cNvSpPr>
            <a:spLocks noGrp="1"/>
          </p:cNvSpPr>
          <p:nvPr>
            <p:ph type="sldNum" sz="quarter" idx="12"/>
          </p:nvPr>
        </p:nvSpPr>
        <p:spPr/>
        <p:txBody>
          <a:bodyPr/>
          <a:lstStyle/>
          <a:p>
            <a:fld id="{4B8518B3-C738-4508-AFB2-0F984AB862A3}" type="slidenum">
              <a:rPr lang="zh-CN" altLang="en-US" smtClean="0"/>
              <a:t>33</a:t>
            </a:fld>
            <a:endParaRPr lang="zh-CN" altLang="en-US"/>
          </a:p>
        </p:txBody>
      </p:sp>
    </p:spTree>
    <p:extLst>
      <p:ext uri="{BB962C8B-B14F-4D97-AF65-F5344CB8AC3E}">
        <p14:creationId xmlns:p14="http://schemas.microsoft.com/office/powerpoint/2010/main" val="3784895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标题 1">
            <a:extLst>
              <a:ext uri="{FF2B5EF4-FFF2-40B4-BE49-F238E27FC236}">
                <a16:creationId xmlns:a16="http://schemas.microsoft.com/office/drawing/2014/main" id="{1724DC14-1069-4046-897B-F5AF0E105671}"/>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altLang="zh-CN" dirty="0"/>
              <a:t>Js</a:t>
            </a:r>
            <a:r>
              <a:rPr lang="zh-CN" altLang="en-US" dirty="0"/>
              <a:t>数据类型</a:t>
            </a:r>
          </a:p>
        </p:txBody>
      </p:sp>
      <p:sp>
        <p:nvSpPr>
          <p:cNvPr id="29" name="文本占位符 28">
            <a:extLst>
              <a:ext uri="{FF2B5EF4-FFF2-40B4-BE49-F238E27FC236}">
                <a16:creationId xmlns:a16="http://schemas.microsoft.com/office/drawing/2014/main" id="{A44B81FF-3B0F-436F-A374-F77EC9B8B6CA}"/>
              </a:ext>
            </a:extLst>
          </p:cNvPr>
          <p:cNvSpPr>
            <a:spLocks noGrp="1"/>
          </p:cNvSpPr>
          <p:nvPr>
            <p:ph type="body" idx="1"/>
          </p:nvPr>
        </p:nvSpPr>
        <p:spPr>
          <a:xfrm>
            <a:off x="1776729" y="5016709"/>
            <a:ext cx="8643011" cy="457219"/>
          </a:xfrm>
        </p:spPr>
        <p:txBody>
          <a:bodyPr vert="horz" lIns="91440" tIns="91440" rIns="91440" bIns="91440" rtlCol="0">
            <a:normAutofit/>
          </a:bodyPr>
          <a:lstStyle/>
          <a:p>
            <a:r>
              <a:rPr lang="zh-CN" altLang="en-US" sz="1600" cap="all" dirty="0"/>
              <a:t>数据类型看上去有区别，但实际上一切皆对象</a:t>
            </a:r>
            <a:endParaRPr lang="en-US" altLang="zh-CN" sz="1600" cap="all" dirty="0"/>
          </a:p>
        </p:txBody>
      </p:sp>
      <p:sp>
        <p:nvSpPr>
          <p:cNvPr id="5" name="灯片编号占位符 4">
            <a:extLst>
              <a:ext uri="{FF2B5EF4-FFF2-40B4-BE49-F238E27FC236}">
                <a16:creationId xmlns:a16="http://schemas.microsoft.com/office/drawing/2014/main" id="{80C44DE8-D652-4041-9840-35F62E910891}"/>
              </a:ext>
            </a:extLst>
          </p:cNvPr>
          <p:cNvSpPr>
            <a:spLocks noGrp="1"/>
          </p:cNvSpPr>
          <p:nvPr>
            <p:ph type="sldNum" sz="quarter" idx="12"/>
          </p:nvPr>
        </p:nvSpPr>
        <p:spPr>
          <a:xfrm>
            <a:off x="472501" y="798973"/>
            <a:ext cx="811019" cy="503579"/>
          </a:xfrm>
        </p:spPr>
        <p:txBody>
          <a:bodyPr vert="horz" lIns="91440" tIns="45720" rIns="91440" bIns="45720" rtlCol="0" anchor="t">
            <a:normAutofit/>
          </a:bodyPr>
          <a:lstStyle/>
          <a:p>
            <a:pPr>
              <a:lnSpc>
                <a:spcPct val="90000"/>
              </a:lnSpc>
              <a:spcAft>
                <a:spcPts val="600"/>
              </a:spcAft>
            </a:pPr>
            <a:fld id="{4B8518B3-C738-4508-AFB2-0F984AB862A3}" type="slidenum">
              <a:rPr lang="en-US" altLang="zh-CN" smtClean="0"/>
              <a:pPr>
                <a:lnSpc>
                  <a:spcPct val="90000"/>
                </a:lnSpc>
                <a:spcAft>
                  <a:spcPts val="600"/>
                </a:spcAft>
              </a:pPr>
              <a:t>34</a:t>
            </a:fld>
            <a:endParaRPr lang="en-US" altLang="zh-CN"/>
          </a:p>
        </p:txBody>
      </p:sp>
      <p:pic>
        <p:nvPicPr>
          <p:cNvPr id="8" name="图片 7">
            <a:extLst>
              <a:ext uri="{FF2B5EF4-FFF2-40B4-BE49-F238E27FC236}">
                <a16:creationId xmlns:a16="http://schemas.microsoft.com/office/drawing/2014/main" id="{99B5C51F-C7D9-4088-A087-64E98B21DFF3}"/>
              </a:ext>
            </a:extLst>
          </p:cNvPr>
          <p:cNvPicPr>
            <a:picLocks noChangeAspect="1"/>
          </p:cNvPicPr>
          <p:nvPr/>
        </p:nvPicPr>
        <p:blipFill>
          <a:blip r:embed="rId4"/>
          <a:stretch>
            <a:fillRect/>
          </a:stretch>
        </p:blipFill>
        <p:spPr>
          <a:xfrm>
            <a:off x="1823841" y="643992"/>
            <a:ext cx="8543192" cy="3652214"/>
          </a:xfrm>
          <a:prstGeom prst="rect">
            <a:avLst/>
          </a:prstGeom>
        </p:spPr>
      </p:pic>
      <p:cxnSp>
        <p:nvCxnSpPr>
          <p:cNvPr id="46" name="Straight Connector 45">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日期占位符 3">
            <a:extLst>
              <a:ext uri="{FF2B5EF4-FFF2-40B4-BE49-F238E27FC236}">
                <a16:creationId xmlns:a16="http://schemas.microsoft.com/office/drawing/2014/main" id="{793CD8DF-929E-4383-8284-E0E422A761AE}"/>
              </a:ext>
            </a:extLst>
          </p:cNvPr>
          <p:cNvSpPr>
            <a:spLocks noGrp="1"/>
          </p:cNvSpPr>
          <p:nvPr>
            <p:ph type="dt" sz="half" idx="10"/>
          </p:nvPr>
        </p:nvSpPr>
        <p:spPr>
          <a:xfrm>
            <a:off x="7561564" y="5485654"/>
            <a:ext cx="2865573" cy="309201"/>
          </a:xfrm>
        </p:spPr>
        <p:txBody>
          <a:bodyPr vert="horz" lIns="91440" tIns="45720" rIns="91440" bIns="45720" rtlCol="0" anchor="ctr">
            <a:normAutofit/>
          </a:bodyPr>
          <a:lstStyle/>
          <a:p>
            <a:pPr>
              <a:spcAft>
                <a:spcPts val="600"/>
              </a:spcAft>
            </a:pPr>
            <a:fld id="{19A93E32-CC1D-4464-9D19-F9D884657CFA}" type="datetime1">
              <a:rPr lang="zh-CN" altLang="en-US" smtClean="0"/>
              <a:pPr>
                <a:spcAft>
                  <a:spcPts val="600"/>
                </a:spcAft>
              </a:pPr>
              <a:t>2021/7/23</a:t>
            </a:fld>
            <a:endParaRPr lang="zh-CN" altLang="en-US"/>
          </a:p>
        </p:txBody>
      </p:sp>
      <p:pic>
        <p:nvPicPr>
          <p:cNvPr id="48" name="Picture 47">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96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FC6CB74-5E06-44F5-A2B3-3FF7C1A17C3D}"/>
              </a:ext>
            </a:extLst>
          </p:cNvPr>
          <p:cNvSpPr>
            <a:spLocks noGrp="1"/>
          </p:cNvSpPr>
          <p:nvPr>
            <p:ph type="title"/>
          </p:nvPr>
        </p:nvSpPr>
        <p:spPr/>
        <p:txBody>
          <a:bodyPr/>
          <a:lstStyle/>
          <a:p>
            <a:r>
              <a:rPr lang="en-US" altLang="zh-CN" dirty="0"/>
              <a:t>Js</a:t>
            </a:r>
            <a:r>
              <a:rPr lang="zh-CN" altLang="en-US" dirty="0"/>
              <a:t>的亲兄弟：</a:t>
            </a:r>
            <a:r>
              <a:rPr lang="en-US" altLang="zh-CN" dirty="0"/>
              <a:t>JSON</a:t>
            </a:r>
            <a:endParaRPr lang="zh-CN" altLang="en-US" dirty="0"/>
          </a:p>
        </p:txBody>
      </p:sp>
      <p:sp>
        <p:nvSpPr>
          <p:cNvPr id="7" name="内容占位符 6">
            <a:extLst>
              <a:ext uri="{FF2B5EF4-FFF2-40B4-BE49-F238E27FC236}">
                <a16:creationId xmlns:a16="http://schemas.microsoft.com/office/drawing/2014/main" id="{E36863C0-20F9-4524-8904-1FDD0F52E7E0}"/>
              </a:ext>
            </a:extLst>
          </p:cNvPr>
          <p:cNvSpPr>
            <a:spLocks noGrp="1"/>
          </p:cNvSpPr>
          <p:nvPr>
            <p:ph idx="1"/>
          </p:nvPr>
        </p:nvSpPr>
        <p:spPr/>
        <p:txBody>
          <a:bodyPr/>
          <a:lstStyle/>
          <a:p>
            <a:r>
              <a:rPr lang="en-US" altLang="zh-CN" dirty="0"/>
              <a:t>JavaScript</a:t>
            </a:r>
            <a:r>
              <a:rPr lang="zh-CN" altLang="en-US" dirty="0"/>
              <a:t>对象表示法</a:t>
            </a:r>
            <a:r>
              <a:rPr lang="en-US" altLang="zh-CN" dirty="0"/>
              <a:t>/JavaScript </a:t>
            </a:r>
            <a:r>
              <a:rPr lang="en-US" altLang="zh-CN" dirty="0">
                <a:solidFill>
                  <a:srgbClr val="FF0000"/>
                </a:solidFill>
              </a:rPr>
              <a:t>Object</a:t>
            </a:r>
            <a:r>
              <a:rPr lang="en-US" altLang="zh-CN" dirty="0"/>
              <a:t> Notation</a:t>
            </a:r>
          </a:p>
          <a:p>
            <a:pPr lvl="1"/>
            <a:r>
              <a:rPr lang="zh-CN" altLang="en-US" dirty="0"/>
              <a:t>其形式完全来自于</a:t>
            </a:r>
            <a:r>
              <a:rPr lang="en-US" altLang="zh-CN" dirty="0"/>
              <a:t>JS</a:t>
            </a:r>
          </a:p>
          <a:p>
            <a:pPr lvl="1"/>
            <a:r>
              <a:rPr lang="zh-CN" altLang="en-US" dirty="0"/>
              <a:t>文本</a:t>
            </a:r>
            <a:r>
              <a:rPr lang="en-US" altLang="zh-CN" dirty="0"/>
              <a:t>OR</a:t>
            </a:r>
            <a:r>
              <a:rPr lang="zh-CN" altLang="en-US" dirty="0"/>
              <a:t>二进制，读进来就是个</a:t>
            </a:r>
            <a:r>
              <a:rPr lang="en-US" altLang="zh-CN" dirty="0"/>
              <a:t>Object</a:t>
            </a:r>
          </a:p>
          <a:p>
            <a:r>
              <a:rPr lang="zh-CN" altLang="en-US" dirty="0"/>
              <a:t>索引方式：</a:t>
            </a:r>
            <a:r>
              <a:rPr lang="en-US" altLang="zh-CN" dirty="0"/>
              <a:t>.</a:t>
            </a:r>
            <a:r>
              <a:rPr lang="zh-CN" altLang="en-US" dirty="0"/>
              <a:t>或</a:t>
            </a:r>
            <a:r>
              <a:rPr lang="en-US" altLang="zh-CN" dirty="0"/>
              <a:t>[]</a:t>
            </a:r>
            <a:r>
              <a:rPr lang="zh-CN" altLang="en-US" dirty="0"/>
              <a:t>（没有就回</a:t>
            </a:r>
            <a:r>
              <a:rPr lang="en-US" altLang="zh-CN" dirty="0"/>
              <a:t>null</a:t>
            </a:r>
            <a:r>
              <a:rPr lang="zh-CN" altLang="en-US" dirty="0"/>
              <a:t>）</a:t>
            </a:r>
            <a:endParaRPr lang="en-US" altLang="zh-CN" dirty="0"/>
          </a:p>
          <a:p>
            <a:r>
              <a:rPr lang="zh-CN" altLang="en-US" dirty="0"/>
              <a:t>数组也是合法的</a:t>
            </a:r>
            <a:r>
              <a:rPr lang="en-US" altLang="zh-CN" dirty="0"/>
              <a:t>JSON</a:t>
            </a:r>
            <a:r>
              <a:rPr lang="zh-CN" altLang="en-US" dirty="0"/>
              <a:t>对象（数组也是</a:t>
            </a:r>
            <a:r>
              <a:rPr lang="en-US" altLang="zh-CN" dirty="0"/>
              <a:t>Object</a:t>
            </a:r>
            <a:r>
              <a:rPr lang="zh-CN" altLang="en-US" dirty="0"/>
              <a:t>）</a:t>
            </a:r>
          </a:p>
        </p:txBody>
      </p:sp>
      <p:sp>
        <p:nvSpPr>
          <p:cNvPr id="4" name="日期占位符 3">
            <a:extLst>
              <a:ext uri="{FF2B5EF4-FFF2-40B4-BE49-F238E27FC236}">
                <a16:creationId xmlns:a16="http://schemas.microsoft.com/office/drawing/2014/main" id="{17538A82-B6AB-401B-8F7D-A236A925E61E}"/>
              </a:ext>
            </a:extLst>
          </p:cNvPr>
          <p:cNvSpPr>
            <a:spLocks noGrp="1"/>
          </p:cNvSpPr>
          <p:nvPr>
            <p:ph type="dt" sz="half" idx="10"/>
          </p:nvPr>
        </p:nvSpPr>
        <p:spPr/>
        <p:txBody>
          <a:bodyPr/>
          <a:lstStyle/>
          <a:p>
            <a:fld id="{8F81CC45-A2A0-46E9-859F-253DA251AAD8}" type="datetime1">
              <a:rPr lang="zh-CN" altLang="en-US" smtClean="0"/>
              <a:t>2021/7/23</a:t>
            </a:fld>
            <a:endParaRPr lang="zh-CN" altLang="en-US"/>
          </a:p>
        </p:txBody>
      </p:sp>
      <p:sp>
        <p:nvSpPr>
          <p:cNvPr id="5" name="灯片编号占位符 4">
            <a:extLst>
              <a:ext uri="{FF2B5EF4-FFF2-40B4-BE49-F238E27FC236}">
                <a16:creationId xmlns:a16="http://schemas.microsoft.com/office/drawing/2014/main" id="{6A82EB82-A2F5-491C-B17B-F745E2CB8A00}"/>
              </a:ext>
            </a:extLst>
          </p:cNvPr>
          <p:cNvSpPr>
            <a:spLocks noGrp="1"/>
          </p:cNvSpPr>
          <p:nvPr>
            <p:ph type="sldNum" sz="quarter" idx="12"/>
          </p:nvPr>
        </p:nvSpPr>
        <p:spPr/>
        <p:txBody>
          <a:bodyPr/>
          <a:lstStyle/>
          <a:p>
            <a:fld id="{4B8518B3-C738-4508-AFB2-0F984AB862A3}" type="slidenum">
              <a:rPr lang="zh-CN" altLang="en-US" smtClean="0"/>
              <a:t>35</a:t>
            </a:fld>
            <a:endParaRPr lang="zh-CN" altLang="en-US"/>
          </a:p>
        </p:txBody>
      </p:sp>
    </p:spTree>
    <p:extLst>
      <p:ext uri="{BB962C8B-B14F-4D97-AF65-F5344CB8AC3E}">
        <p14:creationId xmlns:p14="http://schemas.microsoft.com/office/powerpoint/2010/main" val="2424003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0A6A9EE-EF0B-4545-8F1F-2DFF360CF9D4}"/>
              </a:ext>
            </a:extLst>
          </p:cNvPr>
          <p:cNvSpPr>
            <a:spLocks noGrp="1"/>
          </p:cNvSpPr>
          <p:nvPr>
            <p:ph type="title"/>
          </p:nvPr>
        </p:nvSpPr>
        <p:spPr/>
        <p:txBody>
          <a:bodyPr/>
          <a:lstStyle/>
          <a:p>
            <a:r>
              <a:rPr lang="zh-CN" altLang="en-US" dirty="0"/>
              <a:t>更多</a:t>
            </a:r>
            <a:r>
              <a:rPr lang="en-US" altLang="zh-CN" dirty="0"/>
              <a:t>JS</a:t>
            </a:r>
            <a:r>
              <a:rPr lang="zh-CN" altLang="en-US" dirty="0"/>
              <a:t>教学内容见配套实践课</a:t>
            </a:r>
          </a:p>
        </p:txBody>
      </p:sp>
      <p:sp>
        <p:nvSpPr>
          <p:cNvPr id="12" name="文本占位符 11">
            <a:extLst>
              <a:ext uri="{FF2B5EF4-FFF2-40B4-BE49-F238E27FC236}">
                <a16:creationId xmlns:a16="http://schemas.microsoft.com/office/drawing/2014/main" id="{E03B98C0-5C0F-40F2-8DF6-9822FD93BACA}"/>
              </a:ext>
            </a:extLst>
          </p:cNvPr>
          <p:cNvSpPr>
            <a:spLocks noGrp="1"/>
          </p:cNvSpPr>
          <p:nvPr>
            <p:ph type="body" idx="1"/>
          </p:nvPr>
        </p:nvSpPr>
        <p:spPr/>
        <p:txBody>
          <a:bodyPr/>
          <a:lstStyle/>
          <a:p>
            <a:r>
              <a:rPr lang="zh-CN" altLang="en-US" dirty="0"/>
              <a:t>现在看多了各位也记不住呐</a:t>
            </a:r>
          </a:p>
        </p:txBody>
      </p:sp>
      <p:sp>
        <p:nvSpPr>
          <p:cNvPr id="4" name="日期占位符 3">
            <a:extLst>
              <a:ext uri="{FF2B5EF4-FFF2-40B4-BE49-F238E27FC236}">
                <a16:creationId xmlns:a16="http://schemas.microsoft.com/office/drawing/2014/main" id="{6968C40D-802B-407C-89A4-833C7790D57D}"/>
              </a:ext>
            </a:extLst>
          </p:cNvPr>
          <p:cNvSpPr>
            <a:spLocks noGrp="1"/>
          </p:cNvSpPr>
          <p:nvPr>
            <p:ph type="dt" sz="half" idx="10"/>
          </p:nvPr>
        </p:nvSpPr>
        <p:spPr/>
        <p:txBody>
          <a:bodyPr/>
          <a:lstStyle/>
          <a:p>
            <a:fld id="{8F81CC45-A2A0-46E9-859F-253DA251AAD8}" type="datetime1">
              <a:rPr lang="zh-CN" altLang="en-US" smtClean="0"/>
              <a:pPr/>
              <a:t>2021/7/23</a:t>
            </a:fld>
            <a:endParaRPr lang="zh-CN" altLang="en-US"/>
          </a:p>
        </p:txBody>
      </p:sp>
      <p:sp>
        <p:nvSpPr>
          <p:cNvPr id="5" name="灯片编号占位符 4">
            <a:extLst>
              <a:ext uri="{FF2B5EF4-FFF2-40B4-BE49-F238E27FC236}">
                <a16:creationId xmlns:a16="http://schemas.microsoft.com/office/drawing/2014/main" id="{B90E7EA7-B236-4099-8ADE-181D22E95693}"/>
              </a:ext>
            </a:extLst>
          </p:cNvPr>
          <p:cNvSpPr>
            <a:spLocks noGrp="1"/>
          </p:cNvSpPr>
          <p:nvPr>
            <p:ph type="sldNum" sz="quarter" idx="12"/>
          </p:nvPr>
        </p:nvSpPr>
        <p:spPr/>
        <p:txBody>
          <a:bodyPr/>
          <a:lstStyle/>
          <a:p>
            <a:fld id="{4B8518B3-C738-4508-AFB2-0F984AB862A3}" type="slidenum">
              <a:rPr lang="zh-CN" altLang="en-US" smtClean="0"/>
              <a:pPr/>
              <a:t>36</a:t>
            </a:fld>
            <a:endParaRPr lang="zh-CN" altLang="en-US"/>
          </a:p>
        </p:txBody>
      </p:sp>
    </p:spTree>
    <p:extLst>
      <p:ext uri="{BB962C8B-B14F-4D97-AF65-F5344CB8AC3E}">
        <p14:creationId xmlns:p14="http://schemas.microsoft.com/office/powerpoint/2010/main" val="804093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CC655-E789-4818-9CAF-E530D29226C9}"/>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180EDA02-5E3B-4F65-B8A3-3C831AB59085}"/>
              </a:ext>
            </a:extLst>
          </p:cNvPr>
          <p:cNvSpPr>
            <a:spLocks noGrp="1"/>
          </p:cNvSpPr>
          <p:nvPr>
            <p:ph idx="1"/>
          </p:nvPr>
        </p:nvSpPr>
        <p:spPr/>
        <p:txBody>
          <a:bodyPr/>
          <a:lstStyle/>
          <a:p>
            <a:r>
              <a:rPr lang="en-US" altLang="zh-CN" dirty="0"/>
              <a:t>Mozilla MDN</a:t>
            </a:r>
          </a:p>
          <a:p>
            <a:pPr lvl="1"/>
            <a:r>
              <a:rPr lang="zh-CN" altLang="en-US" dirty="0">
                <a:hlinkClick r:id="rId2"/>
              </a:rPr>
              <a:t>学习</a:t>
            </a:r>
            <a:r>
              <a:rPr lang="en-US" altLang="zh-CN" dirty="0">
                <a:hlinkClick r:id="rId2"/>
              </a:rPr>
              <a:t>Web</a:t>
            </a:r>
            <a:r>
              <a:rPr lang="zh-CN" altLang="en-US" dirty="0">
                <a:hlinkClick r:id="rId2"/>
              </a:rPr>
              <a:t>开发</a:t>
            </a:r>
            <a:r>
              <a:rPr lang="en-US" altLang="zh-CN" dirty="0">
                <a:hlinkClick r:id="rId2"/>
              </a:rPr>
              <a:t>&gt;Web</a:t>
            </a:r>
            <a:r>
              <a:rPr lang="zh-CN" altLang="en-US" dirty="0">
                <a:hlinkClick r:id="rId2"/>
              </a:rPr>
              <a:t>入门</a:t>
            </a:r>
            <a:endParaRPr lang="en-US" altLang="zh-CN" dirty="0"/>
          </a:p>
          <a:p>
            <a:pPr lvl="1"/>
            <a:r>
              <a:rPr lang="en-US" altLang="zh-CN" dirty="0">
                <a:hlinkClick r:id="rId3"/>
              </a:rPr>
              <a:t>JavaScript | MDN (mozilla.org)</a:t>
            </a:r>
            <a:endParaRPr lang="en-US" altLang="zh-CN" dirty="0"/>
          </a:p>
        </p:txBody>
      </p:sp>
      <p:sp>
        <p:nvSpPr>
          <p:cNvPr id="4" name="日期占位符 3">
            <a:extLst>
              <a:ext uri="{FF2B5EF4-FFF2-40B4-BE49-F238E27FC236}">
                <a16:creationId xmlns:a16="http://schemas.microsoft.com/office/drawing/2014/main" id="{94FCC2E5-01D9-4DF4-9E64-46F6036023F3}"/>
              </a:ext>
            </a:extLst>
          </p:cNvPr>
          <p:cNvSpPr>
            <a:spLocks noGrp="1"/>
          </p:cNvSpPr>
          <p:nvPr>
            <p:ph type="dt" sz="half" idx="10"/>
          </p:nvPr>
        </p:nvSpPr>
        <p:spPr/>
        <p:txBody>
          <a:bodyPr/>
          <a:lstStyle/>
          <a:p>
            <a:fld id="{19A93E32-CC1D-4464-9D19-F9D884657CFA}" type="datetime1">
              <a:rPr lang="zh-CN" altLang="en-US" smtClean="0"/>
              <a:t>2021/7/23</a:t>
            </a:fld>
            <a:endParaRPr lang="zh-CN" altLang="en-US"/>
          </a:p>
        </p:txBody>
      </p:sp>
      <p:sp>
        <p:nvSpPr>
          <p:cNvPr id="5" name="灯片编号占位符 4">
            <a:extLst>
              <a:ext uri="{FF2B5EF4-FFF2-40B4-BE49-F238E27FC236}">
                <a16:creationId xmlns:a16="http://schemas.microsoft.com/office/drawing/2014/main" id="{B27BB43E-37A0-442D-AE24-824C89FBB802}"/>
              </a:ext>
            </a:extLst>
          </p:cNvPr>
          <p:cNvSpPr>
            <a:spLocks noGrp="1"/>
          </p:cNvSpPr>
          <p:nvPr>
            <p:ph type="sldNum" sz="quarter" idx="12"/>
          </p:nvPr>
        </p:nvSpPr>
        <p:spPr/>
        <p:txBody>
          <a:bodyPr/>
          <a:lstStyle/>
          <a:p>
            <a:fld id="{4B8518B3-C738-4508-AFB2-0F984AB862A3}" type="slidenum">
              <a:rPr lang="zh-CN" altLang="en-US" smtClean="0"/>
              <a:t>37</a:t>
            </a:fld>
            <a:endParaRPr lang="zh-CN" altLang="en-US"/>
          </a:p>
        </p:txBody>
      </p:sp>
    </p:spTree>
    <p:extLst>
      <p:ext uri="{BB962C8B-B14F-4D97-AF65-F5344CB8AC3E}">
        <p14:creationId xmlns:p14="http://schemas.microsoft.com/office/powerpoint/2010/main" val="321432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42B9A-9D32-4BB6-81D7-B133BF45E036}"/>
              </a:ext>
            </a:extLst>
          </p:cNvPr>
          <p:cNvSpPr>
            <a:spLocks noGrp="1"/>
          </p:cNvSpPr>
          <p:nvPr>
            <p:ph type="ctrTitle"/>
          </p:nvPr>
        </p:nvSpPr>
        <p:spPr/>
        <p:txBody>
          <a:bodyPr/>
          <a:lstStyle/>
          <a:p>
            <a:r>
              <a:rPr lang="zh-CN" altLang="en-US" dirty="0"/>
              <a:t>理论</a:t>
            </a:r>
            <a:r>
              <a:rPr lang="en-US" altLang="zh-CN" dirty="0"/>
              <a:t>-1</a:t>
            </a:r>
            <a:r>
              <a:rPr lang="zh-CN" altLang="en-US" dirty="0"/>
              <a:t>：</a:t>
            </a:r>
            <a:r>
              <a:rPr lang="en-US" altLang="zh-CN" dirty="0"/>
              <a:t>Web</a:t>
            </a:r>
            <a:r>
              <a:rPr lang="zh-CN" altLang="en-US" dirty="0"/>
              <a:t>基本技术</a:t>
            </a:r>
          </a:p>
        </p:txBody>
      </p:sp>
      <p:sp>
        <p:nvSpPr>
          <p:cNvPr id="3" name="副标题 2">
            <a:extLst>
              <a:ext uri="{FF2B5EF4-FFF2-40B4-BE49-F238E27FC236}">
                <a16:creationId xmlns:a16="http://schemas.microsoft.com/office/drawing/2014/main" id="{AF16F77E-4008-4DEF-B250-3D530946BE87}"/>
              </a:ext>
            </a:extLst>
          </p:cNvPr>
          <p:cNvSpPr>
            <a:spLocks noGrp="1"/>
          </p:cNvSpPr>
          <p:nvPr>
            <p:ph type="subTitle" idx="1"/>
          </p:nvPr>
        </p:nvSpPr>
        <p:spPr/>
        <p:txBody>
          <a:bodyPr>
            <a:normAutofit/>
          </a:bodyPr>
          <a:lstStyle/>
          <a:p>
            <a:pPr algn="r"/>
            <a:r>
              <a:rPr lang="en-US" altLang="zh-CN" dirty="0"/>
              <a:t>2021Web</a:t>
            </a:r>
            <a:r>
              <a:rPr lang="zh-CN" altLang="en-US" dirty="0"/>
              <a:t>开发技术理论与实践系列课程</a:t>
            </a:r>
            <a:endParaRPr lang="en-US" altLang="zh-CN" dirty="0"/>
          </a:p>
          <a:p>
            <a:r>
              <a:rPr lang="zh-CN" altLang="en-US" dirty="0"/>
              <a:t>讲师：赵作翰</a:t>
            </a:r>
          </a:p>
        </p:txBody>
      </p:sp>
      <p:sp>
        <p:nvSpPr>
          <p:cNvPr id="4" name="日期占位符 3">
            <a:extLst>
              <a:ext uri="{FF2B5EF4-FFF2-40B4-BE49-F238E27FC236}">
                <a16:creationId xmlns:a16="http://schemas.microsoft.com/office/drawing/2014/main" id="{8EE72BDC-4724-4B3F-91B4-192998410391}"/>
              </a:ext>
            </a:extLst>
          </p:cNvPr>
          <p:cNvSpPr>
            <a:spLocks noGrp="1"/>
          </p:cNvSpPr>
          <p:nvPr>
            <p:ph type="dt" sz="half" idx="10"/>
          </p:nvPr>
        </p:nvSpPr>
        <p:spPr/>
        <p:txBody>
          <a:bodyPr/>
          <a:lstStyle/>
          <a:p>
            <a:fld id="{946AE773-3B70-46B1-8295-C7D8FA45AD36}" type="datetime1">
              <a:rPr lang="zh-CN" altLang="en-US" smtClean="0"/>
              <a:t>2021/7/21</a:t>
            </a:fld>
            <a:endParaRPr lang="zh-CN" altLang="en-US" dirty="0"/>
          </a:p>
        </p:txBody>
      </p:sp>
      <p:sp>
        <p:nvSpPr>
          <p:cNvPr id="5" name="灯片编号占位符 4">
            <a:extLst>
              <a:ext uri="{FF2B5EF4-FFF2-40B4-BE49-F238E27FC236}">
                <a16:creationId xmlns:a16="http://schemas.microsoft.com/office/drawing/2014/main" id="{55380C14-BA2F-4CA5-8357-3BDD02C45904}"/>
              </a:ext>
            </a:extLst>
          </p:cNvPr>
          <p:cNvSpPr>
            <a:spLocks noGrp="1"/>
          </p:cNvSpPr>
          <p:nvPr>
            <p:ph type="sldNum" sz="quarter" idx="12"/>
          </p:nvPr>
        </p:nvSpPr>
        <p:spPr/>
        <p:txBody>
          <a:bodyPr/>
          <a:lstStyle/>
          <a:p>
            <a:fld id="{4B8518B3-C738-4508-AFB2-0F984AB862A3}" type="slidenum">
              <a:rPr lang="zh-CN" altLang="en-US" smtClean="0"/>
              <a:t>4</a:t>
            </a:fld>
            <a:endParaRPr lang="zh-CN" altLang="en-US"/>
          </a:p>
        </p:txBody>
      </p:sp>
    </p:spTree>
    <p:extLst>
      <p:ext uri="{BB962C8B-B14F-4D97-AF65-F5344CB8AC3E}">
        <p14:creationId xmlns:p14="http://schemas.microsoft.com/office/powerpoint/2010/main" val="38153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0949E-E172-4E5E-B1F0-3A9C1AB0B20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512B208B-7327-4C1D-B3F1-02B6C3AAA1D5}"/>
              </a:ext>
            </a:extLst>
          </p:cNvPr>
          <p:cNvSpPr>
            <a:spLocks noGrp="1"/>
          </p:cNvSpPr>
          <p:nvPr>
            <p:ph idx="1"/>
          </p:nvPr>
        </p:nvSpPr>
        <p:spPr/>
        <p:txBody>
          <a:bodyPr/>
          <a:lstStyle/>
          <a:p>
            <a:r>
              <a:rPr lang="zh-CN" altLang="en-US" dirty="0"/>
              <a:t>基础知识扫盲</a:t>
            </a:r>
            <a:endParaRPr lang="en-US" altLang="zh-CN" dirty="0"/>
          </a:p>
          <a:p>
            <a:r>
              <a:rPr lang="en-US" altLang="zh-CN" dirty="0"/>
              <a:t>Web</a:t>
            </a:r>
            <a:r>
              <a:rPr lang="zh-CN" altLang="en-US" dirty="0"/>
              <a:t>开发技术和相应范式简史</a:t>
            </a:r>
            <a:endParaRPr lang="en-US" altLang="zh-CN" dirty="0"/>
          </a:p>
          <a:p>
            <a:r>
              <a:rPr lang="en-US" altLang="zh-CN" dirty="0"/>
              <a:t>Web</a:t>
            </a:r>
            <a:r>
              <a:rPr lang="zh-CN" altLang="en-US" dirty="0"/>
              <a:t>开发方法论</a:t>
            </a:r>
            <a:endParaRPr lang="en-US" altLang="zh-CN" dirty="0"/>
          </a:p>
          <a:p>
            <a:r>
              <a:rPr lang="en-US" altLang="zh-CN" dirty="0"/>
              <a:t>Web</a:t>
            </a:r>
            <a:r>
              <a:rPr lang="zh-CN" altLang="en-US" dirty="0"/>
              <a:t>开发语言关</a:t>
            </a:r>
          </a:p>
        </p:txBody>
      </p:sp>
      <p:sp>
        <p:nvSpPr>
          <p:cNvPr id="4" name="日期占位符 3">
            <a:extLst>
              <a:ext uri="{FF2B5EF4-FFF2-40B4-BE49-F238E27FC236}">
                <a16:creationId xmlns:a16="http://schemas.microsoft.com/office/drawing/2014/main" id="{AB40F0AC-6E8B-42B8-AF91-B1579B72425A}"/>
              </a:ext>
            </a:extLst>
          </p:cNvPr>
          <p:cNvSpPr>
            <a:spLocks noGrp="1"/>
          </p:cNvSpPr>
          <p:nvPr>
            <p:ph type="dt" sz="half" idx="10"/>
          </p:nvPr>
        </p:nvSpPr>
        <p:spPr/>
        <p:txBody>
          <a:bodyPr/>
          <a:lstStyle/>
          <a:p>
            <a:fld id="{19A93E32-CC1D-4464-9D19-F9D884657CFA}" type="datetime1">
              <a:rPr lang="zh-CN" altLang="en-US" smtClean="0"/>
              <a:t>2021/7/22</a:t>
            </a:fld>
            <a:endParaRPr lang="zh-CN" altLang="en-US"/>
          </a:p>
        </p:txBody>
      </p:sp>
      <p:sp>
        <p:nvSpPr>
          <p:cNvPr id="5" name="灯片编号占位符 4">
            <a:extLst>
              <a:ext uri="{FF2B5EF4-FFF2-40B4-BE49-F238E27FC236}">
                <a16:creationId xmlns:a16="http://schemas.microsoft.com/office/drawing/2014/main" id="{66B31975-2317-4538-90CD-02E3349F8AC0}"/>
              </a:ext>
            </a:extLst>
          </p:cNvPr>
          <p:cNvSpPr>
            <a:spLocks noGrp="1"/>
          </p:cNvSpPr>
          <p:nvPr>
            <p:ph type="sldNum" sz="quarter" idx="12"/>
          </p:nvPr>
        </p:nvSpPr>
        <p:spPr/>
        <p:txBody>
          <a:bodyPr/>
          <a:lstStyle/>
          <a:p>
            <a:fld id="{4B8518B3-C738-4508-AFB2-0F984AB862A3}" type="slidenum">
              <a:rPr lang="zh-CN" altLang="en-US" smtClean="0"/>
              <a:t>5</a:t>
            </a:fld>
            <a:endParaRPr lang="zh-CN" altLang="en-US"/>
          </a:p>
        </p:txBody>
      </p:sp>
    </p:spTree>
    <p:extLst>
      <p:ext uri="{BB962C8B-B14F-4D97-AF65-F5344CB8AC3E}">
        <p14:creationId xmlns:p14="http://schemas.microsoft.com/office/powerpoint/2010/main" val="359963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2C95195-D111-4429-97D9-600C63566128}"/>
              </a:ext>
            </a:extLst>
          </p:cNvPr>
          <p:cNvSpPr>
            <a:spLocks noGrp="1"/>
          </p:cNvSpPr>
          <p:nvPr>
            <p:ph type="title"/>
          </p:nvPr>
        </p:nvSpPr>
        <p:spPr/>
        <p:txBody>
          <a:bodyPr/>
          <a:lstStyle/>
          <a:p>
            <a:r>
              <a:rPr lang="zh-CN" altLang="en-US" dirty="0"/>
              <a:t>基础知识扫盲</a:t>
            </a:r>
          </a:p>
        </p:txBody>
      </p:sp>
      <p:sp>
        <p:nvSpPr>
          <p:cNvPr id="7" name="文本占位符 6">
            <a:extLst>
              <a:ext uri="{FF2B5EF4-FFF2-40B4-BE49-F238E27FC236}">
                <a16:creationId xmlns:a16="http://schemas.microsoft.com/office/drawing/2014/main" id="{E7B11979-5038-4DEA-BB3F-51A37C754D5B}"/>
              </a:ext>
            </a:extLst>
          </p:cNvPr>
          <p:cNvSpPr>
            <a:spLocks noGrp="1"/>
          </p:cNvSpPr>
          <p:nvPr>
            <p:ph type="body" idx="1"/>
          </p:nvPr>
        </p:nvSpPr>
        <p:spPr/>
        <p:txBody>
          <a:bodyPr>
            <a:normAutofit/>
          </a:bodyPr>
          <a:lstStyle/>
          <a:p>
            <a:r>
              <a:rPr lang="en-US" altLang="zh-CN" dirty="0"/>
              <a:t>Web</a:t>
            </a:r>
            <a:r>
              <a:rPr lang="zh-CN" altLang="en-US" dirty="0"/>
              <a:t>的产生、</a:t>
            </a:r>
            <a:r>
              <a:rPr lang="en-US" altLang="zh-CN" dirty="0"/>
              <a:t>HTTP</a:t>
            </a:r>
            <a:r>
              <a:rPr lang="zh-CN" altLang="en-US" dirty="0"/>
              <a:t>协议</a:t>
            </a:r>
            <a:endParaRPr lang="en-US" altLang="zh-CN" dirty="0"/>
          </a:p>
          <a:p>
            <a:r>
              <a:rPr lang="zh-CN" altLang="en-US" dirty="0"/>
              <a:t>知道了什么是</a:t>
            </a:r>
            <a:r>
              <a:rPr lang="en-US" altLang="zh-CN" dirty="0"/>
              <a:t>Web</a:t>
            </a:r>
            <a:r>
              <a:rPr lang="zh-CN" altLang="en-US" dirty="0"/>
              <a:t>，才知道我们为什么需要</a:t>
            </a:r>
            <a:r>
              <a:rPr lang="en-US" altLang="zh-CN" dirty="0"/>
              <a:t>Web</a:t>
            </a:r>
            <a:r>
              <a:rPr lang="zh-CN" altLang="en-US" dirty="0"/>
              <a:t>工程以及需要什么样的</a:t>
            </a:r>
            <a:r>
              <a:rPr lang="en-US" altLang="zh-CN" dirty="0"/>
              <a:t>Web</a:t>
            </a:r>
            <a:r>
              <a:rPr lang="zh-CN" altLang="en-US" dirty="0"/>
              <a:t>工程</a:t>
            </a:r>
            <a:endParaRPr lang="en-US" altLang="zh-CN" dirty="0"/>
          </a:p>
        </p:txBody>
      </p:sp>
      <p:sp>
        <p:nvSpPr>
          <p:cNvPr id="4" name="日期占位符 3">
            <a:extLst>
              <a:ext uri="{FF2B5EF4-FFF2-40B4-BE49-F238E27FC236}">
                <a16:creationId xmlns:a16="http://schemas.microsoft.com/office/drawing/2014/main" id="{F5E9DED0-5BC0-43DF-8303-702EB8ED42D9}"/>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821A09BE-67EE-4EF0-A2A1-9521A67FFF0A}"/>
              </a:ext>
            </a:extLst>
          </p:cNvPr>
          <p:cNvSpPr>
            <a:spLocks noGrp="1"/>
          </p:cNvSpPr>
          <p:nvPr>
            <p:ph type="sldNum" sz="quarter" idx="12"/>
          </p:nvPr>
        </p:nvSpPr>
        <p:spPr/>
        <p:txBody>
          <a:bodyPr/>
          <a:lstStyle/>
          <a:p>
            <a:fld id="{4B8518B3-C738-4508-AFB2-0F984AB862A3}" type="slidenum">
              <a:rPr lang="zh-CN" altLang="en-US" smtClean="0"/>
              <a:t>6</a:t>
            </a:fld>
            <a:endParaRPr lang="zh-CN" altLang="en-US"/>
          </a:p>
        </p:txBody>
      </p:sp>
    </p:spTree>
    <p:extLst>
      <p:ext uri="{BB962C8B-B14F-4D97-AF65-F5344CB8AC3E}">
        <p14:creationId xmlns:p14="http://schemas.microsoft.com/office/powerpoint/2010/main" val="95530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5764D-CD7B-487D-8376-D8D45A09AD1D}"/>
              </a:ext>
            </a:extLst>
          </p:cNvPr>
          <p:cNvSpPr>
            <a:spLocks noGrp="1"/>
          </p:cNvSpPr>
          <p:nvPr>
            <p:ph type="title"/>
          </p:nvPr>
        </p:nvSpPr>
        <p:spPr/>
        <p:txBody>
          <a:bodyPr/>
          <a:lstStyle/>
          <a:p>
            <a:r>
              <a:rPr lang="zh-CN" altLang="en-US" dirty="0"/>
              <a:t>扫盲：</a:t>
            </a:r>
            <a:r>
              <a:rPr lang="en-US" altLang="zh-CN" dirty="0"/>
              <a:t> Web</a:t>
            </a:r>
            <a:r>
              <a:rPr lang="zh-CN" altLang="en-US" dirty="0"/>
              <a:t>技术基础</a:t>
            </a:r>
          </a:p>
        </p:txBody>
      </p:sp>
      <p:sp>
        <p:nvSpPr>
          <p:cNvPr id="3" name="内容占位符 2">
            <a:extLst>
              <a:ext uri="{FF2B5EF4-FFF2-40B4-BE49-F238E27FC236}">
                <a16:creationId xmlns:a16="http://schemas.microsoft.com/office/drawing/2014/main" id="{DFC668D1-C7BD-4223-A8D9-D029549B850F}"/>
              </a:ext>
            </a:extLst>
          </p:cNvPr>
          <p:cNvSpPr>
            <a:spLocks noGrp="1"/>
          </p:cNvSpPr>
          <p:nvPr>
            <p:ph idx="1"/>
          </p:nvPr>
        </p:nvSpPr>
        <p:spPr>
          <a:xfrm>
            <a:off x="1451580" y="2015732"/>
            <a:ext cx="9358310" cy="3854296"/>
          </a:xfrm>
        </p:spPr>
        <p:txBody>
          <a:bodyPr>
            <a:normAutofit lnSpcReduction="10000"/>
          </a:bodyPr>
          <a:lstStyle/>
          <a:p>
            <a:r>
              <a:rPr lang="en-US" altLang="zh-CN" dirty="0"/>
              <a:t>1989,</a:t>
            </a:r>
            <a:r>
              <a:rPr lang="zh-CN" altLang="en-US" dirty="0"/>
              <a:t> </a:t>
            </a:r>
            <a:r>
              <a:rPr lang="en-US" altLang="zh-CN" dirty="0"/>
              <a:t>Tim Berners-Lee: </a:t>
            </a:r>
            <a:r>
              <a:rPr lang="zh-CN" altLang="en-US" dirty="0"/>
              <a:t>针对</a:t>
            </a:r>
            <a:r>
              <a:rPr lang="en-US" altLang="zh-CN" dirty="0"/>
              <a:t>Internet</a:t>
            </a:r>
            <a:r>
              <a:rPr lang="zh-CN" altLang="en-US" dirty="0"/>
              <a:t>的新协议和相应的文档系统</a:t>
            </a:r>
            <a:r>
              <a:rPr lang="en-US" altLang="zh-CN" dirty="0"/>
              <a:t>—World Wide Web</a:t>
            </a:r>
          </a:p>
          <a:p>
            <a:pPr lvl="1"/>
            <a:r>
              <a:rPr lang="zh-CN" altLang="en-US" dirty="0"/>
              <a:t>系统允许</a:t>
            </a:r>
            <a:r>
              <a:rPr lang="en-US" altLang="zh-CN" dirty="0"/>
              <a:t>Internet</a:t>
            </a:r>
            <a:r>
              <a:rPr lang="zh-CN" altLang="en-US" dirty="0"/>
              <a:t>上任一用户从多个文档服务计算机中获取文档</a:t>
            </a:r>
            <a:endParaRPr lang="en-US" altLang="zh-CN" dirty="0"/>
          </a:p>
          <a:p>
            <a:pPr lvl="1"/>
            <a:r>
              <a:rPr lang="zh-CN" altLang="en-US" dirty="0"/>
              <a:t>超文本和超媒体使得用户能够通过超链接跳转式访问资源，整个网络上的资源由此被联络成一张虚拟网</a:t>
            </a:r>
            <a:endParaRPr lang="en-US" altLang="zh-CN" dirty="0"/>
          </a:p>
          <a:p>
            <a:pPr lvl="1"/>
            <a:r>
              <a:rPr lang="en-US" altLang="zh-CN" dirty="0"/>
              <a:t>HTTP</a:t>
            </a:r>
            <a:r>
              <a:rPr lang="zh-CN" altLang="en-US" dirty="0"/>
              <a:t>：应用层协议，请求</a:t>
            </a:r>
            <a:r>
              <a:rPr lang="en-US" altLang="zh-CN" dirty="0"/>
              <a:t>-</a:t>
            </a:r>
            <a:r>
              <a:rPr lang="zh-CN" altLang="en-US" dirty="0"/>
              <a:t>响应，运行于</a:t>
            </a:r>
            <a:r>
              <a:rPr lang="en-US" altLang="zh-CN" dirty="0"/>
              <a:t>TCP</a:t>
            </a:r>
            <a:r>
              <a:rPr lang="zh-CN" altLang="en-US" dirty="0"/>
              <a:t>之上；约束了客户对服务器的请求格式和响应格式。消息由</a:t>
            </a:r>
            <a:r>
              <a:rPr lang="en-US" altLang="zh-CN" dirty="0"/>
              <a:t>ASCII</a:t>
            </a:r>
            <a:r>
              <a:rPr lang="zh-CN" altLang="en-US" dirty="0"/>
              <a:t>头部</a:t>
            </a:r>
            <a:r>
              <a:rPr lang="en-US" altLang="zh-CN" dirty="0"/>
              <a:t>+MIME</a:t>
            </a:r>
            <a:r>
              <a:rPr lang="zh-CN" altLang="en-US" dirty="0"/>
              <a:t>内容组成。不提供持续性链接。</a:t>
            </a:r>
          </a:p>
          <a:p>
            <a:r>
              <a:rPr lang="zh-CN" altLang="en-US" dirty="0"/>
              <a:t>报文格式，从上到下（我向你发送一个🐷）：</a:t>
            </a:r>
            <a:endParaRPr lang="en-US" altLang="zh-CN" dirty="0"/>
          </a:p>
          <a:p>
            <a:pPr lvl="1"/>
            <a:r>
              <a:rPr lang="zh-CN" altLang="en-US" dirty="0"/>
              <a:t>状态行（协议版本、请求类型或响应状态）</a:t>
            </a:r>
            <a:endParaRPr lang="en-US" altLang="zh-CN" dirty="0"/>
          </a:p>
          <a:p>
            <a:pPr lvl="1"/>
            <a:r>
              <a:rPr lang="zh-CN" altLang="en-US" dirty="0"/>
              <a:t>通用头（是否缓存、日期、连接状态）</a:t>
            </a:r>
            <a:r>
              <a:rPr lang="en-US" altLang="zh-CN" dirty="0"/>
              <a:t>+</a:t>
            </a:r>
            <a:r>
              <a:rPr lang="zh-CN" altLang="en-US" dirty="0"/>
              <a:t>请求</a:t>
            </a:r>
            <a:r>
              <a:rPr lang="en-US" altLang="zh-CN" dirty="0"/>
              <a:t>/</a:t>
            </a:r>
            <a:r>
              <a:rPr lang="zh-CN" altLang="en-US" dirty="0"/>
              <a:t>响应头</a:t>
            </a:r>
            <a:r>
              <a:rPr lang="en-US" altLang="zh-CN" dirty="0"/>
              <a:t>+</a:t>
            </a:r>
            <a:r>
              <a:rPr lang="zh-CN" altLang="en-US" dirty="0"/>
              <a:t>实体头（🐷的字节范围）</a:t>
            </a:r>
            <a:endParaRPr lang="en-US" altLang="zh-CN" dirty="0"/>
          </a:p>
          <a:p>
            <a:pPr lvl="1"/>
            <a:r>
              <a:rPr lang="zh-CN" altLang="en-US" dirty="0"/>
              <a:t>报文主体（🐷的字节编码）</a:t>
            </a:r>
          </a:p>
        </p:txBody>
      </p:sp>
      <p:sp>
        <p:nvSpPr>
          <p:cNvPr id="4" name="日期占位符 3">
            <a:extLst>
              <a:ext uri="{FF2B5EF4-FFF2-40B4-BE49-F238E27FC236}">
                <a16:creationId xmlns:a16="http://schemas.microsoft.com/office/drawing/2014/main" id="{1F23BFD7-9D92-4451-BDAD-DADC83512010}"/>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570A98F4-2255-4ED2-AE2E-7D7ADC01408D}"/>
              </a:ext>
            </a:extLst>
          </p:cNvPr>
          <p:cNvSpPr>
            <a:spLocks noGrp="1"/>
          </p:cNvSpPr>
          <p:nvPr>
            <p:ph type="sldNum" sz="quarter" idx="12"/>
          </p:nvPr>
        </p:nvSpPr>
        <p:spPr/>
        <p:txBody>
          <a:bodyPr/>
          <a:lstStyle/>
          <a:p>
            <a:fld id="{4B8518B3-C738-4508-AFB2-0F984AB862A3}" type="slidenum">
              <a:rPr lang="zh-CN" altLang="en-US" smtClean="0"/>
              <a:t>7</a:t>
            </a:fld>
            <a:endParaRPr lang="zh-CN" altLang="en-US"/>
          </a:p>
        </p:txBody>
      </p:sp>
    </p:spTree>
    <p:extLst>
      <p:ext uri="{BB962C8B-B14F-4D97-AF65-F5344CB8AC3E}">
        <p14:creationId xmlns:p14="http://schemas.microsoft.com/office/powerpoint/2010/main" val="232768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95783-6209-40E7-9342-67A813545B5D}"/>
              </a:ext>
            </a:extLst>
          </p:cNvPr>
          <p:cNvSpPr>
            <a:spLocks noGrp="1"/>
          </p:cNvSpPr>
          <p:nvPr>
            <p:ph type="title"/>
          </p:nvPr>
        </p:nvSpPr>
        <p:spPr/>
        <p:txBody>
          <a:bodyPr/>
          <a:lstStyle/>
          <a:p>
            <a:r>
              <a:rPr lang="zh-CN" altLang="en-US" dirty="0"/>
              <a:t>扫盲：</a:t>
            </a:r>
            <a:r>
              <a:rPr lang="en-US" altLang="zh-CN" dirty="0"/>
              <a:t>HTTP</a:t>
            </a:r>
            <a:r>
              <a:rPr lang="zh-CN" altLang="en-US" dirty="0"/>
              <a:t>响应状态</a:t>
            </a:r>
          </a:p>
        </p:txBody>
      </p:sp>
      <p:sp>
        <p:nvSpPr>
          <p:cNvPr id="3" name="内容占位符 2">
            <a:extLst>
              <a:ext uri="{FF2B5EF4-FFF2-40B4-BE49-F238E27FC236}">
                <a16:creationId xmlns:a16="http://schemas.microsoft.com/office/drawing/2014/main" id="{76449FFC-25FF-41C3-BDBB-240F7D951E38}"/>
              </a:ext>
            </a:extLst>
          </p:cNvPr>
          <p:cNvSpPr>
            <a:spLocks noGrp="1"/>
          </p:cNvSpPr>
          <p:nvPr>
            <p:ph idx="1"/>
          </p:nvPr>
        </p:nvSpPr>
        <p:spPr/>
        <p:txBody>
          <a:bodyPr/>
          <a:lstStyle/>
          <a:p>
            <a:r>
              <a:rPr lang="zh-CN" altLang="en-US" dirty="0"/>
              <a:t>响应状态</a:t>
            </a:r>
            <a:endParaRPr lang="en-US" altLang="zh-CN" dirty="0"/>
          </a:p>
          <a:p>
            <a:pPr lvl="1"/>
            <a:r>
              <a:rPr lang="en-US" altLang="zh-CN" dirty="0"/>
              <a:t>1xx</a:t>
            </a:r>
            <a:r>
              <a:rPr lang="zh-CN" altLang="en-US" dirty="0"/>
              <a:t>消息：请求已被服务器接收，继续处理</a:t>
            </a:r>
          </a:p>
          <a:p>
            <a:pPr lvl="1"/>
            <a:r>
              <a:rPr lang="en-US" altLang="zh-CN" dirty="0"/>
              <a:t>2xx</a:t>
            </a:r>
            <a:r>
              <a:rPr lang="zh-CN" altLang="en-US" dirty="0"/>
              <a:t>成功：请求已成功被服务器接收、理解、并接受</a:t>
            </a:r>
          </a:p>
          <a:p>
            <a:pPr lvl="1"/>
            <a:r>
              <a:rPr lang="en-US" altLang="zh-CN" dirty="0"/>
              <a:t>3xx</a:t>
            </a:r>
            <a:r>
              <a:rPr lang="zh-CN" altLang="en-US" dirty="0"/>
              <a:t>重定向：需要后续操作才能完成这一请求</a:t>
            </a:r>
          </a:p>
          <a:p>
            <a:pPr lvl="1"/>
            <a:r>
              <a:rPr lang="en-US" altLang="zh-CN" dirty="0"/>
              <a:t>4xx</a:t>
            </a:r>
            <a:r>
              <a:rPr lang="zh-CN" altLang="en-US" dirty="0"/>
              <a:t>请求错误：请求含有词法错误或者无法被执行</a:t>
            </a:r>
          </a:p>
          <a:p>
            <a:pPr lvl="1"/>
            <a:r>
              <a:rPr lang="en-US" altLang="zh-CN" dirty="0"/>
              <a:t>5xx</a:t>
            </a:r>
            <a:r>
              <a:rPr lang="zh-CN" altLang="en-US" dirty="0"/>
              <a:t>服务器错误：服务器在处理某个正确请求时发生错误</a:t>
            </a:r>
            <a:endParaRPr lang="en-US" altLang="zh-CN" dirty="0"/>
          </a:p>
          <a:p>
            <a:pPr lvl="1"/>
            <a:endParaRPr lang="en-US" altLang="zh-CN" dirty="0"/>
          </a:p>
          <a:p>
            <a:r>
              <a:rPr lang="zh-CN" altLang="en-US" dirty="0"/>
              <a:t>以后在调试的时候可以通过看请求返回的状态编码来判断哪里有</a:t>
            </a:r>
            <a:r>
              <a:rPr lang="en-US" altLang="zh-CN" dirty="0"/>
              <a:t>BUG</a:t>
            </a:r>
            <a:endParaRPr lang="zh-CN" altLang="en-US" dirty="0"/>
          </a:p>
          <a:p>
            <a:pPr lvl="1"/>
            <a:endParaRPr lang="zh-CN" altLang="en-US" dirty="0"/>
          </a:p>
        </p:txBody>
      </p:sp>
      <p:sp>
        <p:nvSpPr>
          <p:cNvPr id="4" name="日期占位符 3">
            <a:extLst>
              <a:ext uri="{FF2B5EF4-FFF2-40B4-BE49-F238E27FC236}">
                <a16:creationId xmlns:a16="http://schemas.microsoft.com/office/drawing/2014/main" id="{97FD7E94-622F-4DB8-816E-963D86E1AE31}"/>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E60CA6B3-068F-4D27-BA7C-4D7944FE38CD}"/>
              </a:ext>
            </a:extLst>
          </p:cNvPr>
          <p:cNvSpPr>
            <a:spLocks noGrp="1"/>
          </p:cNvSpPr>
          <p:nvPr>
            <p:ph type="sldNum" sz="quarter" idx="12"/>
          </p:nvPr>
        </p:nvSpPr>
        <p:spPr/>
        <p:txBody>
          <a:bodyPr/>
          <a:lstStyle/>
          <a:p>
            <a:fld id="{4B8518B3-C738-4508-AFB2-0F984AB862A3}" type="slidenum">
              <a:rPr lang="zh-CN" altLang="en-US" smtClean="0"/>
              <a:t>8</a:t>
            </a:fld>
            <a:endParaRPr lang="zh-CN" altLang="en-US"/>
          </a:p>
        </p:txBody>
      </p:sp>
    </p:spTree>
    <p:extLst>
      <p:ext uri="{BB962C8B-B14F-4D97-AF65-F5344CB8AC3E}">
        <p14:creationId xmlns:p14="http://schemas.microsoft.com/office/powerpoint/2010/main" val="218595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02469-C498-418E-BB5A-614CAFDE43F2}"/>
              </a:ext>
            </a:extLst>
          </p:cNvPr>
          <p:cNvSpPr>
            <a:spLocks noGrp="1"/>
          </p:cNvSpPr>
          <p:nvPr>
            <p:ph type="title"/>
          </p:nvPr>
        </p:nvSpPr>
        <p:spPr/>
        <p:txBody>
          <a:bodyPr/>
          <a:lstStyle/>
          <a:p>
            <a:r>
              <a:rPr lang="zh-CN" altLang="en-US" dirty="0"/>
              <a:t>扫盲：</a:t>
            </a:r>
            <a:r>
              <a:rPr lang="en-US" altLang="zh-CN" dirty="0"/>
              <a:t>HTTP</a:t>
            </a:r>
            <a:r>
              <a:rPr lang="zh-CN" altLang="en-US" dirty="0"/>
              <a:t>结构</a:t>
            </a:r>
          </a:p>
        </p:txBody>
      </p:sp>
      <p:sp>
        <p:nvSpPr>
          <p:cNvPr id="9" name="文本占位符 8">
            <a:extLst>
              <a:ext uri="{FF2B5EF4-FFF2-40B4-BE49-F238E27FC236}">
                <a16:creationId xmlns:a16="http://schemas.microsoft.com/office/drawing/2014/main" id="{8DFA5E7C-B954-472D-AC7B-DFAB35B9E64A}"/>
              </a:ext>
            </a:extLst>
          </p:cNvPr>
          <p:cNvSpPr>
            <a:spLocks noGrp="1"/>
          </p:cNvSpPr>
          <p:nvPr>
            <p:ph type="body" idx="1"/>
          </p:nvPr>
        </p:nvSpPr>
        <p:spPr/>
        <p:txBody>
          <a:bodyPr/>
          <a:lstStyle/>
          <a:p>
            <a:r>
              <a:rPr lang="zh-CN" altLang="en-US" dirty="0"/>
              <a:t>请求型</a:t>
            </a:r>
          </a:p>
        </p:txBody>
      </p:sp>
      <p:sp>
        <p:nvSpPr>
          <p:cNvPr id="11" name="文本占位符 10">
            <a:extLst>
              <a:ext uri="{FF2B5EF4-FFF2-40B4-BE49-F238E27FC236}">
                <a16:creationId xmlns:a16="http://schemas.microsoft.com/office/drawing/2014/main" id="{D7C98823-0E29-4B40-B3C2-3785148A714B}"/>
              </a:ext>
            </a:extLst>
          </p:cNvPr>
          <p:cNvSpPr>
            <a:spLocks noGrp="1"/>
          </p:cNvSpPr>
          <p:nvPr>
            <p:ph type="body" sz="quarter" idx="3"/>
          </p:nvPr>
        </p:nvSpPr>
        <p:spPr/>
        <p:txBody>
          <a:bodyPr/>
          <a:lstStyle/>
          <a:p>
            <a:r>
              <a:rPr lang="zh-CN" altLang="en-US" dirty="0"/>
              <a:t>响应型</a:t>
            </a:r>
          </a:p>
        </p:txBody>
      </p:sp>
      <p:sp>
        <p:nvSpPr>
          <p:cNvPr id="4" name="日期占位符 3">
            <a:extLst>
              <a:ext uri="{FF2B5EF4-FFF2-40B4-BE49-F238E27FC236}">
                <a16:creationId xmlns:a16="http://schemas.microsoft.com/office/drawing/2014/main" id="{917C444F-5373-4C33-89E1-08387992DD99}"/>
              </a:ext>
            </a:extLst>
          </p:cNvPr>
          <p:cNvSpPr>
            <a:spLocks noGrp="1"/>
          </p:cNvSpPr>
          <p:nvPr>
            <p:ph type="dt" sz="half" idx="10"/>
          </p:nvPr>
        </p:nvSpPr>
        <p:spPr/>
        <p:txBody>
          <a:bodyPr/>
          <a:lstStyle/>
          <a:p>
            <a:fld id="{19A93E32-CC1D-4464-9D19-F9D884657CFA}" type="datetime1">
              <a:rPr lang="zh-CN" altLang="en-US" smtClean="0"/>
              <a:t>2021/7/21</a:t>
            </a:fld>
            <a:endParaRPr lang="zh-CN" altLang="en-US"/>
          </a:p>
        </p:txBody>
      </p:sp>
      <p:sp>
        <p:nvSpPr>
          <p:cNvPr id="5" name="灯片编号占位符 4">
            <a:extLst>
              <a:ext uri="{FF2B5EF4-FFF2-40B4-BE49-F238E27FC236}">
                <a16:creationId xmlns:a16="http://schemas.microsoft.com/office/drawing/2014/main" id="{CF1D01C4-CE17-4094-801B-89790B4B9FEE}"/>
              </a:ext>
            </a:extLst>
          </p:cNvPr>
          <p:cNvSpPr>
            <a:spLocks noGrp="1"/>
          </p:cNvSpPr>
          <p:nvPr>
            <p:ph type="sldNum" sz="quarter" idx="12"/>
          </p:nvPr>
        </p:nvSpPr>
        <p:spPr/>
        <p:txBody>
          <a:bodyPr/>
          <a:lstStyle/>
          <a:p>
            <a:fld id="{4B8518B3-C738-4508-AFB2-0F984AB862A3}" type="slidenum">
              <a:rPr lang="zh-CN" altLang="en-US" smtClean="0"/>
              <a:t>9</a:t>
            </a:fld>
            <a:endParaRPr lang="zh-CN" altLang="en-US"/>
          </a:p>
        </p:txBody>
      </p:sp>
      <p:pic>
        <p:nvPicPr>
          <p:cNvPr id="2050" name="Picture 2" descr="A basic HTTP request">
            <a:extLst>
              <a:ext uri="{FF2B5EF4-FFF2-40B4-BE49-F238E27FC236}">
                <a16:creationId xmlns:a16="http://schemas.microsoft.com/office/drawing/2014/main" id="{4793AA18-8327-4886-8538-C3B999561CD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447800" y="3020484"/>
            <a:ext cx="4645025" cy="22521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eveloper.mozilla.org/en-US/docs/Web/HTTP/Overview/http_response.png">
            <a:extLst>
              <a:ext uri="{FF2B5EF4-FFF2-40B4-BE49-F238E27FC236}">
                <a16:creationId xmlns:a16="http://schemas.microsoft.com/office/drawing/2014/main" id="{800464A2-415C-4D56-AEA7-6EF7102B57D9}"/>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710209" y="2820988"/>
            <a:ext cx="4048433" cy="263842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EA21613A-E48D-42DE-B542-CD6873F8438B}"/>
              </a:ext>
            </a:extLst>
          </p:cNvPr>
          <p:cNvSpPr txBox="1"/>
          <p:nvPr/>
        </p:nvSpPr>
        <p:spPr>
          <a:xfrm>
            <a:off x="7449035" y="4834759"/>
            <a:ext cx="1569660" cy="253916"/>
          </a:xfrm>
          <a:prstGeom prst="rect">
            <a:avLst/>
          </a:prstGeom>
          <a:noFill/>
        </p:spPr>
        <p:txBody>
          <a:bodyPr wrap="none" rtlCol="0">
            <a:spAutoFit/>
          </a:bodyPr>
          <a:lstStyle/>
          <a:p>
            <a:r>
              <a:rPr lang="zh-CN" altLang="en-US" sz="1050" dirty="0"/>
              <a:t>（下接你的文本</a:t>
            </a:r>
            <a:r>
              <a:rPr lang="en-US" altLang="zh-CN" sz="1050" dirty="0"/>
              <a:t>/</a:t>
            </a:r>
            <a:r>
              <a:rPr lang="zh-CN" altLang="en-US" sz="1050" dirty="0"/>
              <a:t>文件）</a:t>
            </a:r>
          </a:p>
        </p:txBody>
      </p:sp>
    </p:spTree>
    <p:extLst>
      <p:ext uri="{BB962C8B-B14F-4D97-AF65-F5344CB8AC3E}">
        <p14:creationId xmlns:p14="http://schemas.microsoft.com/office/powerpoint/2010/main" val="3137197959"/>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4043</Words>
  <Application>Microsoft Office PowerPoint</Application>
  <PresentationFormat>宽屏</PresentationFormat>
  <Paragraphs>431</Paragraphs>
  <Slides>37</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等线</vt:lpstr>
      <vt:lpstr>等线 Light</vt:lpstr>
      <vt:lpstr>Arial</vt:lpstr>
      <vt:lpstr>Gill Sans MT</vt:lpstr>
      <vt:lpstr>Wingdings</vt:lpstr>
      <vt:lpstr>画廊</vt:lpstr>
      <vt:lpstr>2021Web开发技术 理论与实践系列课程</vt:lpstr>
      <vt:lpstr>课程目标</vt:lpstr>
      <vt:lpstr>课程安排</vt:lpstr>
      <vt:lpstr>理论-1：Web基本技术</vt:lpstr>
      <vt:lpstr>目录</vt:lpstr>
      <vt:lpstr>基础知识扫盲</vt:lpstr>
      <vt:lpstr>扫盲： Web技术基础</vt:lpstr>
      <vt:lpstr>扫盲：HTTP响应状态</vt:lpstr>
      <vt:lpstr>扫盲：HTTP结构</vt:lpstr>
      <vt:lpstr>扫盲：HTTP特性</vt:lpstr>
      <vt:lpstr>扫盲：HTTP请求类型</vt:lpstr>
      <vt:lpstr>Web开发技术和相应范式简史</vt:lpstr>
      <vt:lpstr>Web开发历史与范式演变</vt:lpstr>
      <vt:lpstr>Web开发历史与范式演变</vt:lpstr>
      <vt:lpstr>总结：Web开发范式</vt:lpstr>
      <vt:lpstr>WEB开发方法论</vt:lpstr>
      <vt:lpstr>Web开发工具</vt:lpstr>
      <vt:lpstr>穷人的开发环境：VSCODE</vt:lpstr>
      <vt:lpstr>富人的开发环境：Webstrom</vt:lpstr>
      <vt:lpstr>开发路线：从零开始的前端秃头方案 HTML+css+js</vt:lpstr>
      <vt:lpstr>开发路线：从零开始的后端秃头方案 php/Python/…</vt:lpstr>
      <vt:lpstr>开发路线：从零开始的前端护发方案 框架AND脚手架</vt:lpstr>
      <vt:lpstr>开发路线：从零开始的后端护发方案 Dash/shiny/…</vt:lpstr>
      <vt:lpstr>开发路线：从N开始的植发方案 前端模板化OR后端模板化</vt:lpstr>
      <vt:lpstr>Web开发语言关</vt:lpstr>
      <vt:lpstr>超文本标记语言HTML</vt:lpstr>
      <vt:lpstr>HTML格式</vt:lpstr>
      <vt:lpstr>HTML文档组成</vt:lpstr>
      <vt:lpstr>常用的标记文本 </vt:lpstr>
      <vt:lpstr>层叠样式表CSS</vt:lpstr>
      <vt:lpstr>CSS选择器（***{A:B;}）</vt:lpstr>
      <vt:lpstr>常用CSS样式属性</vt:lpstr>
      <vt:lpstr>主角：(Java)script</vt:lpstr>
      <vt:lpstr>Js数据类型</vt:lpstr>
      <vt:lpstr>Js的亲兄弟：JSON</vt:lpstr>
      <vt:lpstr>更多JS教学内容见配套实践课</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2021Web开发技术 理论与实践系列课程</dc:title>
  <dc:creator>赵作翰</dc:creator>
  <cp:lastModifiedBy>赵作翰</cp:lastModifiedBy>
  <cp:revision>1</cp:revision>
  <dcterms:created xsi:type="dcterms:W3CDTF">2021-07-23T11:23:20Z</dcterms:created>
  <dcterms:modified xsi:type="dcterms:W3CDTF">2021-07-23T12:50:29Z</dcterms:modified>
</cp:coreProperties>
</file>