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78" r:id="rId2"/>
  </p:sldMasterIdLst>
  <p:notesMasterIdLst>
    <p:notesMasterId r:id="rId34"/>
  </p:notesMasterIdLst>
  <p:sldIdLst>
    <p:sldId id="258" r:id="rId3"/>
    <p:sldId id="260" r:id="rId4"/>
    <p:sldId id="266" r:id="rId5"/>
    <p:sldId id="265" r:id="rId6"/>
    <p:sldId id="267" r:id="rId7"/>
    <p:sldId id="268" r:id="rId8"/>
    <p:sldId id="269" r:id="rId9"/>
    <p:sldId id="270" r:id="rId10"/>
    <p:sldId id="271" r:id="rId11"/>
    <p:sldId id="280" r:id="rId12"/>
    <p:sldId id="292" r:id="rId13"/>
    <p:sldId id="289" r:id="rId14"/>
    <p:sldId id="290" r:id="rId15"/>
    <p:sldId id="293" r:id="rId16"/>
    <p:sldId id="296" r:id="rId17"/>
    <p:sldId id="295" r:id="rId18"/>
    <p:sldId id="274" r:id="rId19"/>
    <p:sldId id="275" r:id="rId20"/>
    <p:sldId id="303" r:id="rId21"/>
    <p:sldId id="298" r:id="rId22"/>
    <p:sldId id="301" r:id="rId23"/>
    <p:sldId id="276" r:id="rId24"/>
    <p:sldId id="299" r:id="rId25"/>
    <p:sldId id="279" r:id="rId26"/>
    <p:sldId id="300" r:id="rId27"/>
    <p:sldId id="282" r:id="rId28"/>
    <p:sldId id="283" r:id="rId29"/>
    <p:sldId id="284" r:id="rId30"/>
    <p:sldId id="285" r:id="rId31"/>
    <p:sldId id="286" r:id="rId32"/>
    <p:sldId id="302" r:id="rId3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ED7D31"/>
    <a:srgbClr val="0066A1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344" autoAdjust="0"/>
  </p:normalViewPr>
  <p:slideViewPr>
    <p:cSldViewPr snapToGrid="0">
      <p:cViewPr varScale="1">
        <p:scale>
          <a:sx n="82" d="100"/>
          <a:sy n="82" d="100"/>
        </p:scale>
        <p:origin x="245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7-09T21:36:24.994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buChar char="●"/>
              <a:defRPr sz="1100"/>
            </a:lvl1pPr>
            <a:lvl2pPr lvl="1">
              <a:spcBef>
                <a:spcPts val="0"/>
              </a:spcBef>
              <a:buSzPct val="100000"/>
              <a:buChar char="○"/>
              <a:defRPr sz="1100"/>
            </a:lvl2pPr>
            <a:lvl3pPr lvl="2">
              <a:spcBef>
                <a:spcPts val="0"/>
              </a:spcBef>
              <a:buSzPct val="100000"/>
              <a:buChar char="■"/>
              <a:defRPr sz="1100"/>
            </a:lvl3pPr>
            <a:lvl4pPr lvl="3">
              <a:spcBef>
                <a:spcPts val="0"/>
              </a:spcBef>
              <a:buSzPct val="100000"/>
              <a:buChar char="●"/>
              <a:defRPr sz="1100"/>
            </a:lvl4pPr>
            <a:lvl5pPr lvl="4">
              <a:spcBef>
                <a:spcPts val="0"/>
              </a:spcBef>
              <a:buSzPct val="100000"/>
              <a:buChar char="○"/>
              <a:defRPr sz="1100"/>
            </a:lvl5pPr>
            <a:lvl6pPr lvl="5">
              <a:spcBef>
                <a:spcPts val="0"/>
              </a:spcBef>
              <a:buSzPct val="100000"/>
              <a:buChar char="■"/>
              <a:defRPr sz="1100"/>
            </a:lvl6pPr>
            <a:lvl7pPr lvl="6">
              <a:spcBef>
                <a:spcPts val="0"/>
              </a:spcBef>
              <a:buSzPct val="100000"/>
              <a:buChar char="●"/>
              <a:defRPr sz="1100"/>
            </a:lvl7pPr>
            <a:lvl8pPr lvl="7">
              <a:spcBef>
                <a:spcPts val="0"/>
              </a:spcBef>
              <a:buSzPct val="100000"/>
              <a:buChar char="○"/>
              <a:defRPr sz="1100"/>
            </a:lvl8pPr>
            <a:lvl9pPr lvl="8">
              <a:spcBef>
                <a:spcPts val="0"/>
              </a:spcBef>
              <a:buSzPct val="1000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165" name="Shape 1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7977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67788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54489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202717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925006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26699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1647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600779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4100130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baseline="0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163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747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003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481121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54811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baseline="0" dirty="0"/>
          </a:p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2028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274345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74230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5119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6969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6574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2567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3271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07965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9652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97239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9736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043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2475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617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altLang="zh-CN" baseline="0" dirty="0"/>
          </a:p>
        </p:txBody>
      </p:sp>
    </p:spTree>
    <p:extLst>
      <p:ext uri="{BB962C8B-B14F-4D97-AF65-F5344CB8AC3E}">
        <p14:creationId xmlns:p14="http://schemas.microsoft.com/office/powerpoint/2010/main" val="39852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Slid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ctrTitle"/>
          </p:nvPr>
        </p:nvSpPr>
        <p:spPr>
          <a:xfrm>
            <a:off x="514349" y="1705089"/>
            <a:ext cx="8141168" cy="67794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33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subTitle" idx="1"/>
          </p:nvPr>
        </p:nvSpPr>
        <p:spPr>
          <a:xfrm>
            <a:off x="514349" y="2452088"/>
            <a:ext cx="8141168" cy="933212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800"/>
              </a:spcBef>
              <a:buClr>
                <a:srgbClr val="7F7F7F"/>
              </a:buClr>
              <a:buSzPct val="100000"/>
              <a:buFont typeface="Arial"/>
              <a:buNone/>
              <a:defRPr sz="2100" b="1" i="1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ctr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_OneColumnBullet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>
            <a:spLocks noGrp="1"/>
          </p:cNvSpPr>
          <p:nvPr>
            <p:ph type="ctrTitle"/>
          </p:nvPr>
        </p:nvSpPr>
        <p:spPr>
          <a:xfrm>
            <a:off x="297611" y="424066"/>
            <a:ext cx="8531162" cy="601170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100000"/>
              <a:buFont typeface="Calibri"/>
              <a:buNone/>
              <a:defRPr sz="3200" b="1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SzPct val="78571"/>
              <a:buNone/>
              <a:defRPr sz="1400"/>
            </a:lvl2pPr>
            <a:lvl3pPr lvl="2" indent="0">
              <a:spcBef>
                <a:spcPts val="0"/>
              </a:spcBef>
              <a:buSzPct val="78571"/>
              <a:buNone/>
              <a:defRPr sz="1400"/>
            </a:lvl3pPr>
            <a:lvl4pPr lvl="3" indent="0">
              <a:spcBef>
                <a:spcPts val="0"/>
              </a:spcBef>
              <a:buSzPct val="78571"/>
              <a:buNone/>
              <a:defRPr sz="1400"/>
            </a:lvl4pPr>
            <a:lvl5pPr lvl="4" indent="0">
              <a:spcBef>
                <a:spcPts val="0"/>
              </a:spcBef>
              <a:buSzPct val="78571"/>
              <a:buNone/>
              <a:defRPr sz="1400"/>
            </a:lvl5pPr>
            <a:lvl6pPr lvl="5" indent="0">
              <a:spcBef>
                <a:spcPts val="0"/>
              </a:spcBef>
              <a:buSzPct val="78571"/>
              <a:buNone/>
              <a:defRPr sz="1400"/>
            </a:lvl6pPr>
            <a:lvl7pPr lvl="6" indent="0">
              <a:spcBef>
                <a:spcPts val="0"/>
              </a:spcBef>
              <a:buSzPct val="78571"/>
              <a:buNone/>
              <a:defRPr sz="1400"/>
            </a:lvl7pPr>
            <a:lvl8pPr lvl="7" indent="0">
              <a:spcBef>
                <a:spcPts val="0"/>
              </a:spcBef>
              <a:buSzPct val="78571"/>
              <a:buNone/>
              <a:defRPr sz="1400"/>
            </a:lvl8pPr>
            <a:lvl9pPr lvl="8" indent="0">
              <a:spcBef>
                <a:spcPts val="0"/>
              </a:spcBef>
              <a:buSzPct val="78571"/>
              <a:buNone/>
              <a:defRPr sz="1400"/>
            </a:lvl9pPr>
          </a:lstStyle>
          <a:p>
            <a:endParaRPr dirty="0"/>
          </a:p>
        </p:txBody>
      </p:sp>
      <p:sp>
        <p:nvSpPr>
          <p:cNvPr id="85" name="Shape 85"/>
          <p:cNvSpPr txBox="1">
            <a:spLocks noGrp="1"/>
          </p:cNvSpPr>
          <p:nvPr>
            <p:ph type="body" idx="2"/>
          </p:nvPr>
        </p:nvSpPr>
        <p:spPr>
          <a:xfrm>
            <a:off x="297611" y="1369219"/>
            <a:ext cx="8531162" cy="3107891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lvl1pPr marL="342900" marR="0" lvl="0" indent="-279400" algn="l" rtl="0">
              <a:lnSpc>
                <a:spcPct val="90000"/>
              </a:lnSpc>
              <a:spcBef>
                <a:spcPts val="800"/>
              </a:spcBef>
              <a:buClr>
                <a:srgbClr val="0066A1"/>
              </a:buClr>
              <a:buSzPct val="60000"/>
              <a:buFont typeface="Merriweather Sans"/>
              <a:buChar char="▶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6900" marR="0" lvl="1" indent="-1651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9800" marR="0" lvl="2" indent="-1778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-1524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152400" algn="l" rtl="0">
              <a:lnSpc>
                <a:spcPct val="90000"/>
              </a:lnSpc>
              <a:spcBef>
                <a:spcPts val="400"/>
              </a:spcBef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" name="矩形 1"/>
          <p:cNvSpPr/>
          <p:nvPr userDrawn="1"/>
        </p:nvSpPr>
        <p:spPr>
          <a:xfrm>
            <a:off x="297611" y="1046018"/>
            <a:ext cx="8531162" cy="71076"/>
          </a:xfrm>
          <a:prstGeom prst="rect">
            <a:avLst/>
          </a:prstGeom>
          <a:solidFill>
            <a:srgbClr val="0066A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gif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Shape 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2" cy="513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Shape 7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" y="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Shape 7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45770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Shape 7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53349" y="4553785"/>
            <a:ext cx="859278" cy="2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A0043C8-5BE9-465F-B287-BE41D765D1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646" y="248240"/>
            <a:ext cx="1375700" cy="43728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/>
        </p:nvSpPr>
        <p:spPr>
          <a:xfrm>
            <a:off x="284909" y="4628375"/>
            <a:ext cx="1543050" cy="273844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" sz="900" b="0" i="0" u="none" strike="noStrike" cap="none">
              <a:solidFill>
                <a:srgbClr val="0066A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3349" y="4553785"/>
            <a:ext cx="859278" cy="266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Shape 8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65" y="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Shape 8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4457700"/>
            <a:ext cx="9140333" cy="68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0043C8-5BE9-465F-B287-BE41D765D1D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452" y="248240"/>
            <a:ext cx="1375700" cy="437285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3" Type="http://schemas.openxmlformats.org/officeDocument/2006/relationships/image" Target="../media/image34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0.png"/><Relationship Id="rId10" Type="http://schemas.openxmlformats.org/officeDocument/2006/relationships/image" Target="../media/image40.png"/><Relationship Id="rId4" Type="http://schemas.openxmlformats.org/officeDocument/2006/relationships/image" Target="../media/image8.svg"/><Relationship Id="rId9" Type="http://schemas.openxmlformats.org/officeDocument/2006/relationships/image" Target="../media/image3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3" Type="http://schemas.openxmlformats.org/officeDocument/2006/relationships/image" Target="../media/image34.png"/><Relationship Id="rId7" Type="http://schemas.openxmlformats.org/officeDocument/2006/relationships/image" Target="../media/image4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70.png"/><Relationship Id="rId5" Type="http://schemas.openxmlformats.org/officeDocument/2006/relationships/image" Target="../media/image370.png"/><Relationship Id="rId10" Type="http://schemas.openxmlformats.org/officeDocument/2006/relationships/image" Target="../media/image460.png"/><Relationship Id="rId4" Type="http://schemas.openxmlformats.org/officeDocument/2006/relationships/image" Target="../media/image8.svg"/><Relationship Id="rId9" Type="http://schemas.openxmlformats.org/officeDocument/2006/relationships/image" Target="../media/image4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40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1.png"/><Relationship Id="rId5" Type="http://schemas.openxmlformats.org/officeDocument/2006/relationships/image" Target="../media/image370.png"/><Relationship Id="rId10" Type="http://schemas.openxmlformats.org/officeDocument/2006/relationships/image" Target="../media/image50.png"/><Relationship Id="rId4" Type="http://schemas.openxmlformats.org/officeDocument/2006/relationships/image" Target="../media/image8.svg"/><Relationship Id="rId9" Type="http://schemas.openxmlformats.org/officeDocument/2006/relationships/image" Target="../media/image43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440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0.png"/><Relationship Id="rId11" Type="http://schemas.openxmlformats.org/officeDocument/2006/relationships/image" Target="../media/image53.png"/><Relationship Id="rId5" Type="http://schemas.openxmlformats.org/officeDocument/2006/relationships/image" Target="../media/image370.png"/><Relationship Id="rId10" Type="http://schemas.openxmlformats.org/officeDocument/2006/relationships/image" Target="../media/image50.png"/><Relationship Id="rId4" Type="http://schemas.openxmlformats.org/officeDocument/2006/relationships/image" Target="../media/image8.svg"/><Relationship Id="rId9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0.png"/><Relationship Id="rId11" Type="http://schemas.openxmlformats.org/officeDocument/2006/relationships/image" Target="../media/image59.png"/><Relationship Id="rId5" Type="http://schemas.openxmlformats.org/officeDocument/2006/relationships/image" Target="../media/image510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00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6.png"/><Relationship Id="rId26" Type="http://schemas.openxmlformats.org/officeDocument/2006/relationships/image" Target="../media/image730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77.png"/><Relationship Id="rId50" Type="http://schemas.openxmlformats.org/officeDocument/2006/relationships/image" Target="../media/image80.png"/><Relationship Id="rId55" Type="http://schemas.openxmlformats.org/officeDocument/2006/relationships/image" Target="../media/image61.png"/><Relationship Id="rId63" Type="http://schemas.openxmlformats.org/officeDocument/2006/relationships/image" Target="../media/image95.png"/><Relationship Id="rId2" Type="http://schemas.openxmlformats.org/officeDocument/2006/relationships/notesSlide" Target="../notesSlides/notesSlide20.xml"/><Relationship Id="rId41" Type="http://schemas.openxmlformats.org/officeDocument/2006/relationships/image" Target="../media/image88.png"/><Relationship Id="rId54" Type="http://schemas.openxmlformats.org/officeDocument/2006/relationships/image" Target="../media/image90.png"/><Relationship Id="rId29" Type="http://schemas.openxmlformats.org/officeDocument/2006/relationships/image" Target="../media/image760.png"/><Relationship Id="rId6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45" Type="http://schemas.openxmlformats.org/officeDocument/2006/relationships/image" Target="../media/image75.png"/><Relationship Id="rId53" Type="http://schemas.openxmlformats.org/officeDocument/2006/relationships/image" Target="../media/image59.png"/><Relationship Id="rId58" Type="http://schemas.openxmlformats.org/officeDocument/2006/relationships/image" Target="../media/image64.png"/><Relationship Id="rId24" Type="http://schemas.openxmlformats.org/officeDocument/2006/relationships/image" Target="../media/image710.png"/><Relationship Id="rId5" Type="http://schemas.openxmlformats.org/officeDocument/2006/relationships/image" Target="../media/image71.png"/><Relationship Id="rId36" Type="http://schemas.openxmlformats.org/officeDocument/2006/relationships/image" Target="../media/image83.png"/><Relationship Id="rId49" Type="http://schemas.openxmlformats.org/officeDocument/2006/relationships/image" Target="../media/image79.png"/><Relationship Id="rId57" Type="http://schemas.openxmlformats.org/officeDocument/2006/relationships/image" Target="../media/image63.png"/><Relationship Id="rId23" Type="http://schemas.openxmlformats.org/officeDocument/2006/relationships/image" Target="../media/image700.png"/><Relationship Id="rId28" Type="http://schemas.openxmlformats.org/officeDocument/2006/relationships/image" Target="../media/image750.png"/><Relationship Id="rId61" Type="http://schemas.openxmlformats.org/officeDocument/2006/relationships/image" Target="../media/image65.png"/><Relationship Id="rId44" Type="http://schemas.openxmlformats.org/officeDocument/2006/relationships/image" Target="../media/image74.png"/><Relationship Id="rId52" Type="http://schemas.openxmlformats.org/officeDocument/2006/relationships/image" Target="../media/image58.png"/><Relationship Id="rId60" Type="http://schemas.openxmlformats.org/officeDocument/2006/relationships/image" Target="../media/image93.png"/><Relationship Id="rId4" Type="http://schemas.openxmlformats.org/officeDocument/2006/relationships/image" Target="../media/image70.png"/><Relationship Id="rId35" Type="http://schemas.openxmlformats.org/officeDocument/2006/relationships/image" Target="../media/image82.png"/><Relationship Id="rId43" Type="http://schemas.openxmlformats.org/officeDocument/2006/relationships/image" Target="../media/image73.png"/><Relationship Id="rId48" Type="http://schemas.openxmlformats.org/officeDocument/2006/relationships/image" Target="../media/image78.png"/><Relationship Id="rId56" Type="http://schemas.openxmlformats.org/officeDocument/2006/relationships/image" Target="../media/image91.png"/><Relationship Id="rId27" Type="http://schemas.openxmlformats.org/officeDocument/2006/relationships/image" Target="../media/image740.png"/><Relationship Id="rId30" Type="http://schemas.openxmlformats.org/officeDocument/2006/relationships/image" Target="../media/image770.png"/><Relationship Id="rId51" Type="http://schemas.openxmlformats.org/officeDocument/2006/relationships/image" Target="../media/image57.png"/><Relationship Id="rId3" Type="http://schemas.openxmlformats.org/officeDocument/2006/relationships/image" Target="../media/image69.png"/><Relationship Id="rId38" Type="http://schemas.openxmlformats.org/officeDocument/2006/relationships/image" Target="../media/image85.png"/><Relationship Id="rId46" Type="http://schemas.openxmlformats.org/officeDocument/2006/relationships/image" Target="../media/image76.png"/><Relationship Id="rId25" Type="http://schemas.openxmlformats.org/officeDocument/2006/relationships/image" Target="../media/image720.png"/><Relationship Id="rId59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86.png"/><Relationship Id="rId13" Type="http://schemas.openxmlformats.org/officeDocument/2006/relationships/image" Target="../media/image600.png"/><Relationship Id="rId26" Type="http://schemas.openxmlformats.org/officeDocument/2006/relationships/image" Target="../media/image730.png"/><Relationship Id="rId34" Type="http://schemas.openxmlformats.org/officeDocument/2006/relationships/image" Target="../media/image81.png"/><Relationship Id="rId42" Type="http://schemas.openxmlformats.org/officeDocument/2006/relationships/image" Target="../media/image89.png"/><Relationship Id="rId47" Type="http://schemas.openxmlformats.org/officeDocument/2006/relationships/image" Target="../media/image64.png"/><Relationship Id="rId50" Type="http://schemas.openxmlformats.org/officeDocument/2006/relationships/image" Target="../media/image6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21.xml"/><Relationship Id="rId41" Type="http://schemas.openxmlformats.org/officeDocument/2006/relationships/image" Target="../media/image88.png"/><Relationship Id="rId29" Type="http://schemas.openxmlformats.org/officeDocument/2006/relationships/image" Target="../media/image7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37" Type="http://schemas.openxmlformats.org/officeDocument/2006/relationships/image" Target="../media/image84.png"/><Relationship Id="rId40" Type="http://schemas.openxmlformats.org/officeDocument/2006/relationships/image" Target="../media/image87.png"/><Relationship Id="rId11" Type="http://schemas.openxmlformats.org/officeDocument/2006/relationships/image" Target="../media/image580.png"/><Relationship Id="rId45" Type="http://schemas.openxmlformats.org/officeDocument/2006/relationships/image" Target="../media/image91.png"/><Relationship Id="rId24" Type="http://schemas.openxmlformats.org/officeDocument/2006/relationships/image" Target="../media/image710.png"/><Relationship Id="rId53" Type="http://schemas.openxmlformats.org/officeDocument/2006/relationships/image" Target="../media/image360.png"/><Relationship Id="rId5" Type="http://schemas.openxmlformats.org/officeDocument/2006/relationships/image" Target="../media/image98.png"/><Relationship Id="rId36" Type="http://schemas.openxmlformats.org/officeDocument/2006/relationships/image" Target="../media/image83.png"/><Relationship Id="rId23" Type="http://schemas.openxmlformats.org/officeDocument/2006/relationships/image" Target="../media/image700.png"/><Relationship Id="rId28" Type="http://schemas.openxmlformats.org/officeDocument/2006/relationships/image" Target="../media/image750.png"/><Relationship Id="rId49" Type="http://schemas.openxmlformats.org/officeDocument/2006/relationships/image" Target="../media/image100.png"/><Relationship Id="rId10" Type="http://schemas.openxmlformats.org/officeDocument/2006/relationships/image" Target="../media/image570.png"/><Relationship Id="rId44" Type="http://schemas.openxmlformats.org/officeDocument/2006/relationships/image" Target="../media/image90.png"/><Relationship Id="rId52" Type="http://schemas.openxmlformats.org/officeDocument/2006/relationships/image" Target="../media/image95.png"/><Relationship Id="rId4" Type="http://schemas.openxmlformats.org/officeDocument/2006/relationships/image" Target="../media/image97.png"/><Relationship Id="rId35" Type="http://schemas.openxmlformats.org/officeDocument/2006/relationships/image" Target="../media/image82.png"/><Relationship Id="rId43" Type="http://schemas.openxmlformats.org/officeDocument/2006/relationships/image" Target="../media/image540.png"/><Relationship Id="rId9" Type="http://schemas.openxmlformats.org/officeDocument/2006/relationships/image" Target="../media/image560.png"/><Relationship Id="rId14" Type="http://schemas.openxmlformats.org/officeDocument/2006/relationships/image" Target="../media/image610.png"/><Relationship Id="rId27" Type="http://schemas.openxmlformats.org/officeDocument/2006/relationships/image" Target="../media/image740.png"/><Relationship Id="rId30" Type="http://schemas.openxmlformats.org/officeDocument/2006/relationships/image" Target="../media/image770.png"/><Relationship Id="rId48" Type="http://schemas.openxmlformats.org/officeDocument/2006/relationships/image" Target="../media/image92.png"/><Relationship Id="rId8" Type="http://schemas.openxmlformats.org/officeDocument/2006/relationships/image" Target="../media/image550.png"/><Relationship Id="rId51" Type="http://schemas.openxmlformats.org/officeDocument/2006/relationships/image" Target="../media/image94.png"/><Relationship Id="rId3" Type="http://schemas.openxmlformats.org/officeDocument/2006/relationships/image" Target="../media/image96.png"/><Relationship Id="rId38" Type="http://schemas.openxmlformats.org/officeDocument/2006/relationships/image" Target="../media/image85.png"/><Relationship Id="rId12" Type="http://schemas.openxmlformats.org/officeDocument/2006/relationships/image" Target="../media/image590.png"/><Relationship Id="rId46" Type="http://schemas.openxmlformats.org/officeDocument/2006/relationships/image" Target="../media/image63.png"/><Relationship Id="rId25" Type="http://schemas.openxmlformats.org/officeDocument/2006/relationships/image" Target="../media/image7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0.png"/><Relationship Id="rId3" Type="http://schemas.openxmlformats.org/officeDocument/2006/relationships/image" Target="../media/image110.png"/><Relationship Id="rId7" Type="http://schemas.openxmlformats.org/officeDocument/2006/relationships/image" Target="../media/image9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0.png"/><Relationship Id="rId5" Type="http://schemas.openxmlformats.org/officeDocument/2006/relationships/image" Target="../media/image112.png"/><Relationship Id="rId10" Type="http://schemas.openxmlformats.org/officeDocument/2006/relationships/image" Target="../media/image1000.png"/><Relationship Id="rId4" Type="http://schemas.openxmlformats.org/officeDocument/2006/relationships/image" Target="../media/image111.png"/><Relationship Id="rId9" Type="http://schemas.openxmlformats.org/officeDocument/2006/relationships/image" Target="../media/image99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21" Type="http://schemas.openxmlformats.org/officeDocument/2006/relationships/image" Target="../media/image25.svg"/><Relationship Id="rId34" Type="http://schemas.openxmlformats.org/officeDocument/2006/relationships/image" Target="../media/image38.svg"/><Relationship Id="rId7" Type="http://schemas.openxmlformats.org/officeDocument/2006/relationships/image" Target="../media/image11.svg"/><Relationship Id="rId12" Type="http://schemas.openxmlformats.org/officeDocument/2006/relationships/image" Target="../media/image16.svg"/><Relationship Id="rId17" Type="http://schemas.openxmlformats.org/officeDocument/2006/relationships/image" Target="../media/image15.png"/><Relationship Id="rId25" Type="http://schemas.openxmlformats.org/officeDocument/2006/relationships/image" Target="../media/image29.svg"/><Relationship Id="rId3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svg"/><Relationship Id="rId20" Type="http://schemas.openxmlformats.org/officeDocument/2006/relationships/image" Target="../media/image17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24" Type="http://schemas.openxmlformats.org/officeDocument/2006/relationships/image" Target="../media/image19.png"/><Relationship Id="rId32" Type="http://schemas.openxmlformats.org/officeDocument/2006/relationships/image" Target="../media/image24.png"/><Relationship Id="rId37" Type="http://schemas.openxmlformats.org/officeDocument/2006/relationships/image" Target="../media/image27.png"/><Relationship Id="rId5" Type="http://schemas.openxmlformats.org/officeDocument/2006/relationships/image" Target="../media/image8.png"/><Relationship Id="rId15" Type="http://schemas.openxmlformats.org/officeDocument/2006/relationships/image" Target="../media/image14.png"/><Relationship Id="rId23" Type="http://schemas.openxmlformats.org/officeDocument/2006/relationships/image" Target="../media/image27.svg"/><Relationship Id="rId28" Type="http://schemas.openxmlformats.org/officeDocument/2006/relationships/image" Target="../media/image21.png"/><Relationship Id="rId36" Type="http://schemas.openxmlformats.org/officeDocument/2006/relationships/image" Target="../media/image40.svg"/><Relationship Id="rId10" Type="http://schemas.openxmlformats.org/officeDocument/2006/relationships/image" Target="../media/image14.sv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8.svg"/><Relationship Id="rId9" Type="http://schemas.openxmlformats.org/officeDocument/2006/relationships/image" Target="../media/image11.png"/><Relationship Id="rId14" Type="http://schemas.openxmlformats.org/officeDocument/2006/relationships/image" Target="../media/image18.svg"/><Relationship Id="rId22" Type="http://schemas.openxmlformats.org/officeDocument/2006/relationships/image" Target="../media/image18.png"/><Relationship Id="rId27" Type="http://schemas.openxmlformats.org/officeDocument/2006/relationships/image" Target="../media/image31.svg"/><Relationship Id="rId30" Type="http://schemas.openxmlformats.org/officeDocument/2006/relationships/image" Target="../media/image23.png"/><Relationship Id="rId35" Type="http://schemas.openxmlformats.org/officeDocument/2006/relationships/image" Target="../media/image26.png"/><Relationship Id="rId8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7.png"/><Relationship Id="rId4" Type="http://schemas.openxmlformats.org/officeDocument/2006/relationships/image" Target="../media/image3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417163" y="957550"/>
            <a:ext cx="8203734" cy="1525346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lvl="0" indent="-209550" algn="ctr"/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Energy-Efficient UAV Flight Planning for a General </a:t>
            </a:r>
            <a:r>
              <a:rPr lang="en-US" altLang="zh-CN" sz="32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3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-Visiting Problem with a Practical Energy Model</a:t>
            </a:r>
            <a:endParaRPr sz="3300" b="1" i="0" u="none" strike="noStrike" cap="none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479729" y="2482895"/>
            <a:ext cx="8141168" cy="1334891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algn="r"/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Jianping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Huang, 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Feng Shan,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Runqun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Xiong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algn="r"/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Yuchao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Shao, </a:t>
            </a:r>
            <a:r>
              <a:rPr lang="en-US" altLang="zh-CN" sz="2000" b="0" dirty="0" err="1">
                <a:latin typeface="Calibri" panose="020F0502020204030204" pitchFamily="34" charset="0"/>
                <a:cs typeface="Calibri" panose="020F0502020204030204" pitchFamily="34" charset="0"/>
              </a:rPr>
              <a:t>Junzhou</a:t>
            </a:r>
            <a:r>
              <a:rPr lang="en-US" altLang="zh-CN" sz="2000" b="0" dirty="0">
                <a:latin typeface="Calibri" panose="020F0502020204030204" pitchFamily="34" charset="0"/>
                <a:cs typeface="Calibri" panose="020F0502020204030204" pitchFamily="34" charset="0"/>
              </a:rPr>
              <a:t> Luo </a:t>
            </a:r>
          </a:p>
          <a:p>
            <a:pPr algn="r">
              <a:spcBef>
                <a:spcPts val="1600"/>
              </a:spcBef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Southeast University, Nanjing, China </a:t>
            </a:r>
          </a:p>
          <a:p>
            <a:pPr marL="0" marR="0" lvl="0" indent="-133350" algn="l" rtl="0">
              <a:lnSpc>
                <a:spcPct val="90000"/>
              </a:lnSpc>
              <a:spcBef>
                <a:spcPts val="0"/>
              </a:spcBef>
              <a:buClr>
                <a:srgbClr val="7F7F7F"/>
              </a:buClr>
              <a:buSzPct val="100000"/>
              <a:buFont typeface="Arial"/>
              <a:buNone/>
            </a:pPr>
            <a:endParaRPr sz="2000" b="1" i="1" u="none" strike="noStrike" cap="none" dirty="0">
              <a:solidFill>
                <a:srgbClr val="7F7F7F"/>
              </a:solidFill>
              <a:latin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4" y="286425"/>
            <a:ext cx="1440000" cy="71630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567546" y="3872345"/>
            <a:ext cx="227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July 19, 2021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System 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59831" y="3849024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Rasterize region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793157" y="1635384"/>
            <a:ext cx="3600000" cy="2099542"/>
            <a:chOff x="2763192" y="1615184"/>
            <a:chExt cx="3600000" cy="2099542"/>
          </a:xfrm>
        </p:grpSpPr>
        <p:grpSp>
          <p:nvGrpSpPr>
            <p:cNvPr id="3" name="组合 2"/>
            <p:cNvGrpSpPr/>
            <p:nvPr/>
          </p:nvGrpSpPr>
          <p:grpSpPr>
            <a:xfrm>
              <a:off x="2763192" y="1615184"/>
              <a:ext cx="3600000" cy="2099542"/>
              <a:chOff x="2763192" y="1615184"/>
              <a:chExt cx="3600000" cy="2099542"/>
            </a:xfrm>
          </p:grpSpPr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3134D6AC-7641-44A9-8ECD-7CAAD32E1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544" y="1615184"/>
                <a:ext cx="0" cy="2085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DAB6BE06-9FEF-47DC-8E6F-0ED30057F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4564" y="1762201"/>
                <a:ext cx="1119585" cy="1127605"/>
                <a:chOff x="9538573" y="4166424"/>
                <a:chExt cx="1512000" cy="1512000"/>
              </a:xfrm>
            </p:grpSpPr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51137B2C-E305-4F5A-891C-4EB2966EF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星形: 五角 35">
                  <a:extLst>
                    <a:ext uri="{FF2B5EF4-FFF2-40B4-BE49-F238E27FC236}">
                      <a16:creationId xmlns:a16="http://schemas.microsoft.com/office/drawing/2014/main" id="{453907E7-865E-468A-85DC-40A52C36A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7EE94DE4-31AF-49B2-BFFC-2CC94FDB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192" y="1770325"/>
                <a:ext cx="359431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380ECB0F-58B3-417B-910D-6D88A3B74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192" y="2667570"/>
                <a:ext cx="3588979" cy="5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AB89659F-88BA-4617-9140-457ECFA66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192" y="3340983"/>
                <a:ext cx="3600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9F36464B-F934-4F23-9393-6B3C784BE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7167" y="1626499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A50B5309-84BF-4C63-BE19-CB11CDB07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789" y="1624007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E25A3473-EAB9-46C1-A7C9-FD09E5692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3033" y="1620713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D0F9AFE0-98C2-4438-85B2-4E835CB73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656" y="1626499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543A04EC-257F-41C4-A55B-2B874A7AF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0278" y="1619842"/>
                <a:ext cx="0" cy="209125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721E9D95-EC75-4356-AEDC-A1C73BDD23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90101" y="1828777"/>
                <a:ext cx="964612" cy="971522"/>
                <a:chOff x="9538573" y="4166424"/>
                <a:chExt cx="1512000" cy="1512000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249408AE-B3C2-4FA3-AE02-504E3A66B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星形: 五角 33">
                  <a:extLst>
                    <a:ext uri="{FF2B5EF4-FFF2-40B4-BE49-F238E27FC236}">
                      <a16:creationId xmlns:a16="http://schemas.microsoft.com/office/drawing/2014/main" id="{DD9CA4FB-C2A1-4C7B-AB44-ACA7092F14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E6BEED83-6B91-4693-AA53-0C54E0ABDD0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84495" y="2905945"/>
                <a:ext cx="726978" cy="732186"/>
                <a:chOff x="9866189" y="3936944"/>
                <a:chExt cx="1420516" cy="1420516"/>
              </a:xfrm>
            </p:grpSpPr>
            <p:sp>
              <p:nvSpPr>
                <p:cNvPr id="237" name="椭圆 236">
                  <a:extLst>
                    <a:ext uri="{FF2B5EF4-FFF2-40B4-BE49-F238E27FC236}">
                      <a16:creationId xmlns:a16="http://schemas.microsoft.com/office/drawing/2014/main" id="{4F7D76D6-30B2-423D-987E-1624C7B6D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66189" y="3936944"/>
                  <a:ext cx="1420516" cy="142051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星形: 五角 31">
                  <a:extLst>
                    <a:ext uri="{FF2B5EF4-FFF2-40B4-BE49-F238E27FC236}">
                      <a16:creationId xmlns:a16="http://schemas.microsoft.com/office/drawing/2014/main" id="{B26F620E-993D-4F9D-A6E4-C8E9679F0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66759" y="4527025"/>
                  <a:ext cx="209842" cy="209843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93959C74-1A8B-40EB-95BF-D22CFEB4F7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49066" y="2203858"/>
                <a:ext cx="1119585" cy="1127605"/>
                <a:chOff x="9510807" y="4119074"/>
                <a:chExt cx="1512000" cy="1512000"/>
              </a:xfrm>
            </p:grpSpPr>
            <p:sp>
              <p:nvSpPr>
                <p:cNvPr id="235" name="椭圆 234">
                  <a:extLst>
                    <a:ext uri="{FF2B5EF4-FFF2-40B4-BE49-F238E27FC236}">
                      <a16:creationId xmlns:a16="http://schemas.microsoft.com/office/drawing/2014/main" id="{C8A4FE3C-2544-40EC-B77C-2A49ADB29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10807" y="411907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星形: 五角 29">
                  <a:extLst>
                    <a:ext uri="{FF2B5EF4-FFF2-40B4-BE49-F238E27FC236}">
                      <a16:creationId xmlns:a16="http://schemas.microsoft.com/office/drawing/2014/main" id="{88754760-E6C4-41E1-81C3-0354EF964C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5A25946-1576-419A-A81A-E5D6273C9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930" y="1626499"/>
                <a:ext cx="3588980" cy="20748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3" name="图形 27">
                <a:extLst>
                  <a:ext uri="{FF2B5EF4-FFF2-40B4-BE49-F238E27FC236}">
                    <a16:creationId xmlns:a16="http://schemas.microsoft.com/office/drawing/2014/main" id="{89E81BC6-59CF-414D-A749-D5D64354F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3278" y="2027067"/>
                <a:ext cx="480148" cy="264980"/>
              </a:xfrm>
              <a:prstGeom prst="rect">
                <a:avLst/>
              </a:prstGeom>
            </p:spPr>
          </p:pic>
          <p:grpSp>
            <p:nvGrpSpPr>
              <p:cNvPr id="164" name="组合 163"/>
              <p:cNvGrpSpPr/>
              <p:nvPr/>
            </p:nvGrpSpPr>
            <p:grpSpPr>
              <a:xfrm>
                <a:off x="2763192" y="1617908"/>
                <a:ext cx="3594316" cy="2096818"/>
                <a:chOff x="324000" y="57967"/>
                <a:chExt cx="11537128" cy="6730422"/>
              </a:xfrm>
            </p:grpSpPr>
            <p:cxnSp>
              <p:nvCxnSpPr>
                <p:cNvPr id="166" name="直接连接符 165">
                  <a:extLst>
                    <a:ext uri="{FF2B5EF4-FFF2-40B4-BE49-F238E27FC236}">
                      <a16:creationId xmlns:a16="http://schemas.microsoft.com/office/drawing/2014/main" id="{E747B2B5-0C39-4939-8DC9-986E83608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5389" y="85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连接符 166">
                  <a:extLst>
                    <a:ext uri="{FF2B5EF4-FFF2-40B4-BE49-F238E27FC236}">
                      <a16:creationId xmlns:a16="http://schemas.microsoft.com/office/drawing/2014/main" id="{2D3C739E-C5AB-4576-8FDD-79A2AD565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1532" y="77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连接符 167">
                  <a:extLst>
                    <a:ext uri="{FF2B5EF4-FFF2-40B4-BE49-F238E27FC236}">
                      <a16:creationId xmlns:a16="http://schemas.microsoft.com/office/drawing/2014/main" id="{3134D6AC-7641-44A9-8ECD-7CAAD32E1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600" y="81254"/>
                  <a:ext cx="0" cy="6695492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直接连接符 168">
                  <a:extLst>
                    <a:ext uri="{FF2B5EF4-FFF2-40B4-BE49-F238E27FC236}">
                      <a16:creationId xmlns:a16="http://schemas.microsoft.com/office/drawing/2014/main" id="{D595DDE0-AC5C-48BF-8E84-150C042D9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5600" y="57967"/>
                  <a:ext cx="0" cy="671877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直接连接符 169">
                  <a:extLst>
                    <a:ext uri="{FF2B5EF4-FFF2-40B4-BE49-F238E27FC236}">
                      <a16:creationId xmlns:a16="http://schemas.microsoft.com/office/drawing/2014/main" id="{DEE79CFA-4D39-4420-B0E7-F5036795D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5600" y="69610"/>
                  <a:ext cx="0" cy="669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直接连接符 170">
                  <a:extLst>
                    <a:ext uri="{FF2B5EF4-FFF2-40B4-BE49-F238E27FC236}">
                      <a16:creationId xmlns:a16="http://schemas.microsoft.com/office/drawing/2014/main" id="{FA9E11E2-B4D2-4DF1-A1F1-A6C2EC0D4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1533" y="66970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直接连接符 171">
                  <a:extLst>
                    <a:ext uri="{FF2B5EF4-FFF2-40B4-BE49-F238E27FC236}">
                      <a16:creationId xmlns:a16="http://schemas.microsoft.com/office/drawing/2014/main" id="{AD8AAAFC-6147-42F4-8C3B-F6631B59D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5600" y="77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直接连接符 172">
                  <a:extLst>
                    <a:ext uri="{FF2B5EF4-FFF2-40B4-BE49-F238E27FC236}">
                      <a16:creationId xmlns:a16="http://schemas.microsoft.com/office/drawing/2014/main" id="{A50B5309-84BF-4C63-BE19-CB11CDB0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5600" y="69610"/>
                  <a:ext cx="0" cy="671877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直接连接符 173">
                  <a:extLst>
                    <a:ext uri="{FF2B5EF4-FFF2-40B4-BE49-F238E27FC236}">
                      <a16:creationId xmlns:a16="http://schemas.microsoft.com/office/drawing/2014/main" id="{A50B5309-84BF-4C63-BE19-CB11CDB0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45600" y="85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直接连接符 174">
                  <a:extLst>
                    <a:ext uri="{FF2B5EF4-FFF2-40B4-BE49-F238E27FC236}">
                      <a16:creationId xmlns:a16="http://schemas.microsoft.com/office/drawing/2014/main" id="{233BAC2D-0A80-4886-9501-9BCF12F54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126861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直接连接符 175">
                  <a:extLst>
                    <a:ext uri="{FF2B5EF4-FFF2-40B4-BE49-F238E27FC236}">
                      <a16:creationId xmlns:a16="http://schemas.microsoft.com/office/drawing/2014/main" id="{52A406F0-F442-4B2E-9496-CF4A2F246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198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直接连接符 176">
                  <a:extLst>
                    <a:ext uri="{FF2B5EF4-FFF2-40B4-BE49-F238E27FC236}">
                      <a16:creationId xmlns:a16="http://schemas.microsoft.com/office/drawing/2014/main" id="{12B74D03-8828-4C8D-8D04-0B2DADFAC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2707200"/>
                  <a:ext cx="1152000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直接连接符 177">
                  <a:extLst>
                    <a:ext uri="{FF2B5EF4-FFF2-40B4-BE49-F238E27FC236}">
                      <a16:creationId xmlns:a16="http://schemas.microsoft.com/office/drawing/2014/main" id="{7910D7E5-224D-4064-A991-66C26355F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414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直接连接符 178">
                  <a:extLst>
                    <a:ext uri="{FF2B5EF4-FFF2-40B4-BE49-F238E27FC236}">
                      <a16:creationId xmlns:a16="http://schemas.microsoft.com/office/drawing/2014/main" id="{08CEC2E1-50A4-4B2B-B8FE-88BF04291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486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直接连接符 179">
                  <a:extLst>
                    <a:ext uri="{FF2B5EF4-FFF2-40B4-BE49-F238E27FC236}">
                      <a16:creationId xmlns:a16="http://schemas.microsoft.com/office/drawing/2014/main" id="{9DB5E628-C736-44A2-A5F1-F1ACE75E9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630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1" name="组合 180">
                  <a:extLst>
                    <a:ext uri="{FF2B5EF4-FFF2-40B4-BE49-F238E27FC236}">
                      <a16:creationId xmlns:a16="http://schemas.microsoft.com/office/drawing/2014/main" id="{16DE4F45-E015-4A9D-9F1A-D6681E8C9928}"/>
                    </a:ext>
                  </a:extLst>
                </p:cNvPr>
                <p:cNvGrpSpPr/>
                <p:nvPr/>
              </p:nvGrpSpPr>
              <p:grpSpPr>
                <a:xfrm>
                  <a:off x="2073600" y="1555200"/>
                  <a:ext cx="2302976" cy="1584000"/>
                  <a:chOff x="2073600" y="1555200"/>
                  <a:chExt cx="2302976" cy="1584000"/>
                </a:xfrm>
              </p:grpSpPr>
              <p:sp>
                <p:nvSpPr>
                  <p:cNvPr id="223" name="椭圆 222">
                    <a:extLst>
                      <a:ext uri="{FF2B5EF4-FFF2-40B4-BE49-F238E27FC236}">
                        <a16:creationId xmlns:a16="http://schemas.microsoft.com/office/drawing/2014/main" id="{53AA1D9C-1719-49EB-856E-C1C3B5927B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32AC6B37-DCBF-4C89-AA3D-4A70DE98C2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8052B55E-2C5D-4816-B97B-2F84957FAC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C5CB1AE2-CB1C-459A-80B2-81913B8EA3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76CC1293-8162-4DFD-8185-1B2AE7816A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8" name="椭圆 227">
                    <a:extLst>
                      <a:ext uri="{FF2B5EF4-FFF2-40B4-BE49-F238E27FC236}">
                        <a16:creationId xmlns:a16="http://schemas.microsoft.com/office/drawing/2014/main" id="{B064FC3C-9AFA-4E92-BED0-2FD4923BF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9" name="椭圆 228">
                    <a:extLst>
                      <a:ext uri="{FF2B5EF4-FFF2-40B4-BE49-F238E27FC236}">
                        <a16:creationId xmlns:a16="http://schemas.microsoft.com/office/drawing/2014/main" id="{2AA9A87C-3EEC-4091-88AE-3BB61002C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0625AEC2-554A-47B4-A1B6-2A4866BF7B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1" name="椭圆 230">
                    <a:extLst>
                      <a:ext uri="{FF2B5EF4-FFF2-40B4-BE49-F238E27FC236}">
                        <a16:creationId xmlns:a16="http://schemas.microsoft.com/office/drawing/2014/main" id="{527B263E-E552-4E80-B1C9-175D573CF1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2" name="椭圆 231">
                    <a:extLst>
                      <a:ext uri="{FF2B5EF4-FFF2-40B4-BE49-F238E27FC236}">
                        <a16:creationId xmlns:a16="http://schemas.microsoft.com/office/drawing/2014/main" id="{66139982-CA16-4700-8E6D-A2981B7CC8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3" name="椭圆 232">
                    <a:extLst>
                      <a:ext uri="{FF2B5EF4-FFF2-40B4-BE49-F238E27FC236}">
                        <a16:creationId xmlns:a16="http://schemas.microsoft.com/office/drawing/2014/main" id="{2A0D00CE-62E8-4034-9DEC-942113EF77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4" name="椭圆 233">
                    <a:extLst>
                      <a:ext uri="{FF2B5EF4-FFF2-40B4-BE49-F238E27FC236}">
                        <a16:creationId xmlns:a16="http://schemas.microsoft.com/office/drawing/2014/main" id="{0B740366-EC7C-49A3-92D7-89B7D45EB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2" name="组合 181">
                  <a:extLst>
                    <a:ext uri="{FF2B5EF4-FFF2-40B4-BE49-F238E27FC236}">
                      <a16:creationId xmlns:a16="http://schemas.microsoft.com/office/drawing/2014/main" id="{97C3F677-EAF7-4149-A2B5-D3F48C31C9D9}"/>
                    </a:ext>
                  </a:extLst>
                </p:cNvPr>
                <p:cNvGrpSpPr/>
                <p:nvPr/>
              </p:nvGrpSpPr>
              <p:grpSpPr>
                <a:xfrm>
                  <a:off x="2065236" y="3758199"/>
                  <a:ext cx="2302976" cy="1584000"/>
                  <a:chOff x="2073600" y="1555200"/>
                  <a:chExt cx="2302976" cy="1584000"/>
                </a:xfrm>
              </p:grpSpPr>
              <p:sp>
                <p:nvSpPr>
                  <p:cNvPr id="214" name="椭圆 213">
                    <a:extLst>
                      <a:ext uri="{FF2B5EF4-FFF2-40B4-BE49-F238E27FC236}">
                        <a16:creationId xmlns:a16="http://schemas.microsoft.com/office/drawing/2014/main" id="{855336CC-D4A0-4B41-87CF-B66DEB3BEC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5" name="椭圆 214">
                    <a:extLst>
                      <a:ext uri="{FF2B5EF4-FFF2-40B4-BE49-F238E27FC236}">
                        <a16:creationId xmlns:a16="http://schemas.microsoft.com/office/drawing/2014/main" id="{DE8BBA42-7E5C-496A-AD8C-70F244063E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6" name="椭圆 215">
                    <a:extLst>
                      <a:ext uri="{FF2B5EF4-FFF2-40B4-BE49-F238E27FC236}">
                        <a16:creationId xmlns:a16="http://schemas.microsoft.com/office/drawing/2014/main" id="{932DCE8E-06DE-48C8-A230-52DDAC9D1F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7" name="椭圆 216">
                    <a:extLst>
                      <a:ext uri="{FF2B5EF4-FFF2-40B4-BE49-F238E27FC236}">
                        <a16:creationId xmlns:a16="http://schemas.microsoft.com/office/drawing/2014/main" id="{60111B7C-6D21-462F-8003-C7FD4531ED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8" name="椭圆 217">
                    <a:extLst>
                      <a:ext uri="{FF2B5EF4-FFF2-40B4-BE49-F238E27FC236}">
                        <a16:creationId xmlns:a16="http://schemas.microsoft.com/office/drawing/2014/main" id="{2DA234E1-15B3-44F0-895E-A3C9AF69F2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9" name="椭圆 218">
                    <a:extLst>
                      <a:ext uri="{FF2B5EF4-FFF2-40B4-BE49-F238E27FC236}">
                        <a16:creationId xmlns:a16="http://schemas.microsoft.com/office/drawing/2014/main" id="{DFC44DB9-8AC4-4377-85A8-472AC63C1B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0" name="椭圆 219">
                    <a:extLst>
                      <a:ext uri="{FF2B5EF4-FFF2-40B4-BE49-F238E27FC236}">
                        <a16:creationId xmlns:a16="http://schemas.microsoft.com/office/drawing/2014/main" id="{741B34AE-0557-4071-ACB1-4A2A5F7D81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0F75F8BE-6A7A-4409-A4C2-E7A2CD7031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2" name="椭圆 221">
                    <a:extLst>
                      <a:ext uri="{FF2B5EF4-FFF2-40B4-BE49-F238E27FC236}">
                        <a16:creationId xmlns:a16="http://schemas.microsoft.com/office/drawing/2014/main" id="{F71AACAE-C0B0-41FD-B567-6C8E250101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3" name="组合 182">
                  <a:extLst>
                    <a:ext uri="{FF2B5EF4-FFF2-40B4-BE49-F238E27FC236}">
                      <a16:creationId xmlns:a16="http://schemas.microsoft.com/office/drawing/2014/main" id="{66F645A5-880C-40D4-BC58-A06D3FD76E5D}"/>
                    </a:ext>
                  </a:extLst>
                </p:cNvPr>
                <p:cNvGrpSpPr/>
                <p:nvPr/>
              </p:nvGrpSpPr>
              <p:grpSpPr>
                <a:xfrm>
                  <a:off x="4982593" y="3006710"/>
                  <a:ext cx="142976" cy="1584000"/>
                  <a:chOff x="2073600" y="1555200"/>
                  <a:chExt cx="142976" cy="1584000"/>
                </a:xfrm>
              </p:grpSpPr>
              <p:sp>
                <p:nvSpPr>
                  <p:cNvPr id="211" name="椭圆 210">
                    <a:extLst>
                      <a:ext uri="{FF2B5EF4-FFF2-40B4-BE49-F238E27FC236}">
                        <a16:creationId xmlns:a16="http://schemas.microsoft.com/office/drawing/2014/main" id="{CEF0241D-A57E-463F-887F-FA49BF5489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2" name="椭圆 211">
                    <a:extLst>
                      <a:ext uri="{FF2B5EF4-FFF2-40B4-BE49-F238E27FC236}">
                        <a16:creationId xmlns:a16="http://schemas.microsoft.com/office/drawing/2014/main" id="{2F5F31EA-D8D6-4B7E-90C6-6D060ECEA2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3" name="椭圆 212">
                    <a:extLst>
                      <a:ext uri="{FF2B5EF4-FFF2-40B4-BE49-F238E27FC236}">
                        <a16:creationId xmlns:a16="http://schemas.microsoft.com/office/drawing/2014/main" id="{20F393DC-A108-4B4C-97FF-96A70C124D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4" name="组合 183">
                  <a:extLst>
                    <a:ext uri="{FF2B5EF4-FFF2-40B4-BE49-F238E27FC236}">
                      <a16:creationId xmlns:a16="http://schemas.microsoft.com/office/drawing/2014/main" id="{753D6EDF-9969-4F46-92F1-8EBF839C16D9}"/>
                    </a:ext>
                  </a:extLst>
                </p:cNvPr>
                <p:cNvGrpSpPr/>
                <p:nvPr/>
              </p:nvGrpSpPr>
              <p:grpSpPr>
                <a:xfrm>
                  <a:off x="8566409" y="4494556"/>
                  <a:ext cx="1582976" cy="1584000"/>
                  <a:chOff x="2073600" y="1555200"/>
                  <a:chExt cx="1582976" cy="1584000"/>
                </a:xfrm>
              </p:grpSpPr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4D32665D-8D75-4EE7-AF13-79DACB2B52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6559EC01-6624-439D-8E6A-F94DC8BE06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1D12A23C-C280-4AA1-86C6-4808BE912B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6" name="椭圆 205">
                    <a:extLst>
                      <a:ext uri="{FF2B5EF4-FFF2-40B4-BE49-F238E27FC236}">
                        <a16:creationId xmlns:a16="http://schemas.microsoft.com/office/drawing/2014/main" id="{5E7088FA-D4A6-4A4A-AEDF-EE3E594E71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7" name="椭圆 206">
                    <a:extLst>
                      <a:ext uri="{FF2B5EF4-FFF2-40B4-BE49-F238E27FC236}">
                        <a16:creationId xmlns:a16="http://schemas.microsoft.com/office/drawing/2014/main" id="{DF677F08-4676-47C6-9FBA-5F55C1747A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8" name="椭圆 207">
                    <a:extLst>
                      <a:ext uri="{FF2B5EF4-FFF2-40B4-BE49-F238E27FC236}">
                        <a16:creationId xmlns:a16="http://schemas.microsoft.com/office/drawing/2014/main" id="{2C23AC81-3D01-4A78-B336-6A658DBBA8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9" name="椭圆 208">
                    <a:extLst>
                      <a:ext uri="{FF2B5EF4-FFF2-40B4-BE49-F238E27FC236}">
                        <a16:creationId xmlns:a16="http://schemas.microsoft.com/office/drawing/2014/main" id="{E8AF85BC-8E7B-4B6D-9515-D2DBA087EB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10" name="椭圆 209">
                    <a:extLst>
                      <a:ext uri="{FF2B5EF4-FFF2-40B4-BE49-F238E27FC236}">
                        <a16:creationId xmlns:a16="http://schemas.microsoft.com/office/drawing/2014/main" id="{735B8EAA-335A-47CD-BE24-974F82C2C2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5" name="组合 184">
                  <a:extLst>
                    <a:ext uri="{FF2B5EF4-FFF2-40B4-BE49-F238E27FC236}">
                      <a16:creationId xmlns:a16="http://schemas.microsoft.com/office/drawing/2014/main" id="{186AF7BE-515A-46CE-BB18-832F0FF6D700}"/>
                    </a:ext>
                  </a:extLst>
                </p:cNvPr>
                <p:cNvGrpSpPr/>
                <p:nvPr/>
              </p:nvGrpSpPr>
              <p:grpSpPr>
                <a:xfrm>
                  <a:off x="8554112" y="848904"/>
                  <a:ext cx="1582976" cy="1584000"/>
                  <a:chOff x="2073600" y="1555200"/>
                  <a:chExt cx="1582976" cy="1584000"/>
                </a:xfrm>
              </p:grpSpPr>
              <p:sp>
                <p:nvSpPr>
                  <p:cNvPr id="196" name="椭圆 195">
                    <a:extLst>
                      <a:ext uri="{FF2B5EF4-FFF2-40B4-BE49-F238E27FC236}">
                        <a16:creationId xmlns:a16="http://schemas.microsoft.com/office/drawing/2014/main" id="{4CB4B223-905F-4769-8823-499D7EB71D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椭圆 196">
                    <a:extLst>
                      <a:ext uri="{FF2B5EF4-FFF2-40B4-BE49-F238E27FC236}">
                        <a16:creationId xmlns:a16="http://schemas.microsoft.com/office/drawing/2014/main" id="{5A93D391-BA79-4A18-88D4-CDAB77EFB7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8" name="椭圆 197">
                    <a:extLst>
                      <a:ext uri="{FF2B5EF4-FFF2-40B4-BE49-F238E27FC236}">
                        <a16:creationId xmlns:a16="http://schemas.microsoft.com/office/drawing/2014/main" id="{29622595-FF61-48FC-969F-DEEC43B587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椭圆 198">
                    <a:extLst>
                      <a:ext uri="{FF2B5EF4-FFF2-40B4-BE49-F238E27FC236}">
                        <a16:creationId xmlns:a16="http://schemas.microsoft.com/office/drawing/2014/main" id="{538DC0C0-F583-4DFD-BCF7-043C458A2C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0" name="椭圆 199">
                    <a:extLst>
                      <a:ext uri="{FF2B5EF4-FFF2-40B4-BE49-F238E27FC236}">
                        <a16:creationId xmlns:a16="http://schemas.microsoft.com/office/drawing/2014/main" id="{CED5425C-FA50-482D-9CB4-998869C59E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1" name="椭圆 200">
                    <a:extLst>
                      <a:ext uri="{FF2B5EF4-FFF2-40B4-BE49-F238E27FC236}">
                        <a16:creationId xmlns:a16="http://schemas.microsoft.com/office/drawing/2014/main" id="{4A88CF4B-C7C9-42F1-A274-D3A74BB0BF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0F289D78-A4E3-407D-B863-CF745B09AB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86" name="椭圆 185">
                  <a:extLst>
                    <a:ext uri="{FF2B5EF4-FFF2-40B4-BE49-F238E27FC236}">
                      <a16:creationId xmlns:a16="http://schemas.microsoft.com/office/drawing/2014/main" id="{F7943221-762C-4FC4-A57A-A78A271D5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67053" y="304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7" name="椭圆 186">
                  <a:extLst>
                    <a:ext uri="{FF2B5EF4-FFF2-40B4-BE49-F238E27FC236}">
                      <a16:creationId xmlns:a16="http://schemas.microsoft.com/office/drawing/2014/main" id="{AF39907E-A3BF-4E84-A2F3-AD459F7420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87053" y="304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8" name="椭圆 187">
                  <a:extLst>
                    <a:ext uri="{FF2B5EF4-FFF2-40B4-BE49-F238E27FC236}">
                      <a16:creationId xmlns:a16="http://schemas.microsoft.com/office/drawing/2014/main" id="{A6031B97-7EF9-4AEC-AD89-65A1CD0AB6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07053" y="304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9" name="椭圆 188">
                  <a:extLst>
                    <a:ext uri="{FF2B5EF4-FFF2-40B4-BE49-F238E27FC236}">
                      <a16:creationId xmlns:a16="http://schemas.microsoft.com/office/drawing/2014/main" id="{424DAEDE-F63B-49F3-AA03-13ABA808E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67053" y="448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0" name="椭圆 189">
                  <a:extLst>
                    <a:ext uri="{FF2B5EF4-FFF2-40B4-BE49-F238E27FC236}">
                      <a16:creationId xmlns:a16="http://schemas.microsoft.com/office/drawing/2014/main" id="{FA79796E-12C7-4976-8DCD-0E54FE77B6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87053" y="448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1" name="组合 190">
                  <a:extLst>
                    <a:ext uri="{FF2B5EF4-FFF2-40B4-BE49-F238E27FC236}">
                      <a16:creationId xmlns:a16="http://schemas.microsoft.com/office/drawing/2014/main" id="{E6FEA630-925C-40C9-9573-5BB2AD15AA6C}"/>
                    </a:ext>
                  </a:extLst>
                </p:cNvPr>
                <p:cNvGrpSpPr/>
                <p:nvPr/>
              </p:nvGrpSpPr>
              <p:grpSpPr>
                <a:xfrm>
                  <a:off x="2065236" y="845233"/>
                  <a:ext cx="1582976" cy="144000"/>
                  <a:chOff x="2073600" y="2275200"/>
                  <a:chExt cx="1582976" cy="144000"/>
                </a:xfrm>
              </p:grpSpPr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11671956-712B-4FEA-B908-911E9AF46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4" name="椭圆 193">
                    <a:extLst>
                      <a:ext uri="{FF2B5EF4-FFF2-40B4-BE49-F238E27FC236}">
                        <a16:creationId xmlns:a16="http://schemas.microsoft.com/office/drawing/2014/main" id="{CB71AA24-6E05-4521-B0ED-E3242DF997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5" name="椭圆 194">
                    <a:extLst>
                      <a:ext uri="{FF2B5EF4-FFF2-40B4-BE49-F238E27FC236}">
                        <a16:creationId xmlns:a16="http://schemas.microsoft.com/office/drawing/2014/main" id="{3E4D9520-51CE-48DE-B9C7-2C61991B7A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92" name="椭圆 191">
                  <a:extLst>
                    <a:ext uri="{FF2B5EF4-FFF2-40B4-BE49-F238E27FC236}">
                      <a16:creationId xmlns:a16="http://schemas.microsoft.com/office/drawing/2014/main" id="{D9F14695-1E8C-40B3-917F-9D16CDA33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1636" y="226991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" name="矩形 4"/>
              <p:cNvSpPr/>
              <p:nvPr/>
            </p:nvSpPr>
            <p:spPr>
              <a:xfrm>
                <a:off x="2829545" y="3366985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region</a:t>
                </a:r>
                <a:endParaRPr lang="zh-CN" altLang="en-US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3007651">
                <a:off x="5686604" y="2277380"/>
                <a:ext cx="246268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05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9" name="直接箭头连接符 98"/>
              <p:cNvCxnSpPr/>
              <p:nvPr/>
            </p:nvCxnSpPr>
            <p:spPr>
              <a:xfrm>
                <a:off x="5607126" y="2372365"/>
                <a:ext cx="308095" cy="28565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1" name="矩形 100"/>
            <p:cNvSpPr/>
            <p:nvPr/>
          </p:nvSpPr>
          <p:spPr>
            <a:xfrm>
              <a:off x="3464709" y="2061717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1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3619605" y="2534902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2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5250557" y="2331853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3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5309280" y="2989708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4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6" name="矩形 105"/>
          <p:cNvSpPr/>
          <p:nvPr/>
        </p:nvSpPr>
        <p:spPr>
          <a:xfrm>
            <a:off x="618360" y="1404592"/>
            <a:ext cx="396014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Rasterize the region at a certain granularity.</a:t>
            </a:r>
          </a:p>
          <a:p>
            <a:pPr marL="342900" indent="-342900">
              <a:lnSpc>
                <a:spcPct val="125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Take grid centers that fall within each </a:t>
            </a:r>
            <a:r>
              <a:rPr lang="en-US" altLang="zh-CN" sz="2400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PoI</a:t>
            </a:r>
            <a:r>
              <a:rPr lang="en-US" altLang="zh-C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range as its candidate waypoints.</a:t>
            </a:r>
          </a:p>
          <a:p>
            <a:pPr marL="342900" indent="-342900">
              <a:lnSpc>
                <a:spcPct val="125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Waypoints may overlap.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Energy consumption model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297611" y="1384993"/>
            <a:ext cx="4856280" cy="452654"/>
          </a:xfrm>
        </p:spPr>
        <p:txBody>
          <a:bodyPr/>
          <a:lstStyle/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Straight flight energy consumption:</a:t>
            </a:r>
          </a:p>
          <a:p>
            <a:pPr marL="63500" indent="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100975" y="1862895"/>
            <a:ext cx="3588980" cy="2074879"/>
            <a:chOff x="2766930" y="1626499"/>
            <a:chExt cx="3588980" cy="20748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AB6BE06-9FEF-47DC-8E6F-0ED30057F1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4564" y="1762201"/>
              <a:ext cx="1119585" cy="1127605"/>
              <a:chOff x="9538573" y="4166424"/>
              <a:chExt cx="1512000" cy="151200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1137B2C-E305-4F5A-891C-4EB2966EF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38573" y="4166424"/>
                <a:ext cx="1512000" cy="151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星形: 五角 35">
                <a:extLst>
                  <a:ext uri="{FF2B5EF4-FFF2-40B4-BE49-F238E27FC236}">
                    <a16:creationId xmlns:a16="http://schemas.microsoft.com/office/drawing/2014/main" id="{453907E7-865E-468A-85DC-40A52C36A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00594" y="4832424"/>
                <a:ext cx="180000" cy="180000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1E9D95-EC75-4356-AEDC-A1C73BDD2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0101" y="1828777"/>
              <a:ext cx="964612" cy="971522"/>
              <a:chOff x="9538573" y="4166424"/>
              <a:chExt cx="1512000" cy="1512000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49408AE-B3C2-4FA3-AE02-504E3A66B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38573" y="4166424"/>
                <a:ext cx="1512000" cy="151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星形: 五角 33">
                <a:extLst>
                  <a:ext uri="{FF2B5EF4-FFF2-40B4-BE49-F238E27FC236}">
                    <a16:creationId xmlns:a16="http://schemas.microsoft.com/office/drawing/2014/main" id="{DD9CA4FB-C2A1-4C7B-AB44-ACA7092F14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00594" y="4832424"/>
                <a:ext cx="180000" cy="180000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6BEED83-6B91-4693-AA53-0C54E0ABDD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4495" y="2905945"/>
              <a:ext cx="726978" cy="732186"/>
              <a:chOff x="9866189" y="3936944"/>
              <a:chExt cx="1420516" cy="142051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4F7D76D6-30B2-423D-987E-1624C7B6D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6189" y="3936944"/>
                <a:ext cx="1420516" cy="142051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星形: 五角 31">
                <a:extLst>
                  <a:ext uri="{FF2B5EF4-FFF2-40B4-BE49-F238E27FC236}">
                    <a16:creationId xmlns:a16="http://schemas.microsoft.com/office/drawing/2014/main" id="{B26F620E-993D-4F9D-A6E4-C8E9679F0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66759" y="4527025"/>
                <a:ext cx="209842" cy="209843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3959C74-1A8B-40EB-95BF-D22CFEB4F7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9066" y="2203858"/>
              <a:ext cx="1119585" cy="1127605"/>
              <a:chOff x="9510807" y="4119074"/>
              <a:chExt cx="1512000" cy="1512000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8A4FE3C-2544-40EC-B77C-2A49ADB29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10807" y="4119074"/>
                <a:ext cx="1512000" cy="151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星形: 五角 29">
                <a:extLst>
                  <a:ext uri="{FF2B5EF4-FFF2-40B4-BE49-F238E27FC236}">
                    <a16:creationId xmlns:a16="http://schemas.microsoft.com/office/drawing/2014/main" id="{88754760-E6C4-41E1-81C3-0354EF964C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00594" y="4832424"/>
                <a:ext cx="180000" cy="180000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A25946-1576-419A-A81A-E5D6273C9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6930" y="1626499"/>
              <a:ext cx="3588980" cy="207487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形 27">
              <a:extLst>
                <a:ext uri="{FF2B5EF4-FFF2-40B4-BE49-F238E27FC236}">
                  <a16:creationId xmlns:a16="http://schemas.microsoft.com/office/drawing/2014/main" id="{89E81BC6-59CF-414D-A749-D5D64354F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549108" y="2027015"/>
              <a:ext cx="480148" cy="264980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3AA1D9C-1719-49EB-856E-C1C3B5927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8268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2AC6B37-DCBF-4C89-AA3D-4A70DE98C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579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052B55E-2C5D-4816-B97B-2F84957FA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6891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5CB1AE2-CB1C-459A-80B2-81913B8E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202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CC1293-8162-4DFD-8185-1B2AE7816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8268" y="230867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064FC3C-9AFA-4E92-BED0-2FD4923BF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8268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AA9A87C-3EEC-4091-88AE-3BB61002C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579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625AEC2-554A-47B4-A1B6-2A4866BF7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579" y="2308672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27B263E-E552-4E80-B1C9-175D573CF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202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6139982-CA16-4700-8E6D-A2981B7CC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6891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A0D00CE-62E8-4034-9DEC-942113EF77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6891" y="2308672"/>
              <a:ext cx="44543" cy="448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740366-EC7C-49A3-92D7-89B7D45EB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202" y="2308672"/>
              <a:ext cx="44543" cy="4486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55336CC-D4A0-4B41-87CF-B66DEB3BE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5663" y="2770691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E8BBA42-7E5C-496A-AD8C-70F244063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974" y="2770691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32DCE8E-06DE-48C8-A230-52DDAC9D1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286" y="2770691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0111B7C-6D21-462F-8003-C7FD4531E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8597" y="277069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DA234E1-15B3-44F0-895E-A3C9AF69F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974" y="299500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FC44DB9-8AC4-4377-85A8-472AC63C1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8597" y="3219314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41B34AE-0557-4071-ACB1-4A2A5F7D8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286" y="3219314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F75F8BE-6A7A-4409-A4C2-E7A2CD70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286" y="299500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71AACAE-C0B0-41FD-B567-6C8E25010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8597" y="299500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645A5-880C-40D4-BC58-A06D3FD76E5D}"/>
                </a:ext>
              </a:extLst>
            </p:cNvPr>
            <p:cNvGrpSpPr/>
            <p:nvPr/>
          </p:nvGrpSpPr>
          <p:grpSpPr>
            <a:xfrm>
              <a:off x="4214546" y="2536569"/>
              <a:ext cx="44543" cy="493485"/>
              <a:chOff x="2073600" y="1555200"/>
              <a:chExt cx="142976" cy="158400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CEF0241D-A57E-463F-887F-FA49BF548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F5F31EA-D8D6-4B7E-90C6-6D060ECEA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0F393DC-A108-4B4C-97FF-96A70C124D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53D6EDF-9969-4F46-92F1-8EBF839C16D9}"/>
                </a:ext>
              </a:extLst>
            </p:cNvPr>
            <p:cNvGrpSpPr/>
            <p:nvPr/>
          </p:nvGrpSpPr>
          <p:grpSpPr>
            <a:xfrm>
              <a:off x="5331060" y="3000098"/>
              <a:ext cx="493166" cy="493485"/>
              <a:chOff x="2073600" y="1555200"/>
              <a:chExt cx="1582976" cy="1584000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32665D-8D75-4EE7-AF13-79DACB2B52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559EC01-6624-439D-8E6A-F94DC8BE0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D12A23C-C280-4AA1-86C6-4808BE912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E7088FA-D4A6-4A4A-AEDF-EE3E594E71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F677F08-4676-47C6-9FBA-5F55C1747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C23AC81-3D01-4A78-B336-6A658DBBA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8AF85BC-8E7B-4B6D-9515-D2DBA087EB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35B8EAA-335A-47CD-BE24-974F82C2C2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86AF7BE-515A-46CE-BB18-832F0FF6D700}"/>
                </a:ext>
              </a:extLst>
            </p:cNvPr>
            <p:cNvGrpSpPr/>
            <p:nvPr/>
          </p:nvGrpSpPr>
          <p:grpSpPr>
            <a:xfrm>
              <a:off x="5327229" y="1864319"/>
              <a:ext cx="493166" cy="493485"/>
              <a:chOff x="2073600" y="1555200"/>
              <a:chExt cx="1582976" cy="1584000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CB4B223-905F-4769-8823-499D7EB71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5A93D391-BA79-4A18-88D4-CDAB77EFB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9622595-FF61-48FC-969F-DEEC43B587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38DC0C0-F583-4DFD-BCF7-043C458A2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ED5425C-FA50-482D-9CB4-998869C59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4A88CF4B-C7C9-42F1-A274-D3A74BB0BF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F289D78-A4E3-407D-B863-CF745B09A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943221-762C-4FC4-A57A-A78A271D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261" y="2547147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F39907E-A3BF-4E84-A2F3-AD459F74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5572" y="2547147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6031B97-7EF9-4AEC-AD89-65A1CD0AB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9883" y="2547147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4DAEDE-F63B-49F3-AA03-13ABA808E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261" y="2995769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79796E-12C7-4976-8DCD-0E54FE77B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5572" y="2995769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6FEA630-925C-40C9-9573-5BB2AD15AA6C}"/>
                </a:ext>
              </a:extLst>
            </p:cNvPr>
            <p:cNvGrpSpPr/>
            <p:nvPr/>
          </p:nvGrpSpPr>
          <p:grpSpPr>
            <a:xfrm>
              <a:off x="3305663" y="1863175"/>
              <a:ext cx="493166" cy="44862"/>
              <a:chOff x="2073600" y="2275200"/>
              <a:chExt cx="1582976" cy="14400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1671956-712B-4FEA-B908-911E9AF46E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B71AA24-6E05-4521-B0ED-E3242DF99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3E4D9520-51CE-48DE-B9C7-2C61991B7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9F14695-1E8C-40B3-917F-9D16CDA33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461" y="2307024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28398" y="3337180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region</a:t>
              </a:r>
              <a:endParaRPr lang="zh-CN" altLang="en-US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22" idx="6"/>
              <a:endCxn id="56" idx="3"/>
            </p:cNvCxnSpPr>
            <p:nvPr/>
          </p:nvCxnSpPr>
          <p:spPr>
            <a:xfrm flipV="1">
              <a:off x="4025745" y="2126922"/>
              <a:ext cx="1308007" cy="204181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 rot="20874442">
                  <a:off x="4427030" y="1904742"/>
                  <a:ext cx="483177" cy="327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𝒙𝒚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74442">
                  <a:off x="4427030" y="1904742"/>
                  <a:ext cx="483177" cy="3275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 rot="20909016">
                  <a:off x="3739910" y="2123067"/>
                  <a:ext cx="33855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9016">
                  <a:off x="3739910" y="2123067"/>
                  <a:ext cx="33855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 rot="20909016">
                  <a:off x="5276761" y="1948282"/>
                  <a:ext cx="33855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9016">
                  <a:off x="5276761" y="1948282"/>
                  <a:ext cx="33855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 rot="20909016">
                  <a:off x="5143606" y="3167308"/>
                  <a:ext cx="3273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9016">
                  <a:off x="5143606" y="3167308"/>
                  <a:ext cx="32733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/>
              <p:cNvSpPr txBox="1"/>
              <p:nvPr/>
            </p:nvSpPr>
            <p:spPr>
              <a:xfrm>
                <a:off x="1570817" y="2288748"/>
                <a:ext cx="1984326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2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817" y="2288748"/>
                <a:ext cx="1984326" cy="283283"/>
              </a:xfrm>
              <a:prstGeom prst="rect">
                <a:avLst/>
              </a:prstGeom>
              <a:blipFill>
                <a:blip r:embed="rId9"/>
                <a:stretch>
                  <a:fillRect l="-1846" r="-308" b="-19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1528327" y="3195944"/>
                <a:ext cx="1939826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8327" y="3195944"/>
                <a:ext cx="1939826" cy="6249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860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Energy consumption model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5101200" y="1864800"/>
            <a:ext cx="3588980" cy="2074879"/>
            <a:chOff x="2766930" y="1626499"/>
            <a:chExt cx="3588980" cy="2074879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AB6BE06-9FEF-47DC-8E6F-0ED30057F1F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44564" y="1762201"/>
              <a:ext cx="1119585" cy="1127605"/>
              <a:chOff x="9538573" y="4166424"/>
              <a:chExt cx="1512000" cy="1512000"/>
            </a:xfrm>
          </p:grpSpPr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51137B2C-E305-4F5A-891C-4EB2966EF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38573" y="4166424"/>
                <a:ext cx="1512000" cy="151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星形: 五角 35">
                <a:extLst>
                  <a:ext uri="{FF2B5EF4-FFF2-40B4-BE49-F238E27FC236}">
                    <a16:creationId xmlns:a16="http://schemas.microsoft.com/office/drawing/2014/main" id="{453907E7-865E-468A-85DC-40A52C36A4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00594" y="4832424"/>
                <a:ext cx="180000" cy="180000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721E9D95-EC75-4356-AEDC-A1C73BDD234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90101" y="1828777"/>
              <a:ext cx="964612" cy="971522"/>
              <a:chOff x="9538573" y="4166424"/>
              <a:chExt cx="1512000" cy="1512000"/>
            </a:xfrm>
          </p:grpSpPr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249408AE-B3C2-4FA3-AE02-504E3A66B5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38573" y="4166424"/>
                <a:ext cx="1512000" cy="151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星形: 五角 33">
                <a:extLst>
                  <a:ext uri="{FF2B5EF4-FFF2-40B4-BE49-F238E27FC236}">
                    <a16:creationId xmlns:a16="http://schemas.microsoft.com/office/drawing/2014/main" id="{DD9CA4FB-C2A1-4C7B-AB44-ACA7092F14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00594" y="4832424"/>
                <a:ext cx="180000" cy="180000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E6BEED83-6B91-4693-AA53-0C54E0ABDD0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4495" y="2905945"/>
              <a:ext cx="726978" cy="732186"/>
              <a:chOff x="9866189" y="3936944"/>
              <a:chExt cx="1420516" cy="1420516"/>
            </a:xfrm>
          </p:grpSpPr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4F7D76D6-30B2-423D-987E-1624C7B6D02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66189" y="3936944"/>
                <a:ext cx="1420516" cy="142051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星形: 五角 31">
                <a:extLst>
                  <a:ext uri="{FF2B5EF4-FFF2-40B4-BE49-F238E27FC236}">
                    <a16:creationId xmlns:a16="http://schemas.microsoft.com/office/drawing/2014/main" id="{B26F620E-993D-4F9D-A6E4-C8E9679F0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66759" y="4527025"/>
                <a:ext cx="209842" cy="209843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93959C74-1A8B-40EB-95BF-D22CFEB4F7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49066" y="2203858"/>
              <a:ext cx="1119585" cy="1127605"/>
              <a:chOff x="9510807" y="4119074"/>
              <a:chExt cx="1512000" cy="1512000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C8A4FE3C-2544-40EC-B77C-2A49ADB29B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10807" y="4119074"/>
                <a:ext cx="1512000" cy="151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星形: 五角 29">
                <a:extLst>
                  <a:ext uri="{FF2B5EF4-FFF2-40B4-BE49-F238E27FC236}">
                    <a16:creationId xmlns:a16="http://schemas.microsoft.com/office/drawing/2014/main" id="{88754760-E6C4-41E1-81C3-0354EF964C5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200594" y="4832424"/>
                <a:ext cx="180000" cy="180000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5A25946-1576-419A-A81A-E5D6273C90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6930" y="1626499"/>
              <a:ext cx="3588980" cy="2074879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形 27">
              <a:extLst>
                <a:ext uri="{FF2B5EF4-FFF2-40B4-BE49-F238E27FC236}">
                  <a16:creationId xmlns:a16="http://schemas.microsoft.com/office/drawing/2014/main" id="{89E81BC6-59CF-414D-A749-D5D64354F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5549108" y="2027015"/>
              <a:ext cx="480148" cy="264980"/>
            </a:xfrm>
            <a:prstGeom prst="rect">
              <a:avLst/>
            </a:prstGeom>
          </p:spPr>
        </p:pic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53AA1D9C-1719-49EB-856E-C1C3B5927B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8268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2AC6B37-DCBF-4C89-AA3D-4A70DE98C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579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052B55E-2C5D-4816-B97B-2F84957FA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6891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5CB1AE2-CB1C-459A-80B2-81913B8EA3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202" y="208436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CC1293-8162-4DFD-8185-1B2AE7816A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8268" y="230867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064FC3C-9AFA-4E92-BED0-2FD4923BFC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8268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AA9A87C-3EEC-4091-88AE-3BB61002C5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579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625AEC2-554A-47B4-A1B6-2A4866BF7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32579" y="2308672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27B263E-E552-4E80-B1C9-175D573CF1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202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6139982-CA16-4700-8E6D-A2981B7CC8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6891" y="2532984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2A0D00CE-62E8-4034-9DEC-942113EF77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6891" y="2308672"/>
              <a:ext cx="44543" cy="4486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740366-EC7C-49A3-92D7-89B7D45EB2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202" y="2308672"/>
              <a:ext cx="44543" cy="44862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855336CC-D4A0-4B41-87CF-B66DEB3BE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05663" y="2770691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DE8BBA42-7E5C-496A-AD8C-70F244063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974" y="2770691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932DCE8E-06DE-48C8-A230-52DDAC9D1F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286" y="2770691"/>
              <a:ext cx="44543" cy="4486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60111B7C-6D21-462F-8003-C7FD4531ED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8597" y="2770691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2DA234E1-15B3-44F0-895E-A3C9AF69F2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29974" y="299500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FC44DB9-8AC4-4377-85A8-472AC63C1B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8597" y="3219314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741B34AE-0557-4071-ACB1-4A2A5F7D81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286" y="3219314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0F75F8BE-6A7A-4409-A4C2-E7A2CD7031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54286" y="299500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71AACAE-C0B0-41FD-B567-6C8E250101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8597" y="2995002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66F645A5-880C-40D4-BC58-A06D3FD76E5D}"/>
                </a:ext>
              </a:extLst>
            </p:cNvPr>
            <p:cNvGrpSpPr/>
            <p:nvPr/>
          </p:nvGrpSpPr>
          <p:grpSpPr>
            <a:xfrm>
              <a:off x="4214546" y="2536569"/>
              <a:ext cx="44543" cy="493485"/>
              <a:chOff x="2073600" y="1555200"/>
              <a:chExt cx="142976" cy="1584000"/>
            </a:xfrm>
          </p:grpSpPr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id="{CEF0241D-A57E-463F-887F-FA49BF5489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1" name="椭圆 70">
                <a:extLst>
                  <a:ext uri="{FF2B5EF4-FFF2-40B4-BE49-F238E27FC236}">
                    <a16:creationId xmlns:a16="http://schemas.microsoft.com/office/drawing/2014/main" id="{2F5F31EA-D8D6-4B7E-90C6-6D060ECEA2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20F393DC-A108-4B4C-97FF-96A70C124D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753D6EDF-9969-4F46-92F1-8EBF839C16D9}"/>
                </a:ext>
              </a:extLst>
            </p:cNvPr>
            <p:cNvGrpSpPr/>
            <p:nvPr/>
          </p:nvGrpSpPr>
          <p:grpSpPr>
            <a:xfrm>
              <a:off x="5331060" y="3000098"/>
              <a:ext cx="493166" cy="493485"/>
              <a:chOff x="2073600" y="1555200"/>
              <a:chExt cx="1582976" cy="1584000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4D32665D-8D75-4EE7-AF13-79DACB2B52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559EC01-6624-439D-8E6A-F94DC8BE06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1D12A23C-C280-4AA1-86C6-4808BE912B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>
                <a:extLst>
                  <a:ext uri="{FF2B5EF4-FFF2-40B4-BE49-F238E27FC236}">
                    <a16:creationId xmlns:a16="http://schemas.microsoft.com/office/drawing/2014/main" id="{5E7088FA-D4A6-4A4A-AEDF-EE3E594E71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DF677F08-4676-47C6-9FBA-5F55C1747A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2C23AC81-3D01-4A78-B336-6A658DBBA8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E8AF85BC-8E7B-4B6D-9515-D2DBA087EB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735B8EAA-335A-47CD-BE24-974F82C2C2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186AF7BE-515A-46CE-BB18-832F0FF6D700}"/>
                </a:ext>
              </a:extLst>
            </p:cNvPr>
            <p:cNvGrpSpPr/>
            <p:nvPr/>
          </p:nvGrpSpPr>
          <p:grpSpPr>
            <a:xfrm>
              <a:off x="5327229" y="1864319"/>
              <a:ext cx="493166" cy="493485"/>
              <a:chOff x="2073600" y="1555200"/>
              <a:chExt cx="1582976" cy="1584000"/>
            </a:xfrm>
          </p:grpSpPr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4CB4B223-905F-4769-8823-499D7EB71D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155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5A93D391-BA79-4A18-88D4-CDAB77EFB7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29622595-FF61-48FC-969F-DEEC43B587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538DC0C0-F583-4DFD-BCF7-043C458A2C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CED5425C-FA50-482D-9CB4-998869C59E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4A88CF4B-C7C9-42F1-A274-D3A74BB0BF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99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0F289D78-A4E3-407D-B863-CF745B09AB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7943221-762C-4FC4-A57A-A78A271D51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261" y="2547147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AF39907E-A3BF-4E84-A2F3-AD459F742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5572" y="2547147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A6031B97-7EF9-4AEC-AD89-65A1CD0AB6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9883" y="2547147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424DAEDE-F63B-49F3-AA03-13ABA808E6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31261" y="2995769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A79796E-12C7-4976-8DCD-0E54FE77B6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55572" y="2995769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E6FEA630-925C-40C9-9573-5BB2AD15AA6C}"/>
                </a:ext>
              </a:extLst>
            </p:cNvPr>
            <p:cNvGrpSpPr/>
            <p:nvPr/>
          </p:nvGrpSpPr>
          <p:grpSpPr>
            <a:xfrm>
              <a:off x="3305663" y="1863175"/>
              <a:ext cx="493166" cy="44862"/>
              <a:chOff x="2073600" y="2275200"/>
              <a:chExt cx="1582976" cy="144000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11671956-712B-4FEA-B908-911E9AF46E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B71AA24-6E05-4521-B0ED-E3242DF99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3E4D9520-51CE-48DE-B9C7-2C61991B7A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13600" y="2275200"/>
                <a:ext cx="142976" cy="144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D9F14695-1E8C-40B3-917F-9D16CDA33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6461" y="2307024"/>
              <a:ext cx="44543" cy="4486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2828398" y="3337180"/>
              <a:ext cx="72327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region</a:t>
              </a:r>
              <a:endParaRPr lang="zh-CN" altLang="en-US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" name="直接箭头连接符 42"/>
            <p:cNvCxnSpPr>
              <a:stCxn id="22" idx="6"/>
              <a:endCxn id="56" idx="3"/>
            </p:cNvCxnSpPr>
            <p:nvPr/>
          </p:nvCxnSpPr>
          <p:spPr>
            <a:xfrm flipV="1">
              <a:off x="4025745" y="2126922"/>
              <a:ext cx="1308007" cy="204181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/>
                <p:cNvSpPr/>
                <p:nvPr/>
              </p:nvSpPr>
              <p:spPr>
                <a:xfrm rot="20874442">
                  <a:off x="4427030" y="1904742"/>
                  <a:ext cx="483177" cy="3275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𝒙𝒚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4" name="矩形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74442">
                  <a:off x="4427030" y="1904742"/>
                  <a:ext cx="483177" cy="3275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 rot="20909016">
                  <a:off x="3757153" y="2099720"/>
                  <a:ext cx="33855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5" name="矩形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9016">
                  <a:off x="3757153" y="2099720"/>
                  <a:ext cx="338554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 rot="20909016">
                  <a:off x="5276761" y="1948282"/>
                  <a:ext cx="338554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9016">
                  <a:off x="5276761" y="1948282"/>
                  <a:ext cx="338554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直接箭头连接符 46"/>
            <p:cNvCxnSpPr>
              <a:endCxn id="39" idx="3"/>
            </p:cNvCxnSpPr>
            <p:nvPr/>
          </p:nvCxnSpPr>
          <p:spPr>
            <a:xfrm>
              <a:off x="5369314" y="2115843"/>
              <a:ext cx="192781" cy="918218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/>
                <p:cNvSpPr/>
                <p:nvPr/>
              </p:nvSpPr>
              <p:spPr>
                <a:xfrm rot="20909016">
                  <a:off x="5343546" y="2941207"/>
                  <a:ext cx="32733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9" name="矩形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909016">
                  <a:off x="5343546" y="2941207"/>
                  <a:ext cx="327333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1F9975A5-D4A8-4AFA-AB77-48AFF33DC98F}"/>
                </a:ext>
              </a:extLst>
            </p:cNvPr>
            <p:cNvSpPr/>
            <p:nvPr/>
          </p:nvSpPr>
          <p:spPr>
            <a:xfrm rot="5400000" flipV="1">
              <a:off x="5295932" y="1970132"/>
              <a:ext cx="233882" cy="403233"/>
            </a:xfrm>
            <a:prstGeom prst="arc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 rot="1803201">
                  <a:off x="4986779" y="2161472"/>
                  <a:ext cx="572016" cy="32752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𝒙𝒚𝒛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03201">
                  <a:off x="4986779" y="2161472"/>
                  <a:ext cx="572016" cy="32752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2" name="文本占位符 2"/>
          <p:cNvSpPr txBox="1">
            <a:spLocks/>
          </p:cNvSpPr>
          <p:nvPr/>
        </p:nvSpPr>
        <p:spPr>
          <a:xfrm>
            <a:off x="298800" y="1371661"/>
            <a:ext cx="4245585" cy="45265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6A1"/>
              </a:buClr>
              <a:buSzPct val="60000"/>
              <a:buFont typeface="Merriweather Sans"/>
              <a:buChar char="▶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6900" marR="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9800" marR="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Turning energy consumption:</a:t>
            </a:r>
          </a:p>
          <a:p>
            <a:pPr marL="63500" indent="0">
              <a:buFont typeface="Merriweather Sans"/>
              <a:buNone/>
            </a:pPr>
            <a:endParaRPr lang="en-US" altLang="zh-CN" dirty="0"/>
          </a:p>
          <a:p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1443836" y="2322662"/>
                <a:ext cx="2040367" cy="283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𝑥𝑦𝑧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𝑥𝑦𝑧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36" y="2322662"/>
                <a:ext cx="2040367" cy="283283"/>
              </a:xfrm>
              <a:prstGeom prst="rect">
                <a:avLst/>
              </a:prstGeom>
              <a:blipFill>
                <a:blip r:embed="rId10"/>
                <a:stretch>
                  <a:fillRect l="-1791" b="-217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1443836" y="3128107"/>
                <a:ext cx="2609304" cy="624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𝑥𝑦𝑧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836" y="3128107"/>
                <a:ext cx="2609304" cy="6249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9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Energy consumption model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101200" y="1864800"/>
            <a:ext cx="3588980" cy="2074879"/>
            <a:chOff x="297611" y="1676401"/>
            <a:chExt cx="3588980" cy="2074879"/>
          </a:xfrm>
        </p:grpSpPr>
        <p:grpSp>
          <p:nvGrpSpPr>
            <p:cNvPr id="4" name="组合 3"/>
            <p:cNvGrpSpPr/>
            <p:nvPr/>
          </p:nvGrpSpPr>
          <p:grpSpPr>
            <a:xfrm>
              <a:off x="297611" y="1676401"/>
              <a:ext cx="3588980" cy="2074879"/>
              <a:chOff x="2766930" y="1626499"/>
              <a:chExt cx="3588980" cy="207487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AB6BE06-9FEF-47DC-8E6F-0ED30057F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4564" y="1762201"/>
                <a:ext cx="1119585" cy="1127605"/>
                <a:chOff x="9538573" y="4166424"/>
                <a:chExt cx="1512000" cy="1512000"/>
              </a:xfrm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51137B2C-E305-4F5A-891C-4EB2966EF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星形: 五角 35">
                  <a:extLst>
                    <a:ext uri="{FF2B5EF4-FFF2-40B4-BE49-F238E27FC236}">
                      <a16:creationId xmlns:a16="http://schemas.microsoft.com/office/drawing/2014/main" id="{453907E7-865E-468A-85DC-40A52C36A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1E9D95-EC75-4356-AEDC-A1C73BDD23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90101" y="1828777"/>
                <a:ext cx="964612" cy="971522"/>
                <a:chOff x="9538573" y="4166424"/>
                <a:chExt cx="1512000" cy="1512000"/>
              </a:xfrm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249408AE-B3C2-4FA3-AE02-504E3A66B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星形: 五角 33">
                  <a:extLst>
                    <a:ext uri="{FF2B5EF4-FFF2-40B4-BE49-F238E27FC236}">
                      <a16:creationId xmlns:a16="http://schemas.microsoft.com/office/drawing/2014/main" id="{DD9CA4FB-C2A1-4C7B-AB44-ACA7092F14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6BEED83-6B91-4693-AA53-0C54E0ABDD0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84495" y="2905945"/>
                <a:ext cx="726978" cy="732186"/>
                <a:chOff x="9866189" y="3936944"/>
                <a:chExt cx="1420516" cy="1420516"/>
              </a:xfrm>
            </p:grpSpPr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4F7D76D6-30B2-423D-987E-1624C7B6D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66189" y="3936944"/>
                  <a:ext cx="1420516" cy="142051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星形: 五角 31">
                  <a:extLst>
                    <a:ext uri="{FF2B5EF4-FFF2-40B4-BE49-F238E27FC236}">
                      <a16:creationId xmlns:a16="http://schemas.microsoft.com/office/drawing/2014/main" id="{B26F620E-993D-4F9D-A6E4-C8E9679F0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66759" y="4527025"/>
                  <a:ext cx="209842" cy="209843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93959C74-1A8B-40EB-95BF-D22CFEB4F7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49066" y="2203858"/>
                <a:ext cx="1119585" cy="1127605"/>
                <a:chOff x="9510807" y="4119074"/>
                <a:chExt cx="1512000" cy="1512000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C8A4FE3C-2544-40EC-B77C-2A49ADB29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10807" y="411907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星形: 五角 29">
                  <a:extLst>
                    <a:ext uri="{FF2B5EF4-FFF2-40B4-BE49-F238E27FC236}">
                      <a16:creationId xmlns:a16="http://schemas.microsoft.com/office/drawing/2014/main" id="{88754760-E6C4-41E1-81C3-0354EF964C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A25946-1576-419A-A81A-E5D6273C9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930" y="1626499"/>
                <a:ext cx="3588980" cy="20748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形 27">
                <a:extLst>
                  <a:ext uri="{FF2B5EF4-FFF2-40B4-BE49-F238E27FC236}">
                    <a16:creationId xmlns:a16="http://schemas.microsoft.com/office/drawing/2014/main" id="{89E81BC6-59CF-414D-A749-D5D64354F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9108" y="2027015"/>
                <a:ext cx="480148" cy="264980"/>
              </a:xfrm>
              <a:prstGeom prst="rect">
                <a:avLst/>
              </a:prstGeom>
            </p:spPr>
          </p:pic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AA1D9C-1719-49EB-856E-C1C3B5927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8268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2AC6B37-DCBF-4C89-AA3D-4A70DE98C2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2579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052B55E-2C5D-4816-B97B-2F84957FAC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6891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5CB1AE2-CB1C-459A-80B2-81913B8EA3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202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C1293-8162-4DFD-8185-1B2AE7816A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8268" y="230867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064FC3C-9AFA-4E92-BED0-2FD4923BF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8268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AA9A87C-3EEC-4091-88AE-3BB61002C5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2579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625AEC2-554A-47B4-A1B6-2A4866BF7B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2579" y="2308672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7B263E-E552-4E80-B1C9-175D573C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202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6139982-CA16-4700-8E6D-A2981B7CC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6891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A0D00CE-62E8-4034-9DEC-942113EF77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6891" y="230867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B740366-EC7C-49A3-92D7-89B7D45EB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202" y="2308672"/>
                <a:ext cx="44543" cy="4486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55336CC-D4A0-4B41-87CF-B66DEB3BE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5663" y="2770691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8BBA42-7E5C-496A-AD8C-70F244063E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974" y="2770691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2DCE8E-06DE-48C8-A230-52DDAC9D1F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4286" y="2770691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0111B7C-6D21-462F-8003-C7FD4531ED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8597" y="277069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DA234E1-15B3-44F0-895E-A3C9AF69F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974" y="299500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FC44DB9-8AC4-4377-85A8-472AC63C1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8597" y="3219314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41B34AE-0557-4071-ACB1-4A2A5F7D81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4286" y="3219314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F75F8BE-6A7A-4409-A4C2-E7A2CD7031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4286" y="299500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71AACAE-C0B0-41FD-B567-6C8E25010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8597" y="299500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645A5-880C-40D4-BC58-A06D3FD76E5D}"/>
                  </a:ext>
                </a:extLst>
              </p:cNvPr>
              <p:cNvGrpSpPr/>
              <p:nvPr/>
            </p:nvGrpSpPr>
            <p:grpSpPr>
              <a:xfrm>
                <a:off x="4214546" y="2536569"/>
                <a:ext cx="44543" cy="493485"/>
                <a:chOff x="2073600" y="1555200"/>
                <a:chExt cx="142976" cy="1584000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CEF0241D-A57E-463F-887F-FA49BF5489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2F5F31EA-D8D6-4B7E-90C6-6D060ECEA2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20F393DC-A108-4B4C-97FF-96A70C124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753D6EDF-9969-4F46-92F1-8EBF839C16D9}"/>
                  </a:ext>
                </a:extLst>
              </p:cNvPr>
              <p:cNvGrpSpPr/>
              <p:nvPr/>
            </p:nvGrpSpPr>
            <p:grpSpPr>
              <a:xfrm>
                <a:off x="5331060" y="3000098"/>
                <a:ext cx="493166" cy="493485"/>
                <a:chOff x="2073600" y="1555200"/>
                <a:chExt cx="1582976" cy="1584000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32665D-8D75-4EE7-AF13-79DACB2B52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6559EC01-6624-439D-8E6A-F94DC8BE0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D12A23C-C280-4AA1-86C6-4808BE912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5E7088FA-D4A6-4A4A-AEDF-EE3E594E71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DF677F08-4676-47C6-9FBA-5F55C1747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2C23AC81-3D01-4A78-B336-6A658DBBA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E8AF85BC-8E7B-4B6D-9515-D2DBA087EB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735B8EAA-335A-47CD-BE24-974F82C2C2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186AF7BE-515A-46CE-BB18-832F0FF6D700}"/>
                  </a:ext>
                </a:extLst>
              </p:cNvPr>
              <p:cNvGrpSpPr/>
              <p:nvPr/>
            </p:nvGrpSpPr>
            <p:grpSpPr>
              <a:xfrm>
                <a:off x="5327229" y="1864319"/>
                <a:ext cx="493166" cy="493485"/>
                <a:chOff x="2073600" y="1555200"/>
                <a:chExt cx="1582976" cy="1584000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4CB4B223-905F-4769-8823-499D7EB71D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5A93D391-BA79-4A18-88D4-CDAB77EFB7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29622595-FF61-48FC-969F-DEEC43B58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538DC0C0-F583-4DFD-BCF7-043C458A2C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CED5425C-FA50-482D-9CB4-998869C59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A88CF4B-C7C9-42F1-A274-D3A74BB0BF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0F289D78-A4E3-407D-B863-CF745B09AB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7943221-762C-4FC4-A57A-A78A271D51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1261" y="2547147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F39907E-A3BF-4E84-A2F3-AD459F7420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5572" y="2547147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6031B97-7EF9-4AEC-AD89-65A1CD0AB6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9883" y="2547147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4DAEDE-F63B-49F3-AA03-13ABA808E6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1261" y="2995769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A79796E-12C7-4976-8DCD-0E54FE77B6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5572" y="2995769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6FEA630-925C-40C9-9573-5BB2AD15AA6C}"/>
                  </a:ext>
                </a:extLst>
              </p:cNvPr>
              <p:cNvGrpSpPr/>
              <p:nvPr/>
            </p:nvGrpSpPr>
            <p:grpSpPr>
              <a:xfrm>
                <a:off x="3305663" y="1863175"/>
                <a:ext cx="493166" cy="44862"/>
                <a:chOff x="2073600" y="2275200"/>
                <a:chExt cx="1582976" cy="144000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11671956-712B-4FEA-B908-911E9AF46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CB71AA24-6E05-4521-B0ED-E3242DF997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3E4D9520-51CE-48DE-B9C7-2C61991B7A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D9F14695-1E8C-40B3-917F-9D16CDA33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6461" y="2307024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28398" y="3337180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region</a:t>
                </a:r>
                <a:endParaRPr lang="zh-CN" altLang="en-US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接箭头连接符 42"/>
              <p:cNvCxnSpPr>
                <a:stCxn id="22" idx="6"/>
                <a:endCxn id="56" idx="3"/>
              </p:cNvCxnSpPr>
              <p:nvPr/>
            </p:nvCxnSpPr>
            <p:spPr>
              <a:xfrm flipV="1">
                <a:off x="4025745" y="2126922"/>
                <a:ext cx="1308007" cy="204181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/>
                  <p:cNvSpPr/>
                  <p:nvPr/>
                </p:nvSpPr>
                <p:spPr>
                  <a:xfrm rot="20874442">
                    <a:off x="4427030" y="1904742"/>
                    <a:ext cx="483177" cy="3275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矩形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74442">
                    <a:off x="4427030" y="1904742"/>
                    <a:ext cx="483177" cy="3275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/>
                  <p:cNvSpPr/>
                  <p:nvPr/>
                </p:nvSpPr>
                <p:spPr>
                  <a:xfrm rot="20909016">
                    <a:off x="3744265" y="2113787"/>
                    <a:ext cx="33855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5" name="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9016">
                    <a:off x="3744265" y="2113787"/>
                    <a:ext cx="33855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/>
                  <p:cNvSpPr/>
                  <p:nvPr/>
                </p:nvSpPr>
                <p:spPr>
                  <a:xfrm rot="20909016">
                    <a:off x="5276761" y="1948282"/>
                    <a:ext cx="33855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6" name="矩形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9016">
                    <a:off x="5276761" y="1948282"/>
                    <a:ext cx="33855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/>
              <p:cNvCxnSpPr>
                <a:endCxn id="39" idx="3"/>
              </p:cNvCxnSpPr>
              <p:nvPr/>
            </p:nvCxnSpPr>
            <p:spPr>
              <a:xfrm>
                <a:off x="5369314" y="2115843"/>
                <a:ext cx="192781" cy="918218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9" idx="2"/>
                <a:endCxn id="22" idx="6"/>
              </p:cNvCxnSpPr>
              <p:nvPr/>
            </p:nvCxnSpPr>
            <p:spPr>
              <a:xfrm flipH="1" flipV="1">
                <a:off x="4025745" y="2331103"/>
                <a:ext cx="1529827" cy="687097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/>
                  <p:cNvSpPr/>
                  <p:nvPr/>
                </p:nvSpPr>
                <p:spPr>
                  <a:xfrm rot="20909016">
                    <a:off x="5337580" y="2925762"/>
                    <a:ext cx="3273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9" name="矩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9016">
                    <a:off x="5337580" y="2925762"/>
                    <a:ext cx="32733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弧形 49">
                <a:extLst>
                  <a:ext uri="{FF2B5EF4-FFF2-40B4-BE49-F238E27FC236}">
                    <a16:creationId xmlns:a16="http://schemas.microsoft.com/office/drawing/2014/main" id="{1F9975A5-D4A8-4AFA-AB77-48AFF33DC98F}"/>
                  </a:ext>
                </a:extLst>
              </p:cNvPr>
              <p:cNvSpPr/>
              <p:nvPr/>
            </p:nvSpPr>
            <p:spPr>
              <a:xfrm rot="5400000" flipV="1">
                <a:off x="5295932" y="1970132"/>
                <a:ext cx="233882" cy="403233"/>
              </a:xfrm>
              <a:prstGeom prst="arc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/>
                  <p:cNvSpPr/>
                  <p:nvPr/>
                </p:nvSpPr>
                <p:spPr>
                  <a:xfrm rot="1803201">
                    <a:off x="4986779" y="2161472"/>
                    <a:ext cx="572016" cy="327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𝒙𝒚𝒛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1" name="矩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03201">
                    <a:off x="4986779" y="2161472"/>
                    <a:ext cx="572016" cy="3275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316795" y="2344098"/>
                  <a:ext cx="45179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795" y="2344098"/>
                  <a:ext cx="45179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本占位符 2"/>
          <p:cNvSpPr txBox="1">
            <a:spLocks/>
          </p:cNvSpPr>
          <p:nvPr/>
        </p:nvSpPr>
        <p:spPr>
          <a:xfrm>
            <a:off x="298800" y="1467385"/>
            <a:ext cx="4612630" cy="45265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6A1"/>
              </a:buClr>
              <a:buSzPct val="60000"/>
              <a:buFont typeface="Merriweather Sans"/>
              <a:buChar char="▶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6900" marR="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9800" marR="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Switching energy consumption: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矩形 85"/>
              <p:cNvSpPr/>
              <p:nvPr/>
            </p:nvSpPr>
            <p:spPr>
              <a:xfrm>
                <a:off x="1325259" y="2276152"/>
                <a:ext cx="218713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635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86" name="矩形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259" y="2276152"/>
                <a:ext cx="2187137" cy="338554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533493" y="3233303"/>
                <a:ext cx="1420453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493" y="3233303"/>
                <a:ext cx="1420453" cy="5974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5979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Energy consumption model</a:t>
            </a:r>
            <a:endParaRPr lang="zh-CN" altLang="en-US" dirty="0"/>
          </a:p>
        </p:txBody>
      </p:sp>
      <p:grpSp>
        <p:nvGrpSpPr>
          <p:cNvPr id="82" name="组合 81"/>
          <p:cNvGrpSpPr/>
          <p:nvPr/>
        </p:nvGrpSpPr>
        <p:grpSpPr>
          <a:xfrm>
            <a:off x="5101200" y="1864800"/>
            <a:ext cx="3588980" cy="2074879"/>
            <a:chOff x="297611" y="1676401"/>
            <a:chExt cx="3588980" cy="2074879"/>
          </a:xfrm>
        </p:grpSpPr>
        <p:grpSp>
          <p:nvGrpSpPr>
            <p:cNvPr id="4" name="组合 3"/>
            <p:cNvGrpSpPr/>
            <p:nvPr/>
          </p:nvGrpSpPr>
          <p:grpSpPr>
            <a:xfrm>
              <a:off x="297611" y="1676401"/>
              <a:ext cx="3588980" cy="2074879"/>
              <a:chOff x="2766930" y="1626499"/>
              <a:chExt cx="3588980" cy="2074879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AB6BE06-9FEF-47DC-8E6F-0ED30057F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4564" y="1762201"/>
                <a:ext cx="1119585" cy="1127605"/>
                <a:chOff x="9538573" y="4166424"/>
                <a:chExt cx="1512000" cy="1512000"/>
              </a:xfrm>
            </p:grpSpPr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51137B2C-E305-4F5A-891C-4EB2966EF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星形: 五角 35">
                  <a:extLst>
                    <a:ext uri="{FF2B5EF4-FFF2-40B4-BE49-F238E27FC236}">
                      <a16:creationId xmlns:a16="http://schemas.microsoft.com/office/drawing/2014/main" id="{453907E7-865E-468A-85DC-40A52C36A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21E9D95-EC75-4356-AEDC-A1C73BDD23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90101" y="1828777"/>
                <a:ext cx="964612" cy="971522"/>
                <a:chOff x="9538573" y="4166424"/>
                <a:chExt cx="1512000" cy="1512000"/>
              </a:xfrm>
            </p:grpSpPr>
            <p:sp>
              <p:nvSpPr>
                <p:cNvPr id="77" name="椭圆 76">
                  <a:extLst>
                    <a:ext uri="{FF2B5EF4-FFF2-40B4-BE49-F238E27FC236}">
                      <a16:creationId xmlns:a16="http://schemas.microsoft.com/office/drawing/2014/main" id="{249408AE-B3C2-4FA3-AE02-504E3A66B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星形: 五角 33">
                  <a:extLst>
                    <a:ext uri="{FF2B5EF4-FFF2-40B4-BE49-F238E27FC236}">
                      <a16:creationId xmlns:a16="http://schemas.microsoft.com/office/drawing/2014/main" id="{DD9CA4FB-C2A1-4C7B-AB44-ACA7092F14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6BEED83-6B91-4693-AA53-0C54E0ABDD0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84495" y="2905945"/>
                <a:ext cx="726978" cy="732186"/>
                <a:chOff x="9866189" y="3936944"/>
                <a:chExt cx="1420516" cy="1420516"/>
              </a:xfrm>
            </p:grpSpPr>
            <p:sp>
              <p:nvSpPr>
                <p:cNvPr id="75" name="椭圆 74">
                  <a:extLst>
                    <a:ext uri="{FF2B5EF4-FFF2-40B4-BE49-F238E27FC236}">
                      <a16:creationId xmlns:a16="http://schemas.microsoft.com/office/drawing/2014/main" id="{4F7D76D6-30B2-423D-987E-1624C7B6D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66189" y="3936944"/>
                  <a:ext cx="1420516" cy="142051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星形: 五角 31">
                  <a:extLst>
                    <a:ext uri="{FF2B5EF4-FFF2-40B4-BE49-F238E27FC236}">
                      <a16:creationId xmlns:a16="http://schemas.microsoft.com/office/drawing/2014/main" id="{B26F620E-993D-4F9D-A6E4-C8E9679F0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66759" y="4527025"/>
                  <a:ext cx="209842" cy="209843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93959C74-1A8B-40EB-95BF-D22CFEB4F7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49066" y="2203858"/>
                <a:ext cx="1119585" cy="1127605"/>
                <a:chOff x="9510807" y="4119074"/>
                <a:chExt cx="1512000" cy="1512000"/>
              </a:xfrm>
            </p:grpSpPr>
            <p:sp>
              <p:nvSpPr>
                <p:cNvPr id="73" name="椭圆 72">
                  <a:extLst>
                    <a:ext uri="{FF2B5EF4-FFF2-40B4-BE49-F238E27FC236}">
                      <a16:creationId xmlns:a16="http://schemas.microsoft.com/office/drawing/2014/main" id="{C8A4FE3C-2544-40EC-B77C-2A49ADB29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10807" y="411907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星形: 五角 29">
                  <a:extLst>
                    <a:ext uri="{FF2B5EF4-FFF2-40B4-BE49-F238E27FC236}">
                      <a16:creationId xmlns:a16="http://schemas.microsoft.com/office/drawing/2014/main" id="{88754760-E6C4-41E1-81C3-0354EF964C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45A25946-1576-419A-A81A-E5D6273C9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930" y="1626499"/>
                <a:ext cx="3588980" cy="20748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形 27">
                <a:extLst>
                  <a:ext uri="{FF2B5EF4-FFF2-40B4-BE49-F238E27FC236}">
                    <a16:creationId xmlns:a16="http://schemas.microsoft.com/office/drawing/2014/main" id="{89E81BC6-59CF-414D-A749-D5D64354F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9108" y="2027015"/>
                <a:ext cx="480148" cy="264980"/>
              </a:xfrm>
              <a:prstGeom prst="rect">
                <a:avLst/>
              </a:prstGeom>
            </p:spPr>
          </p:pic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53AA1D9C-1719-49EB-856E-C1C3B5927B5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8268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32AC6B37-DCBF-4C89-AA3D-4A70DE98C25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2579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8052B55E-2C5D-4816-B97B-2F84957FAC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6891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C5CB1AE2-CB1C-459A-80B2-81913B8EA3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202" y="208436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76CC1293-8162-4DFD-8185-1B2AE7816A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8268" y="230867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B064FC3C-9AFA-4E92-BED0-2FD4923BFC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8268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2AA9A87C-3EEC-4091-88AE-3BB61002C5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2579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0625AEC2-554A-47B4-A1B6-2A4866BF7B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2579" y="2308672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527B263E-E552-4E80-B1C9-175D573CF1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202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66139982-CA16-4700-8E6D-A2981B7CC8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6891" y="2532984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A0D00CE-62E8-4034-9DEC-942113EF77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6891" y="230867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B740366-EC7C-49A3-92D7-89B7D45EB2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81202" y="2308672"/>
                <a:ext cx="44543" cy="44862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855336CC-D4A0-4B41-87CF-B66DEB3BE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05663" y="2770691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DE8BBA42-7E5C-496A-AD8C-70F244063E8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974" y="2770691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932DCE8E-06DE-48C8-A230-52DDAC9D1F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4286" y="2770691"/>
                <a:ext cx="44543" cy="44862"/>
              </a:xfrm>
              <a:prstGeom prst="ellipse">
                <a:avLst/>
              </a:prstGeom>
              <a:solidFill>
                <a:srgbClr val="ED7D31"/>
              </a:solidFill>
              <a:ln>
                <a:solidFill>
                  <a:srgbClr val="ED7D3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椭圆 25">
                <a:extLst>
                  <a:ext uri="{FF2B5EF4-FFF2-40B4-BE49-F238E27FC236}">
                    <a16:creationId xmlns:a16="http://schemas.microsoft.com/office/drawing/2014/main" id="{60111B7C-6D21-462F-8003-C7FD4531ED2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8597" y="2770691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2DA234E1-15B3-44F0-895E-A3C9AF69F2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9974" y="299500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DFC44DB9-8AC4-4377-85A8-472AC63C1B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8597" y="3219314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741B34AE-0557-4071-ACB1-4A2A5F7D81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4286" y="3219314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0F75F8BE-6A7A-4409-A4C2-E7A2CD7031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54286" y="299500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F71AACAE-C0B0-41FD-B567-6C8E250101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78597" y="2995002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66F645A5-880C-40D4-BC58-A06D3FD76E5D}"/>
                  </a:ext>
                </a:extLst>
              </p:cNvPr>
              <p:cNvGrpSpPr/>
              <p:nvPr/>
            </p:nvGrpSpPr>
            <p:grpSpPr>
              <a:xfrm>
                <a:off x="4214546" y="2536569"/>
                <a:ext cx="44543" cy="493485"/>
                <a:chOff x="2073600" y="1555200"/>
                <a:chExt cx="142976" cy="1584000"/>
              </a:xfrm>
            </p:grpSpPr>
            <p:sp>
              <p:nvSpPr>
                <p:cNvPr id="70" name="椭圆 69">
                  <a:extLst>
                    <a:ext uri="{FF2B5EF4-FFF2-40B4-BE49-F238E27FC236}">
                      <a16:creationId xmlns:a16="http://schemas.microsoft.com/office/drawing/2014/main" id="{CEF0241D-A57E-463F-887F-FA49BF54892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>
                  <a:extLst>
                    <a:ext uri="{FF2B5EF4-FFF2-40B4-BE49-F238E27FC236}">
                      <a16:creationId xmlns:a16="http://schemas.microsoft.com/office/drawing/2014/main" id="{2F5F31EA-D8D6-4B7E-90C6-6D060ECEA2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>
                  <a:extLst>
                    <a:ext uri="{FF2B5EF4-FFF2-40B4-BE49-F238E27FC236}">
                      <a16:creationId xmlns:a16="http://schemas.microsoft.com/office/drawing/2014/main" id="{20F393DC-A108-4B4C-97FF-96A70C124D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753D6EDF-9969-4F46-92F1-8EBF839C16D9}"/>
                  </a:ext>
                </a:extLst>
              </p:cNvPr>
              <p:cNvGrpSpPr/>
              <p:nvPr/>
            </p:nvGrpSpPr>
            <p:grpSpPr>
              <a:xfrm>
                <a:off x="5331060" y="3000098"/>
                <a:ext cx="493166" cy="493485"/>
                <a:chOff x="2073600" y="1555200"/>
                <a:chExt cx="1582976" cy="1584000"/>
              </a:xfrm>
            </p:grpSpPr>
            <p:sp>
              <p:nvSpPr>
                <p:cNvPr id="62" name="椭圆 61">
                  <a:extLst>
                    <a:ext uri="{FF2B5EF4-FFF2-40B4-BE49-F238E27FC236}">
                      <a16:creationId xmlns:a16="http://schemas.microsoft.com/office/drawing/2014/main" id="{4D32665D-8D75-4EE7-AF13-79DACB2B524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>
                  <a:extLst>
                    <a:ext uri="{FF2B5EF4-FFF2-40B4-BE49-F238E27FC236}">
                      <a16:creationId xmlns:a16="http://schemas.microsoft.com/office/drawing/2014/main" id="{6559EC01-6624-439D-8E6A-F94DC8BE066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>
                  <a:extLst>
                    <a:ext uri="{FF2B5EF4-FFF2-40B4-BE49-F238E27FC236}">
                      <a16:creationId xmlns:a16="http://schemas.microsoft.com/office/drawing/2014/main" id="{1D12A23C-C280-4AA1-86C6-4808BE912B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>
                  <a:extLst>
                    <a:ext uri="{FF2B5EF4-FFF2-40B4-BE49-F238E27FC236}">
                      <a16:creationId xmlns:a16="http://schemas.microsoft.com/office/drawing/2014/main" id="{5E7088FA-D4A6-4A4A-AEDF-EE3E594E71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>
                  <a:extLst>
                    <a:ext uri="{FF2B5EF4-FFF2-40B4-BE49-F238E27FC236}">
                      <a16:creationId xmlns:a16="http://schemas.microsoft.com/office/drawing/2014/main" id="{DF677F08-4676-47C6-9FBA-5F55C1747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>
                  <a:extLst>
                    <a:ext uri="{FF2B5EF4-FFF2-40B4-BE49-F238E27FC236}">
                      <a16:creationId xmlns:a16="http://schemas.microsoft.com/office/drawing/2014/main" id="{2C23AC81-3D01-4A78-B336-6A658DBBA8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>
                  <a:extLst>
                    <a:ext uri="{FF2B5EF4-FFF2-40B4-BE49-F238E27FC236}">
                      <a16:creationId xmlns:a16="http://schemas.microsoft.com/office/drawing/2014/main" id="{E8AF85BC-8E7B-4B6D-9515-D2DBA087EB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>
                  <a:extLst>
                    <a:ext uri="{FF2B5EF4-FFF2-40B4-BE49-F238E27FC236}">
                      <a16:creationId xmlns:a16="http://schemas.microsoft.com/office/drawing/2014/main" id="{735B8EAA-335A-47CD-BE24-974F82C2C2B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186AF7BE-515A-46CE-BB18-832F0FF6D700}"/>
                  </a:ext>
                </a:extLst>
              </p:cNvPr>
              <p:cNvGrpSpPr/>
              <p:nvPr/>
            </p:nvGrpSpPr>
            <p:grpSpPr>
              <a:xfrm>
                <a:off x="5327229" y="1864319"/>
                <a:ext cx="493166" cy="493485"/>
                <a:chOff x="2073600" y="1555200"/>
                <a:chExt cx="1582976" cy="1584000"/>
              </a:xfrm>
            </p:grpSpPr>
            <p:sp>
              <p:nvSpPr>
                <p:cNvPr id="55" name="椭圆 54">
                  <a:extLst>
                    <a:ext uri="{FF2B5EF4-FFF2-40B4-BE49-F238E27FC236}">
                      <a16:creationId xmlns:a16="http://schemas.microsoft.com/office/drawing/2014/main" id="{4CB4B223-905F-4769-8823-499D7EB71DB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155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>
                  <a:extLst>
                    <a:ext uri="{FF2B5EF4-FFF2-40B4-BE49-F238E27FC236}">
                      <a16:creationId xmlns:a16="http://schemas.microsoft.com/office/drawing/2014/main" id="{5A93D391-BA79-4A18-88D4-CDAB77EFB7F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29622595-FF61-48FC-969F-DEEC43B5873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538DC0C0-F583-4DFD-BCF7-043C458A2C0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>
                  <a:extLst>
                    <a:ext uri="{FF2B5EF4-FFF2-40B4-BE49-F238E27FC236}">
                      <a16:creationId xmlns:a16="http://schemas.microsoft.com/office/drawing/2014/main" id="{CED5425C-FA50-482D-9CB4-998869C59E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>
                  <a:extLst>
                    <a:ext uri="{FF2B5EF4-FFF2-40B4-BE49-F238E27FC236}">
                      <a16:creationId xmlns:a16="http://schemas.microsoft.com/office/drawing/2014/main" id="{4A88CF4B-C7C9-42F1-A274-D3A74BB0BFE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99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>
                  <a:extLst>
                    <a:ext uri="{FF2B5EF4-FFF2-40B4-BE49-F238E27FC236}">
                      <a16:creationId xmlns:a16="http://schemas.microsoft.com/office/drawing/2014/main" id="{0F289D78-A4E3-407D-B863-CF745B09ABF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7943221-762C-4FC4-A57A-A78A271D51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1261" y="2547147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AF39907E-A3BF-4E84-A2F3-AD459F7420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5572" y="2547147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A6031B97-7EF9-4AEC-AD89-65A1CD0AB6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9883" y="2547147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424DAEDE-F63B-49F3-AA03-13ABA808E66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31261" y="2995769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FA79796E-12C7-4976-8DCD-0E54FE77B6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55572" y="2995769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E6FEA630-925C-40C9-9573-5BB2AD15AA6C}"/>
                  </a:ext>
                </a:extLst>
              </p:cNvPr>
              <p:cNvGrpSpPr/>
              <p:nvPr/>
            </p:nvGrpSpPr>
            <p:grpSpPr>
              <a:xfrm>
                <a:off x="3305663" y="1863175"/>
                <a:ext cx="493166" cy="44862"/>
                <a:chOff x="2073600" y="2275200"/>
                <a:chExt cx="1582976" cy="144000"/>
              </a:xfrm>
            </p:grpSpPr>
            <p:sp>
              <p:nvSpPr>
                <p:cNvPr id="52" name="椭圆 51">
                  <a:extLst>
                    <a:ext uri="{FF2B5EF4-FFF2-40B4-BE49-F238E27FC236}">
                      <a16:creationId xmlns:a16="http://schemas.microsoft.com/office/drawing/2014/main" id="{11671956-712B-4FEA-B908-911E9AF46E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CB71AA24-6E05-4521-B0ED-E3242DF997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9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>
                  <a:extLst>
                    <a:ext uri="{FF2B5EF4-FFF2-40B4-BE49-F238E27FC236}">
                      <a16:creationId xmlns:a16="http://schemas.microsoft.com/office/drawing/2014/main" id="{3E4D9520-51CE-48DE-B9C7-2C61991B7A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13600" y="227520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41" name="椭圆 40">
                <a:extLst>
                  <a:ext uri="{FF2B5EF4-FFF2-40B4-BE49-F238E27FC236}">
                    <a16:creationId xmlns:a16="http://schemas.microsoft.com/office/drawing/2014/main" id="{D9F14695-1E8C-40B3-917F-9D16CDA33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6461" y="2307024"/>
                <a:ext cx="44543" cy="44862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2828398" y="3337180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region</a:t>
                </a:r>
                <a:endParaRPr lang="zh-CN" altLang="en-US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43" name="直接箭头连接符 42"/>
              <p:cNvCxnSpPr>
                <a:stCxn id="22" idx="6"/>
                <a:endCxn id="56" idx="3"/>
              </p:cNvCxnSpPr>
              <p:nvPr/>
            </p:nvCxnSpPr>
            <p:spPr>
              <a:xfrm flipV="1">
                <a:off x="4025745" y="2126922"/>
                <a:ext cx="1308007" cy="204181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矩形 43"/>
                  <p:cNvSpPr/>
                  <p:nvPr/>
                </p:nvSpPr>
                <p:spPr>
                  <a:xfrm rot="20874442">
                    <a:off x="4427030" y="1904742"/>
                    <a:ext cx="483177" cy="32752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矩形 4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874442">
                    <a:off x="4427030" y="1904742"/>
                    <a:ext cx="483177" cy="3275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矩形 44"/>
                  <p:cNvSpPr/>
                  <p:nvPr/>
                </p:nvSpPr>
                <p:spPr>
                  <a:xfrm rot="20909016">
                    <a:off x="3744265" y="2113787"/>
                    <a:ext cx="33855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5" name="矩形 4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9016">
                    <a:off x="3744265" y="2113787"/>
                    <a:ext cx="33855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/>
                  <p:cNvSpPr/>
                  <p:nvPr/>
                </p:nvSpPr>
                <p:spPr>
                  <a:xfrm rot="20909016">
                    <a:off x="5276761" y="1948282"/>
                    <a:ext cx="33855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6" name="矩形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9016">
                    <a:off x="5276761" y="1948282"/>
                    <a:ext cx="33855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接箭头连接符 46"/>
              <p:cNvCxnSpPr>
                <a:endCxn id="39" idx="3"/>
              </p:cNvCxnSpPr>
              <p:nvPr/>
            </p:nvCxnSpPr>
            <p:spPr>
              <a:xfrm>
                <a:off x="5369314" y="2115843"/>
                <a:ext cx="192781" cy="918218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箭头连接符 47"/>
              <p:cNvCxnSpPr>
                <a:stCxn id="39" idx="2"/>
                <a:endCxn id="22" idx="6"/>
              </p:cNvCxnSpPr>
              <p:nvPr/>
            </p:nvCxnSpPr>
            <p:spPr>
              <a:xfrm flipH="1" flipV="1">
                <a:off x="4025745" y="2331103"/>
                <a:ext cx="1529827" cy="687097"/>
              </a:xfrm>
              <a:prstGeom prst="straightConnector1">
                <a:avLst/>
              </a:prstGeom>
              <a:ln w="25400">
                <a:solidFill>
                  <a:srgbClr val="70AD47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/>
                  <p:cNvSpPr/>
                  <p:nvPr/>
                </p:nvSpPr>
                <p:spPr>
                  <a:xfrm rot="20909016">
                    <a:off x="5337580" y="2925762"/>
                    <a:ext cx="327333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49" name="矩形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909016">
                    <a:off x="5337580" y="2925762"/>
                    <a:ext cx="327333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弧形 49">
                <a:extLst>
                  <a:ext uri="{FF2B5EF4-FFF2-40B4-BE49-F238E27FC236}">
                    <a16:creationId xmlns:a16="http://schemas.microsoft.com/office/drawing/2014/main" id="{1F9975A5-D4A8-4AFA-AB77-48AFF33DC98F}"/>
                  </a:ext>
                </a:extLst>
              </p:cNvPr>
              <p:cNvSpPr/>
              <p:nvPr/>
            </p:nvSpPr>
            <p:spPr>
              <a:xfrm rot="5400000" flipV="1">
                <a:off x="5295932" y="1970132"/>
                <a:ext cx="233882" cy="403233"/>
              </a:xfrm>
              <a:prstGeom prst="arc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/>
                  <p:cNvSpPr/>
                  <p:nvPr/>
                </p:nvSpPr>
                <p:spPr>
                  <a:xfrm rot="1803201">
                    <a:off x="4986779" y="2161472"/>
                    <a:ext cx="572016" cy="327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𝒙𝒚𝒛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b="1" dirty="0"/>
                  </a:p>
                </p:txBody>
              </p:sp>
            </mc:Choice>
            <mc:Fallback xmlns="">
              <p:sp>
                <p:nvSpPr>
                  <p:cNvPr id="51" name="矩形 5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03201">
                    <a:off x="4986779" y="2161472"/>
                    <a:ext cx="572016" cy="3275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1316795" y="2344098"/>
                  <a:ext cx="451790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6795" y="2344098"/>
                  <a:ext cx="451790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本占位符 2"/>
          <p:cNvSpPr txBox="1">
            <a:spLocks/>
          </p:cNvSpPr>
          <p:nvPr/>
        </p:nvSpPr>
        <p:spPr>
          <a:xfrm>
            <a:off x="298800" y="1422815"/>
            <a:ext cx="4856280" cy="452654"/>
          </a:xfrm>
          <a:prstGeom prst="rect">
            <a:avLst/>
          </a:prstGeom>
          <a:noFill/>
          <a:ln>
            <a:noFill/>
          </a:ln>
        </p:spPr>
        <p:txBody>
          <a:bodyPr wrap="square" lIns="68575" tIns="68575" rIns="68575" bIns="6857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66A1"/>
              </a:buClr>
              <a:buSzPct val="60000"/>
              <a:buFont typeface="Merriweather Sans"/>
              <a:buChar char="▶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96900" marR="0" lvl="1" indent="-165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39800" marR="0" lvl="2" indent="-177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44600" marR="0" lvl="3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87500" marR="0" lvl="4" indent="-152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66A1"/>
              </a:buClr>
              <a:buSzPct val="100000"/>
              <a:buFont typeface="Noto Sans Symbols"/>
              <a:buChar char="▪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92300" marR="0" lvl="5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35200" marR="0" lvl="6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8100" marR="0" lvl="7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21000" marR="0" lvl="8" indent="-88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/>
              <a:t>Total UAV energy consumption: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240825" y="2061602"/>
                <a:ext cx="193027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𝑨𝑳𝑳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825" y="2061602"/>
                <a:ext cx="1930272" cy="246221"/>
              </a:xfrm>
              <a:prstGeom prst="rect">
                <a:avLst/>
              </a:prstGeom>
              <a:blipFill>
                <a:blip r:embed="rId11"/>
                <a:stretch>
                  <a:fillRect l="-633" b="-170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/>
              <p:cNvSpPr/>
              <p:nvPr/>
            </p:nvSpPr>
            <p:spPr>
              <a:xfrm>
                <a:off x="670503" y="2517547"/>
                <a:ext cx="4480730" cy="6392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𝑥𝑦𝑧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𝑦𝑧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矩形 8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03" y="2517547"/>
                <a:ext cx="4480730" cy="639214"/>
              </a:xfrm>
              <a:prstGeom prst="rect">
                <a:avLst/>
              </a:prstGeom>
              <a:blipFill>
                <a:blip r:embed="rId12"/>
                <a:stretch>
                  <a:fillRect l="-7483" t="-111429" r="-16054" b="-1561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79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System model</a:t>
            </a:r>
            <a:endParaRPr lang="zh-CN" altLang="en-US" dirty="0"/>
          </a:p>
        </p:txBody>
      </p:sp>
      <p:sp>
        <p:nvSpPr>
          <p:cNvPr id="99" name="矩形 98"/>
          <p:cNvSpPr/>
          <p:nvPr/>
        </p:nvSpPr>
        <p:spPr>
          <a:xfrm>
            <a:off x="793423" y="1775565"/>
            <a:ext cx="3092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66A1"/>
              </a:buClr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Visiting constraint</a:t>
            </a:r>
          </a:p>
        </p:txBody>
      </p:sp>
      <p:grpSp>
        <p:nvGrpSpPr>
          <p:cNvPr id="295" name="组合 294"/>
          <p:cNvGrpSpPr/>
          <p:nvPr/>
        </p:nvGrpSpPr>
        <p:grpSpPr>
          <a:xfrm>
            <a:off x="4754282" y="1648556"/>
            <a:ext cx="3600000" cy="2099542"/>
            <a:chOff x="2763192" y="1615184"/>
            <a:chExt cx="3600000" cy="2099542"/>
          </a:xfrm>
        </p:grpSpPr>
        <p:grpSp>
          <p:nvGrpSpPr>
            <p:cNvPr id="296" name="组合 295"/>
            <p:cNvGrpSpPr/>
            <p:nvPr/>
          </p:nvGrpSpPr>
          <p:grpSpPr>
            <a:xfrm>
              <a:off x="2763192" y="1615184"/>
              <a:ext cx="3600000" cy="2099542"/>
              <a:chOff x="2763192" y="1615184"/>
              <a:chExt cx="3600000" cy="2099542"/>
            </a:xfrm>
          </p:grpSpPr>
          <p:cxnSp>
            <p:nvCxnSpPr>
              <p:cNvPr id="301" name="直接连接符 300">
                <a:extLst>
                  <a:ext uri="{FF2B5EF4-FFF2-40B4-BE49-F238E27FC236}">
                    <a16:creationId xmlns:a16="http://schemas.microsoft.com/office/drawing/2014/main" id="{3134D6AC-7641-44A9-8ECD-7CAAD32E18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8544" y="1615184"/>
                <a:ext cx="0" cy="208593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2" name="组合 301">
                <a:extLst>
                  <a:ext uri="{FF2B5EF4-FFF2-40B4-BE49-F238E27FC236}">
                    <a16:creationId xmlns:a16="http://schemas.microsoft.com/office/drawing/2014/main" id="{DAB6BE06-9FEF-47DC-8E6F-0ED30057F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044564" y="1762201"/>
                <a:ext cx="1119585" cy="1127605"/>
                <a:chOff x="9538573" y="4166424"/>
                <a:chExt cx="1512000" cy="1512000"/>
              </a:xfrm>
            </p:grpSpPr>
            <p:sp>
              <p:nvSpPr>
                <p:cNvPr id="395" name="椭圆 394">
                  <a:extLst>
                    <a:ext uri="{FF2B5EF4-FFF2-40B4-BE49-F238E27FC236}">
                      <a16:creationId xmlns:a16="http://schemas.microsoft.com/office/drawing/2014/main" id="{51137B2C-E305-4F5A-891C-4EB2966EF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6" name="星形: 五角 35">
                  <a:extLst>
                    <a:ext uri="{FF2B5EF4-FFF2-40B4-BE49-F238E27FC236}">
                      <a16:creationId xmlns:a16="http://schemas.microsoft.com/office/drawing/2014/main" id="{453907E7-865E-468A-85DC-40A52C36A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303" name="直接连接符 302">
                <a:extLst>
                  <a:ext uri="{FF2B5EF4-FFF2-40B4-BE49-F238E27FC236}">
                    <a16:creationId xmlns:a16="http://schemas.microsoft.com/office/drawing/2014/main" id="{7EE94DE4-31AF-49B2-BFFC-2CC94FDB53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192" y="1770325"/>
                <a:ext cx="3594316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4" name="直接连接符 303">
                <a:extLst>
                  <a:ext uri="{FF2B5EF4-FFF2-40B4-BE49-F238E27FC236}">
                    <a16:creationId xmlns:a16="http://schemas.microsoft.com/office/drawing/2014/main" id="{380ECB0F-58B3-417B-910D-6D88A3B74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192" y="2667570"/>
                <a:ext cx="3588979" cy="5786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5" name="直接连接符 304">
                <a:extLst>
                  <a:ext uri="{FF2B5EF4-FFF2-40B4-BE49-F238E27FC236}">
                    <a16:creationId xmlns:a16="http://schemas.microsoft.com/office/drawing/2014/main" id="{AB89659F-88BA-4617-9140-457ECFA66B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63192" y="3340983"/>
                <a:ext cx="3600000" cy="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6" name="直接连接符 305">
                <a:extLst>
                  <a:ext uri="{FF2B5EF4-FFF2-40B4-BE49-F238E27FC236}">
                    <a16:creationId xmlns:a16="http://schemas.microsoft.com/office/drawing/2014/main" id="{9F36464B-F934-4F23-9393-6B3C784BE9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67167" y="1626499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7" name="直接连接符 306">
                <a:extLst>
                  <a:ext uri="{FF2B5EF4-FFF2-40B4-BE49-F238E27FC236}">
                    <a16:creationId xmlns:a16="http://schemas.microsoft.com/office/drawing/2014/main" id="{A50B5309-84BF-4C63-BE19-CB11CDB07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15789" y="1624007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8" name="直接连接符 307">
                <a:extLst>
                  <a:ext uri="{FF2B5EF4-FFF2-40B4-BE49-F238E27FC236}">
                    <a16:creationId xmlns:a16="http://schemas.microsoft.com/office/drawing/2014/main" id="{E25A3473-EAB9-46C1-A7C9-FD09E5692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3033" y="1620713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9" name="直接连接符 308">
                <a:extLst>
                  <a:ext uri="{FF2B5EF4-FFF2-40B4-BE49-F238E27FC236}">
                    <a16:creationId xmlns:a16="http://schemas.microsoft.com/office/drawing/2014/main" id="{D0F9AFE0-98C2-4438-85B2-4E835CB73C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61656" y="1626499"/>
                <a:ext cx="0" cy="2074879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0" name="直接连接符 309">
                <a:extLst>
                  <a:ext uri="{FF2B5EF4-FFF2-40B4-BE49-F238E27FC236}">
                    <a16:creationId xmlns:a16="http://schemas.microsoft.com/office/drawing/2014/main" id="{543A04EC-257F-41C4-A55B-2B874A7AFB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10278" y="1619842"/>
                <a:ext cx="0" cy="2091257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1" name="组合 310">
                <a:extLst>
                  <a:ext uri="{FF2B5EF4-FFF2-40B4-BE49-F238E27FC236}">
                    <a16:creationId xmlns:a16="http://schemas.microsoft.com/office/drawing/2014/main" id="{721E9D95-EC75-4356-AEDC-A1C73BDD23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90101" y="1828777"/>
                <a:ext cx="964612" cy="971522"/>
                <a:chOff x="9538573" y="4166424"/>
                <a:chExt cx="1512000" cy="1512000"/>
              </a:xfrm>
            </p:grpSpPr>
            <p:sp>
              <p:nvSpPr>
                <p:cNvPr id="393" name="椭圆 392">
                  <a:extLst>
                    <a:ext uri="{FF2B5EF4-FFF2-40B4-BE49-F238E27FC236}">
                      <a16:creationId xmlns:a16="http://schemas.microsoft.com/office/drawing/2014/main" id="{249408AE-B3C2-4FA3-AE02-504E3A66B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4" name="星形: 五角 33">
                  <a:extLst>
                    <a:ext uri="{FF2B5EF4-FFF2-40B4-BE49-F238E27FC236}">
                      <a16:creationId xmlns:a16="http://schemas.microsoft.com/office/drawing/2014/main" id="{DD9CA4FB-C2A1-4C7B-AB44-ACA7092F14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E6BEED83-6B91-4693-AA53-0C54E0ABDD0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184495" y="2905945"/>
                <a:ext cx="726978" cy="732186"/>
                <a:chOff x="9866189" y="3936944"/>
                <a:chExt cx="1420516" cy="1420516"/>
              </a:xfrm>
            </p:grpSpPr>
            <p:sp>
              <p:nvSpPr>
                <p:cNvPr id="391" name="椭圆 390">
                  <a:extLst>
                    <a:ext uri="{FF2B5EF4-FFF2-40B4-BE49-F238E27FC236}">
                      <a16:creationId xmlns:a16="http://schemas.microsoft.com/office/drawing/2014/main" id="{4F7D76D6-30B2-423D-987E-1624C7B6D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66189" y="3936944"/>
                  <a:ext cx="1420516" cy="142051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2" name="星形: 五角 31">
                  <a:extLst>
                    <a:ext uri="{FF2B5EF4-FFF2-40B4-BE49-F238E27FC236}">
                      <a16:creationId xmlns:a16="http://schemas.microsoft.com/office/drawing/2014/main" id="{B26F620E-993D-4F9D-A6E4-C8E9679F0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66759" y="4527025"/>
                  <a:ext cx="209842" cy="209843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93959C74-1A8B-40EB-95BF-D22CFEB4F7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249066" y="2203858"/>
                <a:ext cx="1119585" cy="1127605"/>
                <a:chOff x="9510807" y="4119074"/>
                <a:chExt cx="1512000" cy="1512000"/>
              </a:xfrm>
            </p:grpSpPr>
            <p:sp>
              <p:nvSpPr>
                <p:cNvPr id="389" name="椭圆 388">
                  <a:extLst>
                    <a:ext uri="{FF2B5EF4-FFF2-40B4-BE49-F238E27FC236}">
                      <a16:creationId xmlns:a16="http://schemas.microsoft.com/office/drawing/2014/main" id="{C8A4FE3C-2544-40EC-B77C-2A49ADB29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10807" y="411907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0" name="星形: 五角 29">
                  <a:extLst>
                    <a:ext uri="{FF2B5EF4-FFF2-40B4-BE49-F238E27FC236}">
                      <a16:creationId xmlns:a16="http://schemas.microsoft.com/office/drawing/2014/main" id="{88754760-E6C4-41E1-81C3-0354EF964C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45A25946-1576-419A-A81A-E5D6273C9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66930" y="1626499"/>
                <a:ext cx="3588980" cy="20748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15" name="图形 27">
                <a:extLst>
                  <a:ext uri="{FF2B5EF4-FFF2-40B4-BE49-F238E27FC236}">
                    <a16:creationId xmlns:a16="http://schemas.microsoft.com/office/drawing/2014/main" id="{89E81BC6-59CF-414D-A749-D5D64354F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3278" y="2027067"/>
                <a:ext cx="480148" cy="264980"/>
              </a:xfrm>
              <a:prstGeom prst="rect">
                <a:avLst/>
              </a:prstGeom>
            </p:spPr>
          </p:pic>
          <p:grpSp>
            <p:nvGrpSpPr>
              <p:cNvPr id="316" name="组合 315"/>
              <p:cNvGrpSpPr/>
              <p:nvPr/>
            </p:nvGrpSpPr>
            <p:grpSpPr>
              <a:xfrm>
                <a:off x="2763192" y="1617908"/>
                <a:ext cx="3594316" cy="2096818"/>
                <a:chOff x="324000" y="57967"/>
                <a:chExt cx="11537128" cy="6730422"/>
              </a:xfrm>
            </p:grpSpPr>
            <p:cxnSp>
              <p:nvCxnSpPr>
                <p:cNvPr id="320" name="直接连接符 319">
                  <a:extLst>
                    <a:ext uri="{FF2B5EF4-FFF2-40B4-BE49-F238E27FC236}">
                      <a16:creationId xmlns:a16="http://schemas.microsoft.com/office/drawing/2014/main" id="{E747B2B5-0C39-4939-8DC9-986E836088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5389" y="85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1" name="直接连接符 320">
                  <a:extLst>
                    <a:ext uri="{FF2B5EF4-FFF2-40B4-BE49-F238E27FC236}">
                      <a16:creationId xmlns:a16="http://schemas.microsoft.com/office/drawing/2014/main" id="{2D3C739E-C5AB-4576-8FDD-79A2AD5651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1532" y="77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2" name="直接连接符 321">
                  <a:extLst>
                    <a:ext uri="{FF2B5EF4-FFF2-40B4-BE49-F238E27FC236}">
                      <a16:creationId xmlns:a16="http://schemas.microsoft.com/office/drawing/2014/main" id="{3134D6AC-7641-44A9-8ECD-7CAAD32E1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5600" y="81254"/>
                  <a:ext cx="0" cy="6695492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3" name="直接连接符 322">
                  <a:extLst>
                    <a:ext uri="{FF2B5EF4-FFF2-40B4-BE49-F238E27FC236}">
                      <a16:creationId xmlns:a16="http://schemas.microsoft.com/office/drawing/2014/main" id="{D595DDE0-AC5C-48BF-8E84-150C042D95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85600" y="57967"/>
                  <a:ext cx="0" cy="671877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4" name="直接连接符 323">
                  <a:extLst>
                    <a:ext uri="{FF2B5EF4-FFF2-40B4-BE49-F238E27FC236}">
                      <a16:creationId xmlns:a16="http://schemas.microsoft.com/office/drawing/2014/main" id="{DEE79CFA-4D39-4420-B0E7-F5036795DB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105600" y="69610"/>
                  <a:ext cx="0" cy="669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直接连接符 324">
                  <a:extLst>
                    <a:ext uri="{FF2B5EF4-FFF2-40B4-BE49-F238E27FC236}">
                      <a16:creationId xmlns:a16="http://schemas.microsoft.com/office/drawing/2014/main" id="{FA9E11E2-B4D2-4DF1-A1F1-A6C2EC0D40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1533" y="66970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>
                  <a:extLst>
                    <a:ext uri="{FF2B5EF4-FFF2-40B4-BE49-F238E27FC236}">
                      <a16:creationId xmlns:a16="http://schemas.microsoft.com/office/drawing/2014/main" id="{AD8AAAFC-6147-42F4-8C3B-F6631B59D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65600" y="77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>
                  <a:extLst>
                    <a:ext uri="{FF2B5EF4-FFF2-40B4-BE49-F238E27FC236}">
                      <a16:creationId xmlns:a16="http://schemas.microsoft.com/office/drawing/2014/main" id="{A50B5309-84BF-4C63-BE19-CB11CDB0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05600" y="69610"/>
                  <a:ext cx="0" cy="6718779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>
                  <a:extLst>
                    <a:ext uri="{FF2B5EF4-FFF2-40B4-BE49-F238E27FC236}">
                      <a16:creationId xmlns:a16="http://schemas.microsoft.com/office/drawing/2014/main" id="{A50B5309-84BF-4C63-BE19-CB11CDB07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45600" y="85545"/>
                  <a:ext cx="0" cy="6660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直接连接符 328">
                  <a:extLst>
                    <a:ext uri="{FF2B5EF4-FFF2-40B4-BE49-F238E27FC236}">
                      <a16:creationId xmlns:a16="http://schemas.microsoft.com/office/drawing/2014/main" id="{233BAC2D-0A80-4886-9501-9BCF12F54C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126861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0" name="直接连接符 329">
                  <a:extLst>
                    <a:ext uri="{FF2B5EF4-FFF2-40B4-BE49-F238E27FC236}">
                      <a16:creationId xmlns:a16="http://schemas.microsoft.com/office/drawing/2014/main" id="{52A406F0-F442-4B2E-9496-CF4A2F246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198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1" name="直接连接符 330">
                  <a:extLst>
                    <a:ext uri="{FF2B5EF4-FFF2-40B4-BE49-F238E27FC236}">
                      <a16:creationId xmlns:a16="http://schemas.microsoft.com/office/drawing/2014/main" id="{12B74D03-8828-4C8D-8D04-0B2DADFACF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2707200"/>
                  <a:ext cx="11520000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2" name="直接连接符 331">
                  <a:extLst>
                    <a:ext uri="{FF2B5EF4-FFF2-40B4-BE49-F238E27FC236}">
                      <a16:creationId xmlns:a16="http://schemas.microsoft.com/office/drawing/2014/main" id="{7910D7E5-224D-4064-A991-66C26355FB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414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直接连接符 332">
                  <a:extLst>
                    <a:ext uri="{FF2B5EF4-FFF2-40B4-BE49-F238E27FC236}">
                      <a16:creationId xmlns:a16="http://schemas.microsoft.com/office/drawing/2014/main" id="{08CEC2E1-50A4-4B2B-B8FE-88BF042911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486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直接连接符 333">
                  <a:extLst>
                    <a:ext uri="{FF2B5EF4-FFF2-40B4-BE49-F238E27FC236}">
                      <a16:creationId xmlns:a16="http://schemas.microsoft.com/office/drawing/2014/main" id="{9DB5E628-C736-44A2-A5F1-F1ACE75E9A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000" y="6307200"/>
                  <a:ext cx="11537128" cy="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335" name="组合 334">
                  <a:extLst>
                    <a:ext uri="{FF2B5EF4-FFF2-40B4-BE49-F238E27FC236}">
                      <a16:creationId xmlns:a16="http://schemas.microsoft.com/office/drawing/2014/main" id="{16DE4F45-E015-4A9D-9F1A-D6681E8C9928}"/>
                    </a:ext>
                  </a:extLst>
                </p:cNvPr>
                <p:cNvGrpSpPr/>
                <p:nvPr/>
              </p:nvGrpSpPr>
              <p:grpSpPr>
                <a:xfrm>
                  <a:off x="2073600" y="1555200"/>
                  <a:ext cx="2302976" cy="1584000"/>
                  <a:chOff x="2073600" y="1555200"/>
                  <a:chExt cx="2302976" cy="1584000"/>
                </a:xfrm>
              </p:grpSpPr>
              <p:sp>
                <p:nvSpPr>
                  <p:cNvPr id="377" name="椭圆 376">
                    <a:extLst>
                      <a:ext uri="{FF2B5EF4-FFF2-40B4-BE49-F238E27FC236}">
                        <a16:creationId xmlns:a16="http://schemas.microsoft.com/office/drawing/2014/main" id="{53AA1D9C-1719-49EB-856E-C1C3B5927B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8" name="椭圆 377">
                    <a:extLst>
                      <a:ext uri="{FF2B5EF4-FFF2-40B4-BE49-F238E27FC236}">
                        <a16:creationId xmlns:a16="http://schemas.microsoft.com/office/drawing/2014/main" id="{32AC6B37-DCBF-4C89-AA3D-4A70DE98C2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9" name="椭圆 378">
                    <a:extLst>
                      <a:ext uri="{FF2B5EF4-FFF2-40B4-BE49-F238E27FC236}">
                        <a16:creationId xmlns:a16="http://schemas.microsoft.com/office/drawing/2014/main" id="{8052B55E-2C5D-4816-B97B-2F84957FACF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0" name="椭圆 379">
                    <a:extLst>
                      <a:ext uri="{FF2B5EF4-FFF2-40B4-BE49-F238E27FC236}">
                        <a16:creationId xmlns:a16="http://schemas.microsoft.com/office/drawing/2014/main" id="{C5CB1AE2-CB1C-459A-80B2-81913B8EA3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1" name="椭圆 380">
                    <a:extLst>
                      <a:ext uri="{FF2B5EF4-FFF2-40B4-BE49-F238E27FC236}">
                        <a16:creationId xmlns:a16="http://schemas.microsoft.com/office/drawing/2014/main" id="{76CC1293-8162-4DFD-8185-1B2AE7816A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2" name="椭圆 381">
                    <a:extLst>
                      <a:ext uri="{FF2B5EF4-FFF2-40B4-BE49-F238E27FC236}">
                        <a16:creationId xmlns:a16="http://schemas.microsoft.com/office/drawing/2014/main" id="{B064FC3C-9AFA-4E92-BED0-2FD4923BFC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3" name="椭圆 382">
                    <a:extLst>
                      <a:ext uri="{FF2B5EF4-FFF2-40B4-BE49-F238E27FC236}">
                        <a16:creationId xmlns:a16="http://schemas.microsoft.com/office/drawing/2014/main" id="{2AA9A87C-3EEC-4091-88AE-3BB61002C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4" name="椭圆 383">
                    <a:extLst>
                      <a:ext uri="{FF2B5EF4-FFF2-40B4-BE49-F238E27FC236}">
                        <a16:creationId xmlns:a16="http://schemas.microsoft.com/office/drawing/2014/main" id="{0625AEC2-554A-47B4-A1B6-2A4866BF7BA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5" name="椭圆 384">
                    <a:extLst>
                      <a:ext uri="{FF2B5EF4-FFF2-40B4-BE49-F238E27FC236}">
                        <a16:creationId xmlns:a16="http://schemas.microsoft.com/office/drawing/2014/main" id="{527B263E-E552-4E80-B1C9-175D573CF1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6" name="椭圆 385">
                    <a:extLst>
                      <a:ext uri="{FF2B5EF4-FFF2-40B4-BE49-F238E27FC236}">
                        <a16:creationId xmlns:a16="http://schemas.microsoft.com/office/drawing/2014/main" id="{66139982-CA16-4700-8E6D-A2981B7CC8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7" name="椭圆 386">
                    <a:extLst>
                      <a:ext uri="{FF2B5EF4-FFF2-40B4-BE49-F238E27FC236}">
                        <a16:creationId xmlns:a16="http://schemas.microsoft.com/office/drawing/2014/main" id="{2A0D00CE-62E8-4034-9DEC-942113EF77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8" name="椭圆 387">
                    <a:extLst>
                      <a:ext uri="{FF2B5EF4-FFF2-40B4-BE49-F238E27FC236}">
                        <a16:creationId xmlns:a16="http://schemas.microsoft.com/office/drawing/2014/main" id="{0B740366-EC7C-49A3-92D7-89B7D45EB2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6" name="组合 335">
                  <a:extLst>
                    <a:ext uri="{FF2B5EF4-FFF2-40B4-BE49-F238E27FC236}">
                      <a16:creationId xmlns:a16="http://schemas.microsoft.com/office/drawing/2014/main" id="{97C3F677-EAF7-4149-A2B5-D3F48C31C9D9}"/>
                    </a:ext>
                  </a:extLst>
                </p:cNvPr>
                <p:cNvGrpSpPr/>
                <p:nvPr/>
              </p:nvGrpSpPr>
              <p:grpSpPr>
                <a:xfrm>
                  <a:off x="2065236" y="3758199"/>
                  <a:ext cx="2302976" cy="1584000"/>
                  <a:chOff x="2073600" y="1555200"/>
                  <a:chExt cx="2302976" cy="1584000"/>
                </a:xfrm>
              </p:grpSpPr>
              <p:sp>
                <p:nvSpPr>
                  <p:cNvPr id="368" name="椭圆 367">
                    <a:extLst>
                      <a:ext uri="{FF2B5EF4-FFF2-40B4-BE49-F238E27FC236}">
                        <a16:creationId xmlns:a16="http://schemas.microsoft.com/office/drawing/2014/main" id="{855336CC-D4A0-4B41-87CF-B66DEB3BEC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9" name="椭圆 368">
                    <a:extLst>
                      <a:ext uri="{FF2B5EF4-FFF2-40B4-BE49-F238E27FC236}">
                        <a16:creationId xmlns:a16="http://schemas.microsoft.com/office/drawing/2014/main" id="{DE8BBA42-7E5C-496A-AD8C-70F244063E8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0" name="椭圆 369">
                    <a:extLst>
                      <a:ext uri="{FF2B5EF4-FFF2-40B4-BE49-F238E27FC236}">
                        <a16:creationId xmlns:a16="http://schemas.microsoft.com/office/drawing/2014/main" id="{932DCE8E-06DE-48C8-A230-52DDAC9D1F3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accent2"/>
                  </a:solidFill>
                  <a:ln>
                    <a:solidFill>
                      <a:srgbClr val="ED7D3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1" name="椭圆 370">
                    <a:extLst>
                      <a:ext uri="{FF2B5EF4-FFF2-40B4-BE49-F238E27FC236}">
                        <a16:creationId xmlns:a16="http://schemas.microsoft.com/office/drawing/2014/main" id="{60111B7C-6D21-462F-8003-C7FD4531ED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2" name="椭圆 371">
                    <a:extLst>
                      <a:ext uri="{FF2B5EF4-FFF2-40B4-BE49-F238E27FC236}">
                        <a16:creationId xmlns:a16="http://schemas.microsoft.com/office/drawing/2014/main" id="{2DA234E1-15B3-44F0-895E-A3C9AF69F2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3" name="椭圆 372">
                    <a:extLst>
                      <a:ext uri="{FF2B5EF4-FFF2-40B4-BE49-F238E27FC236}">
                        <a16:creationId xmlns:a16="http://schemas.microsoft.com/office/drawing/2014/main" id="{DFC44DB9-8AC4-4377-85A8-472AC63C1B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4" name="椭圆 373">
                    <a:extLst>
                      <a:ext uri="{FF2B5EF4-FFF2-40B4-BE49-F238E27FC236}">
                        <a16:creationId xmlns:a16="http://schemas.microsoft.com/office/drawing/2014/main" id="{741B34AE-0557-4071-ACB1-4A2A5F7D81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5" name="椭圆 374">
                    <a:extLst>
                      <a:ext uri="{FF2B5EF4-FFF2-40B4-BE49-F238E27FC236}">
                        <a16:creationId xmlns:a16="http://schemas.microsoft.com/office/drawing/2014/main" id="{0F75F8BE-6A7A-4409-A4C2-E7A2CD7031A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6" name="椭圆 375">
                    <a:extLst>
                      <a:ext uri="{FF2B5EF4-FFF2-40B4-BE49-F238E27FC236}">
                        <a16:creationId xmlns:a16="http://schemas.microsoft.com/office/drawing/2014/main" id="{F71AACAE-C0B0-41FD-B567-6C8E250101C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23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7" name="组合 336">
                  <a:extLst>
                    <a:ext uri="{FF2B5EF4-FFF2-40B4-BE49-F238E27FC236}">
                      <a16:creationId xmlns:a16="http://schemas.microsoft.com/office/drawing/2014/main" id="{66F645A5-880C-40D4-BC58-A06D3FD76E5D}"/>
                    </a:ext>
                  </a:extLst>
                </p:cNvPr>
                <p:cNvGrpSpPr/>
                <p:nvPr/>
              </p:nvGrpSpPr>
              <p:grpSpPr>
                <a:xfrm>
                  <a:off x="4982593" y="3006710"/>
                  <a:ext cx="142976" cy="1584000"/>
                  <a:chOff x="2073600" y="1555200"/>
                  <a:chExt cx="142976" cy="1584000"/>
                </a:xfrm>
              </p:grpSpPr>
              <p:sp>
                <p:nvSpPr>
                  <p:cNvPr id="365" name="椭圆 364">
                    <a:extLst>
                      <a:ext uri="{FF2B5EF4-FFF2-40B4-BE49-F238E27FC236}">
                        <a16:creationId xmlns:a16="http://schemas.microsoft.com/office/drawing/2014/main" id="{CEF0241D-A57E-463F-887F-FA49BF5489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6" name="椭圆 365">
                    <a:extLst>
                      <a:ext uri="{FF2B5EF4-FFF2-40B4-BE49-F238E27FC236}">
                        <a16:creationId xmlns:a16="http://schemas.microsoft.com/office/drawing/2014/main" id="{2F5F31EA-D8D6-4B7E-90C6-6D060ECEA2D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7" name="椭圆 366">
                    <a:extLst>
                      <a:ext uri="{FF2B5EF4-FFF2-40B4-BE49-F238E27FC236}">
                        <a16:creationId xmlns:a16="http://schemas.microsoft.com/office/drawing/2014/main" id="{20F393DC-A108-4B4C-97FF-96A70C124D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8" name="组合 337">
                  <a:extLst>
                    <a:ext uri="{FF2B5EF4-FFF2-40B4-BE49-F238E27FC236}">
                      <a16:creationId xmlns:a16="http://schemas.microsoft.com/office/drawing/2014/main" id="{753D6EDF-9969-4F46-92F1-8EBF839C16D9}"/>
                    </a:ext>
                  </a:extLst>
                </p:cNvPr>
                <p:cNvGrpSpPr/>
                <p:nvPr/>
              </p:nvGrpSpPr>
              <p:grpSpPr>
                <a:xfrm>
                  <a:off x="8566409" y="4494556"/>
                  <a:ext cx="1582976" cy="1584000"/>
                  <a:chOff x="2073600" y="1555200"/>
                  <a:chExt cx="1582976" cy="1584000"/>
                </a:xfrm>
              </p:grpSpPr>
              <p:sp>
                <p:nvSpPr>
                  <p:cNvPr id="357" name="椭圆 356">
                    <a:extLst>
                      <a:ext uri="{FF2B5EF4-FFF2-40B4-BE49-F238E27FC236}">
                        <a16:creationId xmlns:a16="http://schemas.microsoft.com/office/drawing/2014/main" id="{4D32665D-8D75-4EE7-AF13-79DACB2B524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8" name="椭圆 357">
                    <a:extLst>
                      <a:ext uri="{FF2B5EF4-FFF2-40B4-BE49-F238E27FC236}">
                        <a16:creationId xmlns:a16="http://schemas.microsoft.com/office/drawing/2014/main" id="{6559EC01-6624-439D-8E6A-F94DC8BE066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9" name="椭圆 358">
                    <a:extLst>
                      <a:ext uri="{FF2B5EF4-FFF2-40B4-BE49-F238E27FC236}">
                        <a16:creationId xmlns:a16="http://schemas.microsoft.com/office/drawing/2014/main" id="{1D12A23C-C280-4AA1-86C6-4808BE912BE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0" name="椭圆 359">
                    <a:extLst>
                      <a:ext uri="{FF2B5EF4-FFF2-40B4-BE49-F238E27FC236}">
                        <a16:creationId xmlns:a16="http://schemas.microsoft.com/office/drawing/2014/main" id="{5E7088FA-D4A6-4A4A-AEDF-EE3E594E71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1" name="椭圆 360">
                    <a:extLst>
                      <a:ext uri="{FF2B5EF4-FFF2-40B4-BE49-F238E27FC236}">
                        <a16:creationId xmlns:a16="http://schemas.microsoft.com/office/drawing/2014/main" id="{DF677F08-4676-47C6-9FBA-5F55C1747A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2" name="椭圆 361">
                    <a:extLst>
                      <a:ext uri="{FF2B5EF4-FFF2-40B4-BE49-F238E27FC236}">
                        <a16:creationId xmlns:a16="http://schemas.microsoft.com/office/drawing/2014/main" id="{2C23AC81-3D01-4A78-B336-6A658DBBA8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3" name="椭圆 362">
                    <a:extLst>
                      <a:ext uri="{FF2B5EF4-FFF2-40B4-BE49-F238E27FC236}">
                        <a16:creationId xmlns:a16="http://schemas.microsoft.com/office/drawing/2014/main" id="{E8AF85BC-8E7B-4B6D-9515-D2DBA087EB8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64" name="椭圆 363">
                    <a:extLst>
                      <a:ext uri="{FF2B5EF4-FFF2-40B4-BE49-F238E27FC236}">
                        <a16:creationId xmlns:a16="http://schemas.microsoft.com/office/drawing/2014/main" id="{735B8EAA-335A-47CD-BE24-974F82C2C2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339" name="组合 338">
                  <a:extLst>
                    <a:ext uri="{FF2B5EF4-FFF2-40B4-BE49-F238E27FC236}">
                      <a16:creationId xmlns:a16="http://schemas.microsoft.com/office/drawing/2014/main" id="{186AF7BE-515A-46CE-BB18-832F0FF6D700}"/>
                    </a:ext>
                  </a:extLst>
                </p:cNvPr>
                <p:cNvGrpSpPr/>
                <p:nvPr/>
              </p:nvGrpSpPr>
              <p:grpSpPr>
                <a:xfrm>
                  <a:off x="8554112" y="848904"/>
                  <a:ext cx="1582976" cy="1584000"/>
                  <a:chOff x="2073600" y="1555200"/>
                  <a:chExt cx="1582976" cy="1584000"/>
                </a:xfrm>
              </p:grpSpPr>
              <p:sp>
                <p:nvSpPr>
                  <p:cNvPr id="350" name="椭圆 349">
                    <a:extLst>
                      <a:ext uri="{FF2B5EF4-FFF2-40B4-BE49-F238E27FC236}">
                        <a16:creationId xmlns:a16="http://schemas.microsoft.com/office/drawing/2014/main" id="{4CB4B223-905F-4769-8823-499D7EB71DB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155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1" name="椭圆 350">
                    <a:extLst>
                      <a:ext uri="{FF2B5EF4-FFF2-40B4-BE49-F238E27FC236}">
                        <a16:creationId xmlns:a16="http://schemas.microsoft.com/office/drawing/2014/main" id="{5A93D391-BA79-4A18-88D4-CDAB77EFB7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2" name="椭圆 351">
                    <a:extLst>
                      <a:ext uri="{FF2B5EF4-FFF2-40B4-BE49-F238E27FC236}">
                        <a16:creationId xmlns:a16="http://schemas.microsoft.com/office/drawing/2014/main" id="{29622595-FF61-48FC-969F-DEEC43B5873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3" name="椭圆 352">
                    <a:extLst>
                      <a:ext uri="{FF2B5EF4-FFF2-40B4-BE49-F238E27FC236}">
                        <a16:creationId xmlns:a16="http://schemas.microsoft.com/office/drawing/2014/main" id="{538DC0C0-F583-4DFD-BCF7-043C458A2C0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4" name="椭圆 353">
                    <a:extLst>
                      <a:ext uri="{FF2B5EF4-FFF2-40B4-BE49-F238E27FC236}">
                        <a16:creationId xmlns:a16="http://schemas.microsoft.com/office/drawing/2014/main" id="{CED5425C-FA50-482D-9CB4-998869C59E5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5" name="椭圆 354">
                    <a:extLst>
                      <a:ext uri="{FF2B5EF4-FFF2-40B4-BE49-F238E27FC236}">
                        <a16:creationId xmlns:a16="http://schemas.microsoft.com/office/drawing/2014/main" id="{4A88CF4B-C7C9-42F1-A274-D3A74BB0BF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99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6" name="椭圆 355">
                    <a:extLst>
                      <a:ext uri="{FF2B5EF4-FFF2-40B4-BE49-F238E27FC236}">
                        <a16:creationId xmlns:a16="http://schemas.microsoft.com/office/drawing/2014/main" id="{0F289D78-A4E3-407D-B863-CF745B09ABF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0" name="椭圆 339">
                  <a:extLst>
                    <a:ext uri="{FF2B5EF4-FFF2-40B4-BE49-F238E27FC236}">
                      <a16:creationId xmlns:a16="http://schemas.microsoft.com/office/drawing/2014/main" id="{F7943221-762C-4FC4-A57A-A78A271D51C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67053" y="304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1" name="椭圆 340">
                  <a:extLst>
                    <a:ext uri="{FF2B5EF4-FFF2-40B4-BE49-F238E27FC236}">
                      <a16:creationId xmlns:a16="http://schemas.microsoft.com/office/drawing/2014/main" id="{AF39907E-A3BF-4E84-A2F3-AD459F7420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87053" y="304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2" name="椭圆 341">
                  <a:extLst>
                    <a:ext uri="{FF2B5EF4-FFF2-40B4-BE49-F238E27FC236}">
                      <a16:creationId xmlns:a16="http://schemas.microsoft.com/office/drawing/2014/main" id="{A6031B97-7EF9-4AEC-AD89-65A1CD0AB6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007053" y="304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3" name="椭圆 342">
                  <a:extLst>
                    <a:ext uri="{FF2B5EF4-FFF2-40B4-BE49-F238E27FC236}">
                      <a16:creationId xmlns:a16="http://schemas.microsoft.com/office/drawing/2014/main" id="{424DAEDE-F63B-49F3-AA03-13ABA808E66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67053" y="448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4" name="椭圆 343">
                  <a:extLst>
                    <a:ext uri="{FF2B5EF4-FFF2-40B4-BE49-F238E27FC236}">
                      <a16:creationId xmlns:a16="http://schemas.microsoft.com/office/drawing/2014/main" id="{FA79796E-12C7-4976-8DCD-0E54FE77B6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287053" y="4480662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45" name="组合 344">
                  <a:extLst>
                    <a:ext uri="{FF2B5EF4-FFF2-40B4-BE49-F238E27FC236}">
                      <a16:creationId xmlns:a16="http://schemas.microsoft.com/office/drawing/2014/main" id="{E6FEA630-925C-40C9-9573-5BB2AD15AA6C}"/>
                    </a:ext>
                  </a:extLst>
                </p:cNvPr>
                <p:cNvGrpSpPr/>
                <p:nvPr/>
              </p:nvGrpSpPr>
              <p:grpSpPr>
                <a:xfrm>
                  <a:off x="2065236" y="845233"/>
                  <a:ext cx="1582976" cy="144000"/>
                  <a:chOff x="2073600" y="2275200"/>
                  <a:chExt cx="1582976" cy="144000"/>
                </a:xfrm>
              </p:grpSpPr>
              <p:sp>
                <p:nvSpPr>
                  <p:cNvPr id="347" name="椭圆 346">
                    <a:extLst>
                      <a:ext uri="{FF2B5EF4-FFF2-40B4-BE49-F238E27FC236}">
                        <a16:creationId xmlns:a16="http://schemas.microsoft.com/office/drawing/2014/main" id="{11671956-712B-4FEA-B908-911E9AF46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8" name="椭圆 347">
                    <a:extLst>
                      <a:ext uri="{FF2B5EF4-FFF2-40B4-BE49-F238E27FC236}">
                        <a16:creationId xmlns:a16="http://schemas.microsoft.com/office/drawing/2014/main" id="{CB71AA24-6E05-4521-B0ED-E3242DF9978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79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49" name="椭圆 348">
                    <a:extLst>
                      <a:ext uri="{FF2B5EF4-FFF2-40B4-BE49-F238E27FC236}">
                        <a16:creationId xmlns:a16="http://schemas.microsoft.com/office/drawing/2014/main" id="{3E4D9520-51CE-48DE-B9C7-2C61991B7AB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3513600" y="2275200"/>
                    <a:ext cx="142976" cy="144000"/>
                  </a:xfrm>
                  <a:prstGeom prst="ellipse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46" name="椭圆 345">
                  <a:extLst>
                    <a:ext uri="{FF2B5EF4-FFF2-40B4-BE49-F238E27FC236}">
                      <a16:creationId xmlns:a16="http://schemas.microsoft.com/office/drawing/2014/main" id="{D9F14695-1E8C-40B3-917F-9D16CDA333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61636" y="2269910"/>
                  <a:ext cx="142976" cy="144000"/>
                </a:xfrm>
                <a:prstGeom prst="ellipse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17" name="矩形 316"/>
              <p:cNvSpPr/>
              <p:nvPr/>
            </p:nvSpPr>
            <p:spPr>
              <a:xfrm>
                <a:off x="2829545" y="3366985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region</a:t>
                </a:r>
                <a:endParaRPr lang="zh-CN" altLang="en-US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8" name="矩形 317"/>
              <p:cNvSpPr/>
              <p:nvPr/>
            </p:nvSpPr>
            <p:spPr>
              <a:xfrm rot="3007651">
                <a:off x="5686604" y="2277380"/>
                <a:ext cx="246268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05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19" name="直接箭头连接符 318"/>
              <p:cNvCxnSpPr/>
              <p:nvPr/>
            </p:nvCxnSpPr>
            <p:spPr>
              <a:xfrm>
                <a:off x="5607126" y="2372365"/>
                <a:ext cx="308095" cy="28565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7" name="矩形 296"/>
            <p:cNvSpPr/>
            <p:nvPr/>
          </p:nvSpPr>
          <p:spPr>
            <a:xfrm>
              <a:off x="3464709" y="2061717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1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8" name="矩形 297"/>
            <p:cNvSpPr/>
            <p:nvPr/>
          </p:nvSpPr>
          <p:spPr>
            <a:xfrm>
              <a:off x="3619605" y="2534902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2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9" name="矩形 298"/>
            <p:cNvSpPr/>
            <p:nvPr/>
          </p:nvSpPr>
          <p:spPr>
            <a:xfrm>
              <a:off x="5250557" y="2331853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3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0" name="矩形 299"/>
            <p:cNvSpPr/>
            <p:nvPr/>
          </p:nvSpPr>
          <p:spPr>
            <a:xfrm>
              <a:off x="5309280" y="2989708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4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8" name="矩形 107"/>
          <p:cNvSpPr/>
          <p:nvPr/>
        </p:nvSpPr>
        <p:spPr>
          <a:xfrm>
            <a:off x="789049" y="2987842"/>
            <a:ext cx="30929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66A1"/>
              </a:buClr>
              <a:buFont typeface="+mj-lt"/>
              <a:buAutoNum type="arabicPeriod" startAt="2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Range constraint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088366" y="2261817"/>
            <a:ext cx="3345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Visit each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at least once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110" name="文本框 109"/>
          <p:cNvSpPr txBox="1"/>
          <p:nvPr/>
        </p:nvSpPr>
        <p:spPr>
          <a:xfrm>
            <a:off x="1091954" y="3473543"/>
            <a:ext cx="36407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Visit each </a:t>
            </a: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within its range.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9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Waypoint-based </a:t>
            </a:r>
            <a:r>
              <a:rPr lang="en-US" altLang="zh-CN" dirty="0" err="1"/>
              <a:t>PoI</a:t>
            </a:r>
            <a:r>
              <a:rPr lang="en-US" altLang="zh-CN" dirty="0"/>
              <a:t>-visiting problem</a:t>
            </a:r>
            <a:endParaRPr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844916" y="1489542"/>
            <a:ext cx="72178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Waypoint-based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-visiting problem : find a route to </a:t>
            </a:r>
          </a:p>
        </p:txBody>
      </p:sp>
      <p:grpSp>
        <p:nvGrpSpPr>
          <p:cNvPr id="86" name="组合 85"/>
          <p:cNvGrpSpPr/>
          <p:nvPr/>
        </p:nvGrpSpPr>
        <p:grpSpPr>
          <a:xfrm>
            <a:off x="2283595" y="2682727"/>
            <a:ext cx="6323446" cy="1019134"/>
            <a:chOff x="651357" y="2718845"/>
            <a:chExt cx="6323446" cy="1019134"/>
          </a:xfrm>
        </p:grpSpPr>
        <p:sp>
          <p:nvSpPr>
            <p:cNvPr id="87" name="矩形 86"/>
            <p:cNvSpPr/>
            <p:nvPr/>
          </p:nvSpPr>
          <p:spPr>
            <a:xfrm>
              <a:off x="651357" y="2718845"/>
              <a:ext cx="63234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066A1"/>
                </a:buClr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satisfy visiting constraint</a:t>
              </a:r>
            </a:p>
          </p:txBody>
        </p:sp>
        <p:sp>
          <p:nvSpPr>
            <p:cNvPr id="89" name="矩形 88"/>
            <p:cNvSpPr/>
            <p:nvPr/>
          </p:nvSpPr>
          <p:spPr>
            <a:xfrm>
              <a:off x="651357" y="3276314"/>
              <a:ext cx="563292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>
                <a:buClr>
                  <a:srgbClr val="0066A1"/>
                </a:buClr>
                <a:buFont typeface="Arial" panose="020B0604020202020204" pitchFamily="34" charset="0"/>
                <a:buChar char="•"/>
              </a:pP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satisfy range constraint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667775" y="2073584"/>
                <a:ext cx="55721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Clr>
                    <a:srgbClr val="0066A1"/>
                  </a:buClr>
                  <a:buFontTx/>
                  <a:buChar char="∆"/>
                </a:pP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minimize UAV energy consumption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𝐴𝐿𝐿</m:t>
                        </m:r>
                      </m:sub>
                    </m:sSub>
                  </m:oMath>
                </a14:m>
                <a:endParaRPr lang="zh-CN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775" y="2073584"/>
                <a:ext cx="5572103" cy="461665"/>
              </a:xfrm>
              <a:prstGeom prst="rect">
                <a:avLst/>
              </a:prstGeom>
              <a:blipFill>
                <a:blip r:embed="rId3"/>
                <a:stretch>
                  <a:fillRect l="-1751" t="-11842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23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Shape 175"/>
          <p:cNvSpPr txBox="1">
            <a:spLocks noGrp="1"/>
          </p:cNvSpPr>
          <p:nvPr>
            <p:ph type="body" idx="2"/>
          </p:nvPr>
        </p:nvSpPr>
        <p:spPr>
          <a:xfrm>
            <a:off x="2065077" y="1314055"/>
            <a:ext cx="6350144" cy="31864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Modeling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Solution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Simulation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Conclusion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5982" y="1587831"/>
            <a:ext cx="188001" cy="2763588"/>
            <a:chOff x="2539110" y="1223950"/>
            <a:chExt cx="188001" cy="2763588"/>
          </a:xfrm>
        </p:grpSpPr>
        <p:sp>
          <p:nvSpPr>
            <p:cNvPr id="6" name="菱形 5"/>
            <p:cNvSpPr/>
            <p:nvPr/>
          </p:nvSpPr>
          <p:spPr>
            <a:xfrm>
              <a:off x="2540226" y="1223950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2539111" y="1859296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539111" y="2494641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2539110" y="3150984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2539113" y="3807328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4721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Problem Transformation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4100383" y="2601986"/>
            <a:ext cx="397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zh-CN" alt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下箭头 62"/>
          <p:cNvSpPr/>
          <p:nvPr/>
        </p:nvSpPr>
        <p:spPr>
          <a:xfrm>
            <a:off x="3627983" y="2310788"/>
            <a:ext cx="394855" cy="122872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5057466" y="2389525"/>
            <a:ext cx="40865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buClr>
                <a:srgbClr val="0066A1"/>
              </a:buClr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Turning energy consumption</a:t>
            </a:r>
          </a:p>
          <a:p>
            <a:pPr>
              <a:lnSpc>
                <a:spcPct val="125000"/>
              </a:lnSpc>
              <a:buClr>
                <a:srgbClr val="0066A1"/>
              </a:buClr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Switching energy consumption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左大括号 19"/>
          <p:cNvSpPr/>
          <p:nvPr/>
        </p:nvSpPr>
        <p:spPr>
          <a:xfrm>
            <a:off x="4575794" y="2421419"/>
            <a:ext cx="504821" cy="1015663"/>
          </a:xfrm>
          <a:prstGeom prst="leftBrace">
            <a:avLst>
              <a:gd name="adj1" fmla="val 30975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7" name="组合 66"/>
          <p:cNvGrpSpPr/>
          <p:nvPr/>
        </p:nvGrpSpPr>
        <p:grpSpPr>
          <a:xfrm>
            <a:off x="1663821" y="3784746"/>
            <a:ext cx="5668855" cy="539121"/>
            <a:chOff x="300876" y="4314088"/>
            <a:chExt cx="5668855" cy="539121"/>
          </a:xfrm>
        </p:grpSpPr>
        <p:sp>
          <p:nvSpPr>
            <p:cNvPr id="68" name="圆角矩形 67"/>
            <p:cNvSpPr/>
            <p:nvPr/>
          </p:nvSpPr>
          <p:spPr>
            <a:xfrm>
              <a:off x="300876" y="4314088"/>
              <a:ext cx="5150888" cy="5391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300876" y="4352815"/>
              <a:ext cx="56688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Generalized traveling salesman problem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663821" y="1470846"/>
            <a:ext cx="5091558" cy="539121"/>
            <a:chOff x="360206" y="3589400"/>
            <a:chExt cx="5091558" cy="539121"/>
          </a:xfrm>
        </p:grpSpPr>
        <p:sp>
          <p:nvSpPr>
            <p:cNvPr id="71" name="矩形 70"/>
            <p:cNvSpPr/>
            <p:nvPr/>
          </p:nvSpPr>
          <p:spPr>
            <a:xfrm>
              <a:off x="497313" y="3628127"/>
              <a:ext cx="48173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Waypoint-based </a:t>
              </a:r>
              <a:r>
                <a:rPr lang="en-US" altLang="zh-CN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PoI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-visiting problem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圆角矩形 71"/>
            <p:cNvSpPr/>
            <p:nvPr/>
          </p:nvSpPr>
          <p:spPr>
            <a:xfrm>
              <a:off x="360206" y="3589400"/>
              <a:ext cx="5091558" cy="5391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61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19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Modeling energy cost of making turns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CCD9827-4453-4087-9B47-49E6F94C2D28}"/>
              </a:ext>
            </a:extLst>
          </p:cNvPr>
          <p:cNvGrpSpPr>
            <a:grpSpLocks noChangeAspect="1"/>
          </p:cNvGrpSpPr>
          <p:nvPr/>
        </p:nvGrpSpPr>
        <p:grpSpPr>
          <a:xfrm>
            <a:off x="1188870" y="1942927"/>
            <a:ext cx="2259031" cy="1350153"/>
            <a:chOff x="6222193" y="1490287"/>
            <a:chExt cx="2941926" cy="1647021"/>
          </a:xfrm>
          <a:effectLst/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08E9DE3B-3EE0-41AF-8927-B39A8A6D66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4808" y="2278610"/>
              <a:ext cx="1167264" cy="467469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E4A4A18-B8AE-4989-96B3-E4EC4A4EE365}"/>
                </a:ext>
              </a:extLst>
            </p:cNvPr>
            <p:cNvCxnSpPr>
              <a:cxnSpLocks/>
            </p:cNvCxnSpPr>
            <p:nvPr/>
          </p:nvCxnSpPr>
          <p:spPr>
            <a:xfrm>
              <a:off x="7737307" y="2205273"/>
              <a:ext cx="1024266" cy="365689"/>
            </a:xfrm>
            <a:prstGeom prst="straightConnector1">
              <a:avLst/>
            </a:prstGeom>
            <a:ln w="25400">
              <a:solidFill>
                <a:srgbClr val="70AD47"/>
              </a:solidFill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7A07F0D7-F4A9-424F-9FCB-62C317BA5F87}"/>
                </a:ext>
              </a:extLst>
            </p:cNvPr>
            <p:cNvCxnSpPr>
              <a:cxnSpLocks/>
            </p:cNvCxnSpPr>
            <p:nvPr/>
          </p:nvCxnSpPr>
          <p:spPr>
            <a:xfrm>
              <a:off x="6685173" y="1879371"/>
              <a:ext cx="1002527" cy="310446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B99C47D8-40EE-4551-94F0-4523E2208D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44808" y="1793658"/>
              <a:ext cx="130052" cy="13098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4153142B-4AC8-4D0D-95A9-99DD804015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72281" y="2156057"/>
              <a:ext cx="130052" cy="1309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DC5082C1-0742-470A-8951-877F0AB0E2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840" y="2702167"/>
              <a:ext cx="130052" cy="1309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E542AA5-926C-4A6A-9457-C72870BD5C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68944" y="2522553"/>
              <a:ext cx="130052" cy="130984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38150D4-8900-4770-B1B9-5989EE789368}"/>
                    </a:ext>
                  </a:extLst>
                </p:cNvPr>
                <p:cNvSpPr txBox="1"/>
                <p:nvPr/>
              </p:nvSpPr>
              <p:spPr>
                <a:xfrm>
                  <a:off x="6222193" y="1490287"/>
                  <a:ext cx="283911" cy="3754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38150D4-8900-4770-B1B9-5989EE789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2193" y="1490287"/>
                  <a:ext cx="283911" cy="375450"/>
                </a:xfrm>
                <a:prstGeom prst="rect">
                  <a:avLst/>
                </a:prstGeom>
                <a:blipFill>
                  <a:blip r:embed="rId3"/>
                  <a:stretch>
                    <a:fillRect l="-13889" r="-13889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7D6643-AB65-45C7-9DB9-C0F5838462EF}"/>
                    </a:ext>
                  </a:extLst>
                </p:cNvPr>
                <p:cNvSpPr txBox="1"/>
                <p:nvPr/>
              </p:nvSpPr>
              <p:spPr>
                <a:xfrm>
                  <a:off x="7733261" y="1748475"/>
                  <a:ext cx="292261" cy="3754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837D6643-AB65-45C7-9DB9-C0F5838462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3261" y="1748475"/>
                  <a:ext cx="292261" cy="375450"/>
                </a:xfrm>
                <a:prstGeom prst="rect">
                  <a:avLst/>
                </a:prstGeom>
                <a:blipFill>
                  <a:blip r:embed="rId4"/>
                  <a:stretch>
                    <a:fillRect l="-24324" r="-27027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59E5BC5-87C5-410A-BCC4-2D7FB8614505}"/>
                    </a:ext>
                  </a:extLst>
                </p:cNvPr>
                <p:cNvSpPr txBox="1"/>
                <p:nvPr/>
              </p:nvSpPr>
              <p:spPr>
                <a:xfrm>
                  <a:off x="8898996" y="2457701"/>
                  <a:ext cx="265123" cy="3754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𝒛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B59E5BC5-87C5-410A-BCC4-2D7FB8614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8996" y="2457701"/>
                  <a:ext cx="265123" cy="375450"/>
                </a:xfrm>
                <a:prstGeom prst="rect">
                  <a:avLst/>
                </a:prstGeom>
                <a:blipFill>
                  <a:blip r:embed="rId5"/>
                  <a:stretch>
                    <a:fillRect l="-15152" r="-18182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CE471FA-7B08-46E6-AAF3-3DF82D4BEFAD}"/>
                    </a:ext>
                  </a:extLst>
                </p:cNvPr>
                <p:cNvSpPr txBox="1"/>
                <p:nvPr/>
              </p:nvSpPr>
              <p:spPr>
                <a:xfrm>
                  <a:off x="6400835" y="2761858"/>
                  <a:ext cx="249011" cy="37545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ECE471FA-7B08-46E6-AAF3-3DF82D4BEF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35" y="2761858"/>
                  <a:ext cx="249011" cy="375450"/>
                </a:xfrm>
                <a:prstGeom prst="rect">
                  <a:avLst/>
                </a:prstGeom>
                <a:blipFill>
                  <a:blip r:embed="rId6"/>
                  <a:stretch>
                    <a:fillRect l="-37500" r="-40625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任意多边形 4">
              <a:extLst>
                <a:ext uri="{FF2B5EF4-FFF2-40B4-BE49-F238E27FC236}">
                  <a16:creationId xmlns:a16="http://schemas.microsoft.com/office/drawing/2014/main" id="{2FBDC34E-9503-4940-B37E-0EB5D275F406}"/>
                </a:ext>
              </a:extLst>
            </p:cNvPr>
            <p:cNvSpPr/>
            <p:nvPr/>
          </p:nvSpPr>
          <p:spPr>
            <a:xfrm>
              <a:off x="7475451" y="2336258"/>
              <a:ext cx="600845" cy="70212"/>
            </a:xfrm>
            <a:custGeom>
              <a:avLst/>
              <a:gdLst>
                <a:gd name="connsiteX0" fmla="*/ 382386 w 382386"/>
                <a:gd name="connsiteY0" fmla="*/ 0 h 197907"/>
                <a:gd name="connsiteX1" fmla="*/ 241070 w 382386"/>
                <a:gd name="connsiteY1" fmla="*/ 191193 h 197907"/>
                <a:gd name="connsiteX2" fmla="*/ 0 w 382386"/>
                <a:gd name="connsiteY2" fmla="*/ 157942 h 197907"/>
                <a:gd name="connsiteX3" fmla="*/ 0 w 382386"/>
                <a:gd name="connsiteY3" fmla="*/ 157942 h 197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386" h="197907">
                  <a:moveTo>
                    <a:pt x="382386" y="0"/>
                  </a:moveTo>
                  <a:cubicBezTo>
                    <a:pt x="343593" y="82434"/>
                    <a:pt x="304801" y="164869"/>
                    <a:pt x="241070" y="191193"/>
                  </a:cubicBezTo>
                  <a:cubicBezTo>
                    <a:pt x="177339" y="217517"/>
                    <a:pt x="0" y="157942"/>
                    <a:pt x="0" y="157942"/>
                  </a:cubicBezTo>
                  <a:lnTo>
                    <a:pt x="0" y="157942"/>
                  </a:lnTo>
                </a:path>
              </a:pathLst>
            </a:custGeom>
            <a:noFill/>
            <a:ln w="38100">
              <a:solidFill>
                <a:srgbClr val="ED7D31"/>
              </a:solidFill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ED60EB-ED71-420F-9AA6-10DDA738FC14}"/>
                    </a:ext>
                  </a:extLst>
                </p:cNvPr>
                <p:cNvSpPr txBox="1"/>
                <p:nvPr/>
              </p:nvSpPr>
              <p:spPr>
                <a:xfrm rot="20764563">
                  <a:off x="7571466" y="2438267"/>
                  <a:ext cx="360563" cy="34549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  <m:t>𝟏𝟑𝟓</m:t>
                            </m:r>
                          </m:e>
                          <m:sup>
                            <m:r>
                              <a:rPr lang="en-US" altLang="zh-CN" sz="18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p>
                      </m:oMath>
                    </m:oMathPara>
                  </a14:m>
                  <a:endParaRPr lang="zh-CN" altLang="en-US" sz="1800" b="1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6AED60EB-ED71-420F-9AA6-10DDA738F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764563">
                  <a:off x="7571466" y="2438267"/>
                  <a:ext cx="360563" cy="345492"/>
                </a:xfrm>
                <a:prstGeom prst="rect">
                  <a:avLst/>
                </a:prstGeom>
                <a:blipFill>
                  <a:blip r:embed="rId7"/>
                  <a:stretch>
                    <a:fillRect l="-21053" t="-17544" r="-64912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7" name="文本框 196"/>
          <p:cNvSpPr txBox="1"/>
          <p:nvPr/>
        </p:nvSpPr>
        <p:spPr>
          <a:xfrm>
            <a:off x="470419" y="1315401"/>
            <a:ext cx="798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embed the energy cost of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making turns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into a graph?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4" name="右箭头 223"/>
          <p:cNvSpPr/>
          <p:nvPr/>
        </p:nvSpPr>
        <p:spPr>
          <a:xfrm>
            <a:off x="5823260" y="2467327"/>
            <a:ext cx="776889" cy="196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5" name="文本框 224"/>
          <p:cNvSpPr txBox="1"/>
          <p:nvPr/>
        </p:nvSpPr>
        <p:spPr>
          <a:xfrm>
            <a:off x="885177" y="3557117"/>
            <a:ext cx="24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Turning energy cost :</a:t>
            </a:r>
            <a:endParaRPr lang="zh-CN" alt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B59E5BC5-87C5-410A-BCC4-2D7FB8614505}"/>
                  </a:ext>
                </a:extLst>
              </p:cNvPr>
              <p:cNvSpPr txBox="1"/>
              <p:nvPr/>
            </p:nvSpPr>
            <p:spPr>
              <a:xfrm>
                <a:off x="5198554" y="2494185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B59E5BC5-87C5-410A-BCC4-2D7FB8614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8554" y="2494185"/>
                <a:ext cx="224420" cy="307777"/>
              </a:xfrm>
              <a:prstGeom prst="rect">
                <a:avLst/>
              </a:prstGeom>
              <a:blipFill>
                <a:blip r:embed="rId8"/>
                <a:stretch>
                  <a:fillRect l="-27027" r="-24324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2" name="椭圆 231">
            <a:extLst>
              <a:ext uri="{FF2B5EF4-FFF2-40B4-BE49-F238E27FC236}">
                <a16:creationId xmlns:a16="http://schemas.microsoft.com/office/drawing/2014/main" id="{6E542AA5-926C-4A6A-9457-C72870BD5C6E}"/>
              </a:ext>
            </a:extLst>
          </p:cNvPr>
          <p:cNvSpPr>
            <a:spLocks noChangeAspect="1"/>
          </p:cNvSpPr>
          <p:nvPr/>
        </p:nvSpPr>
        <p:spPr>
          <a:xfrm>
            <a:off x="5414059" y="2477400"/>
            <a:ext cx="99864" cy="107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33" name="文本框 232"/>
          <p:cNvSpPr txBox="1"/>
          <p:nvPr/>
        </p:nvSpPr>
        <p:spPr>
          <a:xfrm>
            <a:off x="4934957" y="2981102"/>
            <a:ext cx="1157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waypoint</a:t>
            </a:r>
          </a:p>
        </p:txBody>
      </p:sp>
      <p:sp>
        <p:nvSpPr>
          <p:cNvPr id="234" name="文本框 233"/>
          <p:cNvSpPr txBox="1"/>
          <p:nvPr/>
        </p:nvSpPr>
        <p:spPr>
          <a:xfrm>
            <a:off x="6785710" y="3025580"/>
            <a:ext cx="1668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Regular octagon</a:t>
            </a:r>
          </a:p>
        </p:txBody>
      </p:sp>
      <p:sp>
        <p:nvSpPr>
          <p:cNvPr id="235" name="八边形 234">
            <a:extLst>
              <a:ext uri="{FF2B5EF4-FFF2-40B4-BE49-F238E27FC236}">
                <a16:creationId xmlns:a16="http://schemas.microsoft.com/office/drawing/2014/main" id="{7E7C4886-7EBE-457B-B34E-07F1014215E0}"/>
              </a:ext>
            </a:extLst>
          </p:cNvPr>
          <p:cNvSpPr/>
          <p:nvPr/>
        </p:nvSpPr>
        <p:spPr>
          <a:xfrm>
            <a:off x="7121175" y="2258075"/>
            <a:ext cx="578790" cy="545432"/>
          </a:xfrm>
          <a:prstGeom prst="octag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6" name="椭圆 235">
            <a:extLst>
              <a:ext uri="{FF2B5EF4-FFF2-40B4-BE49-F238E27FC236}">
                <a16:creationId xmlns:a16="http://schemas.microsoft.com/office/drawing/2014/main" id="{4C11AB8A-DCC1-489C-A47C-FC5B23A0C68F}"/>
              </a:ext>
            </a:extLst>
          </p:cNvPr>
          <p:cNvSpPr/>
          <p:nvPr/>
        </p:nvSpPr>
        <p:spPr>
          <a:xfrm>
            <a:off x="7669823" y="2597862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椭圆 236">
            <a:extLst>
              <a:ext uri="{FF2B5EF4-FFF2-40B4-BE49-F238E27FC236}">
                <a16:creationId xmlns:a16="http://schemas.microsoft.com/office/drawing/2014/main" id="{D082A6BA-0FB7-4CA1-8C98-0846DBFCA97D}"/>
              </a:ext>
            </a:extLst>
          </p:cNvPr>
          <p:cNvSpPr/>
          <p:nvPr/>
        </p:nvSpPr>
        <p:spPr>
          <a:xfrm>
            <a:off x="7679058" y="2395077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8" name="椭圆 237">
            <a:extLst>
              <a:ext uri="{FF2B5EF4-FFF2-40B4-BE49-F238E27FC236}">
                <a16:creationId xmlns:a16="http://schemas.microsoft.com/office/drawing/2014/main" id="{F89CAD1E-8C84-4769-8E96-1706D4DC141B}"/>
              </a:ext>
            </a:extLst>
          </p:cNvPr>
          <p:cNvSpPr/>
          <p:nvPr/>
        </p:nvSpPr>
        <p:spPr>
          <a:xfrm>
            <a:off x="7493660" y="2772455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9" name="椭圆 238">
            <a:extLst>
              <a:ext uri="{FF2B5EF4-FFF2-40B4-BE49-F238E27FC236}">
                <a16:creationId xmlns:a16="http://schemas.microsoft.com/office/drawing/2014/main" id="{8EEB34BF-CD93-4AD1-A774-5FADC26D1CE3}"/>
              </a:ext>
            </a:extLst>
          </p:cNvPr>
          <p:cNvSpPr/>
          <p:nvPr/>
        </p:nvSpPr>
        <p:spPr>
          <a:xfrm>
            <a:off x="7503730" y="2229769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0" name="椭圆 239">
            <a:extLst>
              <a:ext uri="{FF2B5EF4-FFF2-40B4-BE49-F238E27FC236}">
                <a16:creationId xmlns:a16="http://schemas.microsoft.com/office/drawing/2014/main" id="{D0D4531D-F489-409F-AE9E-D1E022A97B87}"/>
              </a:ext>
            </a:extLst>
          </p:cNvPr>
          <p:cNvSpPr/>
          <p:nvPr/>
        </p:nvSpPr>
        <p:spPr>
          <a:xfrm>
            <a:off x="7267430" y="2234685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1" name="椭圆 240">
            <a:extLst>
              <a:ext uri="{FF2B5EF4-FFF2-40B4-BE49-F238E27FC236}">
                <a16:creationId xmlns:a16="http://schemas.microsoft.com/office/drawing/2014/main" id="{F74C60AC-F21D-421F-B56F-461C58E110E1}"/>
              </a:ext>
            </a:extLst>
          </p:cNvPr>
          <p:cNvSpPr/>
          <p:nvPr/>
        </p:nvSpPr>
        <p:spPr>
          <a:xfrm>
            <a:off x="7085822" y="2395896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2" name="椭圆 241">
            <a:extLst>
              <a:ext uri="{FF2B5EF4-FFF2-40B4-BE49-F238E27FC236}">
                <a16:creationId xmlns:a16="http://schemas.microsoft.com/office/drawing/2014/main" id="{D6715F9B-A4B2-4588-B6BC-90B048711F8B}"/>
              </a:ext>
            </a:extLst>
          </p:cNvPr>
          <p:cNvSpPr/>
          <p:nvPr/>
        </p:nvSpPr>
        <p:spPr>
          <a:xfrm>
            <a:off x="7091033" y="2626201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椭圆 242">
            <a:extLst>
              <a:ext uri="{FF2B5EF4-FFF2-40B4-BE49-F238E27FC236}">
                <a16:creationId xmlns:a16="http://schemas.microsoft.com/office/drawing/2014/main" id="{3BBA17ED-5999-4695-A85A-4A85A1222D51}"/>
              </a:ext>
            </a:extLst>
          </p:cNvPr>
          <p:cNvSpPr/>
          <p:nvPr/>
        </p:nvSpPr>
        <p:spPr>
          <a:xfrm>
            <a:off x="7267430" y="2770457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50CD84A0-F2FD-4BFE-A4F3-6C227EA7AF89}"/>
                  </a:ext>
                </a:extLst>
              </p:cNvPr>
              <p:cNvSpPr/>
              <p:nvPr/>
            </p:nvSpPr>
            <p:spPr>
              <a:xfrm>
                <a:off x="7722217" y="2252491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50CD84A0-F2FD-4BFE-A4F3-6C227EA7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217" y="2252491"/>
                <a:ext cx="256434" cy="307777"/>
              </a:xfrm>
              <a:prstGeom prst="rect">
                <a:avLst/>
              </a:prstGeom>
              <a:blipFill>
                <a:blip r:embed="rId9"/>
                <a:stretch>
                  <a:fillRect r="-2381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F7E42495-77E8-41BB-8050-A9A94959480F}"/>
                  </a:ext>
                </a:extLst>
              </p:cNvPr>
              <p:cNvSpPr/>
              <p:nvPr/>
            </p:nvSpPr>
            <p:spPr>
              <a:xfrm>
                <a:off x="7457157" y="1949333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F7E42495-77E8-41BB-8050-A9A949594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157" y="1949333"/>
                <a:ext cx="256434" cy="307777"/>
              </a:xfrm>
              <a:prstGeom prst="rect">
                <a:avLst/>
              </a:prstGeom>
              <a:blipFill>
                <a:blip r:embed="rId10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DAC31671-77D3-4CFE-A60A-30BA63D93EF2}"/>
                  </a:ext>
                </a:extLst>
              </p:cNvPr>
              <p:cNvSpPr/>
              <p:nvPr/>
            </p:nvSpPr>
            <p:spPr>
              <a:xfrm>
                <a:off x="7076132" y="1942927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DAC31671-77D3-4CFE-A60A-30BA63D93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6132" y="1942927"/>
                <a:ext cx="256434" cy="307777"/>
              </a:xfrm>
              <a:prstGeom prst="rect">
                <a:avLst/>
              </a:prstGeom>
              <a:blipFill>
                <a:blip r:embed="rId11"/>
                <a:stretch>
                  <a:fillRect r="-2381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64246C0-A5A1-4F25-91A2-4E5892D437F7}"/>
                  </a:ext>
                </a:extLst>
              </p:cNvPr>
              <p:cNvSpPr/>
              <p:nvPr/>
            </p:nvSpPr>
            <p:spPr>
              <a:xfrm>
                <a:off x="6819556" y="2544570"/>
                <a:ext cx="2971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164246C0-A5A1-4F25-91A2-4E5892D43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556" y="2544570"/>
                <a:ext cx="297192" cy="307777"/>
              </a:xfrm>
              <a:prstGeom prst="rect">
                <a:avLst/>
              </a:prstGeom>
              <a:blipFill>
                <a:blip r:embed="rId12"/>
                <a:stretch>
                  <a:fillRect r="-8333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2E350B59-7433-4EC6-924D-AE83B952DEE9}"/>
                  </a:ext>
                </a:extLst>
              </p:cNvPr>
              <p:cNvSpPr/>
              <p:nvPr/>
            </p:nvSpPr>
            <p:spPr>
              <a:xfrm>
                <a:off x="6822924" y="2246386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2E350B59-7433-4EC6-924D-AE83B952D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924" y="2246386"/>
                <a:ext cx="256434" cy="307777"/>
              </a:xfrm>
              <a:prstGeom prst="rect">
                <a:avLst/>
              </a:prstGeom>
              <a:blipFill>
                <a:blip r:embed="rId13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15CB2CB2-831C-4F77-9EFF-9F7532F154F0}"/>
                  </a:ext>
                </a:extLst>
              </p:cNvPr>
              <p:cNvSpPr/>
              <p:nvPr/>
            </p:nvSpPr>
            <p:spPr>
              <a:xfrm>
                <a:off x="7079857" y="2781372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15CB2CB2-831C-4F77-9EFF-9F7532F15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9857" y="2781372"/>
                <a:ext cx="256434" cy="307777"/>
              </a:xfrm>
              <a:prstGeom prst="rect">
                <a:avLst/>
              </a:prstGeom>
              <a:blipFill>
                <a:blip r:embed="rId14"/>
                <a:stretch>
                  <a:fillRect r="-2619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B8E19F7-F98E-4DF5-9745-E3188676FF7C}"/>
                  </a:ext>
                </a:extLst>
              </p:cNvPr>
              <p:cNvSpPr/>
              <p:nvPr/>
            </p:nvSpPr>
            <p:spPr>
              <a:xfrm>
                <a:off x="7416707" y="2781372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EB8E19F7-F98E-4DF5-9745-E3188676F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07" y="2781372"/>
                <a:ext cx="256434" cy="307777"/>
              </a:xfrm>
              <a:prstGeom prst="rect">
                <a:avLst/>
              </a:prstGeom>
              <a:blipFill>
                <a:blip r:embed="rId15"/>
                <a:stretch>
                  <a:fillRect r="-2381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22CA2845-0FF4-4511-82E7-E9CC21A6AAAF}"/>
                  </a:ext>
                </a:extLst>
              </p:cNvPr>
              <p:cNvSpPr/>
              <p:nvPr/>
            </p:nvSpPr>
            <p:spPr>
              <a:xfrm>
                <a:off x="7666831" y="2554710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22CA2845-0FF4-4511-82E7-E9CC21A6A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831" y="2554710"/>
                <a:ext cx="256434" cy="307777"/>
              </a:xfrm>
              <a:prstGeom prst="rect">
                <a:avLst/>
              </a:prstGeom>
              <a:blipFill>
                <a:blip r:embed="rId16"/>
                <a:stretch>
                  <a:fillRect r="-2381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2" name="直接箭头连接符 251">
            <a:extLst>
              <a:ext uri="{FF2B5EF4-FFF2-40B4-BE49-F238E27FC236}">
                <a16:creationId xmlns:a16="http://schemas.microsoft.com/office/drawing/2014/main" id="{059AFD29-AA25-4DF6-9CCF-8DB6A62E40C9}"/>
              </a:ext>
            </a:extLst>
          </p:cNvPr>
          <p:cNvCxnSpPr>
            <a:stCxn id="236" idx="4"/>
            <a:endCxn id="235" idx="2"/>
          </p:cNvCxnSpPr>
          <p:nvPr/>
        </p:nvCxnSpPr>
        <p:spPr>
          <a:xfrm flipH="1">
            <a:off x="7540213" y="2658598"/>
            <a:ext cx="159752" cy="144909"/>
          </a:xfrm>
          <a:prstGeom prst="straightConnector1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3" name="直接箭头连接符 252">
            <a:extLst>
              <a:ext uri="{FF2B5EF4-FFF2-40B4-BE49-F238E27FC236}">
                <a16:creationId xmlns:a16="http://schemas.microsoft.com/office/drawing/2014/main" id="{77DAB841-FB71-46BE-B0C7-C9BB02CAFD00}"/>
              </a:ext>
            </a:extLst>
          </p:cNvPr>
          <p:cNvCxnSpPr>
            <a:cxnSpLocks/>
            <a:stCxn id="243" idx="2"/>
            <a:endCxn id="235" idx="4"/>
          </p:cNvCxnSpPr>
          <p:nvPr/>
        </p:nvCxnSpPr>
        <p:spPr>
          <a:xfrm flipH="1" flipV="1">
            <a:off x="7121175" y="2643755"/>
            <a:ext cx="146255" cy="157070"/>
          </a:xfrm>
          <a:prstGeom prst="straightConnector1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BE9BF9D5-AC52-4BC6-AA52-B38A633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7279594" y="2290772"/>
                <a:ext cx="267124" cy="235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BE9BF9D5-AC52-4BC6-AA52-B38A63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594" y="2290772"/>
                <a:ext cx="267124" cy="235193"/>
              </a:xfrm>
              <a:prstGeom prst="rect">
                <a:avLst/>
              </a:prstGeom>
              <a:blipFill>
                <a:blip r:embed="rId17"/>
                <a:stretch>
                  <a:fillRect l="-13636" r="-4545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接箭头连接符 254">
            <a:extLst>
              <a:ext uri="{FF2B5EF4-FFF2-40B4-BE49-F238E27FC236}">
                <a16:creationId xmlns:a16="http://schemas.microsoft.com/office/drawing/2014/main" id="{86B5A330-79DD-404A-847D-0B5B1691A4CE}"/>
              </a:ext>
            </a:extLst>
          </p:cNvPr>
          <p:cNvCxnSpPr>
            <a:cxnSpLocks/>
            <a:stCxn id="238" idx="6"/>
          </p:cNvCxnSpPr>
          <p:nvPr/>
        </p:nvCxnSpPr>
        <p:spPr>
          <a:xfrm flipH="1" flipV="1">
            <a:off x="7272646" y="2789291"/>
            <a:ext cx="281298" cy="13532"/>
          </a:xfrm>
          <a:prstGeom prst="straightConnector1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3" name="直接连接符 262">
            <a:extLst>
              <a:ext uri="{FF2B5EF4-FFF2-40B4-BE49-F238E27FC236}">
                <a16:creationId xmlns:a16="http://schemas.microsoft.com/office/drawing/2014/main" id="{8525428F-1FD6-419C-8654-CEA99DE2B2D0}"/>
              </a:ext>
            </a:extLst>
          </p:cNvPr>
          <p:cNvCxnSpPr>
            <a:cxnSpLocks/>
          </p:cNvCxnSpPr>
          <p:nvPr/>
        </p:nvCxnSpPr>
        <p:spPr>
          <a:xfrm flipH="1" flipV="1">
            <a:off x="6862084" y="2551365"/>
            <a:ext cx="1190146" cy="22745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8525428F-1FD6-419C-8654-CEA99DE2B2D0}"/>
              </a:ext>
            </a:extLst>
          </p:cNvPr>
          <p:cNvCxnSpPr>
            <a:cxnSpLocks/>
            <a:endCxn id="251" idx="2"/>
          </p:cNvCxnSpPr>
          <p:nvPr/>
        </p:nvCxnSpPr>
        <p:spPr>
          <a:xfrm>
            <a:off x="7071567" y="2209369"/>
            <a:ext cx="723481" cy="65311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连接符 260">
            <a:extLst>
              <a:ext uri="{FF2B5EF4-FFF2-40B4-BE49-F238E27FC236}">
                <a16:creationId xmlns:a16="http://schemas.microsoft.com/office/drawing/2014/main" id="{8525428F-1FD6-419C-8654-CEA99DE2B2D0}"/>
              </a:ext>
            </a:extLst>
          </p:cNvPr>
          <p:cNvCxnSpPr>
            <a:cxnSpLocks/>
          </p:cNvCxnSpPr>
          <p:nvPr/>
        </p:nvCxnSpPr>
        <p:spPr>
          <a:xfrm flipH="1">
            <a:off x="7029269" y="2214388"/>
            <a:ext cx="687338" cy="72421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8525428F-1FD6-419C-8654-CEA99DE2B2D0}"/>
              </a:ext>
            </a:extLst>
          </p:cNvPr>
          <p:cNvCxnSpPr>
            <a:cxnSpLocks/>
          </p:cNvCxnSpPr>
          <p:nvPr/>
        </p:nvCxnSpPr>
        <p:spPr>
          <a:xfrm>
            <a:off x="7416707" y="2114733"/>
            <a:ext cx="0" cy="85967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连接符 270"/>
          <p:cNvCxnSpPr>
            <a:stCxn id="254" idx="2"/>
            <a:endCxn id="235" idx="4"/>
          </p:cNvCxnSpPr>
          <p:nvPr/>
        </p:nvCxnSpPr>
        <p:spPr>
          <a:xfrm flipH="1">
            <a:off x="7121175" y="2525965"/>
            <a:ext cx="291981" cy="11779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接箭头连接符 272"/>
          <p:cNvCxnSpPr>
            <a:endCxn id="236" idx="7"/>
          </p:cNvCxnSpPr>
          <p:nvPr/>
        </p:nvCxnSpPr>
        <p:spPr>
          <a:xfrm>
            <a:off x="7431386" y="2525965"/>
            <a:ext cx="289893" cy="80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任意多边形 4">
            <a:extLst>
              <a:ext uri="{FF2B5EF4-FFF2-40B4-BE49-F238E27FC236}">
                <a16:creationId xmlns:a16="http://schemas.microsoft.com/office/drawing/2014/main" id="{2FBDC34E-9503-4940-B37E-0EB5D275F406}"/>
              </a:ext>
            </a:extLst>
          </p:cNvPr>
          <p:cNvSpPr/>
          <p:nvPr/>
        </p:nvSpPr>
        <p:spPr>
          <a:xfrm rot="573530">
            <a:off x="7337934" y="2555990"/>
            <a:ext cx="192905" cy="45719"/>
          </a:xfrm>
          <a:custGeom>
            <a:avLst/>
            <a:gdLst>
              <a:gd name="connsiteX0" fmla="*/ 382386 w 382386"/>
              <a:gd name="connsiteY0" fmla="*/ 0 h 197907"/>
              <a:gd name="connsiteX1" fmla="*/ 241070 w 382386"/>
              <a:gd name="connsiteY1" fmla="*/ 191193 h 197907"/>
              <a:gd name="connsiteX2" fmla="*/ 0 w 382386"/>
              <a:gd name="connsiteY2" fmla="*/ 157942 h 197907"/>
              <a:gd name="connsiteX3" fmla="*/ 0 w 382386"/>
              <a:gd name="connsiteY3" fmla="*/ 157942 h 1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386" h="197907">
                <a:moveTo>
                  <a:pt x="382386" y="0"/>
                </a:moveTo>
                <a:cubicBezTo>
                  <a:pt x="343593" y="82434"/>
                  <a:pt x="304801" y="164869"/>
                  <a:pt x="241070" y="191193"/>
                </a:cubicBezTo>
                <a:cubicBezTo>
                  <a:pt x="177339" y="217517"/>
                  <a:pt x="0" y="157942"/>
                  <a:pt x="0" y="157942"/>
                </a:cubicBezTo>
                <a:lnTo>
                  <a:pt x="0" y="157942"/>
                </a:lnTo>
              </a:path>
            </a:pathLst>
          </a:custGeom>
          <a:noFill/>
          <a:ln w="12700">
            <a:solidFill>
              <a:srgbClr val="0066A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矩形 274"/>
              <p:cNvSpPr/>
              <p:nvPr/>
            </p:nvSpPr>
            <p:spPr>
              <a:xfrm rot="407538">
                <a:off x="7145468" y="2546014"/>
                <a:ext cx="613694" cy="2496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000" b="1" i="1">
                              <a:latin typeface="Cambria Math" panose="02040503050406030204" pitchFamily="18" charset="0"/>
                            </a:rPr>
                            <m:t>𝟏𝟑𝟓</m:t>
                          </m:r>
                        </m:e>
                        <m:sup>
                          <m:r>
                            <a:rPr lang="en-US" altLang="zh-CN" sz="10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275" name="矩形 2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407538">
                <a:off x="7145468" y="2546014"/>
                <a:ext cx="613694" cy="2496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1" name="文本框 290"/>
              <p:cNvSpPr txBox="1"/>
              <p:nvPr/>
            </p:nvSpPr>
            <p:spPr>
              <a:xfrm>
                <a:off x="5084674" y="3609119"/>
                <a:ext cx="3548344" cy="268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𝑥𝑦𝑝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1600" dirty="0"/>
                          <m:t>) =</m:t>
                        </m:r>
                        <m:r>
                          <m:rPr>
                            <m:nor/>
                          </m:rPr>
                          <a:rPr lang="zh-CN" altLang="en-US" sz="1600" dirty="0"/>
                          <m:t>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1" name="文本框 2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674" y="3609119"/>
                <a:ext cx="3548344" cy="268471"/>
              </a:xfrm>
              <a:prstGeom prst="rect">
                <a:avLst/>
              </a:prstGeom>
              <a:blipFill>
                <a:blip r:embed="rId19"/>
                <a:stretch>
                  <a:fillRect l="-1890" t="-20455" r="-2062" b="-40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矩形 291"/>
              <p:cNvSpPr/>
              <p:nvPr/>
            </p:nvSpPr>
            <p:spPr>
              <a:xfrm>
                <a:off x="2984814" y="3568415"/>
                <a:ext cx="1949765" cy="3756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𝑥𝑦𝑝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(135°)</m:t>
                    </m:r>
                  </m:oMath>
                </a14:m>
                <a:r>
                  <a:rPr lang="en-US" altLang="zh-CN" sz="1600" i="1" dirty="0"/>
                  <a:t> </a:t>
                </a:r>
                <a:endParaRPr lang="zh-CN" altLang="en-US" sz="1600" i="1" dirty="0"/>
              </a:p>
            </p:txBody>
          </p:sp>
        </mc:Choice>
        <mc:Fallback xmlns="">
          <p:sp>
            <p:nvSpPr>
              <p:cNvPr id="292" name="矩形 29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814" y="3568415"/>
                <a:ext cx="1949765" cy="375616"/>
              </a:xfrm>
              <a:prstGeom prst="rect">
                <a:avLst/>
              </a:prstGeom>
              <a:blipFill>
                <a:blip r:embed="rId2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" grpId="0" animBg="1"/>
      <p:bldP spid="225" grpId="0"/>
      <p:bldP spid="231" grpId="0"/>
      <p:bldP spid="232" grpId="0" animBg="1"/>
      <p:bldP spid="233" grpId="0"/>
      <p:bldP spid="234" grpId="0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4" grpId="0"/>
      <p:bldP spid="274" grpId="0" animBg="1"/>
      <p:bldP spid="275" grpId="0"/>
      <p:bldP spid="291" grpId="0"/>
      <p:bldP spid="29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442128" y="1598022"/>
            <a:ext cx="188001" cy="2763588"/>
            <a:chOff x="3146486" y="1263055"/>
            <a:chExt cx="188001" cy="2763588"/>
          </a:xfrm>
        </p:grpSpPr>
        <p:sp>
          <p:nvSpPr>
            <p:cNvPr id="6" name="菱形 5"/>
            <p:cNvSpPr/>
            <p:nvPr/>
          </p:nvSpPr>
          <p:spPr>
            <a:xfrm>
              <a:off x="3147602" y="1263055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3146487" y="1898401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3146487" y="2533746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3146486" y="3190089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3146489" y="3846433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Shape 175"/>
          <p:cNvSpPr txBox="1">
            <a:spLocks noGrp="1"/>
          </p:cNvSpPr>
          <p:nvPr>
            <p:ph type="body" idx="2"/>
          </p:nvPr>
        </p:nvSpPr>
        <p:spPr>
          <a:xfrm>
            <a:off x="2065077" y="1314055"/>
            <a:ext cx="3559868" cy="31864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Background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Problem Modeling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Solution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Simulation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Conclusion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088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Modeling energy cost of making turns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4A4A18-B8AE-4989-96B3-E4EC4A4EE365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895771" y="2564851"/>
            <a:ext cx="809381" cy="293928"/>
          </a:xfrm>
          <a:prstGeom prst="straightConnector1">
            <a:avLst/>
          </a:prstGeom>
          <a:ln w="25400">
            <a:solidFill>
              <a:srgbClr val="70AD47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A07F0D7-F4A9-424F-9FCB-62C317BA5F87}"/>
              </a:ext>
            </a:extLst>
          </p:cNvPr>
          <p:cNvCxnSpPr>
            <a:cxnSpLocks/>
          </p:cNvCxnSpPr>
          <p:nvPr/>
        </p:nvCxnSpPr>
        <p:spPr>
          <a:xfrm>
            <a:off x="1131565" y="2299119"/>
            <a:ext cx="769815" cy="25449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C47D8-40EE-4551-94F0-4523E2208D0A}"/>
              </a:ext>
            </a:extLst>
          </p:cNvPr>
          <p:cNvSpPr>
            <a:spLocks noChangeAspect="1"/>
          </p:cNvSpPr>
          <p:nvPr/>
        </p:nvSpPr>
        <p:spPr>
          <a:xfrm>
            <a:off x="1023782" y="2228856"/>
            <a:ext cx="99864" cy="1073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153142B-4AC8-4D0D-95A9-99DD80401511}"/>
              </a:ext>
            </a:extLst>
          </p:cNvPr>
          <p:cNvSpPr>
            <a:spLocks noChangeAspect="1"/>
          </p:cNvSpPr>
          <p:nvPr/>
        </p:nvSpPr>
        <p:spPr>
          <a:xfrm>
            <a:off x="1889540" y="2525934"/>
            <a:ext cx="99864" cy="107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5082C1-0742-470A-8951-877F0AB0E208}"/>
              </a:ext>
            </a:extLst>
          </p:cNvPr>
          <p:cNvSpPr>
            <a:spLocks noChangeAspect="1"/>
          </p:cNvSpPr>
          <p:nvPr/>
        </p:nvSpPr>
        <p:spPr>
          <a:xfrm>
            <a:off x="949323" y="2973610"/>
            <a:ext cx="99864" cy="107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542AA5-926C-4A6A-9457-C72870BD5C6E}"/>
              </a:ext>
            </a:extLst>
          </p:cNvPr>
          <p:cNvSpPr>
            <a:spLocks noChangeAspect="1"/>
          </p:cNvSpPr>
          <p:nvPr/>
        </p:nvSpPr>
        <p:spPr>
          <a:xfrm>
            <a:off x="2705152" y="2805091"/>
            <a:ext cx="99864" cy="107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8150D4-8900-4770-B1B9-5989EE789368}"/>
                  </a:ext>
                </a:extLst>
              </p:cNvPr>
              <p:cNvSpPr txBox="1"/>
              <p:nvPr/>
            </p:nvSpPr>
            <p:spPr>
              <a:xfrm>
                <a:off x="1045354" y="1931692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8150D4-8900-4770-B1B9-5989EE78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354" y="1931692"/>
                <a:ext cx="218008" cy="307777"/>
              </a:xfrm>
              <a:prstGeom prst="rect">
                <a:avLst/>
              </a:prstGeom>
              <a:blipFill>
                <a:blip r:embed="rId3"/>
                <a:stretch>
                  <a:fillRect l="-13889" r="-13889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7D6643-AB65-45C7-9DB9-C0F5838462EF}"/>
                  </a:ext>
                </a:extLst>
              </p:cNvPr>
              <p:cNvSpPr txBox="1"/>
              <p:nvPr/>
            </p:nvSpPr>
            <p:spPr>
              <a:xfrm>
                <a:off x="1923762" y="2198698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7D6643-AB65-45C7-9DB9-C0F583846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3762" y="2198698"/>
                <a:ext cx="224420" cy="307777"/>
              </a:xfrm>
              <a:prstGeom prst="rect">
                <a:avLst/>
              </a:prstGeom>
              <a:blipFill>
                <a:blip r:embed="rId4"/>
                <a:stretch>
                  <a:fillRect l="-27778" r="-27778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E5BC5-87C5-410A-BCC4-2D7FB8614505}"/>
                  </a:ext>
                </a:extLst>
              </p:cNvPr>
              <p:cNvSpPr txBox="1"/>
              <p:nvPr/>
            </p:nvSpPr>
            <p:spPr>
              <a:xfrm>
                <a:off x="2816509" y="2571161"/>
                <a:ext cx="2035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E5BC5-87C5-410A-BCC4-2D7FB8614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509" y="2571161"/>
                <a:ext cx="203581" cy="307777"/>
              </a:xfrm>
              <a:prstGeom prst="rect">
                <a:avLst/>
              </a:prstGeom>
              <a:blipFill>
                <a:blip r:embed="rId5"/>
                <a:stretch>
                  <a:fillRect l="-15152" r="-18182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E471FA-7B08-46E6-AAF3-3DF82D4BEFAD}"/>
                  </a:ext>
                </a:extLst>
              </p:cNvPr>
              <p:cNvSpPr txBox="1"/>
              <p:nvPr/>
            </p:nvSpPr>
            <p:spPr>
              <a:xfrm>
                <a:off x="913229" y="3022542"/>
                <a:ext cx="1912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E471FA-7B08-46E6-AAF3-3DF82D4BE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29" y="3022542"/>
                <a:ext cx="191209" cy="307777"/>
              </a:xfrm>
              <a:prstGeom prst="rect">
                <a:avLst/>
              </a:prstGeom>
              <a:blipFill>
                <a:blip r:embed="rId6"/>
                <a:stretch>
                  <a:fillRect l="-41935" r="-4193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>
            <a:extLst>
              <a:ext uri="{FF2B5EF4-FFF2-40B4-BE49-F238E27FC236}">
                <a16:creationId xmlns:a16="http://schemas.microsoft.com/office/drawing/2014/main" id="{563BB78C-0C41-419C-8164-A0358880F54E}"/>
              </a:ext>
            </a:extLst>
          </p:cNvPr>
          <p:cNvGrpSpPr/>
          <p:nvPr/>
        </p:nvGrpSpPr>
        <p:grpSpPr>
          <a:xfrm>
            <a:off x="3846069" y="1715872"/>
            <a:ext cx="1171609" cy="1142907"/>
            <a:chOff x="2842861" y="-315564"/>
            <a:chExt cx="1915813" cy="1983181"/>
          </a:xfrm>
        </p:grpSpPr>
        <p:sp>
          <p:nvSpPr>
            <p:cNvPr id="91" name="八边形 90">
              <a:extLst>
                <a:ext uri="{FF2B5EF4-FFF2-40B4-BE49-F238E27FC236}">
                  <a16:creationId xmlns:a16="http://schemas.microsoft.com/office/drawing/2014/main" id="{35936BA8-F1E5-4401-A253-11339B9C4D76}"/>
                </a:ext>
              </a:extLst>
            </p:cNvPr>
            <p:cNvSpPr/>
            <p:nvPr/>
          </p:nvSpPr>
          <p:spPr>
            <a:xfrm>
              <a:off x="3346398" y="232720"/>
              <a:ext cx="946437" cy="946437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C6D5747-7F0D-4EFF-85ED-5D5669644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618" y="190034"/>
              <a:ext cx="1187665" cy="110149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8525428F-1FD6-419C-8654-CEA99DE2B2D0}"/>
                </a:ext>
              </a:extLst>
            </p:cNvPr>
            <p:cNvCxnSpPr>
              <a:cxnSpLocks/>
            </p:cNvCxnSpPr>
            <p:nvPr/>
          </p:nvCxnSpPr>
          <p:spPr>
            <a:xfrm>
              <a:off x="3827157" y="45978"/>
              <a:ext cx="0" cy="1491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E0453B0-4DA9-42E1-96DB-F4B8E495128B}"/>
                </a:ext>
              </a:extLst>
            </p:cNvPr>
            <p:cNvSpPr/>
            <p:nvPr/>
          </p:nvSpPr>
          <p:spPr>
            <a:xfrm>
              <a:off x="4243547" y="864524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ECA1012-603E-482B-87EE-8F7D8CF39C0F}"/>
                </a:ext>
              </a:extLst>
            </p:cNvPr>
            <p:cNvSpPr/>
            <p:nvPr/>
          </p:nvSpPr>
          <p:spPr>
            <a:xfrm>
              <a:off x="4258648" y="512649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194DF47-1E75-4D0F-BB91-DC40AFD8901B}"/>
                </a:ext>
              </a:extLst>
            </p:cNvPr>
            <p:cNvSpPr/>
            <p:nvPr/>
          </p:nvSpPr>
          <p:spPr>
            <a:xfrm>
              <a:off x="3955485" y="1167479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0C0C2B4-7339-4066-B0F9-1F53DEE2A3B1}"/>
                </a:ext>
              </a:extLst>
            </p:cNvPr>
            <p:cNvSpPr/>
            <p:nvPr/>
          </p:nvSpPr>
          <p:spPr>
            <a:xfrm>
              <a:off x="3971952" y="161560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226598D-C649-4F2E-A7B7-25C024074D50}"/>
                </a:ext>
              </a:extLst>
            </p:cNvPr>
            <p:cNvSpPr/>
            <p:nvPr/>
          </p:nvSpPr>
          <p:spPr>
            <a:xfrm>
              <a:off x="3585554" y="161560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630C49D7-EFFE-490D-A2EB-1A0A58864498}"/>
                </a:ext>
              </a:extLst>
            </p:cNvPr>
            <p:cNvSpPr/>
            <p:nvPr/>
          </p:nvSpPr>
          <p:spPr>
            <a:xfrm>
              <a:off x="3288590" y="514072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4B0DDCDD-730D-4980-BFCE-A6FDAA44A228}"/>
                </a:ext>
              </a:extLst>
            </p:cNvPr>
            <p:cNvSpPr/>
            <p:nvPr/>
          </p:nvSpPr>
          <p:spPr>
            <a:xfrm>
              <a:off x="3297110" y="913699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917D0DA-6C4A-438C-BC64-B47A83163A1F}"/>
                </a:ext>
              </a:extLst>
            </p:cNvPr>
            <p:cNvSpPr/>
            <p:nvPr/>
          </p:nvSpPr>
          <p:spPr>
            <a:xfrm>
              <a:off x="3585554" y="1164013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470A5593-AADB-44E2-8597-1FFF1E5B3D82}"/>
                    </a:ext>
                  </a:extLst>
                </p:cNvPr>
                <p:cNvSpPr/>
                <p:nvPr/>
              </p:nvSpPr>
              <p:spPr>
                <a:xfrm>
                  <a:off x="4339354" y="327213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470A5593-AADB-44E2-8597-1FFF1E5B3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354" y="327213"/>
                  <a:ext cx="419320" cy="534057"/>
                </a:xfrm>
                <a:prstGeom prst="rect">
                  <a:avLst/>
                </a:prstGeom>
                <a:blipFill>
                  <a:blip r:embed="rId34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9A0BA27-0856-445D-9C76-640C2E253246}"/>
                    </a:ext>
                  </a:extLst>
                </p:cNvPr>
                <p:cNvSpPr/>
                <p:nvPr/>
              </p:nvSpPr>
              <p:spPr>
                <a:xfrm>
                  <a:off x="3927598" y="-274991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9A0BA27-0856-445D-9C76-640C2E253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598" y="-274991"/>
                  <a:ext cx="419320" cy="534057"/>
                </a:xfrm>
                <a:prstGeom prst="rect">
                  <a:avLst/>
                </a:prstGeom>
                <a:blipFill>
                  <a:blip r:embed="rId35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BBDF5121-9A14-4E7F-81A7-2F020C22B20F}"/>
                    </a:ext>
                  </a:extLst>
                </p:cNvPr>
                <p:cNvSpPr/>
                <p:nvPr/>
              </p:nvSpPr>
              <p:spPr>
                <a:xfrm>
                  <a:off x="3352345" y="-315564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BBDF5121-9A14-4E7F-81A7-2F020C22B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345" y="-315564"/>
                  <a:ext cx="419320" cy="534057"/>
                </a:xfrm>
                <a:prstGeom prst="rect">
                  <a:avLst/>
                </a:prstGeom>
                <a:blipFill>
                  <a:blip r:embed="rId36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5B8EC5D3-73AD-4474-83D0-E265A8870470}"/>
                    </a:ext>
                  </a:extLst>
                </p:cNvPr>
                <p:cNvSpPr/>
                <p:nvPr/>
              </p:nvSpPr>
              <p:spPr>
                <a:xfrm>
                  <a:off x="2842861" y="156185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5B8EC5D3-73AD-4474-83D0-E265A8870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861" y="156185"/>
                  <a:ext cx="419320" cy="534057"/>
                </a:xfrm>
                <a:prstGeom prst="rect">
                  <a:avLst/>
                </a:prstGeom>
                <a:blipFill>
                  <a:blip r:embed="rId37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802FEB1-822E-4244-9865-4F4760F10D7E}"/>
                    </a:ext>
                  </a:extLst>
                </p:cNvPr>
                <p:cNvSpPr/>
                <p:nvPr/>
              </p:nvSpPr>
              <p:spPr>
                <a:xfrm>
                  <a:off x="2902245" y="733687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802FEB1-822E-4244-9865-4F4760F10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245" y="733687"/>
                  <a:ext cx="419320" cy="534057"/>
                </a:xfrm>
                <a:prstGeom prst="rect">
                  <a:avLst/>
                </a:prstGeom>
                <a:blipFill>
                  <a:blip r:embed="rId38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DEC15543-DF3A-41BD-9461-FBCDAD3FA984}"/>
                    </a:ext>
                  </a:extLst>
                </p:cNvPr>
                <p:cNvSpPr/>
                <p:nvPr/>
              </p:nvSpPr>
              <p:spPr>
                <a:xfrm>
                  <a:off x="3322425" y="1097560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DEC15543-DF3A-41BD-9461-FBCDAD3FA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425" y="1097560"/>
                  <a:ext cx="419320" cy="534057"/>
                </a:xfrm>
                <a:prstGeom prst="rect">
                  <a:avLst/>
                </a:prstGeom>
                <a:blipFill>
                  <a:blip r:embed="rId39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81CC1A48-5179-47C6-89D0-1C41A01FD6DA}"/>
                    </a:ext>
                  </a:extLst>
                </p:cNvPr>
                <p:cNvSpPr/>
                <p:nvPr/>
              </p:nvSpPr>
              <p:spPr>
                <a:xfrm>
                  <a:off x="3815075" y="1133560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81CC1A48-5179-47C6-89D0-1C41A01FD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075" y="1133560"/>
                  <a:ext cx="419320" cy="534057"/>
                </a:xfrm>
                <a:prstGeom prst="rect">
                  <a:avLst/>
                </a:prstGeom>
                <a:blipFill>
                  <a:blip r:embed="rId40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3E73730-3620-4214-A0FD-98A3389CA9E8}"/>
                    </a:ext>
                  </a:extLst>
                </p:cNvPr>
                <p:cNvSpPr/>
                <p:nvPr/>
              </p:nvSpPr>
              <p:spPr>
                <a:xfrm>
                  <a:off x="4281149" y="841375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3E73730-3620-4214-A0FD-98A3389CA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149" y="841375"/>
                  <a:ext cx="419320" cy="534057"/>
                </a:xfrm>
                <a:prstGeom prst="rect">
                  <a:avLst/>
                </a:prstGeom>
                <a:blipFill>
                  <a:blip r:embed="rId4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E657BAA-0707-444F-BC6B-36C15C365EFF}"/>
                    </a:ext>
                  </a:extLst>
                </p:cNvPr>
                <p:cNvSpPr txBox="1"/>
                <p:nvPr/>
              </p:nvSpPr>
              <p:spPr>
                <a:xfrm>
                  <a:off x="3629292" y="485561"/>
                  <a:ext cx="431558" cy="373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E657BAA-0707-444F-BC6B-36C15C365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292" y="485561"/>
                  <a:ext cx="431558" cy="373840"/>
                </a:xfrm>
                <a:prstGeom prst="rect">
                  <a:avLst/>
                </a:prstGeom>
                <a:blipFill>
                  <a:blip r:embed="rId42"/>
                  <a:stretch>
                    <a:fillRect l="-13636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八边形 18">
            <a:extLst>
              <a:ext uri="{FF2B5EF4-FFF2-40B4-BE49-F238E27FC236}">
                <a16:creationId xmlns:a16="http://schemas.microsoft.com/office/drawing/2014/main" id="{D5B41225-1549-4006-BD71-8DE91ADD8B9E}"/>
              </a:ext>
            </a:extLst>
          </p:cNvPr>
          <p:cNvSpPr/>
          <p:nvPr/>
        </p:nvSpPr>
        <p:spPr>
          <a:xfrm>
            <a:off x="4274415" y="3344354"/>
            <a:ext cx="578790" cy="545431"/>
          </a:xfrm>
          <a:prstGeom prst="octag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5BAF3AA-9856-4767-BDC0-86F4593E6651}"/>
              </a:ext>
            </a:extLst>
          </p:cNvPr>
          <p:cNvCxnSpPr>
            <a:cxnSpLocks/>
          </p:cNvCxnSpPr>
          <p:nvPr/>
        </p:nvCxnSpPr>
        <p:spPr>
          <a:xfrm>
            <a:off x="4195658" y="3278382"/>
            <a:ext cx="726312" cy="70919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016EE99E-261E-4299-A58A-F84AA5CB1A45}"/>
              </a:ext>
            </a:extLst>
          </p:cNvPr>
          <p:cNvCxnSpPr>
            <a:cxnSpLocks/>
          </p:cNvCxnSpPr>
          <p:nvPr/>
        </p:nvCxnSpPr>
        <p:spPr>
          <a:xfrm flipV="1">
            <a:off x="4195658" y="3291897"/>
            <a:ext cx="726312" cy="6347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6873296-EA7C-4969-8A1B-6A1CADA96E8F}"/>
              </a:ext>
            </a:extLst>
          </p:cNvPr>
          <p:cNvCxnSpPr>
            <a:cxnSpLocks/>
          </p:cNvCxnSpPr>
          <p:nvPr/>
        </p:nvCxnSpPr>
        <p:spPr>
          <a:xfrm>
            <a:off x="4143153" y="3624731"/>
            <a:ext cx="85757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15D5747-405D-4BF8-B522-3EEDB0CBF73F}"/>
              </a:ext>
            </a:extLst>
          </p:cNvPr>
          <p:cNvCxnSpPr>
            <a:cxnSpLocks/>
          </p:cNvCxnSpPr>
          <p:nvPr/>
        </p:nvCxnSpPr>
        <p:spPr>
          <a:xfrm>
            <a:off x="4528186" y="3212412"/>
            <a:ext cx="0" cy="859673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0BFECA4F-D7E4-4BA6-8061-D688B3CE72A0}"/>
              </a:ext>
            </a:extLst>
          </p:cNvPr>
          <p:cNvSpPr/>
          <p:nvPr/>
        </p:nvSpPr>
        <p:spPr>
          <a:xfrm>
            <a:off x="4823063" y="3684140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0E6339C3-F6E6-4ABB-9601-FA3F80018189}"/>
              </a:ext>
            </a:extLst>
          </p:cNvPr>
          <p:cNvSpPr/>
          <p:nvPr/>
        </p:nvSpPr>
        <p:spPr>
          <a:xfrm>
            <a:off x="4832298" y="3481354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7EF0B27-50CB-4433-AF32-20295E44608E}"/>
              </a:ext>
            </a:extLst>
          </p:cNvPr>
          <p:cNvSpPr/>
          <p:nvPr/>
        </p:nvSpPr>
        <p:spPr>
          <a:xfrm>
            <a:off x="4646899" y="3858733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5CF238C1-2032-4353-A600-6C191D49C249}"/>
              </a:ext>
            </a:extLst>
          </p:cNvPr>
          <p:cNvSpPr/>
          <p:nvPr/>
        </p:nvSpPr>
        <p:spPr>
          <a:xfrm>
            <a:off x="4656970" y="3316047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DF257B28-210B-48C9-9781-091FFA678E48}"/>
              </a:ext>
            </a:extLst>
          </p:cNvPr>
          <p:cNvSpPr/>
          <p:nvPr/>
        </p:nvSpPr>
        <p:spPr>
          <a:xfrm>
            <a:off x="4420670" y="3320964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B857BE4A-5110-4762-93B6-0E6A1ABBF90C}"/>
              </a:ext>
            </a:extLst>
          </p:cNvPr>
          <p:cNvSpPr/>
          <p:nvPr/>
        </p:nvSpPr>
        <p:spPr>
          <a:xfrm>
            <a:off x="4239062" y="3482174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32F4E5F-842A-4B04-B5AE-05DD6DFB50BE}"/>
              </a:ext>
            </a:extLst>
          </p:cNvPr>
          <p:cNvSpPr/>
          <p:nvPr/>
        </p:nvSpPr>
        <p:spPr>
          <a:xfrm>
            <a:off x="4244273" y="3712479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2A8BEAF-1E02-4AD0-A0EA-BFE464682AD5}"/>
              </a:ext>
            </a:extLst>
          </p:cNvPr>
          <p:cNvSpPr/>
          <p:nvPr/>
        </p:nvSpPr>
        <p:spPr>
          <a:xfrm>
            <a:off x="4420670" y="3856735"/>
            <a:ext cx="60285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342FD43-265E-47FE-AC06-A62276A73D35}"/>
                  </a:ext>
                </a:extLst>
              </p:cNvPr>
              <p:cNvSpPr/>
              <p:nvPr/>
            </p:nvSpPr>
            <p:spPr>
              <a:xfrm>
                <a:off x="4884738" y="3305615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4342FD43-265E-47FE-AC06-A62276A73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738" y="3305615"/>
                <a:ext cx="256434" cy="307777"/>
              </a:xfrm>
              <a:prstGeom prst="rect">
                <a:avLst/>
              </a:prstGeom>
              <a:blipFill>
                <a:blip r:embed="rId43"/>
                <a:stretch>
                  <a:fillRect r="-2857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4B17532-0928-4D3F-919D-6C45D1BF39C3}"/>
                  </a:ext>
                </a:extLst>
              </p:cNvPr>
              <p:cNvSpPr/>
              <p:nvPr/>
            </p:nvSpPr>
            <p:spPr>
              <a:xfrm>
                <a:off x="4634820" y="3026218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4B17532-0928-4D3F-919D-6C45D1BF39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20" y="3026218"/>
                <a:ext cx="256434" cy="307777"/>
              </a:xfrm>
              <a:prstGeom prst="rect">
                <a:avLst/>
              </a:prstGeom>
              <a:blipFill>
                <a:blip r:embed="rId44"/>
                <a:stretch>
                  <a:fillRect r="-2857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F2A7EB6-7003-4FF7-AAEB-6FB92E253E52}"/>
                  </a:ext>
                </a:extLst>
              </p:cNvPr>
              <p:cNvSpPr/>
              <p:nvPr/>
            </p:nvSpPr>
            <p:spPr>
              <a:xfrm>
                <a:off x="4285568" y="3039352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CF2A7EB6-7003-4FF7-AAEB-6FB92E253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568" y="3039352"/>
                <a:ext cx="256434" cy="307777"/>
              </a:xfrm>
              <a:prstGeom prst="rect">
                <a:avLst/>
              </a:prstGeom>
              <a:blipFill>
                <a:blip r:embed="rId45"/>
                <a:stretch>
                  <a:fillRect r="-28571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349C161-5E8E-4B7B-919F-FEB9AC27681D}"/>
                  </a:ext>
                </a:extLst>
              </p:cNvPr>
              <p:cNvSpPr/>
              <p:nvPr/>
            </p:nvSpPr>
            <p:spPr>
              <a:xfrm>
                <a:off x="3962234" y="3267635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349C161-5E8E-4B7B-919F-FEB9AC2768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234" y="3267635"/>
                <a:ext cx="256434" cy="307777"/>
              </a:xfrm>
              <a:prstGeom prst="rect">
                <a:avLst/>
              </a:prstGeom>
              <a:blipFill>
                <a:blip r:embed="rId46"/>
                <a:stretch>
                  <a:fillRect r="-28571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33891B-A948-4CA7-BD8C-ED6C9DA83EC7}"/>
                  </a:ext>
                </a:extLst>
              </p:cNvPr>
              <p:cNvSpPr/>
              <p:nvPr/>
            </p:nvSpPr>
            <p:spPr>
              <a:xfrm>
                <a:off x="3984630" y="3570165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C33891B-A948-4CA7-BD8C-ED6C9DA8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4630" y="3570165"/>
                <a:ext cx="256434" cy="307777"/>
              </a:xfrm>
              <a:prstGeom prst="rect">
                <a:avLst/>
              </a:prstGeom>
              <a:blipFill>
                <a:blip r:embed="rId47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6B4D8E6-3967-4C13-984D-0B0DA337DE76}"/>
                  </a:ext>
                </a:extLst>
              </p:cNvPr>
              <p:cNvSpPr/>
              <p:nvPr/>
            </p:nvSpPr>
            <p:spPr>
              <a:xfrm>
                <a:off x="4216437" y="3833511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6B4D8E6-3967-4C13-984D-0B0DA337DE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37" y="3833511"/>
                <a:ext cx="256434" cy="307777"/>
              </a:xfrm>
              <a:prstGeom prst="rect">
                <a:avLst/>
              </a:prstGeom>
              <a:blipFill>
                <a:blip r:embed="rId48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CCD180D-6E5E-4C39-92F4-F5702125A48D}"/>
                  </a:ext>
                </a:extLst>
              </p:cNvPr>
              <p:cNvSpPr/>
              <p:nvPr/>
            </p:nvSpPr>
            <p:spPr>
              <a:xfrm>
                <a:off x="4569648" y="3851223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ACCD180D-6E5E-4C39-92F4-F5702125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648" y="3851223"/>
                <a:ext cx="256434" cy="307777"/>
              </a:xfrm>
              <a:prstGeom prst="rect">
                <a:avLst/>
              </a:prstGeom>
              <a:blipFill>
                <a:blip r:embed="rId49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9B7ADFF-81EE-4382-A2CA-686D4C54FCDE}"/>
                  </a:ext>
                </a:extLst>
              </p:cNvPr>
              <p:cNvSpPr/>
              <p:nvPr/>
            </p:nvSpPr>
            <p:spPr>
              <a:xfrm>
                <a:off x="4820071" y="3640989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F9B7ADFF-81EE-4382-A2CA-686D4C54F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0071" y="3640989"/>
                <a:ext cx="256434" cy="307777"/>
              </a:xfrm>
              <a:prstGeom prst="rect">
                <a:avLst/>
              </a:prstGeom>
              <a:blipFill>
                <a:blip r:embed="rId50"/>
                <a:stretch>
                  <a:fillRect r="-2619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八边形 40">
            <a:extLst>
              <a:ext uri="{FF2B5EF4-FFF2-40B4-BE49-F238E27FC236}">
                <a16:creationId xmlns:a16="http://schemas.microsoft.com/office/drawing/2014/main" id="{7E7C4886-7EBE-457B-B34E-07F1014215E0}"/>
              </a:ext>
            </a:extLst>
          </p:cNvPr>
          <p:cNvSpPr/>
          <p:nvPr/>
        </p:nvSpPr>
        <p:spPr>
          <a:xfrm>
            <a:off x="5932951" y="2594019"/>
            <a:ext cx="578790" cy="545432"/>
          </a:xfrm>
          <a:prstGeom prst="octag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347E545-E4A8-4C62-8D25-F55884650CCF}"/>
              </a:ext>
            </a:extLst>
          </p:cNvPr>
          <p:cNvCxnSpPr>
            <a:cxnSpLocks/>
          </p:cNvCxnSpPr>
          <p:nvPr/>
        </p:nvCxnSpPr>
        <p:spPr>
          <a:xfrm>
            <a:off x="5791694" y="2540542"/>
            <a:ext cx="2407597" cy="17886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F77232D-DACD-4D69-9BEE-3510B6D89782}"/>
              </a:ext>
            </a:extLst>
          </p:cNvPr>
          <p:cNvCxnSpPr>
            <a:cxnSpLocks/>
          </p:cNvCxnSpPr>
          <p:nvPr/>
        </p:nvCxnSpPr>
        <p:spPr>
          <a:xfrm>
            <a:off x="4323132" y="2897579"/>
            <a:ext cx="41038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01E6E0C-1058-4A3E-AA9D-A5C6B48F9467}"/>
              </a:ext>
            </a:extLst>
          </p:cNvPr>
          <p:cNvCxnSpPr>
            <a:cxnSpLocks/>
          </p:cNvCxnSpPr>
          <p:nvPr/>
        </p:nvCxnSpPr>
        <p:spPr>
          <a:xfrm flipH="1">
            <a:off x="4790403" y="2501518"/>
            <a:ext cx="1882901" cy="16512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C11AB8A-DCC1-489C-A47C-FC5B23A0C68F}"/>
              </a:ext>
            </a:extLst>
          </p:cNvPr>
          <p:cNvSpPr/>
          <p:nvPr/>
        </p:nvSpPr>
        <p:spPr>
          <a:xfrm>
            <a:off x="6481599" y="2933806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82A6BA-0FB7-4CA1-8C98-0846DBFCA97D}"/>
              </a:ext>
            </a:extLst>
          </p:cNvPr>
          <p:cNvSpPr/>
          <p:nvPr/>
        </p:nvSpPr>
        <p:spPr>
          <a:xfrm>
            <a:off x="6490834" y="2731021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89CAD1E-8C84-4769-8E96-1706D4DC141B}"/>
              </a:ext>
            </a:extLst>
          </p:cNvPr>
          <p:cNvSpPr/>
          <p:nvPr/>
        </p:nvSpPr>
        <p:spPr>
          <a:xfrm>
            <a:off x="6305436" y="3108399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EEB34BF-CD93-4AD1-A774-5FADC26D1CE3}"/>
              </a:ext>
            </a:extLst>
          </p:cNvPr>
          <p:cNvSpPr/>
          <p:nvPr/>
        </p:nvSpPr>
        <p:spPr>
          <a:xfrm>
            <a:off x="6315506" y="2565713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0D4531D-F489-409F-AE9E-D1E022A97B87}"/>
              </a:ext>
            </a:extLst>
          </p:cNvPr>
          <p:cNvSpPr/>
          <p:nvPr/>
        </p:nvSpPr>
        <p:spPr>
          <a:xfrm>
            <a:off x="6079206" y="2570629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74C60AC-F21D-421F-B56F-461C58E110E1}"/>
              </a:ext>
            </a:extLst>
          </p:cNvPr>
          <p:cNvSpPr/>
          <p:nvPr/>
        </p:nvSpPr>
        <p:spPr>
          <a:xfrm>
            <a:off x="5897598" y="2731840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6715F9B-A4B2-4588-B6BC-90B048711F8B}"/>
              </a:ext>
            </a:extLst>
          </p:cNvPr>
          <p:cNvSpPr/>
          <p:nvPr/>
        </p:nvSpPr>
        <p:spPr>
          <a:xfrm>
            <a:off x="5902809" y="2962145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BBA17ED-5999-4695-A85A-4A85A1222D51}"/>
              </a:ext>
            </a:extLst>
          </p:cNvPr>
          <p:cNvSpPr/>
          <p:nvPr/>
        </p:nvSpPr>
        <p:spPr>
          <a:xfrm>
            <a:off x="6079206" y="3106401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0CD84A0-F2FD-4BFE-A4F3-6C227EA7AF89}"/>
                  </a:ext>
                </a:extLst>
              </p:cNvPr>
              <p:cNvSpPr/>
              <p:nvPr/>
            </p:nvSpPr>
            <p:spPr>
              <a:xfrm>
                <a:off x="6533993" y="2588435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0CD84A0-F2FD-4BFE-A4F3-6C227EA7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93" y="2588435"/>
                <a:ext cx="256434" cy="307777"/>
              </a:xfrm>
              <a:prstGeom prst="rect">
                <a:avLst/>
              </a:prstGeom>
              <a:blipFill>
                <a:blip r:embed="rId51"/>
                <a:stretch>
                  <a:fillRect r="-2381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7E42495-77E8-41BB-8050-A9A94959480F}"/>
                  </a:ext>
                </a:extLst>
              </p:cNvPr>
              <p:cNvSpPr/>
              <p:nvPr/>
            </p:nvSpPr>
            <p:spPr>
              <a:xfrm>
                <a:off x="6268933" y="2285277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7E42495-77E8-41BB-8050-A9A949594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33" y="2285277"/>
                <a:ext cx="256434" cy="307777"/>
              </a:xfrm>
              <a:prstGeom prst="rect">
                <a:avLst/>
              </a:prstGeom>
              <a:blipFill>
                <a:blip r:embed="rId52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C31671-77D3-4CFE-A60A-30BA63D93EF2}"/>
                  </a:ext>
                </a:extLst>
              </p:cNvPr>
              <p:cNvSpPr/>
              <p:nvPr/>
            </p:nvSpPr>
            <p:spPr>
              <a:xfrm>
                <a:off x="5887908" y="2278871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C31671-77D3-4CFE-A60A-30BA63D93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908" y="2278871"/>
                <a:ext cx="256434" cy="307777"/>
              </a:xfrm>
              <a:prstGeom prst="rect">
                <a:avLst/>
              </a:prstGeom>
              <a:blipFill>
                <a:blip r:embed="rId53"/>
                <a:stretch>
                  <a:fillRect r="-2381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64246C0-A5A1-4F25-91A2-4E5892D437F7}"/>
                  </a:ext>
                </a:extLst>
              </p:cNvPr>
              <p:cNvSpPr/>
              <p:nvPr/>
            </p:nvSpPr>
            <p:spPr>
              <a:xfrm>
                <a:off x="5631332" y="2880514"/>
                <a:ext cx="2971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64246C0-A5A1-4F25-91A2-4E5892D43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2" y="2880514"/>
                <a:ext cx="297192" cy="307777"/>
              </a:xfrm>
              <a:prstGeom prst="rect">
                <a:avLst/>
              </a:prstGeom>
              <a:blipFill>
                <a:blip r:embed="rId54"/>
                <a:stretch>
                  <a:fillRect r="-6122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350B59-7433-4EC6-924D-AE83B952DEE9}"/>
                  </a:ext>
                </a:extLst>
              </p:cNvPr>
              <p:cNvSpPr/>
              <p:nvPr/>
            </p:nvSpPr>
            <p:spPr>
              <a:xfrm>
                <a:off x="5634700" y="2582330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350B59-7433-4EC6-924D-AE83B952D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00" y="2582330"/>
                <a:ext cx="256434" cy="307777"/>
              </a:xfrm>
              <a:prstGeom prst="rect">
                <a:avLst/>
              </a:prstGeom>
              <a:blipFill>
                <a:blip r:embed="rId55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5CB2CB2-831C-4F77-9EFF-9F7532F154F0}"/>
                  </a:ext>
                </a:extLst>
              </p:cNvPr>
              <p:cNvSpPr/>
              <p:nvPr/>
            </p:nvSpPr>
            <p:spPr>
              <a:xfrm>
                <a:off x="5891633" y="3117316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5CB2CB2-831C-4F77-9EFF-9F7532F15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33" y="3117316"/>
                <a:ext cx="256434" cy="307777"/>
              </a:xfrm>
              <a:prstGeom prst="rect">
                <a:avLst/>
              </a:prstGeom>
              <a:blipFill>
                <a:blip r:embed="rId56"/>
                <a:stretch>
                  <a:fillRect r="-2325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B8E19F7-F98E-4DF5-9745-E3188676FF7C}"/>
                  </a:ext>
                </a:extLst>
              </p:cNvPr>
              <p:cNvSpPr/>
              <p:nvPr/>
            </p:nvSpPr>
            <p:spPr>
              <a:xfrm>
                <a:off x="6228483" y="3117316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B8E19F7-F98E-4DF5-9745-E3188676F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83" y="3117316"/>
                <a:ext cx="256434" cy="307777"/>
              </a:xfrm>
              <a:prstGeom prst="rect">
                <a:avLst/>
              </a:prstGeom>
              <a:blipFill>
                <a:blip r:embed="rId57"/>
                <a:stretch>
                  <a:fillRect r="-2381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2CA2845-0FF4-4511-82E7-E9CC21A6AAAF}"/>
                  </a:ext>
                </a:extLst>
              </p:cNvPr>
              <p:cNvSpPr/>
              <p:nvPr/>
            </p:nvSpPr>
            <p:spPr>
              <a:xfrm>
                <a:off x="6478607" y="2890654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2CA2845-0FF4-4511-82E7-E9CC21A6A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07" y="2890654"/>
                <a:ext cx="256434" cy="307777"/>
              </a:xfrm>
              <a:prstGeom prst="rect">
                <a:avLst/>
              </a:prstGeom>
              <a:blipFill>
                <a:blip r:embed="rId58"/>
                <a:stretch>
                  <a:fillRect r="-2381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176ACA73-2605-49E4-86D2-478492718B08}"/>
              </a:ext>
            </a:extLst>
          </p:cNvPr>
          <p:cNvGrpSpPr>
            <a:grpSpLocks noChangeAspect="1"/>
          </p:cNvGrpSpPr>
          <p:nvPr/>
        </p:nvGrpSpPr>
        <p:grpSpPr>
          <a:xfrm>
            <a:off x="7460382" y="2875740"/>
            <a:ext cx="1155261" cy="1130199"/>
            <a:chOff x="3001022" y="677923"/>
            <a:chExt cx="1149691" cy="1193541"/>
          </a:xfrm>
        </p:grpSpPr>
        <p:sp>
          <p:nvSpPr>
            <p:cNvPr id="62" name="八边形 61">
              <a:extLst>
                <a:ext uri="{FF2B5EF4-FFF2-40B4-BE49-F238E27FC236}">
                  <a16:creationId xmlns:a16="http://schemas.microsoft.com/office/drawing/2014/main" id="{0F27D85D-180E-4428-8FA0-398C67C522D0}"/>
                </a:ext>
              </a:extLst>
            </p:cNvPr>
            <p:cNvSpPr/>
            <p:nvPr/>
          </p:nvSpPr>
          <p:spPr>
            <a:xfrm>
              <a:off x="3310324" y="992778"/>
              <a:ext cx="576000" cy="576000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700C860-31F6-4BCE-B313-D8944744262E}"/>
                </a:ext>
              </a:extLst>
            </p:cNvPr>
            <p:cNvCxnSpPr>
              <a:cxnSpLocks/>
            </p:cNvCxnSpPr>
            <p:nvPr/>
          </p:nvCxnSpPr>
          <p:spPr>
            <a:xfrm>
              <a:off x="3218731" y="931641"/>
              <a:ext cx="722811" cy="74893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7B8874D-337F-4A44-A489-DE7D81C1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144" y="931641"/>
              <a:ext cx="722811" cy="6703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453DE9-D36C-4268-A923-6A5B84FF0DFC}"/>
                </a:ext>
              </a:extLst>
            </p:cNvPr>
            <p:cNvCxnSpPr>
              <a:cxnSpLocks/>
            </p:cNvCxnSpPr>
            <p:nvPr/>
          </p:nvCxnSpPr>
          <p:spPr>
            <a:xfrm>
              <a:off x="3174829" y="1286261"/>
              <a:ext cx="853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6B74244-732D-4897-8CA6-284858D26F1B}"/>
                </a:ext>
              </a:extLst>
            </p:cNvPr>
            <p:cNvCxnSpPr>
              <a:cxnSpLocks/>
            </p:cNvCxnSpPr>
            <p:nvPr/>
          </p:nvCxnSpPr>
          <p:spPr>
            <a:xfrm>
              <a:off x="3562872" y="853441"/>
              <a:ext cx="0" cy="90785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DA7BAF0-85CF-4EBD-AD8B-998B2DAFF666}"/>
                </a:ext>
              </a:extLst>
            </p:cNvPr>
            <p:cNvSpPr/>
            <p:nvPr/>
          </p:nvSpPr>
          <p:spPr>
            <a:xfrm>
              <a:off x="3856327" y="1351608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231BD19-D4A8-467E-BEF2-5FCE31CD3395}"/>
                </a:ext>
              </a:extLst>
            </p:cNvPr>
            <p:cNvSpPr/>
            <p:nvPr/>
          </p:nvSpPr>
          <p:spPr>
            <a:xfrm>
              <a:off x="3865518" y="1137457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C1A8F75-C7B8-415C-B570-1CA404DA71B9}"/>
                </a:ext>
              </a:extLst>
            </p:cNvPr>
            <p:cNvSpPr/>
            <p:nvPr/>
          </p:nvSpPr>
          <p:spPr>
            <a:xfrm>
              <a:off x="3681013" y="1535986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0C1C9F8-2950-4354-9CC1-6B26E9B04D32}"/>
                </a:ext>
              </a:extLst>
            </p:cNvPr>
            <p:cNvSpPr/>
            <p:nvPr/>
          </p:nvSpPr>
          <p:spPr>
            <a:xfrm>
              <a:off x="3691035" y="962885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F09EF5E-40E3-49A6-8211-AC1C51E2B208}"/>
                </a:ext>
              </a:extLst>
            </p:cNvPr>
            <p:cNvSpPr/>
            <p:nvPr/>
          </p:nvSpPr>
          <p:spPr>
            <a:xfrm>
              <a:off x="3455874" y="968077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BE81B4-D53C-471C-B649-1D7E77E52DF1}"/>
                </a:ext>
              </a:extLst>
            </p:cNvPr>
            <p:cNvSpPr/>
            <p:nvPr/>
          </p:nvSpPr>
          <p:spPr>
            <a:xfrm>
              <a:off x="3275142" y="1138323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6EBC922-8BA8-423C-B4B5-3E7B99AEEC83}"/>
                </a:ext>
              </a:extLst>
            </p:cNvPr>
            <p:cNvSpPr/>
            <p:nvPr/>
          </p:nvSpPr>
          <p:spPr>
            <a:xfrm>
              <a:off x="3280327" y="1381535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E7EFCEB-658E-4A6B-8DAB-3879B6C67554}"/>
                </a:ext>
              </a:extLst>
            </p:cNvPr>
            <p:cNvSpPr/>
            <p:nvPr/>
          </p:nvSpPr>
          <p:spPr>
            <a:xfrm>
              <a:off x="3455874" y="1533876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5AED8B1D-C999-453F-B5E7-7D2E40A574C7}"/>
                    </a:ext>
                  </a:extLst>
                </p:cNvPr>
                <p:cNvSpPr/>
                <p:nvPr/>
              </p:nvSpPr>
              <p:spPr>
                <a:xfrm>
                  <a:off x="3895515" y="1031166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5AED8B1D-C999-453F-B5E7-7D2E40A57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515" y="1031166"/>
                  <a:ext cx="255198" cy="325026"/>
                </a:xfrm>
                <a:prstGeom prst="rect">
                  <a:avLst/>
                </a:prstGeom>
                <a:blipFill>
                  <a:blip r:embed="rId2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8C103DB-46E1-4FB0-BEE0-ACF396DD04DE}"/>
                    </a:ext>
                  </a:extLst>
                </p:cNvPr>
                <p:cNvSpPr/>
                <p:nvPr/>
              </p:nvSpPr>
              <p:spPr>
                <a:xfrm>
                  <a:off x="3615781" y="677923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8C103DB-46E1-4FB0-BEE0-ACF396DD0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81" y="677923"/>
                  <a:ext cx="255198" cy="325026"/>
                </a:xfrm>
                <a:prstGeom prst="rect">
                  <a:avLst/>
                </a:prstGeom>
                <a:blipFill>
                  <a:blip r:embed="rId24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69C209B-B0D5-40EA-B6E3-BBFAB3EAEA80}"/>
                    </a:ext>
                  </a:extLst>
                </p:cNvPr>
                <p:cNvSpPr/>
                <p:nvPr/>
              </p:nvSpPr>
              <p:spPr>
                <a:xfrm>
                  <a:off x="3287880" y="681773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69C209B-B0D5-40EA-B6E3-BBFAB3EAE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880" y="681773"/>
                  <a:ext cx="255198" cy="325026"/>
                </a:xfrm>
                <a:prstGeom prst="rect">
                  <a:avLst/>
                </a:prstGeom>
                <a:blipFill>
                  <a:blip r:embed="rId25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D68CDFD-A92C-46BD-B683-EC681A0CC45F}"/>
                    </a:ext>
                  </a:extLst>
                </p:cNvPr>
                <p:cNvSpPr/>
                <p:nvPr/>
              </p:nvSpPr>
              <p:spPr>
                <a:xfrm>
                  <a:off x="3001022" y="1290811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D68CDFD-A92C-46BD-B683-EC681A0CC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022" y="1290811"/>
                  <a:ext cx="255198" cy="325026"/>
                </a:xfrm>
                <a:prstGeom prst="rect">
                  <a:avLst/>
                </a:prstGeom>
                <a:blipFill>
                  <a:blip r:embed="rId26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379137E-1D30-4841-A246-0BF1BB718D53}"/>
                    </a:ext>
                  </a:extLst>
                </p:cNvPr>
                <p:cNvSpPr/>
                <p:nvPr/>
              </p:nvSpPr>
              <p:spPr>
                <a:xfrm>
                  <a:off x="3277657" y="1534472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379137E-1D30-4841-A246-0BF1BB718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657" y="1534472"/>
                  <a:ext cx="255198" cy="325026"/>
                </a:xfrm>
                <a:prstGeom prst="rect">
                  <a:avLst/>
                </a:prstGeom>
                <a:blipFill>
                  <a:blip r:embed="rId27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3615AFB-81AC-4FCF-A297-2285DC77EFE8}"/>
                    </a:ext>
                  </a:extLst>
                </p:cNvPr>
                <p:cNvSpPr/>
                <p:nvPr/>
              </p:nvSpPr>
              <p:spPr>
                <a:xfrm>
                  <a:off x="3612305" y="1546438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3615AFB-81AC-4FCF-A297-2285DC77E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305" y="1546438"/>
                  <a:ext cx="255198" cy="325026"/>
                </a:xfrm>
                <a:prstGeom prst="rect">
                  <a:avLst/>
                </a:prstGeom>
                <a:blipFill>
                  <a:blip r:embed="rId28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D7C5FC-BA49-4287-84E8-E26D3B4633C4}"/>
                    </a:ext>
                  </a:extLst>
                </p:cNvPr>
                <p:cNvSpPr/>
                <p:nvPr/>
              </p:nvSpPr>
              <p:spPr>
                <a:xfrm>
                  <a:off x="3879320" y="1305843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D7C5FC-BA49-4287-84E8-E26D3B463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320" y="1305843"/>
                  <a:ext cx="255198" cy="325026"/>
                </a:xfrm>
                <a:prstGeom prst="rect">
                  <a:avLst/>
                </a:prstGeom>
                <a:blipFill>
                  <a:blip r:embed="rId29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3BCAEBE5-BDE0-46A0-98C5-4F2F3CBBA708}"/>
                    </a:ext>
                  </a:extLst>
                </p:cNvPr>
                <p:cNvSpPr/>
                <p:nvPr/>
              </p:nvSpPr>
              <p:spPr>
                <a:xfrm>
                  <a:off x="3012889" y="965099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3BCAEBE5-BDE0-46A0-98C5-4F2F3CBBA7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889" y="965099"/>
                  <a:ext cx="255198" cy="325026"/>
                </a:xfrm>
                <a:prstGeom prst="rect">
                  <a:avLst/>
                </a:prstGeom>
                <a:blipFill>
                  <a:blip r:embed="rId3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1B62761-0727-4C6E-826C-84B8CC75BF76}"/>
                  </a:ext>
                </a:extLst>
              </p:cNvPr>
              <p:cNvSpPr txBox="1"/>
              <p:nvPr/>
            </p:nvSpPr>
            <p:spPr>
              <a:xfrm rot="1164148">
                <a:off x="5185005" y="2292040"/>
                <a:ext cx="574000" cy="235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1B62761-0727-4C6E-826C-84B8CC75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64148">
                <a:off x="5185005" y="2292040"/>
                <a:ext cx="574000" cy="235193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605298E-D49A-4D3B-A03D-78CA6C33E716}"/>
                  </a:ext>
                </a:extLst>
              </p:cNvPr>
              <p:cNvSpPr txBox="1"/>
              <p:nvPr/>
            </p:nvSpPr>
            <p:spPr>
              <a:xfrm rot="1045266">
                <a:off x="7047879" y="2871361"/>
                <a:ext cx="441531" cy="235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605298E-D49A-4D3B-A03D-78CA6C33E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45266">
                <a:off x="7047879" y="2871361"/>
                <a:ext cx="441531" cy="235193"/>
              </a:xfrm>
              <a:prstGeom prst="rect">
                <a:avLst/>
              </a:prstGeom>
              <a:blipFill>
                <a:blip r:embed="rId60"/>
                <a:stretch>
                  <a:fillRect l="-2469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F3EC1BC7-E333-4DD9-918C-C0B6AB3728DC}"/>
              </a:ext>
            </a:extLst>
          </p:cNvPr>
          <p:cNvCxnSpPr>
            <a:cxnSpLocks/>
            <a:stCxn id="45" idx="7"/>
            <a:endCxn id="67" idx="6"/>
          </p:cNvCxnSpPr>
          <p:nvPr/>
        </p:nvCxnSpPr>
        <p:spPr>
          <a:xfrm>
            <a:off x="6533055" y="2942701"/>
            <a:ext cx="1847061" cy="601340"/>
          </a:xfrm>
          <a:prstGeom prst="straightConnector1">
            <a:avLst/>
          </a:prstGeom>
          <a:ln w="25400">
            <a:solidFill>
              <a:srgbClr val="70AD47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BCE0C09-3488-41BE-9FD5-74F9E19F506E}"/>
              </a:ext>
            </a:extLst>
          </p:cNvPr>
          <p:cNvCxnSpPr>
            <a:cxnSpLocks/>
            <a:stCxn id="94" idx="7"/>
          </p:cNvCxnSpPr>
          <p:nvPr/>
        </p:nvCxnSpPr>
        <p:spPr>
          <a:xfrm>
            <a:off x="4754109" y="2404852"/>
            <a:ext cx="1805285" cy="560164"/>
          </a:xfrm>
          <a:prstGeom prst="straightConnector1">
            <a:avLst/>
          </a:prstGeom>
          <a:ln w="25400">
            <a:solidFill>
              <a:srgbClr val="70AD47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E9BF9D5-AC52-4BC6-AA52-B38A633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91370" y="2626716"/>
                <a:ext cx="267124" cy="235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E9BF9D5-AC52-4BC6-AA52-B38A63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70" y="2626716"/>
                <a:ext cx="267124" cy="235193"/>
              </a:xfrm>
              <a:prstGeom prst="rect">
                <a:avLst/>
              </a:prstGeom>
              <a:blipFill>
                <a:blip r:embed="rId61"/>
                <a:stretch>
                  <a:fillRect l="-13636" r="-4545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3DE1C77-7914-4FF9-85A8-1E5312FA8EDF}"/>
                  </a:ext>
                </a:extLst>
              </p:cNvPr>
              <p:cNvSpPr txBox="1"/>
              <p:nvPr/>
            </p:nvSpPr>
            <p:spPr>
              <a:xfrm>
                <a:off x="7903351" y="3311858"/>
                <a:ext cx="2559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3DE1C77-7914-4FF9-85A8-1E5312FA8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51" y="3311858"/>
                <a:ext cx="255904" cy="215444"/>
              </a:xfrm>
              <a:prstGeom prst="rect">
                <a:avLst/>
              </a:prstGeom>
              <a:blipFill>
                <a:blip r:embed="rId62"/>
                <a:stretch>
                  <a:fillRect l="-1428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70CE6CED-62CB-4F6A-98D7-DDF92292886F}"/>
                  </a:ext>
                </a:extLst>
              </p:cNvPr>
              <p:cNvSpPr txBox="1"/>
              <p:nvPr/>
            </p:nvSpPr>
            <p:spPr>
              <a:xfrm>
                <a:off x="4425869" y="3461191"/>
                <a:ext cx="270330" cy="23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70CE6CED-62CB-4F6A-98D7-DDF922928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69" y="3461191"/>
                <a:ext cx="270330" cy="234744"/>
              </a:xfrm>
              <a:prstGeom prst="rect">
                <a:avLst/>
              </a:prstGeom>
              <a:blipFill>
                <a:blip r:embed="rId63"/>
                <a:stretch>
                  <a:fillRect l="-13636" r="-4545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81574CA-2455-48C2-8036-5B2EFB771842}"/>
              </a:ext>
            </a:extLst>
          </p:cNvPr>
          <p:cNvCxnSpPr>
            <a:cxnSpLocks/>
          </p:cNvCxnSpPr>
          <p:nvPr/>
        </p:nvCxnSpPr>
        <p:spPr>
          <a:xfrm>
            <a:off x="4037121" y="1985854"/>
            <a:ext cx="2473538" cy="210859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ACDA189C-B2F2-42C3-845C-7D21AA5CB8AF}"/>
              </a:ext>
            </a:extLst>
          </p:cNvPr>
          <p:cNvCxnSpPr>
            <a:cxnSpLocks/>
          </p:cNvCxnSpPr>
          <p:nvPr/>
        </p:nvCxnSpPr>
        <p:spPr>
          <a:xfrm>
            <a:off x="3855636" y="2326541"/>
            <a:ext cx="3103393" cy="22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01E6E0C-1058-4A3E-AA9D-A5C6B48F9467}"/>
              </a:ext>
            </a:extLst>
          </p:cNvPr>
          <p:cNvCxnSpPr>
            <a:cxnSpLocks/>
          </p:cNvCxnSpPr>
          <p:nvPr/>
        </p:nvCxnSpPr>
        <p:spPr>
          <a:xfrm>
            <a:off x="6229070" y="2192242"/>
            <a:ext cx="27824" cy="16664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470419" y="1315401"/>
            <a:ext cx="798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embed the energy cost of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making turns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into a graph?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3316963" y="4322887"/>
            <a:ext cx="2361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latin typeface="Calibri" panose="020F0502020204030204" pitchFamily="34" charset="0"/>
                <a:cs typeface="Calibri" panose="020F0502020204030204" pitchFamily="34" charset="0"/>
              </a:rPr>
              <a:t>No turning energy cost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041996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Modeling energy cost of making turns</a:t>
            </a:r>
            <a:endParaRPr lang="zh-CN" altLang="en-US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8E9DE3B-3EE0-41AF-8927-B39A8A6D66B1}"/>
              </a:ext>
            </a:extLst>
          </p:cNvPr>
          <p:cNvCxnSpPr>
            <a:cxnSpLocks/>
          </p:cNvCxnSpPr>
          <p:nvPr/>
        </p:nvCxnSpPr>
        <p:spPr>
          <a:xfrm flipH="1">
            <a:off x="1023782" y="2626397"/>
            <a:ext cx="896313" cy="383210"/>
          </a:xfrm>
          <a:prstGeom prst="straightConnector1">
            <a:avLst/>
          </a:prstGeom>
          <a:ln w="25400">
            <a:solidFill>
              <a:srgbClr val="70AD47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E4A4A18-B8AE-4989-96B3-E4EC4A4EE365}"/>
              </a:ext>
            </a:extLst>
          </p:cNvPr>
          <p:cNvCxnSpPr>
            <a:cxnSpLocks/>
          </p:cNvCxnSpPr>
          <p:nvPr/>
        </p:nvCxnSpPr>
        <p:spPr>
          <a:xfrm>
            <a:off x="1939472" y="2566279"/>
            <a:ext cx="1240146" cy="473073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ysDash"/>
            <a:tailEnd type="non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A07F0D7-F4A9-424F-9FCB-62C317BA5F87}"/>
              </a:ext>
            </a:extLst>
          </p:cNvPr>
          <p:cNvCxnSpPr>
            <a:cxnSpLocks/>
          </p:cNvCxnSpPr>
          <p:nvPr/>
        </p:nvCxnSpPr>
        <p:spPr>
          <a:xfrm>
            <a:off x="1131565" y="2299119"/>
            <a:ext cx="769815" cy="25449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B99C47D8-40EE-4551-94F0-4523E2208D0A}"/>
              </a:ext>
            </a:extLst>
          </p:cNvPr>
          <p:cNvSpPr>
            <a:spLocks noChangeAspect="1"/>
          </p:cNvSpPr>
          <p:nvPr/>
        </p:nvSpPr>
        <p:spPr>
          <a:xfrm>
            <a:off x="1023782" y="2228856"/>
            <a:ext cx="99864" cy="1073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153142B-4AC8-4D0D-95A9-99DD80401511}"/>
              </a:ext>
            </a:extLst>
          </p:cNvPr>
          <p:cNvSpPr>
            <a:spLocks noChangeAspect="1"/>
          </p:cNvSpPr>
          <p:nvPr/>
        </p:nvSpPr>
        <p:spPr>
          <a:xfrm>
            <a:off x="1889540" y="2525934"/>
            <a:ext cx="99864" cy="107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DC5082C1-0742-470A-8951-877F0AB0E208}"/>
              </a:ext>
            </a:extLst>
          </p:cNvPr>
          <p:cNvSpPr>
            <a:spLocks noChangeAspect="1"/>
          </p:cNvSpPr>
          <p:nvPr/>
        </p:nvSpPr>
        <p:spPr>
          <a:xfrm>
            <a:off x="949323" y="2973610"/>
            <a:ext cx="99864" cy="107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E542AA5-926C-4A6A-9457-C72870BD5C6E}"/>
              </a:ext>
            </a:extLst>
          </p:cNvPr>
          <p:cNvSpPr>
            <a:spLocks noChangeAspect="1"/>
          </p:cNvSpPr>
          <p:nvPr/>
        </p:nvSpPr>
        <p:spPr>
          <a:xfrm>
            <a:off x="2731640" y="2826371"/>
            <a:ext cx="99864" cy="1073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8150D4-8900-4770-B1B9-5989EE789368}"/>
                  </a:ext>
                </a:extLst>
              </p:cNvPr>
              <p:cNvSpPr txBox="1"/>
              <p:nvPr/>
            </p:nvSpPr>
            <p:spPr>
              <a:xfrm>
                <a:off x="1023782" y="1938691"/>
                <a:ext cx="21800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38150D4-8900-4770-B1B9-5989EE78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782" y="1938691"/>
                <a:ext cx="218008" cy="307777"/>
              </a:xfrm>
              <a:prstGeom prst="rect">
                <a:avLst/>
              </a:prstGeom>
              <a:blipFill>
                <a:blip r:embed="rId3"/>
                <a:stretch>
                  <a:fillRect l="-13889" r="-13889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7D6643-AB65-45C7-9DB9-C0F5838462EF}"/>
                  </a:ext>
                </a:extLst>
              </p:cNvPr>
              <p:cNvSpPr txBox="1"/>
              <p:nvPr/>
            </p:nvSpPr>
            <p:spPr>
              <a:xfrm>
                <a:off x="1952882" y="2199433"/>
                <a:ext cx="22442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7D6643-AB65-45C7-9DB9-C0F583846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82" y="2199433"/>
                <a:ext cx="224420" cy="307777"/>
              </a:xfrm>
              <a:prstGeom prst="rect">
                <a:avLst/>
              </a:prstGeom>
              <a:blipFill>
                <a:blip r:embed="rId4"/>
                <a:stretch>
                  <a:fillRect l="-24324" r="-27027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E5BC5-87C5-410A-BCC4-2D7FB8614505}"/>
                  </a:ext>
                </a:extLst>
              </p:cNvPr>
              <p:cNvSpPr txBox="1"/>
              <p:nvPr/>
            </p:nvSpPr>
            <p:spPr>
              <a:xfrm>
                <a:off x="2771530" y="2536504"/>
                <a:ext cx="2035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59E5BC5-87C5-410A-BCC4-2D7FB8614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530" y="2536504"/>
                <a:ext cx="203581" cy="307777"/>
              </a:xfrm>
              <a:prstGeom prst="rect">
                <a:avLst/>
              </a:prstGeom>
              <a:blipFill>
                <a:blip r:embed="rId5"/>
                <a:stretch>
                  <a:fillRect l="-15152" r="-18182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E471FA-7B08-46E6-AAF3-3DF82D4BEFAD}"/>
                  </a:ext>
                </a:extLst>
              </p:cNvPr>
              <p:cNvSpPr txBox="1"/>
              <p:nvPr/>
            </p:nvSpPr>
            <p:spPr>
              <a:xfrm>
                <a:off x="913229" y="3022542"/>
                <a:ext cx="191209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CE471FA-7B08-46E6-AAF3-3DF82D4BE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229" y="3022542"/>
                <a:ext cx="191209" cy="307777"/>
              </a:xfrm>
              <a:prstGeom prst="rect">
                <a:avLst/>
              </a:prstGeom>
              <a:blipFill>
                <a:blip r:embed="rId6"/>
                <a:stretch>
                  <a:fillRect l="-41935" r="-4193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任意多边形 4">
            <a:extLst>
              <a:ext uri="{FF2B5EF4-FFF2-40B4-BE49-F238E27FC236}">
                <a16:creationId xmlns:a16="http://schemas.microsoft.com/office/drawing/2014/main" id="{2FBDC34E-9503-4940-B37E-0EB5D275F406}"/>
              </a:ext>
            </a:extLst>
          </p:cNvPr>
          <p:cNvSpPr/>
          <p:nvPr/>
        </p:nvSpPr>
        <p:spPr>
          <a:xfrm>
            <a:off x="1738399" y="2673655"/>
            <a:ext cx="461374" cy="57557"/>
          </a:xfrm>
          <a:custGeom>
            <a:avLst/>
            <a:gdLst>
              <a:gd name="connsiteX0" fmla="*/ 382386 w 382386"/>
              <a:gd name="connsiteY0" fmla="*/ 0 h 197907"/>
              <a:gd name="connsiteX1" fmla="*/ 241070 w 382386"/>
              <a:gd name="connsiteY1" fmla="*/ 191193 h 197907"/>
              <a:gd name="connsiteX2" fmla="*/ 0 w 382386"/>
              <a:gd name="connsiteY2" fmla="*/ 157942 h 197907"/>
              <a:gd name="connsiteX3" fmla="*/ 0 w 382386"/>
              <a:gd name="connsiteY3" fmla="*/ 157942 h 19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2386" h="197907">
                <a:moveTo>
                  <a:pt x="382386" y="0"/>
                </a:moveTo>
                <a:cubicBezTo>
                  <a:pt x="343593" y="82434"/>
                  <a:pt x="304801" y="164869"/>
                  <a:pt x="241070" y="191193"/>
                </a:cubicBezTo>
                <a:cubicBezTo>
                  <a:pt x="177339" y="217517"/>
                  <a:pt x="0" y="157942"/>
                  <a:pt x="0" y="157942"/>
                </a:cubicBezTo>
                <a:lnTo>
                  <a:pt x="0" y="157942"/>
                </a:lnTo>
              </a:path>
            </a:pathLst>
          </a:custGeom>
          <a:noFill/>
          <a:ln w="25400">
            <a:solidFill>
              <a:srgbClr val="ED7D31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AED60EB-ED71-420F-9AA6-10DDA738FC14}"/>
                  </a:ext>
                </a:extLst>
              </p:cNvPr>
              <p:cNvSpPr txBox="1"/>
              <p:nvPr/>
            </p:nvSpPr>
            <p:spPr>
              <a:xfrm rot="20764563">
                <a:off x="1784919" y="2739536"/>
                <a:ext cx="494702" cy="220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𝟏𝟑𝟓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AED60EB-ED71-420F-9AA6-10DDA738F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64563">
                <a:off x="1784919" y="2739536"/>
                <a:ext cx="494702" cy="220253"/>
              </a:xfrm>
              <a:prstGeom prst="rect">
                <a:avLst/>
              </a:prstGeom>
              <a:blipFill>
                <a:blip r:embed="rId7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组合 89">
            <a:extLst>
              <a:ext uri="{FF2B5EF4-FFF2-40B4-BE49-F238E27FC236}">
                <a16:creationId xmlns:a16="http://schemas.microsoft.com/office/drawing/2014/main" id="{563BB78C-0C41-419C-8164-A0358880F54E}"/>
              </a:ext>
            </a:extLst>
          </p:cNvPr>
          <p:cNvGrpSpPr/>
          <p:nvPr/>
        </p:nvGrpSpPr>
        <p:grpSpPr>
          <a:xfrm>
            <a:off x="3846069" y="1715872"/>
            <a:ext cx="1171609" cy="1142907"/>
            <a:chOff x="2842861" y="-315564"/>
            <a:chExt cx="1915813" cy="1983181"/>
          </a:xfrm>
        </p:grpSpPr>
        <p:sp>
          <p:nvSpPr>
            <p:cNvPr id="91" name="八边形 90">
              <a:extLst>
                <a:ext uri="{FF2B5EF4-FFF2-40B4-BE49-F238E27FC236}">
                  <a16:creationId xmlns:a16="http://schemas.microsoft.com/office/drawing/2014/main" id="{35936BA8-F1E5-4401-A253-11339B9C4D76}"/>
                </a:ext>
              </a:extLst>
            </p:cNvPr>
            <p:cNvSpPr/>
            <p:nvPr/>
          </p:nvSpPr>
          <p:spPr>
            <a:xfrm>
              <a:off x="3346398" y="232720"/>
              <a:ext cx="946437" cy="946437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DC6D5747-7F0D-4EFF-85ED-5D5669644A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3618" y="190034"/>
              <a:ext cx="1187665" cy="1101496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8525428F-1FD6-419C-8654-CEA99DE2B2D0}"/>
                </a:ext>
              </a:extLst>
            </p:cNvPr>
            <p:cNvCxnSpPr>
              <a:cxnSpLocks/>
            </p:cNvCxnSpPr>
            <p:nvPr/>
          </p:nvCxnSpPr>
          <p:spPr>
            <a:xfrm>
              <a:off x="3827157" y="45978"/>
              <a:ext cx="0" cy="1491712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FE0453B0-4DA9-42E1-96DB-F4B8E495128B}"/>
                </a:ext>
              </a:extLst>
            </p:cNvPr>
            <p:cNvSpPr/>
            <p:nvPr/>
          </p:nvSpPr>
          <p:spPr>
            <a:xfrm>
              <a:off x="4243547" y="864524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1ECA1012-603E-482B-87EE-8F7D8CF39C0F}"/>
                </a:ext>
              </a:extLst>
            </p:cNvPr>
            <p:cNvSpPr/>
            <p:nvPr/>
          </p:nvSpPr>
          <p:spPr>
            <a:xfrm>
              <a:off x="4258648" y="512649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0194DF47-1E75-4D0F-BB91-DC40AFD8901B}"/>
                </a:ext>
              </a:extLst>
            </p:cNvPr>
            <p:cNvSpPr/>
            <p:nvPr/>
          </p:nvSpPr>
          <p:spPr>
            <a:xfrm>
              <a:off x="3955485" y="1167479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40C0C2B4-7339-4066-B0F9-1F53DEE2A3B1}"/>
                </a:ext>
              </a:extLst>
            </p:cNvPr>
            <p:cNvSpPr/>
            <p:nvPr/>
          </p:nvSpPr>
          <p:spPr>
            <a:xfrm>
              <a:off x="3971952" y="161560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9226598D-C649-4F2E-A7B7-25C024074D50}"/>
                </a:ext>
              </a:extLst>
            </p:cNvPr>
            <p:cNvSpPr/>
            <p:nvPr/>
          </p:nvSpPr>
          <p:spPr>
            <a:xfrm>
              <a:off x="3585554" y="161560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630C49D7-EFFE-490D-A2EB-1A0A58864498}"/>
                </a:ext>
              </a:extLst>
            </p:cNvPr>
            <p:cNvSpPr/>
            <p:nvPr/>
          </p:nvSpPr>
          <p:spPr>
            <a:xfrm>
              <a:off x="3288590" y="514072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4B0DDCDD-730D-4980-BFCE-A6FDAA44A228}"/>
                </a:ext>
              </a:extLst>
            </p:cNvPr>
            <p:cNvSpPr/>
            <p:nvPr/>
          </p:nvSpPr>
          <p:spPr>
            <a:xfrm>
              <a:off x="3297110" y="913699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4917D0DA-6C4A-438C-BC64-B47A83163A1F}"/>
                </a:ext>
              </a:extLst>
            </p:cNvPr>
            <p:cNvSpPr/>
            <p:nvPr/>
          </p:nvSpPr>
          <p:spPr>
            <a:xfrm>
              <a:off x="3585554" y="1164013"/>
              <a:ext cx="98577" cy="10538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470A5593-AADB-44E2-8597-1FFF1E5B3D82}"/>
                    </a:ext>
                  </a:extLst>
                </p:cNvPr>
                <p:cNvSpPr/>
                <p:nvPr/>
              </p:nvSpPr>
              <p:spPr>
                <a:xfrm>
                  <a:off x="4339354" y="327213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470A5593-AADB-44E2-8597-1FFF1E5B3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9354" y="327213"/>
                  <a:ext cx="419320" cy="534057"/>
                </a:xfrm>
                <a:prstGeom prst="rect">
                  <a:avLst/>
                </a:prstGeom>
                <a:blipFill>
                  <a:blip r:embed="rId34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9A0BA27-0856-445D-9C76-640C2E253246}"/>
                    </a:ext>
                  </a:extLst>
                </p:cNvPr>
                <p:cNvSpPr/>
                <p:nvPr/>
              </p:nvSpPr>
              <p:spPr>
                <a:xfrm>
                  <a:off x="3927598" y="-274991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F9A0BA27-0856-445D-9C76-640C2E253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7598" y="-274991"/>
                  <a:ext cx="419320" cy="534057"/>
                </a:xfrm>
                <a:prstGeom prst="rect">
                  <a:avLst/>
                </a:prstGeom>
                <a:blipFill>
                  <a:blip r:embed="rId35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BBDF5121-9A14-4E7F-81A7-2F020C22B20F}"/>
                    </a:ext>
                  </a:extLst>
                </p:cNvPr>
                <p:cNvSpPr/>
                <p:nvPr/>
              </p:nvSpPr>
              <p:spPr>
                <a:xfrm>
                  <a:off x="3352345" y="-315564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BBDF5121-9A14-4E7F-81A7-2F020C22B2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345" y="-315564"/>
                  <a:ext cx="419320" cy="534057"/>
                </a:xfrm>
                <a:prstGeom prst="rect">
                  <a:avLst/>
                </a:prstGeom>
                <a:blipFill>
                  <a:blip r:embed="rId36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5B8EC5D3-73AD-4474-83D0-E265A8870470}"/>
                    </a:ext>
                  </a:extLst>
                </p:cNvPr>
                <p:cNvSpPr/>
                <p:nvPr/>
              </p:nvSpPr>
              <p:spPr>
                <a:xfrm>
                  <a:off x="2842861" y="156185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5B8EC5D3-73AD-4474-83D0-E265A8870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2861" y="156185"/>
                  <a:ext cx="419320" cy="534057"/>
                </a:xfrm>
                <a:prstGeom prst="rect">
                  <a:avLst/>
                </a:prstGeom>
                <a:blipFill>
                  <a:blip r:embed="rId37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802FEB1-822E-4244-9865-4F4760F10D7E}"/>
                    </a:ext>
                  </a:extLst>
                </p:cNvPr>
                <p:cNvSpPr/>
                <p:nvPr/>
              </p:nvSpPr>
              <p:spPr>
                <a:xfrm>
                  <a:off x="2902245" y="733687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802FEB1-822E-4244-9865-4F4760F10D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245" y="733687"/>
                  <a:ext cx="419320" cy="534057"/>
                </a:xfrm>
                <a:prstGeom prst="rect">
                  <a:avLst/>
                </a:prstGeom>
                <a:blipFill>
                  <a:blip r:embed="rId38"/>
                  <a:stretch>
                    <a:fillRect r="-261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DEC15543-DF3A-41BD-9461-FBCDAD3FA984}"/>
                    </a:ext>
                  </a:extLst>
                </p:cNvPr>
                <p:cNvSpPr/>
                <p:nvPr/>
              </p:nvSpPr>
              <p:spPr>
                <a:xfrm>
                  <a:off x="3322425" y="1097560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DEC15543-DF3A-41BD-9461-FBCDAD3FA9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2425" y="1097560"/>
                  <a:ext cx="419320" cy="534057"/>
                </a:xfrm>
                <a:prstGeom prst="rect">
                  <a:avLst/>
                </a:prstGeom>
                <a:blipFill>
                  <a:blip r:embed="rId39"/>
                  <a:stretch>
                    <a:fillRect r="-232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81CC1A48-5179-47C6-89D0-1C41A01FD6DA}"/>
                    </a:ext>
                  </a:extLst>
                </p:cNvPr>
                <p:cNvSpPr/>
                <p:nvPr/>
              </p:nvSpPr>
              <p:spPr>
                <a:xfrm>
                  <a:off x="3815075" y="1133560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81CC1A48-5179-47C6-89D0-1C41A01FD6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075" y="1133560"/>
                  <a:ext cx="419320" cy="534057"/>
                </a:xfrm>
                <a:prstGeom prst="rect">
                  <a:avLst/>
                </a:prstGeom>
                <a:blipFill>
                  <a:blip r:embed="rId40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3E73730-3620-4214-A0FD-98A3389CA9E8}"/>
                    </a:ext>
                  </a:extLst>
                </p:cNvPr>
                <p:cNvSpPr/>
                <p:nvPr/>
              </p:nvSpPr>
              <p:spPr>
                <a:xfrm>
                  <a:off x="4281149" y="841375"/>
                  <a:ext cx="419320" cy="5340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3E73730-3620-4214-A0FD-98A3389CA9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1149" y="841375"/>
                  <a:ext cx="419320" cy="534057"/>
                </a:xfrm>
                <a:prstGeom prst="rect">
                  <a:avLst/>
                </a:prstGeom>
                <a:blipFill>
                  <a:blip r:embed="rId41"/>
                  <a:stretch>
                    <a:fillRect r="-2381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E657BAA-0707-444F-BC6B-36C15C365EFF}"/>
                    </a:ext>
                  </a:extLst>
                </p:cNvPr>
                <p:cNvSpPr txBox="1"/>
                <p:nvPr/>
              </p:nvSpPr>
              <p:spPr>
                <a:xfrm>
                  <a:off x="3629292" y="485561"/>
                  <a:ext cx="431558" cy="37384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10" name="文本框 109">
                  <a:extLst>
                    <a:ext uri="{FF2B5EF4-FFF2-40B4-BE49-F238E27FC236}">
                      <a16:creationId xmlns:a16="http://schemas.microsoft.com/office/drawing/2014/main" id="{0E657BAA-0707-444F-BC6B-36C15C365E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292" y="485561"/>
                  <a:ext cx="431558" cy="373840"/>
                </a:xfrm>
                <a:prstGeom prst="rect">
                  <a:avLst/>
                </a:prstGeom>
                <a:blipFill>
                  <a:blip r:embed="rId42"/>
                  <a:stretch>
                    <a:fillRect l="-13636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BA37C9B-75CD-458F-B02F-2A86F515D9E1}"/>
              </a:ext>
            </a:extLst>
          </p:cNvPr>
          <p:cNvGrpSpPr>
            <a:grpSpLocks noChangeAspect="1"/>
          </p:cNvGrpSpPr>
          <p:nvPr/>
        </p:nvGrpSpPr>
        <p:grpSpPr>
          <a:xfrm>
            <a:off x="3962234" y="3026218"/>
            <a:ext cx="1178938" cy="1132782"/>
            <a:chOff x="2999648" y="656812"/>
            <a:chExt cx="1173255" cy="1196270"/>
          </a:xfrm>
        </p:grpSpPr>
        <p:sp>
          <p:nvSpPr>
            <p:cNvPr id="19" name="八边形 18">
              <a:extLst>
                <a:ext uri="{FF2B5EF4-FFF2-40B4-BE49-F238E27FC236}">
                  <a16:creationId xmlns:a16="http://schemas.microsoft.com/office/drawing/2014/main" id="{D5B41225-1549-4006-BD71-8DE91ADD8B9E}"/>
                </a:ext>
              </a:extLst>
            </p:cNvPr>
            <p:cNvSpPr/>
            <p:nvPr/>
          </p:nvSpPr>
          <p:spPr>
            <a:xfrm>
              <a:off x="3310324" y="992778"/>
              <a:ext cx="576000" cy="576000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5BAF3AA-9856-4767-BDC0-86F4593E6651}"/>
                </a:ext>
              </a:extLst>
            </p:cNvPr>
            <p:cNvCxnSpPr>
              <a:cxnSpLocks/>
            </p:cNvCxnSpPr>
            <p:nvPr/>
          </p:nvCxnSpPr>
          <p:spPr>
            <a:xfrm>
              <a:off x="3231947" y="923109"/>
              <a:ext cx="722811" cy="74893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16EE99E-261E-4299-A58A-F84AA5CB1A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1947" y="937381"/>
              <a:ext cx="722811" cy="6703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6873296-EA7C-4969-8A1B-6A1CADA96E8F}"/>
                </a:ext>
              </a:extLst>
            </p:cNvPr>
            <p:cNvCxnSpPr>
              <a:cxnSpLocks/>
            </p:cNvCxnSpPr>
            <p:nvPr/>
          </p:nvCxnSpPr>
          <p:spPr>
            <a:xfrm>
              <a:off x="3179695" y="1288869"/>
              <a:ext cx="853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F15D5747-405D-4BF8-B522-3EEDB0CBF73F}"/>
                </a:ext>
              </a:extLst>
            </p:cNvPr>
            <p:cNvCxnSpPr>
              <a:cxnSpLocks/>
            </p:cNvCxnSpPr>
            <p:nvPr/>
          </p:nvCxnSpPr>
          <p:spPr>
            <a:xfrm>
              <a:off x="3562872" y="853441"/>
              <a:ext cx="0" cy="90785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0BFECA4F-D7E4-4BA6-8061-D688B3CE72A0}"/>
                </a:ext>
              </a:extLst>
            </p:cNvPr>
            <p:cNvSpPr/>
            <p:nvPr/>
          </p:nvSpPr>
          <p:spPr>
            <a:xfrm>
              <a:off x="3856327" y="1351608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0E6339C3-F6E6-4ABB-9601-FA3F80018189}"/>
                </a:ext>
              </a:extLst>
            </p:cNvPr>
            <p:cNvSpPr/>
            <p:nvPr/>
          </p:nvSpPr>
          <p:spPr>
            <a:xfrm>
              <a:off x="3865518" y="1137457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D7EF0B27-50CB-4433-AF32-20295E44608E}"/>
                </a:ext>
              </a:extLst>
            </p:cNvPr>
            <p:cNvSpPr/>
            <p:nvPr/>
          </p:nvSpPr>
          <p:spPr>
            <a:xfrm>
              <a:off x="3681013" y="1535986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CF238C1-2032-4353-A600-6C191D49C249}"/>
                </a:ext>
              </a:extLst>
            </p:cNvPr>
            <p:cNvSpPr/>
            <p:nvPr/>
          </p:nvSpPr>
          <p:spPr>
            <a:xfrm>
              <a:off x="3691035" y="962885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DF257B28-210B-48C9-9781-091FFA678E48}"/>
                </a:ext>
              </a:extLst>
            </p:cNvPr>
            <p:cNvSpPr/>
            <p:nvPr/>
          </p:nvSpPr>
          <p:spPr>
            <a:xfrm>
              <a:off x="3455874" y="968077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B857BE4A-5110-4762-93B6-0E6A1ABBF90C}"/>
                </a:ext>
              </a:extLst>
            </p:cNvPr>
            <p:cNvSpPr/>
            <p:nvPr/>
          </p:nvSpPr>
          <p:spPr>
            <a:xfrm>
              <a:off x="3275142" y="1138323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32F4E5F-842A-4B04-B5AE-05DD6DFB50BE}"/>
                </a:ext>
              </a:extLst>
            </p:cNvPr>
            <p:cNvSpPr/>
            <p:nvPr/>
          </p:nvSpPr>
          <p:spPr>
            <a:xfrm>
              <a:off x="3280327" y="1381535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F2A8BEAF-1E02-4AD0-A0EA-BFE464682AD5}"/>
                </a:ext>
              </a:extLst>
            </p:cNvPr>
            <p:cNvSpPr/>
            <p:nvPr/>
          </p:nvSpPr>
          <p:spPr>
            <a:xfrm>
              <a:off x="3455874" y="1533876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4342FD43-265E-47FE-AC06-A62276A73D35}"/>
                    </a:ext>
                  </a:extLst>
                </p:cNvPr>
                <p:cNvSpPr/>
                <p:nvPr/>
              </p:nvSpPr>
              <p:spPr>
                <a:xfrm>
                  <a:off x="3917705" y="951868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4342FD43-265E-47FE-AC06-A62276A73D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7705" y="951868"/>
                  <a:ext cx="255198" cy="325027"/>
                </a:xfrm>
                <a:prstGeom prst="rect">
                  <a:avLst/>
                </a:prstGeom>
                <a:blipFill>
                  <a:blip r:embed="rId43"/>
                  <a:stretch>
                    <a:fillRect r="-26190"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4B17532-0928-4D3F-919D-6C45D1BF39C3}"/>
                    </a:ext>
                  </a:extLst>
                </p:cNvPr>
                <p:cNvSpPr/>
                <p:nvPr/>
              </p:nvSpPr>
              <p:spPr>
                <a:xfrm>
                  <a:off x="3668992" y="656812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B4B17532-0928-4D3F-919D-6C45D1BF3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8992" y="656812"/>
                  <a:ext cx="255198" cy="325027"/>
                </a:xfrm>
                <a:prstGeom prst="rect">
                  <a:avLst/>
                </a:prstGeom>
                <a:blipFill>
                  <a:blip r:embed="rId8"/>
                  <a:stretch>
                    <a:fillRect r="-26190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F2A7EB6-7003-4FF7-AAEB-6FB92E253E52}"/>
                    </a:ext>
                  </a:extLst>
                </p:cNvPr>
                <p:cNvSpPr/>
                <p:nvPr/>
              </p:nvSpPr>
              <p:spPr>
                <a:xfrm>
                  <a:off x="3321423" y="670682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CF2A7EB6-7003-4FF7-AAEB-6FB92E253E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1423" y="670682"/>
                  <a:ext cx="255198" cy="325027"/>
                </a:xfrm>
                <a:prstGeom prst="rect">
                  <a:avLst/>
                </a:prstGeom>
                <a:blipFill>
                  <a:blip r:embed="rId9"/>
                  <a:stretch>
                    <a:fillRect r="-25581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4349C161-5E8E-4B7B-919F-FEB9AC27681D}"/>
                    </a:ext>
                  </a:extLst>
                </p:cNvPr>
                <p:cNvSpPr/>
                <p:nvPr/>
              </p:nvSpPr>
              <p:spPr>
                <a:xfrm>
                  <a:off x="2999648" y="911759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4349C161-5E8E-4B7B-919F-FEB9AC276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9648" y="911759"/>
                  <a:ext cx="255198" cy="325027"/>
                </a:xfrm>
                <a:prstGeom prst="rect">
                  <a:avLst/>
                </a:prstGeom>
                <a:blipFill>
                  <a:blip r:embed="rId10"/>
                  <a:stretch>
                    <a:fillRect r="-28571"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C33891B-A948-4CA7-BD8C-ED6C9DA83EC7}"/>
                    </a:ext>
                  </a:extLst>
                </p:cNvPr>
                <p:cNvSpPr/>
                <p:nvPr/>
              </p:nvSpPr>
              <p:spPr>
                <a:xfrm>
                  <a:off x="3021936" y="1231245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C33891B-A948-4CA7-BD8C-ED6C9DA83E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936" y="1231245"/>
                  <a:ext cx="255198" cy="325027"/>
                </a:xfrm>
                <a:prstGeom prst="rect">
                  <a:avLst/>
                </a:prstGeom>
                <a:blipFill>
                  <a:blip r:embed="rId11"/>
                  <a:stretch>
                    <a:fillRect r="-28571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6B4D8E6-3967-4C13-984D-0B0DA337DE76}"/>
                    </a:ext>
                  </a:extLst>
                </p:cNvPr>
                <p:cNvSpPr/>
                <p:nvPr/>
              </p:nvSpPr>
              <p:spPr>
                <a:xfrm>
                  <a:off x="3252626" y="1509351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F6B4D8E6-3967-4C13-984D-0B0DA337DE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626" y="1509351"/>
                  <a:ext cx="255198" cy="325027"/>
                </a:xfrm>
                <a:prstGeom prst="rect">
                  <a:avLst/>
                </a:prstGeom>
                <a:blipFill>
                  <a:blip r:embed="rId12"/>
                  <a:stretch>
                    <a:fillRect r="-28571"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CCD180D-6E5E-4C39-92F4-F5702125A48D}"/>
                    </a:ext>
                  </a:extLst>
                </p:cNvPr>
                <p:cNvSpPr/>
                <p:nvPr/>
              </p:nvSpPr>
              <p:spPr>
                <a:xfrm>
                  <a:off x="3604134" y="1528055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ACCD180D-6E5E-4C39-92F4-F5702125A4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4134" y="1528055"/>
                  <a:ext cx="255198" cy="325027"/>
                </a:xfrm>
                <a:prstGeom prst="rect">
                  <a:avLst/>
                </a:prstGeom>
                <a:blipFill>
                  <a:blip r:embed="rId13"/>
                  <a:stretch>
                    <a:fillRect r="-28571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9B7ADFF-81EE-4382-A2CA-686D4C54FCDE}"/>
                    </a:ext>
                  </a:extLst>
                </p:cNvPr>
                <p:cNvSpPr/>
                <p:nvPr/>
              </p:nvSpPr>
              <p:spPr>
                <a:xfrm>
                  <a:off x="3853350" y="1306039"/>
                  <a:ext cx="255198" cy="32502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9B7ADFF-81EE-4382-A2CA-686D4C54FC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350" y="1306039"/>
                  <a:ext cx="255198" cy="325027"/>
                </a:xfrm>
                <a:prstGeom prst="rect">
                  <a:avLst/>
                </a:prstGeom>
                <a:blipFill>
                  <a:blip r:embed="rId14"/>
                  <a:stretch>
                    <a:fillRect r="-28571" b="-19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40B23AA2-8E47-4A1C-8749-5E2D69BB5629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4241064" y="2965921"/>
            <a:ext cx="1710513" cy="758133"/>
          </a:xfrm>
          <a:prstGeom prst="straightConnector1">
            <a:avLst/>
          </a:prstGeom>
          <a:ln w="25400">
            <a:solidFill>
              <a:srgbClr val="70AD47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八边形 40">
            <a:extLst>
              <a:ext uri="{FF2B5EF4-FFF2-40B4-BE49-F238E27FC236}">
                <a16:creationId xmlns:a16="http://schemas.microsoft.com/office/drawing/2014/main" id="{7E7C4886-7EBE-457B-B34E-07F1014215E0}"/>
              </a:ext>
            </a:extLst>
          </p:cNvPr>
          <p:cNvSpPr/>
          <p:nvPr/>
        </p:nvSpPr>
        <p:spPr>
          <a:xfrm>
            <a:off x="5932951" y="2594019"/>
            <a:ext cx="578790" cy="545432"/>
          </a:xfrm>
          <a:prstGeom prst="octagon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347E545-E4A8-4C62-8D25-F55884650CCF}"/>
              </a:ext>
            </a:extLst>
          </p:cNvPr>
          <p:cNvCxnSpPr>
            <a:cxnSpLocks/>
          </p:cNvCxnSpPr>
          <p:nvPr/>
        </p:nvCxnSpPr>
        <p:spPr>
          <a:xfrm>
            <a:off x="5791694" y="2540542"/>
            <a:ext cx="2407597" cy="178867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1F77232D-DACD-4D69-9BEE-3510B6D89782}"/>
              </a:ext>
            </a:extLst>
          </p:cNvPr>
          <p:cNvCxnSpPr>
            <a:cxnSpLocks/>
          </p:cNvCxnSpPr>
          <p:nvPr/>
        </p:nvCxnSpPr>
        <p:spPr>
          <a:xfrm>
            <a:off x="4323132" y="2897579"/>
            <a:ext cx="41038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01E6E0C-1058-4A3E-AA9D-A5C6B48F9467}"/>
              </a:ext>
            </a:extLst>
          </p:cNvPr>
          <p:cNvCxnSpPr>
            <a:cxnSpLocks/>
          </p:cNvCxnSpPr>
          <p:nvPr/>
        </p:nvCxnSpPr>
        <p:spPr>
          <a:xfrm flipH="1">
            <a:off x="4790403" y="2501518"/>
            <a:ext cx="1882901" cy="1651237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4C11AB8A-DCC1-489C-A47C-FC5B23A0C68F}"/>
              </a:ext>
            </a:extLst>
          </p:cNvPr>
          <p:cNvSpPr/>
          <p:nvPr/>
        </p:nvSpPr>
        <p:spPr>
          <a:xfrm>
            <a:off x="6481599" y="2933806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082A6BA-0FB7-4CA1-8C98-0846DBFCA97D}"/>
              </a:ext>
            </a:extLst>
          </p:cNvPr>
          <p:cNvSpPr/>
          <p:nvPr/>
        </p:nvSpPr>
        <p:spPr>
          <a:xfrm>
            <a:off x="6490834" y="2731021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F89CAD1E-8C84-4769-8E96-1706D4DC141B}"/>
              </a:ext>
            </a:extLst>
          </p:cNvPr>
          <p:cNvSpPr/>
          <p:nvPr/>
        </p:nvSpPr>
        <p:spPr>
          <a:xfrm>
            <a:off x="6305436" y="3108399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8EEB34BF-CD93-4AD1-A774-5FADC26D1CE3}"/>
              </a:ext>
            </a:extLst>
          </p:cNvPr>
          <p:cNvSpPr/>
          <p:nvPr/>
        </p:nvSpPr>
        <p:spPr>
          <a:xfrm>
            <a:off x="6315506" y="2565713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D0D4531D-F489-409F-AE9E-D1E022A97B87}"/>
              </a:ext>
            </a:extLst>
          </p:cNvPr>
          <p:cNvSpPr/>
          <p:nvPr/>
        </p:nvSpPr>
        <p:spPr>
          <a:xfrm>
            <a:off x="6079206" y="2570629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74C60AC-F21D-421F-B56F-461C58E110E1}"/>
              </a:ext>
            </a:extLst>
          </p:cNvPr>
          <p:cNvSpPr/>
          <p:nvPr/>
        </p:nvSpPr>
        <p:spPr>
          <a:xfrm>
            <a:off x="5897598" y="2731840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6715F9B-A4B2-4588-B6BC-90B048711F8B}"/>
              </a:ext>
            </a:extLst>
          </p:cNvPr>
          <p:cNvSpPr/>
          <p:nvPr/>
        </p:nvSpPr>
        <p:spPr>
          <a:xfrm>
            <a:off x="5902809" y="2962145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BBA17ED-5999-4695-A85A-4A85A1222D51}"/>
              </a:ext>
            </a:extLst>
          </p:cNvPr>
          <p:cNvSpPr/>
          <p:nvPr/>
        </p:nvSpPr>
        <p:spPr>
          <a:xfrm>
            <a:off x="6079206" y="3106401"/>
            <a:ext cx="60284" cy="6073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0CD84A0-F2FD-4BFE-A4F3-6C227EA7AF89}"/>
                  </a:ext>
                </a:extLst>
              </p:cNvPr>
              <p:cNvSpPr/>
              <p:nvPr/>
            </p:nvSpPr>
            <p:spPr>
              <a:xfrm>
                <a:off x="6533993" y="2588435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50CD84A0-F2FD-4BFE-A4F3-6C227EA7A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993" y="2588435"/>
                <a:ext cx="256434" cy="307777"/>
              </a:xfrm>
              <a:prstGeom prst="rect">
                <a:avLst/>
              </a:prstGeom>
              <a:blipFill>
                <a:blip r:embed="rId10"/>
                <a:stretch>
                  <a:fillRect r="-2381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7E42495-77E8-41BB-8050-A9A94959480F}"/>
                  </a:ext>
                </a:extLst>
              </p:cNvPr>
              <p:cNvSpPr/>
              <p:nvPr/>
            </p:nvSpPr>
            <p:spPr>
              <a:xfrm>
                <a:off x="6268933" y="2285277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𝟕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F7E42495-77E8-41BB-8050-A9A949594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33" y="2285277"/>
                <a:ext cx="256434" cy="307777"/>
              </a:xfrm>
              <a:prstGeom prst="rect">
                <a:avLst/>
              </a:prstGeom>
              <a:blipFill>
                <a:blip r:embed="rId11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C31671-77D3-4CFE-A60A-30BA63D93EF2}"/>
                  </a:ext>
                </a:extLst>
              </p:cNvPr>
              <p:cNvSpPr/>
              <p:nvPr/>
            </p:nvSpPr>
            <p:spPr>
              <a:xfrm>
                <a:off x="5887908" y="2278871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AC31671-77D3-4CFE-A60A-30BA63D93E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908" y="2278871"/>
                <a:ext cx="256434" cy="307777"/>
              </a:xfrm>
              <a:prstGeom prst="rect">
                <a:avLst/>
              </a:prstGeom>
              <a:blipFill>
                <a:blip r:embed="rId12"/>
                <a:stretch>
                  <a:fillRect r="-2381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64246C0-A5A1-4F25-91A2-4E5892D437F7}"/>
                  </a:ext>
                </a:extLst>
              </p:cNvPr>
              <p:cNvSpPr/>
              <p:nvPr/>
            </p:nvSpPr>
            <p:spPr>
              <a:xfrm>
                <a:off x="5631332" y="2880514"/>
                <a:ext cx="297192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164246C0-A5A1-4F25-91A2-4E5892D437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332" y="2880514"/>
                <a:ext cx="297192" cy="307777"/>
              </a:xfrm>
              <a:prstGeom prst="rect">
                <a:avLst/>
              </a:prstGeom>
              <a:blipFill>
                <a:blip r:embed="rId44"/>
                <a:stretch>
                  <a:fillRect r="-6122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350B59-7433-4EC6-924D-AE83B952DEE9}"/>
                  </a:ext>
                </a:extLst>
              </p:cNvPr>
              <p:cNvSpPr/>
              <p:nvPr/>
            </p:nvSpPr>
            <p:spPr>
              <a:xfrm>
                <a:off x="5634700" y="2582330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E350B59-7433-4EC6-924D-AE83B952D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700" y="2582330"/>
                <a:ext cx="256434" cy="307777"/>
              </a:xfrm>
              <a:prstGeom prst="rect">
                <a:avLst/>
              </a:prstGeom>
              <a:blipFill>
                <a:blip r:embed="rId14"/>
                <a:stretch>
                  <a:fillRect r="-26190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5CB2CB2-831C-4F77-9EFF-9F7532F154F0}"/>
                  </a:ext>
                </a:extLst>
              </p:cNvPr>
              <p:cNvSpPr/>
              <p:nvPr/>
            </p:nvSpPr>
            <p:spPr>
              <a:xfrm>
                <a:off x="5891633" y="3117316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15CB2CB2-831C-4F77-9EFF-9F7532F154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1633" y="3117316"/>
                <a:ext cx="256434" cy="307777"/>
              </a:xfrm>
              <a:prstGeom prst="rect">
                <a:avLst/>
              </a:prstGeom>
              <a:blipFill>
                <a:blip r:embed="rId45"/>
                <a:stretch>
                  <a:fillRect r="-23256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B8E19F7-F98E-4DF5-9745-E3188676FF7C}"/>
                  </a:ext>
                </a:extLst>
              </p:cNvPr>
              <p:cNvSpPr/>
              <p:nvPr/>
            </p:nvSpPr>
            <p:spPr>
              <a:xfrm>
                <a:off x="6228483" y="3117316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i="1" dirty="0"/>
              </a:p>
            </p:txBody>
          </p:sp>
        </mc:Choice>
        <mc:Fallback xmlns=""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EB8E19F7-F98E-4DF5-9745-E3188676FF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83" y="3117316"/>
                <a:ext cx="256434" cy="307777"/>
              </a:xfrm>
              <a:prstGeom prst="rect">
                <a:avLst/>
              </a:prstGeom>
              <a:blipFill>
                <a:blip r:embed="rId46"/>
                <a:stretch>
                  <a:fillRect r="-2381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2CA2845-0FF4-4511-82E7-E9CC21A6AAAF}"/>
                  </a:ext>
                </a:extLst>
              </p:cNvPr>
              <p:cNvSpPr/>
              <p:nvPr/>
            </p:nvSpPr>
            <p:spPr>
              <a:xfrm>
                <a:off x="6478607" y="2890654"/>
                <a:ext cx="25643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i="1"/>
              </a:p>
            </p:txBody>
          </p:sp>
        </mc:Choice>
        <mc:Fallback xmlns=""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22CA2845-0FF4-4511-82E7-E9CC21A6AA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607" y="2890654"/>
                <a:ext cx="256434" cy="307777"/>
              </a:xfrm>
              <a:prstGeom prst="rect">
                <a:avLst/>
              </a:prstGeom>
              <a:blipFill>
                <a:blip r:embed="rId47"/>
                <a:stretch>
                  <a:fillRect r="-23810" b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176ACA73-2605-49E4-86D2-478492718B08}"/>
              </a:ext>
            </a:extLst>
          </p:cNvPr>
          <p:cNvGrpSpPr>
            <a:grpSpLocks noChangeAspect="1"/>
          </p:cNvGrpSpPr>
          <p:nvPr/>
        </p:nvGrpSpPr>
        <p:grpSpPr>
          <a:xfrm>
            <a:off x="7460382" y="2875740"/>
            <a:ext cx="1155261" cy="1130199"/>
            <a:chOff x="3001022" y="677923"/>
            <a:chExt cx="1149691" cy="1193541"/>
          </a:xfrm>
        </p:grpSpPr>
        <p:sp>
          <p:nvSpPr>
            <p:cNvPr id="62" name="八边形 61">
              <a:extLst>
                <a:ext uri="{FF2B5EF4-FFF2-40B4-BE49-F238E27FC236}">
                  <a16:creationId xmlns:a16="http://schemas.microsoft.com/office/drawing/2014/main" id="{0F27D85D-180E-4428-8FA0-398C67C522D0}"/>
                </a:ext>
              </a:extLst>
            </p:cNvPr>
            <p:cNvSpPr/>
            <p:nvPr/>
          </p:nvSpPr>
          <p:spPr>
            <a:xfrm>
              <a:off x="3310324" y="992778"/>
              <a:ext cx="576000" cy="576000"/>
            </a:xfrm>
            <a:prstGeom prst="octagon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C700C860-31F6-4BCE-B313-D8944744262E}"/>
                </a:ext>
              </a:extLst>
            </p:cNvPr>
            <p:cNvCxnSpPr>
              <a:cxnSpLocks/>
            </p:cNvCxnSpPr>
            <p:nvPr/>
          </p:nvCxnSpPr>
          <p:spPr>
            <a:xfrm>
              <a:off x="3218731" y="931641"/>
              <a:ext cx="722811" cy="748937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A7B8874D-337F-4A44-A489-DE7D81C1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144" y="931641"/>
              <a:ext cx="722811" cy="670369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FE453DE9-D36C-4268-A923-6A5B84FF0DFC}"/>
                </a:ext>
              </a:extLst>
            </p:cNvPr>
            <p:cNvCxnSpPr>
              <a:cxnSpLocks/>
            </p:cNvCxnSpPr>
            <p:nvPr/>
          </p:nvCxnSpPr>
          <p:spPr>
            <a:xfrm>
              <a:off x="3174829" y="1286261"/>
              <a:ext cx="853440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E6B74244-732D-4897-8CA6-284858D26F1B}"/>
                </a:ext>
              </a:extLst>
            </p:cNvPr>
            <p:cNvCxnSpPr>
              <a:cxnSpLocks/>
            </p:cNvCxnSpPr>
            <p:nvPr/>
          </p:nvCxnSpPr>
          <p:spPr>
            <a:xfrm>
              <a:off x="3562872" y="853441"/>
              <a:ext cx="0" cy="907854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DA7BAF0-85CF-4EBD-AD8B-998B2DAFF666}"/>
                </a:ext>
              </a:extLst>
            </p:cNvPr>
            <p:cNvSpPr/>
            <p:nvPr/>
          </p:nvSpPr>
          <p:spPr>
            <a:xfrm>
              <a:off x="3856327" y="1351608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9231BD19-D4A8-467E-BEF2-5FCE31CD3395}"/>
                </a:ext>
              </a:extLst>
            </p:cNvPr>
            <p:cNvSpPr/>
            <p:nvPr/>
          </p:nvSpPr>
          <p:spPr>
            <a:xfrm>
              <a:off x="3865518" y="1137457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0C1A8F75-C7B8-415C-B570-1CA404DA71B9}"/>
                </a:ext>
              </a:extLst>
            </p:cNvPr>
            <p:cNvSpPr/>
            <p:nvPr/>
          </p:nvSpPr>
          <p:spPr>
            <a:xfrm>
              <a:off x="3681013" y="1535986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40C1C9F8-2950-4354-9CC1-6B26E9B04D32}"/>
                </a:ext>
              </a:extLst>
            </p:cNvPr>
            <p:cNvSpPr/>
            <p:nvPr/>
          </p:nvSpPr>
          <p:spPr>
            <a:xfrm>
              <a:off x="3691035" y="962885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F09EF5E-40E3-49A6-8211-AC1C51E2B208}"/>
                </a:ext>
              </a:extLst>
            </p:cNvPr>
            <p:cNvSpPr/>
            <p:nvPr/>
          </p:nvSpPr>
          <p:spPr>
            <a:xfrm>
              <a:off x="3455874" y="968077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49BE81B4-D53C-471C-B649-1D7E77E52DF1}"/>
                </a:ext>
              </a:extLst>
            </p:cNvPr>
            <p:cNvSpPr/>
            <p:nvPr/>
          </p:nvSpPr>
          <p:spPr>
            <a:xfrm>
              <a:off x="3275142" y="1138323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E6EBC922-8BA8-423C-B4B5-3E7B99AEEC83}"/>
                </a:ext>
              </a:extLst>
            </p:cNvPr>
            <p:cNvSpPr/>
            <p:nvPr/>
          </p:nvSpPr>
          <p:spPr>
            <a:xfrm>
              <a:off x="3280327" y="1381535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5E7EFCEB-658E-4A6B-8DAB-3879B6C67554}"/>
                </a:ext>
              </a:extLst>
            </p:cNvPr>
            <p:cNvSpPr/>
            <p:nvPr/>
          </p:nvSpPr>
          <p:spPr>
            <a:xfrm>
              <a:off x="3455874" y="1533876"/>
              <a:ext cx="59994" cy="6414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5AED8B1D-C999-453F-B5E7-7D2E40A574C7}"/>
                    </a:ext>
                  </a:extLst>
                </p:cNvPr>
                <p:cNvSpPr/>
                <p:nvPr/>
              </p:nvSpPr>
              <p:spPr>
                <a:xfrm>
                  <a:off x="3895515" y="1031166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5AED8B1D-C999-453F-B5E7-7D2E40A574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5515" y="1031166"/>
                  <a:ext cx="255198" cy="325026"/>
                </a:xfrm>
                <a:prstGeom prst="rect">
                  <a:avLst/>
                </a:prstGeom>
                <a:blipFill>
                  <a:blip r:embed="rId23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8C103DB-46E1-4FB0-BEE0-ACF396DD04DE}"/>
                    </a:ext>
                  </a:extLst>
                </p:cNvPr>
                <p:cNvSpPr/>
                <p:nvPr/>
              </p:nvSpPr>
              <p:spPr>
                <a:xfrm>
                  <a:off x="3615781" y="677923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𝟕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08C103DB-46E1-4FB0-BEE0-ACF396DD04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81" y="677923"/>
                  <a:ext cx="255198" cy="325026"/>
                </a:xfrm>
                <a:prstGeom prst="rect">
                  <a:avLst/>
                </a:prstGeom>
                <a:blipFill>
                  <a:blip r:embed="rId24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69C209B-B0D5-40EA-B6E3-BBFAB3EAEA80}"/>
                    </a:ext>
                  </a:extLst>
                </p:cNvPr>
                <p:cNvSpPr/>
                <p:nvPr/>
              </p:nvSpPr>
              <p:spPr>
                <a:xfrm>
                  <a:off x="3287880" y="681773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869C209B-B0D5-40EA-B6E3-BBFAB3EAEA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880" y="681773"/>
                  <a:ext cx="255198" cy="325026"/>
                </a:xfrm>
                <a:prstGeom prst="rect">
                  <a:avLst/>
                </a:prstGeom>
                <a:blipFill>
                  <a:blip r:embed="rId25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D68CDFD-A92C-46BD-B683-EC681A0CC45F}"/>
                    </a:ext>
                  </a:extLst>
                </p:cNvPr>
                <p:cNvSpPr/>
                <p:nvPr/>
              </p:nvSpPr>
              <p:spPr>
                <a:xfrm>
                  <a:off x="3001022" y="1290811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AD68CDFD-A92C-46BD-B683-EC681A0CC4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1022" y="1290811"/>
                  <a:ext cx="255198" cy="325026"/>
                </a:xfrm>
                <a:prstGeom prst="rect">
                  <a:avLst/>
                </a:prstGeom>
                <a:blipFill>
                  <a:blip r:embed="rId26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379137E-1D30-4841-A246-0BF1BB718D53}"/>
                    </a:ext>
                  </a:extLst>
                </p:cNvPr>
                <p:cNvSpPr/>
                <p:nvPr/>
              </p:nvSpPr>
              <p:spPr>
                <a:xfrm>
                  <a:off x="3277657" y="1534472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79" name="矩形 78">
                  <a:extLst>
                    <a:ext uri="{FF2B5EF4-FFF2-40B4-BE49-F238E27FC236}">
                      <a16:creationId xmlns:a16="http://schemas.microsoft.com/office/drawing/2014/main" id="{1379137E-1D30-4841-A246-0BF1BB718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7657" y="1534472"/>
                  <a:ext cx="255198" cy="325026"/>
                </a:xfrm>
                <a:prstGeom prst="rect">
                  <a:avLst/>
                </a:prstGeom>
                <a:blipFill>
                  <a:blip r:embed="rId27"/>
                  <a:stretch>
                    <a:fillRect r="-190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3615AFB-81AC-4FCF-A297-2285DC77EFE8}"/>
                    </a:ext>
                  </a:extLst>
                </p:cNvPr>
                <p:cNvSpPr/>
                <p:nvPr/>
              </p:nvSpPr>
              <p:spPr>
                <a:xfrm>
                  <a:off x="3612305" y="1546438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i="1"/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93615AFB-81AC-4FCF-A297-2285DC77EF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305" y="1546438"/>
                  <a:ext cx="255198" cy="325026"/>
                </a:xfrm>
                <a:prstGeom prst="rect">
                  <a:avLst/>
                </a:prstGeom>
                <a:blipFill>
                  <a:blip r:embed="rId28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D7C5FC-BA49-4287-84E8-E26D3B4633C4}"/>
                    </a:ext>
                  </a:extLst>
                </p:cNvPr>
                <p:cNvSpPr/>
                <p:nvPr/>
              </p:nvSpPr>
              <p:spPr>
                <a:xfrm>
                  <a:off x="3879320" y="1305843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2D7C5FC-BA49-4287-84E8-E26D3B463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320" y="1305843"/>
                  <a:ext cx="255198" cy="325026"/>
                </a:xfrm>
                <a:prstGeom prst="rect">
                  <a:avLst/>
                </a:prstGeom>
                <a:blipFill>
                  <a:blip r:embed="rId29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3BCAEBE5-BDE0-46A0-98C5-4F2F3CBBA708}"/>
                    </a:ext>
                  </a:extLst>
                </p:cNvPr>
                <p:cNvSpPr/>
                <p:nvPr/>
              </p:nvSpPr>
              <p:spPr>
                <a:xfrm>
                  <a:off x="3012889" y="965099"/>
                  <a:ext cx="255198" cy="32502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zh-CN" altLang="en-US" b="1" i="1" dirty="0"/>
                </a:p>
              </p:txBody>
            </p:sp>
          </mc:Choice>
          <mc:Fallback xmlns=""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3BCAEBE5-BDE0-46A0-98C5-4F2F3CBBA7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2889" y="965099"/>
                  <a:ext cx="255198" cy="325026"/>
                </a:xfrm>
                <a:prstGeom prst="rect">
                  <a:avLst/>
                </a:prstGeom>
                <a:blipFill>
                  <a:blip r:embed="rId30"/>
                  <a:stretch>
                    <a:fillRect r="-2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059AFD29-AA25-4DF6-9CCF-8DB6A62E40C9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 flipH="1">
            <a:off x="6342219" y="2964175"/>
            <a:ext cx="199664" cy="175276"/>
          </a:xfrm>
          <a:prstGeom prst="straightConnector1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77DAB841-FB71-46BE-B0C7-C9BB02CAFD00}"/>
              </a:ext>
            </a:extLst>
          </p:cNvPr>
          <p:cNvCxnSpPr>
            <a:cxnSpLocks/>
          </p:cNvCxnSpPr>
          <p:nvPr/>
        </p:nvCxnSpPr>
        <p:spPr>
          <a:xfrm flipH="1" flipV="1">
            <a:off x="6098294" y="3136769"/>
            <a:ext cx="277496" cy="7101"/>
          </a:xfrm>
          <a:prstGeom prst="straightConnector1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1B62761-0727-4C6E-826C-84B8CC75BF76}"/>
                  </a:ext>
                </a:extLst>
              </p:cNvPr>
              <p:cNvSpPr txBox="1"/>
              <p:nvPr/>
            </p:nvSpPr>
            <p:spPr>
              <a:xfrm rot="1164148">
                <a:off x="5185005" y="2292040"/>
                <a:ext cx="574000" cy="235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41B62761-0727-4C6E-826C-84B8CC75B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64148">
                <a:off x="5185005" y="2292040"/>
                <a:ext cx="574000" cy="235193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D40EE9E-0B45-436A-9E93-E46DC2990193}"/>
                  </a:ext>
                </a:extLst>
              </p:cNvPr>
              <p:cNvSpPr txBox="1"/>
              <p:nvPr/>
            </p:nvSpPr>
            <p:spPr>
              <a:xfrm rot="20333329">
                <a:off x="5035951" y="2965900"/>
                <a:ext cx="455958" cy="235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6D40EE9E-0B45-436A-9E93-E46DC299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33329">
                <a:off x="5035951" y="2965900"/>
                <a:ext cx="455958" cy="235193"/>
              </a:xfrm>
              <a:prstGeom prst="rect">
                <a:avLst/>
              </a:prstGeom>
              <a:blipFill>
                <a:blip r:embed="rId49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8BCE0C09-3488-41BE-9FD5-74F9E19F506E}"/>
              </a:ext>
            </a:extLst>
          </p:cNvPr>
          <p:cNvCxnSpPr>
            <a:cxnSpLocks/>
            <a:stCxn id="94" idx="7"/>
          </p:cNvCxnSpPr>
          <p:nvPr/>
        </p:nvCxnSpPr>
        <p:spPr>
          <a:xfrm>
            <a:off x="4754109" y="2404852"/>
            <a:ext cx="1805285" cy="560164"/>
          </a:xfrm>
          <a:prstGeom prst="straightConnector1">
            <a:avLst/>
          </a:prstGeom>
          <a:ln w="25400">
            <a:solidFill>
              <a:srgbClr val="70AD47"/>
            </a:solidFill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E9BF9D5-AC52-4BC6-AA52-B38A633DD57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091370" y="2626716"/>
                <a:ext cx="267124" cy="2351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E9BF9D5-AC52-4BC6-AA52-B38A633DD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370" y="2626716"/>
                <a:ext cx="267124" cy="235193"/>
              </a:xfrm>
              <a:prstGeom prst="rect">
                <a:avLst/>
              </a:prstGeom>
              <a:blipFill>
                <a:blip r:embed="rId50"/>
                <a:stretch>
                  <a:fillRect l="-13636" r="-4545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3DE1C77-7914-4FF9-85A8-1E5312FA8EDF}"/>
                  </a:ext>
                </a:extLst>
              </p:cNvPr>
              <p:cNvSpPr txBox="1"/>
              <p:nvPr/>
            </p:nvSpPr>
            <p:spPr>
              <a:xfrm>
                <a:off x="7903351" y="3311858"/>
                <a:ext cx="25590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23DE1C77-7914-4FF9-85A8-1E5312FA8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3351" y="3311858"/>
                <a:ext cx="255904" cy="215444"/>
              </a:xfrm>
              <a:prstGeom prst="rect">
                <a:avLst/>
              </a:prstGeom>
              <a:blipFill>
                <a:blip r:embed="rId51"/>
                <a:stretch>
                  <a:fillRect l="-14286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70CE6CED-62CB-4F6A-98D7-DDF92292886F}"/>
                  </a:ext>
                </a:extLst>
              </p:cNvPr>
              <p:cNvSpPr txBox="1"/>
              <p:nvPr/>
            </p:nvSpPr>
            <p:spPr>
              <a:xfrm>
                <a:off x="4425869" y="3461191"/>
                <a:ext cx="270330" cy="2347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zh-CN" altLang="en-US" b="1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70CE6CED-62CB-4F6A-98D7-DDF922928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69" y="3461191"/>
                <a:ext cx="270330" cy="234744"/>
              </a:xfrm>
              <a:prstGeom prst="rect">
                <a:avLst/>
              </a:prstGeom>
              <a:blipFill>
                <a:blip r:embed="rId52"/>
                <a:stretch>
                  <a:fillRect l="-13636" r="-4545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接连接符 113">
            <a:extLst>
              <a:ext uri="{FF2B5EF4-FFF2-40B4-BE49-F238E27FC236}">
                <a16:creationId xmlns:a16="http://schemas.microsoft.com/office/drawing/2014/main" id="{A81574CA-2455-48C2-8036-5B2EFB771842}"/>
              </a:ext>
            </a:extLst>
          </p:cNvPr>
          <p:cNvCxnSpPr>
            <a:cxnSpLocks/>
          </p:cNvCxnSpPr>
          <p:nvPr/>
        </p:nvCxnSpPr>
        <p:spPr>
          <a:xfrm>
            <a:off x="4037121" y="1985854"/>
            <a:ext cx="2473538" cy="2108598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>
            <a:extLst>
              <a:ext uri="{FF2B5EF4-FFF2-40B4-BE49-F238E27FC236}">
                <a16:creationId xmlns:a16="http://schemas.microsoft.com/office/drawing/2014/main" id="{ACDA189C-B2F2-42C3-845C-7D21AA5CB8AF}"/>
              </a:ext>
            </a:extLst>
          </p:cNvPr>
          <p:cNvCxnSpPr>
            <a:cxnSpLocks/>
          </p:cNvCxnSpPr>
          <p:nvPr/>
        </p:nvCxnSpPr>
        <p:spPr>
          <a:xfrm>
            <a:off x="3855636" y="2326541"/>
            <a:ext cx="3103393" cy="225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6B5A330-79DD-404A-847D-0B5B1691A4CE}"/>
              </a:ext>
            </a:extLst>
          </p:cNvPr>
          <p:cNvCxnSpPr>
            <a:cxnSpLocks/>
          </p:cNvCxnSpPr>
          <p:nvPr/>
        </p:nvCxnSpPr>
        <p:spPr>
          <a:xfrm flipH="1" flipV="1">
            <a:off x="5947107" y="2990617"/>
            <a:ext cx="170624" cy="143312"/>
          </a:xfrm>
          <a:prstGeom prst="straightConnector1">
            <a:avLst/>
          </a:prstGeom>
          <a:ln w="25400">
            <a:solidFill>
              <a:srgbClr val="ED7D3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001E6E0C-1058-4A3E-AA9D-A5C6B48F9467}"/>
              </a:ext>
            </a:extLst>
          </p:cNvPr>
          <p:cNvCxnSpPr>
            <a:cxnSpLocks/>
          </p:cNvCxnSpPr>
          <p:nvPr/>
        </p:nvCxnSpPr>
        <p:spPr>
          <a:xfrm>
            <a:off x="6229070" y="2192242"/>
            <a:ext cx="27824" cy="166649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本框 116"/>
          <p:cNvSpPr txBox="1"/>
          <p:nvPr/>
        </p:nvSpPr>
        <p:spPr>
          <a:xfrm>
            <a:off x="470419" y="1315401"/>
            <a:ext cx="79819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embed the energy cost of 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making turns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into a graph?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矩形 119"/>
              <p:cNvSpPr/>
              <p:nvPr/>
            </p:nvSpPr>
            <p:spPr>
              <a:xfrm>
                <a:off x="3316963" y="4322887"/>
                <a:ext cx="2521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135</a:t>
                </a:r>
                <a14:m>
                  <m:oMath xmlns:m="http://schemas.openxmlformats.org/officeDocument/2006/math">
                    <m:r>
                      <a:rPr lang="en-US" altLang="zh-CN" sz="1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°</m:t>
                    </m:r>
                    <m:r>
                      <a:rPr lang="en-US" altLang="zh-CN" sz="1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zh-CN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turning energy cost</a:t>
                </a:r>
                <a:endParaRPr lang="zh-CN" altLang="en-US" sz="1800" b="1" dirty="0"/>
              </a:p>
            </p:txBody>
          </p:sp>
        </mc:Choice>
        <mc:Fallback xmlns="">
          <p:sp>
            <p:nvSpPr>
              <p:cNvPr id="120" name="矩形 1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963" y="4322887"/>
                <a:ext cx="2521844" cy="369332"/>
              </a:xfrm>
              <a:prstGeom prst="rect">
                <a:avLst/>
              </a:prstGeom>
              <a:blipFill>
                <a:blip r:embed="rId53"/>
                <a:stretch>
                  <a:fillRect l="-1932" t="-8197" r="-120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168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Modeling energy cost of </a:t>
            </a:r>
            <a:r>
              <a:rPr lang="en-US" altLang="zh-CN" dirty="0" err="1"/>
              <a:t>PoI</a:t>
            </a:r>
            <a:r>
              <a:rPr lang="en-US" altLang="zh-CN" dirty="0"/>
              <a:t>-switching</a:t>
            </a:r>
            <a:endParaRPr lang="zh-CN" altLang="en-US" dirty="0"/>
          </a:p>
        </p:txBody>
      </p:sp>
      <p:grpSp>
        <p:nvGrpSpPr>
          <p:cNvPr id="3" name="组合 2"/>
          <p:cNvGrpSpPr>
            <a:grpSpLocks noChangeAspect="1"/>
          </p:cNvGrpSpPr>
          <p:nvPr/>
        </p:nvGrpSpPr>
        <p:grpSpPr>
          <a:xfrm>
            <a:off x="1843205" y="2036136"/>
            <a:ext cx="1044000" cy="1316847"/>
            <a:chOff x="890060" y="2194572"/>
            <a:chExt cx="1551745" cy="1957290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70E77C3F-3F29-46BF-9967-E4D18E7519FF}"/>
                </a:ext>
              </a:extLst>
            </p:cNvPr>
            <p:cNvSpPr>
              <a:spLocks/>
            </p:cNvSpPr>
            <p:nvPr/>
          </p:nvSpPr>
          <p:spPr>
            <a:xfrm>
              <a:off x="890060" y="2194572"/>
              <a:ext cx="1102245" cy="1147104"/>
            </a:xfrm>
            <a:prstGeom prst="ellips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BB4851E5-7274-448A-B157-259F0D5FE0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7473" y="3004463"/>
              <a:ext cx="1134196" cy="114739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0" name="星形: 五角 7">
              <a:extLst>
                <a:ext uri="{FF2B5EF4-FFF2-40B4-BE49-F238E27FC236}">
                  <a16:creationId xmlns:a16="http://schemas.microsoft.com/office/drawing/2014/main" id="{F03BF783-8C97-4006-9CFE-4A6EC0C581A9}"/>
                </a:ext>
              </a:extLst>
            </p:cNvPr>
            <p:cNvSpPr/>
            <p:nvPr/>
          </p:nvSpPr>
          <p:spPr>
            <a:xfrm>
              <a:off x="1666712" y="3544151"/>
              <a:ext cx="108000" cy="108374"/>
            </a:xfrm>
            <a:prstGeom prst="star5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1" name="星形: 五角 8">
              <a:extLst>
                <a:ext uri="{FF2B5EF4-FFF2-40B4-BE49-F238E27FC236}">
                  <a16:creationId xmlns:a16="http://schemas.microsoft.com/office/drawing/2014/main" id="{848BD107-ADE0-4ADE-A20D-40D429F63786}"/>
                </a:ext>
              </a:extLst>
            </p:cNvPr>
            <p:cNvSpPr/>
            <p:nvPr/>
          </p:nvSpPr>
          <p:spPr>
            <a:xfrm>
              <a:off x="1417473" y="2713937"/>
              <a:ext cx="108000" cy="108374"/>
            </a:xfrm>
            <a:prstGeom prst="star5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53A003CC-ECFB-41F0-ADC4-6A885E5A227E}"/>
                </a:ext>
              </a:extLst>
            </p:cNvPr>
            <p:cNvSpPr/>
            <p:nvPr/>
          </p:nvSpPr>
          <p:spPr>
            <a:xfrm>
              <a:off x="1188873" y="2569891"/>
              <a:ext cx="51297" cy="6342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4595D5D-27CE-40F1-9BA0-1B56255D1F68}"/>
                </a:ext>
              </a:extLst>
            </p:cNvPr>
            <p:cNvSpPr/>
            <p:nvPr/>
          </p:nvSpPr>
          <p:spPr>
            <a:xfrm>
              <a:off x="1580779" y="3097236"/>
              <a:ext cx="51297" cy="63426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ED7D3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2FEAC32-3848-4BB7-938F-76874FAB4DD0}"/>
                </a:ext>
              </a:extLst>
            </p:cNvPr>
            <p:cNvSpPr/>
            <p:nvPr/>
          </p:nvSpPr>
          <p:spPr>
            <a:xfrm>
              <a:off x="1578922" y="3868171"/>
              <a:ext cx="51297" cy="6342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F0B87313-86FA-40F1-B8C1-72808236B347}"/>
                </a:ext>
              </a:extLst>
            </p:cNvPr>
            <p:cNvSpPr txBox="1"/>
            <p:nvPr/>
          </p:nvSpPr>
          <p:spPr>
            <a:xfrm>
              <a:off x="1425418" y="2935267"/>
              <a:ext cx="23" cy="10957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63E44BC8-4520-4728-A30C-920514543A09}"/>
                    </a:ext>
                  </a:extLst>
                </p:cNvPr>
                <p:cNvSpPr txBox="1"/>
                <p:nvPr/>
              </p:nvSpPr>
              <p:spPr>
                <a:xfrm>
                  <a:off x="1361717" y="3035426"/>
                  <a:ext cx="239874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63E44BC8-4520-4728-A30C-920514543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1717" y="3035426"/>
                  <a:ext cx="239874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25926" r="-40741" b="-7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4DC3583-64F5-49D0-8F3C-58546D8D531C}"/>
                </a:ext>
              </a:extLst>
            </p:cNvPr>
            <p:cNvSpPr txBox="1"/>
            <p:nvPr/>
          </p:nvSpPr>
          <p:spPr>
            <a:xfrm>
              <a:off x="1429804" y="2477282"/>
              <a:ext cx="767732" cy="37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PoI</a:t>
              </a:r>
              <a:r>
                <a:rPr lang="en-US" altLang="zh-CN" sz="1050" b="1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 1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28FC5F3-DD2B-4A8D-8B42-4496BFA76613}"/>
                </a:ext>
              </a:extLst>
            </p:cNvPr>
            <p:cNvSpPr txBox="1"/>
            <p:nvPr/>
          </p:nvSpPr>
          <p:spPr>
            <a:xfrm>
              <a:off x="1629348" y="3607431"/>
              <a:ext cx="812457" cy="377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50" b="1" dirty="0" err="1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PoI</a:t>
              </a:r>
              <a:r>
                <a:rPr lang="en-US" altLang="zh-CN" sz="1050" b="1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 2</a:t>
              </a:r>
              <a:endParaRPr lang="zh-CN" altLang="en-US" sz="105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A443673-FE48-434C-85DA-E6623130A43A}"/>
              </a:ext>
            </a:extLst>
          </p:cNvPr>
          <p:cNvGrpSpPr/>
          <p:nvPr/>
        </p:nvGrpSpPr>
        <p:grpSpPr>
          <a:xfrm>
            <a:off x="5412952" y="1837128"/>
            <a:ext cx="709803" cy="709367"/>
            <a:chOff x="7110585" y="1938997"/>
            <a:chExt cx="1332000" cy="1332000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7F8255FA-AE1B-4609-B9C8-A17B5AAE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0585" y="1938997"/>
              <a:ext cx="1332000" cy="1332000"/>
            </a:xfrm>
            <a:prstGeom prst="ellips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1" name="星形: 五角 16">
              <a:extLst>
                <a:ext uri="{FF2B5EF4-FFF2-40B4-BE49-F238E27FC236}">
                  <a16:creationId xmlns:a16="http://schemas.microsoft.com/office/drawing/2014/main" id="{FCD1F333-DF35-4E36-9510-9770BCA2A2CD}"/>
                </a:ext>
              </a:extLst>
            </p:cNvPr>
            <p:cNvSpPr/>
            <p:nvPr/>
          </p:nvSpPr>
          <p:spPr>
            <a:xfrm>
              <a:off x="7711271" y="2527774"/>
              <a:ext cx="130628" cy="130600"/>
            </a:xfrm>
            <a:prstGeom prst="star5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33930495-08B2-46DA-92A1-6479AA814C97}"/>
                </a:ext>
              </a:extLst>
            </p:cNvPr>
            <p:cNvSpPr/>
            <p:nvPr/>
          </p:nvSpPr>
          <p:spPr>
            <a:xfrm>
              <a:off x="7444788" y="2356657"/>
              <a:ext cx="74970" cy="91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67C01138-2049-4F68-8585-66175E6DF4E2}"/>
                </a:ext>
              </a:extLst>
            </p:cNvPr>
            <p:cNvSpPr/>
            <p:nvPr/>
          </p:nvSpPr>
          <p:spPr>
            <a:xfrm>
              <a:off x="7676500" y="2917874"/>
              <a:ext cx="74970" cy="91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2CC10268-D699-4217-951D-CBB8A5BFE567}"/>
              </a:ext>
            </a:extLst>
          </p:cNvPr>
          <p:cNvGrpSpPr/>
          <p:nvPr/>
        </p:nvGrpSpPr>
        <p:grpSpPr>
          <a:xfrm>
            <a:off x="5868501" y="2865011"/>
            <a:ext cx="730467" cy="738721"/>
            <a:chOff x="7300053" y="2794206"/>
            <a:chExt cx="1332000" cy="1332000"/>
          </a:xfrm>
        </p:grpSpPr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AF1B96CA-205A-476E-9D9E-E1EC52DB7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00053" y="2794206"/>
              <a:ext cx="1332000" cy="1332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7" name="星形: 五角 100">
              <a:extLst>
                <a:ext uri="{FF2B5EF4-FFF2-40B4-BE49-F238E27FC236}">
                  <a16:creationId xmlns:a16="http://schemas.microsoft.com/office/drawing/2014/main" id="{0DCCC473-0F9E-40C3-8FEA-29A328FC86A6}"/>
                </a:ext>
              </a:extLst>
            </p:cNvPr>
            <p:cNvSpPr/>
            <p:nvPr/>
          </p:nvSpPr>
          <p:spPr>
            <a:xfrm>
              <a:off x="7921477" y="3410127"/>
              <a:ext cx="126827" cy="125410"/>
            </a:xfrm>
            <a:prstGeom prst="star5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374C0613-99D4-4775-B898-14759344FD48}"/>
                </a:ext>
              </a:extLst>
            </p:cNvPr>
            <p:cNvSpPr/>
            <p:nvPr/>
          </p:nvSpPr>
          <p:spPr>
            <a:xfrm>
              <a:off x="8130411" y="3131987"/>
              <a:ext cx="74969" cy="91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40ECE651-47AC-4E48-88DE-3A2A2FF494F4}"/>
                </a:ext>
              </a:extLst>
            </p:cNvPr>
            <p:cNvSpPr/>
            <p:nvPr/>
          </p:nvSpPr>
          <p:spPr>
            <a:xfrm>
              <a:off x="7608769" y="3644544"/>
              <a:ext cx="74970" cy="91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2E3C1996-28A0-4A58-9DE5-717A8132F640}"/>
              </a:ext>
            </a:extLst>
          </p:cNvPr>
          <p:cNvCxnSpPr>
            <a:stCxn id="68" idx="1"/>
            <a:endCxn id="63" idx="7"/>
          </p:cNvCxnSpPr>
          <p:nvPr/>
        </p:nvCxnSpPr>
        <p:spPr>
          <a:xfrm flipH="1" flipV="1">
            <a:off x="5748619" y="2365583"/>
            <a:ext cx="581270" cy="694202"/>
          </a:xfrm>
          <a:prstGeom prst="straightConnector1">
            <a:avLst/>
          </a:prstGeom>
          <a:ln w="25400">
            <a:solidFill>
              <a:srgbClr val="ED7D31"/>
            </a:solidFill>
            <a:prstDash val="dash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1E721F24-FF88-40B2-BA83-F79A61B0AFB6}"/>
              </a:ext>
            </a:extLst>
          </p:cNvPr>
          <p:cNvSpPr txBox="1"/>
          <p:nvPr/>
        </p:nvSpPr>
        <p:spPr>
          <a:xfrm>
            <a:off x="5816612" y="2368032"/>
            <a:ext cx="16214" cy="70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4FC51AA-B3DC-47E4-90C4-668A8BF6761E}"/>
                  </a:ext>
                </a:extLst>
              </p:cNvPr>
              <p:cNvSpPr txBox="1"/>
              <p:nvPr/>
            </p:nvSpPr>
            <p:spPr>
              <a:xfrm>
                <a:off x="5789211" y="2194463"/>
                <a:ext cx="154479" cy="147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34FC51AA-B3DC-47E4-90C4-668A8BF67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211" y="2194463"/>
                <a:ext cx="154479" cy="147666"/>
              </a:xfrm>
              <a:prstGeom prst="rect">
                <a:avLst/>
              </a:prstGeom>
              <a:blipFill>
                <a:blip r:embed="rId4"/>
                <a:stretch>
                  <a:fillRect l="-32000" r="-48000" b="-8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5713BF6-7BA5-452A-90B9-574E12959E80}"/>
                  </a:ext>
                </a:extLst>
              </p:cNvPr>
              <p:cNvSpPr txBox="1"/>
              <p:nvPr/>
            </p:nvSpPr>
            <p:spPr>
              <a:xfrm>
                <a:off x="6344893" y="3020908"/>
                <a:ext cx="154479" cy="147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65713BF6-7BA5-452A-90B9-574E12959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893" y="3020908"/>
                <a:ext cx="154479" cy="147666"/>
              </a:xfrm>
              <a:prstGeom prst="rect">
                <a:avLst/>
              </a:prstGeom>
              <a:blipFill>
                <a:blip r:embed="rId5"/>
                <a:stretch>
                  <a:fillRect l="-32000" r="-48000" b="-8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文本框 82">
            <a:extLst>
              <a:ext uri="{FF2B5EF4-FFF2-40B4-BE49-F238E27FC236}">
                <a16:creationId xmlns:a16="http://schemas.microsoft.com/office/drawing/2014/main" id="{AC14B533-A307-41A9-8D4C-01CD0951CD76}"/>
              </a:ext>
            </a:extLst>
          </p:cNvPr>
          <p:cNvSpPr txBox="1"/>
          <p:nvPr/>
        </p:nvSpPr>
        <p:spPr>
          <a:xfrm>
            <a:off x="5713703" y="1933401"/>
            <a:ext cx="46294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PoI</a:t>
            </a:r>
            <a:r>
              <a:rPr lang="en-US" altLang="zh-CN" sz="105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1</a:t>
            </a:r>
            <a:endParaRPr lang="zh-CN" alt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CD1B4782-C451-4824-B1E8-CE288E7A907F}"/>
              </a:ext>
            </a:extLst>
          </p:cNvPr>
          <p:cNvSpPr txBox="1"/>
          <p:nvPr/>
        </p:nvSpPr>
        <p:spPr>
          <a:xfrm>
            <a:off x="6078913" y="3233987"/>
            <a:ext cx="496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 dirty="0" err="1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PoI</a:t>
            </a:r>
            <a:r>
              <a:rPr lang="en-US" altLang="zh-CN" sz="1050" b="1" dirty="0">
                <a:latin typeface="Calibri" panose="020F0502020204030204" pitchFamily="34" charset="0"/>
                <a:ea typeface="Cambria" panose="02040503050406030204" pitchFamily="18" charset="0"/>
                <a:cs typeface="Calibri" panose="020F0502020204030204" pitchFamily="34" charset="0"/>
              </a:rPr>
              <a:t> 2</a:t>
            </a:r>
            <a:endParaRPr lang="zh-CN" altLang="en-US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470419" y="1315401"/>
            <a:ext cx="818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embed the energy cost of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-switching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into a graph?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789651" y="3676773"/>
            <a:ext cx="2439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Switching energy cost :</a:t>
            </a:r>
            <a:endParaRPr lang="zh-CN" alt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矩形 89"/>
              <p:cNvSpPr/>
              <p:nvPr/>
            </p:nvSpPr>
            <p:spPr>
              <a:xfrm>
                <a:off x="3045765" y="3704306"/>
                <a:ext cx="1572675" cy="380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altLang="zh-CN" sz="1600" i="1" dirty="0"/>
                  <a:t> </a:t>
                </a:r>
                <a:endParaRPr lang="zh-CN" altLang="en-US" sz="1600" i="1" dirty="0"/>
              </a:p>
            </p:txBody>
          </p:sp>
        </mc:Choice>
        <mc:Fallback xmlns="">
          <p:sp>
            <p:nvSpPr>
              <p:cNvPr id="90" name="矩形 8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65" y="3704306"/>
                <a:ext cx="1572675" cy="380169"/>
              </a:xfrm>
              <a:prstGeom prst="rect">
                <a:avLst/>
              </a:prstGeom>
              <a:blipFill>
                <a:blip r:embed="rId6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/>
          <p:cNvSpPr txBox="1"/>
          <p:nvPr/>
        </p:nvSpPr>
        <p:spPr>
          <a:xfrm>
            <a:off x="6336630" y="2413892"/>
            <a:ext cx="164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latin typeface="Calibri" panose="020F0502020204030204" pitchFamily="34" charset="0"/>
                <a:cs typeface="Calibri" panose="020F0502020204030204" pitchFamily="34" charset="0"/>
              </a:rPr>
              <a:t>Virtual vertices:</a:t>
            </a:r>
            <a:endParaRPr lang="zh-CN" alt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840281" y="2425722"/>
                <a:ext cx="424539" cy="321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altLang="zh-CN" dirty="0"/>
                  <a:t>,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281" y="2425722"/>
                <a:ext cx="424539" cy="321627"/>
              </a:xfrm>
              <a:prstGeom prst="rect">
                <a:avLst/>
              </a:prstGeom>
              <a:blipFill>
                <a:blip r:embed="rId7"/>
                <a:stretch>
                  <a:fillRect r="-2857" b="-16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099785" y="2425722"/>
                <a:ext cx="424539" cy="3216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85" y="2425722"/>
                <a:ext cx="424539" cy="3216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824719" y="3685520"/>
                <a:ext cx="1917772" cy="3989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i="1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719" y="3685520"/>
                <a:ext cx="1917772" cy="3989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 rot="2829433">
                <a:off x="5627535" y="2561170"/>
                <a:ext cx="631006" cy="3608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</m:sSubSup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29433">
                <a:off x="5627535" y="2561170"/>
                <a:ext cx="631006" cy="36080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909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6" grpId="0"/>
      <p:bldP spid="77" grpId="0"/>
      <p:bldP spid="83" grpId="0"/>
      <p:bldP spid="84" grpId="0"/>
      <p:bldP spid="88" grpId="0"/>
      <p:bldP spid="90" grpId="0"/>
      <p:bldP spid="91" grpId="0"/>
      <p:bldP spid="6" grpId="0"/>
      <p:bldP spid="7" grpId="0"/>
      <p:bldP spid="8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Modeling energy cost of </a:t>
            </a:r>
            <a:r>
              <a:rPr lang="en-US" altLang="zh-CN" dirty="0" err="1"/>
              <a:t>PoI</a:t>
            </a:r>
            <a:r>
              <a:rPr lang="en-US" altLang="zh-CN" dirty="0"/>
              <a:t>-switching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45471" y="2005247"/>
            <a:ext cx="3240000" cy="2087862"/>
            <a:chOff x="845471" y="2005247"/>
            <a:chExt cx="3240000" cy="2087862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829D3D29-705E-40D9-ADC9-4404A8F05A0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5471" y="2005247"/>
              <a:ext cx="3240000" cy="2087862"/>
              <a:chOff x="715108" y="1429292"/>
              <a:chExt cx="5261317" cy="3351379"/>
            </a:xfrm>
          </p:grpSpPr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70E77C3F-3F29-46BF-9967-E4D18E7519F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29682" y="1613833"/>
                <a:ext cx="1610906" cy="1657174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DD2EBDBC-5CE8-4B82-A3C5-DBDCA1C8C1AC}"/>
                  </a:ext>
                </a:extLst>
              </p:cNvPr>
              <p:cNvSpPr/>
              <p:nvPr/>
            </p:nvSpPr>
            <p:spPr>
              <a:xfrm>
                <a:off x="715108" y="1429292"/>
                <a:ext cx="5261317" cy="3351379"/>
              </a:xfrm>
              <a:prstGeom prst="rect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椭圆 26">
                <a:extLst>
                  <a:ext uri="{FF2B5EF4-FFF2-40B4-BE49-F238E27FC236}">
                    <a16:creationId xmlns:a16="http://schemas.microsoft.com/office/drawing/2014/main" id="{BB4851E5-7274-448A-B157-259F0D5FE0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91270" y="2783849"/>
                <a:ext cx="1657601" cy="16576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95655CB6-899C-4D60-8A12-32B26170CF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04355" y="1590722"/>
                <a:ext cx="1380981" cy="1380981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393EE66-FF83-4508-BF73-52381E6932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0618" y="3278498"/>
                <a:ext cx="1273864" cy="1273865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0" name="星形: 五角 7">
                <a:extLst>
                  <a:ext uri="{FF2B5EF4-FFF2-40B4-BE49-F238E27FC236}">
                    <a16:creationId xmlns:a16="http://schemas.microsoft.com/office/drawing/2014/main" id="{F03BF783-8C97-4006-9CFE-4A6EC0C581A9}"/>
                  </a:ext>
                </a:extLst>
              </p:cNvPr>
              <p:cNvSpPr/>
              <p:nvPr/>
            </p:nvSpPr>
            <p:spPr>
              <a:xfrm>
                <a:off x="2264741" y="3563513"/>
                <a:ext cx="157840" cy="156563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1" name="星形: 五角 8">
                <a:extLst>
                  <a:ext uri="{FF2B5EF4-FFF2-40B4-BE49-F238E27FC236}">
                    <a16:creationId xmlns:a16="http://schemas.microsoft.com/office/drawing/2014/main" id="{848BD107-ADE0-4ADE-A20D-40D429F63786}"/>
                  </a:ext>
                </a:extLst>
              </p:cNvPr>
              <p:cNvSpPr/>
              <p:nvPr/>
            </p:nvSpPr>
            <p:spPr>
              <a:xfrm>
                <a:off x="1900484" y="2364138"/>
                <a:ext cx="157840" cy="156563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2" name="星形: 五角 9">
                <a:extLst>
                  <a:ext uri="{FF2B5EF4-FFF2-40B4-BE49-F238E27FC236}">
                    <a16:creationId xmlns:a16="http://schemas.microsoft.com/office/drawing/2014/main" id="{43142E07-7B42-4BB6-92FC-518D02B36A16}"/>
                  </a:ext>
                </a:extLst>
              </p:cNvPr>
              <p:cNvSpPr/>
              <p:nvPr/>
            </p:nvSpPr>
            <p:spPr>
              <a:xfrm>
                <a:off x="4845047" y="2236333"/>
                <a:ext cx="157840" cy="156563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3" name="星形: 五角 10">
                <a:extLst>
                  <a:ext uri="{FF2B5EF4-FFF2-40B4-BE49-F238E27FC236}">
                    <a16:creationId xmlns:a16="http://schemas.microsoft.com/office/drawing/2014/main" id="{55549643-B405-4021-87E6-DE309E0D197B}"/>
                  </a:ext>
                </a:extLst>
              </p:cNvPr>
              <p:cNvSpPr/>
              <p:nvPr/>
            </p:nvSpPr>
            <p:spPr>
              <a:xfrm>
                <a:off x="4986442" y="3880029"/>
                <a:ext cx="157840" cy="156563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53A003CC-ECFB-41F0-ADC4-6A885E5A227E}"/>
                  </a:ext>
                </a:extLst>
              </p:cNvPr>
              <p:cNvSpPr/>
              <p:nvPr/>
            </p:nvSpPr>
            <p:spPr>
              <a:xfrm>
                <a:off x="1566391" y="2156041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F4595D5D-27CE-40F1-9BA0-1B56255D1F68}"/>
                  </a:ext>
                </a:extLst>
              </p:cNvPr>
              <p:cNvSpPr/>
              <p:nvPr/>
            </p:nvSpPr>
            <p:spPr>
              <a:xfrm>
                <a:off x="2139152" y="2917874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D2FEAC32-3848-4BB7-938F-76874FAB4DD0}"/>
                  </a:ext>
                </a:extLst>
              </p:cNvPr>
              <p:cNvSpPr/>
              <p:nvPr/>
            </p:nvSpPr>
            <p:spPr>
              <a:xfrm>
                <a:off x="2136438" y="4031612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B19D2A1D-F3CD-43BD-BC32-C217E72B1D3A}"/>
                  </a:ext>
                </a:extLst>
              </p:cNvPr>
              <p:cNvSpPr/>
              <p:nvPr/>
            </p:nvSpPr>
            <p:spPr>
              <a:xfrm>
                <a:off x="4940400" y="2509057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07D309D8-CEC5-4450-AFAD-7DF75DC24104}"/>
                  </a:ext>
                </a:extLst>
              </p:cNvPr>
              <p:cNvSpPr/>
              <p:nvPr/>
            </p:nvSpPr>
            <p:spPr>
              <a:xfrm>
                <a:off x="4580400" y="3788400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3A116471-445D-44E1-AB3E-BA06CD959CAB}"/>
                  </a:ext>
                </a:extLst>
              </p:cNvPr>
              <p:cNvCxnSpPr>
                <a:stCxn id="35" idx="6"/>
                <a:endCxn id="37" idx="6"/>
              </p:cNvCxnSpPr>
              <p:nvPr/>
            </p:nvCxnSpPr>
            <p:spPr>
              <a:xfrm flipV="1">
                <a:off x="2214122" y="2554872"/>
                <a:ext cx="2801248" cy="408817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  <a:effec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82FEF7A5-6AA4-44A7-AE30-3DC1DA8CCC5A}"/>
                  </a:ext>
                </a:extLst>
              </p:cNvPr>
              <p:cNvCxnSpPr>
                <a:stCxn id="37" idx="6"/>
                <a:endCxn id="38" idx="6"/>
              </p:cNvCxnSpPr>
              <p:nvPr/>
            </p:nvCxnSpPr>
            <p:spPr>
              <a:xfrm flipH="1">
                <a:off x="4655370" y="2554872"/>
                <a:ext cx="360000" cy="1279343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  <a:effec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4F155D09-C558-4686-9CF7-369F225E71A8}"/>
                  </a:ext>
                </a:extLst>
              </p:cNvPr>
              <p:cNvCxnSpPr/>
              <p:nvPr/>
            </p:nvCxnSpPr>
            <p:spPr>
              <a:xfrm flipH="1" flipV="1">
                <a:off x="2211408" y="2963689"/>
                <a:ext cx="2443962" cy="916340"/>
              </a:xfrm>
              <a:prstGeom prst="straightConnector1">
                <a:avLst/>
              </a:prstGeom>
              <a:ln w="25400">
                <a:solidFill>
                  <a:schemeClr val="accent6"/>
                </a:solidFill>
                <a:tailEnd type="triangle"/>
              </a:ln>
              <a:effectLst/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0B87313-86FA-40F1-B8C1-72808236B347}"/>
                  </a:ext>
                </a:extLst>
              </p:cNvPr>
              <p:cNvSpPr txBox="1"/>
              <p:nvPr/>
            </p:nvSpPr>
            <p:spPr>
              <a:xfrm>
                <a:off x="1912096" y="2683884"/>
                <a:ext cx="34" cy="158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CN" altLang="en-US" sz="2000" b="1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34FB0DA-CAF0-40E6-8308-AC85630AF65C}"/>
                  </a:ext>
                </a:extLst>
              </p:cNvPr>
              <p:cNvSpPr txBox="1"/>
              <p:nvPr/>
            </p:nvSpPr>
            <p:spPr>
              <a:xfrm>
                <a:off x="5024453" y="2236333"/>
                <a:ext cx="34" cy="1582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zh-CN" altLang="en-US" sz="2000" b="1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63E44BC8-4520-4728-A30C-920514543A09}"/>
                    </a:ext>
                  </a:extLst>
                </p:cNvPr>
                <p:cNvSpPr txBox="1"/>
                <p:nvPr/>
              </p:nvSpPr>
              <p:spPr>
                <a:xfrm>
                  <a:off x="1544062" y="2885458"/>
                  <a:ext cx="215887" cy="193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63E44BC8-4520-4728-A30C-920514543A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4062" y="2885458"/>
                  <a:ext cx="215887" cy="193900"/>
                </a:xfrm>
                <a:prstGeom prst="rect">
                  <a:avLst/>
                </a:prstGeom>
                <a:blipFill>
                  <a:blip r:embed="rId3"/>
                  <a:stretch>
                    <a:fillRect l="-13889" r="-11111" b="-312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EB463DD-BC16-4841-AC86-781168B8C4AF}"/>
                    </a:ext>
                  </a:extLst>
                </p:cNvPr>
                <p:cNvSpPr txBox="1"/>
                <p:nvPr/>
              </p:nvSpPr>
              <p:spPr>
                <a:xfrm>
                  <a:off x="3249262" y="2268840"/>
                  <a:ext cx="218772" cy="19390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1EB463DD-BC16-4841-AC86-781168B8C4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262" y="2268840"/>
                  <a:ext cx="218772" cy="193900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1111" b="-406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C9344BF-3C4F-4AA7-B78D-8A80DB371D48}"/>
                </a:ext>
              </a:extLst>
            </p:cNvPr>
            <p:cNvSpPr/>
            <p:nvPr/>
          </p:nvSpPr>
          <p:spPr>
            <a:xfrm>
              <a:off x="3208034" y="2442569"/>
              <a:ext cx="46169" cy="56428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14DC3583-64F5-49D0-8F3C-58546D8D531C}"/>
                </a:ext>
              </a:extLst>
            </p:cNvPr>
            <p:cNvSpPr txBox="1"/>
            <p:nvPr/>
          </p:nvSpPr>
          <p:spPr>
            <a:xfrm>
              <a:off x="1586542" y="2374654"/>
              <a:ext cx="690959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PoI</a:t>
              </a:r>
              <a:r>
                <a:rPr lang="en-US" altLang="zh-CN" b="1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 1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28FC5F3-DD2B-4A8D-8B42-4496BFA76613}"/>
                </a:ext>
              </a:extLst>
            </p:cNvPr>
            <p:cNvSpPr txBox="1"/>
            <p:nvPr/>
          </p:nvSpPr>
          <p:spPr>
            <a:xfrm>
              <a:off x="1766131" y="3391789"/>
              <a:ext cx="731211" cy="277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PoI</a:t>
              </a:r>
              <a:r>
                <a:rPr lang="en-US" altLang="zh-CN" b="1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 2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01C8F498-D442-4E10-8213-3E7982B49A52}"/>
                </a:ext>
              </a:extLst>
            </p:cNvPr>
            <p:cNvCxnSpPr>
              <a:cxnSpLocks/>
              <a:stCxn id="46" idx="3"/>
            </p:cNvCxnSpPr>
            <p:nvPr/>
          </p:nvCxnSpPr>
          <p:spPr>
            <a:xfrm flipH="1">
              <a:off x="1716147" y="2490733"/>
              <a:ext cx="1498649" cy="460923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78826D1-197D-4DA6-9F85-61FC7D3A871B}"/>
                    </a:ext>
                  </a:extLst>
                </p:cNvPr>
                <p:cNvSpPr txBox="1"/>
                <p:nvPr/>
              </p:nvSpPr>
              <p:spPr>
                <a:xfrm rot="20674203">
                  <a:off x="2322717" y="2456253"/>
                  <a:ext cx="300748" cy="2117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878826D1-197D-4DA6-9F85-61FC7D3A87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674203">
                  <a:off x="2322717" y="2456253"/>
                  <a:ext cx="300748" cy="211732"/>
                </a:xfrm>
                <a:prstGeom prst="rect">
                  <a:avLst/>
                </a:prstGeom>
                <a:blipFill>
                  <a:blip r:embed="rId5"/>
                  <a:stretch>
                    <a:fillRect l="-6897" r="-32759" b="-1875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5" name="组合 84"/>
          <p:cNvGrpSpPr>
            <a:grpSpLocks noChangeAspect="1"/>
          </p:cNvGrpSpPr>
          <p:nvPr/>
        </p:nvGrpSpPr>
        <p:grpSpPr>
          <a:xfrm>
            <a:off x="5099252" y="2001585"/>
            <a:ext cx="3240000" cy="2087808"/>
            <a:chOff x="900325" y="171000"/>
            <a:chExt cx="10111961" cy="6516000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DE791C38-9EA0-4DC8-B9C9-1088A0D73CF1}"/>
                </a:ext>
              </a:extLst>
            </p:cNvPr>
            <p:cNvSpPr/>
            <p:nvPr/>
          </p:nvSpPr>
          <p:spPr>
            <a:xfrm>
              <a:off x="900325" y="171000"/>
              <a:ext cx="10111961" cy="651600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952B1675-815E-4723-9A5D-8B998F532D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63068" y="624515"/>
              <a:ext cx="2663998" cy="2664000"/>
            </a:xfrm>
            <a:prstGeom prst="ellips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BDAC0020-CF41-4D1A-B7EF-2ED1E0C4DB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25523" y="3785485"/>
              <a:ext cx="2447999" cy="2448000"/>
            </a:xfrm>
            <a:prstGeom prst="ellips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5" name="星形: 五角 17">
              <a:extLst>
                <a:ext uri="{FF2B5EF4-FFF2-40B4-BE49-F238E27FC236}">
                  <a16:creationId xmlns:a16="http://schemas.microsoft.com/office/drawing/2014/main" id="{E4E4CD01-C3FC-4667-8DD1-7A94765690A1}"/>
                </a:ext>
              </a:extLst>
            </p:cNvPr>
            <p:cNvSpPr/>
            <p:nvPr/>
          </p:nvSpPr>
          <p:spPr>
            <a:xfrm>
              <a:off x="8967614" y="1737719"/>
              <a:ext cx="303359" cy="300907"/>
            </a:xfrm>
            <a:prstGeom prst="star5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6" name="星形: 五角 18">
              <a:extLst>
                <a:ext uri="{FF2B5EF4-FFF2-40B4-BE49-F238E27FC236}">
                  <a16:creationId xmlns:a16="http://schemas.microsoft.com/office/drawing/2014/main" id="{C050992A-EEC1-4B65-91AA-D07B1FA6C18F}"/>
                </a:ext>
              </a:extLst>
            </p:cNvPr>
            <p:cNvSpPr/>
            <p:nvPr/>
          </p:nvSpPr>
          <p:spPr>
            <a:xfrm>
              <a:off x="9071997" y="4859999"/>
              <a:ext cx="303359" cy="300907"/>
            </a:xfrm>
            <a:prstGeom prst="star5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56FB324E-6436-4606-AB8F-30861CD23BEC}"/>
                </a:ext>
              </a:extLst>
            </p:cNvPr>
            <p:cNvSpPr/>
            <p:nvPr/>
          </p:nvSpPr>
          <p:spPr>
            <a:xfrm>
              <a:off x="9021103" y="2321079"/>
              <a:ext cx="144088" cy="1761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83B10A0F-A7CF-44A2-84C3-6FA2A5AE26ED}"/>
                </a:ext>
              </a:extLst>
            </p:cNvPr>
            <p:cNvSpPr/>
            <p:nvPr/>
          </p:nvSpPr>
          <p:spPr>
            <a:xfrm>
              <a:off x="8329203" y="4779907"/>
              <a:ext cx="144088" cy="1761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CA443673-FE48-434C-85DA-E6623130A43A}"/>
                </a:ext>
              </a:extLst>
            </p:cNvPr>
            <p:cNvGrpSpPr/>
            <p:nvPr/>
          </p:nvGrpSpPr>
          <p:grpSpPr>
            <a:xfrm>
              <a:off x="1360087" y="297449"/>
              <a:ext cx="3095875" cy="3093971"/>
              <a:chOff x="7110585" y="1938997"/>
              <a:chExt cx="1332000" cy="1332000"/>
            </a:xfrm>
          </p:grpSpPr>
          <p:sp>
            <p:nvSpPr>
              <p:cNvPr id="60" name="椭圆 59">
                <a:extLst>
                  <a:ext uri="{FF2B5EF4-FFF2-40B4-BE49-F238E27FC236}">
                    <a16:creationId xmlns:a16="http://schemas.microsoft.com/office/drawing/2014/main" id="{7F8255FA-AE1B-4609-B9C8-A17B5AAEF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10585" y="1938997"/>
                <a:ext cx="1332000" cy="1332000"/>
              </a:xfrm>
              <a:prstGeom prst="ellips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1" name="星形: 五角 16">
                <a:extLst>
                  <a:ext uri="{FF2B5EF4-FFF2-40B4-BE49-F238E27FC236}">
                    <a16:creationId xmlns:a16="http://schemas.microsoft.com/office/drawing/2014/main" id="{FCD1F333-DF35-4E36-9510-9770BCA2A2CD}"/>
                  </a:ext>
                </a:extLst>
              </p:cNvPr>
              <p:cNvSpPr/>
              <p:nvPr/>
            </p:nvSpPr>
            <p:spPr>
              <a:xfrm>
                <a:off x="7711271" y="2527774"/>
                <a:ext cx="130628" cy="130600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33930495-08B2-46DA-92A1-6479AA814C97}"/>
                  </a:ext>
                </a:extLst>
              </p:cNvPr>
              <p:cNvSpPr/>
              <p:nvPr/>
            </p:nvSpPr>
            <p:spPr>
              <a:xfrm>
                <a:off x="7444788" y="2356657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67C01138-2049-4F68-8585-66175E6DF4E2}"/>
                  </a:ext>
                </a:extLst>
              </p:cNvPr>
              <p:cNvSpPr/>
              <p:nvPr/>
            </p:nvSpPr>
            <p:spPr>
              <a:xfrm>
                <a:off x="7676500" y="2917874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99D434D0-F5C4-4D85-8523-4491960F409D}"/>
                </a:ext>
              </a:extLst>
            </p:cNvPr>
            <p:cNvCxnSpPr>
              <a:cxnSpLocks/>
              <a:stCxn id="57" idx="4"/>
              <a:endCxn id="58" idx="6"/>
            </p:cNvCxnSpPr>
            <p:nvPr/>
          </p:nvCxnSpPr>
          <p:spPr>
            <a:xfrm flipH="1">
              <a:off x="8473291" y="2497185"/>
              <a:ext cx="619856" cy="2370775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2CC10268-D699-4217-951D-CBB8A5BFE567}"/>
                </a:ext>
              </a:extLst>
            </p:cNvPr>
            <p:cNvGrpSpPr/>
            <p:nvPr/>
          </p:nvGrpSpPr>
          <p:grpSpPr>
            <a:xfrm>
              <a:off x="2516397" y="3354915"/>
              <a:ext cx="3186000" cy="3222000"/>
              <a:chOff x="7110585" y="2642769"/>
              <a:chExt cx="1332000" cy="1332000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AF1B96CA-205A-476E-9D9E-E1EC52DB79B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110585" y="2642769"/>
                <a:ext cx="1332000" cy="1332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7" name="星形: 五角 100">
                <a:extLst>
                  <a:ext uri="{FF2B5EF4-FFF2-40B4-BE49-F238E27FC236}">
                    <a16:creationId xmlns:a16="http://schemas.microsoft.com/office/drawing/2014/main" id="{0DCCC473-0F9E-40C3-8FEA-29A328FC86A6}"/>
                  </a:ext>
                </a:extLst>
              </p:cNvPr>
              <p:cNvSpPr/>
              <p:nvPr/>
            </p:nvSpPr>
            <p:spPr>
              <a:xfrm>
                <a:off x="7731975" y="3278498"/>
                <a:ext cx="126828" cy="125411"/>
              </a:xfrm>
              <a:prstGeom prst="star5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374C0613-99D4-4775-B898-14759344FD48}"/>
                  </a:ext>
                </a:extLst>
              </p:cNvPr>
              <p:cNvSpPr/>
              <p:nvPr/>
            </p:nvSpPr>
            <p:spPr>
              <a:xfrm>
                <a:off x="7676500" y="2917874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id="{40ECE651-47AC-4E48-88DE-3A2A2FF494F4}"/>
                  </a:ext>
                </a:extLst>
              </p:cNvPr>
              <p:cNvSpPr/>
              <p:nvPr/>
            </p:nvSpPr>
            <p:spPr>
              <a:xfrm>
                <a:off x="7608769" y="3644544"/>
                <a:ext cx="74970" cy="91629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</p:grp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A5AF32F9-DEE9-4BA1-93FE-3A9D692BC616}"/>
                </a:ext>
              </a:extLst>
            </p:cNvPr>
            <p:cNvCxnSpPr>
              <a:stCxn id="58" idx="7"/>
              <a:endCxn id="68" idx="2"/>
            </p:cNvCxnSpPr>
            <p:nvPr/>
          </p:nvCxnSpPr>
          <p:spPr>
            <a:xfrm flipH="1" flipV="1">
              <a:off x="3870005" y="4131194"/>
              <a:ext cx="4582185" cy="674503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2E3C1996-28A0-4A58-9DE5-717A8132F640}"/>
                </a:ext>
              </a:extLst>
            </p:cNvPr>
            <p:cNvCxnSpPr>
              <a:stCxn id="68" idx="1"/>
              <a:endCxn id="63" idx="7"/>
            </p:cNvCxnSpPr>
            <p:nvPr/>
          </p:nvCxnSpPr>
          <p:spPr>
            <a:xfrm flipH="1" flipV="1">
              <a:off x="2824134" y="2602355"/>
              <a:ext cx="1072132" cy="1450476"/>
            </a:xfrm>
            <a:prstGeom prst="straightConnector1">
              <a:avLst/>
            </a:prstGeom>
            <a:ln w="25400">
              <a:solidFill>
                <a:srgbClr val="FF0000"/>
              </a:solidFill>
              <a:prstDash val="dash"/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E721F24-FF88-40B2-BA83-F79A61B0AFB6}"/>
                </a:ext>
              </a:extLst>
            </p:cNvPr>
            <p:cNvSpPr txBox="1"/>
            <p:nvPr/>
          </p:nvSpPr>
          <p:spPr>
            <a:xfrm>
              <a:off x="2847365" y="1852088"/>
              <a:ext cx="70718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zh-CN" altLang="en-US" sz="2000"/>
            </a:p>
          </p:txBody>
        </p: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39022F80-EC85-4A7E-8F42-22BCC3669FCF}"/>
                </a:ext>
              </a:extLst>
            </p:cNvPr>
            <p:cNvCxnSpPr>
              <a:cxnSpLocks/>
              <a:stCxn id="79" idx="6"/>
              <a:endCxn id="68" idx="6"/>
            </p:cNvCxnSpPr>
            <p:nvPr/>
          </p:nvCxnSpPr>
          <p:spPr>
            <a:xfrm flipH="1">
              <a:off x="4049325" y="1623888"/>
              <a:ext cx="4496010" cy="250730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E3E3570-298F-4E23-9462-7258E861F6CE}"/>
                </a:ext>
              </a:extLst>
            </p:cNvPr>
            <p:cNvSpPr txBox="1"/>
            <p:nvPr/>
          </p:nvSpPr>
          <p:spPr>
            <a:xfrm>
              <a:off x="9165191" y="1772427"/>
              <a:ext cx="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zh-CN" altLang="en-US" sz="2000" b="1"/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F91C166E-B1D5-498F-95A5-E994872C2ED8}"/>
                </a:ext>
              </a:extLst>
            </p:cNvPr>
            <p:cNvCxnSpPr>
              <a:cxnSpLocks/>
              <a:stCxn id="63" idx="7"/>
              <a:endCxn id="57" idx="3"/>
            </p:cNvCxnSpPr>
            <p:nvPr/>
          </p:nvCxnSpPr>
          <p:spPr>
            <a:xfrm flipV="1">
              <a:off x="2824134" y="2471395"/>
              <a:ext cx="6218070" cy="13096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34FC51AA-B3DC-47E4-90C4-668A8BF6761E}"/>
                    </a:ext>
                  </a:extLst>
                </p:cNvPr>
                <p:cNvSpPr txBox="1"/>
                <p:nvPr/>
              </p:nvSpPr>
              <p:spPr>
                <a:xfrm>
                  <a:off x="2736800" y="1888174"/>
                  <a:ext cx="673777" cy="644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34FC51AA-B3DC-47E4-90C4-668A8BF676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6800" y="1888174"/>
                  <a:ext cx="673777" cy="644059"/>
                </a:xfrm>
                <a:prstGeom prst="rect">
                  <a:avLst/>
                </a:prstGeom>
                <a:blipFill>
                  <a:blip r:embed="rId6"/>
                  <a:stretch>
                    <a:fillRect l="-10256" r="-5128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5713BF6-7BA5-452A-90B9-574E12959E80}"/>
                    </a:ext>
                  </a:extLst>
                </p:cNvPr>
                <p:cNvSpPr txBox="1"/>
                <p:nvPr/>
              </p:nvSpPr>
              <p:spPr>
                <a:xfrm>
                  <a:off x="3165031" y="4086082"/>
                  <a:ext cx="673777" cy="6440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65713BF6-7BA5-452A-90B9-574E12959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031" y="4086082"/>
                  <a:ext cx="673777" cy="644059"/>
                </a:xfrm>
                <a:prstGeom prst="rect">
                  <a:avLst/>
                </a:prstGeom>
                <a:blipFill>
                  <a:blip r:embed="rId7"/>
                  <a:stretch>
                    <a:fillRect l="-10256" r="-5128" b="-1891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607E178-1643-4388-AF89-6F2292E29ED1}"/>
                    </a:ext>
                  </a:extLst>
                </p:cNvPr>
                <p:cNvSpPr txBox="1"/>
                <p:nvPr/>
              </p:nvSpPr>
              <p:spPr>
                <a:xfrm>
                  <a:off x="8516098" y="1003549"/>
                  <a:ext cx="682782" cy="6051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607E178-1643-4388-AF89-6F2292E29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6098" y="1003549"/>
                  <a:ext cx="682782" cy="605156"/>
                </a:xfrm>
                <a:prstGeom prst="rect">
                  <a:avLst/>
                </a:prstGeom>
                <a:blipFill>
                  <a:blip r:embed="rId8"/>
                  <a:stretch>
                    <a:fillRect l="-15000" r="-5000" b="-2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4E454592-2A06-4237-AF58-0FD44F488EC4}"/>
                </a:ext>
              </a:extLst>
            </p:cNvPr>
            <p:cNvSpPr/>
            <p:nvPr/>
          </p:nvSpPr>
          <p:spPr>
            <a:xfrm>
              <a:off x="8401247" y="1535835"/>
              <a:ext cx="144088" cy="17610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cxnSp>
          <p:nvCxnSpPr>
            <p:cNvPr id="80" name="直接箭头连接符 79">
              <a:extLst>
                <a:ext uri="{FF2B5EF4-FFF2-40B4-BE49-F238E27FC236}">
                  <a16:creationId xmlns:a16="http://schemas.microsoft.com/office/drawing/2014/main" id="{D50BB6E3-CCB6-4841-B32B-645A0C2E7FEB}"/>
                </a:ext>
              </a:extLst>
            </p:cNvPr>
            <p:cNvCxnSpPr>
              <a:cxnSpLocks/>
              <a:stCxn id="79" idx="2"/>
              <a:endCxn id="63" idx="2"/>
            </p:cNvCxnSpPr>
            <p:nvPr/>
          </p:nvCxnSpPr>
          <p:spPr>
            <a:xfrm flipH="1">
              <a:off x="2675404" y="1623888"/>
              <a:ext cx="5725843" cy="1053716"/>
            </a:xfrm>
            <a:prstGeom prst="straightConnector1">
              <a:avLst/>
            </a:prstGeom>
            <a:ln w="25400">
              <a:solidFill>
                <a:schemeClr val="accent2"/>
              </a:solidFill>
              <a:prstDash val="dash"/>
              <a:tailEnd type="triangle"/>
            </a:ln>
            <a:effectLst/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BE51AF2-2717-4F86-AF1F-4D9F513FCD38}"/>
                    </a:ext>
                  </a:extLst>
                </p:cNvPr>
                <p:cNvSpPr txBox="1"/>
                <p:nvPr/>
              </p:nvSpPr>
              <p:spPr>
                <a:xfrm rot="20897061">
                  <a:off x="5040103" y="1157565"/>
                  <a:ext cx="1739465" cy="75410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1BE51AF2-2717-4F86-AF1F-4D9F513FC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897061">
                  <a:off x="5040103" y="1157565"/>
                  <a:ext cx="1739465" cy="754102"/>
                </a:xfrm>
                <a:prstGeom prst="rect">
                  <a:avLst/>
                </a:prstGeom>
                <a:blipFill>
                  <a:blip r:embed="rId9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FC93414-F669-4D45-A52E-A0BDD0F5A1F7}"/>
                    </a:ext>
                  </a:extLst>
                </p:cNvPr>
                <p:cNvSpPr txBox="1"/>
                <p:nvPr/>
              </p:nvSpPr>
              <p:spPr>
                <a:xfrm rot="19889816">
                  <a:off x="5020522" y="2491440"/>
                  <a:ext cx="3398248" cy="10134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1" i="1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bSup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4FC93414-F669-4D45-A52E-A0BDD0F5A1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889816">
                  <a:off x="5020522" y="2491440"/>
                  <a:ext cx="3398248" cy="101345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AC14B533-A307-41A9-8D4C-01CD0951CD76}"/>
                </a:ext>
              </a:extLst>
            </p:cNvPr>
            <p:cNvSpPr txBox="1"/>
            <p:nvPr/>
          </p:nvSpPr>
          <p:spPr>
            <a:xfrm>
              <a:off x="2788574" y="946186"/>
              <a:ext cx="2019162" cy="864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PoI</a:t>
              </a:r>
              <a:r>
                <a:rPr lang="en-US" altLang="zh-CN" b="1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 1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CD1B4782-C451-4824-B1E8-CE288E7A907F}"/>
                </a:ext>
              </a:extLst>
            </p:cNvPr>
            <p:cNvSpPr txBox="1"/>
            <p:nvPr/>
          </p:nvSpPr>
          <p:spPr>
            <a:xfrm>
              <a:off x="4063316" y="5076970"/>
              <a:ext cx="2164314" cy="864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PoI</a:t>
              </a:r>
              <a:r>
                <a:rPr lang="en-US" altLang="zh-CN" b="1" dirty="0">
                  <a:latin typeface="Calibri" panose="020F0502020204030204" pitchFamily="34" charset="0"/>
                  <a:ea typeface="Cambria" panose="02040503050406030204" pitchFamily="18" charset="0"/>
                  <a:cs typeface="Calibri" panose="020F0502020204030204" pitchFamily="34" charset="0"/>
                </a:rPr>
                <a:t> 2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470419" y="1315401"/>
            <a:ext cx="818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How to embed the energy cost of </a:t>
            </a:r>
            <a:r>
              <a:rPr lang="en-US" altLang="zh-CN" sz="24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-switching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into a graph?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4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Redefinition of the problem</a:t>
            </a:r>
            <a:endParaRPr lang="zh-CN" altLang="en-US" dirty="0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DE791C38-9EA0-4DC8-B9C9-1088A0D73CF1}"/>
              </a:ext>
            </a:extLst>
          </p:cNvPr>
          <p:cNvSpPr/>
          <p:nvPr/>
        </p:nvSpPr>
        <p:spPr>
          <a:xfrm>
            <a:off x="3000290" y="2492867"/>
            <a:ext cx="3240000" cy="208780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8" name="椭圆 277">
            <a:extLst>
              <a:ext uri="{FF2B5EF4-FFF2-40B4-BE49-F238E27FC236}">
                <a16:creationId xmlns:a16="http://schemas.microsoft.com/office/drawing/2014/main" id="{952B1675-815E-4723-9A5D-8B998F532D3B}"/>
              </a:ext>
            </a:extLst>
          </p:cNvPr>
          <p:cNvSpPr>
            <a:spLocks noChangeAspect="1"/>
          </p:cNvSpPr>
          <p:nvPr/>
        </p:nvSpPr>
        <p:spPr>
          <a:xfrm>
            <a:off x="5167158" y="2638179"/>
            <a:ext cx="853579" cy="853579"/>
          </a:xfrm>
          <a:prstGeom prst="ellips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79" name="椭圆 278">
            <a:extLst>
              <a:ext uri="{FF2B5EF4-FFF2-40B4-BE49-F238E27FC236}">
                <a16:creationId xmlns:a16="http://schemas.microsoft.com/office/drawing/2014/main" id="{BDAC0020-CF41-4D1A-B7EF-2ED1E0C4DB83}"/>
              </a:ext>
            </a:extLst>
          </p:cNvPr>
          <p:cNvSpPr>
            <a:spLocks noChangeAspect="1"/>
          </p:cNvSpPr>
          <p:nvPr/>
        </p:nvSpPr>
        <p:spPr>
          <a:xfrm>
            <a:off x="5251252" y="3650993"/>
            <a:ext cx="784370" cy="784370"/>
          </a:xfrm>
          <a:prstGeom prst="ellips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283" name="椭圆 282">
            <a:extLst>
              <a:ext uri="{FF2B5EF4-FFF2-40B4-BE49-F238E27FC236}">
                <a16:creationId xmlns:a16="http://schemas.microsoft.com/office/drawing/2014/main" id="{83B10A0F-A7CF-44A2-84C3-6FA2A5AE26ED}"/>
              </a:ext>
            </a:extLst>
          </p:cNvPr>
          <p:cNvSpPr/>
          <p:nvPr/>
        </p:nvSpPr>
        <p:spPr>
          <a:xfrm>
            <a:off x="5380596" y="3969619"/>
            <a:ext cx="46168" cy="564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CA443673-FE48-434C-85DA-E6623130A43A}"/>
              </a:ext>
            </a:extLst>
          </p:cNvPr>
          <p:cNvGrpSpPr/>
          <p:nvPr/>
        </p:nvGrpSpPr>
        <p:grpSpPr>
          <a:xfrm>
            <a:off x="3147604" y="2533383"/>
            <a:ext cx="991957" cy="991347"/>
            <a:chOff x="7110585" y="1938997"/>
            <a:chExt cx="1332000" cy="1332000"/>
          </a:xfrm>
        </p:grpSpPr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7F8255FA-AE1B-4609-B9C8-A17B5AAE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0585" y="1938997"/>
              <a:ext cx="1332000" cy="1332000"/>
            </a:xfrm>
            <a:prstGeom prst="ellips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33930495-08B2-46DA-92A1-6479AA814C97}"/>
                </a:ext>
              </a:extLst>
            </p:cNvPr>
            <p:cNvSpPr/>
            <p:nvPr/>
          </p:nvSpPr>
          <p:spPr>
            <a:xfrm>
              <a:off x="7444788" y="2356657"/>
              <a:ext cx="74970" cy="91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285" name="直接箭头连接符 284">
            <a:extLst>
              <a:ext uri="{FF2B5EF4-FFF2-40B4-BE49-F238E27FC236}">
                <a16:creationId xmlns:a16="http://schemas.microsoft.com/office/drawing/2014/main" id="{99D434D0-F5C4-4D85-8523-4491960F409D}"/>
              </a:ext>
            </a:extLst>
          </p:cNvPr>
          <p:cNvCxnSpPr>
            <a:cxnSpLocks/>
            <a:stCxn id="316" idx="3"/>
            <a:endCxn id="283" idx="6"/>
          </p:cNvCxnSpPr>
          <p:nvPr/>
        </p:nvCxnSpPr>
        <p:spPr>
          <a:xfrm flipH="1">
            <a:off x="5426764" y="3274218"/>
            <a:ext cx="186454" cy="72361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86" name="组合 285">
            <a:extLst>
              <a:ext uri="{FF2B5EF4-FFF2-40B4-BE49-F238E27FC236}">
                <a16:creationId xmlns:a16="http://schemas.microsoft.com/office/drawing/2014/main" id="{2CC10268-D699-4217-951D-CBB8A5BFE567}"/>
              </a:ext>
            </a:extLst>
          </p:cNvPr>
          <p:cNvGrpSpPr/>
          <p:nvPr/>
        </p:nvGrpSpPr>
        <p:grpSpPr>
          <a:xfrm>
            <a:off x="3518100" y="3513033"/>
            <a:ext cx="1020835" cy="1032369"/>
            <a:chOff x="7110585" y="2642769"/>
            <a:chExt cx="1332000" cy="1332000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AF1B96CA-205A-476E-9D9E-E1EC52DB7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0585" y="2642769"/>
              <a:ext cx="1332000" cy="1332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374C0613-99D4-4775-B898-14759344FD48}"/>
                </a:ext>
              </a:extLst>
            </p:cNvPr>
            <p:cNvSpPr/>
            <p:nvPr/>
          </p:nvSpPr>
          <p:spPr>
            <a:xfrm>
              <a:off x="7676500" y="2917874"/>
              <a:ext cx="74970" cy="91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40ECE651-47AC-4E48-88DE-3A2A2FF494F4}"/>
                </a:ext>
              </a:extLst>
            </p:cNvPr>
            <p:cNvSpPr/>
            <p:nvPr/>
          </p:nvSpPr>
          <p:spPr>
            <a:xfrm>
              <a:off x="7608769" y="3644544"/>
              <a:ext cx="74970" cy="9162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  <p:cxnSp>
        <p:nvCxnSpPr>
          <p:cNvPr id="287" name="直接箭头连接符 286">
            <a:extLst>
              <a:ext uri="{FF2B5EF4-FFF2-40B4-BE49-F238E27FC236}">
                <a16:creationId xmlns:a16="http://schemas.microsoft.com/office/drawing/2014/main" id="{A5AF32F9-DEE9-4BA1-93FE-3A9D692BC616}"/>
              </a:ext>
            </a:extLst>
          </p:cNvPr>
          <p:cNvCxnSpPr>
            <a:stCxn id="283" idx="7"/>
            <a:endCxn id="313" idx="1"/>
          </p:cNvCxnSpPr>
          <p:nvPr/>
        </p:nvCxnSpPr>
        <p:spPr>
          <a:xfrm flipH="1" flipV="1">
            <a:off x="4075352" y="3820358"/>
            <a:ext cx="1344651" cy="15752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9" name="文本框 288">
            <a:extLst>
              <a:ext uri="{FF2B5EF4-FFF2-40B4-BE49-F238E27FC236}">
                <a16:creationId xmlns:a16="http://schemas.microsoft.com/office/drawing/2014/main" id="{1E721F24-FF88-40B2-BA83-F79A61B0AFB6}"/>
              </a:ext>
            </a:extLst>
          </p:cNvPr>
          <p:cNvSpPr txBox="1"/>
          <p:nvPr/>
        </p:nvSpPr>
        <p:spPr>
          <a:xfrm>
            <a:off x="3624146" y="3031509"/>
            <a:ext cx="22659" cy="98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zh-CN" altLang="en-US" sz="2000"/>
          </a:p>
        </p:txBody>
      </p:sp>
      <p:sp>
        <p:nvSpPr>
          <p:cNvPr id="291" name="文本框 290">
            <a:extLst>
              <a:ext uri="{FF2B5EF4-FFF2-40B4-BE49-F238E27FC236}">
                <a16:creationId xmlns:a16="http://schemas.microsoft.com/office/drawing/2014/main" id="{5E3E3570-298F-4E23-9462-7258E861F6CE}"/>
              </a:ext>
            </a:extLst>
          </p:cNvPr>
          <p:cNvSpPr txBox="1"/>
          <p:nvPr/>
        </p:nvSpPr>
        <p:spPr>
          <a:xfrm>
            <a:off x="5648457" y="3005984"/>
            <a:ext cx="21" cy="9861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zh-CN" altLang="en-US" sz="2000" b="1" dirty="0"/>
          </a:p>
        </p:txBody>
      </p:sp>
      <p:cxnSp>
        <p:nvCxnSpPr>
          <p:cNvPr id="292" name="直接箭头连接符 291">
            <a:extLst>
              <a:ext uri="{FF2B5EF4-FFF2-40B4-BE49-F238E27FC236}">
                <a16:creationId xmlns:a16="http://schemas.microsoft.com/office/drawing/2014/main" id="{F91C166E-B1D5-498F-95A5-E994872C2ED8}"/>
              </a:ext>
            </a:extLst>
          </p:cNvPr>
          <p:cNvCxnSpPr>
            <a:cxnSpLocks/>
            <a:stCxn id="311" idx="0"/>
            <a:endCxn id="316" idx="0"/>
          </p:cNvCxnSpPr>
          <p:nvPr/>
        </p:nvCxnSpPr>
        <p:spPr>
          <a:xfrm flipV="1">
            <a:off x="3690380" y="3146938"/>
            <a:ext cx="2050118" cy="8768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6" name="椭圆 295">
            <a:extLst>
              <a:ext uri="{FF2B5EF4-FFF2-40B4-BE49-F238E27FC236}">
                <a16:creationId xmlns:a16="http://schemas.microsoft.com/office/drawing/2014/main" id="{4E454592-2A06-4237-AF58-0FD44F488EC4}"/>
              </a:ext>
            </a:extLst>
          </p:cNvPr>
          <p:cNvSpPr/>
          <p:nvPr/>
        </p:nvSpPr>
        <p:spPr>
          <a:xfrm>
            <a:off x="5403680" y="2930177"/>
            <a:ext cx="46168" cy="5642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288" name="直接箭头连接符 287">
            <a:extLst>
              <a:ext uri="{FF2B5EF4-FFF2-40B4-BE49-F238E27FC236}">
                <a16:creationId xmlns:a16="http://schemas.microsoft.com/office/drawing/2014/main" id="{2E3C1996-28A0-4A58-9DE5-717A8132F640}"/>
              </a:ext>
            </a:extLst>
          </p:cNvPr>
          <p:cNvCxnSpPr>
            <a:stCxn id="313" idx="6"/>
          </p:cNvCxnSpPr>
          <p:nvPr/>
        </p:nvCxnSpPr>
        <p:spPr>
          <a:xfrm flipH="1" flipV="1">
            <a:off x="3551634" y="3153950"/>
            <a:ext cx="396438" cy="539128"/>
          </a:xfrm>
          <a:prstGeom prst="straightConnector1">
            <a:avLst/>
          </a:prstGeom>
          <a:ln w="25400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1" name="八边形 310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3510380" y="3181903"/>
            <a:ext cx="180000" cy="180000"/>
          </a:xfrm>
          <a:prstGeom prst="oct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0" name="八边形 309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3338100" y="2802208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2" name="八边形 311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3738830" y="2822820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3" name="八边形 312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3895352" y="3693078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4" name="八边形 313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3861813" y="4247887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5" name="八边形 314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5359848" y="2838052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6" name="八边形 315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5560498" y="3094218"/>
            <a:ext cx="180000" cy="180000"/>
          </a:xfrm>
          <a:prstGeom prst="octagon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7" name="八边形 316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5333384" y="3972527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8" name="八边形 317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4266302" y="4034915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319" name="八边形 318">
            <a:extLst>
              <a:ext uri="{FF2B5EF4-FFF2-40B4-BE49-F238E27FC236}">
                <a16:creationId xmlns:a16="http://schemas.microsoft.com/office/drawing/2014/main" id="{D3B5A8A4-CEB9-4B77-A1F7-FE993829885C}"/>
              </a:ext>
            </a:extLst>
          </p:cNvPr>
          <p:cNvSpPr>
            <a:spLocks noChangeAspect="1"/>
          </p:cNvSpPr>
          <p:nvPr/>
        </p:nvSpPr>
        <p:spPr>
          <a:xfrm>
            <a:off x="5740498" y="4043178"/>
            <a:ext cx="180000" cy="180000"/>
          </a:xfrm>
          <a:prstGeom prst="octag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cxnSp>
        <p:nvCxnSpPr>
          <p:cNvPr id="323" name="直接连接符 322"/>
          <p:cNvCxnSpPr>
            <a:stCxn id="313" idx="1"/>
            <a:endCxn id="313" idx="0"/>
          </p:cNvCxnSpPr>
          <p:nvPr/>
        </p:nvCxnSpPr>
        <p:spPr>
          <a:xfrm flipV="1">
            <a:off x="4075352" y="3745798"/>
            <a:ext cx="0" cy="7456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接连接符 324"/>
          <p:cNvCxnSpPr>
            <a:stCxn id="313" idx="0"/>
            <a:endCxn id="313" idx="7"/>
          </p:cNvCxnSpPr>
          <p:nvPr/>
        </p:nvCxnSpPr>
        <p:spPr>
          <a:xfrm flipH="1" flipV="1">
            <a:off x="4022632" y="3693078"/>
            <a:ext cx="52720" cy="527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接连接符 326"/>
          <p:cNvCxnSpPr>
            <a:stCxn id="313" idx="7"/>
            <a:endCxn id="313" idx="6"/>
          </p:cNvCxnSpPr>
          <p:nvPr/>
        </p:nvCxnSpPr>
        <p:spPr>
          <a:xfrm flipH="1">
            <a:off x="3948072" y="3693078"/>
            <a:ext cx="74560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接连接符 337"/>
          <p:cNvCxnSpPr>
            <a:endCxn id="311" idx="7"/>
          </p:cNvCxnSpPr>
          <p:nvPr/>
        </p:nvCxnSpPr>
        <p:spPr>
          <a:xfrm>
            <a:off x="3551634" y="3180793"/>
            <a:ext cx="86026" cy="111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接连接符 339"/>
          <p:cNvCxnSpPr>
            <a:stCxn id="311" idx="7"/>
            <a:endCxn id="311" idx="0"/>
          </p:cNvCxnSpPr>
          <p:nvPr/>
        </p:nvCxnSpPr>
        <p:spPr>
          <a:xfrm>
            <a:off x="3637660" y="3181903"/>
            <a:ext cx="52720" cy="527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接连接符 341"/>
          <p:cNvCxnSpPr>
            <a:endCxn id="316" idx="1"/>
          </p:cNvCxnSpPr>
          <p:nvPr/>
        </p:nvCxnSpPr>
        <p:spPr>
          <a:xfrm flipH="1">
            <a:off x="5740498" y="3147617"/>
            <a:ext cx="6761" cy="73881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接连接符 343"/>
          <p:cNvCxnSpPr>
            <a:stCxn id="316" idx="1"/>
            <a:endCxn id="316" idx="2"/>
          </p:cNvCxnSpPr>
          <p:nvPr/>
        </p:nvCxnSpPr>
        <p:spPr>
          <a:xfrm flipH="1">
            <a:off x="5687778" y="3221498"/>
            <a:ext cx="52720" cy="5272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接连接符 345"/>
          <p:cNvCxnSpPr>
            <a:stCxn id="316" idx="3"/>
          </p:cNvCxnSpPr>
          <p:nvPr/>
        </p:nvCxnSpPr>
        <p:spPr>
          <a:xfrm>
            <a:off x="5613218" y="3274218"/>
            <a:ext cx="83416" cy="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矩形 349"/>
          <p:cNvSpPr/>
          <p:nvPr/>
        </p:nvSpPr>
        <p:spPr>
          <a:xfrm>
            <a:off x="939116" y="1195557"/>
            <a:ext cx="70954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directed weighted graph D = (S,E,W), to find a cycle to visit each subset at least once with the minimum sum of weights of all visiting-edges.</a:t>
            </a:r>
          </a:p>
        </p:txBody>
      </p:sp>
    </p:spTree>
    <p:extLst>
      <p:ext uri="{BB962C8B-B14F-4D97-AF65-F5344CB8AC3E}">
        <p14:creationId xmlns:p14="http://schemas.microsoft.com/office/powerpoint/2010/main" val="396800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 Redefinition of the problem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08272" y="1233244"/>
            <a:ext cx="287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Objective function: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08271" y="2677941"/>
            <a:ext cx="287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Constraints: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1089361" y="1859008"/>
                <a:ext cx="2583784" cy="73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&gt;∈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61" y="1859008"/>
                <a:ext cx="2583784" cy="736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959744" y="3193999"/>
            <a:ext cx="3165763" cy="1218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Subset coverage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Tour continuity</a:t>
            </a:r>
          </a:p>
          <a:p>
            <a:pPr marL="342900" indent="-34290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Subloop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avoidance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810252" y="1659540"/>
            <a:ext cx="5091558" cy="539121"/>
            <a:chOff x="360206" y="3589400"/>
            <a:chExt cx="5091558" cy="539121"/>
          </a:xfrm>
        </p:grpSpPr>
        <p:sp>
          <p:nvSpPr>
            <p:cNvPr id="18" name="矩形 17"/>
            <p:cNvSpPr/>
            <p:nvPr/>
          </p:nvSpPr>
          <p:spPr>
            <a:xfrm>
              <a:off x="497313" y="3628127"/>
              <a:ext cx="481734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Waypoint-based </a:t>
              </a:r>
              <a:r>
                <a:rPr lang="en-US" altLang="zh-CN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PoI</a:t>
              </a:r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-visiting problem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360206" y="3589400"/>
              <a:ext cx="5091558" cy="5391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810252" y="3436086"/>
            <a:ext cx="5668855" cy="539121"/>
            <a:chOff x="300876" y="4314088"/>
            <a:chExt cx="5668855" cy="539121"/>
          </a:xfrm>
        </p:grpSpPr>
        <p:sp>
          <p:nvSpPr>
            <p:cNvPr id="21" name="圆角矩形 20"/>
            <p:cNvSpPr/>
            <p:nvPr/>
          </p:nvSpPr>
          <p:spPr>
            <a:xfrm>
              <a:off x="300876" y="4314088"/>
              <a:ext cx="5150888" cy="53912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300876" y="4352815"/>
              <a:ext cx="566885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Generalized traveling salesman problem</a:t>
              </a:r>
              <a:endParaRPr lang="zh-CN" alt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6420268" y="2532279"/>
            <a:ext cx="12121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redefinite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6168418" y="2362200"/>
            <a:ext cx="394855" cy="90380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272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1" grpId="0"/>
      <p:bldP spid="13" grpId="0"/>
      <p:bldP spid="24" grpId="0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Shape 175"/>
          <p:cNvSpPr txBox="1">
            <a:spLocks noGrp="1"/>
          </p:cNvSpPr>
          <p:nvPr>
            <p:ph type="body" idx="2"/>
          </p:nvPr>
        </p:nvSpPr>
        <p:spPr>
          <a:xfrm>
            <a:off x="2065077" y="1314055"/>
            <a:ext cx="6350144" cy="31864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Modeling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Solution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Simulation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Conclusion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5982" y="1587831"/>
            <a:ext cx="188001" cy="2763588"/>
            <a:chOff x="2539110" y="1223950"/>
            <a:chExt cx="188001" cy="2763588"/>
          </a:xfrm>
        </p:grpSpPr>
        <p:sp>
          <p:nvSpPr>
            <p:cNvPr id="6" name="菱形 5"/>
            <p:cNvSpPr/>
            <p:nvPr/>
          </p:nvSpPr>
          <p:spPr>
            <a:xfrm>
              <a:off x="2540226" y="1223950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2539111" y="1859296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539111" y="2494641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2539110" y="3150984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2539113" y="3807328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827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2" y="2007037"/>
            <a:ext cx="2520000" cy="151709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92" y="1980728"/>
            <a:ext cx="2520000" cy="153588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372" y="1999519"/>
            <a:ext cx="2520000" cy="153212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8036" y="1281545"/>
            <a:ext cx="341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Small scale problem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1154277" y="4026304"/>
            <a:ext cx="776889" cy="196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105458" y="3893558"/>
            <a:ext cx="58464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OMEGA spends &lt; 107% of the energy of EOA.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845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Simulation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99" y="1992354"/>
            <a:ext cx="2520000" cy="152882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192" y="1950655"/>
            <a:ext cx="2520000" cy="157052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985" y="1964985"/>
            <a:ext cx="2520000" cy="155619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68036" y="1281545"/>
            <a:ext cx="3415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Large scale problem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275609" y="3874030"/>
            <a:ext cx="59154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OMEGA saves ~50% more energy than NMEA.</a:t>
            </a:r>
            <a:endParaRPr lang="zh-CN" altLang="en-US" sz="2400" dirty="0"/>
          </a:p>
        </p:txBody>
      </p:sp>
      <p:sp>
        <p:nvSpPr>
          <p:cNvPr id="10" name="右箭头 9"/>
          <p:cNvSpPr/>
          <p:nvPr/>
        </p:nvSpPr>
        <p:spPr>
          <a:xfrm>
            <a:off x="1349954" y="4006778"/>
            <a:ext cx="776889" cy="1961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66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Shape 175"/>
          <p:cNvSpPr txBox="1">
            <a:spLocks noGrp="1"/>
          </p:cNvSpPr>
          <p:nvPr>
            <p:ph type="body" idx="2"/>
          </p:nvPr>
        </p:nvSpPr>
        <p:spPr>
          <a:xfrm>
            <a:off x="2065077" y="1314055"/>
            <a:ext cx="6350144" cy="31864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Modeling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Solution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Simulation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Conclusion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5982" y="1587831"/>
            <a:ext cx="188001" cy="2763588"/>
            <a:chOff x="2539110" y="1223950"/>
            <a:chExt cx="188001" cy="2763588"/>
          </a:xfrm>
        </p:grpSpPr>
        <p:sp>
          <p:nvSpPr>
            <p:cNvPr id="6" name="菱形 5"/>
            <p:cNvSpPr/>
            <p:nvPr/>
          </p:nvSpPr>
          <p:spPr>
            <a:xfrm>
              <a:off x="2540226" y="1223950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2539111" y="1859296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539111" y="2494641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2539110" y="3150984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2539113" y="3807328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383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Shape 175"/>
          <p:cNvSpPr txBox="1">
            <a:spLocks noGrp="1"/>
          </p:cNvSpPr>
          <p:nvPr>
            <p:ph type="body" idx="2"/>
          </p:nvPr>
        </p:nvSpPr>
        <p:spPr>
          <a:xfrm>
            <a:off x="2065077" y="1314055"/>
            <a:ext cx="6350144" cy="31864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Background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>
                <a:solidFill>
                  <a:schemeClr val="bg1">
                    <a:lumMod val="65000"/>
                  </a:schemeClr>
                </a:solidFill>
              </a:rPr>
              <a:t>Problem 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Modeling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Solution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Simulation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Conclusion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5982" y="1587831"/>
            <a:ext cx="188001" cy="2763588"/>
            <a:chOff x="2539110" y="1223950"/>
            <a:chExt cx="188001" cy="2763588"/>
          </a:xfrm>
        </p:grpSpPr>
        <p:sp>
          <p:nvSpPr>
            <p:cNvPr id="6" name="菱形 5"/>
            <p:cNvSpPr/>
            <p:nvPr/>
          </p:nvSpPr>
          <p:spPr>
            <a:xfrm>
              <a:off x="2540226" y="1223950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2539111" y="1859296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539111" y="2494641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2539110" y="3150984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2539113" y="3807328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325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93828" y="1246776"/>
            <a:ext cx="830421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Real-world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flight tests: a more practical energy model.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Investigate the general waypoint-based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-visiting problem to find a tour with the minimum UAV energy cost.</a:t>
            </a:r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Propose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graph-based algorithm to transfer the problem into a classic graph problem.</a:t>
            </a:r>
          </a:p>
          <a:p>
            <a:pPr marL="514350" indent="-514350">
              <a:lnSpc>
                <a:spcPct val="125000"/>
              </a:lnSpc>
              <a:buFont typeface="+mj-lt"/>
              <a:buAutoNum type="arabicPeriod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Conduct simulations to evaluate the performance of our proposed algorithm.</a:t>
            </a:r>
          </a:p>
        </p:txBody>
      </p:sp>
    </p:spTree>
    <p:extLst>
      <p:ext uri="{BB962C8B-B14F-4D97-AF65-F5344CB8AC3E}">
        <p14:creationId xmlns:p14="http://schemas.microsoft.com/office/powerpoint/2010/main" val="80361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297611" y="1480057"/>
            <a:ext cx="8531162" cy="1969726"/>
          </a:xfrm>
        </p:spPr>
        <p:txBody>
          <a:bodyPr/>
          <a:lstStyle/>
          <a:p>
            <a:pPr marL="63500" indent="0" algn="ctr">
              <a:buNone/>
            </a:pPr>
            <a:r>
              <a:rPr lang="en-US" altLang="zh-CN" sz="6000" b="1" dirty="0"/>
              <a:t>Thank You!</a:t>
            </a:r>
            <a:endParaRPr lang="zh-CN" altLang="en-US" sz="6000" b="1" dirty="0"/>
          </a:p>
        </p:txBody>
      </p:sp>
      <p:sp>
        <p:nvSpPr>
          <p:cNvPr id="5" name="矩形 4"/>
          <p:cNvSpPr/>
          <p:nvPr/>
        </p:nvSpPr>
        <p:spPr>
          <a:xfrm>
            <a:off x="2065910" y="3095840"/>
            <a:ext cx="4994563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Jianping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Huang(huangjp1997@seu.edu.cn)</a:t>
            </a:r>
            <a:b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Southeast University, China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34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UAV application scenarios</a:t>
            </a:r>
            <a:endParaRPr lang="zh-CN" altLang="en-US" dirty="0"/>
          </a:p>
        </p:txBody>
      </p:sp>
      <p:grpSp>
        <p:nvGrpSpPr>
          <p:cNvPr id="144" name="组合 143"/>
          <p:cNvGrpSpPr>
            <a:grpSpLocks noChangeAspect="1"/>
          </p:cNvGrpSpPr>
          <p:nvPr/>
        </p:nvGrpSpPr>
        <p:grpSpPr>
          <a:xfrm>
            <a:off x="338309" y="1646739"/>
            <a:ext cx="2268000" cy="1791002"/>
            <a:chOff x="616893" y="2094684"/>
            <a:chExt cx="2611469" cy="2003524"/>
          </a:xfrm>
        </p:grpSpPr>
        <p:pic>
          <p:nvPicPr>
            <p:cNvPr id="127" name="图形 4">
              <a:extLst>
                <a:ext uri="{FF2B5EF4-FFF2-40B4-BE49-F238E27FC236}">
                  <a16:creationId xmlns:a16="http://schemas.microsoft.com/office/drawing/2014/main" id="{9981BEAE-FDED-4892-B3C5-015B99389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675286" y="2094684"/>
              <a:ext cx="648440" cy="355310"/>
            </a:xfrm>
            <a:prstGeom prst="rect">
              <a:avLst/>
            </a:prstGeom>
          </p:spPr>
        </p:pic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9439BA3E-65F9-4CF1-9DD3-BCA990DF81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6893" y="3242474"/>
              <a:ext cx="1382613" cy="81395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9" name="直接箭头连接符 128">
              <a:extLst>
                <a:ext uri="{FF2B5EF4-FFF2-40B4-BE49-F238E27FC236}">
                  <a16:creationId xmlns:a16="http://schemas.microsoft.com/office/drawing/2014/main" id="{94EDAEF9-25B7-4309-BF2E-725118AC6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46668" y="2385222"/>
              <a:ext cx="509964" cy="5421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44A47690-1701-402F-9CCC-7B7D33DB5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8389" y="2360397"/>
              <a:ext cx="501096" cy="11862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9ACA54C8-EF95-4016-B989-2B8E2F9146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2595" y="3047678"/>
              <a:ext cx="778971" cy="28190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894175D2-588E-479C-9CAD-D547A292EF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0306" y="3047678"/>
              <a:ext cx="21259" cy="64487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51E3DD24-288A-4839-860C-9B18646DBBC0}"/>
                </a:ext>
              </a:extLst>
            </p:cNvPr>
            <p:cNvCxnSpPr>
              <a:cxnSpLocks/>
              <a:stCxn id="225" idx="1"/>
              <a:endCxn id="222" idx="3"/>
            </p:cNvCxnSpPr>
            <p:nvPr/>
          </p:nvCxnSpPr>
          <p:spPr>
            <a:xfrm flipH="1" flipV="1">
              <a:off x="1512432" y="3380292"/>
              <a:ext cx="682028" cy="34693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E303BF3F-FF5E-4C94-A919-74A5BF74F3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134" y="2689310"/>
              <a:ext cx="1382613" cy="813957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B84D3F1B-8D87-4B5F-B7C8-96B3AF1379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17502" y="2627047"/>
              <a:ext cx="1072506" cy="631395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1C02A947-5FE9-4484-8127-3479DB6CB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36377" y="3455346"/>
              <a:ext cx="1091985" cy="64286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0" name="图片 139">
              <a:extLst>
                <a:ext uri="{FF2B5EF4-FFF2-40B4-BE49-F238E27FC236}">
                  <a16:creationId xmlns:a16="http://schemas.microsoft.com/office/drawing/2014/main" id="{79D92E25-A12E-4421-B963-26DB35E86E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513" y="2927066"/>
              <a:ext cx="297615" cy="262216"/>
            </a:xfrm>
            <a:prstGeom prst="rect">
              <a:avLst/>
            </a:prstGeom>
          </p:spPr>
        </p:pic>
        <p:pic>
          <p:nvPicPr>
            <p:cNvPr id="141" name="图片 140">
              <a:extLst>
                <a:ext uri="{FF2B5EF4-FFF2-40B4-BE49-F238E27FC236}">
                  <a16:creationId xmlns:a16="http://schemas.microsoft.com/office/drawing/2014/main" id="{D970AD7F-755F-4CC1-8AB9-983DE0068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1017" y="2813781"/>
              <a:ext cx="297615" cy="262216"/>
            </a:xfrm>
            <a:prstGeom prst="rect">
              <a:avLst/>
            </a:prstGeom>
          </p:spPr>
        </p:pic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5C03F013-528A-49FA-86C6-9002A4FA9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3175" y="3544590"/>
              <a:ext cx="297615" cy="262216"/>
            </a:xfrm>
            <a:prstGeom prst="rect">
              <a:avLst/>
            </a:prstGeom>
          </p:spPr>
        </p:pic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5779A6CA-573F-4DA0-9A72-A985B3C27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43067" y="3675698"/>
              <a:ext cx="297615" cy="262216"/>
            </a:xfrm>
            <a:prstGeom prst="rect">
              <a:avLst/>
            </a:prstGeom>
          </p:spPr>
        </p:pic>
      </p:grpSp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9FF70579-44C5-4F8F-BBE5-122CFAF16C5F}"/>
              </a:ext>
            </a:extLst>
          </p:cNvPr>
          <p:cNvGrpSpPr>
            <a:grpSpLocks noChangeAspect="1"/>
          </p:cNvGrpSpPr>
          <p:nvPr/>
        </p:nvGrpSpPr>
        <p:grpSpPr>
          <a:xfrm>
            <a:off x="3132462" y="1499113"/>
            <a:ext cx="2448000" cy="1999063"/>
            <a:chOff x="3995999" y="1515681"/>
            <a:chExt cx="3058622" cy="2497700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C4048DF8-8DC0-439D-A8A9-A228C0D877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7208" y="2585506"/>
              <a:ext cx="1193533" cy="702643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BE3729EB-9BEA-470C-AEB6-735B6C9519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0038" y="2370491"/>
              <a:ext cx="1148405" cy="67607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6170CC69-276D-469B-9791-9E0802A14326}"/>
                </a:ext>
              </a:extLst>
            </p:cNvPr>
            <p:cNvGrpSpPr/>
            <p:nvPr/>
          </p:nvGrpSpPr>
          <p:grpSpPr>
            <a:xfrm>
              <a:off x="5679862" y="1515681"/>
              <a:ext cx="706368" cy="623817"/>
              <a:chOff x="5443680" y="2172830"/>
              <a:chExt cx="871103" cy="769300"/>
            </a:xfrm>
          </p:grpSpPr>
          <p:pic>
            <p:nvPicPr>
              <p:cNvPr id="173" name="图形 15">
                <a:extLst>
                  <a:ext uri="{FF2B5EF4-FFF2-40B4-BE49-F238E27FC236}">
                    <a16:creationId xmlns:a16="http://schemas.microsoft.com/office/drawing/2014/main" id="{EFA78802-BF54-4FD9-8646-E9CDE25C9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p:blipFill>
            <p:spPr>
              <a:xfrm>
                <a:off x="5791322" y="2172830"/>
                <a:ext cx="523461" cy="523461"/>
              </a:xfrm>
              <a:prstGeom prst="rect">
                <a:avLst/>
              </a:prstGeom>
            </p:spPr>
          </p:pic>
          <p:pic>
            <p:nvPicPr>
              <p:cNvPr id="174" name="图形 47">
                <a:extLst>
                  <a:ext uri="{FF2B5EF4-FFF2-40B4-BE49-F238E27FC236}">
                    <a16:creationId xmlns:a16="http://schemas.microsoft.com/office/drawing/2014/main" id="{35D10416-7AEA-4ACA-B1E8-4FFB81D927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5443680" y="2519835"/>
                <a:ext cx="770687" cy="422295"/>
              </a:xfrm>
              <a:prstGeom prst="rect">
                <a:avLst/>
              </a:prstGeom>
            </p:spPr>
          </p:pic>
        </p:grpSp>
        <p:pic>
          <p:nvPicPr>
            <p:cNvPr id="149" name="图形 58">
              <a:extLst>
                <a:ext uri="{FF2B5EF4-FFF2-40B4-BE49-F238E27FC236}">
                  <a16:creationId xmlns:a16="http://schemas.microsoft.com/office/drawing/2014/main" id="{21FC6AC4-7BEE-4B7B-97B3-DAB053A0CB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6411292" y="3211435"/>
              <a:ext cx="368503" cy="327558"/>
            </a:xfrm>
            <a:prstGeom prst="rect">
              <a:avLst/>
            </a:prstGeom>
          </p:spPr>
        </p:pic>
        <p:pic>
          <p:nvPicPr>
            <p:cNvPr id="150" name="图形 66">
              <a:extLst>
                <a:ext uri="{FF2B5EF4-FFF2-40B4-BE49-F238E27FC236}">
                  <a16:creationId xmlns:a16="http://schemas.microsoft.com/office/drawing/2014/main" id="{D32F58AA-EAAF-4162-9BF6-0C9E8D35E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5551334" y="2724908"/>
              <a:ext cx="397277" cy="353136"/>
            </a:xfrm>
            <a:prstGeom prst="rect">
              <a:avLst/>
            </a:prstGeom>
          </p:spPr>
        </p:pic>
        <p:pic>
          <p:nvPicPr>
            <p:cNvPr id="151" name="图形 68">
              <a:extLst>
                <a:ext uri="{FF2B5EF4-FFF2-40B4-BE49-F238E27FC236}">
                  <a16:creationId xmlns:a16="http://schemas.microsoft.com/office/drawing/2014/main" id="{4DCA5818-0DC3-46A8-AF41-900A835FD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6255863" y="2550817"/>
              <a:ext cx="347501" cy="339025"/>
            </a:xfrm>
            <a:prstGeom prst="rect">
              <a:avLst/>
            </a:prstGeom>
          </p:spPr>
        </p:pic>
        <p:pic>
          <p:nvPicPr>
            <p:cNvPr id="152" name="图形 82">
              <a:extLst>
                <a:ext uri="{FF2B5EF4-FFF2-40B4-BE49-F238E27FC236}">
                  <a16:creationId xmlns:a16="http://schemas.microsoft.com/office/drawing/2014/main" id="{FECD3246-CA24-46BC-9EF7-645344D4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16"/>
                </a:ext>
              </a:extLst>
            </a:blip>
            <a:stretch>
              <a:fillRect/>
            </a:stretch>
          </p:blipFill>
          <p:spPr>
            <a:xfrm>
              <a:off x="5356556" y="2279571"/>
              <a:ext cx="377410" cy="377410"/>
            </a:xfrm>
            <a:prstGeom prst="rect">
              <a:avLst/>
            </a:prstGeom>
          </p:spPr>
        </p:pic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423AA01E-1141-4149-99AF-030CB63DC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992" y="2086200"/>
              <a:ext cx="155409" cy="2348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7F7EC91A-FBBD-4E27-98CD-EDB33550B7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03894" y="2024533"/>
              <a:ext cx="157867" cy="5766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直接箭头连接符 154">
              <a:extLst>
                <a:ext uri="{FF2B5EF4-FFF2-40B4-BE49-F238E27FC236}">
                  <a16:creationId xmlns:a16="http://schemas.microsoft.com/office/drawing/2014/main" id="{2FB7B4AF-92AB-4602-8B75-CCEB0F36EB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5044" y="2101135"/>
              <a:ext cx="294533" cy="4136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直接箭头连接符 155">
              <a:extLst>
                <a:ext uri="{FF2B5EF4-FFF2-40B4-BE49-F238E27FC236}">
                  <a16:creationId xmlns:a16="http://schemas.microsoft.com/office/drawing/2014/main" id="{73A25D47-C5D1-4B05-9476-CFFCCC280A61}"/>
                </a:ext>
              </a:extLst>
            </p:cNvPr>
            <p:cNvCxnSpPr>
              <a:cxnSpLocks/>
              <a:stCxn id="230" idx="3"/>
              <a:endCxn id="229" idx="1"/>
            </p:cNvCxnSpPr>
            <p:nvPr/>
          </p:nvCxnSpPr>
          <p:spPr>
            <a:xfrm>
              <a:off x="5923824" y="2690064"/>
              <a:ext cx="256626" cy="625145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直接箭头连接符 156">
              <a:extLst>
                <a:ext uri="{FF2B5EF4-FFF2-40B4-BE49-F238E27FC236}">
                  <a16:creationId xmlns:a16="http://schemas.microsoft.com/office/drawing/2014/main" id="{E9F38CD0-CAE9-4F2E-B1EC-D97C138FC407}"/>
                </a:ext>
              </a:extLst>
            </p:cNvPr>
            <p:cNvCxnSpPr>
              <a:cxnSpLocks/>
              <a:endCxn id="226" idx="3"/>
            </p:cNvCxnSpPr>
            <p:nvPr/>
          </p:nvCxnSpPr>
          <p:spPr>
            <a:xfrm flipH="1" flipV="1">
              <a:off x="4851251" y="3331563"/>
              <a:ext cx="222762" cy="36979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E74328C4-955D-49F7-91A8-2A09F685B0DC}"/>
                </a:ext>
              </a:extLst>
            </p:cNvPr>
            <p:cNvCxnSpPr>
              <a:cxnSpLocks/>
              <a:stCxn id="226" idx="3"/>
            </p:cNvCxnSpPr>
            <p:nvPr/>
          </p:nvCxnSpPr>
          <p:spPr>
            <a:xfrm flipV="1">
              <a:off x="4851251" y="2709112"/>
              <a:ext cx="990165" cy="62245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86E2AB60-C5C8-4CC1-AC09-95C8964CDE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7350" y="2061818"/>
              <a:ext cx="1332511" cy="784461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21CB6CD1-F1EE-424B-9092-E8EB37462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85407" y="3140280"/>
              <a:ext cx="1069214" cy="62945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C7058216-4DD9-45E1-BD5F-9204B701162E}"/>
                </a:ext>
              </a:extLst>
            </p:cNvPr>
            <p:cNvGrpSpPr/>
            <p:nvPr/>
          </p:nvGrpSpPr>
          <p:grpSpPr>
            <a:xfrm>
              <a:off x="3995999" y="3005335"/>
              <a:ext cx="1033589" cy="608483"/>
              <a:chOff x="4673557" y="3323987"/>
              <a:chExt cx="1033589" cy="608483"/>
            </a:xfrm>
          </p:grpSpPr>
          <p:pic>
            <p:nvPicPr>
              <p:cNvPr id="170" name="图形 56">
                <a:extLst>
                  <a:ext uri="{FF2B5EF4-FFF2-40B4-BE49-F238E27FC236}">
                    <a16:creationId xmlns:a16="http://schemas.microsoft.com/office/drawing/2014/main" id="{190126AF-AEF2-4D0F-953A-F136789C47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4"/>
                  </a:ext>
                </a:extLst>
              </a:blip>
              <a:stretch>
                <a:fillRect/>
              </a:stretch>
            </p:blipFill>
            <p:spPr>
              <a:xfrm>
                <a:off x="4979668" y="3433796"/>
                <a:ext cx="354390" cy="345745"/>
              </a:xfrm>
              <a:prstGeom prst="rect">
                <a:avLst/>
              </a:prstGeom>
            </p:spPr>
          </p:pic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ECC3BF65-DB6E-4A39-B84A-1BFCA0C2C63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73557" y="3323987"/>
                <a:ext cx="1033589" cy="608483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grpSp>
          <p:nvGrpSpPr>
            <p:cNvPr id="164" name="组合 163">
              <a:extLst>
                <a:ext uri="{FF2B5EF4-FFF2-40B4-BE49-F238E27FC236}">
                  <a16:creationId xmlns:a16="http://schemas.microsoft.com/office/drawing/2014/main" id="{FD30028B-014D-4603-87E3-1CDC7E080124}"/>
                </a:ext>
              </a:extLst>
            </p:cNvPr>
            <p:cNvGrpSpPr/>
            <p:nvPr/>
          </p:nvGrpSpPr>
          <p:grpSpPr>
            <a:xfrm>
              <a:off x="4955141" y="3354171"/>
              <a:ext cx="1119755" cy="659210"/>
              <a:chOff x="5750863" y="3700145"/>
              <a:chExt cx="1119755" cy="659210"/>
            </a:xfrm>
          </p:grpSpPr>
          <p:pic>
            <p:nvPicPr>
              <p:cNvPr id="167" name="图形 86">
                <a:extLst>
                  <a:ext uri="{FF2B5EF4-FFF2-40B4-BE49-F238E27FC236}">
                    <a16:creationId xmlns:a16="http://schemas.microsoft.com/office/drawing/2014/main" id="{8DF8CE88-BE34-4FB0-9122-355BC905C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19"/>
                  </a:ext>
                </a:extLst>
              </a:blip>
              <a:stretch>
                <a:fillRect/>
              </a:stretch>
            </p:blipFill>
            <p:spPr>
              <a:xfrm>
                <a:off x="6139692" y="3836310"/>
                <a:ext cx="350908" cy="350909"/>
              </a:xfrm>
              <a:prstGeom prst="rect">
                <a:avLst/>
              </a:prstGeom>
            </p:spPr>
          </p:pic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138744A7-4469-42FB-B8EE-6831E685F58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50863" y="3700145"/>
                <a:ext cx="1119755" cy="659210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/>
              </a:p>
            </p:txBody>
          </p:sp>
        </p:grp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96DAD35F-6268-47B3-9970-4B05B6BEC958}"/>
                </a:ext>
              </a:extLst>
            </p:cNvPr>
            <p:cNvCxnSpPr>
              <a:cxnSpLocks/>
              <a:stCxn id="229" idx="1"/>
              <a:endCxn id="228" idx="3"/>
            </p:cNvCxnSpPr>
            <p:nvPr/>
          </p:nvCxnSpPr>
          <p:spPr>
            <a:xfrm flipH="1">
              <a:off x="5181972" y="3315209"/>
              <a:ext cx="998478" cy="436037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17" name="组合 216"/>
          <p:cNvGrpSpPr>
            <a:grpSpLocks noChangeAspect="1"/>
          </p:cNvGrpSpPr>
          <p:nvPr/>
        </p:nvGrpSpPr>
        <p:grpSpPr>
          <a:xfrm>
            <a:off x="6137092" y="1232423"/>
            <a:ext cx="2708049" cy="2461688"/>
            <a:chOff x="5558099" y="1246590"/>
            <a:chExt cx="3503164" cy="3184478"/>
          </a:xfrm>
        </p:grpSpPr>
        <p:pic>
          <p:nvPicPr>
            <p:cNvPr id="176" name="图形 6">
              <a:extLst>
                <a:ext uri="{FF2B5EF4-FFF2-40B4-BE49-F238E27FC236}">
                  <a16:creationId xmlns:a16="http://schemas.microsoft.com/office/drawing/2014/main" id="{D6EDFB55-62BC-4508-A496-C779256D2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8336303" y="2316940"/>
              <a:ext cx="413703" cy="356640"/>
            </a:xfrm>
            <a:prstGeom prst="rect">
              <a:avLst/>
            </a:prstGeom>
          </p:spPr>
        </p:pic>
        <p:pic>
          <p:nvPicPr>
            <p:cNvPr id="177" name="图形 8">
              <a:extLst>
                <a:ext uri="{FF2B5EF4-FFF2-40B4-BE49-F238E27FC236}">
                  <a16:creationId xmlns:a16="http://schemas.microsoft.com/office/drawing/2014/main" id="{720E8D6D-9274-4CDD-9D05-0A2246D42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6872801" y="3063770"/>
              <a:ext cx="419813" cy="419813"/>
            </a:xfrm>
            <a:prstGeom prst="rect">
              <a:avLst/>
            </a:prstGeom>
          </p:spPr>
        </p:pic>
        <p:pic>
          <p:nvPicPr>
            <p:cNvPr id="178" name="图形 10">
              <a:extLst>
                <a:ext uri="{FF2B5EF4-FFF2-40B4-BE49-F238E27FC236}">
                  <a16:creationId xmlns:a16="http://schemas.microsoft.com/office/drawing/2014/main" id="{BF359B31-C94C-49B5-9D8E-506CD4A3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6298134" y="2432970"/>
              <a:ext cx="445340" cy="445340"/>
            </a:xfrm>
            <a:prstGeom prst="rect">
              <a:avLst/>
            </a:prstGeom>
            <a:noFill/>
          </p:spPr>
        </p:pic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DD384793-F97F-4A1E-AADD-4D19120B16C2}"/>
                </a:ext>
              </a:extLst>
            </p:cNvPr>
            <p:cNvGrpSpPr/>
            <p:nvPr/>
          </p:nvGrpSpPr>
          <p:grpSpPr>
            <a:xfrm>
              <a:off x="6506477" y="1330929"/>
              <a:ext cx="650869" cy="620222"/>
              <a:chOff x="7602390" y="2012000"/>
              <a:chExt cx="770688" cy="734400"/>
            </a:xfrm>
          </p:grpSpPr>
          <p:pic>
            <p:nvPicPr>
              <p:cNvPr id="211" name="图形 45">
                <a:extLst>
                  <a:ext uri="{FF2B5EF4-FFF2-40B4-BE49-F238E27FC236}">
                    <a16:creationId xmlns:a16="http://schemas.microsoft.com/office/drawing/2014/main" id="{BE49F667-536A-460B-B6EB-371853D44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7"/>
                  </a:ext>
                </a:extLst>
              </a:blip>
              <a:stretch>
                <a:fillRect/>
              </a:stretch>
            </p:blipFill>
            <p:spPr>
              <a:xfrm rot="10800000">
                <a:off x="7758702" y="2249304"/>
                <a:ext cx="497096" cy="497096"/>
              </a:xfrm>
              <a:prstGeom prst="rect">
                <a:avLst/>
              </a:prstGeom>
            </p:spPr>
          </p:pic>
          <p:pic>
            <p:nvPicPr>
              <p:cNvPr id="212" name="图形 49">
                <a:extLst>
                  <a:ext uri="{FF2B5EF4-FFF2-40B4-BE49-F238E27FC236}">
                    <a16:creationId xmlns:a16="http://schemas.microsoft.com/office/drawing/2014/main" id="{B2D1BF27-CDB2-4676-BBCB-F7ABB17E5C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7602390" y="2012000"/>
                <a:ext cx="770688" cy="422296"/>
              </a:xfrm>
              <a:prstGeom prst="rect">
                <a:avLst/>
              </a:prstGeom>
            </p:spPr>
          </p:pic>
        </p:grpSp>
        <p:pic>
          <p:nvPicPr>
            <p:cNvPr id="180" name="图形 60">
              <a:extLst>
                <a:ext uri="{FF2B5EF4-FFF2-40B4-BE49-F238E27FC236}">
                  <a16:creationId xmlns:a16="http://schemas.microsoft.com/office/drawing/2014/main" id="{F207E5BA-37D9-46A7-A70E-AC842E9C1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7779016" y="2918531"/>
              <a:ext cx="442078" cy="442078"/>
            </a:xfrm>
            <a:prstGeom prst="rect">
              <a:avLst/>
            </a:prstGeom>
          </p:spPr>
        </p:pic>
        <p:pic>
          <p:nvPicPr>
            <p:cNvPr id="181" name="图形 84">
              <a:extLst>
                <a:ext uri="{FF2B5EF4-FFF2-40B4-BE49-F238E27FC236}">
                  <a16:creationId xmlns:a16="http://schemas.microsoft.com/office/drawing/2014/main" id="{5EE3BDC2-D6E2-4FB0-A66E-8DE37E69C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1"/>
                </a:ext>
              </a:extLst>
            </a:blip>
            <a:stretch>
              <a:fillRect/>
            </a:stretch>
          </p:blipFill>
          <p:spPr>
            <a:xfrm>
              <a:off x="7148691" y="2453643"/>
              <a:ext cx="287107" cy="287107"/>
            </a:xfrm>
            <a:prstGeom prst="rect">
              <a:avLst/>
            </a:prstGeom>
          </p:spPr>
        </p:pic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2D851B6F-ABAF-4527-8529-913B1EA9725B}"/>
                </a:ext>
              </a:extLst>
            </p:cNvPr>
            <p:cNvCxnSpPr>
              <a:cxnSpLocks/>
              <a:stCxn id="178" idx="0"/>
            </p:cNvCxnSpPr>
            <p:nvPr/>
          </p:nvCxnSpPr>
          <p:spPr>
            <a:xfrm flipV="1">
              <a:off x="6520804" y="1848622"/>
              <a:ext cx="155103" cy="584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D7F00E41-EC26-4344-80CA-926EF8BE4CA1}"/>
                </a:ext>
              </a:extLst>
            </p:cNvPr>
            <p:cNvCxnSpPr>
              <a:cxnSpLocks/>
              <a:endCxn id="211" idx="0"/>
            </p:cNvCxnSpPr>
            <p:nvPr/>
          </p:nvCxnSpPr>
          <p:spPr>
            <a:xfrm flipH="1" flipV="1">
              <a:off x="6848393" y="1951151"/>
              <a:ext cx="355814" cy="465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4" name="直接箭头连接符 183">
              <a:extLst>
                <a:ext uri="{FF2B5EF4-FFF2-40B4-BE49-F238E27FC236}">
                  <a16:creationId xmlns:a16="http://schemas.microsoft.com/office/drawing/2014/main" id="{339F3C61-B3C6-4F65-8B04-D21D6135D976}"/>
                </a:ext>
              </a:extLst>
            </p:cNvPr>
            <p:cNvCxnSpPr>
              <a:cxnSpLocks/>
              <a:stCxn id="240" idx="0"/>
              <a:endCxn id="239" idx="1"/>
            </p:cNvCxnSpPr>
            <p:nvPr/>
          </p:nvCxnSpPr>
          <p:spPr>
            <a:xfrm flipV="1">
              <a:off x="6574870" y="3760537"/>
              <a:ext cx="751961" cy="24248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5" name="直接箭头连接符 184">
              <a:extLst>
                <a:ext uri="{FF2B5EF4-FFF2-40B4-BE49-F238E27FC236}">
                  <a16:creationId xmlns:a16="http://schemas.microsoft.com/office/drawing/2014/main" id="{0FEAED11-26BF-48B6-947E-8CBC0EDDC18A}"/>
                </a:ext>
              </a:extLst>
            </p:cNvPr>
            <p:cNvCxnSpPr>
              <a:cxnSpLocks/>
              <a:stCxn id="239" idx="0"/>
            </p:cNvCxnSpPr>
            <p:nvPr/>
          </p:nvCxnSpPr>
          <p:spPr>
            <a:xfrm flipV="1">
              <a:off x="7396686" y="3235361"/>
              <a:ext cx="194862" cy="45532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9D69E9AB-EDC1-4909-AD9B-68EBC6511377}"/>
                </a:ext>
              </a:extLst>
            </p:cNvPr>
            <p:cNvCxnSpPr>
              <a:cxnSpLocks/>
              <a:stCxn id="250" idx="0"/>
              <a:endCxn id="249" idx="1"/>
            </p:cNvCxnSpPr>
            <p:nvPr/>
          </p:nvCxnSpPr>
          <p:spPr>
            <a:xfrm flipV="1">
              <a:off x="7618096" y="2546694"/>
              <a:ext cx="539961" cy="58651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7" name="直接箭头连接符 186">
              <a:extLst>
                <a:ext uri="{FF2B5EF4-FFF2-40B4-BE49-F238E27FC236}">
                  <a16:creationId xmlns:a16="http://schemas.microsoft.com/office/drawing/2014/main" id="{806C50FB-7CF7-4007-881C-13254CDAF5BD}"/>
                </a:ext>
              </a:extLst>
            </p:cNvPr>
            <p:cNvCxnSpPr>
              <a:cxnSpLocks/>
              <a:stCxn id="242" idx="1"/>
              <a:endCxn id="201" idx="7"/>
            </p:cNvCxnSpPr>
            <p:nvPr/>
          </p:nvCxnSpPr>
          <p:spPr>
            <a:xfrm flipH="1">
              <a:off x="6534379" y="2640269"/>
              <a:ext cx="375485" cy="773961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F7E75287-49C0-4A0A-919C-040ACFFEBBA9}"/>
                </a:ext>
              </a:extLst>
            </p:cNvPr>
            <p:cNvCxnSpPr>
              <a:cxnSpLocks/>
              <a:stCxn id="249" idx="1"/>
            </p:cNvCxnSpPr>
            <p:nvPr/>
          </p:nvCxnSpPr>
          <p:spPr>
            <a:xfrm flipH="1">
              <a:off x="6985838" y="2546694"/>
              <a:ext cx="1172219" cy="61004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CCFCB5D2-98B1-4970-9285-F02249F03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27056" y="2242134"/>
              <a:ext cx="1252802" cy="737536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4ED1B052-D984-4FBD-8696-0620CD25FF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43648" y="2264641"/>
              <a:ext cx="1028304" cy="60537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DBF7B2D5-62AF-42EF-8221-4A3468815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34805" y="2202528"/>
              <a:ext cx="1126454" cy="663154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03BA0636-4502-433E-A18F-A761437951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1279" y="2858532"/>
              <a:ext cx="1187578" cy="69913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A7F152C4-6459-4F6F-A5E4-ADDD60F354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9976" y="2779433"/>
              <a:ext cx="1252262" cy="737218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grpSp>
          <p:nvGrpSpPr>
            <p:cNvPr id="197" name="组合 196">
              <a:extLst>
                <a:ext uri="{FF2B5EF4-FFF2-40B4-BE49-F238E27FC236}">
                  <a16:creationId xmlns:a16="http://schemas.microsoft.com/office/drawing/2014/main" id="{85BC92DC-E7FB-4A98-83EA-1407760EA3B0}"/>
                </a:ext>
              </a:extLst>
            </p:cNvPr>
            <p:cNvGrpSpPr/>
            <p:nvPr/>
          </p:nvGrpSpPr>
          <p:grpSpPr>
            <a:xfrm>
              <a:off x="6411094" y="3915273"/>
              <a:ext cx="876146" cy="515795"/>
              <a:chOff x="8192893" y="3883403"/>
              <a:chExt cx="876146" cy="515795"/>
            </a:xfrm>
          </p:grpSpPr>
          <p:sp>
            <p:nvSpPr>
              <p:cNvPr id="208" name="椭圆 207">
                <a:extLst>
                  <a:ext uri="{FF2B5EF4-FFF2-40B4-BE49-F238E27FC236}">
                    <a16:creationId xmlns:a16="http://schemas.microsoft.com/office/drawing/2014/main" id="{561EB464-71BF-41E3-8C4A-5D3D5CB4EA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92893" y="3883403"/>
                <a:ext cx="876146" cy="515795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9" name="图形 70">
                <a:extLst>
                  <a:ext uri="{FF2B5EF4-FFF2-40B4-BE49-F238E27FC236}">
                    <a16:creationId xmlns:a16="http://schemas.microsoft.com/office/drawing/2014/main" id="{8B0CE81A-F085-4184-A421-7D751FF8E0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1"/>
                  </a:ext>
                </a:extLst>
              </a:blip>
              <a:stretch>
                <a:fillRect/>
              </a:stretch>
            </p:blipFill>
            <p:spPr>
              <a:xfrm>
                <a:off x="8560464" y="3967942"/>
                <a:ext cx="266407" cy="266407"/>
              </a:xfrm>
              <a:prstGeom prst="rect">
                <a:avLst/>
              </a:prstGeom>
            </p:spPr>
          </p:pic>
        </p:grpSp>
        <p:grpSp>
          <p:nvGrpSpPr>
            <p:cNvPr id="198" name="组合 197">
              <a:extLst>
                <a:ext uri="{FF2B5EF4-FFF2-40B4-BE49-F238E27FC236}">
                  <a16:creationId xmlns:a16="http://schemas.microsoft.com/office/drawing/2014/main" id="{42BBD868-B056-4A59-B562-6E0A4A7D42DA}"/>
                </a:ext>
              </a:extLst>
            </p:cNvPr>
            <p:cNvGrpSpPr/>
            <p:nvPr/>
          </p:nvGrpSpPr>
          <p:grpSpPr>
            <a:xfrm>
              <a:off x="7183997" y="3531859"/>
              <a:ext cx="1113770" cy="655686"/>
              <a:chOff x="8633094" y="3287456"/>
              <a:chExt cx="1113770" cy="655686"/>
            </a:xfrm>
          </p:grpSpPr>
          <p:pic>
            <p:nvPicPr>
              <p:cNvPr id="205" name="图形 64">
                <a:extLst>
                  <a:ext uri="{FF2B5EF4-FFF2-40B4-BE49-F238E27FC236}">
                    <a16:creationId xmlns:a16="http://schemas.microsoft.com/office/drawing/2014/main" id="{1A213304-7944-45D5-9D5C-E00E0D9577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1"/>
                  </a:ext>
                </a:extLst>
              </a:blip>
              <a:stretch>
                <a:fillRect/>
              </a:stretch>
            </p:blipFill>
            <p:spPr>
              <a:xfrm>
                <a:off x="9013689" y="3444747"/>
                <a:ext cx="413703" cy="356640"/>
              </a:xfrm>
              <a:prstGeom prst="rect">
                <a:avLst/>
              </a:prstGeom>
            </p:spPr>
          </p:pic>
          <p:sp>
            <p:nvSpPr>
              <p:cNvPr id="206" name="椭圆 205">
                <a:extLst>
                  <a:ext uri="{FF2B5EF4-FFF2-40B4-BE49-F238E27FC236}">
                    <a16:creationId xmlns:a16="http://schemas.microsoft.com/office/drawing/2014/main" id="{41F912B1-F4F4-44CA-8CB4-18F5F7C365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633094" y="3287456"/>
                <a:ext cx="1113770" cy="65568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9" name="组合 198">
              <a:extLst>
                <a:ext uri="{FF2B5EF4-FFF2-40B4-BE49-F238E27FC236}">
                  <a16:creationId xmlns:a16="http://schemas.microsoft.com/office/drawing/2014/main" id="{B0C95057-14F5-466E-AA0F-2A27BF2B0155}"/>
                </a:ext>
              </a:extLst>
            </p:cNvPr>
            <p:cNvGrpSpPr/>
            <p:nvPr/>
          </p:nvGrpSpPr>
          <p:grpSpPr>
            <a:xfrm>
              <a:off x="5558099" y="3315620"/>
              <a:ext cx="1143783" cy="687398"/>
              <a:chOff x="7510130" y="3242543"/>
              <a:chExt cx="1143783" cy="687398"/>
            </a:xfrm>
          </p:grpSpPr>
          <p:sp>
            <p:nvSpPr>
              <p:cNvPr id="201" name="椭圆 200">
                <a:extLst>
                  <a:ext uri="{FF2B5EF4-FFF2-40B4-BE49-F238E27FC236}">
                    <a16:creationId xmlns:a16="http://schemas.microsoft.com/office/drawing/2014/main" id="{C7A11F91-EB8D-4D27-A4FA-A0F4BFCC22E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10130" y="3242543"/>
                <a:ext cx="1143783" cy="673356"/>
              </a:xfrm>
              <a:prstGeom prst="ellipse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02" name="图形 62">
                <a:extLst>
                  <a:ext uri="{FF2B5EF4-FFF2-40B4-BE49-F238E27FC236}">
                    <a16:creationId xmlns:a16="http://schemas.microsoft.com/office/drawing/2014/main" id="{2B5912EB-EC0F-45E2-8BB0-28738B2DF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23"/>
                  </a:ext>
                </a:extLst>
              </a:blip>
              <a:stretch>
                <a:fillRect/>
              </a:stretch>
            </p:blipFill>
            <p:spPr>
              <a:xfrm>
                <a:off x="7837163" y="3381574"/>
                <a:ext cx="419813" cy="419813"/>
              </a:xfrm>
              <a:prstGeom prst="rect">
                <a:avLst/>
              </a:prstGeom>
            </p:spPr>
          </p:pic>
          <p:cxnSp>
            <p:nvCxnSpPr>
              <p:cNvPr id="203" name="直接箭头连接符 202">
                <a:extLst>
                  <a:ext uri="{FF2B5EF4-FFF2-40B4-BE49-F238E27FC236}">
                    <a16:creationId xmlns:a16="http://schemas.microsoft.com/office/drawing/2014/main" id="{2E4D2E79-C74A-4516-9822-B4A8E52E44F2}"/>
                  </a:ext>
                </a:extLst>
              </p:cNvPr>
              <p:cNvCxnSpPr>
                <a:cxnSpLocks/>
                <a:stCxn id="241" idx="2"/>
                <a:endCxn id="240" idx="0"/>
              </p:cNvCxnSpPr>
              <p:nvPr/>
            </p:nvCxnSpPr>
            <p:spPr>
              <a:xfrm>
                <a:off x="8464629" y="3462261"/>
                <a:ext cx="62272" cy="46768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00" name="直接连接符 199">
              <a:extLst>
                <a:ext uri="{FF2B5EF4-FFF2-40B4-BE49-F238E27FC236}">
                  <a16:creationId xmlns:a16="http://schemas.microsoft.com/office/drawing/2014/main" id="{F158598E-10E3-4168-A965-E275B9DFC3FE}"/>
                </a:ext>
              </a:extLst>
            </p:cNvPr>
            <p:cNvCxnSpPr>
              <a:cxnSpLocks/>
              <a:stCxn id="212" idx="3"/>
            </p:cNvCxnSpPr>
            <p:nvPr/>
          </p:nvCxnSpPr>
          <p:spPr>
            <a:xfrm>
              <a:off x="7157346" y="1509250"/>
              <a:ext cx="478680" cy="104092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13" name="组合 212">
              <a:extLst>
                <a:ext uri="{FF2B5EF4-FFF2-40B4-BE49-F238E27FC236}">
                  <a16:creationId xmlns:a16="http://schemas.microsoft.com/office/drawing/2014/main" id="{E2D1AA1A-0183-45C4-9D40-C3C4BB884176}"/>
                </a:ext>
              </a:extLst>
            </p:cNvPr>
            <p:cNvGrpSpPr/>
            <p:nvPr/>
          </p:nvGrpSpPr>
          <p:grpSpPr>
            <a:xfrm>
              <a:off x="7396689" y="1246590"/>
              <a:ext cx="1664574" cy="914078"/>
              <a:chOff x="10869435" y="-81179"/>
              <a:chExt cx="1334157" cy="1093570"/>
            </a:xfrm>
          </p:grpSpPr>
          <p:pic>
            <p:nvPicPr>
              <p:cNvPr id="214" name="图形 274">
                <a:extLst>
                  <a:ext uri="{FF2B5EF4-FFF2-40B4-BE49-F238E27FC236}">
                    <a16:creationId xmlns:a16="http://schemas.microsoft.com/office/drawing/2014/main" id="{9DB5BEA7-A37B-4995-9F27-66A8BB75C6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4"/>
                  </a:ext>
                </a:extLst>
              </a:blip>
              <a:stretch>
                <a:fillRect/>
              </a:stretch>
            </p:blipFill>
            <p:spPr>
              <a:xfrm>
                <a:off x="10869435" y="-81179"/>
                <a:ext cx="1334157" cy="1093570"/>
              </a:xfrm>
              <a:prstGeom prst="rect">
                <a:avLst/>
              </a:prstGeom>
            </p:spPr>
          </p:pic>
          <p:pic>
            <p:nvPicPr>
              <p:cNvPr id="215" name="图形 270">
                <a:extLst>
                  <a:ext uri="{FF2B5EF4-FFF2-40B4-BE49-F238E27FC236}">
                    <a16:creationId xmlns:a16="http://schemas.microsoft.com/office/drawing/2014/main" id="{758983C1-3A52-477C-99D2-083B70374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5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36"/>
                  </a:ext>
                </a:extLst>
              </a:blip>
              <a:stretch>
                <a:fillRect/>
              </a:stretch>
            </p:blipFill>
            <p:spPr>
              <a:xfrm>
                <a:off x="11450645" y="570575"/>
                <a:ext cx="282010" cy="282010"/>
              </a:xfrm>
              <a:prstGeom prst="rect">
                <a:avLst/>
              </a:prstGeom>
            </p:spPr>
          </p:pic>
          <p:sp>
            <p:nvSpPr>
              <p:cNvPr id="216" name="文本框 215">
                <a:extLst>
                  <a:ext uri="{FF2B5EF4-FFF2-40B4-BE49-F238E27FC236}">
                    <a16:creationId xmlns:a16="http://schemas.microsoft.com/office/drawing/2014/main" id="{2374FCFE-020F-4F06-8BC8-FC01DFC4622B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104814" y="229772"/>
                <a:ext cx="992063" cy="404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Edge cloud</a:t>
                </a:r>
                <a:endParaRPr lang="zh-CN" altLang="en-US" sz="11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219" name="文本框 218"/>
          <p:cNvSpPr txBox="1"/>
          <p:nvPr/>
        </p:nvSpPr>
        <p:spPr>
          <a:xfrm>
            <a:off x="3501246" y="3730893"/>
            <a:ext cx="2045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Surveillance &amp; Monitor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6803387" y="3742990"/>
            <a:ext cx="136608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Edge computing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矩形 220"/>
          <p:cNvSpPr/>
          <p:nvPr/>
        </p:nvSpPr>
        <p:spPr>
          <a:xfrm>
            <a:off x="791760" y="3707060"/>
            <a:ext cx="12795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2" name="图片 22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64" y="2741977"/>
            <a:ext cx="108000" cy="108000"/>
          </a:xfrm>
          <a:prstGeom prst="rect">
            <a:avLst/>
          </a:prstGeom>
        </p:spPr>
      </p:pic>
      <p:pic>
        <p:nvPicPr>
          <p:cNvPr id="224" name="图片 223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090" y="2419574"/>
            <a:ext cx="108000" cy="108000"/>
          </a:xfrm>
          <a:prstGeom prst="rect">
            <a:avLst/>
          </a:prstGeom>
        </p:spPr>
      </p:pic>
      <p:pic>
        <p:nvPicPr>
          <p:cNvPr id="225" name="图片 224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389" y="3052107"/>
            <a:ext cx="108000" cy="108000"/>
          </a:xfrm>
          <a:prstGeom prst="rect">
            <a:avLst/>
          </a:prstGeom>
        </p:spPr>
      </p:pic>
      <p:pic>
        <p:nvPicPr>
          <p:cNvPr id="226" name="图片 225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8972" y="2898475"/>
            <a:ext cx="108000" cy="108000"/>
          </a:xfrm>
          <a:prstGeom prst="rect">
            <a:avLst/>
          </a:prstGeom>
        </p:spPr>
      </p:pic>
      <p:pic>
        <p:nvPicPr>
          <p:cNvPr id="228" name="图片 227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668" y="3234373"/>
            <a:ext cx="108000" cy="108000"/>
          </a:xfrm>
          <a:prstGeom prst="rect">
            <a:avLst/>
          </a:prstGeom>
        </p:spPr>
      </p:pic>
      <p:pic>
        <p:nvPicPr>
          <p:cNvPr id="229" name="图片 22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810" y="2885386"/>
            <a:ext cx="108000" cy="108000"/>
          </a:xfrm>
          <a:prstGeom prst="rect">
            <a:avLst/>
          </a:prstGeom>
        </p:spPr>
      </p:pic>
      <p:pic>
        <p:nvPicPr>
          <p:cNvPr id="230" name="图片 22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86" y="2400028"/>
            <a:ext cx="78031" cy="78031"/>
          </a:xfrm>
          <a:prstGeom prst="rect">
            <a:avLst/>
          </a:prstGeom>
        </p:spPr>
      </p:pic>
      <p:pic>
        <p:nvPicPr>
          <p:cNvPr id="239" name="图片 23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374" y="3121772"/>
            <a:ext cx="108000" cy="108000"/>
          </a:xfrm>
          <a:prstGeom prst="rect">
            <a:avLst/>
          </a:prstGeom>
        </p:spPr>
      </p:pic>
      <p:pic>
        <p:nvPicPr>
          <p:cNvPr id="240" name="图片 23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086" y="3363216"/>
            <a:ext cx="108000" cy="108000"/>
          </a:xfrm>
          <a:prstGeom prst="rect">
            <a:avLst/>
          </a:prstGeom>
        </p:spPr>
      </p:pic>
      <p:pic>
        <p:nvPicPr>
          <p:cNvPr id="241" name="图片 240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948" y="2893687"/>
            <a:ext cx="108000" cy="108000"/>
          </a:xfrm>
          <a:prstGeom prst="rect">
            <a:avLst/>
          </a:prstGeom>
        </p:spPr>
      </p:pic>
      <p:pic>
        <p:nvPicPr>
          <p:cNvPr id="242" name="图片 241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046" y="2255775"/>
            <a:ext cx="108000" cy="108000"/>
          </a:xfrm>
          <a:prstGeom prst="rect">
            <a:avLst/>
          </a:prstGeom>
        </p:spPr>
      </p:pic>
      <p:pic>
        <p:nvPicPr>
          <p:cNvPr id="249" name="图片 248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936" y="2183439"/>
            <a:ext cx="108000" cy="108000"/>
          </a:xfrm>
          <a:prstGeom prst="rect">
            <a:avLst/>
          </a:prstGeom>
        </p:spPr>
      </p:pic>
      <p:pic>
        <p:nvPicPr>
          <p:cNvPr id="250" name="图片 249"/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30" y="2690830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1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Energy consumption problem of UAVs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02024" y="1219444"/>
            <a:ext cx="4482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66A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Limited energy supply on board</a:t>
            </a:r>
          </a:p>
        </p:txBody>
      </p:sp>
      <p:sp>
        <p:nvSpPr>
          <p:cNvPr id="31" name="矩形 30"/>
          <p:cNvSpPr/>
          <p:nvPr/>
        </p:nvSpPr>
        <p:spPr>
          <a:xfrm>
            <a:off x="402024" y="2207361"/>
            <a:ext cx="5833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Related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flight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energy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consumption models</a:t>
            </a:r>
          </a:p>
        </p:txBody>
      </p:sp>
      <p:grpSp>
        <p:nvGrpSpPr>
          <p:cNvPr id="32" name="Group 26">
            <a:extLst>
              <a:ext uri="{FF2B5EF4-FFF2-40B4-BE49-F238E27FC236}">
                <a16:creationId xmlns:a16="http://schemas.microsoft.com/office/drawing/2014/main" id="{D5F6A909-D579-5945-B630-D045E1C9E290}"/>
              </a:ext>
            </a:extLst>
          </p:cNvPr>
          <p:cNvGrpSpPr>
            <a:grpSpLocks noChangeAspect="1"/>
          </p:cNvGrpSpPr>
          <p:nvPr/>
        </p:nvGrpSpPr>
        <p:grpSpPr>
          <a:xfrm>
            <a:off x="1545182" y="2620384"/>
            <a:ext cx="2196000" cy="714670"/>
            <a:chOff x="573259" y="4494818"/>
            <a:chExt cx="3135141" cy="1020308"/>
          </a:xfrm>
        </p:grpSpPr>
        <p:grpSp>
          <p:nvGrpSpPr>
            <p:cNvPr id="33" name="Group 13">
              <a:extLst>
                <a:ext uri="{FF2B5EF4-FFF2-40B4-BE49-F238E27FC236}">
                  <a16:creationId xmlns:a16="http://schemas.microsoft.com/office/drawing/2014/main" id="{CB41AFFD-5488-4548-A85F-2838BA4A1C6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3259" y="4494818"/>
              <a:ext cx="1445512" cy="1020308"/>
              <a:chOff x="997713" y="3303046"/>
              <a:chExt cx="2769155" cy="1817594"/>
            </a:xfrm>
          </p:grpSpPr>
          <p:pic>
            <p:nvPicPr>
              <p:cNvPr id="36" name="Picture 14">
                <a:extLst>
                  <a:ext uri="{FF2B5EF4-FFF2-40B4-BE49-F238E27FC236}">
                    <a16:creationId xmlns:a16="http://schemas.microsoft.com/office/drawing/2014/main" id="{26715317-7216-D141-83BC-5E07E4072E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25721" b="24893"/>
              <a:stretch/>
            </p:blipFill>
            <p:spPr>
              <a:xfrm>
                <a:off x="997713" y="3753078"/>
                <a:ext cx="2769155" cy="1367562"/>
              </a:xfrm>
              <a:prstGeom prst="rect">
                <a:avLst/>
              </a:prstGeom>
            </p:spPr>
          </p:pic>
          <p:sp>
            <p:nvSpPr>
              <p:cNvPr id="37" name="Arc 15">
                <a:extLst>
                  <a:ext uri="{FF2B5EF4-FFF2-40B4-BE49-F238E27FC236}">
                    <a16:creationId xmlns:a16="http://schemas.microsoft.com/office/drawing/2014/main" id="{3E423A7C-3C3B-F64E-BCD3-959F8207DC34}"/>
                  </a:ext>
                </a:extLst>
              </p:cNvPr>
              <p:cNvSpPr/>
              <p:nvPr/>
            </p:nvSpPr>
            <p:spPr bwMode="auto">
              <a:xfrm rot="5400000">
                <a:off x="1722155" y="3605927"/>
                <a:ext cx="1319605" cy="1127414"/>
              </a:xfrm>
              <a:prstGeom prst="arc">
                <a:avLst>
                  <a:gd name="adj1" fmla="val 20153632"/>
                  <a:gd name="adj2" fmla="val 1412427"/>
                </a:avLst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38" name="Arc 16">
                <a:extLst>
                  <a:ext uri="{FF2B5EF4-FFF2-40B4-BE49-F238E27FC236}">
                    <a16:creationId xmlns:a16="http://schemas.microsoft.com/office/drawing/2014/main" id="{B77438F9-08CD-014C-B96F-90B1ACE768F5}"/>
                  </a:ext>
                </a:extLst>
              </p:cNvPr>
              <p:cNvSpPr/>
              <p:nvPr/>
            </p:nvSpPr>
            <p:spPr bwMode="auto">
              <a:xfrm rot="5400000">
                <a:off x="1518084" y="3442153"/>
                <a:ext cx="1700904" cy="1422689"/>
              </a:xfrm>
              <a:prstGeom prst="arc">
                <a:avLst>
                  <a:gd name="adj1" fmla="val 20153632"/>
                  <a:gd name="adj2" fmla="val 1412427"/>
                </a:avLst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ea"/>
                </a:endParaRPr>
              </a:p>
            </p:txBody>
          </p:sp>
          <p:sp>
            <p:nvSpPr>
              <p:cNvPr id="39" name="Arc 17">
                <a:extLst>
                  <a:ext uri="{FF2B5EF4-FFF2-40B4-BE49-F238E27FC236}">
                    <a16:creationId xmlns:a16="http://schemas.microsoft.com/office/drawing/2014/main" id="{67ADB60A-4423-7543-99D0-6242745B9D9C}"/>
                  </a:ext>
                </a:extLst>
              </p:cNvPr>
              <p:cNvSpPr/>
              <p:nvPr/>
            </p:nvSpPr>
            <p:spPr bwMode="auto">
              <a:xfrm rot="5400000">
                <a:off x="1891887" y="3764596"/>
                <a:ext cx="980141" cy="805295"/>
              </a:xfrm>
              <a:prstGeom prst="arc">
                <a:avLst>
                  <a:gd name="adj1" fmla="val 20153632"/>
                  <a:gd name="adj2" fmla="val 1412427"/>
                </a:avLst>
              </a:prstGeom>
              <a:ln w="57150">
                <a:solidFill>
                  <a:schemeClr val="tx2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>
                  <a:latin typeface="+mn-ea"/>
                </a:endParaRPr>
              </a:p>
            </p:txBody>
          </p:sp>
        </p:grp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91BFB273-48E6-DA41-8478-D92D7D3E16C7}"/>
                </a:ext>
              </a:extLst>
            </p:cNvPr>
            <p:cNvSpPr/>
            <p:nvPr/>
          </p:nvSpPr>
          <p:spPr>
            <a:xfrm>
              <a:off x="1676400" y="4885267"/>
              <a:ext cx="2032000" cy="457292"/>
            </a:xfrm>
            <a:custGeom>
              <a:avLst/>
              <a:gdLst>
                <a:gd name="connsiteX0" fmla="*/ 0 w 2032000"/>
                <a:gd name="connsiteY0" fmla="*/ 313266 h 457292"/>
                <a:gd name="connsiteX1" fmla="*/ 1032933 w 2032000"/>
                <a:gd name="connsiteY1" fmla="*/ 42333 h 457292"/>
                <a:gd name="connsiteX2" fmla="*/ 1566333 w 2032000"/>
                <a:gd name="connsiteY2" fmla="*/ 457200 h 457292"/>
                <a:gd name="connsiteX3" fmla="*/ 2032000 w 2032000"/>
                <a:gd name="connsiteY3" fmla="*/ 0 h 457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2000" h="457292">
                  <a:moveTo>
                    <a:pt x="0" y="313266"/>
                  </a:moveTo>
                  <a:cubicBezTo>
                    <a:pt x="385939" y="165805"/>
                    <a:pt x="771878" y="18344"/>
                    <a:pt x="1032933" y="42333"/>
                  </a:cubicBezTo>
                  <a:cubicBezTo>
                    <a:pt x="1293988" y="66322"/>
                    <a:pt x="1399822" y="464255"/>
                    <a:pt x="1566333" y="457200"/>
                  </a:cubicBezTo>
                  <a:cubicBezTo>
                    <a:pt x="1732844" y="450145"/>
                    <a:pt x="1882422" y="225072"/>
                    <a:pt x="20320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  <a:headEnd type="none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24">
              <a:extLst>
                <a:ext uri="{FF2B5EF4-FFF2-40B4-BE49-F238E27FC236}">
                  <a16:creationId xmlns:a16="http://schemas.microsoft.com/office/drawing/2014/main" id="{C5813E90-D21D-6541-8C06-BBF43273FDC5}"/>
                </a:ext>
              </a:extLst>
            </p:cNvPr>
            <p:cNvSpPr txBox="1"/>
            <p:nvPr/>
          </p:nvSpPr>
          <p:spPr>
            <a:xfrm>
              <a:off x="1847381" y="4986741"/>
              <a:ext cx="1515913" cy="439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Trajectory</a:t>
              </a:r>
            </a:p>
          </p:txBody>
        </p:sp>
      </p:grpSp>
      <p:sp>
        <p:nvSpPr>
          <p:cNvPr id="47" name="矩形 46"/>
          <p:cNvSpPr/>
          <p:nvPr/>
        </p:nvSpPr>
        <p:spPr>
          <a:xfrm>
            <a:off x="1545326" y="3267644"/>
            <a:ext cx="24625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distance-related energy model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1545182" y="4371656"/>
            <a:ext cx="25218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duration-related energy model </a:t>
            </a:r>
          </a:p>
        </p:txBody>
      </p:sp>
      <p:sp>
        <p:nvSpPr>
          <p:cNvPr id="49" name="矩形 48"/>
          <p:cNvSpPr/>
          <p:nvPr/>
        </p:nvSpPr>
        <p:spPr>
          <a:xfrm>
            <a:off x="5107372" y="3503083"/>
            <a:ext cx="34179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simple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</a:t>
            </a:r>
            <a:r>
              <a:rPr lang="zh-CN" alt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accurate</a:t>
            </a:r>
          </a:p>
        </p:txBody>
      </p:sp>
      <p:sp>
        <p:nvSpPr>
          <p:cNvPr id="51" name="矩形 50"/>
          <p:cNvSpPr/>
          <p:nvPr/>
        </p:nvSpPr>
        <p:spPr>
          <a:xfrm>
            <a:off x="402024" y="1724130"/>
            <a:ext cx="65696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Flight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1000 times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communication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power</a:t>
            </a:r>
          </a:p>
        </p:txBody>
      </p:sp>
      <p:grpSp>
        <p:nvGrpSpPr>
          <p:cNvPr id="53" name="组合 52"/>
          <p:cNvGrpSpPr/>
          <p:nvPr/>
        </p:nvGrpSpPr>
        <p:grpSpPr>
          <a:xfrm>
            <a:off x="2176104" y="3537161"/>
            <a:ext cx="1260000" cy="946508"/>
            <a:chOff x="1573100" y="3266504"/>
            <a:chExt cx="1260000" cy="946508"/>
          </a:xfrm>
        </p:grpSpPr>
        <p:grpSp>
          <p:nvGrpSpPr>
            <p:cNvPr id="40" name="Group 35">
              <a:extLst>
                <a:ext uri="{FF2B5EF4-FFF2-40B4-BE49-F238E27FC236}">
                  <a16:creationId xmlns:a16="http://schemas.microsoft.com/office/drawing/2014/main" id="{72A7FFFB-2A0C-514A-BD78-B3C175AB3AD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73100" y="3266504"/>
              <a:ext cx="1260000" cy="886827"/>
              <a:chOff x="5706536" y="4347928"/>
              <a:chExt cx="1928211" cy="1357136"/>
            </a:xfrm>
          </p:grpSpPr>
          <p:grpSp>
            <p:nvGrpSpPr>
              <p:cNvPr id="41" name="Group 28">
                <a:extLst>
                  <a:ext uri="{FF2B5EF4-FFF2-40B4-BE49-F238E27FC236}">
                    <a16:creationId xmlns:a16="http://schemas.microsoft.com/office/drawing/2014/main" id="{03C0C61F-3EA6-414D-84A2-7DC785EDD9DE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706536" y="4347928"/>
                <a:ext cx="1445512" cy="1020308"/>
                <a:chOff x="997713" y="3303046"/>
                <a:chExt cx="2769155" cy="1817594"/>
              </a:xfrm>
            </p:grpSpPr>
            <p:pic>
              <p:nvPicPr>
                <p:cNvPr id="43" name="Picture 29">
                  <a:extLst>
                    <a:ext uri="{FF2B5EF4-FFF2-40B4-BE49-F238E27FC236}">
                      <a16:creationId xmlns:a16="http://schemas.microsoft.com/office/drawing/2014/main" id="{5CC11342-E5E4-1546-A07F-6993242EB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25721" b="24893"/>
                <a:stretch/>
              </p:blipFill>
              <p:spPr>
                <a:xfrm>
                  <a:off x="997713" y="3753078"/>
                  <a:ext cx="2769155" cy="1367562"/>
                </a:xfrm>
                <a:prstGeom prst="rect">
                  <a:avLst/>
                </a:prstGeom>
              </p:spPr>
            </p:pic>
            <p:sp>
              <p:nvSpPr>
                <p:cNvPr id="44" name="Arc 30">
                  <a:extLst>
                    <a:ext uri="{FF2B5EF4-FFF2-40B4-BE49-F238E27FC236}">
                      <a16:creationId xmlns:a16="http://schemas.microsoft.com/office/drawing/2014/main" id="{F2CF680F-EAD4-4647-86FD-EA32C7E51395}"/>
                    </a:ext>
                  </a:extLst>
                </p:cNvPr>
                <p:cNvSpPr/>
                <p:nvPr/>
              </p:nvSpPr>
              <p:spPr bwMode="auto">
                <a:xfrm rot="5400000">
                  <a:off x="1722155" y="3605927"/>
                  <a:ext cx="1319605" cy="1127414"/>
                </a:xfrm>
                <a:prstGeom prst="arc">
                  <a:avLst>
                    <a:gd name="adj1" fmla="val 20153632"/>
                    <a:gd name="adj2" fmla="val 1412427"/>
                  </a:avLst>
                </a:prstGeom>
                <a:ln w="57150"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ea"/>
                  </a:endParaRPr>
                </a:p>
              </p:txBody>
            </p:sp>
            <p:sp>
              <p:nvSpPr>
                <p:cNvPr id="45" name="Arc 31">
                  <a:extLst>
                    <a:ext uri="{FF2B5EF4-FFF2-40B4-BE49-F238E27FC236}">
                      <a16:creationId xmlns:a16="http://schemas.microsoft.com/office/drawing/2014/main" id="{E267AA8B-B4F0-C942-A097-7B720D49DEE4}"/>
                    </a:ext>
                  </a:extLst>
                </p:cNvPr>
                <p:cNvSpPr/>
                <p:nvPr/>
              </p:nvSpPr>
              <p:spPr bwMode="auto">
                <a:xfrm rot="5400000">
                  <a:off x="1518084" y="3442153"/>
                  <a:ext cx="1700904" cy="1422689"/>
                </a:xfrm>
                <a:prstGeom prst="arc">
                  <a:avLst>
                    <a:gd name="adj1" fmla="val 20153632"/>
                    <a:gd name="adj2" fmla="val 1412427"/>
                  </a:avLst>
                </a:prstGeom>
                <a:ln w="57150"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ea"/>
                  </a:endParaRPr>
                </a:p>
              </p:txBody>
            </p:sp>
            <p:sp>
              <p:nvSpPr>
                <p:cNvPr id="46" name="Arc 32">
                  <a:extLst>
                    <a:ext uri="{FF2B5EF4-FFF2-40B4-BE49-F238E27FC236}">
                      <a16:creationId xmlns:a16="http://schemas.microsoft.com/office/drawing/2014/main" id="{651D695B-2A64-474C-9D05-CE1B9D91442B}"/>
                    </a:ext>
                  </a:extLst>
                </p:cNvPr>
                <p:cNvSpPr/>
                <p:nvPr/>
              </p:nvSpPr>
              <p:spPr bwMode="auto">
                <a:xfrm rot="5400000">
                  <a:off x="1891887" y="3764596"/>
                  <a:ext cx="980141" cy="805295"/>
                </a:xfrm>
                <a:prstGeom prst="arc">
                  <a:avLst>
                    <a:gd name="adj1" fmla="val 20153632"/>
                    <a:gd name="adj2" fmla="val 1412427"/>
                  </a:avLst>
                </a:prstGeom>
                <a:ln w="57150">
                  <a:solidFill>
                    <a:schemeClr val="tx2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>
                    <a:latin typeface="+mn-ea"/>
                  </a:endParaRPr>
                </a:p>
              </p:txBody>
            </p:sp>
          </p:grpSp>
          <p:pic>
            <p:nvPicPr>
              <p:cNvPr id="42" name="Picture 34">
                <a:extLst>
                  <a:ext uri="{FF2B5EF4-FFF2-40B4-BE49-F238E27FC236}">
                    <a16:creationId xmlns:a16="http://schemas.microsoft.com/office/drawing/2014/main" id="{0817CF05-8E26-5A49-9CDA-FEC0700B36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02987" y="4773304"/>
                <a:ext cx="931760" cy="931760"/>
              </a:xfrm>
              <a:prstGeom prst="rect">
                <a:avLst/>
              </a:prstGeom>
            </p:spPr>
          </p:pic>
        </p:grpSp>
        <p:sp>
          <p:nvSpPr>
            <p:cNvPr id="52" name="TextBox 24">
              <a:extLst>
                <a:ext uri="{FF2B5EF4-FFF2-40B4-BE49-F238E27FC236}">
                  <a16:creationId xmlns:a16="http://schemas.microsoft.com/office/drawing/2014/main" id="{C5813E90-D21D-6541-8C06-BBF43273FDC5}"/>
                </a:ext>
              </a:extLst>
            </p:cNvPr>
            <p:cNvSpPr txBox="1"/>
            <p:nvPr/>
          </p:nvSpPr>
          <p:spPr>
            <a:xfrm>
              <a:off x="1752433" y="3905235"/>
              <a:ext cx="6097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Time</a:t>
              </a:r>
            </a:p>
          </p:txBody>
        </p:sp>
      </p:grpSp>
      <p:sp>
        <p:nvSpPr>
          <p:cNvPr id="54" name="右大括号 53"/>
          <p:cNvSpPr/>
          <p:nvPr/>
        </p:nvSpPr>
        <p:spPr>
          <a:xfrm>
            <a:off x="4316634" y="2795322"/>
            <a:ext cx="644237" cy="1783050"/>
          </a:xfrm>
          <a:prstGeom prst="rightBrace">
            <a:avLst>
              <a:gd name="adj1" fmla="val 59398"/>
              <a:gd name="adj2" fmla="val 51322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53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7" grpId="0"/>
      <p:bldP spid="48" grpId="0"/>
      <p:bldP spid="49" grpId="0"/>
      <p:bldP spid="51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Our practical flight energy model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3200" y="3922003"/>
            <a:ext cx="1295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Calibri" panose="020F0502020204030204" pitchFamily="34" charset="0"/>
                <a:cs typeface="Calibri" panose="020F0502020204030204" pitchFamily="34" charset="0"/>
              </a:rPr>
              <a:t>Our flight tests</a:t>
            </a:r>
            <a:endParaRPr lang="zh-CN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67" y="1868099"/>
            <a:ext cx="3168000" cy="19925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93" y="1329142"/>
            <a:ext cx="2844000" cy="1654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093" y="2983427"/>
            <a:ext cx="2880000" cy="1791329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 rot="20170484">
            <a:off x="3929412" y="2059536"/>
            <a:ext cx="995412" cy="225568"/>
          </a:xfrm>
          <a:prstGeom prst="rightArrow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398531">
            <a:off x="3930274" y="3508704"/>
            <a:ext cx="995412" cy="225568"/>
          </a:xfrm>
          <a:prstGeom prst="rightArrow">
            <a:avLst/>
          </a:prstGeom>
          <a:solidFill>
            <a:srgbClr val="0066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36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星形: 五角 35">
            <a:extLst>
              <a:ext uri="{FF2B5EF4-FFF2-40B4-BE49-F238E27FC236}">
                <a16:creationId xmlns:a16="http://schemas.microsoft.com/office/drawing/2014/main" id="{453907E7-865E-468A-85DC-40A52C36A4AE}"/>
              </a:ext>
            </a:extLst>
          </p:cNvPr>
          <p:cNvSpPr>
            <a:spLocks noChangeAspect="1"/>
          </p:cNvSpPr>
          <p:nvPr/>
        </p:nvSpPr>
        <p:spPr>
          <a:xfrm>
            <a:off x="4270470" y="2099436"/>
            <a:ext cx="108000" cy="108774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DDD34C77-EA61-4B1E-96EE-B18EE5FD3851}"/>
              </a:ext>
            </a:extLst>
          </p:cNvPr>
          <p:cNvSpPr>
            <a:spLocks noChangeAspect="1"/>
          </p:cNvSpPr>
          <p:nvPr/>
        </p:nvSpPr>
        <p:spPr>
          <a:xfrm>
            <a:off x="3988087" y="1824025"/>
            <a:ext cx="650219" cy="650987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星形: 五角 35">
            <a:extLst>
              <a:ext uri="{FF2B5EF4-FFF2-40B4-BE49-F238E27FC236}">
                <a16:creationId xmlns:a16="http://schemas.microsoft.com/office/drawing/2014/main" id="{453907E7-865E-468A-85DC-40A52C36A4AE}"/>
              </a:ext>
            </a:extLst>
          </p:cNvPr>
          <p:cNvSpPr>
            <a:spLocks noChangeAspect="1"/>
          </p:cNvSpPr>
          <p:nvPr/>
        </p:nvSpPr>
        <p:spPr>
          <a:xfrm>
            <a:off x="2219225" y="1655663"/>
            <a:ext cx="108000" cy="108774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Challenges to our problem</a:t>
            </a:r>
            <a:endParaRPr lang="zh-CN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0E1A72A-EA12-4F1B-A964-CC48C149E43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995026" y="1700905"/>
            <a:ext cx="969279" cy="222364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5A30C7E-BE1A-489F-BA00-46F6ACD8C599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2072305" y="1700905"/>
            <a:ext cx="1942561" cy="448612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1ED495E-19E4-4CA7-9EEB-FB096EB0782B}"/>
              </a:ext>
            </a:extLst>
          </p:cNvPr>
          <p:cNvCxnSpPr>
            <a:cxnSpLocks/>
          </p:cNvCxnSpPr>
          <p:nvPr/>
        </p:nvCxnSpPr>
        <p:spPr>
          <a:xfrm flipV="1">
            <a:off x="4143615" y="1913602"/>
            <a:ext cx="1238748" cy="23591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63A559E-CFF4-4A9A-9FD1-E4071637E25B}"/>
              </a:ext>
            </a:extLst>
          </p:cNvPr>
          <p:cNvCxnSpPr>
            <a:cxnSpLocks/>
            <a:endCxn id="71" idx="1"/>
          </p:cNvCxnSpPr>
          <p:nvPr/>
        </p:nvCxnSpPr>
        <p:spPr>
          <a:xfrm>
            <a:off x="995026" y="1923269"/>
            <a:ext cx="741639" cy="24517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86EFA91-E5DE-477D-934C-C5E727BF1E4F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1844665" y="1947786"/>
            <a:ext cx="337381" cy="101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7B572DE-5B33-43ED-8E84-50913EC42EB0}"/>
              </a:ext>
            </a:extLst>
          </p:cNvPr>
          <p:cNvCxnSpPr>
            <a:cxnSpLocks/>
            <a:stCxn id="70" idx="3"/>
          </p:cNvCxnSpPr>
          <p:nvPr/>
        </p:nvCxnSpPr>
        <p:spPr>
          <a:xfrm flipV="1">
            <a:off x="2274185" y="1930747"/>
            <a:ext cx="1461937" cy="17039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85F1130-EBF7-4A32-BFD1-87B24D0465EE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3817722" y="1919566"/>
            <a:ext cx="408856" cy="15961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1F4F99C6-C07E-4C69-A29B-4B60DB010DF2}"/>
              </a:ext>
            </a:extLst>
          </p:cNvPr>
          <p:cNvCxnSpPr>
            <a:cxnSpLocks/>
            <a:stCxn id="68" idx="3"/>
          </p:cNvCxnSpPr>
          <p:nvPr/>
        </p:nvCxnSpPr>
        <p:spPr>
          <a:xfrm flipV="1">
            <a:off x="4331041" y="1913602"/>
            <a:ext cx="1051323" cy="8123"/>
          </a:xfrm>
          <a:prstGeom prst="straightConnector1">
            <a:avLst/>
          </a:prstGeom>
          <a:ln w="28575">
            <a:solidFill>
              <a:schemeClr val="accent6"/>
            </a:solidFill>
            <a:prstDash val="solid"/>
            <a:tailEnd type="triangle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85F1130-EBF7-4A32-BFD1-87B24D0465EE}"/>
              </a:ext>
            </a:extLst>
          </p:cNvPr>
          <p:cNvCxnSpPr>
            <a:cxnSpLocks/>
          </p:cNvCxnSpPr>
          <p:nvPr/>
        </p:nvCxnSpPr>
        <p:spPr>
          <a:xfrm flipV="1">
            <a:off x="2119527" y="1436254"/>
            <a:ext cx="994237" cy="24679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F6BF5CF-19FB-49D1-AC8E-CFD884CE7268}"/>
              </a:ext>
            </a:extLst>
          </p:cNvPr>
          <p:cNvCxnSpPr>
            <a:cxnSpLocks/>
          </p:cNvCxnSpPr>
          <p:nvPr/>
        </p:nvCxnSpPr>
        <p:spPr>
          <a:xfrm>
            <a:off x="4066528" y="2189303"/>
            <a:ext cx="911081" cy="218796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弧形 29">
            <a:extLst>
              <a:ext uri="{FF2B5EF4-FFF2-40B4-BE49-F238E27FC236}">
                <a16:creationId xmlns:a16="http://schemas.microsoft.com/office/drawing/2014/main" id="{1F9975A5-D4A8-4AFA-AB77-48AFF33DC98F}"/>
              </a:ext>
            </a:extLst>
          </p:cNvPr>
          <p:cNvSpPr/>
          <p:nvPr/>
        </p:nvSpPr>
        <p:spPr>
          <a:xfrm>
            <a:off x="2321157" y="1619977"/>
            <a:ext cx="46731" cy="333640"/>
          </a:xfrm>
          <a:prstGeom prst="arc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弧形 30">
            <a:extLst>
              <a:ext uri="{FF2B5EF4-FFF2-40B4-BE49-F238E27FC236}">
                <a16:creationId xmlns:a16="http://schemas.microsoft.com/office/drawing/2014/main" id="{D58A305E-C443-45A4-9E8F-24E685E4C8D9}"/>
              </a:ext>
            </a:extLst>
          </p:cNvPr>
          <p:cNvSpPr/>
          <p:nvPr/>
        </p:nvSpPr>
        <p:spPr>
          <a:xfrm>
            <a:off x="4234847" y="2149517"/>
            <a:ext cx="38605" cy="267539"/>
          </a:xfrm>
          <a:prstGeom prst="arc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D2368E-C796-4B77-B069-B134A5668560}"/>
                  </a:ext>
                </a:extLst>
              </p:cNvPr>
              <p:cNvSpPr txBox="1"/>
              <p:nvPr/>
            </p:nvSpPr>
            <p:spPr>
              <a:xfrm>
                <a:off x="2400387" y="1560415"/>
                <a:ext cx="177574" cy="17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7D2368E-C796-4B77-B069-B134A5668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87" y="1560415"/>
                <a:ext cx="177574" cy="171550"/>
              </a:xfrm>
              <a:prstGeom prst="rect">
                <a:avLst/>
              </a:prstGeom>
              <a:blipFill>
                <a:blip r:embed="rId3"/>
                <a:stretch>
                  <a:fillRect l="-37931" r="-13793" b="-46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0CBD096-8AA6-4705-90B7-4FB21C9727ED}"/>
                  </a:ext>
                </a:extLst>
              </p:cNvPr>
              <p:cNvSpPr txBox="1"/>
              <p:nvPr/>
            </p:nvSpPr>
            <p:spPr>
              <a:xfrm>
                <a:off x="4342507" y="2072624"/>
                <a:ext cx="15138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4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0CBD096-8AA6-4705-90B7-4FB21C972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2507" y="2072624"/>
                <a:ext cx="151387" cy="215444"/>
              </a:xfrm>
              <a:prstGeom prst="rect">
                <a:avLst/>
              </a:prstGeom>
              <a:blipFill>
                <a:blip r:embed="rId4"/>
                <a:stretch>
                  <a:fillRect l="-40000" r="-36000" b="-1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6DA34AB-9889-4F6A-8D0D-3D969DC00952}"/>
              </a:ext>
            </a:extLst>
          </p:cNvPr>
          <p:cNvSpPr txBox="1"/>
          <p:nvPr/>
        </p:nvSpPr>
        <p:spPr>
          <a:xfrm rot="20659912">
            <a:off x="940861" y="1531350"/>
            <a:ext cx="969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Path1</a:t>
            </a:r>
            <a:endParaRPr lang="zh-CN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A216D2F-020B-44B7-8AF1-374608CA7DC4}"/>
              </a:ext>
            </a:extLst>
          </p:cNvPr>
          <p:cNvSpPr txBox="1"/>
          <p:nvPr/>
        </p:nvSpPr>
        <p:spPr>
          <a:xfrm rot="292923">
            <a:off x="1026051" y="1917428"/>
            <a:ext cx="746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Path2</a:t>
            </a:r>
            <a:endParaRPr lang="zh-CN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A83644E-5BBE-4A68-9FCE-230ABDFC0DEA}"/>
              </a:ext>
            </a:extLst>
          </p:cNvPr>
          <p:cNvSpPr>
            <a:spLocks noChangeAspect="1"/>
          </p:cNvSpPr>
          <p:nvPr/>
        </p:nvSpPr>
        <p:spPr>
          <a:xfrm>
            <a:off x="484605" y="1650329"/>
            <a:ext cx="572632" cy="57330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52359629-638F-4AD3-BE1D-EABED7043A56}"/>
              </a:ext>
            </a:extLst>
          </p:cNvPr>
          <p:cNvSpPr>
            <a:spLocks noChangeAspect="1"/>
          </p:cNvSpPr>
          <p:nvPr/>
        </p:nvSpPr>
        <p:spPr>
          <a:xfrm>
            <a:off x="1399628" y="1348890"/>
            <a:ext cx="686261" cy="68626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837E3BB-B584-4F6B-B8A4-141096C369F9}"/>
              </a:ext>
            </a:extLst>
          </p:cNvPr>
          <p:cNvSpPr>
            <a:spLocks noChangeAspect="1"/>
          </p:cNvSpPr>
          <p:nvPr/>
        </p:nvSpPr>
        <p:spPr>
          <a:xfrm>
            <a:off x="1934336" y="1369832"/>
            <a:ext cx="672149" cy="67294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B12D86CC-CFE2-4CA8-B537-236D4D52D18F}"/>
              </a:ext>
            </a:extLst>
          </p:cNvPr>
          <p:cNvSpPr>
            <a:spLocks noChangeAspect="1"/>
          </p:cNvSpPr>
          <p:nvPr/>
        </p:nvSpPr>
        <p:spPr>
          <a:xfrm>
            <a:off x="3472437" y="1826106"/>
            <a:ext cx="646469" cy="647231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FC010413-B830-4054-9D86-760965CB103E}"/>
              </a:ext>
            </a:extLst>
          </p:cNvPr>
          <p:cNvSpPr>
            <a:spLocks noChangeAspect="1"/>
          </p:cNvSpPr>
          <p:nvPr/>
        </p:nvSpPr>
        <p:spPr>
          <a:xfrm>
            <a:off x="5199541" y="1690609"/>
            <a:ext cx="642080" cy="64283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93" y="1874557"/>
            <a:ext cx="108000" cy="108000"/>
          </a:xfrm>
          <a:prstGeom prst="rect">
            <a:avLst/>
          </a:prstGeom>
        </p:spPr>
      </p:pic>
      <p:pic>
        <p:nvPicPr>
          <p:cNvPr id="68" name="图片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41" y="1867725"/>
            <a:ext cx="108000" cy="108000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722" y="1881527"/>
            <a:ext cx="108000" cy="108000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85" y="1893786"/>
            <a:ext cx="108000" cy="108000"/>
          </a:xfrm>
          <a:prstGeom prst="rect">
            <a:avLst/>
          </a:prstGeom>
        </p:spPr>
      </p:pic>
      <p:pic>
        <p:nvPicPr>
          <p:cNvPr id="71" name="图片 7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665" y="1893786"/>
            <a:ext cx="108000" cy="108000"/>
          </a:xfrm>
          <a:prstGeom prst="rect">
            <a:avLst/>
          </a:prstGeom>
        </p:spPr>
      </p:pic>
      <p:pic>
        <p:nvPicPr>
          <p:cNvPr id="77" name="图片 7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141" y="1866354"/>
            <a:ext cx="108000" cy="108000"/>
          </a:xfrm>
          <a:prstGeom prst="rect">
            <a:avLst/>
          </a:prstGeom>
        </p:spPr>
      </p:pic>
      <p:pic>
        <p:nvPicPr>
          <p:cNvPr id="78" name="图片 7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05" y="1646905"/>
            <a:ext cx="108000" cy="108000"/>
          </a:xfrm>
          <a:prstGeom prst="rect">
            <a:avLst/>
          </a:prstGeom>
        </p:spPr>
      </p:pic>
      <p:pic>
        <p:nvPicPr>
          <p:cNvPr id="82" name="图片 8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66" y="2095517"/>
            <a:ext cx="108000" cy="108000"/>
          </a:xfrm>
          <a:prstGeom prst="rect">
            <a:avLst/>
          </a:prstGeom>
        </p:spPr>
      </p:pic>
      <p:sp>
        <p:nvSpPr>
          <p:cNvPr id="96" name="文本框 95"/>
          <p:cNvSpPr txBox="1"/>
          <p:nvPr/>
        </p:nvSpPr>
        <p:spPr>
          <a:xfrm>
            <a:off x="896277" y="3206260"/>
            <a:ext cx="523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waypoints and straight flight distance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883693" y="3762132"/>
            <a:ext cx="7865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waypoints and turning angle and the number of switching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0" name="组合 99"/>
          <p:cNvGrpSpPr/>
          <p:nvPr/>
        </p:nvGrpSpPr>
        <p:grpSpPr>
          <a:xfrm>
            <a:off x="6126383" y="1152927"/>
            <a:ext cx="2636106" cy="1779691"/>
            <a:chOff x="6034572" y="1294107"/>
            <a:chExt cx="2636106" cy="1779691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4EE1CD2A-B491-4D3D-B289-F1E553A47946}"/>
                </a:ext>
              </a:extLst>
            </p:cNvPr>
            <p:cNvSpPr/>
            <p:nvPr/>
          </p:nvSpPr>
          <p:spPr>
            <a:xfrm>
              <a:off x="6034572" y="1294107"/>
              <a:ext cx="2562380" cy="177969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/>
            <p:cNvGrpSpPr/>
            <p:nvPr/>
          </p:nvGrpSpPr>
          <p:grpSpPr>
            <a:xfrm>
              <a:off x="6124894" y="2663791"/>
              <a:ext cx="1818879" cy="410007"/>
              <a:chOff x="6234248" y="3388393"/>
              <a:chExt cx="1818879" cy="385390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4368D3D-7B12-4F69-A845-61C916C17915}"/>
                  </a:ext>
                </a:extLst>
              </p:cNvPr>
              <p:cNvSpPr txBox="1"/>
              <p:nvPr/>
            </p:nvSpPr>
            <p:spPr>
              <a:xfrm>
                <a:off x="6582224" y="3388393"/>
                <a:ext cx="14709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Turning angle</a:t>
                </a:r>
                <a:endParaRPr lang="zh-CN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7" name="组合 56"/>
              <p:cNvGrpSpPr/>
              <p:nvPr/>
            </p:nvGrpSpPr>
            <p:grpSpPr>
              <a:xfrm>
                <a:off x="6234248" y="3416832"/>
                <a:ext cx="387824" cy="356951"/>
                <a:chOff x="603473" y="1966774"/>
                <a:chExt cx="387824" cy="356951"/>
              </a:xfrm>
            </p:grpSpPr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8BA4E881-8112-4148-A43C-6123C2A248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473" y="1966774"/>
                  <a:ext cx="271752" cy="192039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prstDash val="sysDot"/>
                  <a:headEnd type="none" w="med" len="med"/>
                  <a:tailEnd type="none" w="med" len="med"/>
                </a:ln>
                <a:effectLst/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组合 55"/>
                <p:cNvGrpSpPr/>
                <p:nvPr/>
              </p:nvGrpSpPr>
              <p:grpSpPr>
                <a:xfrm>
                  <a:off x="620248" y="1976892"/>
                  <a:ext cx="371049" cy="346833"/>
                  <a:chOff x="620248" y="1976892"/>
                  <a:chExt cx="371049" cy="346833"/>
                </a:xfrm>
              </p:grpSpPr>
              <p:cxnSp>
                <p:nvCxnSpPr>
                  <p:cNvPr id="49" name="直接箭头连接符 48">
                    <a:extLst>
                      <a:ext uri="{FF2B5EF4-FFF2-40B4-BE49-F238E27FC236}">
                        <a16:creationId xmlns:a16="http://schemas.microsoft.com/office/drawing/2014/main" id="{E1D967B6-F853-4FAC-821E-95C16BD09A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0248" y="2162414"/>
                    <a:ext cx="371049" cy="7325"/>
                  </a:xfrm>
                  <a:prstGeom prst="straightConnector1">
                    <a:avLst/>
                  </a:prstGeom>
                  <a:ln w="28575">
                    <a:solidFill>
                      <a:srgbClr val="70AD47"/>
                    </a:solidFill>
                    <a:prstDash val="solid"/>
                    <a:tailEnd type="triangle"/>
                  </a:ln>
                  <a:effectLst/>
                </p:spPr>
                <p:style>
                  <a:lnRef idx="3">
                    <a:schemeClr val="accent2"/>
                  </a:lnRef>
                  <a:fillRef idx="0">
                    <a:schemeClr val="accent2"/>
                  </a:fillRef>
                  <a:effectRef idx="2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弧形 49">
                    <a:extLst>
                      <a:ext uri="{FF2B5EF4-FFF2-40B4-BE49-F238E27FC236}">
                        <a16:creationId xmlns:a16="http://schemas.microsoft.com/office/drawing/2014/main" id="{B9ADD00E-E96A-4A5E-A270-FCC6219CAF43}"/>
                      </a:ext>
                    </a:extLst>
                  </p:cNvPr>
                  <p:cNvSpPr/>
                  <p:nvPr/>
                </p:nvSpPr>
                <p:spPr>
                  <a:xfrm>
                    <a:off x="751209" y="2050140"/>
                    <a:ext cx="46731" cy="273585"/>
                  </a:xfrm>
                  <a:prstGeom prst="arc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文本框 50">
                        <a:extLst>
                          <a:ext uri="{FF2B5EF4-FFF2-40B4-BE49-F238E27FC236}">
                            <a16:creationId xmlns:a16="http://schemas.microsoft.com/office/drawing/2014/main" id="{99C615A1-14C0-499E-9D80-BB4D98C48D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19070" y="1976892"/>
                        <a:ext cx="131675" cy="1819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sz="140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zh-CN" altLang="en-US" sz="1400" dirty="0"/>
                      </a:p>
                    </p:txBody>
                  </p:sp>
                </mc:Choice>
                <mc:Fallback xmlns="">
                  <p:sp>
                    <p:nvSpPr>
                      <p:cNvPr id="51" name="文本框 50">
                        <a:extLst>
                          <a:ext uri="{FF2B5EF4-FFF2-40B4-BE49-F238E27FC236}">
                            <a16:creationId xmlns:a16="http://schemas.microsoft.com/office/drawing/2014/main" id="{99C615A1-14C0-499E-9D80-BB4D98C48D2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9070" y="1976892"/>
                        <a:ext cx="131675" cy="181921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6364" r="-31818" b="-225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9742DDB0-FAFA-4158-932C-01C21D163520}"/>
                </a:ext>
              </a:extLst>
            </p:cNvPr>
            <p:cNvSpPr txBox="1"/>
            <p:nvPr/>
          </p:nvSpPr>
          <p:spPr>
            <a:xfrm>
              <a:off x="6468970" y="1358728"/>
              <a:ext cx="13997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Calibri" panose="020F0502020204030204" pitchFamily="34" charset="0"/>
                  <a:cs typeface="Calibri" panose="020F0502020204030204" pitchFamily="34" charset="0"/>
                </a:rPr>
                <a:t>Point of interest</a:t>
              </a:r>
              <a:endParaRPr lang="zh-CN" altLang="en-US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92" name="组合 91"/>
            <p:cNvGrpSpPr/>
            <p:nvPr/>
          </p:nvGrpSpPr>
          <p:grpSpPr>
            <a:xfrm>
              <a:off x="6235208" y="2015369"/>
              <a:ext cx="2435470" cy="307777"/>
              <a:chOff x="6393303" y="3968035"/>
              <a:chExt cx="2435470" cy="307777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6609896" y="3968035"/>
                <a:ext cx="2218877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Non-overlapping waypoint</a:t>
                </a:r>
                <a:endParaRPr lang="zh-CN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84" name="图片 8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93303" y="4056998"/>
                <a:ext cx="108000" cy="108000"/>
              </a:xfrm>
              <a:prstGeom prst="rect">
                <a:avLst/>
              </a:prstGeom>
            </p:spPr>
          </p:pic>
        </p:grpSp>
        <p:grpSp>
          <p:nvGrpSpPr>
            <p:cNvPr id="93" name="组合 92"/>
            <p:cNvGrpSpPr/>
            <p:nvPr/>
          </p:nvGrpSpPr>
          <p:grpSpPr>
            <a:xfrm>
              <a:off x="6233201" y="1670336"/>
              <a:ext cx="2052585" cy="307777"/>
              <a:chOff x="3113764" y="3076838"/>
              <a:chExt cx="2052585" cy="307777"/>
            </a:xfrm>
          </p:grpSpPr>
          <p:pic>
            <p:nvPicPr>
              <p:cNvPr id="85" name="图片 84"/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13764" y="3176726"/>
                <a:ext cx="108000" cy="108000"/>
              </a:xfrm>
              <a:prstGeom prst="rect">
                <a:avLst/>
              </a:prstGeom>
            </p:spPr>
          </p:pic>
          <p:sp>
            <p:nvSpPr>
              <p:cNvPr id="86" name="矩形 85"/>
              <p:cNvSpPr/>
              <p:nvPr/>
            </p:nvSpPr>
            <p:spPr>
              <a:xfrm>
                <a:off x="3327384" y="3076838"/>
                <a:ext cx="183896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Overlapping waypoint</a:t>
                </a:r>
                <a:endParaRPr lang="zh-CN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>
              <a:off x="6196649" y="2339580"/>
              <a:ext cx="1487505" cy="307777"/>
              <a:chOff x="2995250" y="3825158"/>
              <a:chExt cx="1487505" cy="307777"/>
            </a:xfrm>
          </p:grpSpPr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1F4F99C6-C07E-4C69-A29B-4B60DB010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95250" y="3962600"/>
                <a:ext cx="306723" cy="0"/>
              </a:xfrm>
              <a:prstGeom prst="straightConnector1">
                <a:avLst/>
              </a:prstGeom>
              <a:ln w="28575">
                <a:solidFill>
                  <a:schemeClr val="accent6"/>
                </a:solidFill>
                <a:prstDash val="solid"/>
                <a:tailEnd type="triangle"/>
              </a:ln>
              <a:effectLst/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90" name="矩形 89"/>
              <p:cNvSpPr/>
              <p:nvPr/>
            </p:nvSpPr>
            <p:spPr>
              <a:xfrm>
                <a:off x="3280182" y="3825158"/>
                <a:ext cx="12025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Straight flight</a:t>
                </a:r>
                <a:endParaRPr lang="zh-CN" altLang="en-US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1F4F99C6-C07E-4C69-A29B-4B60DB010DF2}"/>
                </a:ext>
              </a:extLst>
            </p:cNvPr>
            <p:cNvCxnSpPr>
              <a:cxnSpLocks/>
            </p:cNvCxnSpPr>
            <p:nvPr/>
          </p:nvCxnSpPr>
          <p:spPr>
            <a:xfrm>
              <a:off x="6197668" y="2563998"/>
              <a:ext cx="306723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olid"/>
              <a:tailEnd type="triangle"/>
            </a:ln>
            <a:effectLst/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01" name="星形: 五角 35">
            <a:extLst>
              <a:ext uri="{FF2B5EF4-FFF2-40B4-BE49-F238E27FC236}">
                <a16:creationId xmlns:a16="http://schemas.microsoft.com/office/drawing/2014/main" id="{453907E7-865E-468A-85DC-40A52C36A4AE}"/>
              </a:ext>
            </a:extLst>
          </p:cNvPr>
          <p:cNvSpPr>
            <a:spLocks noChangeAspect="1"/>
          </p:cNvSpPr>
          <p:nvPr/>
        </p:nvSpPr>
        <p:spPr>
          <a:xfrm>
            <a:off x="730437" y="1876523"/>
            <a:ext cx="108000" cy="108774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星形: 五角 35">
            <a:extLst>
              <a:ext uri="{FF2B5EF4-FFF2-40B4-BE49-F238E27FC236}">
                <a16:creationId xmlns:a16="http://schemas.microsoft.com/office/drawing/2014/main" id="{453907E7-865E-468A-85DC-40A52C36A4AE}"/>
              </a:ext>
            </a:extLst>
          </p:cNvPr>
          <p:cNvSpPr>
            <a:spLocks noChangeAspect="1"/>
          </p:cNvSpPr>
          <p:nvPr/>
        </p:nvSpPr>
        <p:spPr>
          <a:xfrm>
            <a:off x="1671708" y="1641300"/>
            <a:ext cx="108000" cy="108774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星形: 五角 35">
            <a:extLst>
              <a:ext uri="{FF2B5EF4-FFF2-40B4-BE49-F238E27FC236}">
                <a16:creationId xmlns:a16="http://schemas.microsoft.com/office/drawing/2014/main" id="{453907E7-865E-468A-85DC-40A52C36A4AE}"/>
              </a:ext>
            </a:extLst>
          </p:cNvPr>
          <p:cNvSpPr>
            <a:spLocks noChangeAspect="1"/>
          </p:cNvSpPr>
          <p:nvPr/>
        </p:nvSpPr>
        <p:spPr>
          <a:xfrm>
            <a:off x="3750949" y="2089626"/>
            <a:ext cx="108000" cy="108774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星形: 五角 35">
            <a:extLst>
              <a:ext uri="{FF2B5EF4-FFF2-40B4-BE49-F238E27FC236}">
                <a16:creationId xmlns:a16="http://schemas.microsoft.com/office/drawing/2014/main" id="{453907E7-865E-468A-85DC-40A52C36A4AE}"/>
              </a:ext>
            </a:extLst>
          </p:cNvPr>
          <p:cNvSpPr>
            <a:spLocks noChangeAspect="1"/>
          </p:cNvSpPr>
          <p:nvPr/>
        </p:nvSpPr>
        <p:spPr>
          <a:xfrm>
            <a:off x="5484399" y="1957641"/>
            <a:ext cx="108000" cy="108774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星形: 五角 35">
            <a:extLst>
              <a:ext uri="{FF2B5EF4-FFF2-40B4-BE49-F238E27FC236}">
                <a16:creationId xmlns:a16="http://schemas.microsoft.com/office/drawing/2014/main" id="{453907E7-865E-468A-85DC-40A52C36A4AE}"/>
              </a:ext>
            </a:extLst>
          </p:cNvPr>
          <p:cNvSpPr>
            <a:spLocks noChangeAspect="1"/>
          </p:cNvSpPr>
          <p:nvPr/>
        </p:nvSpPr>
        <p:spPr>
          <a:xfrm>
            <a:off x="6325012" y="1309033"/>
            <a:ext cx="108000" cy="108774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5884" y="2677766"/>
            <a:ext cx="308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 two-fold tradeoff: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02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" grpId="0"/>
      <p:bldP spid="98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5" name="Shape 175"/>
          <p:cNvSpPr txBox="1">
            <a:spLocks noGrp="1"/>
          </p:cNvSpPr>
          <p:nvPr>
            <p:ph type="body" idx="2"/>
          </p:nvPr>
        </p:nvSpPr>
        <p:spPr>
          <a:xfrm>
            <a:off x="2065077" y="1314055"/>
            <a:ext cx="6350144" cy="3186448"/>
          </a:xfrm>
          <a:prstGeom prst="rect">
            <a:avLst/>
          </a:prstGeom>
          <a:noFill/>
          <a:ln>
            <a:noFill/>
          </a:ln>
        </p:spPr>
        <p:txBody>
          <a:bodyPr wrap="square" lIns="68575" tIns="34275" rIns="68575" bIns="34275" anchor="t" anchorCtr="0">
            <a:noAutofit/>
          </a:bodyPr>
          <a:lstStyle/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Background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 smtClean="0"/>
              <a:t>Problem </a:t>
            </a:r>
            <a:r>
              <a:rPr lang="en-US" altLang="zh-CN" sz="2400" b="1" dirty="0"/>
              <a:t>Modeling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/>
              <a:t>	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Solution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Simulation</a:t>
            </a:r>
          </a:p>
          <a:p>
            <a:pPr marL="6350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</a:rPr>
              <a:t>	Conclusion</a:t>
            </a:r>
          </a:p>
          <a:p>
            <a:pPr marL="342900" marR="0" lvl="0" indent="-336550" algn="l" rtl="0">
              <a:lnSpc>
                <a:spcPct val="90000"/>
              </a:lnSpc>
              <a:spcBef>
                <a:spcPts val="0"/>
              </a:spcBef>
              <a:buClr>
                <a:srgbClr val="0066A1"/>
              </a:buClr>
              <a:buSzPct val="60000"/>
              <a:buFont typeface="Merriweather Sans"/>
              <a:buNone/>
            </a:pPr>
            <a:endParaRPr sz="15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55982" y="1587831"/>
            <a:ext cx="188001" cy="2763588"/>
            <a:chOff x="2539110" y="1223950"/>
            <a:chExt cx="188001" cy="2763588"/>
          </a:xfrm>
        </p:grpSpPr>
        <p:sp>
          <p:nvSpPr>
            <p:cNvPr id="6" name="菱形 5"/>
            <p:cNvSpPr/>
            <p:nvPr/>
          </p:nvSpPr>
          <p:spPr>
            <a:xfrm>
              <a:off x="2540226" y="1223950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菱形 6"/>
            <p:cNvSpPr/>
            <p:nvPr/>
          </p:nvSpPr>
          <p:spPr>
            <a:xfrm>
              <a:off x="2539111" y="1859296"/>
              <a:ext cx="186885" cy="180210"/>
            </a:xfrm>
            <a:prstGeom prst="diamond">
              <a:avLst/>
            </a:prstGeom>
            <a:solidFill>
              <a:srgbClr val="0066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菱形 8"/>
            <p:cNvSpPr/>
            <p:nvPr/>
          </p:nvSpPr>
          <p:spPr>
            <a:xfrm>
              <a:off x="2539111" y="2494641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菱形 9"/>
            <p:cNvSpPr/>
            <p:nvPr/>
          </p:nvSpPr>
          <p:spPr>
            <a:xfrm>
              <a:off x="2539110" y="3150984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菱形 10"/>
            <p:cNvSpPr/>
            <p:nvPr/>
          </p:nvSpPr>
          <p:spPr>
            <a:xfrm>
              <a:off x="2539113" y="3807328"/>
              <a:ext cx="186885" cy="180210"/>
            </a:xfrm>
            <a:prstGeom prst="diamond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643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System model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816142" y="1644478"/>
            <a:ext cx="3588980" cy="2074879"/>
            <a:chOff x="2768702" y="1626498"/>
            <a:chExt cx="3588980" cy="2074879"/>
          </a:xfrm>
        </p:grpSpPr>
        <p:grpSp>
          <p:nvGrpSpPr>
            <p:cNvPr id="258" name="组合 257"/>
            <p:cNvGrpSpPr/>
            <p:nvPr/>
          </p:nvGrpSpPr>
          <p:grpSpPr>
            <a:xfrm>
              <a:off x="2768702" y="1626498"/>
              <a:ext cx="3588980" cy="2074879"/>
              <a:chOff x="561176" y="1619571"/>
              <a:chExt cx="3588980" cy="2074879"/>
            </a:xfrm>
          </p:grpSpPr>
          <p:grpSp>
            <p:nvGrpSpPr>
              <p:cNvPr id="149" name="组合 148">
                <a:extLst>
                  <a:ext uri="{FF2B5EF4-FFF2-40B4-BE49-F238E27FC236}">
                    <a16:creationId xmlns:a16="http://schemas.microsoft.com/office/drawing/2014/main" id="{DAB6BE06-9FEF-47DC-8E6F-0ED30057F1F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38810" y="1755273"/>
                <a:ext cx="1119585" cy="1127605"/>
                <a:chOff x="9538573" y="4166424"/>
                <a:chExt cx="1512000" cy="1512000"/>
              </a:xfrm>
            </p:grpSpPr>
            <p:sp>
              <p:nvSpPr>
                <p:cNvPr id="241" name="椭圆 240">
                  <a:extLst>
                    <a:ext uri="{FF2B5EF4-FFF2-40B4-BE49-F238E27FC236}">
                      <a16:creationId xmlns:a16="http://schemas.microsoft.com/office/drawing/2014/main" id="{51137B2C-E305-4F5A-891C-4EB2966EF09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星形: 五角 35">
                  <a:extLst>
                    <a:ext uri="{FF2B5EF4-FFF2-40B4-BE49-F238E27FC236}">
                      <a16:creationId xmlns:a16="http://schemas.microsoft.com/office/drawing/2014/main" id="{453907E7-865E-468A-85DC-40A52C36A4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721E9D95-EC75-4356-AEDC-A1C73BDD234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884347" y="1821849"/>
                <a:ext cx="964612" cy="971522"/>
                <a:chOff x="9538573" y="4166424"/>
                <a:chExt cx="1512000" cy="1512000"/>
              </a:xfrm>
            </p:grpSpPr>
            <p:sp>
              <p:nvSpPr>
                <p:cNvPr id="239" name="椭圆 238">
                  <a:extLst>
                    <a:ext uri="{FF2B5EF4-FFF2-40B4-BE49-F238E27FC236}">
                      <a16:creationId xmlns:a16="http://schemas.microsoft.com/office/drawing/2014/main" id="{249408AE-B3C2-4FA3-AE02-504E3A66B5B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38573" y="416642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0" name="星形: 五角 33">
                  <a:extLst>
                    <a:ext uri="{FF2B5EF4-FFF2-40B4-BE49-F238E27FC236}">
                      <a16:creationId xmlns:a16="http://schemas.microsoft.com/office/drawing/2014/main" id="{DD9CA4FB-C2A1-4C7B-AB44-ACA7092F14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E6BEED83-6B91-4693-AA53-0C54E0ABDD0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978741" y="2899017"/>
                <a:ext cx="726978" cy="732186"/>
                <a:chOff x="9866189" y="3936944"/>
                <a:chExt cx="1420516" cy="1420516"/>
              </a:xfrm>
            </p:grpSpPr>
            <p:sp>
              <p:nvSpPr>
                <p:cNvPr id="237" name="椭圆 236">
                  <a:extLst>
                    <a:ext uri="{FF2B5EF4-FFF2-40B4-BE49-F238E27FC236}">
                      <a16:creationId xmlns:a16="http://schemas.microsoft.com/office/drawing/2014/main" id="{4F7D76D6-30B2-423D-987E-1624C7B6D02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866189" y="3936944"/>
                  <a:ext cx="1420516" cy="1420516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8" name="星形: 五角 31">
                  <a:extLst>
                    <a:ext uri="{FF2B5EF4-FFF2-40B4-BE49-F238E27FC236}">
                      <a16:creationId xmlns:a16="http://schemas.microsoft.com/office/drawing/2014/main" id="{B26F620E-993D-4F9D-A6E4-C8E9679F0ED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466759" y="4527025"/>
                  <a:ext cx="209842" cy="209843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93959C74-1A8B-40EB-95BF-D22CFEB4F7C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43312" y="2196930"/>
                <a:ext cx="1119585" cy="1127605"/>
                <a:chOff x="9510807" y="4119074"/>
                <a:chExt cx="1512000" cy="1512000"/>
              </a:xfrm>
            </p:grpSpPr>
            <p:sp>
              <p:nvSpPr>
                <p:cNvPr id="235" name="椭圆 234">
                  <a:extLst>
                    <a:ext uri="{FF2B5EF4-FFF2-40B4-BE49-F238E27FC236}">
                      <a16:creationId xmlns:a16="http://schemas.microsoft.com/office/drawing/2014/main" id="{C8A4FE3C-2544-40EC-B77C-2A49ADB29B2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510807" y="4119074"/>
                  <a:ext cx="1512000" cy="1512000"/>
                </a:xfrm>
                <a:prstGeom prst="ellipse">
                  <a:avLst/>
                </a:prstGeom>
                <a:noFill/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6" name="星形: 五角 29">
                  <a:extLst>
                    <a:ext uri="{FF2B5EF4-FFF2-40B4-BE49-F238E27FC236}">
                      <a16:creationId xmlns:a16="http://schemas.microsoft.com/office/drawing/2014/main" id="{88754760-E6C4-41E1-81C3-0354EF964C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0200594" y="4832424"/>
                  <a:ext cx="180000" cy="180000"/>
                </a:xfrm>
                <a:prstGeom prst="star5">
                  <a:avLst/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62" name="矩形 161">
                <a:extLst>
                  <a:ext uri="{FF2B5EF4-FFF2-40B4-BE49-F238E27FC236}">
                    <a16:creationId xmlns:a16="http://schemas.microsoft.com/office/drawing/2014/main" id="{45A25946-1576-419A-A81A-E5D6273C90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176" y="1619571"/>
                <a:ext cx="3588980" cy="2074879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63" name="图形 27">
                <a:extLst>
                  <a:ext uri="{FF2B5EF4-FFF2-40B4-BE49-F238E27FC236}">
                    <a16:creationId xmlns:a16="http://schemas.microsoft.com/office/drawing/2014/main" id="{89E81BC6-59CF-414D-A749-D5D64354F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xmlns="" r:embed="rId4"/>
                  </a:ext>
                </a:extLst>
              </a:blip>
              <a:stretch>
                <a:fillRect/>
              </a:stretch>
            </p:blipFill>
            <p:spPr>
              <a:xfrm>
                <a:off x="3279336" y="1956537"/>
                <a:ext cx="480148" cy="264980"/>
              </a:xfrm>
              <a:prstGeom prst="rect">
                <a:avLst/>
              </a:prstGeom>
            </p:spPr>
          </p:pic>
          <p:cxnSp>
            <p:nvCxnSpPr>
              <p:cNvPr id="253" name="直接箭头连接符 252"/>
              <p:cNvCxnSpPr>
                <a:stCxn id="240" idx="3"/>
                <a:endCxn id="239" idx="5"/>
              </p:cNvCxnSpPr>
              <p:nvPr/>
            </p:nvCxnSpPr>
            <p:spPr>
              <a:xfrm>
                <a:off x="3399600" y="2365438"/>
                <a:ext cx="308095" cy="285657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5" name="矩形 254"/>
              <p:cNvSpPr/>
              <p:nvPr/>
            </p:nvSpPr>
            <p:spPr>
              <a:xfrm>
                <a:off x="1424991" y="2467987"/>
                <a:ext cx="500458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1050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PoI</a:t>
                </a:r>
                <a:r>
                  <a:rPr lang="en-US" altLang="zh-CN" sz="105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2</a:t>
                </a:r>
                <a:endParaRPr lang="zh-CN" altLang="en-US" sz="105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矩形 255"/>
              <p:cNvSpPr/>
              <p:nvPr/>
            </p:nvSpPr>
            <p:spPr>
              <a:xfrm rot="3007651">
                <a:off x="3479078" y="2270453"/>
                <a:ext cx="246268" cy="2539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1050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</a:t>
                </a:r>
                <a:endParaRPr lang="zh-CN" altLang="en-US" sz="1050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649036" y="3362016"/>
                <a:ext cx="7232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region</a:t>
                </a:r>
                <a:endParaRPr lang="zh-CN" altLang="en-US" b="1" dirty="0">
                  <a:latin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3436790" y="2000170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1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5243392" y="2365211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3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5309280" y="2989708"/>
              <a:ext cx="500458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50" b="1" dirty="0" err="1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PoI</a:t>
              </a:r>
              <a:r>
                <a:rPr lang="en-US" altLang="zh-CN" sz="1050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rPr>
                <a:t> 4</a:t>
              </a:r>
              <a:endParaRPr lang="zh-CN" altLang="en-US" sz="1050" b="1" dirty="0">
                <a:latin typeface="Cambria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392353" y="3847635"/>
            <a:ext cx="2568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Original system model</a:t>
            </a:r>
            <a:endParaRPr lang="zh-CN" alt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1789" y="1908643"/>
            <a:ext cx="43592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N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PoIs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are </a:t>
            </a:r>
            <a:r>
              <a:rPr lang="en-US" altLang="zh-CN" sz="2400">
                <a:latin typeface="Calibri" panose="020F0502020204030204" pitchFamily="34" charset="0"/>
                <a:cs typeface="Calibri" panose="020F0502020204030204" pitchFamily="34" charset="0"/>
              </a:rPr>
              <a:t>randomly located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 a rectangle region. </a:t>
            </a:r>
          </a:p>
          <a:p>
            <a:pPr marL="342900" indent="-342900">
              <a:lnSpc>
                <a:spcPct val="125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Each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PoI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has a circle range.</a:t>
            </a:r>
          </a:p>
          <a:p>
            <a:pPr marL="342900" indent="-342900">
              <a:lnSpc>
                <a:spcPct val="125000"/>
              </a:lnSpc>
              <a:buClr>
                <a:srgbClr val="0066A1"/>
              </a:buClr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UAV files at a fixed height.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9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r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 Slid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13759</TotalTime>
  <Words>635</Words>
  <Application>Microsoft Office PowerPoint</Application>
  <PresentationFormat>全屏显示(16:9)</PresentationFormat>
  <Paragraphs>326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Merriweather Sans</vt:lpstr>
      <vt:lpstr>Noto Sans Symbols</vt:lpstr>
      <vt:lpstr>宋体</vt:lpstr>
      <vt:lpstr>Arial</vt:lpstr>
      <vt:lpstr>Calibri</vt:lpstr>
      <vt:lpstr>Cambria</vt:lpstr>
      <vt:lpstr>Cambria Math</vt:lpstr>
      <vt:lpstr>Times New Roman</vt:lpstr>
      <vt:lpstr>Divider Slides</vt:lpstr>
      <vt:lpstr>Content Slides</vt:lpstr>
      <vt:lpstr>Energy-Efficient UAV Flight Planning for a General PoI-Visiting Problem with a Practical Energy Model</vt:lpstr>
      <vt:lpstr>Outline</vt:lpstr>
      <vt:lpstr>Outline</vt:lpstr>
      <vt:lpstr>UAV application scenarios</vt:lpstr>
      <vt:lpstr>Energy consumption problem of UAVs</vt:lpstr>
      <vt:lpstr>Our practical flight energy model</vt:lpstr>
      <vt:lpstr>Challenges to our problem</vt:lpstr>
      <vt:lpstr>Outline</vt:lpstr>
      <vt:lpstr>System model</vt:lpstr>
      <vt:lpstr>System model</vt:lpstr>
      <vt:lpstr>Energy consumption model</vt:lpstr>
      <vt:lpstr>Energy consumption model</vt:lpstr>
      <vt:lpstr>Energy consumption model</vt:lpstr>
      <vt:lpstr>Energy consumption model</vt:lpstr>
      <vt:lpstr>System model</vt:lpstr>
      <vt:lpstr>Waypoint-based PoI-visiting problem</vt:lpstr>
      <vt:lpstr>Outline</vt:lpstr>
      <vt:lpstr>Problem Transformation</vt:lpstr>
      <vt:lpstr>Modeling energy cost of making turns</vt:lpstr>
      <vt:lpstr>Modeling energy cost of making turns</vt:lpstr>
      <vt:lpstr>Modeling energy cost of making turns</vt:lpstr>
      <vt:lpstr>Modeling energy cost of PoI-switching</vt:lpstr>
      <vt:lpstr>Modeling energy cost of PoI-switching</vt:lpstr>
      <vt:lpstr> Redefinition of the problem</vt:lpstr>
      <vt:lpstr> Redefinition of the problem</vt:lpstr>
      <vt:lpstr>Outline</vt:lpstr>
      <vt:lpstr>Simulation</vt:lpstr>
      <vt:lpstr>Simulation</vt:lpstr>
      <vt:lpstr>Outline</vt:lpstr>
      <vt:lpstr>Conclusion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UAV Flight Planning for a General PoI-Visiting Problem with a Practical Energy Model</dc:title>
  <dc:creator>Administrator</dc:creator>
  <cp:lastModifiedBy>Administrator</cp:lastModifiedBy>
  <cp:revision>162</cp:revision>
  <dcterms:modified xsi:type="dcterms:W3CDTF">2021-07-09T13:38:16Z</dcterms:modified>
</cp:coreProperties>
</file>