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79E78-05BE-4264-97D0-9F0BF579E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312407-80C9-437B-A79E-99C7F07A6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5369AF-969E-460A-AF4E-DA8B112B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C0DF-309E-4D40-8EF4-60ECBEC1C93E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04A14A-6067-4602-B839-1592C084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CE4DC9-462C-481F-BDD4-460A45C2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5393-1FF6-4432-A662-0B782D4D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42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99EE6-985B-4FA2-A81A-16FC2D03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A3901B-5AB5-414A-973F-E923A58A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E43FD7-9AAD-4A35-BE54-AB34A0B77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C0DF-309E-4D40-8EF4-60ECBEC1C93E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A235D-A3C1-4D6E-BA0B-090922BA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7EE5E4-254C-4E2A-B64D-B2AB2A78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5393-1FF6-4432-A662-0B782D4D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75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A09393-8BE7-4940-A852-754C68476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C10B1B-2C9D-49AA-9109-D50150E0F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54C663-43A4-4E04-9F4F-8A36794A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C0DF-309E-4D40-8EF4-60ECBEC1C93E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920ED2-4E7C-48CF-B1A0-A2BA18678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C748A-6EEC-4B16-9F56-121B8565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5393-1FF6-4432-A662-0B782D4D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0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2D16E-E68F-423C-8DC1-CC292115C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4CF13-E4F0-41FD-8406-8DF1FDC3E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2B3AD-A34F-4F31-A75C-800B24E80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C0DF-309E-4D40-8EF4-60ECBEC1C93E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0A3E15-6A19-4D27-9CC4-4DACEED8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EBDA1C-ADE5-4564-B705-7799BDDF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5393-1FF6-4432-A662-0B782D4D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20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B3E34-8D6B-4EE2-98B6-2834425CF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EDE2DC-356F-4A74-AB3E-8D53CCE97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B77441-729D-451C-A873-F3A34018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C0DF-309E-4D40-8EF4-60ECBEC1C93E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A1457-D6D0-4ADA-80C9-BE0DE935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6C4D59-59DF-4819-92B8-006DF1F7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5393-1FF6-4432-A662-0B782D4D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07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5D9A9-84E3-4A3A-9FE4-BFD85214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0963D-3C4F-4288-BCBF-A7F7F3615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F2C1C4-75C9-4E9C-9E59-882319F33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9303B5-7040-40C4-899F-21B41C28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C0DF-309E-4D40-8EF4-60ECBEC1C93E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EC782E-7970-4B62-BFE2-888C3184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EE59E7-B93E-4717-9BFA-ACDC409C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5393-1FF6-4432-A662-0B782D4D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98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31F5A-FF26-409A-AD79-3237C870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03633C-EFED-4C85-9359-54D280AEF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892810-1809-4898-B5BC-D710605B9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04505F-F610-41AA-82D7-E95086511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323FB2-CE38-48FE-9C58-71472E137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8E4745-BE02-48DB-9565-707B2F2E2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C0DF-309E-4D40-8EF4-60ECBEC1C93E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3AB83F-4EB2-49C0-8083-95E48041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7FA70B-ED0E-4A9C-8A26-90A106E8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5393-1FF6-4432-A662-0B782D4D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C1D7F-36E6-469B-972C-76B70AEE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CCFAA3-0AF9-4004-88EB-AC06B276A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C0DF-309E-4D40-8EF4-60ECBEC1C93E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A4A425-AB66-44C8-B54C-02018173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E911D6-DEBE-48E8-93F5-95109EF2C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5393-1FF6-4432-A662-0B782D4D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53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F4560A-816C-4518-8651-E09EE983D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C0DF-309E-4D40-8EF4-60ECBEC1C93E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F0F8EA-84A9-47EA-8D1C-1592A1B23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CE53CB-55EF-43C0-9CD3-74B7A9D8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5393-1FF6-4432-A662-0B782D4D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82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F2F0C-D4A2-431F-82B4-C9BED87A8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3597A-D9DF-4572-B5BE-CFD98AAC2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63302-DCD9-4375-B383-4980C8AF2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838C69-7EB6-445C-864C-D02ADCBF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C0DF-309E-4D40-8EF4-60ECBEC1C93E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DE6995-CCC2-492B-98CB-20B2F835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1B1192-E94F-422B-99B4-A90D3855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5393-1FF6-4432-A662-0B782D4D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89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D6F1A-1FC4-4649-AB80-A271D6DB7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B45929-197A-4637-BA63-DB2A292E1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8B5739-F5CE-4822-89C5-810F8C487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F9643C-3F1C-4EF3-9492-8F9380F3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C0DF-309E-4D40-8EF4-60ECBEC1C93E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985E3B-0503-451A-AB64-66B13370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E1484E-EBFA-42C8-858F-4BF61D88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5393-1FF6-4432-A662-0B782D4D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14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1A6695-C0FF-4C1B-9E5F-EEB63DF51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A32DF7-2331-4D5C-B705-13964C821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7F1EAE-2CD5-42DC-B80B-32BA6DB8C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DC0DF-309E-4D40-8EF4-60ECBEC1C93E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C53226-BC70-4B6C-AAEA-12AEA1156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570E78-A224-4230-BD62-37A1F0925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A5393-1FF6-4432-A662-0B782D4D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66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6A38A812-9D87-48ED-AA78-28459E16EE71}"/>
              </a:ext>
            </a:extLst>
          </p:cNvPr>
          <p:cNvGrpSpPr/>
          <p:nvPr/>
        </p:nvGrpSpPr>
        <p:grpSpPr>
          <a:xfrm>
            <a:off x="2057402" y="2203980"/>
            <a:ext cx="7280562" cy="2247900"/>
            <a:chOff x="2057402" y="2203980"/>
            <a:chExt cx="7280562" cy="22479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B904735-1B72-478D-8728-D94568D0B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7402" y="2203980"/>
              <a:ext cx="2133600" cy="224790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2FA4769-6DE0-4AF4-8E96-4E6B1E21AA75}"/>
                </a:ext>
              </a:extLst>
            </p:cNvPr>
            <p:cNvSpPr txBox="1"/>
            <p:nvPr/>
          </p:nvSpPr>
          <p:spPr>
            <a:xfrm>
              <a:off x="3906982" y="2507673"/>
              <a:ext cx="543098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800" dirty="0" err="1">
                  <a:latin typeface="Harlow Solid Italic" panose="04030604020F02020D02" pitchFamily="82" charset="0"/>
                </a:rPr>
                <a:t>guguooking</a:t>
              </a:r>
              <a:endParaRPr lang="zh-CN" altLang="en-US" sz="8800" dirty="0">
                <a:latin typeface="Harlow Solid Italic" panose="04030604020F02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9877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Harlow Solid Italic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郑孝骥</dc:creator>
  <cp:lastModifiedBy>郑孝骥</cp:lastModifiedBy>
  <cp:revision>1</cp:revision>
  <dcterms:created xsi:type="dcterms:W3CDTF">2023-05-04T08:34:23Z</dcterms:created>
  <dcterms:modified xsi:type="dcterms:W3CDTF">2023-05-04T08:37:15Z</dcterms:modified>
</cp:coreProperties>
</file>