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302" r:id="rId11"/>
    <p:sldId id="285" r:id="rId12"/>
    <p:sldId id="286" r:id="rId13"/>
    <p:sldId id="287" r:id="rId14"/>
    <p:sldId id="289" r:id="rId15"/>
    <p:sldId id="290" r:id="rId16"/>
    <p:sldId id="292" r:id="rId17"/>
    <p:sldId id="293" r:id="rId18"/>
    <p:sldId id="295" r:id="rId19"/>
    <p:sldId id="298" r:id="rId20"/>
    <p:sldId id="296" r:id="rId21"/>
    <p:sldId id="297" r:id="rId22"/>
    <p:sldId id="300" r:id="rId23"/>
    <p:sldId id="303" r:id="rId24"/>
    <p:sldId id="301" r:id="rId25"/>
    <p:sldId id="304" r:id="rId26"/>
    <p:sldId id="311" r:id="rId27"/>
    <p:sldId id="305" r:id="rId28"/>
    <p:sldId id="306" r:id="rId29"/>
    <p:sldId id="309" r:id="rId30"/>
    <p:sldId id="310" r:id="rId31"/>
    <p:sldId id="307" r:id="rId32"/>
    <p:sldId id="308" r:id="rId33"/>
    <p:sldId id="312" r:id="rId34"/>
    <p:sldId id="318" r:id="rId35"/>
    <p:sldId id="313" r:id="rId36"/>
    <p:sldId id="314" r:id="rId37"/>
    <p:sldId id="315" r:id="rId38"/>
    <p:sldId id="317" r:id="rId39"/>
    <p:sldId id="319" r:id="rId40"/>
    <p:sldId id="272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272" userDrawn="1">
          <p15:clr>
            <a:srgbClr val="A4A3A4"/>
          </p15:clr>
        </p15:guide>
        <p15:guide id="5" pos="5488" userDrawn="1">
          <p15:clr>
            <a:srgbClr val="A4A3A4"/>
          </p15:clr>
        </p15:guide>
        <p15:guide id="7" pos="3833" userDrawn="1">
          <p15:clr>
            <a:srgbClr val="A4A3A4"/>
          </p15:clr>
        </p15:guide>
        <p15:guide id="8" orient="horz" pos="3702" userDrawn="1">
          <p15:clr>
            <a:srgbClr val="A4A3A4"/>
          </p15:clr>
        </p15:guide>
        <p15:guide id="9" pos="4173" userDrawn="1">
          <p15:clr>
            <a:srgbClr val="A4A3A4"/>
          </p15:clr>
        </p15:guide>
        <p15:guide id="10" pos="1542" userDrawn="1">
          <p15:clr>
            <a:srgbClr val="A4A3A4"/>
          </p15:clr>
        </p15:guide>
        <p15:guide id="11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0C0"/>
    <a:srgbClr val="B1D3EC"/>
    <a:srgbClr val="0D0D0D"/>
    <a:srgbClr val="3A383B"/>
    <a:srgbClr val="07ABB5"/>
    <a:srgbClr val="383639"/>
    <a:srgbClr val="38363B"/>
    <a:srgbClr val="7F7F7F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-1458" y="-108"/>
      </p:cViewPr>
      <p:guideLst>
        <p:guide orient="horz" pos="2183"/>
        <p:guide orient="horz" pos="346"/>
        <p:guide orient="horz" pos="3702"/>
        <p:guide orient="horz" pos="572"/>
        <p:guide pos="2880"/>
        <p:guide pos="272"/>
        <p:guide pos="5488"/>
        <p:guide pos="3833"/>
        <p:guide pos="4173"/>
        <p:guide pos="15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061D97-323B-4A4B-B0A1-9DF1589ACA8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1D1B8F8-48DD-459F-B621-5E644CC99772}">
      <dgm:prSet phldrT="[文本]" custT="1"/>
      <dgm:spPr/>
      <dgm:t>
        <a:bodyPr/>
        <a:lstStyle/>
        <a:p>
          <a:r>
            <a:rPr lang="zh-CN" altLang="en-US" sz="12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rPr>
            <a:t>单片机</a:t>
          </a:r>
          <a:endParaRPr lang="en-US" altLang="zh-CN" sz="1200" b="1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  <a:sym typeface="Arial" panose="020B0604020202020204" pitchFamily="34" charset="0"/>
          </a:endParaRPr>
        </a:p>
        <a:p>
          <a:r>
            <a:rPr lang="zh-CN" altLang="en-US" sz="12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rPr>
            <a:t>基本功能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5DA7FE6-9FF3-4119-9E78-E0441995EFE7}" type="parTrans" cxnId="{8130E883-9D79-4393-94FD-9D40DEC5E31E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A221E2C-5C8F-46C9-9BC7-8B9286EF9E9B}" type="sibTrans" cxnId="{8130E883-9D79-4393-94FD-9D40DEC5E31E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1D9CF23-3871-44B7-B9B3-3B5810AB2E1A}">
      <dgm:prSet phldrT="[文本]" custT="1"/>
      <dgm:spPr/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IO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4C028AE-2FB7-46BA-AB92-4747F6B34FFE}" type="parTrans" cxnId="{CBFE95CB-8089-45E9-9A59-9398DA90A856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0FEFAAC-4528-4658-B1E4-32FEB9556727}" type="sibTrans" cxnId="{CBFE95CB-8089-45E9-9A59-9398DA90A856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037005B-03A7-483A-8A35-7328AE4F9FF8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数字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036FD59-D8BB-4FC9-98C3-FF93B5A56D07}" type="parTrans" cxnId="{B7DAC95B-9136-4469-AD30-EA64E4487A71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061A31F-CA7B-4BBD-B37F-9CB28B81DC51}" type="sibTrans" cxnId="{B7DAC95B-9136-4469-AD30-EA64E4487A71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7429CA3-FF21-4F5D-ADFD-3D9B713AAF08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模拟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6FE8EE3-0060-4F67-B1EA-F1FED7F287EA}" type="parTrans" cxnId="{686019C7-4871-4CAD-BAC5-50985B9E1EB9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0E15A2C-7E81-4EF7-99DA-9D2738DC2C76}" type="sibTrans" cxnId="{686019C7-4871-4CAD-BAC5-50985B9E1EB9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71285E5-F7C2-4F76-A0CA-438BC5D519D0}">
      <dgm:prSet phldrT="[文本]" custT="1"/>
      <dgm:spPr/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Delay(</a:t>
          </a:r>
          <a:r>
            <a:rPr lang="en-US" altLang="zh-CN" sz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ms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4BC580D-3A71-44C2-B0A0-D3DF43661502}" type="parTrans" cxnId="{295B472F-EACE-442C-9C2C-9361B6E50261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2F27F0E-FE3A-4E8C-AE83-28902D1EF184}" type="sibTrans" cxnId="{295B472F-EACE-442C-9C2C-9361B6E50261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6AD0E55-97F9-4758-A56B-F82E4F553C0E}">
      <dgm:prSet phldrT="[文本]" custT="1"/>
      <dgm:spPr/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DigitalWrite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</a:t>
          </a:r>
          <a:r>
            <a:rPr lang="en-US" altLang="zh-CN" sz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pin,H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/L)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B5AC5DA-9F04-4154-9268-00BB27BF1761}" type="parTrans" cxnId="{A42EF26E-B7A8-4438-851C-66A17A81D9F1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80CFF33-0790-4B3C-B4DB-F6C2203D3DB5}" type="sibTrans" cxnId="{A42EF26E-B7A8-4438-851C-66A17A81D9F1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03A841D-DB25-4891-BDF8-12A58715C998}">
      <dgm:prSet phldrT="[文本]" custT="1"/>
      <dgm:spPr/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analogWrite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()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295B98B-9956-46C6-B3D8-3AB39DBAA416}" type="parTrans" cxnId="{D0D52FA2-83ED-43F7-8763-61CCF17EE4DA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743154E-C49C-4643-835B-08D80639EE31}" type="sibTrans" cxnId="{D0D52FA2-83ED-43F7-8763-61CCF17EE4DA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AFDD752-6E3C-4873-8CEF-307ADCD104CC}">
      <dgm:prSet phldrT="[文本]" custT="1"/>
      <dgm:spPr/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analogRead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()(</a:t>
          </a:r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暂时没学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4EDB7A4-69FE-44BF-95B8-CCD30CA512AD}" type="parTrans" cxnId="{612CCEBD-7941-452D-9177-1D3F729EC7F3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BF441AA-B154-4962-AACD-639613C8A7E2}" type="sibTrans" cxnId="{612CCEBD-7941-452D-9177-1D3F729EC7F3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4EE7DEE-0B7A-4DAA-9E93-6ACF552A76C0}">
      <dgm:prSet phldrT="[文本]" custT="1"/>
      <dgm:spPr/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DigitalRead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(pin)(</a:t>
          </a:r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暂时没学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DE6FE29-2395-4AB1-9976-37840FDC2A04}" type="sibTrans" cxnId="{19CF190A-8A70-4FE8-B817-46C4F850C0BE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E958DBF-E669-45A9-9A31-4572259AFB6E}" type="parTrans" cxnId="{19CF190A-8A70-4FE8-B817-46C4F850C0BE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AA99994-F39C-4AEA-B8AC-521A5E232E5E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基本延迟方法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09E97CF-0360-43E1-97B7-9C44B117C016}" type="parTrans" cxnId="{EBD20B80-E71E-4D83-84B2-201F212B6762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3653288-4FD4-453E-8C05-DF56ACEFFFA8}" type="sibTrans" cxnId="{EBD20B80-E71E-4D83-84B2-201F212B6762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6B6258F-0081-4579-89B5-8B8CC8DE5E16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串口通讯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D8ADE6D-D098-4B07-A5AB-65ED36F62D8C}" type="parTrans" cxnId="{5F0F635B-6098-4F73-B976-D56C711BB151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B273342-0A8B-42FD-B0EA-CE9C719240B7}" type="sibTrans" cxnId="{5F0F635B-6098-4F73-B976-D56C711BB151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5D7BCE-30C4-49E9-A1A8-F56EF498388C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硬件接线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2A9DAFF-2A88-435F-A7AC-7BB7E828DDD9}" type="parTrans" cxnId="{CBD558ED-69AB-4B03-BC9D-C4D20261FF97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4A33A91-D147-4D66-9AAB-5BE2ADA4D912}" type="sibTrans" cxnId="{CBD558ED-69AB-4B03-BC9D-C4D20261FF97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59131DD-1ED9-4A7E-BE94-9D8E06C8186C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重要参数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B61BC9F-5F33-46B7-B0D5-1EC48F60B569}" type="parTrans" cxnId="{7421C0EE-EE32-4A4F-AAE5-F84664F7DE81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C1B3EFA-8FBF-41A3-B548-7889BC6E5E0E}" type="sibTrans" cxnId="{7421C0EE-EE32-4A4F-AAE5-F84664F7DE81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2BEBF08-733F-4499-AFA9-536E98E60970}">
      <dgm:prSet phldrT="[文本]" custT="1"/>
      <dgm:spPr/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MCU</a:t>
          </a:r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串口读取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2FC9430-E45B-44BB-8841-39929203C449}" type="parTrans" cxnId="{4BC2BA78-8D8B-4750-982F-AFE0524E02A2}">
      <dgm:prSet custT="1"/>
      <dgm:spPr/>
      <dgm:t>
        <a:bodyPr/>
        <a:lstStyle/>
        <a:p>
          <a:endParaRPr lang="zh-CN" altLang="en-US" sz="10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C33CDEB-923B-4491-B581-A865A8CD5767}" type="sibTrans" cxnId="{4BC2BA78-8D8B-4750-982F-AFE0524E02A2}">
      <dgm:prSet/>
      <dgm:spPr/>
      <dgm:t>
        <a:bodyPr/>
        <a:lstStyle/>
        <a:p>
          <a:endParaRPr lang="zh-CN" altLang="en-US" sz="3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D28B106-E0D0-49D9-8367-BC6D913924D7}">
      <dgm:prSet phldrT="[文本]" custT="1"/>
      <dgm:spPr/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Serial.begin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(baud)(</a:t>
          </a:r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打开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96B2541-74CF-4BBD-B037-334475E100DB}" type="parTrans" cxnId="{B94EAA09-8EBC-4DE3-B519-89273ABEACF6}">
      <dgm:prSet custT="1"/>
      <dgm:spPr/>
      <dgm:t>
        <a:bodyPr/>
        <a:lstStyle/>
        <a:p>
          <a:endParaRPr lang="zh-CN" altLang="en-US" sz="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A3E752C-4C53-4DF5-B8A0-6173226B1C85}" type="sibTrans" cxnId="{B94EAA09-8EBC-4DE3-B519-89273ABEACF6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5D71A43-981C-47DD-80A2-606A990F9718}">
      <dgm:prSet phldrT="[文本]" custT="1"/>
      <dgm:spPr/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Serial.available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()(</a:t>
          </a:r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缓冲区字节数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46CB509-5F52-4449-8883-04BEA7D0F467}" type="parTrans" cxnId="{2BF2620E-1BEF-45B3-9EAD-81CC4C3E7B99}">
      <dgm:prSet custT="1"/>
      <dgm:spPr/>
      <dgm:t>
        <a:bodyPr/>
        <a:lstStyle/>
        <a:p>
          <a:endParaRPr lang="zh-CN" altLang="en-US" sz="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7B06A69-82D2-4998-B7F6-40558DE59BBE}" type="sibTrans" cxnId="{2BF2620E-1BEF-45B3-9EAD-81CC4C3E7B99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5CE13A6-2162-48CE-94B6-5C35BF1FB28C}">
      <dgm:prSet phldrT="[文本]" custT="1"/>
      <dgm:spPr/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Serial.Read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()(</a:t>
          </a:r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读取一个字节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DD2C152-1A60-4CDE-B235-1AC319517C34}" type="parTrans" cxnId="{E83B70E3-A5E4-410B-AC1E-F714B93076B9}">
      <dgm:prSet custT="1"/>
      <dgm:spPr/>
      <dgm:t>
        <a:bodyPr/>
        <a:lstStyle/>
        <a:p>
          <a:endParaRPr lang="zh-CN" altLang="en-US" sz="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6EB2C64-F41F-4F90-9C48-54812567CCA4}" type="sibTrans" cxnId="{E83B70E3-A5E4-410B-AC1E-F714B93076B9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7A9371E-DDC7-4244-B2F2-300B388C6AE4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上位机发送方法（串口监视器）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93A57B3-B233-49E4-811A-D131A1A36A2C}" type="parTrans" cxnId="{9F287724-51FC-481E-A564-69E6AF0ADAD3}">
      <dgm:prSet custT="1"/>
      <dgm:spPr/>
      <dgm:t>
        <a:bodyPr/>
        <a:lstStyle/>
        <a:p>
          <a:endParaRPr lang="zh-CN" altLang="en-US" sz="4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1AAB2FE-CFCE-4469-BF2F-D3E6D6CEE039}" type="sibTrans" cxnId="{9F287724-51FC-481E-A564-69E6AF0ADAD3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DE4B3DC-1A77-45FC-8F32-183668E7C2FF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端口（</a:t>
          </a:r>
          <a:r>
            <a:rPr lang="en-US" altLang="zh-CN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COM</a:t>
          </a:r>
          <a:r>
            <a:rPr lang="zh-CN" altLang="en-US" sz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），波特率，数据位，校验位，停止位</a:t>
          </a:r>
          <a:endParaRPr lang="zh-CN" altLang="en-US" sz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8EAFE92-31DD-4DAB-9B10-1EE23231D1F6}" type="parTrans" cxnId="{6E3AA22D-3296-45B9-A042-6FA568FDEB0F}">
      <dgm:prSet/>
      <dgm:spPr/>
      <dgm:t>
        <a:bodyPr/>
        <a:lstStyle/>
        <a:p>
          <a:endParaRPr lang="zh-CN" altLang="en-US"/>
        </a:p>
      </dgm:t>
    </dgm:pt>
    <dgm:pt modelId="{AA956810-417A-4FB4-9DF2-1A562E9EEE8D}" type="sibTrans" cxnId="{6E3AA22D-3296-45B9-A042-6FA568FDEB0F}">
      <dgm:prSet/>
      <dgm:spPr/>
      <dgm:t>
        <a:bodyPr/>
        <a:lstStyle/>
        <a:p>
          <a:endParaRPr lang="zh-CN" altLang="en-US"/>
        </a:p>
      </dgm:t>
    </dgm:pt>
    <dgm:pt modelId="{035F70AC-9CFC-4814-9D5B-039E0AE94B8C}" type="pres">
      <dgm:prSet presAssocID="{B7061D97-323B-4A4B-B0A1-9DF1589ACA8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092C07-6A31-4699-9A66-4651203DCCC5}" type="pres">
      <dgm:prSet presAssocID="{51D1B8F8-48DD-459F-B621-5E644CC99772}" presName="root1" presStyleCnt="0"/>
      <dgm:spPr/>
    </dgm:pt>
    <dgm:pt modelId="{633B27F6-E666-4ADB-9DDB-D2C68009C859}" type="pres">
      <dgm:prSet presAssocID="{51D1B8F8-48DD-459F-B621-5E644CC9977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48B64F-E1C0-42D1-BA5B-6615FBD76854}" type="pres">
      <dgm:prSet presAssocID="{51D1B8F8-48DD-459F-B621-5E644CC99772}" presName="level2hierChild" presStyleCnt="0"/>
      <dgm:spPr/>
    </dgm:pt>
    <dgm:pt modelId="{92A3EFEA-F450-4C6B-B073-3BDF4EC4BC90}" type="pres">
      <dgm:prSet presAssocID="{24C028AE-2FB7-46BA-AB92-4747F6B34FFE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547BA882-E25C-48E6-92B7-719B8426FF33}" type="pres">
      <dgm:prSet presAssocID="{24C028AE-2FB7-46BA-AB92-4747F6B34FFE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8C885CBF-9DEF-4217-8BCD-57172BD7A50D}" type="pres">
      <dgm:prSet presAssocID="{E1D9CF23-3871-44B7-B9B3-3B5810AB2E1A}" presName="root2" presStyleCnt="0"/>
      <dgm:spPr/>
    </dgm:pt>
    <dgm:pt modelId="{02ED1111-CCEE-4D85-9074-6B70120334B2}" type="pres">
      <dgm:prSet presAssocID="{E1D9CF23-3871-44B7-B9B3-3B5810AB2E1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0550E7-6305-42BB-8E1C-003A75BCC144}" type="pres">
      <dgm:prSet presAssocID="{E1D9CF23-3871-44B7-B9B3-3B5810AB2E1A}" presName="level3hierChild" presStyleCnt="0"/>
      <dgm:spPr/>
    </dgm:pt>
    <dgm:pt modelId="{468F2D63-5981-4B0A-B323-8113B1A7C6BE}" type="pres">
      <dgm:prSet presAssocID="{5036FD59-D8BB-4FC9-98C3-FF93B5A56D07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D1F1DE97-9A08-43E9-A511-D02966AC2DEF}" type="pres">
      <dgm:prSet presAssocID="{5036FD59-D8BB-4FC9-98C3-FF93B5A56D07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D73C19D2-DD5F-45F0-B81C-1D88049880B6}" type="pres">
      <dgm:prSet presAssocID="{B037005B-03A7-483A-8A35-7328AE4F9FF8}" presName="root2" presStyleCnt="0"/>
      <dgm:spPr/>
    </dgm:pt>
    <dgm:pt modelId="{AFEB04BE-ECBB-485E-B4F8-C8C3DB0E3A26}" type="pres">
      <dgm:prSet presAssocID="{B037005B-03A7-483A-8A35-7328AE4F9FF8}" presName="LevelTwoTextNode" presStyleLbl="node3" presStyleIdx="0" presStyleCnt="7" custLinFactNeighborX="-671" custLinFactNeighborY="-40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381AB4-C236-4F1D-9BEA-AB417DE7F7BE}" type="pres">
      <dgm:prSet presAssocID="{B037005B-03A7-483A-8A35-7328AE4F9FF8}" presName="level3hierChild" presStyleCnt="0"/>
      <dgm:spPr/>
    </dgm:pt>
    <dgm:pt modelId="{0BB63ACC-6FC3-41AD-A6B1-124F597A733D}" type="pres">
      <dgm:prSet presAssocID="{BB5AC5DA-9F04-4154-9268-00BB27BF1761}" presName="conn2-1" presStyleLbl="parChTrans1D4" presStyleIdx="0" presStyleCnt="8"/>
      <dgm:spPr/>
      <dgm:t>
        <a:bodyPr/>
        <a:lstStyle/>
        <a:p>
          <a:endParaRPr lang="zh-CN" altLang="en-US"/>
        </a:p>
      </dgm:t>
    </dgm:pt>
    <dgm:pt modelId="{05A0A74C-A393-4CD9-B89B-48814F381EB3}" type="pres">
      <dgm:prSet presAssocID="{BB5AC5DA-9F04-4154-9268-00BB27BF1761}" presName="connTx" presStyleLbl="parChTrans1D4" presStyleIdx="0" presStyleCnt="8"/>
      <dgm:spPr/>
      <dgm:t>
        <a:bodyPr/>
        <a:lstStyle/>
        <a:p>
          <a:endParaRPr lang="zh-CN" altLang="en-US"/>
        </a:p>
      </dgm:t>
    </dgm:pt>
    <dgm:pt modelId="{237271E3-C50B-4FC7-956E-B358BEA6F83E}" type="pres">
      <dgm:prSet presAssocID="{A6AD0E55-97F9-4758-A56B-F82E4F553C0E}" presName="root2" presStyleCnt="0"/>
      <dgm:spPr/>
    </dgm:pt>
    <dgm:pt modelId="{48A14689-0110-4318-AAEA-D6857B2EADA5}" type="pres">
      <dgm:prSet presAssocID="{A6AD0E55-97F9-4758-A56B-F82E4F553C0E}" presName="LevelTwoTextNode" presStyleLbl="node4" presStyleIdx="0" presStyleCnt="8" custScaleX="2004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18FB71-9A4F-4EF9-B569-060E46FDA849}" type="pres">
      <dgm:prSet presAssocID="{A6AD0E55-97F9-4758-A56B-F82E4F553C0E}" presName="level3hierChild" presStyleCnt="0"/>
      <dgm:spPr/>
    </dgm:pt>
    <dgm:pt modelId="{8C52C436-6DB6-4606-8B2C-B3D7CAE1428E}" type="pres">
      <dgm:prSet presAssocID="{DE958DBF-E669-45A9-9A31-4572259AFB6E}" presName="conn2-1" presStyleLbl="parChTrans1D4" presStyleIdx="1" presStyleCnt="8"/>
      <dgm:spPr/>
      <dgm:t>
        <a:bodyPr/>
        <a:lstStyle/>
        <a:p>
          <a:endParaRPr lang="zh-CN" altLang="en-US"/>
        </a:p>
      </dgm:t>
    </dgm:pt>
    <dgm:pt modelId="{C043DD78-37B5-4B0D-B663-1B1AAD3510E0}" type="pres">
      <dgm:prSet presAssocID="{DE958DBF-E669-45A9-9A31-4572259AFB6E}" presName="connTx" presStyleLbl="parChTrans1D4" presStyleIdx="1" presStyleCnt="8"/>
      <dgm:spPr/>
      <dgm:t>
        <a:bodyPr/>
        <a:lstStyle/>
        <a:p>
          <a:endParaRPr lang="zh-CN" altLang="en-US"/>
        </a:p>
      </dgm:t>
    </dgm:pt>
    <dgm:pt modelId="{B226401E-D0A8-42B0-9679-5A31CA65F682}" type="pres">
      <dgm:prSet presAssocID="{C4EE7DEE-0B7A-4DAA-9E93-6ACF552A76C0}" presName="root2" presStyleCnt="0"/>
      <dgm:spPr/>
    </dgm:pt>
    <dgm:pt modelId="{BC9B9223-F43E-4FE0-8C92-F58611FABCBD}" type="pres">
      <dgm:prSet presAssocID="{C4EE7DEE-0B7A-4DAA-9E93-6ACF552A76C0}" presName="LevelTwoTextNode" presStyleLbl="node4" presStyleIdx="1" presStyleCnt="8" custScaleX="1982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5F6EAD-0BF1-42EF-A87A-A8BC2DD9BB8B}" type="pres">
      <dgm:prSet presAssocID="{C4EE7DEE-0B7A-4DAA-9E93-6ACF552A76C0}" presName="level3hierChild" presStyleCnt="0"/>
      <dgm:spPr/>
    </dgm:pt>
    <dgm:pt modelId="{BD73A672-7466-4595-AB41-3CA7D41FF127}" type="pres">
      <dgm:prSet presAssocID="{86FE8EE3-0060-4F67-B1EA-F1FED7F287EA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F4351B0F-A71A-4805-B3AB-926744FB7BDA}" type="pres">
      <dgm:prSet presAssocID="{86FE8EE3-0060-4F67-B1EA-F1FED7F287EA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C01F1968-E887-4E0C-A604-BFF760C25D26}" type="pres">
      <dgm:prSet presAssocID="{97429CA3-FF21-4F5D-ADFD-3D9B713AAF08}" presName="root2" presStyleCnt="0"/>
      <dgm:spPr/>
    </dgm:pt>
    <dgm:pt modelId="{57846405-60FD-4B7D-87ED-DA3B538833B3}" type="pres">
      <dgm:prSet presAssocID="{97429CA3-FF21-4F5D-ADFD-3D9B713AAF08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11C56C-2919-438F-BA13-C769A9FEA195}" type="pres">
      <dgm:prSet presAssocID="{97429CA3-FF21-4F5D-ADFD-3D9B713AAF08}" presName="level3hierChild" presStyleCnt="0"/>
      <dgm:spPr/>
    </dgm:pt>
    <dgm:pt modelId="{9ECB091E-A269-40FE-9E11-56585EBDF3B4}" type="pres">
      <dgm:prSet presAssocID="{3295B98B-9956-46C6-B3D8-3AB39DBAA416}" presName="conn2-1" presStyleLbl="parChTrans1D4" presStyleIdx="2" presStyleCnt="8"/>
      <dgm:spPr/>
      <dgm:t>
        <a:bodyPr/>
        <a:lstStyle/>
        <a:p>
          <a:endParaRPr lang="zh-CN" altLang="en-US"/>
        </a:p>
      </dgm:t>
    </dgm:pt>
    <dgm:pt modelId="{6238F291-1A12-46FC-B10A-B577C5036C31}" type="pres">
      <dgm:prSet presAssocID="{3295B98B-9956-46C6-B3D8-3AB39DBAA416}" presName="connTx" presStyleLbl="parChTrans1D4" presStyleIdx="2" presStyleCnt="8"/>
      <dgm:spPr/>
      <dgm:t>
        <a:bodyPr/>
        <a:lstStyle/>
        <a:p>
          <a:endParaRPr lang="zh-CN" altLang="en-US"/>
        </a:p>
      </dgm:t>
    </dgm:pt>
    <dgm:pt modelId="{AE9371F6-B425-4136-9489-5CE622B800F2}" type="pres">
      <dgm:prSet presAssocID="{503A841D-DB25-4891-BDF8-12A58715C998}" presName="root2" presStyleCnt="0"/>
      <dgm:spPr/>
    </dgm:pt>
    <dgm:pt modelId="{2A228153-B418-4661-98E8-8E1B98383141}" type="pres">
      <dgm:prSet presAssocID="{503A841D-DB25-4891-BDF8-12A58715C998}" presName="LevelTwoTextNode" presStyleLbl="node4" presStyleIdx="2" presStyleCnt="8" custScaleX="2004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E8E59-D222-4101-9347-9339ADE85F03}" type="pres">
      <dgm:prSet presAssocID="{503A841D-DB25-4891-BDF8-12A58715C998}" presName="level3hierChild" presStyleCnt="0"/>
      <dgm:spPr/>
    </dgm:pt>
    <dgm:pt modelId="{12F30A08-4109-4083-B4A2-AE0BA0232534}" type="pres">
      <dgm:prSet presAssocID="{74EDB7A4-69FE-44BF-95B8-CCD30CA512AD}" presName="conn2-1" presStyleLbl="parChTrans1D4" presStyleIdx="3" presStyleCnt="8"/>
      <dgm:spPr/>
      <dgm:t>
        <a:bodyPr/>
        <a:lstStyle/>
        <a:p>
          <a:endParaRPr lang="zh-CN" altLang="en-US"/>
        </a:p>
      </dgm:t>
    </dgm:pt>
    <dgm:pt modelId="{94CE040A-A8E0-415A-90B3-513060C30F0B}" type="pres">
      <dgm:prSet presAssocID="{74EDB7A4-69FE-44BF-95B8-CCD30CA512AD}" presName="connTx" presStyleLbl="parChTrans1D4" presStyleIdx="3" presStyleCnt="8"/>
      <dgm:spPr/>
      <dgm:t>
        <a:bodyPr/>
        <a:lstStyle/>
        <a:p>
          <a:endParaRPr lang="zh-CN" altLang="en-US"/>
        </a:p>
      </dgm:t>
    </dgm:pt>
    <dgm:pt modelId="{027FBA81-6ADD-4DD6-95A5-54BB42A319FF}" type="pres">
      <dgm:prSet presAssocID="{3AFDD752-6E3C-4873-8CEF-307ADCD104CC}" presName="root2" presStyleCnt="0"/>
      <dgm:spPr/>
    </dgm:pt>
    <dgm:pt modelId="{0E239648-B5E6-40EE-B1C8-75C7ABB75A00}" type="pres">
      <dgm:prSet presAssocID="{3AFDD752-6E3C-4873-8CEF-307ADCD104CC}" presName="LevelTwoTextNode" presStyleLbl="node4" presStyleIdx="3" presStyleCnt="8" custScaleX="2004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326BE7-4AFB-4E6E-8CFA-9F3CB42D6085}" type="pres">
      <dgm:prSet presAssocID="{3AFDD752-6E3C-4873-8CEF-307ADCD104CC}" presName="level3hierChild" presStyleCnt="0"/>
      <dgm:spPr/>
    </dgm:pt>
    <dgm:pt modelId="{20F709D0-A516-4C8C-A36E-9E2838EA289C}" type="pres">
      <dgm:prSet presAssocID="{809E97CF-0360-43E1-97B7-9C44B117C016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1F98F77F-8284-4A59-974D-1D750675131B}" type="pres">
      <dgm:prSet presAssocID="{809E97CF-0360-43E1-97B7-9C44B117C016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7E3B685-05C7-4493-A2F1-C8B095112D5C}" type="pres">
      <dgm:prSet presAssocID="{2AA99994-F39C-4AEA-B8AC-521A5E232E5E}" presName="root2" presStyleCnt="0"/>
      <dgm:spPr/>
    </dgm:pt>
    <dgm:pt modelId="{3795703E-7CF1-4033-B6A4-03784C6E63A0}" type="pres">
      <dgm:prSet presAssocID="{2AA99994-F39C-4AEA-B8AC-521A5E232E5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11D116-0416-4758-8E13-A5F98DC80DA8}" type="pres">
      <dgm:prSet presAssocID="{2AA99994-F39C-4AEA-B8AC-521A5E232E5E}" presName="level3hierChild" presStyleCnt="0"/>
      <dgm:spPr/>
    </dgm:pt>
    <dgm:pt modelId="{FA89DB76-E191-44EE-AA30-6554B56471A6}" type="pres">
      <dgm:prSet presAssocID="{C4BC580D-3A71-44C2-B0A0-D3DF43661502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FA69DB0D-5B63-467F-8B5C-6F47BA93D8ED}" type="pres">
      <dgm:prSet presAssocID="{C4BC580D-3A71-44C2-B0A0-D3DF43661502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A55ABB8E-6EFB-4C4A-993A-53F5D6F4756B}" type="pres">
      <dgm:prSet presAssocID="{171285E5-F7C2-4F76-A0CA-438BC5D519D0}" presName="root2" presStyleCnt="0"/>
      <dgm:spPr/>
    </dgm:pt>
    <dgm:pt modelId="{B3AC8AE0-226D-4C8E-83EE-73D2144DB70A}" type="pres">
      <dgm:prSet presAssocID="{171285E5-F7C2-4F76-A0CA-438BC5D519D0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DD8B0F-91FA-4984-B3E7-2F90FAF483C9}" type="pres">
      <dgm:prSet presAssocID="{171285E5-F7C2-4F76-A0CA-438BC5D519D0}" presName="level3hierChild" presStyleCnt="0"/>
      <dgm:spPr/>
    </dgm:pt>
    <dgm:pt modelId="{81BBA245-5892-41CA-8DA5-C961AAC327C0}" type="pres">
      <dgm:prSet presAssocID="{9D8ADE6D-D098-4B07-A5AB-65ED36F62D8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A666DF2-7A37-4F7F-9984-2919A341EE1A}" type="pres">
      <dgm:prSet presAssocID="{9D8ADE6D-D098-4B07-A5AB-65ED36F62D8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048A444D-49CC-46F4-B9DB-8E0084C27BD2}" type="pres">
      <dgm:prSet presAssocID="{56B6258F-0081-4579-89B5-8B8CC8DE5E16}" presName="root2" presStyleCnt="0"/>
      <dgm:spPr/>
    </dgm:pt>
    <dgm:pt modelId="{F82643A8-41E2-4FAD-BC51-CD8F7BBE08DD}" type="pres">
      <dgm:prSet presAssocID="{56B6258F-0081-4579-89B5-8B8CC8DE5E1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9D29F3-6D55-4CC5-9DA6-F243F1E8B55E}" type="pres">
      <dgm:prSet presAssocID="{56B6258F-0081-4579-89B5-8B8CC8DE5E16}" presName="level3hierChild" presStyleCnt="0"/>
      <dgm:spPr/>
    </dgm:pt>
    <dgm:pt modelId="{464AC0E1-5813-4ADA-A560-9F0CAC718DB2}" type="pres">
      <dgm:prSet presAssocID="{02A9DAFF-2A88-435F-A7AC-7BB7E828DDD9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5217F22B-E318-4377-B236-21AD5BFB076B}" type="pres">
      <dgm:prSet presAssocID="{02A9DAFF-2A88-435F-A7AC-7BB7E828DDD9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3B06E5D5-94E1-4F0B-8CD7-945F2858958C}" type="pres">
      <dgm:prSet presAssocID="{AC5D7BCE-30C4-49E9-A1A8-F56EF498388C}" presName="root2" presStyleCnt="0"/>
      <dgm:spPr/>
    </dgm:pt>
    <dgm:pt modelId="{74368F50-95CA-40CD-ACFF-6DD4A21157BC}" type="pres">
      <dgm:prSet presAssocID="{AC5D7BCE-30C4-49E9-A1A8-F56EF498388C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A3FD26-2D3E-45BC-A322-FF30E1EC1A9E}" type="pres">
      <dgm:prSet presAssocID="{AC5D7BCE-30C4-49E9-A1A8-F56EF498388C}" presName="level3hierChild" presStyleCnt="0"/>
      <dgm:spPr/>
    </dgm:pt>
    <dgm:pt modelId="{8FD1496D-2E21-44C5-B233-C6A333FD52D5}" type="pres">
      <dgm:prSet presAssocID="{5B61BC9F-5F33-46B7-B0D5-1EC48F60B569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18A9AD0F-AF55-4200-96F3-C8CD41F2896E}" type="pres">
      <dgm:prSet presAssocID="{5B61BC9F-5F33-46B7-B0D5-1EC48F60B569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08F81F2C-7EEC-41A9-8DA2-FBD78CE4AFEF}" type="pres">
      <dgm:prSet presAssocID="{159131DD-1ED9-4A7E-BE94-9D8E06C8186C}" presName="root2" presStyleCnt="0"/>
      <dgm:spPr/>
    </dgm:pt>
    <dgm:pt modelId="{2587E176-D435-4C57-83A6-1851A575D6EB}" type="pres">
      <dgm:prSet presAssocID="{159131DD-1ED9-4A7E-BE94-9D8E06C8186C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CED82-341E-4653-92B7-F30644B8BB62}" type="pres">
      <dgm:prSet presAssocID="{159131DD-1ED9-4A7E-BE94-9D8E06C8186C}" presName="level3hierChild" presStyleCnt="0"/>
      <dgm:spPr/>
    </dgm:pt>
    <dgm:pt modelId="{1A9F08DE-599F-4F04-9D2F-02806CDB6661}" type="pres">
      <dgm:prSet presAssocID="{E8EAFE92-31DD-4DAB-9B10-1EE23231D1F6}" presName="conn2-1" presStyleLbl="parChTrans1D4" presStyleIdx="4" presStyleCnt="8"/>
      <dgm:spPr/>
      <dgm:t>
        <a:bodyPr/>
        <a:lstStyle/>
        <a:p>
          <a:endParaRPr lang="zh-CN" altLang="en-US"/>
        </a:p>
      </dgm:t>
    </dgm:pt>
    <dgm:pt modelId="{1BF310E7-6FAF-4F83-9309-E4849804FD6E}" type="pres">
      <dgm:prSet presAssocID="{E8EAFE92-31DD-4DAB-9B10-1EE23231D1F6}" presName="connTx" presStyleLbl="parChTrans1D4" presStyleIdx="4" presStyleCnt="8"/>
      <dgm:spPr/>
      <dgm:t>
        <a:bodyPr/>
        <a:lstStyle/>
        <a:p>
          <a:endParaRPr lang="zh-CN" altLang="en-US"/>
        </a:p>
      </dgm:t>
    </dgm:pt>
    <dgm:pt modelId="{BCAE692E-AA3D-4C40-8065-3F4BD5FB2589}" type="pres">
      <dgm:prSet presAssocID="{6DE4B3DC-1A77-45FC-8F32-183668E7C2FF}" presName="root2" presStyleCnt="0"/>
      <dgm:spPr/>
    </dgm:pt>
    <dgm:pt modelId="{39504D9D-5F07-436A-9AA7-5949FBD103C2}" type="pres">
      <dgm:prSet presAssocID="{6DE4B3DC-1A77-45FC-8F32-183668E7C2FF}" presName="LevelTwoTextNode" presStyleLbl="node4" presStyleIdx="4" presStyleCnt="8" custScaleX="155734" custScaleY="1427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93AC6-E3DA-4948-9D64-0A3BA262F3AA}" type="pres">
      <dgm:prSet presAssocID="{6DE4B3DC-1A77-45FC-8F32-183668E7C2FF}" presName="level3hierChild" presStyleCnt="0"/>
      <dgm:spPr/>
    </dgm:pt>
    <dgm:pt modelId="{C9E77BB9-4DB5-4A9D-A6D5-044D0CD60F0D}" type="pres">
      <dgm:prSet presAssocID="{193A57B3-B233-49E4-811A-D131A1A36A2C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12FE56E6-B52A-43F5-B924-FF3DEAA343E4}" type="pres">
      <dgm:prSet presAssocID="{193A57B3-B233-49E4-811A-D131A1A36A2C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7AEBB6B5-91C6-4255-8DDB-9B46B7AFBD4C}" type="pres">
      <dgm:prSet presAssocID="{E7A9371E-DDC7-4244-B2F2-300B388C6AE4}" presName="root2" presStyleCnt="0"/>
      <dgm:spPr/>
    </dgm:pt>
    <dgm:pt modelId="{1692A65E-C354-4AE5-8699-2DE6B9AF505E}" type="pres">
      <dgm:prSet presAssocID="{E7A9371E-DDC7-4244-B2F2-300B388C6AE4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FE774F-3F7C-4E95-8F45-BCC86AF3956E}" type="pres">
      <dgm:prSet presAssocID="{E7A9371E-DDC7-4244-B2F2-300B388C6AE4}" presName="level3hierChild" presStyleCnt="0"/>
      <dgm:spPr/>
    </dgm:pt>
    <dgm:pt modelId="{F653E3DD-E8F4-44DB-968B-D83469E73718}" type="pres">
      <dgm:prSet presAssocID="{92FC9430-E45B-44BB-8841-39929203C449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6DF5D1D5-BF3F-4AE1-996A-5DF91592CCB3}" type="pres">
      <dgm:prSet presAssocID="{92FC9430-E45B-44BB-8841-39929203C449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8B1FA981-D61B-4036-B767-A52A2445EA94}" type="pres">
      <dgm:prSet presAssocID="{C2BEBF08-733F-4499-AFA9-536E98E60970}" presName="root2" presStyleCnt="0"/>
      <dgm:spPr/>
    </dgm:pt>
    <dgm:pt modelId="{A909D56B-CB56-4F69-8936-521C21CC5877}" type="pres">
      <dgm:prSet presAssocID="{C2BEBF08-733F-4499-AFA9-536E98E60970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CE9616-A1A9-429E-8FEC-47139DEDA039}" type="pres">
      <dgm:prSet presAssocID="{C2BEBF08-733F-4499-AFA9-536E98E60970}" presName="level3hierChild" presStyleCnt="0"/>
      <dgm:spPr/>
    </dgm:pt>
    <dgm:pt modelId="{862EF450-12CC-4300-A0A2-7BA9F1C41386}" type="pres">
      <dgm:prSet presAssocID="{C96B2541-74CF-4BBD-B037-334475E100DB}" presName="conn2-1" presStyleLbl="parChTrans1D4" presStyleIdx="5" presStyleCnt="8"/>
      <dgm:spPr/>
      <dgm:t>
        <a:bodyPr/>
        <a:lstStyle/>
        <a:p>
          <a:endParaRPr lang="zh-CN" altLang="en-US"/>
        </a:p>
      </dgm:t>
    </dgm:pt>
    <dgm:pt modelId="{B80543B0-C77D-4F9F-9077-67C8679FB8F5}" type="pres">
      <dgm:prSet presAssocID="{C96B2541-74CF-4BBD-B037-334475E100DB}" presName="connTx" presStyleLbl="parChTrans1D4" presStyleIdx="5" presStyleCnt="8"/>
      <dgm:spPr/>
      <dgm:t>
        <a:bodyPr/>
        <a:lstStyle/>
        <a:p>
          <a:endParaRPr lang="zh-CN" altLang="en-US"/>
        </a:p>
      </dgm:t>
    </dgm:pt>
    <dgm:pt modelId="{229F4A4D-5236-4719-AAB1-2671521EF52B}" type="pres">
      <dgm:prSet presAssocID="{CD28B106-E0D0-49D9-8367-BC6D913924D7}" presName="root2" presStyleCnt="0"/>
      <dgm:spPr/>
    </dgm:pt>
    <dgm:pt modelId="{10F15080-073F-45F0-A501-2BBA3372B142}" type="pres">
      <dgm:prSet presAssocID="{CD28B106-E0D0-49D9-8367-BC6D913924D7}" presName="LevelTwoTextNode" presStyleLbl="node4" presStyleIdx="5" presStyleCnt="8" custScaleX="2426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D167C-9922-4311-A812-02FC5132AD62}" type="pres">
      <dgm:prSet presAssocID="{CD28B106-E0D0-49D9-8367-BC6D913924D7}" presName="level3hierChild" presStyleCnt="0"/>
      <dgm:spPr/>
    </dgm:pt>
    <dgm:pt modelId="{D3109192-CF9D-4520-B975-3CBAF05F39E3}" type="pres">
      <dgm:prSet presAssocID="{046CB509-5F52-4449-8883-04BEA7D0F467}" presName="conn2-1" presStyleLbl="parChTrans1D4" presStyleIdx="6" presStyleCnt="8"/>
      <dgm:spPr/>
      <dgm:t>
        <a:bodyPr/>
        <a:lstStyle/>
        <a:p>
          <a:endParaRPr lang="zh-CN" altLang="en-US"/>
        </a:p>
      </dgm:t>
    </dgm:pt>
    <dgm:pt modelId="{19001C18-1555-47E8-A696-095ABA79431F}" type="pres">
      <dgm:prSet presAssocID="{046CB509-5F52-4449-8883-04BEA7D0F467}" presName="connTx" presStyleLbl="parChTrans1D4" presStyleIdx="6" presStyleCnt="8"/>
      <dgm:spPr/>
      <dgm:t>
        <a:bodyPr/>
        <a:lstStyle/>
        <a:p>
          <a:endParaRPr lang="zh-CN" altLang="en-US"/>
        </a:p>
      </dgm:t>
    </dgm:pt>
    <dgm:pt modelId="{A1A27291-8BF7-43E8-B9A1-AB68F984A99F}" type="pres">
      <dgm:prSet presAssocID="{D5D71A43-981C-47DD-80A2-606A990F9718}" presName="root2" presStyleCnt="0"/>
      <dgm:spPr/>
    </dgm:pt>
    <dgm:pt modelId="{F3640B42-BA82-45E0-BB27-D58D45F06121}" type="pres">
      <dgm:prSet presAssocID="{D5D71A43-981C-47DD-80A2-606A990F9718}" presName="LevelTwoTextNode" presStyleLbl="node4" presStyleIdx="6" presStyleCnt="8" custScaleX="2426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E7CF7C-3C7E-40E0-A5FF-3A0417AED69A}" type="pres">
      <dgm:prSet presAssocID="{D5D71A43-981C-47DD-80A2-606A990F9718}" presName="level3hierChild" presStyleCnt="0"/>
      <dgm:spPr/>
    </dgm:pt>
    <dgm:pt modelId="{DFBF055C-1A58-433E-BE08-DE5B076F1A67}" type="pres">
      <dgm:prSet presAssocID="{6DD2C152-1A60-4CDE-B235-1AC319517C34}" presName="conn2-1" presStyleLbl="parChTrans1D4" presStyleIdx="7" presStyleCnt="8"/>
      <dgm:spPr/>
      <dgm:t>
        <a:bodyPr/>
        <a:lstStyle/>
        <a:p>
          <a:endParaRPr lang="zh-CN" altLang="en-US"/>
        </a:p>
      </dgm:t>
    </dgm:pt>
    <dgm:pt modelId="{2DAF34D6-9CF3-427F-A21C-E7D502B366B7}" type="pres">
      <dgm:prSet presAssocID="{6DD2C152-1A60-4CDE-B235-1AC319517C34}" presName="connTx" presStyleLbl="parChTrans1D4" presStyleIdx="7" presStyleCnt="8"/>
      <dgm:spPr/>
      <dgm:t>
        <a:bodyPr/>
        <a:lstStyle/>
        <a:p>
          <a:endParaRPr lang="zh-CN" altLang="en-US"/>
        </a:p>
      </dgm:t>
    </dgm:pt>
    <dgm:pt modelId="{0E0DFCC5-3236-42D0-85B0-BC92850EAE25}" type="pres">
      <dgm:prSet presAssocID="{35CE13A6-2162-48CE-94B6-5C35BF1FB28C}" presName="root2" presStyleCnt="0"/>
      <dgm:spPr/>
    </dgm:pt>
    <dgm:pt modelId="{D006CEAC-9E02-41D8-8145-7893C185DE40}" type="pres">
      <dgm:prSet presAssocID="{35CE13A6-2162-48CE-94B6-5C35BF1FB28C}" presName="LevelTwoTextNode" presStyleLbl="node4" presStyleIdx="7" presStyleCnt="8" custScaleX="2426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A5B6BA-F518-405A-9111-E358F8D026E5}" type="pres">
      <dgm:prSet presAssocID="{35CE13A6-2162-48CE-94B6-5C35BF1FB28C}" presName="level3hierChild" presStyleCnt="0"/>
      <dgm:spPr/>
    </dgm:pt>
  </dgm:ptLst>
  <dgm:cxnLst>
    <dgm:cxn modelId="{5C24A845-F2E7-49C7-9308-4507FB1AA7D1}" type="presOf" srcId="{AC5D7BCE-30C4-49E9-A1A8-F56EF498388C}" destId="{74368F50-95CA-40CD-ACFF-6DD4A21157BC}" srcOrd="0" destOrd="0" presId="urn:microsoft.com/office/officeart/2005/8/layout/hierarchy2"/>
    <dgm:cxn modelId="{E20A7E16-4228-4ED9-8E3B-4EFBE2D69D6F}" type="presOf" srcId="{C4BC580D-3A71-44C2-B0A0-D3DF43661502}" destId="{FA89DB76-E191-44EE-AA30-6554B56471A6}" srcOrd="0" destOrd="0" presId="urn:microsoft.com/office/officeart/2005/8/layout/hierarchy2"/>
    <dgm:cxn modelId="{0744A113-93A8-4AC8-ADD8-537AC2BC1C92}" type="presOf" srcId="{9D8ADE6D-D098-4B07-A5AB-65ED36F62D8C}" destId="{81BBA245-5892-41CA-8DA5-C961AAC327C0}" srcOrd="0" destOrd="0" presId="urn:microsoft.com/office/officeart/2005/8/layout/hierarchy2"/>
    <dgm:cxn modelId="{2E612AFF-EFA3-4EB7-8639-1F1CE52E9344}" type="presOf" srcId="{92FC9430-E45B-44BB-8841-39929203C449}" destId="{6DF5D1D5-BF3F-4AE1-996A-5DF91592CCB3}" srcOrd="1" destOrd="0" presId="urn:microsoft.com/office/officeart/2005/8/layout/hierarchy2"/>
    <dgm:cxn modelId="{E83B70E3-A5E4-410B-AC1E-F714B93076B9}" srcId="{C2BEBF08-733F-4499-AFA9-536E98E60970}" destId="{35CE13A6-2162-48CE-94B6-5C35BF1FB28C}" srcOrd="2" destOrd="0" parTransId="{6DD2C152-1A60-4CDE-B235-1AC319517C34}" sibTransId="{E6EB2C64-F41F-4F90-9C48-54812567CCA4}"/>
    <dgm:cxn modelId="{C57657D1-85FC-4C18-97EE-A3FE8C8C10EE}" type="presOf" srcId="{9D8ADE6D-D098-4B07-A5AB-65ED36F62D8C}" destId="{4A666DF2-7A37-4F7F-9984-2919A341EE1A}" srcOrd="1" destOrd="0" presId="urn:microsoft.com/office/officeart/2005/8/layout/hierarchy2"/>
    <dgm:cxn modelId="{A8E5F332-82EC-4C26-9CD4-8942A1A26E14}" type="presOf" srcId="{86FE8EE3-0060-4F67-B1EA-F1FED7F287EA}" destId="{F4351B0F-A71A-4805-B3AB-926744FB7BDA}" srcOrd="1" destOrd="0" presId="urn:microsoft.com/office/officeart/2005/8/layout/hierarchy2"/>
    <dgm:cxn modelId="{2EDD5FB9-5743-4797-B2EB-4ABF42D1F740}" type="presOf" srcId="{DE958DBF-E669-45A9-9A31-4572259AFB6E}" destId="{C043DD78-37B5-4B0D-B663-1B1AAD3510E0}" srcOrd="1" destOrd="0" presId="urn:microsoft.com/office/officeart/2005/8/layout/hierarchy2"/>
    <dgm:cxn modelId="{DF0D904E-A9DD-4BA4-8AB3-5D7E1989EBBA}" type="presOf" srcId="{A6AD0E55-97F9-4758-A56B-F82E4F553C0E}" destId="{48A14689-0110-4318-AAEA-D6857B2EADA5}" srcOrd="0" destOrd="0" presId="urn:microsoft.com/office/officeart/2005/8/layout/hierarchy2"/>
    <dgm:cxn modelId="{71578D31-7483-4031-B894-948308ED45F7}" type="presOf" srcId="{CD28B106-E0D0-49D9-8367-BC6D913924D7}" destId="{10F15080-073F-45F0-A501-2BBA3372B142}" srcOrd="0" destOrd="0" presId="urn:microsoft.com/office/officeart/2005/8/layout/hierarchy2"/>
    <dgm:cxn modelId="{757FBD27-545F-4893-9F17-5A9F116D4CC7}" type="presOf" srcId="{DE958DBF-E669-45A9-9A31-4572259AFB6E}" destId="{8C52C436-6DB6-4606-8B2C-B3D7CAE1428E}" srcOrd="0" destOrd="0" presId="urn:microsoft.com/office/officeart/2005/8/layout/hierarchy2"/>
    <dgm:cxn modelId="{68E1A360-E55F-4307-91C7-4BDB8FABD954}" type="presOf" srcId="{86FE8EE3-0060-4F67-B1EA-F1FED7F287EA}" destId="{BD73A672-7466-4595-AB41-3CA7D41FF127}" srcOrd="0" destOrd="0" presId="urn:microsoft.com/office/officeart/2005/8/layout/hierarchy2"/>
    <dgm:cxn modelId="{6E3AA22D-3296-45B9-A042-6FA568FDEB0F}" srcId="{159131DD-1ED9-4A7E-BE94-9D8E06C8186C}" destId="{6DE4B3DC-1A77-45FC-8F32-183668E7C2FF}" srcOrd="0" destOrd="0" parTransId="{E8EAFE92-31DD-4DAB-9B10-1EE23231D1F6}" sibTransId="{AA956810-417A-4FB4-9DF2-1A562E9EEE8D}"/>
    <dgm:cxn modelId="{4C1E2AC6-208D-4A16-B006-7D62260FE55D}" type="presOf" srcId="{046CB509-5F52-4449-8883-04BEA7D0F467}" destId="{19001C18-1555-47E8-A696-095ABA79431F}" srcOrd="1" destOrd="0" presId="urn:microsoft.com/office/officeart/2005/8/layout/hierarchy2"/>
    <dgm:cxn modelId="{CBD558ED-69AB-4B03-BC9D-C4D20261FF97}" srcId="{56B6258F-0081-4579-89B5-8B8CC8DE5E16}" destId="{AC5D7BCE-30C4-49E9-A1A8-F56EF498388C}" srcOrd="0" destOrd="0" parTransId="{02A9DAFF-2A88-435F-A7AC-7BB7E828DDD9}" sibTransId="{94A33A91-D147-4D66-9AAB-5BE2ADA4D912}"/>
    <dgm:cxn modelId="{E26CDBD1-8457-4515-BDB9-5B117D78CCE1}" type="presOf" srcId="{97429CA3-FF21-4F5D-ADFD-3D9B713AAF08}" destId="{57846405-60FD-4B7D-87ED-DA3B538833B3}" srcOrd="0" destOrd="0" presId="urn:microsoft.com/office/officeart/2005/8/layout/hierarchy2"/>
    <dgm:cxn modelId="{0FDFB600-8678-4C69-8EC7-83800A113EE9}" type="presOf" srcId="{5B61BC9F-5F33-46B7-B0D5-1EC48F60B569}" destId="{18A9AD0F-AF55-4200-96F3-C8CD41F2896E}" srcOrd="1" destOrd="0" presId="urn:microsoft.com/office/officeart/2005/8/layout/hierarchy2"/>
    <dgm:cxn modelId="{F2F5D633-5145-4C24-9188-6DA324BC279B}" type="presOf" srcId="{02A9DAFF-2A88-435F-A7AC-7BB7E828DDD9}" destId="{5217F22B-E318-4377-B236-21AD5BFB076B}" srcOrd="1" destOrd="0" presId="urn:microsoft.com/office/officeart/2005/8/layout/hierarchy2"/>
    <dgm:cxn modelId="{686019C7-4871-4CAD-BAC5-50985B9E1EB9}" srcId="{E1D9CF23-3871-44B7-B9B3-3B5810AB2E1A}" destId="{97429CA3-FF21-4F5D-ADFD-3D9B713AAF08}" srcOrd="1" destOrd="0" parTransId="{86FE8EE3-0060-4F67-B1EA-F1FED7F287EA}" sibTransId="{30E15A2C-7E81-4EF7-99DA-9D2738DC2C76}"/>
    <dgm:cxn modelId="{04AC1052-CFA5-403B-9472-FDD5A35D1F2B}" type="presOf" srcId="{5036FD59-D8BB-4FC9-98C3-FF93B5A56D07}" destId="{468F2D63-5981-4B0A-B323-8113B1A7C6BE}" srcOrd="0" destOrd="0" presId="urn:microsoft.com/office/officeart/2005/8/layout/hierarchy2"/>
    <dgm:cxn modelId="{CBFE95CB-8089-45E9-9A59-9398DA90A856}" srcId="{51D1B8F8-48DD-459F-B621-5E644CC99772}" destId="{E1D9CF23-3871-44B7-B9B3-3B5810AB2E1A}" srcOrd="0" destOrd="0" parTransId="{24C028AE-2FB7-46BA-AB92-4747F6B34FFE}" sibTransId="{10FEFAAC-4528-4658-B1E4-32FEB9556727}"/>
    <dgm:cxn modelId="{CF452702-F2D3-41FC-BA04-40E539C116B2}" type="presOf" srcId="{193A57B3-B233-49E4-811A-D131A1A36A2C}" destId="{12FE56E6-B52A-43F5-B924-FF3DEAA343E4}" srcOrd="1" destOrd="0" presId="urn:microsoft.com/office/officeart/2005/8/layout/hierarchy2"/>
    <dgm:cxn modelId="{E5009EE0-1C9E-450A-9759-7D28AAFE464D}" type="presOf" srcId="{C96B2541-74CF-4BBD-B037-334475E100DB}" destId="{B80543B0-C77D-4F9F-9077-67C8679FB8F5}" srcOrd="1" destOrd="0" presId="urn:microsoft.com/office/officeart/2005/8/layout/hierarchy2"/>
    <dgm:cxn modelId="{B94EAA09-8EBC-4DE3-B519-89273ABEACF6}" srcId="{C2BEBF08-733F-4499-AFA9-536E98E60970}" destId="{CD28B106-E0D0-49D9-8367-BC6D913924D7}" srcOrd="0" destOrd="0" parTransId="{C96B2541-74CF-4BBD-B037-334475E100DB}" sibTransId="{BA3E752C-4C53-4DF5-B8A0-6173226B1C85}"/>
    <dgm:cxn modelId="{7421C0EE-EE32-4A4F-AAE5-F84664F7DE81}" srcId="{56B6258F-0081-4579-89B5-8B8CC8DE5E16}" destId="{159131DD-1ED9-4A7E-BE94-9D8E06C8186C}" srcOrd="1" destOrd="0" parTransId="{5B61BC9F-5F33-46B7-B0D5-1EC48F60B569}" sibTransId="{6C1B3EFA-8FBF-41A3-B548-7889BC6E5E0E}"/>
    <dgm:cxn modelId="{D5030E1C-ABE7-4AA5-9402-D1E235B6D0EE}" type="presOf" srcId="{6DD2C152-1A60-4CDE-B235-1AC319517C34}" destId="{2DAF34D6-9CF3-427F-A21C-E7D502B366B7}" srcOrd="1" destOrd="0" presId="urn:microsoft.com/office/officeart/2005/8/layout/hierarchy2"/>
    <dgm:cxn modelId="{1D17658E-92C9-487F-8638-1CED750CD384}" type="presOf" srcId="{193A57B3-B233-49E4-811A-D131A1A36A2C}" destId="{C9E77BB9-4DB5-4A9D-A6D5-044D0CD60F0D}" srcOrd="0" destOrd="0" presId="urn:microsoft.com/office/officeart/2005/8/layout/hierarchy2"/>
    <dgm:cxn modelId="{9F287724-51FC-481E-A564-69E6AF0ADAD3}" srcId="{56B6258F-0081-4579-89B5-8B8CC8DE5E16}" destId="{E7A9371E-DDC7-4244-B2F2-300B388C6AE4}" srcOrd="2" destOrd="0" parTransId="{193A57B3-B233-49E4-811A-D131A1A36A2C}" sibTransId="{E1AAB2FE-CFCE-4469-BF2F-D3E6D6CEE039}"/>
    <dgm:cxn modelId="{6E160021-A607-4708-B02C-4AC236CB5732}" type="presOf" srcId="{BB5AC5DA-9F04-4154-9268-00BB27BF1761}" destId="{05A0A74C-A393-4CD9-B89B-48814F381EB3}" srcOrd="1" destOrd="0" presId="urn:microsoft.com/office/officeart/2005/8/layout/hierarchy2"/>
    <dgm:cxn modelId="{295B472F-EACE-442C-9C2C-9361B6E50261}" srcId="{2AA99994-F39C-4AEA-B8AC-521A5E232E5E}" destId="{171285E5-F7C2-4F76-A0CA-438BC5D519D0}" srcOrd="0" destOrd="0" parTransId="{C4BC580D-3A71-44C2-B0A0-D3DF43661502}" sibTransId="{D2F27F0E-FE3A-4E8C-AE83-28902D1EF184}"/>
    <dgm:cxn modelId="{F063BC6E-8246-41F9-92B1-3782A24AE6C9}" type="presOf" srcId="{92FC9430-E45B-44BB-8841-39929203C449}" destId="{F653E3DD-E8F4-44DB-968B-D83469E73718}" srcOrd="0" destOrd="0" presId="urn:microsoft.com/office/officeart/2005/8/layout/hierarchy2"/>
    <dgm:cxn modelId="{123A303F-AA7C-427F-8D82-6AF4FC2D9999}" type="presOf" srcId="{5B61BC9F-5F33-46B7-B0D5-1EC48F60B569}" destId="{8FD1496D-2E21-44C5-B233-C6A333FD52D5}" srcOrd="0" destOrd="0" presId="urn:microsoft.com/office/officeart/2005/8/layout/hierarchy2"/>
    <dgm:cxn modelId="{6B812749-3712-47FF-B8F0-D801B91129FD}" type="presOf" srcId="{6DE4B3DC-1A77-45FC-8F32-183668E7C2FF}" destId="{39504D9D-5F07-436A-9AA7-5949FBD103C2}" srcOrd="0" destOrd="0" presId="urn:microsoft.com/office/officeart/2005/8/layout/hierarchy2"/>
    <dgm:cxn modelId="{1A80B046-9D27-432A-BCCD-797838C5DC5C}" type="presOf" srcId="{3295B98B-9956-46C6-B3D8-3AB39DBAA416}" destId="{6238F291-1A12-46FC-B10A-B577C5036C31}" srcOrd="1" destOrd="0" presId="urn:microsoft.com/office/officeart/2005/8/layout/hierarchy2"/>
    <dgm:cxn modelId="{19CF190A-8A70-4FE8-B817-46C4F850C0BE}" srcId="{B037005B-03A7-483A-8A35-7328AE4F9FF8}" destId="{C4EE7DEE-0B7A-4DAA-9E93-6ACF552A76C0}" srcOrd="1" destOrd="0" parTransId="{DE958DBF-E669-45A9-9A31-4572259AFB6E}" sibTransId="{DDE6FE29-2395-4AB1-9976-37840FDC2A04}"/>
    <dgm:cxn modelId="{885CFC1C-5413-4697-939D-856BA1217D11}" type="presOf" srcId="{503A841D-DB25-4891-BDF8-12A58715C998}" destId="{2A228153-B418-4661-98E8-8E1B98383141}" srcOrd="0" destOrd="0" presId="urn:microsoft.com/office/officeart/2005/8/layout/hierarchy2"/>
    <dgm:cxn modelId="{147A5B25-6A44-420D-A41E-18164F43235A}" type="presOf" srcId="{D5D71A43-981C-47DD-80A2-606A990F9718}" destId="{F3640B42-BA82-45E0-BB27-D58D45F06121}" srcOrd="0" destOrd="0" presId="urn:microsoft.com/office/officeart/2005/8/layout/hierarchy2"/>
    <dgm:cxn modelId="{3D0EC4B3-FA33-4C64-AB10-B25BE6A2DE07}" type="presOf" srcId="{24C028AE-2FB7-46BA-AB92-4747F6B34FFE}" destId="{92A3EFEA-F450-4C6B-B073-3BDF4EC4BC90}" srcOrd="0" destOrd="0" presId="urn:microsoft.com/office/officeart/2005/8/layout/hierarchy2"/>
    <dgm:cxn modelId="{55045E19-A175-4CD1-AAA2-C0D52FE5A80F}" type="presOf" srcId="{809E97CF-0360-43E1-97B7-9C44B117C016}" destId="{20F709D0-A516-4C8C-A36E-9E2838EA289C}" srcOrd="0" destOrd="0" presId="urn:microsoft.com/office/officeart/2005/8/layout/hierarchy2"/>
    <dgm:cxn modelId="{EBD20B80-E71E-4D83-84B2-201F212B6762}" srcId="{51D1B8F8-48DD-459F-B621-5E644CC99772}" destId="{2AA99994-F39C-4AEA-B8AC-521A5E232E5E}" srcOrd="1" destOrd="0" parTransId="{809E97CF-0360-43E1-97B7-9C44B117C016}" sibTransId="{F3653288-4FD4-453E-8C05-DF56ACEFFFA8}"/>
    <dgm:cxn modelId="{D0D52FA2-83ED-43F7-8763-61CCF17EE4DA}" srcId="{97429CA3-FF21-4F5D-ADFD-3D9B713AAF08}" destId="{503A841D-DB25-4891-BDF8-12A58715C998}" srcOrd="0" destOrd="0" parTransId="{3295B98B-9956-46C6-B3D8-3AB39DBAA416}" sibTransId="{9743154E-C49C-4643-835B-08D80639EE31}"/>
    <dgm:cxn modelId="{F5A4D859-0EB0-444E-B638-EAFF9472496F}" type="presOf" srcId="{24C028AE-2FB7-46BA-AB92-4747F6B34FFE}" destId="{547BA882-E25C-48E6-92B7-719B8426FF33}" srcOrd="1" destOrd="0" presId="urn:microsoft.com/office/officeart/2005/8/layout/hierarchy2"/>
    <dgm:cxn modelId="{08C4E390-B0AA-4B79-A573-A9E7839CD154}" type="presOf" srcId="{B7061D97-323B-4A4B-B0A1-9DF1589ACA81}" destId="{035F70AC-9CFC-4814-9D5B-039E0AE94B8C}" srcOrd="0" destOrd="0" presId="urn:microsoft.com/office/officeart/2005/8/layout/hierarchy2"/>
    <dgm:cxn modelId="{BFAE544D-A605-45F4-8468-02E5BD5D86BE}" type="presOf" srcId="{E8EAFE92-31DD-4DAB-9B10-1EE23231D1F6}" destId="{1BF310E7-6FAF-4F83-9309-E4849804FD6E}" srcOrd="1" destOrd="0" presId="urn:microsoft.com/office/officeart/2005/8/layout/hierarchy2"/>
    <dgm:cxn modelId="{9AFDF7F3-2A1A-4603-A84D-577BF6A7DAF3}" type="presOf" srcId="{159131DD-1ED9-4A7E-BE94-9D8E06C8186C}" destId="{2587E176-D435-4C57-83A6-1851A575D6EB}" srcOrd="0" destOrd="0" presId="urn:microsoft.com/office/officeart/2005/8/layout/hierarchy2"/>
    <dgm:cxn modelId="{40758BD3-40E6-44F9-B99B-B0318D3DCECE}" type="presOf" srcId="{C2BEBF08-733F-4499-AFA9-536E98E60970}" destId="{A909D56B-CB56-4F69-8936-521C21CC5877}" srcOrd="0" destOrd="0" presId="urn:microsoft.com/office/officeart/2005/8/layout/hierarchy2"/>
    <dgm:cxn modelId="{B7DAC95B-9136-4469-AD30-EA64E4487A71}" srcId="{E1D9CF23-3871-44B7-B9B3-3B5810AB2E1A}" destId="{B037005B-03A7-483A-8A35-7328AE4F9FF8}" srcOrd="0" destOrd="0" parTransId="{5036FD59-D8BB-4FC9-98C3-FF93B5A56D07}" sibTransId="{3061A31F-CA7B-4BBD-B37F-9CB28B81DC51}"/>
    <dgm:cxn modelId="{07A2E905-7109-4561-BB1D-61441E719421}" type="presOf" srcId="{6DD2C152-1A60-4CDE-B235-1AC319517C34}" destId="{DFBF055C-1A58-433E-BE08-DE5B076F1A67}" srcOrd="0" destOrd="0" presId="urn:microsoft.com/office/officeart/2005/8/layout/hierarchy2"/>
    <dgm:cxn modelId="{B87DE1CB-6F4D-4D23-B490-3A9F1C083224}" type="presOf" srcId="{2AA99994-F39C-4AEA-B8AC-521A5E232E5E}" destId="{3795703E-7CF1-4033-B6A4-03784C6E63A0}" srcOrd="0" destOrd="0" presId="urn:microsoft.com/office/officeart/2005/8/layout/hierarchy2"/>
    <dgm:cxn modelId="{F44B4349-02FB-48A8-AF9A-987FA0561377}" type="presOf" srcId="{171285E5-F7C2-4F76-A0CA-438BC5D519D0}" destId="{B3AC8AE0-226D-4C8E-83EE-73D2144DB70A}" srcOrd="0" destOrd="0" presId="urn:microsoft.com/office/officeart/2005/8/layout/hierarchy2"/>
    <dgm:cxn modelId="{51BE3751-3855-4899-ADE4-CFE27BBC56A5}" type="presOf" srcId="{046CB509-5F52-4449-8883-04BEA7D0F467}" destId="{D3109192-CF9D-4520-B975-3CBAF05F39E3}" srcOrd="0" destOrd="0" presId="urn:microsoft.com/office/officeart/2005/8/layout/hierarchy2"/>
    <dgm:cxn modelId="{488C0DFC-A5E5-4357-A46F-69B2095D2529}" type="presOf" srcId="{BB5AC5DA-9F04-4154-9268-00BB27BF1761}" destId="{0BB63ACC-6FC3-41AD-A6B1-124F597A733D}" srcOrd="0" destOrd="0" presId="urn:microsoft.com/office/officeart/2005/8/layout/hierarchy2"/>
    <dgm:cxn modelId="{748D797D-1D57-4160-9A95-3A0BBDF21956}" type="presOf" srcId="{C96B2541-74CF-4BBD-B037-334475E100DB}" destId="{862EF450-12CC-4300-A0A2-7BA9F1C41386}" srcOrd="0" destOrd="0" presId="urn:microsoft.com/office/officeart/2005/8/layout/hierarchy2"/>
    <dgm:cxn modelId="{566B5E25-F878-49B8-9702-C6785569C515}" type="presOf" srcId="{74EDB7A4-69FE-44BF-95B8-CCD30CA512AD}" destId="{94CE040A-A8E0-415A-90B3-513060C30F0B}" srcOrd="1" destOrd="0" presId="urn:microsoft.com/office/officeart/2005/8/layout/hierarchy2"/>
    <dgm:cxn modelId="{FFECDAF8-9BF5-4146-8C40-DF15B6595F51}" type="presOf" srcId="{3295B98B-9956-46C6-B3D8-3AB39DBAA416}" destId="{9ECB091E-A269-40FE-9E11-56585EBDF3B4}" srcOrd="0" destOrd="0" presId="urn:microsoft.com/office/officeart/2005/8/layout/hierarchy2"/>
    <dgm:cxn modelId="{87DB7399-D673-4DFC-8970-3782EF56F5FA}" type="presOf" srcId="{809E97CF-0360-43E1-97B7-9C44B117C016}" destId="{1F98F77F-8284-4A59-974D-1D750675131B}" srcOrd="1" destOrd="0" presId="urn:microsoft.com/office/officeart/2005/8/layout/hierarchy2"/>
    <dgm:cxn modelId="{5F0F635B-6098-4F73-B976-D56C711BB151}" srcId="{51D1B8F8-48DD-459F-B621-5E644CC99772}" destId="{56B6258F-0081-4579-89B5-8B8CC8DE5E16}" srcOrd="2" destOrd="0" parTransId="{9D8ADE6D-D098-4B07-A5AB-65ED36F62D8C}" sibTransId="{7B273342-0A8B-42FD-B0EA-CE9C719240B7}"/>
    <dgm:cxn modelId="{E13E41F6-16E7-4320-B2B8-8D999F0E19BE}" type="presOf" srcId="{51D1B8F8-48DD-459F-B621-5E644CC99772}" destId="{633B27F6-E666-4ADB-9DDB-D2C68009C859}" srcOrd="0" destOrd="0" presId="urn:microsoft.com/office/officeart/2005/8/layout/hierarchy2"/>
    <dgm:cxn modelId="{010942CF-1E28-4BC6-ACB1-B1D3999BEBA4}" type="presOf" srcId="{56B6258F-0081-4579-89B5-8B8CC8DE5E16}" destId="{F82643A8-41E2-4FAD-BC51-CD8F7BBE08DD}" srcOrd="0" destOrd="0" presId="urn:microsoft.com/office/officeart/2005/8/layout/hierarchy2"/>
    <dgm:cxn modelId="{D5BD647E-73E7-4A9C-987A-74D68DE13BCB}" type="presOf" srcId="{E7A9371E-DDC7-4244-B2F2-300B388C6AE4}" destId="{1692A65E-C354-4AE5-8699-2DE6B9AF505E}" srcOrd="0" destOrd="0" presId="urn:microsoft.com/office/officeart/2005/8/layout/hierarchy2"/>
    <dgm:cxn modelId="{0614BE1D-4D55-42AE-81FE-717270CC702C}" type="presOf" srcId="{02A9DAFF-2A88-435F-A7AC-7BB7E828DDD9}" destId="{464AC0E1-5813-4ADA-A560-9F0CAC718DB2}" srcOrd="0" destOrd="0" presId="urn:microsoft.com/office/officeart/2005/8/layout/hierarchy2"/>
    <dgm:cxn modelId="{6D5A86C6-1516-41E3-AB3F-D4859DF1A279}" type="presOf" srcId="{74EDB7A4-69FE-44BF-95B8-CCD30CA512AD}" destId="{12F30A08-4109-4083-B4A2-AE0BA0232534}" srcOrd="0" destOrd="0" presId="urn:microsoft.com/office/officeart/2005/8/layout/hierarchy2"/>
    <dgm:cxn modelId="{736CC30F-C552-4250-AC6F-48B8B1879DD8}" type="presOf" srcId="{5036FD59-D8BB-4FC9-98C3-FF93B5A56D07}" destId="{D1F1DE97-9A08-43E9-A511-D02966AC2DEF}" srcOrd="1" destOrd="0" presId="urn:microsoft.com/office/officeart/2005/8/layout/hierarchy2"/>
    <dgm:cxn modelId="{A21A6DEF-7A40-4BDB-9F49-656189B55E8E}" type="presOf" srcId="{B037005B-03A7-483A-8A35-7328AE4F9FF8}" destId="{AFEB04BE-ECBB-485E-B4F8-C8C3DB0E3A26}" srcOrd="0" destOrd="0" presId="urn:microsoft.com/office/officeart/2005/8/layout/hierarchy2"/>
    <dgm:cxn modelId="{4BC2BA78-8D8B-4750-982F-AFE0524E02A2}" srcId="{56B6258F-0081-4579-89B5-8B8CC8DE5E16}" destId="{C2BEBF08-733F-4499-AFA9-536E98E60970}" srcOrd="3" destOrd="0" parTransId="{92FC9430-E45B-44BB-8841-39929203C449}" sibTransId="{1C33CDEB-923B-4491-B581-A865A8CD5767}"/>
    <dgm:cxn modelId="{2BF2620E-1BEF-45B3-9EAD-81CC4C3E7B99}" srcId="{C2BEBF08-733F-4499-AFA9-536E98E60970}" destId="{D5D71A43-981C-47DD-80A2-606A990F9718}" srcOrd="1" destOrd="0" parTransId="{046CB509-5F52-4449-8883-04BEA7D0F467}" sibTransId="{67B06A69-82D2-4998-B7F6-40558DE59BBE}"/>
    <dgm:cxn modelId="{AFAD89FC-D041-41B9-A4A0-89D4B66990F3}" type="presOf" srcId="{C4EE7DEE-0B7A-4DAA-9E93-6ACF552A76C0}" destId="{BC9B9223-F43E-4FE0-8C92-F58611FABCBD}" srcOrd="0" destOrd="0" presId="urn:microsoft.com/office/officeart/2005/8/layout/hierarchy2"/>
    <dgm:cxn modelId="{DC5E8E47-71BE-4444-863C-F279373F1282}" type="presOf" srcId="{E1D9CF23-3871-44B7-B9B3-3B5810AB2E1A}" destId="{02ED1111-CCEE-4D85-9074-6B70120334B2}" srcOrd="0" destOrd="0" presId="urn:microsoft.com/office/officeart/2005/8/layout/hierarchy2"/>
    <dgm:cxn modelId="{E2C9C14B-03FB-40D0-8FDF-919851466223}" type="presOf" srcId="{3AFDD752-6E3C-4873-8CEF-307ADCD104CC}" destId="{0E239648-B5E6-40EE-B1C8-75C7ABB75A00}" srcOrd="0" destOrd="0" presId="urn:microsoft.com/office/officeart/2005/8/layout/hierarchy2"/>
    <dgm:cxn modelId="{A42EF26E-B7A8-4438-851C-66A17A81D9F1}" srcId="{B037005B-03A7-483A-8A35-7328AE4F9FF8}" destId="{A6AD0E55-97F9-4758-A56B-F82E4F553C0E}" srcOrd="0" destOrd="0" parTransId="{BB5AC5DA-9F04-4154-9268-00BB27BF1761}" sibTransId="{A80CFF33-0790-4B3C-B4DB-F6C2203D3DB5}"/>
    <dgm:cxn modelId="{503F3994-A35A-41C1-BDA8-18D259C5D7CC}" type="presOf" srcId="{E8EAFE92-31DD-4DAB-9B10-1EE23231D1F6}" destId="{1A9F08DE-599F-4F04-9D2F-02806CDB6661}" srcOrd="0" destOrd="0" presId="urn:microsoft.com/office/officeart/2005/8/layout/hierarchy2"/>
    <dgm:cxn modelId="{60EA7B59-31E2-4D23-ACCF-3C3749B2914B}" type="presOf" srcId="{C4BC580D-3A71-44C2-B0A0-D3DF43661502}" destId="{FA69DB0D-5B63-467F-8B5C-6F47BA93D8ED}" srcOrd="1" destOrd="0" presId="urn:microsoft.com/office/officeart/2005/8/layout/hierarchy2"/>
    <dgm:cxn modelId="{0276E818-7CAB-4839-A81D-0BB36E66B586}" type="presOf" srcId="{35CE13A6-2162-48CE-94B6-5C35BF1FB28C}" destId="{D006CEAC-9E02-41D8-8145-7893C185DE40}" srcOrd="0" destOrd="0" presId="urn:microsoft.com/office/officeart/2005/8/layout/hierarchy2"/>
    <dgm:cxn modelId="{8130E883-9D79-4393-94FD-9D40DEC5E31E}" srcId="{B7061D97-323B-4A4B-B0A1-9DF1589ACA81}" destId="{51D1B8F8-48DD-459F-B621-5E644CC99772}" srcOrd="0" destOrd="0" parTransId="{45DA7FE6-9FF3-4119-9E78-E0441995EFE7}" sibTransId="{9A221E2C-5C8F-46C9-9BC7-8B9286EF9E9B}"/>
    <dgm:cxn modelId="{612CCEBD-7941-452D-9177-1D3F729EC7F3}" srcId="{97429CA3-FF21-4F5D-ADFD-3D9B713AAF08}" destId="{3AFDD752-6E3C-4873-8CEF-307ADCD104CC}" srcOrd="1" destOrd="0" parTransId="{74EDB7A4-69FE-44BF-95B8-CCD30CA512AD}" sibTransId="{3BF441AA-B154-4962-AACD-639613C8A7E2}"/>
    <dgm:cxn modelId="{60142C9F-C67E-4143-BD07-2F154D00DAC1}" type="presParOf" srcId="{035F70AC-9CFC-4814-9D5B-039E0AE94B8C}" destId="{56092C07-6A31-4699-9A66-4651203DCCC5}" srcOrd="0" destOrd="0" presId="urn:microsoft.com/office/officeart/2005/8/layout/hierarchy2"/>
    <dgm:cxn modelId="{D90D4EE6-F2E3-4A45-B4BA-806688BA7A41}" type="presParOf" srcId="{56092C07-6A31-4699-9A66-4651203DCCC5}" destId="{633B27F6-E666-4ADB-9DDB-D2C68009C859}" srcOrd="0" destOrd="0" presId="urn:microsoft.com/office/officeart/2005/8/layout/hierarchy2"/>
    <dgm:cxn modelId="{B3DDBE69-9046-4D52-BFAE-5AE3BDA8D242}" type="presParOf" srcId="{56092C07-6A31-4699-9A66-4651203DCCC5}" destId="{D748B64F-E1C0-42D1-BA5B-6615FBD76854}" srcOrd="1" destOrd="0" presId="urn:microsoft.com/office/officeart/2005/8/layout/hierarchy2"/>
    <dgm:cxn modelId="{AF047052-FCEE-4B35-9996-2811FB680D5C}" type="presParOf" srcId="{D748B64F-E1C0-42D1-BA5B-6615FBD76854}" destId="{92A3EFEA-F450-4C6B-B073-3BDF4EC4BC90}" srcOrd="0" destOrd="0" presId="urn:microsoft.com/office/officeart/2005/8/layout/hierarchy2"/>
    <dgm:cxn modelId="{5C477B1A-2D74-4B14-A965-E96827857C16}" type="presParOf" srcId="{92A3EFEA-F450-4C6B-B073-3BDF4EC4BC90}" destId="{547BA882-E25C-48E6-92B7-719B8426FF33}" srcOrd="0" destOrd="0" presId="urn:microsoft.com/office/officeart/2005/8/layout/hierarchy2"/>
    <dgm:cxn modelId="{5D77D05A-C292-41EC-A4E0-F8E78001B1D8}" type="presParOf" srcId="{D748B64F-E1C0-42D1-BA5B-6615FBD76854}" destId="{8C885CBF-9DEF-4217-8BCD-57172BD7A50D}" srcOrd="1" destOrd="0" presId="urn:microsoft.com/office/officeart/2005/8/layout/hierarchy2"/>
    <dgm:cxn modelId="{E41B8EE6-162A-4C54-B15D-CB52B7C64BA3}" type="presParOf" srcId="{8C885CBF-9DEF-4217-8BCD-57172BD7A50D}" destId="{02ED1111-CCEE-4D85-9074-6B70120334B2}" srcOrd="0" destOrd="0" presId="urn:microsoft.com/office/officeart/2005/8/layout/hierarchy2"/>
    <dgm:cxn modelId="{876C3D05-968A-442C-BD56-7F1108FF486E}" type="presParOf" srcId="{8C885CBF-9DEF-4217-8BCD-57172BD7A50D}" destId="{550550E7-6305-42BB-8E1C-003A75BCC144}" srcOrd="1" destOrd="0" presId="urn:microsoft.com/office/officeart/2005/8/layout/hierarchy2"/>
    <dgm:cxn modelId="{482D5ABF-8905-4E70-9C44-6677DC834CCA}" type="presParOf" srcId="{550550E7-6305-42BB-8E1C-003A75BCC144}" destId="{468F2D63-5981-4B0A-B323-8113B1A7C6BE}" srcOrd="0" destOrd="0" presId="urn:microsoft.com/office/officeart/2005/8/layout/hierarchy2"/>
    <dgm:cxn modelId="{3E00DCCE-6379-46B3-AAA0-6984CA273E24}" type="presParOf" srcId="{468F2D63-5981-4B0A-B323-8113B1A7C6BE}" destId="{D1F1DE97-9A08-43E9-A511-D02966AC2DEF}" srcOrd="0" destOrd="0" presId="urn:microsoft.com/office/officeart/2005/8/layout/hierarchy2"/>
    <dgm:cxn modelId="{29083669-E727-410D-8D42-F8687CD03BE8}" type="presParOf" srcId="{550550E7-6305-42BB-8E1C-003A75BCC144}" destId="{D73C19D2-DD5F-45F0-B81C-1D88049880B6}" srcOrd="1" destOrd="0" presId="urn:microsoft.com/office/officeart/2005/8/layout/hierarchy2"/>
    <dgm:cxn modelId="{BB0895A9-5332-4642-9FAC-C740E10B44EC}" type="presParOf" srcId="{D73C19D2-DD5F-45F0-B81C-1D88049880B6}" destId="{AFEB04BE-ECBB-485E-B4F8-C8C3DB0E3A26}" srcOrd="0" destOrd="0" presId="urn:microsoft.com/office/officeart/2005/8/layout/hierarchy2"/>
    <dgm:cxn modelId="{ED6EA79A-695E-43E2-811A-EC0FCB720C12}" type="presParOf" srcId="{D73C19D2-DD5F-45F0-B81C-1D88049880B6}" destId="{05381AB4-C236-4F1D-9BEA-AB417DE7F7BE}" srcOrd="1" destOrd="0" presId="urn:microsoft.com/office/officeart/2005/8/layout/hierarchy2"/>
    <dgm:cxn modelId="{748C73C9-5683-4C41-882A-E46C25A56622}" type="presParOf" srcId="{05381AB4-C236-4F1D-9BEA-AB417DE7F7BE}" destId="{0BB63ACC-6FC3-41AD-A6B1-124F597A733D}" srcOrd="0" destOrd="0" presId="urn:microsoft.com/office/officeart/2005/8/layout/hierarchy2"/>
    <dgm:cxn modelId="{21D4ADA8-84EF-43A6-B5BE-00749176EDBC}" type="presParOf" srcId="{0BB63ACC-6FC3-41AD-A6B1-124F597A733D}" destId="{05A0A74C-A393-4CD9-B89B-48814F381EB3}" srcOrd="0" destOrd="0" presId="urn:microsoft.com/office/officeart/2005/8/layout/hierarchy2"/>
    <dgm:cxn modelId="{F14EB20F-A2D6-4FBB-B1B0-67421ED6EE5B}" type="presParOf" srcId="{05381AB4-C236-4F1D-9BEA-AB417DE7F7BE}" destId="{237271E3-C50B-4FC7-956E-B358BEA6F83E}" srcOrd="1" destOrd="0" presId="urn:microsoft.com/office/officeart/2005/8/layout/hierarchy2"/>
    <dgm:cxn modelId="{8F3E811A-B044-4FE0-B6FC-490CBF1CF4B4}" type="presParOf" srcId="{237271E3-C50B-4FC7-956E-B358BEA6F83E}" destId="{48A14689-0110-4318-AAEA-D6857B2EADA5}" srcOrd="0" destOrd="0" presId="urn:microsoft.com/office/officeart/2005/8/layout/hierarchy2"/>
    <dgm:cxn modelId="{A9861693-CC3A-4EAB-B301-3D4EE4C8A45C}" type="presParOf" srcId="{237271E3-C50B-4FC7-956E-B358BEA6F83E}" destId="{CF18FB71-9A4F-4EF9-B569-060E46FDA849}" srcOrd="1" destOrd="0" presId="urn:microsoft.com/office/officeart/2005/8/layout/hierarchy2"/>
    <dgm:cxn modelId="{9ED0E3BB-F70D-481F-A407-87659F3D1D52}" type="presParOf" srcId="{05381AB4-C236-4F1D-9BEA-AB417DE7F7BE}" destId="{8C52C436-6DB6-4606-8B2C-B3D7CAE1428E}" srcOrd="2" destOrd="0" presId="urn:microsoft.com/office/officeart/2005/8/layout/hierarchy2"/>
    <dgm:cxn modelId="{D4712CED-26A6-42BA-B085-B54AEF6B5789}" type="presParOf" srcId="{8C52C436-6DB6-4606-8B2C-B3D7CAE1428E}" destId="{C043DD78-37B5-4B0D-B663-1B1AAD3510E0}" srcOrd="0" destOrd="0" presId="urn:microsoft.com/office/officeart/2005/8/layout/hierarchy2"/>
    <dgm:cxn modelId="{81B542E3-404E-4680-8F3C-7506BD7035C5}" type="presParOf" srcId="{05381AB4-C236-4F1D-9BEA-AB417DE7F7BE}" destId="{B226401E-D0A8-42B0-9679-5A31CA65F682}" srcOrd="3" destOrd="0" presId="urn:microsoft.com/office/officeart/2005/8/layout/hierarchy2"/>
    <dgm:cxn modelId="{F85963D3-DD2F-42D5-9745-399B5022AB4F}" type="presParOf" srcId="{B226401E-D0A8-42B0-9679-5A31CA65F682}" destId="{BC9B9223-F43E-4FE0-8C92-F58611FABCBD}" srcOrd="0" destOrd="0" presId="urn:microsoft.com/office/officeart/2005/8/layout/hierarchy2"/>
    <dgm:cxn modelId="{AC58D034-B0D3-4715-BD72-388E41DB1FD2}" type="presParOf" srcId="{B226401E-D0A8-42B0-9679-5A31CA65F682}" destId="{A15F6EAD-0BF1-42EF-A87A-A8BC2DD9BB8B}" srcOrd="1" destOrd="0" presId="urn:microsoft.com/office/officeart/2005/8/layout/hierarchy2"/>
    <dgm:cxn modelId="{0745B994-2705-4A2B-99DC-B24E080C0347}" type="presParOf" srcId="{550550E7-6305-42BB-8E1C-003A75BCC144}" destId="{BD73A672-7466-4595-AB41-3CA7D41FF127}" srcOrd="2" destOrd="0" presId="urn:microsoft.com/office/officeart/2005/8/layout/hierarchy2"/>
    <dgm:cxn modelId="{2143C49A-F705-4678-9A0A-567C68F3615A}" type="presParOf" srcId="{BD73A672-7466-4595-AB41-3CA7D41FF127}" destId="{F4351B0F-A71A-4805-B3AB-926744FB7BDA}" srcOrd="0" destOrd="0" presId="urn:microsoft.com/office/officeart/2005/8/layout/hierarchy2"/>
    <dgm:cxn modelId="{298E66B9-6117-41AE-8B45-8AF4C1223770}" type="presParOf" srcId="{550550E7-6305-42BB-8E1C-003A75BCC144}" destId="{C01F1968-E887-4E0C-A604-BFF760C25D26}" srcOrd="3" destOrd="0" presId="urn:microsoft.com/office/officeart/2005/8/layout/hierarchy2"/>
    <dgm:cxn modelId="{A2F46B12-BC16-496E-B5DA-86AC33C61AF3}" type="presParOf" srcId="{C01F1968-E887-4E0C-A604-BFF760C25D26}" destId="{57846405-60FD-4B7D-87ED-DA3B538833B3}" srcOrd="0" destOrd="0" presId="urn:microsoft.com/office/officeart/2005/8/layout/hierarchy2"/>
    <dgm:cxn modelId="{6C1B9475-4ED4-48DA-8363-067050EDAA72}" type="presParOf" srcId="{C01F1968-E887-4E0C-A604-BFF760C25D26}" destId="{4111C56C-2919-438F-BA13-C769A9FEA195}" srcOrd="1" destOrd="0" presId="urn:microsoft.com/office/officeart/2005/8/layout/hierarchy2"/>
    <dgm:cxn modelId="{CB660087-09BC-4BEA-AEC2-5E835D5CF29E}" type="presParOf" srcId="{4111C56C-2919-438F-BA13-C769A9FEA195}" destId="{9ECB091E-A269-40FE-9E11-56585EBDF3B4}" srcOrd="0" destOrd="0" presId="urn:microsoft.com/office/officeart/2005/8/layout/hierarchy2"/>
    <dgm:cxn modelId="{F2B897EF-75EE-4BDB-96E9-05181B7B746C}" type="presParOf" srcId="{9ECB091E-A269-40FE-9E11-56585EBDF3B4}" destId="{6238F291-1A12-46FC-B10A-B577C5036C31}" srcOrd="0" destOrd="0" presId="urn:microsoft.com/office/officeart/2005/8/layout/hierarchy2"/>
    <dgm:cxn modelId="{4C1BCEE0-570D-431A-B935-1E92F1B69CD5}" type="presParOf" srcId="{4111C56C-2919-438F-BA13-C769A9FEA195}" destId="{AE9371F6-B425-4136-9489-5CE622B800F2}" srcOrd="1" destOrd="0" presId="urn:microsoft.com/office/officeart/2005/8/layout/hierarchy2"/>
    <dgm:cxn modelId="{A2B0A5C3-6AF4-40D8-BC71-A0328A67C525}" type="presParOf" srcId="{AE9371F6-B425-4136-9489-5CE622B800F2}" destId="{2A228153-B418-4661-98E8-8E1B98383141}" srcOrd="0" destOrd="0" presId="urn:microsoft.com/office/officeart/2005/8/layout/hierarchy2"/>
    <dgm:cxn modelId="{D1E56902-D148-4C35-A681-E849F77E4970}" type="presParOf" srcId="{AE9371F6-B425-4136-9489-5CE622B800F2}" destId="{8A2E8E59-D222-4101-9347-9339ADE85F03}" srcOrd="1" destOrd="0" presId="urn:microsoft.com/office/officeart/2005/8/layout/hierarchy2"/>
    <dgm:cxn modelId="{DCA4FD40-ED5B-4920-A44A-98FDD795F29E}" type="presParOf" srcId="{4111C56C-2919-438F-BA13-C769A9FEA195}" destId="{12F30A08-4109-4083-B4A2-AE0BA0232534}" srcOrd="2" destOrd="0" presId="urn:microsoft.com/office/officeart/2005/8/layout/hierarchy2"/>
    <dgm:cxn modelId="{53AF65CD-1143-43D3-8DE9-8B3C05CB959B}" type="presParOf" srcId="{12F30A08-4109-4083-B4A2-AE0BA0232534}" destId="{94CE040A-A8E0-415A-90B3-513060C30F0B}" srcOrd="0" destOrd="0" presId="urn:microsoft.com/office/officeart/2005/8/layout/hierarchy2"/>
    <dgm:cxn modelId="{8E39EE09-BF2B-43AF-86F2-377D73961315}" type="presParOf" srcId="{4111C56C-2919-438F-BA13-C769A9FEA195}" destId="{027FBA81-6ADD-4DD6-95A5-54BB42A319FF}" srcOrd="3" destOrd="0" presId="urn:microsoft.com/office/officeart/2005/8/layout/hierarchy2"/>
    <dgm:cxn modelId="{D8EA087A-8BBE-432B-9B65-4C7CC52C236C}" type="presParOf" srcId="{027FBA81-6ADD-4DD6-95A5-54BB42A319FF}" destId="{0E239648-B5E6-40EE-B1C8-75C7ABB75A00}" srcOrd="0" destOrd="0" presId="urn:microsoft.com/office/officeart/2005/8/layout/hierarchy2"/>
    <dgm:cxn modelId="{824A554C-D161-4894-86FD-C1AF4B60C524}" type="presParOf" srcId="{027FBA81-6ADD-4DD6-95A5-54BB42A319FF}" destId="{02326BE7-4AFB-4E6E-8CFA-9F3CB42D6085}" srcOrd="1" destOrd="0" presId="urn:microsoft.com/office/officeart/2005/8/layout/hierarchy2"/>
    <dgm:cxn modelId="{7B302611-925B-42D9-85D8-DF040CF3B195}" type="presParOf" srcId="{D748B64F-E1C0-42D1-BA5B-6615FBD76854}" destId="{20F709D0-A516-4C8C-A36E-9E2838EA289C}" srcOrd="2" destOrd="0" presId="urn:microsoft.com/office/officeart/2005/8/layout/hierarchy2"/>
    <dgm:cxn modelId="{FE8A08F7-9474-451F-96C7-D8334E83ED7E}" type="presParOf" srcId="{20F709D0-A516-4C8C-A36E-9E2838EA289C}" destId="{1F98F77F-8284-4A59-974D-1D750675131B}" srcOrd="0" destOrd="0" presId="urn:microsoft.com/office/officeart/2005/8/layout/hierarchy2"/>
    <dgm:cxn modelId="{90EDD978-9D6E-4F50-8AB6-4FA4FCEB51ED}" type="presParOf" srcId="{D748B64F-E1C0-42D1-BA5B-6615FBD76854}" destId="{E7E3B685-05C7-4493-A2F1-C8B095112D5C}" srcOrd="3" destOrd="0" presId="urn:microsoft.com/office/officeart/2005/8/layout/hierarchy2"/>
    <dgm:cxn modelId="{08E976B1-A5D3-4786-B3C2-2AE918127CE0}" type="presParOf" srcId="{E7E3B685-05C7-4493-A2F1-C8B095112D5C}" destId="{3795703E-7CF1-4033-B6A4-03784C6E63A0}" srcOrd="0" destOrd="0" presId="urn:microsoft.com/office/officeart/2005/8/layout/hierarchy2"/>
    <dgm:cxn modelId="{81BEDAED-1417-42A1-B7C6-499BABC1FC45}" type="presParOf" srcId="{E7E3B685-05C7-4493-A2F1-C8B095112D5C}" destId="{5A11D116-0416-4758-8E13-A5F98DC80DA8}" srcOrd="1" destOrd="0" presId="urn:microsoft.com/office/officeart/2005/8/layout/hierarchy2"/>
    <dgm:cxn modelId="{DC3167A1-A942-46F3-905F-F9541DF004F4}" type="presParOf" srcId="{5A11D116-0416-4758-8E13-A5F98DC80DA8}" destId="{FA89DB76-E191-44EE-AA30-6554B56471A6}" srcOrd="0" destOrd="0" presId="urn:microsoft.com/office/officeart/2005/8/layout/hierarchy2"/>
    <dgm:cxn modelId="{3B69334B-AA03-437F-B450-08FEFC2DCD6F}" type="presParOf" srcId="{FA89DB76-E191-44EE-AA30-6554B56471A6}" destId="{FA69DB0D-5B63-467F-8B5C-6F47BA93D8ED}" srcOrd="0" destOrd="0" presId="urn:microsoft.com/office/officeart/2005/8/layout/hierarchy2"/>
    <dgm:cxn modelId="{9ED9DA95-9068-4B2C-9C9B-BE5B0D271FFC}" type="presParOf" srcId="{5A11D116-0416-4758-8E13-A5F98DC80DA8}" destId="{A55ABB8E-6EFB-4C4A-993A-53F5D6F4756B}" srcOrd="1" destOrd="0" presId="urn:microsoft.com/office/officeart/2005/8/layout/hierarchy2"/>
    <dgm:cxn modelId="{E24DC1C0-D40E-4E98-9F71-72F31DFB4146}" type="presParOf" srcId="{A55ABB8E-6EFB-4C4A-993A-53F5D6F4756B}" destId="{B3AC8AE0-226D-4C8E-83EE-73D2144DB70A}" srcOrd="0" destOrd="0" presId="urn:microsoft.com/office/officeart/2005/8/layout/hierarchy2"/>
    <dgm:cxn modelId="{67F2F1B8-44E4-48A3-8B33-4F61E385FF70}" type="presParOf" srcId="{A55ABB8E-6EFB-4C4A-993A-53F5D6F4756B}" destId="{14DD8B0F-91FA-4984-B3E7-2F90FAF483C9}" srcOrd="1" destOrd="0" presId="urn:microsoft.com/office/officeart/2005/8/layout/hierarchy2"/>
    <dgm:cxn modelId="{D553475C-734F-47F2-AD95-66A08DB29560}" type="presParOf" srcId="{D748B64F-E1C0-42D1-BA5B-6615FBD76854}" destId="{81BBA245-5892-41CA-8DA5-C961AAC327C0}" srcOrd="4" destOrd="0" presId="urn:microsoft.com/office/officeart/2005/8/layout/hierarchy2"/>
    <dgm:cxn modelId="{53C5E239-AA17-411B-8625-F8AEE690F78C}" type="presParOf" srcId="{81BBA245-5892-41CA-8DA5-C961AAC327C0}" destId="{4A666DF2-7A37-4F7F-9984-2919A341EE1A}" srcOrd="0" destOrd="0" presId="urn:microsoft.com/office/officeart/2005/8/layout/hierarchy2"/>
    <dgm:cxn modelId="{DDAEADAB-D1A5-4504-894E-281D28F427D9}" type="presParOf" srcId="{D748B64F-E1C0-42D1-BA5B-6615FBD76854}" destId="{048A444D-49CC-46F4-B9DB-8E0084C27BD2}" srcOrd="5" destOrd="0" presId="urn:microsoft.com/office/officeart/2005/8/layout/hierarchy2"/>
    <dgm:cxn modelId="{37699C74-3182-4688-9A69-4B83BB42AFF4}" type="presParOf" srcId="{048A444D-49CC-46F4-B9DB-8E0084C27BD2}" destId="{F82643A8-41E2-4FAD-BC51-CD8F7BBE08DD}" srcOrd="0" destOrd="0" presId="urn:microsoft.com/office/officeart/2005/8/layout/hierarchy2"/>
    <dgm:cxn modelId="{E591A4C1-C21D-4B51-ACD9-5F5C243CA304}" type="presParOf" srcId="{048A444D-49CC-46F4-B9DB-8E0084C27BD2}" destId="{FB9D29F3-6D55-4CC5-9DA6-F243F1E8B55E}" srcOrd="1" destOrd="0" presId="urn:microsoft.com/office/officeart/2005/8/layout/hierarchy2"/>
    <dgm:cxn modelId="{736656E6-E406-46A3-BC55-5DB4226A2EA8}" type="presParOf" srcId="{FB9D29F3-6D55-4CC5-9DA6-F243F1E8B55E}" destId="{464AC0E1-5813-4ADA-A560-9F0CAC718DB2}" srcOrd="0" destOrd="0" presId="urn:microsoft.com/office/officeart/2005/8/layout/hierarchy2"/>
    <dgm:cxn modelId="{3FCB2423-A60F-4B98-9DFC-E08FF437E79E}" type="presParOf" srcId="{464AC0E1-5813-4ADA-A560-9F0CAC718DB2}" destId="{5217F22B-E318-4377-B236-21AD5BFB076B}" srcOrd="0" destOrd="0" presId="urn:microsoft.com/office/officeart/2005/8/layout/hierarchy2"/>
    <dgm:cxn modelId="{6DAD6528-6C5D-4C14-9BB0-236009301809}" type="presParOf" srcId="{FB9D29F3-6D55-4CC5-9DA6-F243F1E8B55E}" destId="{3B06E5D5-94E1-4F0B-8CD7-945F2858958C}" srcOrd="1" destOrd="0" presId="urn:microsoft.com/office/officeart/2005/8/layout/hierarchy2"/>
    <dgm:cxn modelId="{FB6554F5-E3A2-4F34-B504-08535F9E1BC0}" type="presParOf" srcId="{3B06E5D5-94E1-4F0B-8CD7-945F2858958C}" destId="{74368F50-95CA-40CD-ACFF-6DD4A21157BC}" srcOrd="0" destOrd="0" presId="urn:microsoft.com/office/officeart/2005/8/layout/hierarchy2"/>
    <dgm:cxn modelId="{BBA38746-3A1A-406F-B88A-AF153F21F053}" type="presParOf" srcId="{3B06E5D5-94E1-4F0B-8CD7-945F2858958C}" destId="{68A3FD26-2D3E-45BC-A322-FF30E1EC1A9E}" srcOrd="1" destOrd="0" presId="urn:microsoft.com/office/officeart/2005/8/layout/hierarchy2"/>
    <dgm:cxn modelId="{7B40ED21-7955-4CC2-A956-18585E53E351}" type="presParOf" srcId="{FB9D29F3-6D55-4CC5-9DA6-F243F1E8B55E}" destId="{8FD1496D-2E21-44C5-B233-C6A333FD52D5}" srcOrd="2" destOrd="0" presId="urn:microsoft.com/office/officeart/2005/8/layout/hierarchy2"/>
    <dgm:cxn modelId="{4508EF4A-01E1-45A7-9FC1-4470DD0B9076}" type="presParOf" srcId="{8FD1496D-2E21-44C5-B233-C6A333FD52D5}" destId="{18A9AD0F-AF55-4200-96F3-C8CD41F2896E}" srcOrd="0" destOrd="0" presId="urn:microsoft.com/office/officeart/2005/8/layout/hierarchy2"/>
    <dgm:cxn modelId="{73E2024C-2E8A-4513-AB1C-0FAEAF250B4B}" type="presParOf" srcId="{FB9D29F3-6D55-4CC5-9DA6-F243F1E8B55E}" destId="{08F81F2C-7EEC-41A9-8DA2-FBD78CE4AFEF}" srcOrd="3" destOrd="0" presId="urn:microsoft.com/office/officeart/2005/8/layout/hierarchy2"/>
    <dgm:cxn modelId="{7FE5C5C5-AF6A-4A52-8B7F-925B792D2687}" type="presParOf" srcId="{08F81F2C-7EEC-41A9-8DA2-FBD78CE4AFEF}" destId="{2587E176-D435-4C57-83A6-1851A575D6EB}" srcOrd="0" destOrd="0" presId="urn:microsoft.com/office/officeart/2005/8/layout/hierarchy2"/>
    <dgm:cxn modelId="{70A7C8C8-7A81-4668-802E-2CA9A205A458}" type="presParOf" srcId="{08F81F2C-7EEC-41A9-8DA2-FBD78CE4AFEF}" destId="{650CED82-341E-4653-92B7-F30644B8BB62}" srcOrd="1" destOrd="0" presId="urn:microsoft.com/office/officeart/2005/8/layout/hierarchy2"/>
    <dgm:cxn modelId="{31EAE47D-7A2B-45ED-9A45-ECE8D34FE131}" type="presParOf" srcId="{650CED82-341E-4653-92B7-F30644B8BB62}" destId="{1A9F08DE-599F-4F04-9D2F-02806CDB6661}" srcOrd="0" destOrd="0" presId="urn:microsoft.com/office/officeart/2005/8/layout/hierarchy2"/>
    <dgm:cxn modelId="{6497EE4D-DC06-4414-BB99-BB303A54463E}" type="presParOf" srcId="{1A9F08DE-599F-4F04-9D2F-02806CDB6661}" destId="{1BF310E7-6FAF-4F83-9309-E4849804FD6E}" srcOrd="0" destOrd="0" presId="urn:microsoft.com/office/officeart/2005/8/layout/hierarchy2"/>
    <dgm:cxn modelId="{DE5EE928-04C1-41F8-B46D-9285740C356E}" type="presParOf" srcId="{650CED82-341E-4653-92B7-F30644B8BB62}" destId="{BCAE692E-AA3D-4C40-8065-3F4BD5FB2589}" srcOrd="1" destOrd="0" presId="urn:microsoft.com/office/officeart/2005/8/layout/hierarchy2"/>
    <dgm:cxn modelId="{6994AA72-EB2D-4BDD-817C-73CA5F5C5B56}" type="presParOf" srcId="{BCAE692E-AA3D-4C40-8065-3F4BD5FB2589}" destId="{39504D9D-5F07-436A-9AA7-5949FBD103C2}" srcOrd="0" destOrd="0" presId="urn:microsoft.com/office/officeart/2005/8/layout/hierarchy2"/>
    <dgm:cxn modelId="{D0930D36-08F9-4B48-84A8-B73427DD2DC9}" type="presParOf" srcId="{BCAE692E-AA3D-4C40-8065-3F4BD5FB2589}" destId="{40593AC6-E3DA-4948-9D64-0A3BA262F3AA}" srcOrd="1" destOrd="0" presId="urn:microsoft.com/office/officeart/2005/8/layout/hierarchy2"/>
    <dgm:cxn modelId="{49EBE6BB-B001-48E0-8F48-7B5866BD7DD2}" type="presParOf" srcId="{FB9D29F3-6D55-4CC5-9DA6-F243F1E8B55E}" destId="{C9E77BB9-4DB5-4A9D-A6D5-044D0CD60F0D}" srcOrd="4" destOrd="0" presId="urn:microsoft.com/office/officeart/2005/8/layout/hierarchy2"/>
    <dgm:cxn modelId="{982C118B-31C6-4078-B409-AF1F8E171161}" type="presParOf" srcId="{C9E77BB9-4DB5-4A9D-A6D5-044D0CD60F0D}" destId="{12FE56E6-B52A-43F5-B924-FF3DEAA343E4}" srcOrd="0" destOrd="0" presId="urn:microsoft.com/office/officeart/2005/8/layout/hierarchy2"/>
    <dgm:cxn modelId="{3A32C776-CB88-4C0B-91B6-93B2F7951D5D}" type="presParOf" srcId="{FB9D29F3-6D55-4CC5-9DA6-F243F1E8B55E}" destId="{7AEBB6B5-91C6-4255-8DDB-9B46B7AFBD4C}" srcOrd="5" destOrd="0" presId="urn:microsoft.com/office/officeart/2005/8/layout/hierarchy2"/>
    <dgm:cxn modelId="{5DA44DBB-A4BB-4C0D-8226-C9740C0FE4C3}" type="presParOf" srcId="{7AEBB6B5-91C6-4255-8DDB-9B46B7AFBD4C}" destId="{1692A65E-C354-4AE5-8699-2DE6B9AF505E}" srcOrd="0" destOrd="0" presId="urn:microsoft.com/office/officeart/2005/8/layout/hierarchy2"/>
    <dgm:cxn modelId="{A7727F6E-C770-4396-82CD-0CA3087CD425}" type="presParOf" srcId="{7AEBB6B5-91C6-4255-8DDB-9B46B7AFBD4C}" destId="{B8FE774F-3F7C-4E95-8F45-BCC86AF3956E}" srcOrd="1" destOrd="0" presId="urn:microsoft.com/office/officeart/2005/8/layout/hierarchy2"/>
    <dgm:cxn modelId="{859D79E1-D4AB-4CF1-974C-89FAE26C3AF1}" type="presParOf" srcId="{FB9D29F3-6D55-4CC5-9DA6-F243F1E8B55E}" destId="{F653E3DD-E8F4-44DB-968B-D83469E73718}" srcOrd="6" destOrd="0" presId="urn:microsoft.com/office/officeart/2005/8/layout/hierarchy2"/>
    <dgm:cxn modelId="{50B00380-3E88-46F0-B851-7BCC4FEF34E3}" type="presParOf" srcId="{F653E3DD-E8F4-44DB-968B-D83469E73718}" destId="{6DF5D1D5-BF3F-4AE1-996A-5DF91592CCB3}" srcOrd="0" destOrd="0" presId="urn:microsoft.com/office/officeart/2005/8/layout/hierarchy2"/>
    <dgm:cxn modelId="{BBE37324-5EFE-4F22-84F3-6C1EF6B69C3E}" type="presParOf" srcId="{FB9D29F3-6D55-4CC5-9DA6-F243F1E8B55E}" destId="{8B1FA981-D61B-4036-B767-A52A2445EA94}" srcOrd="7" destOrd="0" presId="urn:microsoft.com/office/officeart/2005/8/layout/hierarchy2"/>
    <dgm:cxn modelId="{95117238-FCE1-410A-B065-9A5C86698D72}" type="presParOf" srcId="{8B1FA981-D61B-4036-B767-A52A2445EA94}" destId="{A909D56B-CB56-4F69-8936-521C21CC5877}" srcOrd="0" destOrd="0" presId="urn:microsoft.com/office/officeart/2005/8/layout/hierarchy2"/>
    <dgm:cxn modelId="{3E847726-D210-4C9D-87BF-DE4BB452DC8E}" type="presParOf" srcId="{8B1FA981-D61B-4036-B767-A52A2445EA94}" destId="{D2CE9616-A1A9-429E-8FEC-47139DEDA039}" srcOrd="1" destOrd="0" presId="urn:microsoft.com/office/officeart/2005/8/layout/hierarchy2"/>
    <dgm:cxn modelId="{5BA6D4D4-82F2-4CF8-9370-F7CC9E8B8FC0}" type="presParOf" srcId="{D2CE9616-A1A9-429E-8FEC-47139DEDA039}" destId="{862EF450-12CC-4300-A0A2-7BA9F1C41386}" srcOrd="0" destOrd="0" presId="urn:microsoft.com/office/officeart/2005/8/layout/hierarchy2"/>
    <dgm:cxn modelId="{F36A0AF9-8D35-4FA8-ADA3-4792C6ED08A1}" type="presParOf" srcId="{862EF450-12CC-4300-A0A2-7BA9F1C41386}" destId="{B80543B0-C77D-4F9F-9077-67C8679FB8F5}" srcOrd="0" destOrd="0" presId="urn:microsoft.com/office/officeart/2005/8/layout/hierarchy2"/>
    <dgm:cxn modelId="{3A369818-07F5-4274-9920-312C3D6558AB}" type="presParOf" srcId="{D2CE9616-A1A9-429E-8FEC-47139DEDA039}" destId="{229F4A4D-5236-4719-AAB1-2671521EF52B}" srcOrd="1" destOrd="0" presId="urn:microsoft.com/office/officeart/2005/8/layout/hierarchy2"/>
    <dgm:cxn modelId="{FB1D77A4-60AE-4183-B452-1385A5EE87B3}" type="presParOf" srcId="{229F4A4D-5236-4719-AAB1-2671521EF52B}" destId="{10F15080-073F-45F0-A501-2BBA3372B142}" srcOrd="0" destOrd="0" presId="urn:microsoft.com/office/officeart/2005/8/layout/hierarchy2"/>
    <dgm:cxn modelId="{03737A45-417F-4450-8DE5-E0E2438199F5}" type="presParOf" srcId="{229F4A4D-5236-4719-AAB1-2671521EF52B}" destId="{15BD167C-9922-4311-A812-02FC5132AD62}" srcOrd="1" destOrd="0" presId="urn:microsoft.com/office/officeart/2005/8/layout/hierarchy2"/>
    <dgm:cxn modelId="{A479EF26-887D-4550-AD72-CF783CC9B301}" type="presParOf" srcId="{D2CE9616-A1A9-429E-8FEC-47139DEDA039}" destId="{D3109192-CF9D-4520-B975-3CBAF05F39E3}" srcOrd="2" destOrd="0" presId="urn:microsoft.com/office/officeart/2005/8/layout/hierarchy2"/>
    <dgm:cxn modelId="{150DC523-942C-43F3-BB7A-8454D2181C61}" type="presParOf" srcId="{D3109192-CF9D-4520-B975-3CBAF05F39E3}" destId="{19001C18-1555-47E8-A696-095ABA79431F}" srcOrd="0" destOrd="0" presId="urn:microsoft.com/office/officeart/2005/8/layout/hierarchy2"/>
    <dgm:cxn modelId="{D4637E26-168D-412F-ABCC-C58658C2CB2A}" type="presParOf" srcId="{D2CE9616-A1A9-429E-8FEC-47139DEDA039}" destId="{A1A27291-8BF7-43E8-B9A1-AB68F984A99F}" srcOrd="3" destOrd="0" presId="urn:microsoft.com/office/officeart/2005/8/layout/hierarchy2"/>
    <dgm:cxn modelId="{064E0ACA-06FB-4FDF-89BC-3ADDCA3EB06E}" type="presParOf" srcId="{A1A27291-8BF7-43E8-B9A1-AB68F984A99F}" destId="{F3640B42-BA82-45E0-BB27-D58D45F06121}" srcOrd="0" destOrd="0" presId="urn:microsoft.com/office/officeart/2005/8/layout/hierarchy2"/>
    <dgm:cxn modelId="{C8B670D1-D1EC-44E1-A81E-CAAA3F101E25}" type="presParOf" srcId="{A1A27291-8BF7-43E8-B9A1-AB68F984A99F}" destId="{ADE7CF7C-3C7E-40E0-A5FF-3A0417AED69A}" srcOrd="1" destOrd="0" presId="urn:microsoft.com/office/officeart/2005/8/layout/hierarchy2"/>
    <dgm:cxn modelId="{1E004079-7DD5-45D6-A08F-2F20C4E94848}" type="presParOf" srcId="{D2CE9616-A1A9-429E-8FEC-47139DEDA039}" destId="{DFBF055C-1A58-433E-BE08-DE5B076F1A67}" srcOrd="4" destOrd="0" presId="urn:microsoft.com/office/officeart/2005/8/layout/hierarchy2"/>
    <dgm:cxn modelId="{5EE19E62-B5D4-4F53-8980-CF857C9266DA}" type="presParOf" srcId="{DFBF055C-1A58-433E-BE08-DE5B076F1A67}" destId="{2DAF34D6-9CF3-427F-A21C-E7D502B366B7}" srcOrd="0" destOrd="0" presId="urn:microsoft.com/office/officeart/2005/8/layout/hierarchy2"/>
    <dgm:cxn modelId="{57535F1D-CEAA-4C30-AAE8-9A5809026D08}" type="presParOf" srcId="{D2CE9616-A1A9-429E-8FEC-47139DEDA039}" destId="{0E0DFCC5-3236-42D0-85B0-BC92850EAE25}" srcOrd="5" destOrd="0" presId="urn:microsoft.com/office/officeart/2005/8/layout/hierarchy2"/>
    <dgm:cxn modelId="{545A67EB-8C22-46DE-9FAF-83272ADE60A6}" type="presParOf" srcId="{0E0DFCC5-3236-42D0-85B0-BC92850EAE25}" destId="{D006CEAC-9E02-41D8-8145-7893C185DE40}" srcOrd="0" destOrd="0" presId="urn:microsoft.com/office/officeart/2005/8/layout/hierarchy2"/>
    <dgm:cxn modelId="{DB657189-0B44-4DDE-8943-E3092DC8D261}" type="presParOf" srcId="{0E0DFCC5-3236-42D0-85B0-BC92850EAE25}" destId="{BFA5B6BA-F518-405A-9111-E358F8D026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B27F6-E666-4ADB-9DDB-D2C68009C859}">
      <dsp:nvSpPr>
        <dsp:cNvPr id="0" name=""/>
        <dsp:cNvSpPr/>
      </dsp:nvSpPr>
      <dsp:spPr>
        <a:xfrm>
          <a:off x="2117455" y="2342817"/>
          <a:ext cx="1071034" cy="5355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rPr>
            <a:t>单片机</a:t>
          </a:r>
          <a:endParaRPr lang="en-US" altLang="zh-CN" sz="1200" b="1" kern="1200" dirty="0" smtClean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  <a:sym typeface="Arial" panose="020B0604020202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rPr>
            <a:t>基本功能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133140" y="2358502"/>
        <a:ext cx="1039664" cy="504147"/>
      </dsp:txXfrm>
    </dsp:sp>
    <dsp:sp modelId="{92A3EFEA-F450-4C6B-B073-3BDF4EC4BC90}">
      <dsp:nvSpPr>
        <dsp:cNvPr id="0" name=""/>
        <dsp:cNvSpPr/>
      </dsp:nvSpPr>
      <dsp:spPr>
        <a:xfrm rot="17211145">
          <a:off x="2663816" y="1895250"/>
          <a:ext cx="1477759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1477759" y="81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365752" y="1866483"/>
        <a:ext cx="73887" cy="73887"/>
      </dsp:txXfrm>
    </dsp:sp>
    <dsp:sp modelId="{02ED1111-CCEE-4D85-9074-6B70120334B2}">
      <dsp:nvSpPr>
        <dsp:cNvPr id="0" name=""/>
        <dsp:cNvSpPr/>
      </dsp:nvSpPr>
      <dsp:spPr>
        <a:xfrm>
          <a:off x="3616903" y="928520"/>
          <a:ext cx="1071034" cy="5355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IO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632588" y="944205"/>
        <a:ext cx="1039664" cy="504147"/>
      </dsp:txXfrm>
    </dsp:sp>
    <dsp:sp modelId="{468F2D63-5981-4B0A-B323-8113B1A7C6BE}">
      <dsp:nvSpPr>
        <dsp:cNvPr id="0" name=""/>
        <dsp:cNvSpPr/>
      </dsp:nvSpPr>
      <dsp:spPr>
        <a:xfrm rot="18207517">
          <a:off x="4516544" y="869399"/>
          <a:ext cx="764013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764013" y="81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79451" y="858476"/>
        <a:ext cx="38200" cy="38200"/>
      </dsp:txXfrm>
    </dsp:sp>
    <dsp:sp modelId="{AFEB04BE-ECBB-485E-B4F8-C8C3DB0E3A26}">
      <dsp:nvSpPr>
        <dsp:cNvPr id="0" name=""/>
        <dsp:cNvSpPr/>
      </dsp:nvSpPr>
      <dsp:spPr>
        <a:xfrm>
          <a:off x="5109165" y="291115"/>
          <a:ext cx="1071034" cy="535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数字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124850" y="306800"/>
        <a:ext cx="1039664" cy="504147"/>
      </dsp:txXfrm>
    </dsp:sp>
    <dsp:sp modelId="{0BB63ACC-6FC3-41AD-A6B1-124F597A733D}">
      <dsp:nvSpPr>
        <dsp:cNvPr id="0" name=""/>
        <dsp:cNvSpPr/>
      </dsp:nvSpPr>
      <dsp:spPr>
        <a:xfrm rot="19600752">
          <a:off x="6137350" y="407516"/>
          <a:ext cx="521297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521297" y="81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84967" y="402660"/>
        <a:ext cx="26064" cy="26064"/>
      </dsp:txXfrm>
    </dsp:sp>
    <dsp:sp modelId="{48A14689-0110-4318-AAEA-D6857B2EADA5}">
      <dsp:nvSpPr>
        <dsp:cNvPr id="0" name=""/>
        <dsp:cNvSpPr/>
      </dsp:nvSpPr>
      <dsp:spPr>
        <a:xfrm>
          <a:off x="6615799" y="4753"/>
          <a:ext cx="2146802" cy="5355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DigitalWrite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</a:t>
          </a:r>
          <a:r>
            <a:rPr lang="en-US" altLang="zh-CN" sz="1200" kern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pin,H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/L)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631484" y="20438"/>
        <a:ext cx="2115432" cy="504147"/>
      </dsp:txXfrm>
    </dsp:sp>
    <dsp:sp modelId="{8C52C436-6DB6-4606-8B2C-B3D7CAE1428E}">
      <dsp:nvSpPr>
        <dsp:cNvPr id="0" name=""/>
        <dsp:cNvSpPr/>
      </dsp:nvSpPr>
      <dsp:spPr>
        <a:xfrm rot="2226202">
          <a:off x="6124912" y="715438"/>
          <a:ext cx="546174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546174" y="81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84345" y="709961"/>
        <a:ext cx="27308" cy="27308"/>
      </dsp:txXfrm>
    </dsp:sp>
    <dsp:sp modelId="{BC9B9223-F43E-4FE0-8C92-F58611FABCBD}">
      <dsp:nvSpPr>
        <dsp:cNvPr id="0" name=""/>
        <dsp:cNvSpPr/>
      </dsp:nvSpPr>
      <dsp:spPr>
        <a:xfrm>
          <a:off x="6615799" y="620598"/>
          <a:ext cx="2123250" cy="5355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DigitalRead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(pin)(</a:t>
          </a: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暂时没学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631484" y="636283"/>
        <a:ext cx="2091880" cy="504147"/>
      </dsp:txXfrm>
    </dsp:sp>
    <dsp:sp modelId="{BD73A672-7466-4595-AB41-3CA7D41FF127}">
      <dsp:nvSpPr>
        <dsp:cNvPr id="0" name=""/>
        <dsp:cNvSpPr/>
      </dsp:nvSpPr>
      <dsp:spPr>
        <a:xfrm rot="3310531">
          <a:off x="4527043" y="1496024"/>
          <a:ext cx="750202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750202" y="81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83389" y="1485446"/>
        <a:ext cx="37510" cy="37510"/>
      </dsp:txXfrm>
    </dsp:sp>
    <dsp:sp modelId="{57846405-60FD-4B7D-87ED-DA3B538833B3}">
      <dsp:nvSpPr>
        <dsp:cNvPr id="0" name=""/>
        <dsp:cNvSpPr/>
      </dsp:nvSpPr>
      <dsp:spPr>
        <a:xfrm>
          <a:off x="5116351" y="1544365"/>
          <a:ext cx="1071034" cy="535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模拟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132036" y="1560050"/>
        <a:ext cx="1039664" cy="504147"/>
      </dsp:txXfrm>
    </dsp:sp>
    <dsp:sp modelId="{9ECB091E-A269-40FE-9E11-56585EBDF3B4}">
      <dsp:nvSpPr>
        <dsp:cNvPr id="0" name=""/>
        <dsp:cNvSpPr/>
      </dsp:nvSpPr>
      <dsp:spPr>
        <a:xfrm rot="19457599">
          <a:off x="6137796" y="1649985"/>
          <a:ext cx="527593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527593" y="81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88403" y="1644972"/>
        <a:ext cx="26379" cy="26379"/>
      </dsp:txXfrm>
    </dsp:sp>
    <dsp:sp modelId="{2A228153-B418-4661-98E8-8E1B98383141}">
      <dsp:nvSpPr>
        <dsp:cNvPr id="0" name=""/>
        <dsp:cNvSpPr/>
      </dsp:nvSpPr>
      <dsp:spPr>
        <a:xfrm>
          <a:off x="6615799" y="1236442"/>
          <a:ext cx="2146802" cy="5355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analogWrite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()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631484" y="1252127"/>
        <a:ext cx="2115432" cy="504147"/>
      </dsp:txXfrm>
    </dsp:sp>
    <dsp:sp modelId="{12F30A08-4109-4083-B4A2-AE0BA0232534}">
      <dsp:nvSpPr>
        <dsp:cNvPr id="0" name=""/>
        <dsp:cNvSpPr/>
      </dsp:nvSpPr>
      <dsp:spPr>
        <a:xfrm rot="2142401">
          <a:off x="6137796" y="1957908"/>
          <a:ext cx="527593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527593" y="81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88403" y="1952895"/>
        <a:ext cx="26379" cy="26379"/>
      </dsp:txXfrm>
    </dsp:sp>
    <dsp:sp modelId="{0E239648-B5E6-40EE-B1C8-75C7ABB75A00}">
      <dsp:nvSpPr>
        <dsp:cNvPr id="0" name=""/>
        <dsp:cNvSpPr/>
      </dsp:nvSpPr>
      <dsp:spPr>
        <a:xfrm>
          <a:off x="6615799" y="1852287"/>
          <a:ext cx="2146802" cy="5355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analogRead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()(</a:t>
          </a: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暂时没学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631484" y="1867972"/>
        <a:ext cx="2115432" cy="504147"/>
      </dsp:txXfrm>
    </dsp:sp>
    <dsp:sp modelId="{20F709D0-A516-4C8C-A36E-9E2838EA289C}">
      <dsp:nvSpPr>
        <dsp:cNvPr id="0" name=""/>
        <dsp:cNvSpPr/>
      </dsp:nvSpPr>
      <dsp:spPr>
        <a:xfrm rot="20214860">
          <a:off x="3169842" y="2511095"/>
          <a:ext cx="465707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465707" y="81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391053" y="2507629"/>
        <a:ext cx="23285" cy="23285"/>
      </dsp:txXfrm>
    </dsp:sp>
    <dsp:sp modelId="{3795703E-7CF1-4033-B6A4-03784C6E63A0}">
      <dsp:nvSpPr>
        <dsp:cNvPr id="0" name=""/>
        <dsp:cNvSpPr/>
      </dsp:nvSpPr>
      <dsp:spPr>
        <a:xfrm>
          <a:off x="3616903" y="2160209"/>
          <a:ext cx="1071034" cy="5355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基本延迟方法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632588" y="2175894"/>
        <a:ext cx="1039664" cy="504147"/>
      </dsp:txXfrm>
    </dsp:sp>
    <dsp:sp modelId="{FA89DB76-E191-44EE-AA30-6554B56471A6}">
      <dsp:nvSpPr>
        <dsp:cNvPr id="0" name=""/>
        <dsp:cNvSpPr/>
      </dsp:nvSpPr>
      <dsp:spPr>
        <a:xfrm>
          <a:off x="4687937" y="2419791"/>
          <a:ext cx="428413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428413" y="81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91434" y="2417258"/>
        <a:ext cx="21420" cy="21420"/>
      </dsp:txXfrm>
    </dsp:sp>
    <dsp:sp modelId="{B3AC8AE0-226D-4C8E-83EE-73D2144DB70A}">
      <dsp:nvSpPr>
        <dsp:cNvPr id="0" name=""/>
        <dsp:cNvSpPr/>
      </dsp:nvSpPr>
      <dsp:spPr>
        <a:xfrm>
          <a:off x="5116351" y="2160209"/>
          <a:ext cx="1071034" cy="535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Delay(</a:t>
          </a:r>
          <a:r>
            <a:rPr lang="en-US" altLang="zh-CN" sz="1200" kern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ms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132036" y="2175894"/>
        <a:ext cx="1039664" cy="504147"/>
      </dsp:txXfrm>
    </dsp:sp>
    <dsp:sp modelId="{81BBA245-5892-41CA-8DA5-C961AAC327C0}">
      <dsp:nvSpPr>
        <dsp:cNvPr id="0" name=""/>
        <dsp:cNvSpPr/>
      </dsp:nvSpPr>
      <dsp:spPr>
        <a:xfrm rot="4388855">
          <a:off x="2663816" y="3309547"/>
          <a:ext cx="1477759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1477759" y="81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365752" y="3280780"/>
        <a:ext cx="73887" cy="73887"/>
      </dsp:txXfrm>
    </dsp:sp>
    <dsp:sp modelId="{F82643A8-41E2-4FAD-BC51-CD8F7BBE08DD}">
      <dsp:nvSpPr>
        <dsp:cNvPr id="0" name=""/>
        <dsp:cNvSpPr/>
      </dsp:nvSpPr>
      <dsp:spPr>
        <a:xfrm>
          <a:off x="3616903" y="3757114"/>
          <a:ext cx="1071034" cy="5355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串口通讯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632588" y="3772799"/>
        <a:ext cx="1039664" cy="504147"/>
      </dsp:txXfrm>
    </dsp:sp>
    <dsp:sp modelId="{464AC0E1-5813-4ADA-A560-9F0CAC718DB2}">
      <dsp:nvSpPr>
        <dsp:cNvPr id="0" name=""/>
        <dsp:cNvSpPr/>
      </dsp:nvSpPr>
      <dsp:spPr>
        <a:xfrm rot="17615410">
          <a:off x="4366884" y="3526166"/>
          <a:ext cx="1070521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1070521" y="81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75381" y="3507580"/>
        <a:ext cx="53526" cy="53526"/>
      </dsp:txXfrm>
    </dsp:sp>
    <dsp:sp modelId="{74368F50-95CA-40CD-ACFF-6DD4A21157BC}">
      <dsp:nvSpPr>
        <dsp:cNvPr id="0" name=""/>
        <dsp:cNvSpPr/>
      </dsp:nvSpPr>
      <dsp:spPr>
        <a:xfrm>
          <a:off x="5116351" y="2776054"/>
          <a:ext cx="1071034" cy="535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硬件接线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132036" y="2791739"/>
        <a:ext cx="1039664" cy="504147"/>
      </dsp:txXfrm>
    </dsp:sp>
    <dsp:sp modelId="{8FD1496D-2E21-44C5-B233-C6A333FD52D5}">
      <dsp:nvSpPr>
        <dsp:cNvPr id="0" name=""/>
        <dsp:cNvSpPr/>
      </dsp:nvSpPr>
      <dsp:spPr>
        <a:xfrm rot="19173182">
          <a:off x="4620666" y="3834088"/>
          <a:ext cx="562956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562956" y="81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88070" y="3828191"/>
        <a:ext cx="28147" cy="28147"/>
      </dsp:txXfrm>
    </dsp:sp>
    <dsp:sp modelId="{2587E176-D435-4C57-83A6-1851A575D6EB}">
      <dsp:nvSpPr>
        <dsp:cNvPr id="0" name=""/>
        <dsp:cNvSpPr/>
      </dsp:nvSpPr>
      <dsp:spPr>
        <a:xfrm>
          <a:off x="5116351" y="3391899"/>
          <a:ext cx="1071034" cy="535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重要参数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132036" y="3407584"/>
        <a:ext cx="1039664" cy="504147"/>
      </dsp:txXfrm>
    </dsp:sp>
    <dsp:sp modelId="{1A9F08DE-599F-4F04-9D2F-02806CDB6661}">
      <dsp:nvSpPr>
        <dsp:cNvPr id="0" name=""/>
        <dsp:cNvSpPr/>
      </dsp:nvSpPr>
      <dsp:spPr>
        <a:xfrm>
          <a:off x="6187386" y="3651481"/>
          <a:ext cx="428413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428413" y="81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90882" y="3648947"/>
        <a:ext cx="21420" cy="21420"/>
      </dsp:txXfrm>
    </dsp:sp>
    <dsp:sp modelId="{39504D9D-5F07-436A-9AA7-5949FBD103C2}">
      <dsp:nvSpPr>
        <dsp:cNvPr id="0" name=""/>
        <dsp:cNvSpPr/>
      </dsp:nvSpPr>
      <dsp:spPr>
        <a:xfrm>
          <a:off x="6615799" y="3277314"/>
          <a:ext cx="1667964" cy="7646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端口（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COM</a:t>
          </a: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），波特率，数据位，校验位，停止位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638196" y="3299711"/>
        <a:ext cx="1623170" cy="719892"/>
      </dsp:txXfrm>
    </dsp:sp>
    <dsp:sp modelId="{C9E77BB9-4DB5-4A9D-A6D5-044D0CD60F0D}">
      <dsp:nvSpPr>
        <dsp:cNvPr id="0" name=""/>
        <dsp:cNvSpPr/>
      </dsp:nvSpPr>
      <dsp:spPr>
        <a:xfrm rot="1819706">
          <a:off x="4653974" y="4142011"/>
          <a:ext cx="496340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496340" y="81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89736" y="4137779"/>
        <a:ext cx="24817" cy="24817"/>
      </dsp:txXfrm>
    </dsp:sp>
    <dsp:sp modelId="{1692A65E-C354-4AE5-8699-2DE6B9AF505E}">
      <dsp:nvSpPr>
        <dsp:cNvPr id="0" name=""/>
        <dsp:cNvSpPr/>
      </dsp:nvSpPr>
      <dsp:spPr>
        <a:xfrm>
          <a:off x="5116351" y="4007744"/>
          <a:ext cx="1071034" cy="535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上位机发送方法（串口监视器）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132036" y="4023429"/>
        <a:ext cx="1039664" cy="504147"/>
      </dsp:txXfrm>
    </dsp:sp>
    <dsp:sp modelId="{F653E3DD-E8F4-44DB-968B-D83469E73718}">
      <dsp:nvSpPr>
        <dsp:cNvPr id="0" name=""/>
        <dsp:cNvSpPr/>
      </dsp:nvSpPr>
      <dsp:spPr>
        <a:xfrm rot="3984590">
          <a:off x="4366884" y="4507225"/>
          <a:ext cx="1070521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1070521" y="81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75381" y="4488639"/>
        <a:ext cx="53526" cy="53526"/>
      </dsp:txXfrm>
    </dsp:sp>
    <dsp:sp modelId="{A909D56B-CB56-4F69-8936-521C21CC5877}">
      <dsp:nvSpPr>
        <dsp:cNvPr id="0" name=""/>
        <dsp:cNvSpPr/>
      </dsp:nvSpPr>
      <dsp:spPr>
        <a:xfrm>
          <a:off x="5116351" y="4738173"/>
          <a:ext cx="1071034" cy="535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MCU</a:t>
          </a: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串口读取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132036" y="4753858"/>
        <a:ext cx="1039664" cy="504147"/>
      </dsp:txXfrm>
    </dsp:sp>
    <dsp:sp modelId="{862EF450-12CC-4300-A0A2-7BA9F1C41386}">
      <dsp:nvSpPr>
        <dsp:cNvPr id="0" name=""/>
        <dsp:cNvSpPr/>
      </dsp:nvSpPr>
      <dsp:spPr>
        <a:xfrm rot="18289469">
          <a:off x="6026492" y="4689833"/>
          <a:ext cx="750202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750202" y="81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82838" y="4679254"/>
        <a:ext cx="37510" cy="37510"/>
      </dsp:txXfrm>
    </dsp:sp>
    <dsp:sp modelId="{10F15080-073F-45F0-A501-2BBA3372B142}">
      <dsp:nvSpPr>
        <dsp:cNvPr id="0" name=""/>
        <dsp:cNvSpPr/>
      </dsp:nvSpPr>
      <dsp:spPr>
        <a:xfrm>
          <a:off x="6615799" y="4122328"/>
          <a:ext cx="2598618" cy="5355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Serial.begin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(baud)(</a:t>
          </a: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打开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631484" y="4138013"/>
        <a:ext cx="2567248" cy="504147"/>
      </dsp:txXfrm>
    </dsp:sp>
    <dsp:sp modelId="{D3109192-CF9D-4520-B975-3CBAF05F39E3}">
      <dsp:nvSpPr>
        <dsp:cNvPr id="0" name=""/>
        <dsp:cNvSpPr/>
      </dsp:nvSpPr>
      <dsp:spPr>
        <a:xfrm>
          <a:off x="6187386" y="4997755"/>
          <a:ext cx="428413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428413" y="81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90882" y="4995222"/>
        <a:ext cx="21420" cy="21420"/>
      </dsp:txXfrm>
    </dsp:sp>
    <dsp:sp modelId="{F3640B42-BA82-45E0-BB27-D58D45F06121}">
      <dsp:nvSpPr>
        <dsp:cNvPr id="0" name=""/>
        <dsp:cNvSpPr/>
      </dsp:nvSpPr>
      <dsp:spPr>
        <a:xfrm>
          <a:off x="6615799" y="4738173"/>
          <a:ext cx="2598618" cy="5355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Serial.available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()(</a:t>
          </a: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缓冲区字节数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631484" y="4753858"/>
        <a:ext cx="2567248" cy="504147"/>
      </dsp:txXfrm>
    </dsp:sp>
    <dsp:sp modelId="{DFBF055C-1A58-433E-BE08-DE5B076F1A67}">
      <dsp:nvSpPr>
        <dsp:cNvPr id="0" name=""/>
        <dsp:cNvSpPr/>
      </dsp:nvSpPr>
      <dsp:spPr>
        <a:xfrm rot="3310531">
          <a:off x="6026492" y="5305677"/>
          <a:ext cx="750202" cy="16353"/>
        </a:xfrm>
        <a:custGeom>
          <a:avLst/>
          <a:gdLst/>
          <a:ahLst/>
          <a:cxnLst/>
          <a:rect l="0" t="0" r="0" b="0"/>
          <a:pathLst>
            <a:path>
              <a:moveTo>
                <a:pt x="0" y="8176"/>
              </a:moveTo>
              <a:lnTo>
                <a:pt x="750202" y="81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82838" y="5295099"/>
        <a:ext cx="37510" cy="37510"/>
      </dsp:txXfrm>
    </dsp:sp>
    <dsp:sp modelId="{D006CEAC-9E02-41D8-8145-7893C185DE40}">
      <dsp:nvSpPr>
        <dsp:cNvPr id="0" name=""/>
        <dsp:cNvSpPr/>
      </dsp:nvSpPr>
      <dsp:spPr>
        <a:xfrm>
          <a:off x="6615799" y="5354018"/>
          <a:ext cx="2598618" cy="5355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Serial.Read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()(</a:t>
          </a:r>
          <a:r>
            <a:rPr lang="zh-CN" altLang="en-US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读取一个字节</a:t>
          </a:r>
          <a:r>
            <a:rPr lang="en-US" altLang="zh-CN" sz="1200" kern="12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)</a:t>
          </a:r>
          <a:endParaRPr lang="zh-CN" altLang="en-US" sz="12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631484" y="5369703"/>
        <a:ext cx="2567248" cy="504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9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4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0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82435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5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7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1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7C3A-485C-4903-9BB5-487A74734653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4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0" y="2892564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单片机基础教程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1118" y="3429000"/>
            <a:ext cx="6252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624638" y="3895211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程天石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525069" y="2766702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687" y="2543125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39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如何掌握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MCU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650" y="1146103"/>
            <a:ext cx="76585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读书是学习，使用也是学习，而且是更重要的学习。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实践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中学习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MCU——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这是我们的主要方法。没有进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学校的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人，仍然可以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Arduino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就是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从动手实践中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。常常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不是先学好了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再干，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而是干起来再学习，干就是学习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硬件经验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是必须亲身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参加硬件制作，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最简单的设计做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起，切实地不带一点虚伪地经过若干年之后，经验就属于没有经验的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人了。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77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开始动手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Blinking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 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922963" y="4022725"/>
            <a:ext cx="2789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556250" y="2430463"/>
            <a:ext cx="35845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pinMode()函数是设置数字端口的输入输出模式的，第一个参数是端口号，第二个参数是输入输出标识符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      	浮空输入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INPUT_PULLUP  内部上拉输入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  	输出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924550" y="4954588"/>
            <a:ext cx="2786063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digitalWrite()函数是设置输出模式下数字端口的输出电平，第一个参数是端口号，第二个参数是高低电压，1或者0(High 或 Low)</a:t>
            </a:r>
          </a:p>
        </p:txBody>
      </p:sp>
      <p:sp>
        <p:nvSpPr>
          <p:cNvPr id="26" name="箭头 196"/>
          <p:cNvSpPr>
            <a:spLocks noChangeShapeType="1"/>
          </p:cNvSpPr>
          <p:nvPr/>
        </p:nvSpPr>
        <p:spPr bwMode="auto">
          <a:xfrm flipV="1">
            <a:off x="1143000" y="1616075"/>
            <a:ext cx="2078038" cy="1270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248025" y="1430338"/>
            <a:ext cx="1958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点击这里程序上传到arduino中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6" y="914400"/>
            <a:ext cx="4762500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9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100" y="169863"/>
            <a:ext cx="8291513" cy="7953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Tip0: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19100" y="1219200"/>
            <a:ext cx="8291513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setup(){......}，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初始化程序段，每次开机执行一次；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void loop(){......}，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主程序段，循环执行；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2659" y="401622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while(true){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…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64848" y="4384645"/>
            <a:ext cx="198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setup(){......}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474720" y="4569311"/>
            <a:ext cx="12263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>
            <a:off x="3055172" y="4260028"/>
            <a:ext cx="150607" cy="5701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98776" y="5305082"/>
            <a:ext cx="1877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(){......}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772404" y="5481442"/>
            <a:ext cx="12263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>
            <a:off x="3532122" y="5009008"/>
            <a:ext cx="150607" cy="9614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88" y="198436"/>
            <a:ext cx="6926263" cy="645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0" y="764229"/>
            <a:ext cx="22775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选择正确开发板型号，用以适配正确的硬件。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Blinking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 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922963" y="4022725"/>
            <a:ext cx="2789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843784" y="1107172"/>
            <a:ext cx="3416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点亮外部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原理图如下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6677"/>
            <a:ext cx="7691718" cy="43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17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Blinking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 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922963" y="4022725"/>
            <a:ext cx="2789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843784" y="1107172"/>
            <a:ext cx="3416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傻瓜教程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01" y="1500742"/>
            <a:ext cx="6766597" cy="50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49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Adjusting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 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922963" y="4022725"/>
            <a:ext cx="2789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957431" y="1237129"/>
            <a:ext cx="6626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用数字输出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口改变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的亮度。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转换，仅凭高低电平也可以输出模拟信号，即使用脉宽调制（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模拟信号电平进行数字编码的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在较高的频率下，改变方波占空比可实现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0-5V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之间任意电平输出（前提精度足够）。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645" y="3427161"/>
            <a:ext cx="662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若想输出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2.5V,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占空比方波；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920267"/>
            <a:ext cx="6437064" cy="192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9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Adjusting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 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756" y="1583595"/>
            <a:ext cx="4400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2729" y="1744960"/>
            <a:ext cx="3141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在支持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的引脚使用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analogWrite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才可以实现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728" y="3616791"/>
            <a:ext cx="3141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仍然是数字信号输出，只是由于输出频率很高，可理解为在那一个周期内用电压平均值代替这段时间的电压。和连续模拟量仍有区别。具体细节在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电力电子技术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5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Adjusting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 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5464" y="690000"/>
            <a:ext cx="8078992" cy="563231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void </a:t>
            </a:r>
            <a:r>
              <a:rPr lang="en-US" altLang="zh-CN" dirty="0"/>
              <a:t>setup()  { </a:t>
            </a:r>
          </a:p>
          <a:p>
            <a:r>
              <a:rPr lang="en-US" altLang="zh-CN" dirty="0"/>
              <a:t>  // declare pin 9 to be an output: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pinMode</a:t>
            </a:r>
            <a:r>
              <a:rPr lang="en-US" altLang="zh-CN" dirty="0"/>
              <a:t>(led, OUTPUT);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 smtClean="0"/>
              <a:t>void loop()  { </a:t>
            </a:r>
          </a:p>
          <a:p>
            <a:r>
              <a:rPr lang="en-US" altLang="zh-CN" dirty="0" err="1" smtClean="0"/>
              <a:t>analogWrite</a:t>
            </a:r>
            <a:r>
              <a:rPr lang="en-US" altLang="zh-CN" dirty="0" smtClean="0"/>
              <a:t>(led, brightness);  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through the loop:</a:t>
            </a:r>
          </a:p>
          <a:p>
            <a:r>
              <a:rPr lang="en-US" altLang="zh-CN" dirty="0" smtClean="0"/>
              <a:t>  brightness+=</a:t>
            </a:r>
            <a:r>
              <a:rPr lang="en-US" altLang="zh-CN" dirty="0" err="1" smtClean="0"/>
              <a:t>fadeAmount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// reverse the direction of the fading at the ends of the fade: </a:t>
            </a:r>
          </a:p>
          <a:p>
            <a:r>
              <a:rPr lang="en-US" altLang="zh-CN" dirty="0" smtClean="0"/>
              <a:t>  if (brightness == 0 || brightness == 255)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fadeAmount</a:t>
            </a:r>
            <a:r>
              <a:rPr lang="en-US" altLang="zh-CN" dirty="0" smtClean="0"/>
              <a:t> = -</a:t>
            </a:r>
            <a:r>
              <a:rPr lang="en-US" altLang="zh-CN" dirty="0" err="1" smtClean="0"/>
              <a:t>fadeAmount</a:t>
            </a:r>
            <a:r>
              <a:rPr lang="en-US" altLang="zh-CN" dirty="0" smtClean="0"/>
              <a:t> ; </a:t>
            </a:r>
          </a:p>
          <a:p>
            <a:r>
              <a:rPr lang="en-US" altLang="zh-CN" dirty="0" smtClean="0"/>
              <a:t>  }     </a:t>
            </a:r>
          </a:p>
          <a:p>
            <a:r>
              <a:rPr lang="en-US" altLang="zh-CN" dirty="0" smtClean="0"/>
              <a:t>  // wait for 30 milliseconds to see the dimming effect    </a:t>
            </a:r>
          </a:p>
          <a:p>
            <a:r>
              <a:rPr lang="en-US" altLang="zh-CN" dirty="0" smtClean="0"/>
              <a:t>  delay(30);                            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42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Control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our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387" y="1572898"/>
            <a:ext cx="87203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用你的计算机控制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的亮灭。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发送字符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’L’</a:t>
            </a: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至你的单片机，使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LED</a:t>
            </a: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亮起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5s </a:t>
            </a: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后</a:t>
            </a:r>
            <a:endParaRPr lang="en-US" altLang="zh-CN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自动熄灭。</a:t>
            </a:r>
            <a:endParaRPr lang="en-US" altLang="zh-CN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9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16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423676" y="1892754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204398" y="4186010"/>
            <a:ext cx="2363642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endParaRPr lang="en-US" altLang="zh-CN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541226" y="1892754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6448047" y="4217548"/>
            <a:ext cx="2599131" cy="98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动手制作</a:t>
            </a:r>
            <a:endParaRPr lang="en-US" altLang="zh-CN" sz="2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Be a maker</a:t>
            </a:r>
            <a:endParaRPr lang="zh-CN" altLang="en-US" sz="1400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20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776325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4556718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深入了解</a:t>
            </a:r>
            <a:endParaRPr lang="en-US" altLang="zh-CN" sz="2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Learn in deep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658776" y="1892754"/>
            <a:ext cx="1944000" cy="1944000"/>
            <a:chOff x="4528154" y="1959430"/>
            <a:chExt cx="2148114" cy="2148114"/>
          </a:xfrm>
        </p:grpSpPr>
        <p:sp>
          <p:nvSpPr>
            <p:cNvPr id="24" name="椭圆 23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55750" y="4186010"/>
            <a:ext cx="2595944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点亮你的</a:t>
            </a:r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LED</a:t>
            </a:r>
            <a:endParaRPr lang="en-US" altLang="zh-CN" sz="2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Light your LED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31" grpId="0"/>
      <p:bldP spid="25" grpId="0"/>
      <p:bldP spid="46" grpId="0" animBg="1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Control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our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668" y="1155367"/>
            <a:ext cx="838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(Serial port)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通讯是工业界最常用的通用通讯方式，有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RS485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标准。由于目前计算机没有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口，因此采用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USB(Universal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 Port) to Serial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芯片进行模拟与单片机通讯。如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FT232,CH430,PL2302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ATmega16U2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取得电源。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2481" y="3515963"/>
            <a:ext cx="1850324" cy="2000922"/>
            <a:chOff x="1632481" y="3515963"/>
            <a:chExt cx="1850324" cy="2000922"/>
          </a:xfrm>
        </p:grpSpPr>
        <p:sp>
          <p:nvSpPr>
            <p:cNvPr id="3" name="矩形 2"/>
            <p:cNvSpPr/>
            <p:nvPr/>
          </p:nvSpPr>
          <p:spPr>
            <a:xfrm>
              <a:off x="1632481" y="3515963"/>
              <a:ext cx="1667435" cy="2000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2875" y="3645053"/>
              <a:ext cx="77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DTR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94307" y="4116602"/>
              <a:ext cx="4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4310" y="4516424"/>
              <a:ext cx="4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RX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5292" y="5032790"/>
              <a:ext cx="77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RTS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34828" y="3517746"/>
            <a:ext cx="1691629" cy="2000922"/>
            <a:chOff x="5534828" y="3517746"/>
            <a:chExt cx="1691629" cy="2000922"/>
          </a:xfrm>
        </p:grpSpPr>
        <p:sp>
          <p:nvSpPr>
            <p:cNvPr id="22" name="矩形 21"/>
            <p:cNvSpPr/>
            <p:nvPr/>
          </p:nvSpPr>
          <p:spPr>
            <a:xfrm>
              <a:off x="5559022" y="3517746"/>
              <a:ext cx="1667435" cy="2000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42411" y="3646836"/>
              <a:ext cx="77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DTR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45083" y="4093293"/>
              <a:ext cx="4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1244" y="4518207"/>
              <a:ext cx="45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RX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34828" y="5034573"/>
              <a:ext cx="77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RTS</a:t>
              </a:r>
              <a:endParaRPr lang="zh-CN" altLang="en-US" dirty="0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375222" y="4277959"/>
            <a:ext cx="2183800" cy="424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299916" y="4301268"/>
            <a:ext cx="2342495" cy="39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059" y="2506303"/>
            <a:ext cx="83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串口主要通过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（发送）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,RX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（接受）两根线进行数据通讯，其他接口为控制端口，用于进行通讯进程控制，可以暂时无视，以后自行了解作用。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0118" y="5787571"/>
            <a:ext cx="838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一定注意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TX,RX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连接方式，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TX-&gt;RX,RX-&gt;TX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62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Control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our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037" y="1163633"/>
            <a:ext cx="87305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由于有两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根数据线，串口通讯可实现全双工异步通讯。一个设备可以在接受数据同时进行数据发送。为了不丢失数据，接受到的数据将会暂时缓存在固定大小的缓冲区等待读取。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串口外，还有一硬件串口。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串口初始化参数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波特率，数据位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校验位，停止位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1" y="3584705"/>
            <a:ext cx="6430963" cy="233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Control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our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48" y="129092"/>
            <a:ext cx="7127091" cy="65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7688" y="1764254"/>
            <a:ext cx="426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Serial</a:t>
            </a:r>
            <a:r>
              <a:rPr lang="zh-CN" altLang="en-US" dirty="0" smtClean="0"/>
              <a:t>对象为</a:t>
            </a:r>
            <a:r>
              <a:rPr lang="en-US" altLang="zh-CN" dirty="0" smtClean="0"/>
              <a:t>USB</a:t>
            </a:r>
            <a:r>
              <a:rPr lang="zh-CN" altLang="en-US" dirty="0" smtClean="0"/>
              <a:t>串口，配置</a:t>
            </a:r>
            <a:r>
              <a:rPr lang="en-US" altLang="zh-CN" dirty="0" smtClean="0"/>
              <a:t>9600</a:t>
            </a:r>
            <a:r>
              <a:rPr lang="zh-CN" altLang="en-US" dirty="0" smtClean="0"/>
              <a:t>波特率，默认数据位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位，无校验，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停止位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930848" y="3492336"/>
            <a:ext cx="634701" cy="1075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11889" y="2836319"/>
            <a:ext cx="426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判断缓冲区是否有数据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563479" y="3062230"/>
            <a:ext cx="1413728" cy="240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125" y="3062230"/>
            <a:ext cx="1861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读取缓冲区中的一个字节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080665" y="1524132"/>
            <a:ext cx="877229" cy="329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3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Control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our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LED 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837" y="1052781"/>
            <a:ext cx="8720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用你的计算机控制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的亮度。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发送字符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’0’</a:t>
            </a: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LED</a:t>
            </a: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最亮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’5’</a:t>
            </a: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中亮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’9’</a:t>
            </a: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熄灭。</a:t>
            </a:r>
            <a:endParaRPr lang="en-US" altLang="zh-CN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72582"/>
            <a:ext cx="4762500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7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同步、异步、阻塞、非阻塞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037" y="1163633"/>
            <a:ext cx="8730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551" y="1563743"/>
            <a:ext cx="85399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理解这两个概念，可以用去银行办理业务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可以取钱，也可以存钱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来比喻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当到银行后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机前排队等候                               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排队等候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同步等待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可以去大厅拿号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等到排到我的号时，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柜台的人会通知我轮到我去办理业务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           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等待别人通知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异步等待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在异步消息通知机制中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等待消息者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在这个例子中就是等待办理业务的人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往往注册一个回调机制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在所等待的事件被触发时由触发机制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在这里是柜台的人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通过某种机制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在这里是写在小纸条上的号码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找到等待该事件的人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4"/>
          <p:cNvSpPr txBox="1"/>
          <p:nvPr/>
        </p:nvSpPr>
        <p:spPr>
          <a:xfrm>
            <a:off x="313551" y="1174129"/>
            <a:ext cx="199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同步、异步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551" y="48550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阻塞、非阻塞</a:t>
            </a:r>
          </a:p>
        </p:txBody>
      </p:sp>
      <p:sp>
        <p:nvSpPr>
          <p:cNvPr id="24" name="矩形 23"/>
          <p:cNvSpPr/>
          <p:nvPr/>
        </p:nvSpPr>
        <p:spPr>
          <a:xfrm>
            <a:off x="383592" y="5307757"/>
            <a:ext cx="751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即当前程序因函数得不到结果而挂起，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则相反，虽然也可能有等待，但是不会阻断整个程序。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0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小结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50024" y="392776"/>
            <a:ext cx="5170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单片机程序流程、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操作、延时、串口通讯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78754408"/>
              </p:ext>
            </p:extLst>
          </p:nvPr>
        </p:nvGraphicFramePr>
        <p:xfrm>
          <a:off x="-2022438" y="963711"/>
          <a:ext cx="11331874" cy="589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1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定时器中断、外部中断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003" y="1176467"/>
            <a:ext cx="853999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如何定时？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之前都是用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loop()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delay()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控制延迟，实现按一定周期循环的程序。然而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delay()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只是延迟用的函数，作为定时来说不精确！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为一个周期计算外部测量的电功率，一次计算需要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500ms(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然而并不需要，夸张一下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loop(){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calculate_power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delay(1000);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计算周期将会变成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1.5s,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更加麻烦的是有时代码执行的时间并不固定，导致周期（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）不停变化，这样数据采样，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（要求固定的频率）等应用将无法正常工作。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6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定时器中断、外部中断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003" y="1176467"/>
            <a:ext cx="85399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(Timer)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Timer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用于定时的装置，定时器通过对系统时钟（源自晶振）计数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然后通过设定分频数值来实现不同周期频率的定时。每当计数器溢出，就会产生一个定时器中断。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具体的硬件实现原理和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001" y="3241935"/>
            <a:ext cx="8539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Timer0,Timer1,Timer2,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Timer0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delay()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等延时函数所用时钟，因此改变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Timer0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的计数值和分频值将会造成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delay()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等函数行为异常。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的引脚都是通过定时器进行控制。这些引脚有比较器将装入的占空比数值与计数器值进行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定时器的分频系数决定了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运行的程序无关，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程序只是设定寄存器的数值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001" y="5796480"/>
            <a:ext cx="5155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我们通过添加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的方式来使用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056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定时器中断、外部中断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0" t="5180" r="32321" b="65264"/>
          <a:stretch/>
        </p:blipFill>
        <p:spPr bwMode="auto">
          <a:xfrm>
            <a:off x="476661" y="814161"/>
            <a:ext cx="6784751" cy="36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356219" y="2429660"/>
            <a:ext cx="8116403" cy="4286250"/>
            <a:chOff x="1692275" y="2342574"/>
            <a:chExt cx="8116403" cy="42862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275" y="2342574"/>
              <a:ext cx="7621587" cy="428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999" y="2979870"/>
              <a:ext cx="8017679" cy="2264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7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定时器中断、外部中断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748" y="1635163"/>
            <a:ext cx="5432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-》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TimerOne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-》interrupt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701" y="3786692"/>
            <a:ext cx="7745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另一种方式：采用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millis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取得系统当前总运行时间进行比较来定时。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-》Digital-》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blinkWithoutDelay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2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3" name="矩形 2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什么是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MCU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0266" y="1256912"/>
            <a:ext cx="89234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Microcontroller Unit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又称单片微型计算机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 Chip Microcomputer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或者单片机，是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频率与规格做适当缩减，并将内存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(memory)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、计数器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(Timer)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等周边接口，甚至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驱动电路都整合在单一芯片上，形成芯片级的计算机，为不同的应用场合做不同组合控制。诸如手机、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外围、遥控器，至汽车电子、工业上的步进马达、机器手臂的控制等，都可见到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的身影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可以认为，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通用计算芯片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,MCU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是专用化的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，侧重于控制硬件电路。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定时器中断、外部中断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54" y="1160051"/>
            <a:ext cx="3033265" cy="478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911" y="3948056"/>
            <a:ext cx="4615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若数字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口初始化为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INPUT_PULLUP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模式可省略上拉电阻和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5v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电源。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7911" y="2463500"/>
            <a:ext cx="461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58127" y="2096066"/>
            <a:ext cx="176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上拉电阻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0580" y="3550675"/>
            <a:ext cx="5432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79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定时器中断、外部中断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" y="1462815"/>
            <a:ext cx="7488237" cy="362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75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定时器中断、外部中断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94" y="1078399"/>
            <a:ext cx="7459663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7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定时器中断、外部中断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4933" y="1387736"/>
            <a:ext cx="499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按键抖动消除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3748" y="2156569"/>
            <a:ext cx="7279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加电容旁路高频噪声，增加硬件电路。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软件延迟，或按按键时间间隔判断。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3541564"/>
            <a:ext cx="6535737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8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定时器中断、外部中断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4277" y="1200382"/>
            <a:ext cx="86206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中断之间以及与主程序共享的变量最好加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volatile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关键字。否则可能出现异常。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同一个定时器中断可能被其他程序功能使用，因此要注意互相之间的配合。比如定时器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也用于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PIN 9,10PWM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若改变定时器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分频系数，将会影响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PWM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中断程序执行时间不易过长，否则影响其他程序正常执行。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不同中断向量有不同优先级。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AVR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低端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MCU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采用固定的硬件优先级方式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不支持通过软件对中断优先级重新设定。</a:t>
            </a:r>
          </a:p>
        </p:txBody>
      </p:sp>
    </p:spTree>
    <p:extLst>
      <p:ext uri="{BB962C8B-B14F-4D97-AF65-F5344CB8AC3E}">
        <p14:creationId xmlns:p14="http://schemas.microsoft.com/office/powerpoint/2010/main" val="20004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ADC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52" name="Picture 4" descr="arduino lm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" y="1007798"/>
            <a:ext cx="8064109" cy="41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12141" y="547564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10mV=1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摄氏度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5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ADC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400" y="1092805"/>
            <a:ext cx="8802410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UNO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adc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2^10=1024</a:t>
            </a:r>
          </a:p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若基准电压采用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5V,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则最小分辨率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5.0/1024.0=4.88mV</a:t>
            </a: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的最大输出就是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1023,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但有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1024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个取值。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LM35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本身，精度可达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0.25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摄氏度，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但经过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5V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基准的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ADC,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温度分辨率只有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摄氏度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5mV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以下的电压变化将不能被分辨。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67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ADC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400" y="1092805"/>
            <a:ext cx="900759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使用方法：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n = 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analogRead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(A5);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读取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口的电压值</a:t>
            </a: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float 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vol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= n * (5.0 / 1023.0*100); </a:t>
            </a:r>
          </a:p>
        </p:txBody>
      </p:sp>
    </p:spTree>
    <p:extLst>
      <p:ext uri="{BB962C8B-B14F-4D97-AF65-F5344CB8AC3E}">
        <p14:creationId xmlns:p14="http://schemas.microsoft.com/office/powerpoint/2010/main" val="374113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实验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ADC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400" y="1092805"/>
            <a:ext cx="87718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串口通讯、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ADC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转换都需要时间，如果用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delay()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控制采样周期和发送周期，则定时非常不精确。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819" y="2953878"/>
            <a:ext cx="91224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实现一个温度采集程序，并且能够将温度通过串口传输，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灯根据温度高低改变亮度或闪烁频率。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*自学液晶显示库，使用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1602 LCD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显示数据。（比数码管不知高到哪里去了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电设必备）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0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总结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515" y="1006744"/>
            <a:ext cx="91224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学习是自己的事情，要靠自己学。本次课程只教授了一些基本常识和简单的单片机功能，如果想要成为专业的硬件工程师，需要自己主动寻找相关资料，并亲身实践。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Arduino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虽然看起来简单，但和其他单片机仍然是相通的，我们学习的不是某一种单片机的使用，而是单片机程序设计的通用方法和思想。学会了通用的思想和方法，就可以很快掌握任何一种单片机芯片。入门既然不难，深造也就不成问题了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47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 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开发的特点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836" y="4781101"/>
            <a:ext cx="786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源硬件，是为了方便电子爱好者进行电子设计而生的。采用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Wiring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的编程风格，使编程难度大大降低，适合初学者学习，而且可以快速构建硬件设计原型系统。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840" y="919106"/>
            <a:ext cx="78631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市面上有很多厂家的单片机（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MSP430, STM32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Atmel AVR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系列。早期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编程和微机原理一样，采用汇编代码。每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一种芯片，都有自己独特的寄存器结构和指令集，开发者需要详细阅读每种芯片的技术手册以及寄存器功能，并且使用这个芯片自己的一套汇编指令。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如今，大部分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可采用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语言开发本质上是用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代替汇编去操作芯片寄存器，即使厂家提供了一套库函数封装，也仅仅只能针对其自家芯片。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3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85931" y="2327255"/>
            <a:ext cx="26693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</a:t>
            </a:r>
            <a:endParaRPr lang="zh-CN" alt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7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190" y="1360170"/>
            <a:ext cx="786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一个便捷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灵活、方便上手的开源电子原型平台，包含硬件（各种型号的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板）和软件（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IDE).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她适用于艺术家、设计师、爱好者和对于“互动”有兴趣的朋友们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:www.arduino.cc)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9f2f070828381f30baf77d34ab014c086f06f0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18" y="3186974"/>
            <a:ext cx="2642254" cy="165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arduino_m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7" y="4835419"/>
            <a:ext cx="3967163" cy="190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W0201011097555127829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7" y="2982572"/>
            <a:ext cx="3127114" cy="220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5v_12v_development_board_for_arduino_funduino_nano_3_0_controll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67" y="4930854"/>
            <a:ext cx="2381250" cy="171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116652"/>
            <a:ext cx="4523544" cy="408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524" y="4619737"/>
            <a:ext cx="786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开源硬件是硬件开发的热门发展方向，各大厂商都推出了自家芯片的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版本，形成了统一的开发生态环境，构成了繁荣的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社区，成为了国内外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Geek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最喜爱的开发平台。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496" y="3974277"/>
            <a:ext cx="786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 Curie(</a:t>
            </a:r>
            <a:r>
              <a:rPr lang="en-US" altLang="zh-CN" sz="2400" dirty="0" smtClean="0"/>
              <a:t>Arduino/</a:t>
            </a:r>
            <a:r>
              <a:rPr lang="en-US" altLang="zh-CN" sz="2400" dirty="0" err="1" smtClean="0"/>
              <a:t>Genuino</a:t>
            </a:r>
            <a:r>
              <a:rPr lang="en-US" altLang="zh-CN" sz="2400" dirty="0" smtClean="0"/>
              <a:t> 101)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07" y="116652"/>
            <a:ext cx="4620073" cy="368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4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123" y="312981"/>
            <a:ext cx="85953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Genuino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UNO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的理想升级版本，它使用了最新技术，支持手势识别、六轴运动传感器，可以用手机的蓝牙进行控制。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开发板上使用了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的低功耗高性能模块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（居里），只要入门级的价格就可以学习和评估。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它保留了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UNO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的接口和外设，同时板载了蓝牙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、加速度传感器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陀螺仪，能够轻松的帮助你连接到世界。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Cuire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有两个内核，一个内核是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，夸克），另一个内核是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，它们的主频都是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32MHz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。夸克内核运行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viperos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RTOS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，它负责完成大部分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核心任务。它带有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个数字输入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输出引脚（其中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个模拟输入，一个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接口用于串口通信和程序下载，一个电源插座，一个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插座用于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I2C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信号扩展。</a:t>
            </a:r>
          </a:p>
        </p:txBody>
      </p:sp>
    </p:spTree>
    <p:extLst>
      <p:ext uri="{BB962C8B-B14F-4D97-AF65-F5344CB8AC3E}">
        <p14:creationId xmlns:p14="http://schemas.microsoft.com/office/powerpoint/2010/main" val="41485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 Uno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2" descr="9f2f070828381f30baf77d34ab014c086f06f0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1" y="2842631"/>
            <a:ext cx="2642254" cy="165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arduino_mini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29" y="2842631"/>
            <a:ext cx="3967163" cy="190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12367" y="4635492"/>
            <a:ext cx="402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Mini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84" y="4635492"/>
            <a:ext cx="402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Uno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094" y="1360170"/>
            <a:ext cx="846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ATmega328p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20Mhz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主频）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几乎是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ATmega328p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的最小系统板。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92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Arduino Uno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917" y="1360170"/>
            <a:ext cx="786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ATmega328p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位机）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几乎是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ATmega328p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的最小系统板。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957" y="2191167"/>
            <a:ext cx="6599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的测控类应用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基本上都可以用Arduino实现：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四轴飞行器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无人潜水器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D打印机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http://www.arduino.cn/data/attachment/forum/201308/18/151833ahsiglkrtpqg8q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65" y="2968476"/>
            <a:ext cx="5085679" cy="350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67957" y="5122447"/>
            <a:ext cx="2453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中文论坛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://www.arduino.cn/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8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2114</TotalTime>
  <Words>2142</Words>
  <Application>Microsoft Office PowerPoint</Application>
  <PresentationFormat>全屏显示(4:3)</PresentationFormat>
  <Paragraphs>267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cts</cp:lastModifiedBy>
  <cp:revision>319</cp:revision>
  <dcterms:created xsi:type="dcterms:W3CDTF">2014-11-08T02:42:27Z</dcterms:created>
  <dcterms:modified xsi:type="dcterms:W3CDTF">2016-05-09T05:47:29Z</dcterms:modified>
</cp:coreProperties>
</file>