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7"/>
  </p:notesMasterIdLst>
  <p:sldIdLst>
    <p:sldId id="459" r:id="rId2"/>
    <p:sldId id="468" r:id="rId3"/>
    <p:sldId id="460" r:id="rId4"/>
    <p:sldId id="469" r:id="rId5"/>
    <p:sldId id="4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571"/>
    <a:srgbClr val="FF6600"/>
    <a:srgbClr val="0000FF"/>
    <a:srgbClr val="DCF1FD"/>
    <a:srgbClr val="92D050"/>
    <a:srgbClr val="FF9900"/>
    <a:srgbClr val="EDEEE6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2266" autoAdjust="0"/>
  </p:normalViewPr>
  <p:slideViewPr>
    <p:cSldViewPr>
      <p:cViewPr varScale="1">
        <p:scale>
          <a:sx n="104" d="100"/>
          <a:sy n="104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968552"/>
          </a:xfrm>
        </p:spPr>
        <p:txBody>
          <a:bodyPr/>
          <a:lstStyle>
            <a:lvl1pPr>
              <a:defRPr sz="2400">
                <a:latin typeface="Adobe 고딕 Std B" pitchFamily="34" charset="-127"/>
                <a:ea typeface="Adobe 고딕 Std B" pitchFamily="34" charset="-127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 연습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2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80602" y="808283"/>
            <a:ext cx="5592953" cy="2563171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02" y="335817"/>
            <a:ext cx="5979977" cy="2714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908720"/>
            <a:ext cx="5157564" cy="23050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02" y="3605194"/>
            <a:ext cx="6812789" cy="5629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95310" y="4235551"/>
            <a:ext cx="5578246" cy="1498976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4307558"/>
            <a:ext cx="3168352" cy="14269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413681" y="5914847"/>
            <a:ext cx="5559874" cy="454541"/>
          </a:xfrm>
          <a:prstGeom prst="rect">
            <a:avLst/>
          </a:prstGeom>
          <a:solidFill>
            <a:schemeClr val="bg1"/>
          </a:solidFill>
          <a:ln w="57150">
            <a:solidFill>
              <a:srgbClr val="E2F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5281" y="5989717"/>
            <a:ext cx="3140736" cy="2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624" y="901972"/>
            <a:ext cx="6408712" cy="415498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&lt;string&gt;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class Point {</a:t>
            </a:r>
          </a:p>
          <a:p>
            <a:pPr marL="360363"/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r>
              <a:rPr lang="en-US" altLang="ko-KR" sz="1200" dirty="0"/>
              <a:t>public:</a:t>
            </a:r>
          </a:p>
          <a:p>
            <a:pPr marL="360363">
              <a:tabLst>
                <a:tab pos="360363" algn="l"/>
              </a:tabLst>
            </a:pPr>
            <a:r>
              <a:rPr lang="en-US" altLang="ko-KR" sz="1200" dirty="0"/>
              <a:t>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marL="720725">
              <a:tabLst>
                <a:tab pos="720725" algn="l"/>
              </a:tabLst>
            </a:pPr>
            <a:r>
              <a:rPr lang="en-US" altLang="ko-KR" sz="1200" dirty="0"/>
              <a:t>this-&gt;x = x; this-&gt;y = y;</a:t>
            </a:r>
          </a:p>
          <a:p>
            <a:pPr marL="360363"/>
            <a:r>
              <a:rPr lang="en-US" altLang="ko-KR" sz="1200" dirty="0"/>
              <a:t>}</a:t>
            </a:r>
          </a:p>
          <a:p>
            <a:pPr marL="360363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getX</a:t>
            </a:r>
            <a:r>
              <a:rPr lang="en-US" altLang="ko-KR" sz="1200" dirty="0"/>
              <a:t>() { return x; }</a:t>
            </a:r>
          </a:p>
          <a:p>
            <a:pPr marL="360363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getY</a:t>
            </a:r>
            <a:r>
              <a:rPr lang="en-US" altLang="ko-KR" sz="1200" dirty="0"/>
              <a:t>() { return y; }</a:t>
            </a:r>
          </a:p>
          <a:p>
            <a:r>
              <a:rPr lang="en-US" altLang="ko-KR" sz="1200" dirty="0"/>
              <a:t>protected:</a:t>
            </a:r>
          </a:p>
          <a:p>
            <a:pPr marL="360363"/>
            <a:r>
              <a:rPr lang="en-US" altLang="ko-KR" sz="1200" dirty="0"/>
              <a:t>void move(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 this-&gt;x = x; this-&gt;y = y; }</a:t>
            </a:r>
          </a:p>
          <a:p>
            <a:r>
              <a:rPr lang="en-US" altLang="ko-KR" sz="1200" dirty="0"/>
              <a:t>};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marL="360363"/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(5, 5, "RED");</a:t>
            </a:r>
          </a:p>
          <a:p>
            <a:pPr marL="360363"/>
            <a:r>
              <a:rPr lang="en-US" altLang="ko-KR" sz="1200" dirty="0" err="1"/>
              <a:t>cp.setPoint</a:t>
            </a:r>
            <a:r>
              <a:rPr lang="en-US" altLang="ko-KR" sz="1200" dirty="0"/>
              <a:t>(10, 20);</a:t>
            </a:r>
          </a:p>
          <a:p>
            <a:pPr marL="360363"/>
            <a:r>
              <a:rPr lang="en-US" altLang="ko-KR" sz="1200" dirty="0" err="1"/>
              <a:t>cp.setColor</a:t>
            </a:r>
            <a:r>
              <a:rPr lang="en-US" altLang="ko-KR" sz="1200" dirty="0"/>
              <a:t>("BLUE");</a:t>
            </a:r>
          </a:p>
          <a:p>
            <a:pPr marL="360363"/>
            <a:r>
              <a:rPr lang="en-US" altLang="ko-KR" sz="1200" dirty="0" err="1"/>
              <a:t>cp.show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548680"/>
            <a:ext cx="1236236" cy="307777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[3] </a:t>
            </a:r>
            <a:r>
              <a:rPr lang="ko-KR" altLang="en-US" sz="1400" dirty="0" smtClean="0"/>
              <a:t>소스 일부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896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08595" y="808283"/>
            <a:ext cx="4963354" cy="2059521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67" y="466958"/>
            <a:ext cx="5979977" cy="2714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08720"/>
            <a:ext cx="4383543" cy="195908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26966" y="3526636"/>
            <a:ext cx="5578246" cy="2294637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36152" y="6022875"/>
            <a:ext cx="5559874" cy="576064"/>
          </a:xfrm>
          <a:prstGeom prst="rect">
            <a:avLst/>
          </a:prstGeom>
          <a:solidFill>
            <a:schemeClr val="bg1"/>
          </a:solidFill>
          <a:ln w="57150">
            <a:solidFill>
              <a:srgbClr val="E2F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95" y="2976337"/>
            <a:ext cx="6619538" cy="5502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777" y="3629412"/>
            <a:ext cx="4355299" cy="21899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899" y="6114398"/>
            <a:ext cx="2450579" cy="3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15616" y="819284"/>
            <a:ext cx="6408712" cy="49859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&lt;string&gt;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class Point {</a:t>
            </a:r>
          </a:p>
          <a:p>
            <a:pPr marL="360363"/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r>
              <a:rPr lang="en-US" altLang="ko-KR" sz="1200" dirty="0"/>
              <a:t>public:</a:t>
            </a:r>
          </a:p>
          <a:p>
            <a:pPr marL="360363"/>
            <a:r>
              <a:rPr lang="en-US" altLang="ko-KR" sz="1200" dirty="0"/>
              <a:t>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marL="720725"/>
            <a:r>
              <a:rPr lang="en-US" altLang="ko-KR" sz="1200" dirty="0"/>
              <a:t>this-&gt;x = x; this-&gt;y = y;</a:t>
            </a:r>
          </a:p>
          <a:p>
            <a:pPr marL="360363"/>
            <a:r>
              <a:rPr lang="en-US" altLang="ko-KR" sz="1200" dirty="0"/>
              <a:t>}</a:t>
            </a:r>
          </a:p>
          <a:p>
            <a:pPr marL="360363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getX</a:t>
            </a:r>
            <a:r>
              <a:rPr lang="en-US" altLang="ko-KR" sz="1200" dirty="0"/>
              <a:t>() { return x; }</a:t>
            </a:r>
          </a:p>
          <a:p>
            <a:pPr marL="360363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getY</a:t>
            </a:r>
            <a:r>
              <a:rPr lang="en-US" altLang="ko-KR" sz="1200" dirty="0"/>
              <a:t>() { return y; }</a:t>
            </a:r>
          </a:p>
          <a:p>
            <a:r>
              <a:rPr lang="en-US" altLang="ko-KR" sz="1200" dirty="0"/>
              <a:t>protected:</a:t>
            </a:r>
          </a:p>
          <a:p>
            <a:pPr marL="360363"/>
            <a:r>
              <a:rPr lang="en-US" altLang="ko-KR" sz="1200" dirty="0"/>
              <a:t>void move(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 this-&gt;x = x; this-&gt;y = y; }</a:t>
            </a:r>
          </a:p>
          <a:p>
            <a:r>
              <a:rPr lang="en-US" altLang="ko-KR" sz="1200" dirty="0"/>
              <a:t>};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marL="360363"/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zeroPoint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FF6600"/>
                </a:solidFill>
              </a:rPr>
              <a:t>// BLACK</a:t>
            </a:r>
            <a:r>
              <a:rPr lang="ko-KR" altLang="en-US" sz="1200" dirty="0">
                <a:solidFill>
                  <a:srgbClr val="FF6600"/>
                </a:solidFill>
              </a:rPr>
              <a:t>에 </a:t>
            </a:r>
            <a:r>
              <a:rPr lang="en-US" altLang="ko-KR" sz="1200" dirty="0">
                <a:solidFill>
                  <a:srgbClr val="FF6600"/>
                </a:solidFill>
              </a:rPr>
              <a:t>(0, 0) </a:t>
            </a:r>
            <a:r>
              <a:rPr lang="ko-KR" altLang="en-US" sz="1200" dirty="0">
                <a:solidFill>
                  <a:srgbClr val="FF6600"/>
                </a:solidFill>
              </a:rPr>
              <a:t>위치의 점</a:t>
            </a:r>
          </a:p>
          <a:p>
            <a:pPr marL="360363"/>
            <a:r>
              <a:rPr lang="en-US" altLang="ko-KR" sz="1200" dirty="0" err="1"/>
              <a:t>zeroPoint.show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     </a:t>
            </a:r>
            <a:r>
              <a:rPr lang="en-US" altLang="ko-KR" sz="1200" dirty="0" smtClean="0">
                <a:solidFill>
                  <a:srgbClr val="FF6600"/>
                </a:solidFill>
              </a:rPr>
              <a:t>// </a:t>
            </a:r>
            <a:r>
              <a:rPr lang="en-US" altLang="ko-KR" sz="1200" dirty="0" err="1">
                <a:solidFill>
                  <a:srgbClr val="FF6600"/>
                </a:solidFill>
              </a:rPr>
              <a:t>zeroPoint</a:t>
            </a:r>
            <a:r>
              <a:rPr lang="ko-KR" altLang="en-US" sz="1200" dirty="0">
                <a:solidFill>
                  <a:srgbClr val="FF6600"/>
                </a:solidFill>
              </a:rPr>
              <a:t>를 출력한다</a:t>
            </a:r>
            <a:r>
              <a:rPr lang="en-US" altLang="ko-KR" sz="1200" dirty="0">
                <a:solidFill>
                  <a:srgbClr val="FF6600"/>
                </a:solidFill>
              </a:rPr>
              <a:t>. </a:t>
            </a:r>
            <a:endParaRPr lang="ko-KR" altLang="en-US" sz="1200" dirty="0">
              <a:solidFill>
                <a:srgbClr val="FF6600"/>
              </a:solidFill>
            </a:endParaRPr>
          </a:p>
          <a:p>
            <a:pPr marL="360363"/>
            <a:endParaRPr lang="ko-KR" altLang="en-US" sz="1200" dirty="0"/>
          </a:p>
          <a:p>
            <a:pPr marL="360363"/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(5, 5);</a:t>
            </a:r>
          </a:p>
          <a:p>
            <a:pPr marL="360363"/>
            <a:r>
              <a:rPr lang="en-US" altLang="ko-KR" sz="1200" dirty="0" err="1"/>
              <a:t>cp.setPoint</a:t>
            </a:r>
            <a:r>
              <a:rPr lang="en-US" altLang="ko-KR" sz="1200" dirty="0"/>
              <a:t>(10, 20);</a:t>
            </a:r>
          </a:p>
          <a:p>
            <a:pPr marL="360363"/>
            <a:r>
              <a:rPr lang="en-US" altLang="ko-KR" sz="1200" dirty="0" err="1"/>
              <a:t>cp.setColor</a:t>
            </a:r>
            <a:r>
              <a:rPr lang="en-US" altLang="ko-KR" sz="1200" dirty="0"/>
              <a:t>("BLUE");</a:t>
            </a:r>
          </a:p>
          <a:p>
            <a:pPr marL="360363"/>
            <a:r>
              <a:rPr lang="en-US" altLang="ko-KR" sz="1200" dirty="0" err="1"/>
              <a:t>cp.show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              </a:t>
            </a:r>
            <a:r>
              <a:rPr lang="en-US" altLang="ko-KR" sz="1200" dirty="0" smtClean="0">
                <a:solidFill>
                  <a:srgbClr val="FF6600"/>
                </a:solidFill>
              </a:rPr>
              <a:t>// </a:t>
            </a:r>
            <a:r>
              <a:rPr lang="en-US" altLang="ko-KR" sz="1200" dirty="0" err="1">
                <a:solidFill>
                  <a:srgbClr val="FF6600"/>
                </a:solidFill>
              </a:rPr>
              <a:t>cp</a:t>
            </a:r>
            <a:r>
              <a:rPr lang="ko-KR" altLang="en-US" sz="1200" dirty="0">
                <a:solidFill>
                  <a:srgbClr val="FF6600"/>
                </a:solidFill>
              </a:rPr>
              <a:t>를 출력한다</a:t>
            </a:r>
            <a:r>
              <a:rPr lang="en-US" altLang="ko-KR" sz="1200" dirty="0">
                <a:solidFill>
                  <a:srgbClr val="FF6600"/>
                </a:solidFill>
              </a:rPr>
              <a:t>.</a:t>
            </a:r>
            <a:endParaRPr lang="ko-KR" altLang="en-US" sz="1200" dirty="0">
              <a:solidFill>
                <a:srgbClr val="FF6600"/>
              </a:solidFill>
            </a:endParaRP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465992"/>
            <a:ext cx="1236236" cy="307777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[4] </a:t>
            </a:r>
            <a:r>
              <a:rPr lang="ko-KR" altLang="en-US" sz="1400" dirty="0" smtClean="0"/>
              <a:t>소스 일부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1902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15835</TotalTime>
  <Words>251</Words>
  <Application>Microsoft Office PowerPoint</Application>
  <PresentationFormat>화면 슬라이드 쇼(4:3)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Adobe 고딕 Std B</vt:lpstr>
      <vt:lpstr>맑은 고딕</vt:lpstr>
      <vt:lpstr>Wingdings</vt:lpstr>
      <vt:lpstr>Wingdings 2</vt:lpstr>
      <vt:lpstr>가을</vt:lpstr>
      <vt:lpstr>8장 연습 - 실습문제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CS</cp:lastModifiedBy>
  <cp:revision>515</cp:revision>
  <cp:lastPrinted>2017-05-22T08:33:30Z</cp:lastPrinted>
  <dcterms:created xsi:type="dcterms:W3CDTF">2011-08-27T14:53:28Z</dcterms:created>
  <dcterms:modified xsi:type="dcterms:W3CDTF">2021-05-10T07:59:54Z</dcterms:modified>
</cp:coreProperties>
</file>