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89296-C9B7-45CA-B24F-BC7B6E37EF8D}" v="150" dt="2023-06-11T05:59:37.035"/>
    <p1510:client id="{91FCE078-7C29-4C5C-A8A3-F23E880F3AE9}" v="1772" dt="2023-06-11T16:54:06.101"/>
    <p1510:client id="{A4714C6E-7C6B-4974-834B-E1421CE8228B}" v="136" dt="2023-06-11T17:15:40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승아" userId="3e749bab86b81fbe" providerId="Windows Live" clId="Web-{91FCE078-7C29-4C5C-A8A3-F23E880F3AE9}"/>
    <pc:docChg chg="addSld delSld modSld">
      <pc:chgData name="최 승아" userId="3e749bab86b81fbe" providerId="Windows Live" clId="Web-{91FCE078-7C29-4C5C-A8A3-F23E880F3AE9}" dt="2023-06-11T16:54:06.101" v="1256"/>
      <pc:docMkLst>
        <pc:docMk/>
      </pc:docMkLst>
      <pc:sldChg chg="modSp">
        <pc:chgData name="최 승아" userId="3e749bab86b81fbe" providerId="Windows Live" clId="Web-{91FCE078-7C29-4C5C-A8A3-F23E880F3AE9}" dt="2023-06-11T14:10:44.262" v="546" actId="20577"/>
        <pc:sldMkLst>
          <pc:docMk/>
          <pc:sldMk cId="1789596169" sldId="257"/>
        </pc:sldMkLst>
        <pc:spChg chg="mod">
          <ac:chgData name="최 승아" userId="3e749bab86b81fbe" providerId="Windows Live" clId="Web-{91FCE078-7C29-4C5C-A8A3-F23E880F3AE9}" dt="2023-06-11T14:10:44.262" v="546" actId="20577"/>
          <ac:spMkLst>
            <pc:docMk/>
            <pc:sldMk cId="1789596169" sldId="257"/>
            <ac:spMk id="3" creationId="{17353971-B0A9-0CC5-FDA5-571A28598CE9}"/>
          </ac:spMkLst>
        </pc:spChg>
      </pc:sldChg>
      <pc:sldChg chg="modSp">
        <pc:chgData name="최 승아" userId="3e749bab86b81fbe" providerId="Windows Live" clId="Web-{91FCE078-7C29-4C5C-A8A3-F23E880F3AE9}" dt="2023-06-11T16:48:53.324" v="1207" actId="20577"/>
        <pc:sldMkLst>
          <pc:docMk/>
          <pc:sldMk cId="2247820797" sldId="258"/>
        </pc:sldMkLst>
        <pc:spChg chg="mod">
          <ac:chgData name="최 승아" userId="3e749bab86b81fbe" providerId="Windows Live" clId="Web-{91FCE078-7C29-4C5C-A8A3-F23E880F3AE9}" dt="2023-06-11T14:09:57.199" v="527" actId="20577"/>
          <ac:spMkLst>
            <pc:docMk/>
            <pc:sldMk cId="2247820797" sldId="258"/>
            <ac:spMk id="2" creationId="{78F9CB57-F274-2930-FEBA-488F67656331}"/>
          </ac:spMkLst>
        </pc:spChg>
        <pc:spChg chg="mod">
          <ac:chgData name="최 승아" userId="3e749bab86b81fbe" providerId="Windows Live" clId="Web-{91FCE078-7C29-4C5C-A8A3-F23E880F3AE9}" dt="2023-06-11T16:48:53.324" v="1207" actId="20577"/>
          <ac:spMkLst>
            <pc:docMk/>
            <pc:sldMk cId="2247820797" sldId="258"/>
            <ac:spMk id="3" creationId="{4A66A1B4-D2F7-EDB1-3FA4-67D03C219943}"/>
          </ac:spMkLst>
        </pc:spChg>
      </pc:sldChg>
      <pc:sldChg chg="modSp del">
        <pc:chgData name="최 승아" userId="3e749bab86b81fbe" providerId="Windows Live" clId="Web-{91FCE078-7C29-4C5C-A8A3-F23E880F3AE9}" dt="2023-06-11T14:13:15.250" v="569"/>
        <pc:sldMkLst>
          <pc:docMk/>
          <pc:sldMk cId="1984721829" sldId="259"/>
        </pc:sldMkLst>
        <pc:spChg chg="mod">
          <ac:chgData name="최 승아" userId="3e749bab86b81fbe" providerId="Windows Live" clId="Web-{91FCE078-7C29-4C5C-A8A3-F23E880F3AE9}" dt="2023-06-11T13:59:18.669" v="435" actId="20577"/>
          <ac:spMkLst>
            <pc:docMk/>
            <pc:sldMk cId="1984721829" sldId="259"/>
            <ac:spMk id="4" creationId="{8851940D-A35E-771C-9420-ADC1A640F7C6}"/>
          </ac:spMkLst>
        </pc:spChg>
      </pc:sldChg>
      <pc:sldChg chg="addSp delSp modSp">
        <pc:chgData name="최 승아" userId="3e749bab86b81fbe" providerId="Windows Live" clId="Web-{91FCE078-7C29-4C5C-A8A3-F23E880F3AE9}" dt="2023-06-11T14:12:59.031" v="568" actId="1076"/>
        <pc:sldMkLst>
          <pc:docMk/>
          <pc:sldMk cId="2045009692" sldId="260"/>
        </pc:sldMkLst>
        <pc:spChg chg="mod">
          <ac:chgData name="최 승아" userId="3e749bab86b81fbe" providerId="Windows Live" clId="Web-{91FCE078-7C29-4C5C-A8A3-F23E880F3AE9}" dt="2023-06-11T09:43:03.908" v="357" actId="1076"/>
          <ac:spMkLst>
            <pc:docMk/>
            <pc:sldMk cId="2045009692" sldId="260"/>
            <ac:spMk id="2" creationId="{5B5C0CAD-564A-1085-DAA3-3BE239B440AA}"/>
          </ac:spMkLst>
        </pc:spChg>
        <pc:spChg chg="add mod">
          <ac:chgData name="최 승아" userId="3e749bab86b81fbe" providerId="Windows Live" clId="Web-{91FCE078-7C29-4C5C-A8A3-F23E880F3AE9}" dt="2023-06-11T14:12:01.842" v="552" actId="1076"/>
          <ac:spMkLst>
            <pc:docMk/>
            <pc:sldMk cId="2045009692" sldId="260"/>
            <ac:spMk id="4" creationId="{FF0468EC-F0A4-E6C9-25EF-D5B3AC42D3BD}"/>
          </ac:spMkLst>
        </pc:spChg>
        <pc:spChg chg="del">
          <ac:chgData name="최 승아" userId="3e749bab86b81fbe" providerId="Windows Live" clId="Web-{91FCE078-7C29-4C5C-A8A3-F23E880F3AE9}" dt="2023-06-11T08:33:38.260" v="57"/>
          <ac:spMkLst>
            <pc:docMk/>
            <pc:sldMk cId="2045009692" sldId="260"/>
            <ac:spMk id="5" creationId="{E0A2CFA6-B019-D9D6-F666-B8E8152BB314}"/>
          </ac:spMkLst>
        </pc:spChg>
        <pc:spChg chg="add mod">
          <ac:chgData name="최 승아" userId="3e749bab86b81fbe" providerId="Windows Live" clId="Web-{91FCE078-7C29-4C5C-A8A3-F23E880F3AE9}" dt="2023-06-11T14:12:13.108" v="560" actId="20577"/>
          <ac:spMkLst>
            <pc:docMk/>
            <pc:sldMk cId="2045009692" sldId="260"/>
            <ac:spMk id="7" creationId="{573CB804-99F3-26FC-DE97-E7147B667639}"/>
          </ac:spMkLst>
        </pc:spChg>
        <pc:spChg chg="add mod">
          <ac:chgData name="최 승아" userId="3e749bab86b81fbe" providerId="Windows Live" clId="Web-{91FCE078-7C29-4C5C-A8A3-F23E880F3AE9}" dt="2023-06-11T14:12:59.031" v="568" actId="1076"/>
          <ac:spMkLst>
            <pc:docMk/>
            <pc:sldMk cId="2045009692" sldId="260"/>
            <ac:spMk id="8" creationId="{7C5C9A0D-8499-6DC7-92EF-9753F1C459DD}"/>
          </ac:spMkLst>
        </pc:spChg>
        <pc:graphicFrameChg chg="add del mod ord modGraphic">
          <ac:chgData name="최 승아" userId="3e749bab86b81fbe" providerId="Windows Live" clId="Web-{91FCE078-7C29-4C5C-A8A3-F23E880F3AE9}" dt="2023-06-11T09:43:24.643" v="362"/>
          <ac:graphicFrameMkLst>
            <pc:docMk/>
            <pc:sldMk cId="2045009692" sldId="260"/>
            <ac:graphicFrameMk id="4" creationId="{78859CA8-680E-3184-3AD4-8C742CA0A2D8}"/>
          </ac:graphicFrameMkLst>
        </pc:graphicFrameChg>
        <pc:picChg chg="add mod">
          <ac:chgData name="최 승아" userId="3e749bab86b81fbe" providerId="Windows Live" clId="Web-{91FCE078-7C29-4C5C-A8A3-F23E880F3AE9}" dt="2023-06-11T09:43:28.971" v="364" actId="1076"/>
          <ac:picMkLst>
            <pc:docMk/>
            <pc:sldMk cId="2045009692" sldId="260"/>
            <ac:picMk id="3" creationId="{3B151142-E9FB-E3D7-FDB9-D01594BDE861}"/>
          </ac:picMkLst>
        </pc:picChg>
        <pc:picChg chg="add del mod">
          <ac:chgData name="최 승아" userId="3e749bab86b81fbe" providerId="Windows Live" clId="Web-{91FCE078-7C29-4C5C-A8A3-F23E880F3AE9}" dt="2023-06-11T08:38:42.471" v="74"/>
          <ac:picMkLst>
            <pc:docMk/>
            <pc:sldMk cId="2045009692" sldId="260"/>
            <ac:picMk id="4" creationId="{B640DF55-1C27-AFCD-845E-5F75559A1291}"/>
          </ac:picMkLst>
        </pc:picChg>
        <pc:picChg chg="add mod modCrop">
          <ac:chgData name="최 승아" userId="3e749bab86b81fbe" providerId="Windows Live" clId="Web-{91FCE078-7C29-4C5C-A8A3-F23E880F3AE9}" dt="2023-06-11T09:43:31.284" v="365" actId="1076"/>
          <ac:picMkLst>
            <pc:docMk/>
            <pc:sldMk cId="2045009692" sldId="260"/>
            <ac:picMk id="5" creationId="{5FAA42EE-D1D5-049A-9717-784AA5FC0C37}"/>
          </ac:picMkLst>
        </pc:picChg>
        <pc:picChg chg="add mod">
          <ac:chgData name="최 승아" userId="3e749bab86b81fbe" providerId="Windows Live" clId="Web-{91FCE078-7C29-4C5C-A8A3-F23E880F3AE9}" dt="2023-06-11T09:43:33.862" v="366" actId="1076"/>
          <ac:picMkLst>
            <pc:docMk/>
            <pc:sldMk cId="2045009692" sldId="260"/>
            <ac:picMk id="6" creationId="{5DC936ED-A3DC-7364-8341-310739722344}"/>
          </ac:picMkLst>
        </pc:picChg>
        <pc:picChg chg="add del mod modCrop">
          <ac:chgData name="최 승아" userId="3e749bab86b81fbe" providerId="Windows Live" clId="Web-{91FCE078-7C29-4C5C-A8A3-F23E880F3AE9}" dt="2023-06-11T09:41:15.499" v="340"/>
          <ac:picMkLst>
            <pc:docMk/>
            <pc:sldMk cId="2045009692" sldId="260"/>
            <ac:picMk id="7" creationId="{0B532161-1193-E796-D3D6-94D2AE4CDC02}"/>
          </ac:picMkLst>
        </pc:picChg>
      </pc:sldChg>
      <pc:sldChg chg="addSp delSp modSp">
        <pc:chgData name="최 승아" userId="3e749bab86b81fbe" providerId="Windows Live" clId="Web-{91FCE078-7C29-4C5C-A8A3-F23E880F3AE9}" dt="2023-06-11T16:49:56.360" v="1221" actId="20577"/>
        <pc:sldMkLst>
          <pc:docMk/>
          <pc:sldMk cId="3680958150" sldId="262"/>
        </pc:sldMkLst>
        <pc:spChg chg="add mod">
          <ac:chgData name="최 승아" userId="3e749bab86b81fbe" providerId="Windows Live" clId="Web-{91FCE078-7C29-4C5C-A8A3-F23E880F3AE9}" dt="2023-06-11T12:51:37.820" v="429" actId="20577"/>
          <ac:spMkLst>
            <pc:docMk/>
            <pc:sldMk cId="3680958150" sldId="262"/>
            <ac:spMk id="2" creationId="{09515CD1-B3A3-76DD-D347-5106384944C7}"/>
          </ac:spMkLst>
        </pc:spChg>
        <pc:spChg chg="del mod">
          <ac:chgData name="최 승아" userId="3e749bab86b81fbe" providerId="Windows Live" clId="Web-{91FCE078-7C29-4C5C-A8A3-F23E880F3AE9}" dt="2023-06-11T09:32:02.689" v="151"/>
          <ac:spMkLst>
            <pc:docMk/>
            <pc:sldMk cId="3680958150" sldId="262"/>
            <ac:spMk id="2" creationId="{AFA93F90-C30E-039E-F28C-1EC4ED2B58B8}"/>
          </ac:spMkLst>
        </pc:spChg>
        <pc:spChg chg="add mod">
          <ac:chgData name="최 승아" userId="3e749bab86b81fbe" providerId="Windows Live" clId="Web-{91FCE078-7C29-4C5C-A8A3-F23E880F3AE9}" dt="2023-06-11T16:45:57.788" v="1176" actId="1076"/>
          <ac:spMkLst>
            <pc:docMk/>
            <pc:sldMk cId="3680958150" sldId="262"/>
            <ac:spMk id="3" creationId="{33795E9F-C6CC-5801-1C4D-92EB786F2207}"/>
          </ac:spMkLst>
        </pc:spChg>
        <pc:spChg chg="del">
          <ac:chgData name="최 승아" userId="3e749bab86b81fbe" providerId="Windows Live" clId="Web-{91FCE078-7C29-4C5C-A8A3-F23E880F3AE9}" dt="2023-06-11T08:26:00.060" v="13"/>
          <ac:spMkLst>
            <pc:docMk/>
            <pc:sldMk cId="3680958150" sldId="262"/>
            <ac:spMk id="3" creationId="{B4A9022B-BDCC-DFE1-2181-055317DC22CA}"/>
          </ac:spMkLst>
        </pc:spChg>
        <pc:spChg chg="add mod">
          <ac:chgData name="최 승아" userId="3e749bab86b81fbe" providerId="Windows Live" clId="Web-{91FCE078-7C29-4C5C-A8A3-F23E880F3AE9}" dt="2023-06-11T16:49:56.360" v="1221" actId="20577"/>
          <ac:spMkLst>
            <pc:docMk/>
            <pc:sldMk cId="3680958150" sldId="262"/>
            <ac:spMk id="6" creationId="{623A6E02-133F-C19A-C719-B37CB7E6D0BA}"/>
          </ac:spMkLst>
        </pc:spChg>
        <pc:spChg chg="add mod">
          <ac:chgData name="최 승아" userId="3e749bab86b81fbe" providerId="Windows Live" clId="Web-{91FCE078-7C29-4C5C-A8A3-F23E880F3AE9}" dt="2023-06-11T16:48:49.840" v="1205" actId="20577"/>
          <ac:spMkLst>
            <pc:docMk/>
            <pc:sldMk cId="3680958150" sldId="262"/>
            <ac:spMk id="7" creationId="{E77F8C06-9515-83E8-1BA7-7F2C9FB96F62}"/>
          </ac:spMkLst>
        </pc:spChg>
        <pc:picChg chg="add mod">
          <ac:chgData name="최 승아" userId="3e749bab86b81fbe" providerId="Windows Live" clId="Web-{91FCE078-7C29-4C5C-A8A3-F23E880F3AE9}" dt="2023-06-11T16:22:43.331" v="734" actId="1076"/>
          <ac:picMkLst>
            <pc:docMk/>
            <pc:sldMk cId="3680958150" sldId="262"/>
            <ac:picMk id="4" creationId="{F019F8E1-16DD-AF12-A7C9-0531360F6808}"/>
          </ac:picMkLst>
        </pc:picChg>
        <pc:picChg chg="add del mod">
          <ac:chgData name="최 승아" userId="3e749bab86b81fbe" providerId="Windows Live" clId="Web-{91FCE078-7C29-4C5C-A8A3-F23E880F3AE9}" dt="2023-06-11T09:30:59.391" v="145"/>
          <ac:picMkLst>
            <pc:docMk/>
            <pc:sldMk cId="3680958150" sldId="262"/>
            <ac:picMk id="5" creationId="{19994EEB-1957-9CF9-9313-4AC479CC12FC}"/>
          </ac:picMkLst>
        </pc:picChg>
        <pc:picChg chg="add mod">
          <ac:chgData name="최 승아" userId="3e749bab86b81fbe" providerId="Windows Live" clId="Web-{91FCE078-7C29-4C5C-A8A3-F23E880F3AE9}" dt="2023-06-11T16:22:50.612" v="736" actId="1076"/>
          <ac:picMkLst>
            <pc:docMk/>
            <pc:sldMk cId="3680958150" sldId="262"/>
            <ac:picMk id="8" creationId="{8B9EF07F-B4D6-A2F5-4A6A-79D91E0D26F0}"/>
          </ac:picMkLst>
        </pc:picChg>
      </pc:sldChg>
      <pc:sldChg chg="addSp delSp modSp new">
        <pc:chgData name="최 승아" userId="3e749bab86b81fbe" providerId="Windows Live" clId="Web-{91FCE078-7C29-4C5C-A8A3-F23E880F3AE9}" dt="2023-06-11T16:54:06.101" v="1256"/>
        <pc:sldMkLst>
          <pc:docMk/>
          <pc:sldMk cId="1918974662" sldId="263"/>
        </pc:sldMkLst>
        <pc:spChg chg="mod">
          <ac:chgData name="최 승아" userId="3e749bab86b81fbe" providerId="Windows Live" clId="Web-{91FCE078-7C29-4C5C-A8A3-F23E880F3AE9}" dt="2023-06-11T15:19:11.902" v="578" actId="20577"/>
          <ac:spMkLst>
            <pc:docMk/>
            <pc:sldMk cId="1918974662" sldId="263"/>
            <ac:spMk id="2" creationId="{52C49185-E934-1C11-4595-C8D9FDDDC524}"/>
          </ac:spMkLst>
        </pc:spChg>
        <pc:spChg chg="del">
          <ac:chgData name="최 승아" userId="3e749bab86b81fbe" providerId="Windows Live" clId="Web-{91FCE078-7C29-4C5C-A8A3-F23E880F3AE9}" dt="2023-06-11T15:19:14.558" v="579"/>
          <ac:spMkLst>
            <pc:docMk/>
            <pc:sldMk cId="1918974662" sldId="263"/>
            <ac:spMk id="3" creationId="{0BDEB585-F968-CF12-EBC4-511FEC88F98B}"/>
          </ac:spMkLst>
        </pc:spChg>
        <pc:spChg chg="add del mod">
          <ac:chgData name="최 승아" userId="3e749bab86b81fbe" providerId="Windows Live" clId="Web-{91FCE078-7C29-4C5C-A8A3-F23E880F3AE9}" dt="2023-06-11T15:48:21.264" v="590"/>
          <ac:spMkLst>
            <pc:docMk/>
            <pc:sldMk cId="1918974662" sldId="263"/>
            <ac:spMk id="4" creationId="{62B22BFD-B2CE-57C2-3993-5B7DD65309AC}"/>
          </ac:spMkLst>
        </pc:spChg>
        <pc:spChg chg="add del mod">
          <ac:chgData name="최 승아" userId="3e749bab86b81fbe" providerId="Windows Live" clId="Web-{91FCE078-7C29-4C5C-A8A3-F23E880F3AE9}" dt="2023-06-11T16:05:03.836" v="671"/>
          <ac:spMkLst>
            <pc:docMk/>
            <pc:sldMk cId="1918974662" sldId="263"/>
            <ac:spMk id="5" creationId="{57505BE8-5E9F-14ED-5E1D-2E5A583A44B5}"/>
          </ac:spMkLst>
        </pc:spChg>
        <pc:spChg chg="add del mod">
          <ac:chgData name="최 승아" userId="3e749bab86b81fbe" providerId="Windows Live" clId="Web-{91FCE078-7C29-4C5C-A8A3-F23E880F3AE9}" dt="2023-06-11T16:54:05.241" v="1255"/>
          <ac:spMkLst>
            <pc:docMk/>
            <pc:sldMk cId="1918974662" sldId="263"/>
            <ac:spMk id="7" creationId="{14F29661-B390-8848-F06C-F97AFE6E1D0B}"/>
          </ac:spMkLst>
        </pc:spChg>
        <pc:spChg chg="add del mod">
          <ac:chgData name="최 승아" userId="3e749bab86b81fbe" providerId="Windows Live" clId="Web-{91FCE078-7C29-4C5C-A8A3-F23E880F3AE9}" dt="2023-06-11T16:52:50.302" v="1246"/>
          <ac:spMkLst>
            <pc:docMk/>
            <pc:sldMk cId="1918974662" sldId="263"/>
            <ac:spMk id="8" creationId="{EF820661-B41C-4702-49E5-F366C4DE96EF}"/>
          </ac:spMkLst>
        </pc:spChg>
        <pc:spChg chg="add del mod">
          <ac:chgData name="최 승아" userId="3e749bab86b81fbe" providerId="Windows Live" clId="Web-{91FCE078-7C29-4C5C-A8A3-F23E880F3AE9}" dt="2023-06-11T16:05:53.040" v="681"/>
          <ac:spMkLst>
            <pc:docMk/>
            <pc:sldMk cId="1918974662" sldId="263"/>
            <ac:spMk id="9" creationId="{9F047144-C600-595E-5E6C-01D422047407}"/>
          </ac:spMkLst>
        </pc:spChg>
        <pc:spChg chg="add del">
          <ac:chgData name="최 승아" userId="3e749bab86b81fbe" providerId="Windows Live" clId="Web-{91FCE078-7C29-4C5C-A8A3-F23E880F3AE9}" dt="2023-06-11T16:51:46.238" v="1231"/>
          <ac:spMkLst>
            <pc:docMk/>
            <pc:sldMk cId="1918974662" sldId="263"/>
            <ac:spMk id="15" creationId="{D8AA5997-CB9F-1679-D09A-AEFD5AC38344}"/>
          </ac:spMkLst>
        </pc:spChg>
        <pc:spChg chg="add del">
          <ac:chgData name="최 승아" userId="3e749bab86b81fbe" providerId="Windows Live" clId="Web-{91FCE078-7C29-4C5C-A8A3-F23E880F3AE9}" dt="2023-06-11T16:52:46.677" v="1245"/>
          <ac:spMkLst>
            <pc:docMk/>
            <pc:sldMk cId="1918974662" sldId="263"/>
            <ac:spMk id="18" creationId="{B8089719-D763-045C-A2CD-EA4B0BA69AF4}"/>
          </ac:spMkLst>
        </pc:spChg>
        <pc:picChg chg="add del mod">
          <ac:chgData name="최 승아" userId="3e749bab86b81fbe" providerId="Windows Live" clId="Web-{91FCE078-7C29-4C5C-A8A3-F23E880F3AE9}" dt="2023-06-11T15:53:12.256" v="613"/>
          <ac:picMkLst>
            <pc:docMk/>
            <pc:sldMk cId="1918974662" sldId="263"/>
            <ac:picMk id="3" creationId="{D155BEB8-5AD6-F23F-65BE-4ADE30195B27}"/>
          </ac:picMkLst>
        </pc:picChg>
        <pc:picChg chg="add del mod">
          <ac:chgData name="최 승아" userId="3e749bab86b81fbe" providerId="Windows Live" clId="Web-{91FCE078-7C29-4C5C-A8A3-F23E880F3AE9}" dt="2023-06-11T15:50:25.033" v="599"/>
          <ac:picMkLst>
            <pc:docMk/>
            <pc:sldMk cId="1918974662" sldId="263"/>
            <ac:picMk id="6" creationId="{9DF49026-D5ED-A4E4-F16B-CC87DE613550}"/>
          </ac:picMkLst>
        </pc:picChg>
        <pc:picChg chg="add del mod ord">
          <ac:chgData name="최 승아" userId="3e749bab86b81fbe" providerId="Windows Live" clId="Web-{91FCE078-7C29-4C5C-A8A3-F23E880F3AE9}" dt="2023-06-11T15:54:29.242" v="624"/>
          <ac:picMkLst>
            <pc:docMk/>
            <pc:sldMk cId="1918974662" sldId="263"/>
            <ac:picMk id="10" creationId="{3C10F308-1EEF-4230-69C7-5194CFD8B3D0}"/>
          </ac:picMkLst>
        </pc:picChg>
        <pc:picChg chg="add del mod ord">
          <ac:chgData name="최 승아" userId="3e749bab86b81fbe" providerId="Windows Live" clId="Web-{91FCE078-7C29-4C5C-A8A3-F23E880F3AE9}" dt="2023-06-11T16:00:32.813" v="640"/>
          <ac:picMkLst>
            <pc:docMk/>
            <pc:sldMk cId="1918974662" sldId="263"/>
            <ac:picMk id="11" creationId="{0DF904ED-109B-B11F-9B67-B3911C480BE4}"/>
          </ac:picMkLst>
        </pc:picChg>
        <pc:picChg chg="add del mod ord">
          <ac:chgData name="최 승아" userId="3e749bab86b81fbe" providerId="Windows Live" clId="Web-{91FCE078-7C29-4C5C-A8A3-F23E880F3AE9}" dt="2023-06-11T16:05:36.696" v="672"/>
          <ac:picMkLst>
            <pc:docMk/>
            <pc:sldMk cId="1918974662" sldId="263"/>
            <ac:picMk id="12" creationId="{FA17F84D-20FE-063B-A941-59ED14367B26}"/>
          </ac:picMkLst>
        </pc:picChg>
        <pc:picChg chg="add del mod ord">
          <ac:chgData name="최 승아" userId="3e749bab86b81fbe" providerId="Windows Live" clId="Web-{91FCE078-7C29-4C5C-A8A3-F23E880F3AE9}" dt="2023-06-11T16:51:30.566" v="1224"/>
          <ac:picMkLst>
            <pc:docMk/>
            <pc:sldMk cId="1918974662" sldId="263"/>
            <ac:picMk id="13" creationId="{948500E3-5B37-BD57-DB57-9F62397B4C56}"/>
          </ac:picMkLst>
        </pc:picChg>
        <pc:picChg chg="add del mod ord">
          <ac:chgData name="최 승아" userId="3e749bab86b81fbe" providerId="Windows Live" clId="Web-{91FCE078-7C29-4C5C-A8A3-F23E880F3AE9}" dt="2023-06-11T16:51:46.785" v="1232"/>
          <ac:picMkLst>
            <pc:docMk/>
            <pc:sldMk cId="1918974662" sldId="263"/>
            <ac:picMk id="14" creationId="{BBF32B25-5F22-5942-9A5D-4F24C7C5B462}"/>
          </ac:picMkLst>
        </pc:picChg>
        <pc:picChg chg="add del mod ord">
          <ac:chgData name="최 승아" userId="3e749bab86b81fbe" providerId="Windows Live" clId="Web-{91FCE078-7C29-4C5C-A8A3-F23E880F3AE9}" dt="2023-06-11T16:54:06.101" v="1256"/>
          <ac:picMkLst>
            <pc:docMk/>
            <pc:sldMk cId="1918974662" sldId="263"/>
            <ac:picMk id="16" creationId="{2E72FC5A-149B-F5F0-BFB4-35849A2BD87E}"/>
          </ac:picMkLst>
        </pc:picChg>
        <pc:picChg chg="add del mod">
          <ac:chgData name="최 승아" userId="3e749bab86b81fbe" providerId="Windows Live" clId="Web-{91FCE078-7C29-4C5C-A8A3-F23E880F3AE9}" dt="2023-06-11T16:52:21.161" v="1243"/>
          <ac:picMkLst>
            <pc:docMk/>
            <pc:sldMk cId="1918974662" sldId="263"/>
            <ac:picMk id="17" creationId="{2B785DE4-A45C-F781-195F-9136338E4264}"/>
          </ac:picMkLst>
        </pc:picChg>
      </pc:sldChg>
      <pc:sldChg chg="addSp delSp modSp del">
        <pc:chgData name="최 승아" userId="3e749bab86b81fbe" providerId="Windows Live" clId="Web-{91FCE078-7C29-4C5C-A8A3-F23E880F3AE9}" dt="2023-06-11T09:38:38.605" v="316"/>
        <pc:sldMkLst>
          <pc:docMk/>
          <pc:sldMk cId="3558974678" sldId="263"/>
        </pc:sldMkLst>
        <pc:spChg chg="del mod">
          <ac:chgData name="최 승아" userId="3e749bab86b81fbe" providerId="Windows Live" clId="Web-{91FCE078-7C29-4C5C-A8A3-F23E880F3AE9}" dt="2023-06-11T09:32:09.299" v="152"/>
          <ac:spMkLst>
            <pc:docMk/>
            <pc:sldMk cId="3558974678" sldId="263"/>
            <ac:spMk id="2" creationId="{FD0D05F5-F7EC-3906-20E7-013D5B82CE2E}"/>
          </ac:spMkLst>
        </pc:spChg>
        <pc:spChg chg="del">
          <ac:chgData name="최 승아" userId="3e749bab86b81fbe" providerId="Windows Live" clId="Web-{91FCE078-7C29-4C5C-A8A3-F23E880F3AE9}" dt="2023-06-11T08:31:58.179" v="49"/>
          <ac:spMkLst>
            <pc:docMk/>
            <pc:sldMk cId="3558974678" sldId="263"/>
            <ac:spMk id="3" creationId="{365FF208-B28F-1D6C-C81A-8B439E994F95}"/>
          </ac:spMkLst>
        </pc:spChg>
        <pc:spChg chg="add mod">
          <ac:chgData name="최 승아" userId="3e749bab86b81fbe" providerId="Windows Live" clId="Web-{91FCE078-7C29-4C5C-A8A3-F23E880F3AE9}" dt="2023-06-11T09:32:09.299" v="152"/>
          <ac:spMkLst>
            <pc:docMk/>
            <pc:sldMk cId="3558974678" sldId="263"/>
            <ac:spMk id="5" creationId="{F8C0CFB8-7E48-3A32-96BD-D36F59832751}"/>
          </ac:spMkLst>
        </pc:spChg>
        <pc:picChg chg="add del mod">
          <ac:chgData name="최 승아" userId="3e749bab86b81fbe" providerId="Windows Live" clId="Web-{91FCE078-7C29-4C5C-A8A3-F23E880F3AE9}" dt="2023-06-11T09:34:44.646" v="243"/>
          <ac:picMkLst>
            <pc:docMk/>
            <pc:sldMk cId="3558974678" sldId="263"/>
            <ac:picMk id="4" creationId="{56511EE5-B380-EFFA-BD68-6AB9E5B9DC65}"/>
          </ac:picMkLst>
        </pc:picChg>
      </pc:sldChg>
      <pc:sldChg chg="addSp delSp modSp new">
        <pc:chgData name="최 승아" userId="3e749bab86b81fbe" providerId="Windows Live" clId="Web-{91FCE078-7C29-4C5C-A8A3-F23E880F3AE9}" dt="2023-06-11T16:37:32.915" v="990" actId="1076"/>
        <pc:sldMkLst>
          <pc:docMk/>
          <pc:sldMk cId="577934757" sldId="264"/>
        </pc:sldMkLst>
        <pc:spChg chg="del mod">
          <ac:chgData name="최 승아" userId="3e749bab86b81fbe" providerId="Windows Live" clId="Web-{91FCE078-7C29-4C5C-A8A3-F23E880F3AE9}" dt="2023-06-11T16:31:03.562" v="873"/>
          <ac:spMkLst>
            <pc:docMk/>
            <pc:sldMk cId="577934757" sldId="264"/>
            <ac:spMk id="2" creationId="{82CC0B77-AF32-2426-F3A8-CB3198282B2D}"/>
          </ac:spMkLst>
        </pc:spChg>
        <pc:spChg chg="del">
          <ac:chgData name="최 승아" userId="3e749bab86b81fbe" providerId="Windows Live" clId="Web-{91FCE078-7C29-4C5C-A8A3-F23E880F3AE9}" dt="2023-06-11T16:30:19.608" v="861"/>
          <ac:spMkLst>
            <pc:docMk/>
            <pc:sldMk cId="577934757" sldId="264"/>
            <ac:spMk id="3" creationId="{F7A99C4E-1DBC-10BC-CB13-0CE5CAC1F0BB}"/>
          </ac:spMkLst>
        </pc:spChg>
        <pc:spChg chg="add mod">
          <ac:chgData name="최 승아" userId="3e749bab86b81fbe" providerId="Windows Live" clId="Web-{91FCE078-7C29-4C5C-A8A3-F23E880F3AE9}" dt="2023-06-11T16:32:11.345" v="902" actId="20577"/>
          <ac:spMkLst>
            <pc:docMk/>
            <pc:sldMk cId="577934757" sldId="264"/>
            <ac:spMk id="5" creationId="{6B236833-BC11-A97F-054F-49A1317B923C}"/>
          </ac:spMkLst>
        </pc:spChg>
        <pc:spChg chg="add mod">
          <ac:chgData name="최 승아" userId="3e749bab86b81fbe" providerId="Windows Live" clId="Web-{91FCE078-7C29-4C5C-A8A3-F23E880F3AE9}" dt="2023-06-11T16:37:11.430" v="983" actId="1076"/>
          <ac:spMkLst>
            <pc:docMk/>
            <pc:sldMk cId="577934757" sldId="264"/>
            <ac:spMk id="8" creationId="{3EDD3D30-607D-4CA1-DAB2-445F7468C79C}"/>
          </ac:spMkLst>
        </pc:spChg>
        <pc:spChg chg="add mod">
          <ac:chgData name="최 승아" userId="3e749bab86b81fbe" providerId="Windows Live" clId="Web-{91FCE078-7C29-4C5C-A8A3-F23E880F3AE9}" dt="2023-06-11T16:37:32.915" v="990" actId="1076"/>
          <ac:spMkLst>
            <pc:docMk/>
            <pc:sldMk cId="577934757" sldId="264"/>
            <ac:spMk id="9" creationId="{A983C8DD-7180-3A78-9041-432CED77512B}"/>
          </ac:spMkLst>
        </pc:spChg>
        <pc:picChg chg="add mod">
          <ac:chgData name="최 승아" userId="3e749bab86b81fbe" providerId="Windows Live" clId="Web-{91FCE078-7C29-4C5C-A8A3-F23E880F3AE9}" dt="2023-06-11T16:37:28.728" v="988" actId="1076"/>
          <ac:picMkLst>
            <pc:docMk/>
            <pc:sldMk cId="577934757" sldId="264"/>
            <ac:picMk id="6" creationId="{E97AE972-0896-69E8-B9C5-AF7E1C231ECE}"/>
          </ac:picMkLst>
        </pc:picChg>
        <pc:picChg chg="add mod">
          <ac:chgData name="최 승아" userId="3e749bab86b81fbe" providerId="Windows Live" clId="Web-{91FCE078-7C29-4C5C-A8A3-F23E880F3AE9}" dt="2023-06-11T16:37:28.743" v="989" actId="1076"/>
          <ac:picMkLst>
            <pc:docMk/>
            <pc:sldMk cId="577934757" sldId="264"/>
            <ac:picMk id="7" creationId="{E28FA8BC-F347-297D-01B8-4CB22CD5E063}"/>
          </ac:picMkLst>
        </pc:picChg>
      </pc:sldChg>
      <pc:sldChg chg="addSp delSp modSp new">
        <pc:chgData name="최 승아" userId="3e749bab86b81fbe" providerId="Windows Live" clId="Web-{91FCE078-7C29-4C5C-A8A3-F23E880F3AE9}" dt="2023-06-11T16:53:52.288" v="1254" actId="1076"/>
        <pc:sldMkLst>
          <pc:docMk/>
          <pc:sldMk cId="571491578" sldId="265"/>
        </pc:sldMkLst>
        <pc:spChg chg="mod">
          <ac:chgData name="최 승아" userId="3e749bab86b81fbe" providerId="Windows Live" clId="Web-{91FCE078-7C29-4C5C-A8A3-F23E880F3AE9}" dt="2023-06-11T16:35:13.756" v="953" actId="20577"/>
          <ac:spMkLst>
            <pc:docMk/>
            <pc:sldMk cId="571491578" sldId="265"/>
            <ac:spMk id="2" creationId="{F975609B-1E94-8AE9-3E11-318C29650C2F}"/>
          </ac:spMkLst>
        </pc:spChg>
        <pc:spChg chg="del">
          <ac:chgData name="최 승아" userId="3e749bab86b81fbe" providerId="Windows Live" clId="Web-{91FCE078-7C29-4C5C-A8A3-F23E880F3AE9}" dt="2023-06-11T16:34:02.645" v="932"/>
          <ac:spMkLst>
            <pc:docMk/>
            <pc:sldMk cId="571491578" sldId="265"/>
            <ac:spMk id="3" creationId="{A8A3FD51-AF1C-16D4-4537-08BA827F7931}"/>
          </ac:spMkLst>
        </pc:spChg>
        <pc:spChg chg="add mod">
          <ac:chgData name="최 승아" userId="3e749bab86b81fbe" providerId="Windows Live" clId="Web-{91FCE078-7C29-4C5C-A8A3-F23E880F3AE9}" dt="2023-06-11T16:40:02.044" v="1045" actId="1076"/>
          <ac:spMkLst>
            <pc:docMk/>
            <pc:sldMk cId="571491578" sldId="265"/>
            <ac:spMk id="9" creationId="{B208F184-9357-91D5-7B4D-541081E2B193}"/>
          </ac:spMkLst>
        </pc:spChg>
        <pc:spChg chg="add mod">
          <ac:chgData name="최 승아" userId="3e749bab86b81fbe" providerId="Windows Live" clId="Web-{91FCE078-7C29-4C5C-A8A3-F23E880F3AE9}" dt="2023-06-11T16:42:58.409" v="1117" actId="1076"/>
          <ac:spMkLst>
            <pc:docMk/>
            <pc:sldMk cId="571491578" sldId="265"/>
            <ac:spMk id="11" creationId="{F00094AC-59F6-B1D2-2498-D1E7E67C4665}"/>
          </ac:spMkLst>
        </pc:spChg>
        <pc:spChg chg="add mod">
          <ac:chgData name="최 승아" userId="3e749bab86b81fbe" providerId="Windows Live" clId="Web-{91FCE078-7C29-4C5C-A8A3-F23E880F3AE9}" dt="2023-06-11T16:45:05.178" v="1166" actId="20577"/>
          <ac:spMkLst>
            <pc:docMk/>
            <pc:sldMk cId="571491578" sldId="265"/>
            <ac:spMk id="12" creationId="{0E34BCBA-8FE2-0E5F-BC60-A69EC6C15FEB}"/>
          </ac:spMkLst>
        </pc:spChg>
        <pc:spChg chg="add mod">
          <ac:chgData name="최 승아" userId="3e749bab86b81fbe" providerId="Windows Live" clId="Web-{91FCE078-7C29-4C5C-A8A3-F23E880F3AE9}" dt="2023-06-11T16:42:36.471" v="1109" actId="20577"/>
          <ac:spMkLst>
            <pc:docMk/>
            <pc:sldMk cId="571491578" sldId="265"/>
            <ac:spMk id="13" creationId="{832626C2-FC14-9BBD-6740-5DFE704D425B}"/>
          </ac:spMkLst>
        </pc:spChg>
        <pc:spChg chg="add del">
          <ac:chgData name="최 승아" userId="3e749bab86b81fbe" providerId="Windows Live" clId="Web-{91FCE078-7C29-4C5C-A8A3-F23E880F3AE9}" dt="2023-06-11T16:40:09.764" v="1047"/>
          <ac:spMkLst>
            <pc:docMk/>
            <pc:sldMk cId="571491578" sldId="265"/>
            <ac:spMk id="14" creationId="{33247417-7CEE-2E7B-6F21-3D33A4A6138B}"/>
          </ac:spMkLst>
        </pc:spChg>
        <pc:spChg chg="add mod">
          <ac:chgData name="최 승아" userId="3e749bab86b81fbe" providerId="Windows Live" clId="Web-{91FCE078-7C29-4C5C-A8A3-F23E880F3AE9}" dt="2023-06-11T16:40:21.171" v="1050" actId="1076"/>
          <ac:spMkLst>
            <pc:docMk/>
            <pc:sldMk cId="571491578" sldId="265"/>
            <ac:spMk id="16" creationId="{B1DB7BD4-6910-37BA-7C9B-D61DC27E94C5}"/>
          </ac:spMkLst>
        </pc:spChg>
        <pc:spChg chg="add mod">
          <ac:chgData name="최 승아" userId="3e749bab86b81fbe" providerId="Windows Live" clId="Web-{91FCE078-7C29-4C5C-A8A3-F23E880F3AE9}" dt="2023-06-11T16:42:40.908" v="1110" actId="1076"/>
          <ac:spMkLst>
            <pc:docMk/>
            <pc:sldMk cId="571491578" sldId="265"/>
            <ac:spMk id="17" creationId="{C90EE1F3-6634-428D-5CB1-4CF936D6934B}"/>
          </ac:spMkLst>
        </pc:spChg>
        <pc:spChg chg="add mod">
          <ac:chgData name="최 승아" userId="3e749bab86b81fbe" providerId="Windows Live" clId="Web-{91FCE078-7C29-4C5C-A8A3-F23E880F3AE9}" dt="2023-06-11T16:44:08.411" v="1137" actId="20577"/>
          <ac:spMkLst>
            <pc:docMk/>
            <pc:sldMk cId="571491578" sldId="265"/>
            <ac:spMk id="18" creationId="{946B8891-04A4-5E48-2D8B-BEBA8A1BC517}"/>
          </ac:spMkLst>
        </pc:spChg>
        <pc:spChg chg="add mod">
          <ac:chgData name="최 승아" userId="3e749bab86b81fbe" providerId="Windows Live" clId="Web-{91FCE078-7C29-4C5C-A8A3-F23E880F3AE9}" dt="2023-06-11T16:43:58.879" v="1136" actId="1076"/>
          <ac:spMkLst>
            <pc:docMk/>
            <pc:sldMk cId="571491578" sldId="265"/>
            <ac:spMk id="19" creationId="{2F31AF1D-8BDE-D938-1E56-6C391302C659}"/>
          </ac:spMkLst>
        </pc:spChg>
        <pc:spChg chg="add mod">
          <ac:chgData name="최 승아" userId="3e749bab86b81fbe" providerId="Windows Live" clId="Web-{91FCE078-7C29-4C5C-A8A3-F23E880F3AE9}" dt="2023-06-11T16:43:54.910" v="1135" actId="1076"/>
          <ac:spMkLst>
            <pc:docMk/>
            <pc:sldMk cId="571491578" sldId="265"/>
            <ac:spMk id="20" creationId="{8A3DB6ED-C5CE-D23B-AF2D-DE2CB9976A12}"/>
          </ac:spMkLst>
        </pc:spChg>
        <pc:picChg chg="add mod">
          <ac:chgData name="최 승아" userId="3e749bab86b81fbe" providerId="Windows Live" clId="Web-{91FCE078-7C29-4C5C-A8A3-F23E880F3AE9}" dt="2023-06-11T16:38:23.948" v="1008" actId="1076"/>
          <ac:picMkLst>
            <pc:docMk/>
            <pc:sldMk cId="571491578" sldId="265"/>
            <ac:picMk id="4" creationId="{334EF8AE-4A49-B319-3065-4CF58B56BE4F}"/>
          </ac:picMkLst>
        </pc:picChg>
        <pc:picChg chg="add del ord">
          <ac:chgData name="최 승아" userId="3e749bab86b81fbe" providerId="Windows Live" clId="Web-{91FCE078-7C29-4C5C-A8A3-F23E880F3AE9}" dt="2023-06-11T16:34:25.645" v="941"/>
          <ac:picMkLst>
            <pc:docMk/>
            <pc:sldMk cId="571491578" sldId="265"/>
            <ac:picMk id="6" creationId="{25CF2051-A051-E5E3-0446-8F074005DF36}"/>
          </ac:picMkLst>
        </pc:picChg>
        <pc:picChg chg="add del mod">
          <ac:chgData name="최 승아" userId="3e749bab86b81fbe" providerId="Windows Live" clId="Web-{91FCE078-7C29-4C5C-A8A3-F23E880F3AE9}" dt="2023-06-11T16:50:56.721" v="1222"/>
          <ac:picMkLst>
            <pc:docMk/>
            <pc:sldMk cId="571491578" sldId="265"/>
            <ac:picMk id="7" creationId="{22F1B2DD-B7B3-F046-D53A-690051FAB635}"/>
          </ac:picMkLst>
        </pc:picChg>
        <pc:picChg chg="add del mod">
          <ac:chgData name="최 승아" userId="3e749bab86b81fbe" providerId="Windows Live" clId="Web-{91FCE078-7C29-4C5C-A8A3-F23E880F3AE9}" dt="2023-06-11T16:45:30.913" v="1167"/>
          <ac:picMkLst>
            <pc:docMk/>
            <pc:sldMk cId="571491578" sldId="265"/>
            <ac:picMk id="10" creationId="{932CC0AF-8AB8-275B-9671-1CC3EDB6ABA7}"/>
          </ac:picMkLst>
        </pc:picChg>
        <pc:picChg chg="add mod">
          <ac:chgData name="최 승아" userId="3e749bab86b81fbe" providerId="Windows Live" clId="Web-{91FCE078-7C29-4C5C-A8A3-F23E880F3AE9}" dt="2023-06-11T16:45:36.803" v="1171" actId="1076"/>
          <ac:picMkLst>
            <pc:docMk/>
            <pc:sldMk cId="571491578" sldId="265"/>
            <ac:picMk id="21" creationId="{1C5B49DB-7590-ED74-1CE9-EB0E2B06F1DA}"/>
          </ac:picMkLst>
        </pc:picChg>
        <pc:picChg chg="add mod">
          <ac:chgData name="최 승아" userId="3e749bab86b81fbe" providerId="Windows Live" clId="Web-{91FCE078-7C29-4C5C-A8A3-F23E880F3AE9}" dt="2023-06-11T16:53:52.288" v="1254" actId="1076"/>
          <ac:picMkLst>
            <pc:docMk/>
            <pc:sldMk cId="571491578" sldId="265"/>
            <ac:picMk id="22" creationId="{CD8E437B-DB6D-EBF9-A530-79FF8FD99B34}"/>
          </ac:picMkLst>
        </pc:picChg>
      </pc:sldChg>
    </pc:docChg>
  </pc:docChgLst>
  <pc:docChgLst>
    <pc:chgData name="최 승아" userId="3e749bab86b81fbe" providerId="Windows Live" clId="Web-{A4714C6E-7C6B-4974-834B-E1421CE8228B}"/>
    <pc:docChg chg="addSld modSld">
      <pc:chgData name="최 승아" userId="3e749bab86b81fbe" providerId="Windows Live" clId="Web-{A4714C6E-7C6B-4974-834B-E1421CE8228B}" dt="2023-06-11T17:15:40.563" v="117" actId="20577"/>
      <pc:docMkLst>
        <pc:docMk/>
      </pc:docMkLst>
      <pc:sldChg chg="addSp modSp">
        <pc:chgData name="최 승아" userId="3e749bab86b81fbe" providerId="Windows Live" clId="Web-{A4714C6E-7C6B-4974-834B-E1421CE8228B}" dt="2023-06-11T16:58:27.878" v="27" actId="20577"/>
        <pc:sldMkLst>
          <pc:docMk/>
          <pc:sldMk cId="3569210928" sldId="256"/>
        </pc:sldMkLst>
        <pc:spChg chg="add mod">
          <ac:chgData name="최 승아" userId="3e749bab86b81fbe" providerId="Windows Live" clId="Web-{A4714C6E-7C6B-4974-834B-E1421CE8228B}" dt="2023-06-11T16:58:27.878" v="27" actId="20577"/>
          <ac:spMkLst>
            <pc:docMk/>
            <pc:sldMk cId="3569210928" sldId="256"/>
            <ac:spMk id="3" creationId="{72AA93B0-689C-D560-9369-03471259C67E}"/>
          </ac:spMkLst>
        </pc:spChg>
        <pc:spChg chg="mod">
          <ac:chgData name="최 승아" userId="3e749bab86b81fbe" providerId="Windows Live" clId="Web-{A4714C6E-7C6B-4974-834B-E1421CE8228B}" dt="2023-06-11T16:56:07.672" v="3" actId="20577"/>
          <ac:spMkLst>
            <pc:docMk/>
            <pc:sldMk cId="3569210928" sldId="256"/>
            <ac:spMk id="4" creationId="{F0AAAAEA-82DA-B431-C21A-79E115A6AD8F}"/>
          </ac:spMkLst>
        </pc:spChg>
      </pc:sldChg>
      <pc:sldChg chg="modSp">
        <pc:chgData name="최 승아" userId="3e749bab86b81fbe" providerId="Windows Live" clId="Web-{A4714C6E-7C6B-4974-834B-E1421CE8228B}" dt="2023-06-11T17:07:51.516" v="115" actId="20577"/>
        <pc:sldMkLst>
          <pc:docMk/>
          <pc:sldMk cId="1789596169" sldId="257"/>
        </pc:sldMkLst>
        <pc:spChg chg="mod">
          <ac:chgData name="최 승아" userId="3e749bab86b81fbe" providerId="Windows Live" clId="Web-{A4714C6E-7C6B-4974-834B-E1421CE8228B}" dt="2023-06-11T17:07:51.516" v="115" actId="20577"/>
          <ac:spMkLst>
            <pc:docMk/>
            <pc:sldMk cId="1789596169" sldId="257"/>
            <ac:spMk id="3" creationId="{17353971-B0A9-0CC5-FDA5-571A28598CE9}"/>
          </ac:spMkLst>
        </pc:spChg>
      </pc:sldChg>
      <pc:sldChg chg="modSp">
        <pc:chgData name="최 승아" userId="3e749bab86b81fbe" providerId="Windows Live" clId="Web-{A4714C6E-7C6B-4974-834B-E1421CE8228B}" dt="2023-06-11T17:04:14.214" v="79" actId="20577"/>
        <pc:sldMkLst>
          <pc:docMk/>
          <pc:sldMk cId="2247820797" sldId="258"/>
        </pc:sldMkLst>
        <pc:spChg chg="mod">
          <ac:chgData name="최 승아" userId="3e749bab86b81fbe" providerId="Windows Live" clId="Web-{A4714C6E-7C6B-4974-834B-E1421CE8228B}" dt="2023-06-11T17:04:14.214" v="79" actId="20577"/>
          <ac:spMkLst>
            <pc:docMk/>
            <pc:sldMk cId="2247820797" sldId="258"/>
            <ac:spMk id="3" creationId="{4A66A1B4-D2F7-EDB1-3FA4-67D03C219943}"/>
          </ac:spMkLst>
        </pc:spChg>
      </pc:sldChg>
      <pc:sldChg chg="modSp">
        <pc:chgData name="최 승아" userId="3e749bab86b81fbe" providerId="Windows Live" clId="Web-{A4714C6E-7C6B-4974-834B-E1421CE8228B}" dt="2023-06-11T17:15:40.563" v="117" actId="20577"/>
        <pc:sldMkLst>
          <pc:docMk/>
          <pc:sldMk cId="1918974662" sldId="263"/>
        </pc:sldMkLst>
        <pc:spChg chg="mod">
          <ac:chgData name="최 승아" userId="3e749bab86b81fbe" providerId="Windows Live" clId="Web-{A4714C6E-7C6B-4974-834B-E1421CE8228B}" dt="2023-06-11T17:15:40.563" v="117" actId="20577"/>
          <ac:spMkLst>
            <pc:docMk/>
            <pc:sldMk cId="1918974662" sldId="263"/>
            <ac:spMk id="2" creationId="{52C49185-E934-1C11-4595-C8D9FDDDC524}"/>
          </ac:spMkLst>
        </pc:spChg>
      </pc:sldChg>
      <pc:sldChg chg="addSp delSp modSp new">
        <pc:chgData name="최 승아" userId="3e749bab86b81fbe" providerId="Windows Live" clId="Web-{A4714C6E-7C6B-4974-834B-E1421CE8228B}" dt="2023-06-11T17:07:12.531" v="107"/>
        <pc:sldMkLst>
          <pc:docMk/>
          <pc:sldMk cId="1279015572" sldId="266"/>
        </pc:sldMkLst>
        <pc:spChg chg="mod">
          <ac:chgData name="최 승아" userId="3e749bab86b81fbe" providerId="Windows Live" clId="Web-{A4714C6E-7C6B-4974-834B-E1421CE8228B}" dt="2023-06-11T17:06:20.092" v="97" actId="20577"/>
          <ac:spMkLst>
            <pc:docMk/>
            <pc:sldMk cId="1279015572" sldId="266"/>
            <ac:spMk id="2" creationId="{6FBE39EC-62AB-DC26-24DB-3A1D08252415}"/>
          </ac:spMkLst>
        </pc:spChg>
        <pc:spChg chg="del mod">
          <ac:chgData name="최 승아" userId="3e749bab86b81fbe" providerId="Windows Live" clId="Web-{A4714C6E-7C6B-4974-834B-E1421CE8228B}" dt="2023-06-11T17:07:12.531" v="107"/>
          <ac:spMkLst>
            <pc:docMk/>
            <pc:sldMk cId="1279015572" sldId="266"/>
            <ac:spMk id="3" creationId="{14FB74C5-7DC3-A598-F293-22556E340374}"/>
          </ac:spMkLst>
        </pc:spChg>
        <pc:spChg chg="add mod">
          <ac:chgData name="최 승아" userId="3e749bab86b81fbe" providerId="Windows Live" clId="Web-{A4714C6E-7C6B-4974-834B-E1421CE8228B}" dt="2023-06-11T17:07:12.531" v="107"/>
          <ac:spMkLst>
            <pc:docMk/>
            <pc:sldMk cId="1279015572" sldId="266"/>
            <ac:spMk id="5" creationId="{8CA4391E-0677-5F6C-149A-62960A8D6AD4}"/>
          </ac:spMkLst>
        </pc:spChg>
      </pc:sldChg>
    </pc:docChg>
  </pc:docChgLst>
  <pc:docChgLst>
    <pc:chgData name="최 승아" userId="3e749bab86b81fbe" providerId="Windows Live" clId="Web-{22E89296-C9B7-45CA-B24F-BC7B6E37EF8D}"/>
    <pc:docChg chg="addSld delSld modSld addMainMaster delMainMaster">
      <pc:chgData name="최 승아" userId="3e749bab86b81fbe" providerId="Windows Live" clId="Web-{22E89296-C9B7-45CA-B24F-BC7B6E37EF8D}" dt="2023-06-11T05:59:37.035" v="129" actId="20577"/>
      <pc:docMkLst>
        <pc:docMk/>
      </pc:docMkLst>
      <pc:sldChg chg="addSp delSp modSp mod setBg modClrScheme chgLayout">
        <pc:chgData name="최 승아" userId="3e749bab86b81fbe" providerId="Windows Live" clId="Web-{22E89296-C9B7-45CA-B24F-BC7B6E37EF8D}" dt="2023-06-11T05:46:39.635" v="82" actId="1076"/>
        <pc:sldMkLst>
          <pc:docMk/>
          <pc:sldMk cId="3569210928" sldId="256"/>
        </pc:sldMkLst>
        <pc:spChg chg="mod">
          <ac:chgData name="최 승아" userId="3e749bab86b81fbe" providerId="Windows Live" clId="Web-{22E89296-C9B7-45CA-B24F-BC7B6E37EF8D}" dt="2023-06-11T05:46:22.103" v="70" actId="20577"/>
          <ac:spMkLst>
            <pc:docMk/>
            <pc:sldMk cId="3569210928" sldId="256"/>
            <ac:spMk id="2" creationId="{00000000-0000-0000-0000-000000000000}"/>
          </ac:spMkLst>
        </pc:spChg>
        <pc:spChg chg="del mod">
          <ac:chgData name="최 승아" userId="3e749bab86b81fbe" providerId="Windows Live" clId="Web-{22E89296-C9B7-45CA-B24F-BC7B6E37EF8D}" dt="2023-06-11T05:40:15.966" v="2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최 승아" userId="3e749bab86b81fbe" providerId="Windows Live" clId="Web-{22E89296-C9B7-45CA-B24F-BC7B6E37EF8D}" dt="2023-06-11T05:46:39.635" v="82" actId="1076"/>
          <ac:spMkLst>
            <pc:docMk/>
            <pc:sldMk cId="3569210928" sldId="256"/>
            <ac:spMk id="4" creationId="{F0AAAAEA-82DA-B431-C21A-79E115A6AD8F}"/>
          </ac:spMkLst>
        </pc:spChg>
        <pc:spChg chg="add del">
          <ac:chgData name="최 승아" userId="3e749bab86b81fbe" providerId="Windows Live" clId="Web-{22E89296-C9B7-45CA-B24F-BC7B6E37EF8D}" dt="2023-06-11T05:16:00.430" v="1"/>
          <ac:spMkLst>
            <pc:docMk/>
            <pc:sldMk cId="3569210928" sldId="256"/>
            <ac:spMk id="8" creationId="{E20BB609-EF92-42DB-836C-0699A590B5CF}"/>
          </ac:spMkLst>
        </pc:spChg>
        <pc:spChg chg="add del">
          <ac:chgData name="최 승아" userId="3e749bab86b81fbe" providerId="Windows Live" clId="Web-{22E89296-C9B7-45CA-B24F-BC7B6E37EF8D}" dt="2023-06-11T05:16:00.430" v="1"/>
          <ac:spMkLst>
            <pc:docMk/>
            <pc:sldMk cId="3569210928" sldId="256"/>
            <ac:spMk id="10" creationId="{B2C335F7-F61C-4EB4-80F2-4B1438FE66BB}"/>
          </ac:spMkLst>
        </pc:spChg>
      </pc:sldChg>
      <pc:sldChg chg="modSp new">
        <pc:chgData name="최 승아" userId="3e749bab86b81fbe" providerId="Windows Live" clId="Web-{22E89296-C9B7-45CA-B24F-BC7B6E37EF8D}" dt="2023-06-11T05:58:31.033" v="119" actId="20577"/>
        <pc:sldMkLst>
          <pc:docMk/>
          <pc:sldMk cId="1789596169" sldId="257"/>
        </pc:sldMkLst>
        <pc:spChg chg="mod">
          <ac:chgData name="최 승아" userId="3e749bab86b81fbe" providerId="Windows Live" clId="Web-{22E89296-C9B7-45CA-B24F-BC7B6E37EF8D}" dt="2023-06-11T05:40:26.717" v="8" actId="20577"/>
          <ac:spMkLst>
            <pc:docMk/>
            <pc:sldMk cId="1789596169" sldId="257"/>
            <ac:spMk id="2" creationId="{FFF658EF-4DEA-C54B-6763-5B12ECD69B2E}"/>
          </ac:spMkLst>
        </pc:spChg>
        <pc:spChg chg="mod">
          <ac:chgData name="최 승아" userId="3e749bab86b81fbe" providerId="Windows Live" clId="Web-{22E89296-C9B7-45CA-B24F-BC7B6E37EF8D}" dt="2023-06-11T05:58:31.033" v="119" actId="20577"/>
          <ac:spMkLst>
            <pc:docMk/>
            <pc:sldMk cId="1789596169" sldId="257"/>
            <ac:spMk id="3" creationId="{17353971-B0A9-0CC5-FDA5-571A28598CE9}"/>
          </ac:spMkLst>
        </pc:spChg>
      </pc:sldChg>
      <pc:sldChg chg="modSp new">
        <pc:chgData name="최 승아" userId="3e749bab86b81fbe" providerId="Windows Live" clId="Web-{22E89296-C9B7-45CA-B24F-BC7B6E37EF8D}" dt="2023-06-11T05:59:37.035" v="129" actId="20577"/>
        <pc:sldMkLst>
          <pc:docMk/>
          <pc:sldMk cId="2247820797" sldId="258"/>
        </pc:sldMkLst>
        <pc:spChg chg="mod">
          <ac:chgData name="최 승아" userId="3e749bab86b81fbe" providerId="Windows Live" clId="Web-{22E89296-C9B7-45CA-B24F-BC7B6E37EF8D}" dt="2023-06-11T05:56:03.012" v="114" actId="20577"/>
          <ac:spMkLst>
            <pc:docMk/>
            <pc:sldMk cId="2247820797" sldId="258"/>
            <ac:spMk id="2" creationId="{78F9CB57-F274-2930-FEBA-488F67656331}"/>
          </ac:spMkLst>
        </pc:spChg>
        <pc:spChg chg="mod">
          <ac:chgData name="최 승아" userId="3e749bab86b81fbe" providerId="Windows Live" clId="Web-{22E89296-C9B7-45CA-B24F-BC7B6E37EF8D}" dt="2023-06-11T05:59:37.035" v="129" actId="20577"/>
          <ac:spMkLst>
            <pc:docMk/>
            <pc:sldMk cId="2247820797" sldId="258"/>
            <ac:spMk id="3" creationId="{4A66A1B4-D2F7-EDB1-3FA4-67D03C219943}"/>
          </ac:spMkLst>
        </pc:spChg>
      </pc:sldChg>
      <pc:sldChg chg="addSp delSp modSp new">
        <pc:chgData name="최 승아" userId="3e749bab86b81fbe" providerId="Windows Live" clId="Web-{22E89296-C9B7-45CA-B24F-BC7B6E37EF8D}" dt="2023-06-11T05:42:57.425" v="58"/>
        <pc:sldMkLst>
          <pc:docMk/>
          <pc:sldMk cId="1984721829" sldId="259"/>
        </pc:sldMkLst>
        <pc:spChg chg="mod">
          <ac:chgData name="최 승아" userId="3e749bab86b81fbe" providerId="Windows Live" clId="Web-{22E89296-C9B7-45CA-B24F-BC7B6E37EF8D}" dt="2023-06-11T05:41:48.047" v="38" actId="20577"/>
          <ac:spMkLst>
            <pc:docMk/>
            <pc:sldMk cId="1984721829" sldId="259"/>
            <ac:spMk id="2" creationId="{9EB234B9-05B8-F4C0-C0CB-930FDC15B13B}"/>
          </ac:spMkLst>
        </pc:spChg>
        <pc:spChg chg="del">
          <ac:chgData name="최 승아" userId="3e749bab86b81fbe" providerId="Windows Live" clId="Web-{22E89296-C9B7-45CA-B24F-BC7B6E37EF8D}" dt="2023-06-11T05:42:57.425" v="58"/>
          <ac:spMkLst>
            <pc:docMk/>
            <pc:sldMk cId="1984721829" sldId="259"/>
            <ac:spMk id="3" creationId="{CC74F0B2-C368-B96B-67F7-949C22F03656}"/>
          </ac:spMkLst>
        </pc:spChg>
        <pc:spChg chg="add">
          <ac:chgData name="최 승아" userId="3e749bab86b81fbe" providerId="Windows Live" clId="Web-{22E89296-C9B7-45CA-B24F-BC7B6E37EF8D}" dt="2023-06-11T05:42:54.753" v="57"/>
          <ac:spMkLst>
            <pc:docMk/>
            <pc:sldMk cId="1984721829" sldId="259"/>
            <ac:spMk id="4" creationId="{8851940D-A35E-771C-9420-ADC1A640F7C6}"/>
          </ac:spMkLst>
        </pc:spChg>
      </pc:sldChg>
      <pc:sldChg chg="addSp delSp modSp new">
        <pc:chgData name="최 승아" userId="3e749bab86b81fbe" providerId="Windows Live" clId="Web-{22E89296-C9B7-45CA-B24F-BC7B6E37EF8D}" dt="2023-06-11T05:42:46.815" v="56"/>
        <pc:sldMkLst>
          <pc:docMk/>
          <pc:sldMk cId="2045009692" sldId="260"/>
        </pc:sldMkLst>
        <pc:spChg chg="mod">
          <ac:chgData name="최 승아" userId="3e749bab86b81fbe" providerId="Windows Live" clId="Web-{22E89296-C9B7-45CA-B24F-BC7B6E37EF8D}" dt="2023-06-11T05:42:09.142" v="46" actId="20577"/>
          <ac:spMkLst>
            <pc:docMk/>
            <pc:sldMk cId="2045009692" sldId="260"/>
            <ac:spMk id="2" creationId="{5B5C0CAD-564A-1085-DAA3-3BE239B440AA}"/>
          </ac:spMkLst>
        </pc:spChg>
        <pc:spChg chg="del mod">
          <ac:chgData name="최 승아" userId="3e749bab86b81fbe" providerId="Windows Live" clId="Web-{22E89296-C9B7-45CA-B24F-BC7B6E37EF8D}" dt="2023-06-11T05:42:46.815" v="56"/>
          <ac:spMkLst>
            <pc:docMk/>
            <pc:sldMk cId="2045009692" sldId="260"/>
            <ac:spMk id="3" creationId="{B40C842C-8A90-695E-2D68-129F07093A04}"/>
          </ac:spMkLst>
        </pc:spChg>
        <pc:spChg chg="add mod">
          <ac:chgData name="최 승아" userId="3e749bab86b81fbe" providerId="Windows Live" clId="Web-{22E89296-C9B7-45CA-B24F-BC7B6E37EF8D}" dt="2023-06-11T05:42:46.815" v="56"/>
          <ac:spMkLst>
            <pc:docMk/>
            <pc:sldMk cId="2045009692" sldId="260"/>
            <ac:spMk id="5" creationId="{E0A2CFA6-B019-D9D6-F666-B8E8152BB314}"/>
          </ac:spMkLst>
        </pc:spChg>
      </pc:sldChg>
      <pc:sldChg chg="modSp new del">
        <pc:chgData name="최 승아" userId="3e749bab86b81fbe" providerId="Windows Live" clId="Web-{22E89296-C9B7-45CA-B24F-BC7B6E37EF8D}" dt="2023-06-11T05:41:40.125" v="35"/>
        <pc:sldMkLst>
          <pc:docMk/>
          <pc:sldMk cId="390989504" sldId="261"/>
        </pc:sldMkLst>
        <pc:spChg chg="mod">
          <ac:chgData name="최 승아" userId="3e749bab86b81fbe" providerId="Windows Live" clId="Web-{22E89296-C9B7-45CA-B24F-BC7B6E37EF8D}" dt="2023-06-11T05:41:05.624" v="24" actId="20577"/>
          <ac:spMkLst>
            <pc:docMk/>
            <pc:sldMk cId="390989504" sldId="261"/>
            <ac:spMk id="2" creationId="{A5B5EE9B-312C-0E0D-9169-D1662C88E079}"/>
          </ac:spMkLst>
        </pc:spChg>
        <pc:spChg chg="mod">
          <ac:chgData name="최 승아" userId="3e749bab86b81fbe" providerId="Windows Live" clId="Web-{22E89296-C9B7-45CA-B24F-BC7B6E37EF8D}" dt="2023-06-11T05:41:00.374" v="22" actId="20577"/>
          <ac:spMkLst>
            <pc:docMk/>
            <pc:sldMk cId="390989504" sldId="261"/>
            <ac:spMk id="3" creationId="{1F777D08-274B-5F56-D44B-35788D4627D4}"/>
          </ac:spMkLst>
        </pc:spChg>
      </pc:sldChg>
      <pc:sldChg chg="modSp new">
        <pc:chgData name="최 승아" userId="3e749bab86b81fbe" providerId="Windows Live" clId="Web-{22E89296-C9B7-45CA-B24F-BC7B6E37EF8D}" dt="2023-06-11T05:41:54.813" v="40" actId="20577"/>
        <pc:sldMkLst>
          <pc:docMk/>
          <pc:sldMk cId="3680958150" sldId="262"/>
        </pc:sldMkLst>
        <pc:spChg chg="mod">
          <ac:chgData name="최 승아" userId="3e749bab86b81fbe" providerId="Windows Live" clId="Web-{22E89296-C9B7-45CA-B24F-BC7B6E37EF8D}" dt="2023-06-11T05:41:54.813" v="40" actId="20577"/>
          <ac:spMkLst>
            <pc:docMk/>
            <pc:sldMk cId="3680958150" sldId="262"/>
            <ac:spMk id="2" creationId="{AFA93F90-C30E-039E-F28C-1EC4ED2B58B8}"/>
          </ac:spMkLst>
        </pc:spChg>
      </pc:sldChg>
      <pc:sldChg chg="modSp new">
        <pc:chgData name="최 승아" userId="3e749bab86b81fbe" providerId="Windows Live" clId="Web-{22E89296-C9B7-45CA-B24F-BC7B6E37EF8D}" dt="2023-06-11T05:42:02.532" v="43" actId="20577"/>
        <pc:sldMkLst>
          <pc:docMk/>
          <pc:sldMk cId="3558974678" sldId="263"/>
        </pc:sldMkLst>
        <pc:spChg chg="mod">
          <ac:chgData name="최 승아" userId="3e749bab86b81fbe" providerId="Windows Live" clId="Web-{22E89296-C9B7-45CA-B24F-BC7B6E37EF8D}" dt="2023-06-11T05:42:02.532" v="43" actId="20577"/>
          <ac:spMkLst>
            <pc:docMk/>
            <pc:sldMk cId="3558974678" sldId="263"/>
            <ac:spMk id="2" creationId="{FD0D05F5-F7EC-3906-20E7-013D5B82CE2E}"/>
          </ac:spMkLst>
        </pc:spChg>
      </pc:sldChg>
      <pc:sldMasterChg chg="add del addSldLayout delSldLayout">
        <pc:chgData name="최 승아" userId="3e749bab86b81fbe" providerId="Windows Live" clId="Web-{22E89296-C9B7-45CA-B24F-BC7B6E37EF8D}" dt="2023-06-11T05:16:00.430" v="1"/>
        <pc:sldMasterMkLst>
          <pc:docMk/>
          <pc:sldMasterMk cId="3686743294" sldId="2147483648"/>
        </pc:sldMasterMkLst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최 승아" userId="3e749bab86b81fbe" providerId="Windows Live" clId="Web-{22E89296-C9B7-45CA-B24F-BC7B6E37EF8D}" dt="2023-06-11T05:16:00.430" v="1"/>
        <pc:sldMasterMkLst>
          <pc:docMk/>
          <pc:sldMasterMk cId="3854413929" sldId="2147483686"/>
        </pc:sldMasterMkLst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1848119010" sldId="2147483675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3071112181" sldId="2147483676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66328991" sldId="2147483677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82603976" sldId="2147483678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3579400625" sldId="2147483679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526908692" sldId="2147483680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348198935" sldId="2147483681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3495693203" sldId="2147483682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1169320767" sldId="2147483683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1559315802" sldId="2147483684"/>
          </pc:sldLayoutMkLst>
        </pc:sldLayoutChg>
        <pc:sldLayoutChg chg="add del">
          <pc:chgData name="최 승아" userId="3e749bab86b81fbe" providerId="Windows Live" clId="Web-{22E89296-C9B7-45CA-B24F-BC7B6E37EF8D}" dt="2023-06-11T05:16:00.430" v="1"/>
          <pc:sldLayoutMkLst>
            <pc:docMk/>
            <pc:sldMasterMk cId="3854413929" sldId="2147483686"/>
            <pc:sldLayoutMk cId="2030406918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회원관리시스템</a:t>
            </a:r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AAEA-82DA-B431-C21A-79E115A6AD8F}"/>
              </a:ext>
            </a:extLst>
          </p:cNvPr>
          <p:cNvSpPr txBox="1"/>
          <p:nvPr/>
        </p:nvSpPr>
        <p:spPr>
          <a:xfrm>
            <a:off x="7151508" y="5426225"/>
            <a:ext cx="37542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200" dirty="0">
                <a:ea typeface="맑은 고딕"/>
              </a:rPr>
              <a:t>202206012_최승아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A93B0-689C-D560-9369-03471259C67E}"/>
              </a:ext>
            </a:extLst>
          </p:cNvPr>
          <p:cNvSpPr txBox="1"/>
          <p:nvPr/>
        </p:nvSpPr>
        <p:spPr>
          <a:xfrm>
            <a:off x="3443107" y="1179344"/>
            <a:ext cx="62840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객체지향프로그래밍 </a:t>
            </a:r>
            <a:r>
              <a:rPr lang="ko-KR" altLang="en-US" sz="2400" noProof="1">
                <a:ea typeface="맑은 고딕"/>
              </a:rPr>
              <a:t>레포트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658EF-4DEA-C54B-6763-5B12ECD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53971-B0A9-0CC5-FDA5-571A2859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27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01 프로젝트 개요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02 </a:t>
            </a:r>
            <a:r>
              <a:rPr lang="ko-KR" altLang="en-US" sz="2400" dirty="0">
                <a:latin typeface="Malgun Gothic"/>
                <a:ea typeface="Malgun Gothic"/>
                <a:cs typeface="+mn-lt"/>
              </a:rPr>
              <a:t>프로그램 기능 소개</a:t>
            </a:r>
            <a:endParaRPr lang="en-US" altLang="ko-KR" sz="2400">
              <a:latin typeface="Malgun Gothic"/>
              <a:ea typeface="맑은 고딕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추가 및 변경 된 기능 소개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회원 정보 조회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회원 정보 입력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회원 정보 수정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회원 정보 삭제</a:t>
            </a:r>
            <a:endParaRPr lang="en-US" altLang="ko-KR" sz="1600">
              <a:latin typeface="Malgun Gothic"/>
              <a:ea typeface="+mn-lt"/>
              <a:cs typeface="+mn-lt"/>
            </a:endParaRPr>
          </a:p>
          <a:p>
            <a:pPr marL="1200150" lvl="2">
              <a:buFont typeface="Calibri,Sans-Serif"/>
              <a:buChar char="-"/>
            </a:pPr>
            <a:r>
              <a:rPr lang="ko-KR" sz="1600" dirty="0">
                <a:latin typeface="Malgun Gothic"/>
                <a:ea typeface="Malgun Gothic"/>
                <a:cs typeface="+mn-lt"/>
              </a:rPr>
              <a:t>회원 정보 검색</a:t>
            </a:r>
            <a:endParaRPr lang="ko-KR" sz="1600">
              <a:ea typeface="맑은 고딕"/>
            </a:endParaRPr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03 개발환경</a:t>
            </a:r>
            <a:r>
              <a:rPr lang="ko-KR" altLang="en-US" sz="2400" dirty="0">
                <a:ea typeface="+mn-lt"/>
                <a:cs typeface="+mn-lt"/>
              </a:rPr>
              <a:t> 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95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9CB57-F274-2930-FEBA-488F6765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01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6A1B4-D2F7-EDB1-3FA4-67D03C21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맑은 고딕"/>
              </a:rPr>
              <a:t>회원 정보를 효율적으로 관리하기 위한 회원관리프로그램 입니다.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맑은 고딕"/>
              </a:rPr>
              <a:t>회원 정보를 조회, 입력, 수정, 삭제, 검색 할 수 있는 기능을 포함하고 있습니다.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782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E39EC-62AB-DC26-24DB-3A1D082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02 프로그램 기능 소개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CA4391E-0677-5F6C-149A-62960A8D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F019F8E1-16DD-AF12-A7C9-0531360F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02" y="1265688"/>
            <a:ext cx="4659915" cy="224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A6E02-133F-C19A-C719-B37CB7E6D0BA}"/>
              </a:ext>
            </a:extLst>
          </p:cNvPr>
          <p:cNvSpPr txBox="1"/>
          <p:nvPr/>
        </p:nvSpPr>
        <p:spPr>
          <a:xfrm>
            <a:off x="6159075" y="1368304"/>
            <a:ext cx="547143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noProof="1">
                <a:ea typeface="+mn-lt"/>
                <a:cs typeface="+mn-lt"/>
              </a:rPr>
              <a:t>기존 참고 소스 파일 : 클래스 파일 객체에 데이터를 저장하는 형식 -&gt; 데이터베이스에 저장하도록 변경</a:t>
            </a:r>
          </a:p>
          <a:p>
            <a:pPr marL="285750" indent="-285750">
              <a:buFont typeface="Calibri"/>
              <a:buChar char="-"/>
            </a:pPr>
            <a:endParaRPr lang="ko-KR" altLang="en-US" noProof="1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noProof="1">
                <a:ea typeface="+mn-lt"/>
                <a:cs typeface="+mn-lt"/>
              </a:rPr>
              <a:t>기존 소스 파일 테이블의 경우 다량의 데이터 조회시 제한된 수의 데이터만 확인 가능</a:t>
            </a:r>
          </a:p>
          <a:p>
            <a:r>
              <a:rPr lang="ko-KR" altLang="en-US" noProof="1">
                <a:ea typeface="+mn-lt"/>
                <a:cs typeface="+mn-lt"/>
              </a:rPr>
              <a:t>    -&gt; 테이블에 스크롤 기능을 넣어</a:t>
            </a:r>
          </a:p>
          <a:p>
            <a:r>
              <a:rPr lang="ko-KR" altLang="en-US" noProof="1">
                <a:ea typeface="+mn-lt"/>
                <a:cs typeface="+mn-lt"/>
              </a:rPr>
              <a:t>    추가적인 데이터 확인이 가능하게 변경</a:t>
            </a:r>
            <a:endParaRPr lang="ko-KR" dirty="0"/>
          </a:p>
          <a:p>
            <a:endParaRPr lang="ko-KR" altLang="en-US" noProof="1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noProof="1">
                <a:ea typeface="+mn-lt"/>
                <a:cs typeface="+mn-lt"/>
              </a:rPr>
              <a:t>테이블의 특정 데이터를 클릭 할 경우, t</a:t>
            </a:r>
            <a:r>
              <a:rPr lang="en-US" altLang="ko-KR" noProof="1">
                <a:ea typeface="+mn-lt"/>
                <a:cs typeface="+mn-lt"/>
              </a:rPr>
              <a:t>extPane</a:t>
            </a:r>
            <a:r>
              <a:rPr lang="ko-KR" noProof="1">
                <a:ea typeface="+mn-lt"/>
                <a:cs typeface="+mn-lt"/>
              </a:rPr>
              <a:t>에 </a:t>
            </a:r>
            <a:r>
              <a:rPr lang="ko-KR" noProof="1">
                <a:solidFill>
                  <a:srgbClr val="1F2328"/>
                </a:solidFill>
                <a:ea typeface="+mn-lt"/>
                <a:cs typeface="+mn-lt"/>
              </a:rPr>
              <a:t>그 행에 해당하는 </a:t>
            </a:r>
            <a:r>
              <a:rPr lang="ko-KR" altLang="en-US" noProof="1">
                <a:solidFill>
                  <a:srgbClr val="000000"/>
                </a:solidFill>
                <a:ea typeface="+mn-lt"/>
                <a:cs typeface="+mn-lt"/>
              </a:rPr>
              <a:t>데이터를</a:t>
            </a:r>
            <a:r>
              <a:rPr lang="ko-KR" altLang="en-US" noProof="1">
                <a:ea typeface="+mn-lt"/>
                <a:cs typeface="+mn-lt"/>
              </a:rPr>
              <a:t> 전달하여 수정 및 데이터 확인이 용이하도록 변경</a:t>
            </a:r>
            <a:endParaRPr lang="ko-KR" altLang="en-US" noProof="1">
              <a:ea typeface="맑은 고딕"/>
            </a:endParaRPr>
          </a:p>
          <a:p>
            <a:endParaRPr lang="ko-KR" altLang="en-US" noProof="1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noProof="1">
                <a:ea typeface="+mn-lt"/>
                <a:cs typeface="+mn-lt"/>
              </a:rPr>
              <a:t>입력, 수정, 조회, 삭제, 각종 오류 발생시 </a:t>
            </a:r>
            <a:r>
              <a:rPr lang="ko-KR" altLang="en-US" noProof="1">
                <a:ea typeface="+mn-lt"/>
                <a:cs typeface="+mn-lt"/>
              </a:rPr>
              <a:t>하위 </a:t>
            </a:r>
            <a:r>
              <a:rPr lang="en-US" altLang="ko-KR" noProof="1">
                <a:ea typeface="+mn-lt"/>
                <a:cs typeface="+mn-lt"/>
              </a:rPr>
              <a:t>textPane</a:t>
            </a:r>
            <a:r>
              <a:rPr lang="ko-KR" noProof="1">
                <a:ea typeface="+mn-lt"/>
                <a:cs typeface="+mn-lt"/>
              </a:rPr>
              <a:t>에 해당 사항 </a:t>
            </a:r>
            <a:r>
              <a:rPr lang="ko-KR" altLang="en-US" noProof="1">
                <a:ea typeface="+mn-lt"/>
                <a:cs typeface="+mn-lt"/>
              </a:rPr>
              <a:t>표기</a:t>
            </a:r>
            <a:endParaRPr lang="ko-KR" altLang="en-US" noProof="1">
              <a:ea typeface="맑은 고딕"/>
            </a:endParaRPr>
          </a:p>
          <a:p>
            <a:endParaRPr lang="ko-KR" altLang="en-US" noProof="1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noProof="1">
                <a:ea typeface="+mn-lt"/>
                <a:cs typeface="+mn-lt"/>
              </a:rPr>
              <a:t>입력된 데이터 수정 시 textpane 초기화가 가능하도록 </a:t>
            </a:r>
            <a:r>
              <a:rPr lang="ko-KR" noProof="1">
                <a:ea typeface="+mn-lt"/>
                <a:cs typeface="+mn-lt"/>
              </a:rPr>
              <a:t>clear</a:t>
            </a:r>
            <a:r>
              <a:rPr lang="ko-KR" altLang="en-US" noProof="1">
                <a:ea typeface="+mn-lt"/>
                <a:cs typeface="+mn-lt"/>
              </a:rPr>
              <a:t> </a:t>
            </a:r>
            <a:r>
              <a:rPr lang="ko-KR" noProof="1">
                <a:ea typeface="+mn-lt"/>
                <a:cs typeface="+mn-lt"/>
              </a:rPr>
              <a:t>버튼</a:t>
            </a:r>
            <a:r>
              <a:rPr lang="en-US" altLang="ko-KR" noProof="1">
                <a:ea typeface="+mn-lt"/>
                <a:cs typeface="+mn-lt"/>
              </a:rPr>
              <a:t>(↺)</a:t>
            </a:r>
            <a:r>
              <a:rPr lang="ko-KR" noProof="1">
                <a:ea typeface="+mn-lt"/>
                <a:cs typeface="+mn-lt"/>
              </a:rPr>
              <a:t> 추가</a:t>
            </a:r>
            <a:endParaRPr lang="ko-KR" noProof="1">
              <a:ea typeface="맑은 고딕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E77F8C06-9515-83E8-1BA7-7F2C9FB9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85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추가 및 변경된 기능 소개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B9EF07F-B4D6-A2F5-4A6A-79D91E0D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96" y="3879054"/>
            <a:ext cx="5072332" cy="2376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15CD1-B3A3-76DD-D347-5106384944C7}"/>
              </a:ext>
            </a:extLst>
          </p:cNvPr>
          <p:cNvSpPr txBox="1"/>
          <p:nvPr/>
        </p:nvSpPr>
        <p:spPr>
          <a:xfrm>
            <a:off x="2064773" y="3551902"/>
            <a:ext cx="20426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&lt;참고 프로그램 </a:t>
            </a:r>
            <a:r>
              <a:rPr lang="ko-KR" altLang="en-US" sz="1200" noProof="1">
                <a:ea typeface="맑은 고딕"/>
              </a:rPr>
              <a:t>폼화면</a:t>
            </a:r>
            <a:r>
              <a:rPr lang="ko-KR" altLang="en-US" sz="1200" dirty="0">
                <a:ea typeface="맑은 고딕"/>
              </a:rPr>
              <a:t>&gt;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95E9F-C6CC-5801-1C4D-92EB786F2207}"/>
              </a:ext>
            </a:extLst>
          </p:cNvPr>
          <p:cNvSpPr txBox="1"/>
          <p:nvPr/>
        </p:nvSpPr>
        <p:spPr>
          <a:xfrm>
            <a:off x="1932389" y="6360767"/>
            <a:ext cx="23165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&lt;회원관리 프로그램 </a:t>
            </a:r>
            <a:r>
              <a:rPr lang="ko-KR" altLang="en-US" sz="1200" noProof="1">
                <a:ea typeface="맑은 고딕"/>
              </a:rPr>
              <a:t>폼화면&gt;</a:t>
            </a:r>
          </a:p>
        </p:txBody>
      </p:sp>
    </p:spTree>
    <p:extLst>
      <p:ext uri="{BB962C8B-B14F-4D97-AF65-F5344CB8AC3E}">
        <p14:creationId xmlns:p14="http://schemas.microsoft.com/office/powerpoint/2010/main" val="36809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B236833-BC11-A97F-054F-49A1317B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회원정보 조회 / 입력</a:t>
            </a:r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97AE972-0896-69E8-B9C5-AF7E1C23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0" y="1969773"/>
            <a:ext cx="5254978" cy="2470123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28FA8BC-F347-297D-01B8-4CB22CD5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03" y="1968106"/>
            <a:ext cx="5340048" cy="2474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DD3D30-607D-4CA1-DAB2-445F7468C79C}"/>
              </a:ext>
            </a:extLst>
          </p:cNvPr>
          <p:cNvSpPr txBox="1"/>
          <p:nvPr/>
        </p:nvSpPr>
        <p:spPr>
          <a:xfrm>
            <a:off x="2149726" y="5036860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1F2328"/>
                </a:solidFill>
                <a:ea typeface="+mn-lt"/>
                <a:cs typeface="+mn-lt"/>
              </a:rPr>
              <a:t>조회버튼을 클릭하여 테이블 창으로 회원정보를 조회</a:t>
            </a:r>
            <a:endParaRPr lang="ko-KR" dirty="0"/>
          </a:p>
          <a:p>
            <a:pPr algn="l"/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3C8DD-7180-3A78-9041-432CED77512B}"/>
              </a:ext>
            </a:extLst>
          </p:cNvPr>
          <p:cNvSpPr txBox="1"/>
          <p:nvPr/>
        </p:nvSpPr>
        <p:spPr>
          <a:xfrm>
            <a:off x="7657897" y="503403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noProof="1">
                <a:solidFill>
                  <a:srgbClr val="1F2328"/>
                </a:solidFill>
                <a:ea typeface="+mn-lt"/>
                <a:cs typeface="+mn-lt"/>
              </a:rPr>
              <a:t>textPane</a:t>
            </a:r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에 회원 정보를 입력한 뒤 입력 버튼을 </a:t>
            </a:r>
            <a:r>
              <a:rPr lang="ko-KR" sz="1200" dirty="0">
                <a:solidFill>
                  <a:srgbClr val="1F2328"/>
                </a:solidFill>
                <a:ea typeface="+mn-lt"/>
                <a:cs typeface="+mn-lt"/>
              </a:rPr>
              <a:t>클릭하여 </a:t>
            </a:r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데이터를 입력</a:t>
            </a:r>
            <a:endParaRPr lang="ko-KR" dirty="0"/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79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5609B-1E94-8AE9-3E11-318C2965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회원정보 수정 / 삭제 /</a:t>
            </a:r>
            <a:r>
              <a:rPr lang="ko-KR" altLang="en-US" dirty="0">
                <a:latin typeface="Malgun Gothic"/>
                <a:ea typeface="Malgun Gothic"/>
              </a:rPr>
              <a:t> 검색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34EF8AE-4A49-B319-3065-4CF58B56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03" y="1832995"/>
            <a:ext cx="4741333" cy="2230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8F184-9357-91D5-7B4D-541081E2B193}"/>
              </a:ext>
            </a:extLst>
          </p:cNvPr>
          <p:cNvSpPr txBox="1"/>
          <p:nvPr/>
        </p:nvSpPr>
        <p:spPr>
          <a:xfrm>
            <a:off x="1328863" y="432525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테이블의 특정 데이터 클릭</a:t>
            </a:r>
            <a:endParaRPr lang="ko-KR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우측 사용자 정보 칸에 전달</a:t>
            </a:r>
            <a:endParaRPr lang="ko-KR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094AC-59F6-B1D2-2498-D1E7E67C4665}"/>
              </a:ext>
            </a:extLst>
          </p:cNvPr>
          <p:cNvSpPr txBox="1"/>
          <p:nvPr/>
        </p:nvSpPr>
        <p:spPr>
          <a:xfrm>
            <a:off x="6423377" y="4331304"/>
            <a:ext cx="236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테이블의 특정 데이터를 클릭해</a:t>
            </a:r>
            <a:endParaRPr lang="ko-K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 해당 데이터를 불러옴</a:t>
            </a:r>
            <a:endParaRPr lang="ko-KR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4BCBA-8FE2-0E5F-BC60-A69EC6C15FEB}"/>
              </a:ext>
            </a:extLst>
          </p:cNvPr>
          <p:cNvSpPr txBox="1"/>
          <p:nvPr/>
        </p:nvSpPr>
        <p:spPr>
          <a:xfrm>
            <a:off x="7615161" y="58085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검색 할 회원의 이름을 입력,</a:t>
            </a:r>
            <a:endParaRPr lang="ko-KR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검색 버튼 클릭하여 특정 회원 조회</a:t>
            </a:r>
            <a:endParaRPr lang="ko-KR" altLang="en-US" sz="1200" dirty="0">
              <a:solidFill>
                <a:srgbClr val="1F2328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626C2-FC14-9BBD-6740-5DFE704D425B}"/>
              </a:ext>
            </a:extLst>
          </p:cNvPr>
          <p:cNvSpPr txBox="1"/>
          <p:nvPr/>
        </p:nvSpPr>
        <p:spPr>
          <a:xfrm>
            <a:off x="3723720" y="432525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전달 된 데이터를 수정한 뒤 </a:t>
            </a:r>
            <a:endParaRPr lang="ko-K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버튼을 클릭하여 수정 </a:t>
            </a:r>
            <a:endParaRPr lang="ko-KR" altLang="en-US" sz="1200" dirty="0">
              <a:solidFill>
                <a:srgbClr val="1F2328"/>
              </a:solidFill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B7BD4-6910-37BA-7C9B-D61DC27E94C5}"/>
              </a:ext>
            </a:extLst>
          </p:cNvPr>
          <p:cNvSpPr txBox="1"/>
          <p:nvPr/>
        </p:nvSpPr>
        <p:spPr>
          <a:xfrm>
            <a:off x="1087362" y="4229301"/>
            <a:ext cx="245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EE1F3-6634-428D-5CB1-4CF936D6934B}"/>
              </a:ext>
            </a:extLst>
          </p:cNvPr>
          <p:cNvSpPr txBox="1"/>
          <p:nvPr/>
        </p:nvSpPr>
        <p:spPr>
          <a:xfrm>
            <a:off x="3482218" y="4240187"/>
            <a:ext cx="245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B8891-04A4-5E48-2D8B-BEBA8A1BC517}"/>
              </a:ext>
            </a:extLst>
          </p:cNvPr>
          <p:cNvSpPr txBox="1"/>
          <p:nvPr/>
        </p:nvSpPr>
        <p:spPr>
          <a:xfrm>
            <a:off x="9025062" y="433130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삭제 버튼을 클릭하여 </a:t>
            </a:r>
            <a:endParaRPr lang="ko-K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sz="1200" dirty="0">
                <a:solidFill>
                  <a:srgbClr val="1F2328"/>
                </a:solidFill>
                <a:ea typeface="+mn-lt"/>
                <a:cs typeface="+mn-lt"/>
              </a:rPr>
              <a:t>선택 된 데이터 삭제 </a:t>
            </a:r>
            <a:endParaRPr lang="ko-KR" dirty="0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1AF1D-8BDE-D938-1E56-6C391302C659}"/>
              </a:ext>
            </a:extLst>
          </p:cNvPr>
          <p:cNvSpPr txBox="1"/>
          <p:nvPr/>
        </p:nvSpPr>
        <p:spPr>
          <a:xfrm>
            <a:off x="8783561" y="4240187"/>
            <a:ext cx="245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DB6ED-C5CE-D23B-AF2D-DE2CB9976A12}"/>
              </a:ext>
            </a:extLst>
          </p:cNvPr>
          <p:cNvSpPr txBox="1"/>
          <p:nvPr/>
        </p:nvSpPr>
        <p:spPr>
          <a:xfrm>
            <a:off x="6181876" y="4229301"/>
            <a:ext cx="245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pic>
        <p:nvPicPr>
          <p:cNvPr id="21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1C5B49DB-7590-ED74-1CE9-EB0E2B06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29" y="5596999"/>
            <a:ext cx="4386942" cy="867373"/>
          </a:xfrm>
          <a:prstGeom prst="rect">
            <a:avLst/>
          </a:prstGeom>
        </p:spPr>
      </p:pic>
      <p:pic>
        <p:nvPicPr>
          <p:cNvPr id="22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CD8E437B-DB6D-EBF9-A530-79FF8FD9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29" y="1828182"/>
            <a:ext cx="4735285" cy="22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C0CAD-564A-1085-DAA3-3BE239B4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03 개발환경</a:t>
            </a:r>
            <a:endParaRPr lang="ko-KR" altLang="en-US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3B151142-E9FB-E3D7-FDB9-D01594BD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3207314"/>
            <a:ext cx="2743200" cy="64465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5DC936ED-A3DC-7364-8341-31073972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266" y="3255950"/>
            <a:ext cx="2743200" cy="691158"/>
          </a:xfrm>
          <a:prstGeom prst="rect">
            <a:avLst/>
          </a:prstGeom>
        </p:spPr>
      </p:pic>
      <p:pic>
        <p:nvPicPr>
          <p:cNvPr id="5" name="그림 7" descr="로고이(가) 표시된 사진&#10;&#10;자동 생성된 설명">
            <a:extLst>
              <a:ext uri="{FF2B5EF4-FFF2-40B4-BE49-F238E27FC236}">
                <a16:creationId xmlns:a16="http://schemas.microsoft.com/office/drawing/2014/main" id="{5FAA42EE-D1D5-049A-9717-784AA5FC0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9" r="524" b="6250"/>
          <a:stretch/>
        </p:blipFill>
        <p:spPr>
          <a:xfrm>
            <a:off x="4738778" y="2745793"/>
            <a:ext cx="2728840" cy="1214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468EC-F0A4-E6C9-25EF-D5B3AC42D3BD}"/>
              </a:ext>
            </a:extLst>
          </p:cNvPr>
          <p:cNvSpPr txBox="1"/>
          <p:nvPr/>
        </p:nvSpPr>
        <p:spPr>
          <a:xfrm>
            <a:off x="1868128" y="4399935"/>
            <a:ext cx="12314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4D5156"/>
                </a:solidFill>
                <a:ea typeface="+mn-lt"/>
                <a:cs typeface="+mn-lt"/>
              </a:rPr>
              <a:t>프로그래밍 도구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CB804-99F3-26FC-DE97-E7147B667639}"/>
              </a:ext>
            </a:extLst>
          </p:cNvPr>
          <p:cNvSpPr txBox="1"/>
          <p:nvPr/>
        </p:nvSpPr>
        <p:spPr>
          <a:xfrm>
            <a:off x="5481482" y="4399934"/>
            <a:ext cx="12314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solidFill>
                  <a:srgbClr val="4D5156"/>
                </a:solidFill>
                <a:ea typeface="+mn-lt"/>
                <a:cs typeface="+mn-lt"/>
              </a:rPr>
              <a:t>프로그래밍</a:t>
            </a:r>
            <a:r>
              <a:rPr lang="ko-KR" altLang="en-US" sz="1100" dirty="0">
                <a:solidFill>
                  <a:srgbClr val="4D5156"/>
                </a:solidFill>
                <a:ea typeface="+mn-lt"/>
                <a:cs typeface="+mn-lt"/>
              </a:rPr>
              <a:t> 언어</a:t>
            </a:r>
            <a:endParaRPr lang="en-US" altLang="ko-KR" sz="1100" dirty="0">
              <a:solidFill>
                <a:srgbClr val="4D5156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C9A0D-8499-6DC7-92EF-9753F1C459DD}"/>
              </a:ext>
            </a:extLst>
          </p:cNvPr>
          <p:cNvSpPr txBox="1"/>
          <p:nvPr/>
        </p:nvSpPr>
        <p:spPr>
          <a:xfrm>
            <a:off x="9242320" y="4399933"/>
            <a:ext cx="12314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solidFill>
                  <a:srgbClr val="4D5156"/>
                </a:solidFill>
                <a:ea typeface="+mn-lt"/>
                <a:cs typeface="+mn-lt"/>
              </a:rPr>
              <a:t>DB 관리 </a:t>
            </a:r>
            <a:r>
              <a:rPr lang="ko-KR" sz="1100" dirty="0">
                <a:solidFill>
                  <a:srgbClr val="4D5156"/>
                </a:solidFill>
                <a:ea typeface="+mn-lt"/>
                <a:cs typeface="+mn-lt"/>
              </a:rPr>
              <a:t>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0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49185-E934-1C11-4595-C8D9FDD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 시연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회원관리시스템 </vt:lpstr>
      <vt:lpstr>목차</vt:lpstr>
      <vt:lpstr>01 프로젝트 개요</vt:lpstr>
      <vt:lpstr>02 프로그램 기능 소개</vt:lpstr>
      <vt:lpstr>추가 및 변경된 기능 소개</vt:lpstr>
      <vt:lpstr>회원정보 조회 / 입력</vt:lpstr>
      <vt:lpstr>회원정보 수정 / 삭제 / 검색</vt:lpstr>
      <vt:lpstr>03 개발환경</vt:lpstr>
      <vt:lpstr>개발 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581</cp:revision>
  <dcterms:created xsi:type="dcterms:W3CDTF">2023-06-11T05:15:45Z</dcterms:created>
  <dcterms:modified xsi:type="dcterms:W3CDTF">2023-06-11T17:15:43Z</dcterms:modified>
</cp:coreProperties>
</file>