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3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351" r:id="rId5"/>
    <p:sldId id="352" r:id="rId6"/>
    <p:sldId id="332" r:id="rId7"/>
    <p:sldId id="333" r:id="rId8"/>
    <p:sldId id="334" r:id="rId9"/>
    <p:sldId id="336" r:id="rId10"/>
    <p:sldId id="335" r:id="rId11"/>
    <p:sldId id="337" r:id="rId12"/>
    <p:sldId id="338" r:id="rId13"/>
    <p:sldId id="353" r:id="rId14"/>
    <p:sldId id="339" r:id="rId15"/>
    <p:sldId id="281" r:id="rId16"/>
    <p:sldId id="323" r:id="rId17"/>
    <p:sldId id="324" r:id="rId18"/>
    <p:sldId id="341" r:id="rId19"/>
    <p:sldId id="342" r:id="rId20"/>
    <p:sldId id="343" r:id="rId21"/>
    <p:sldId id="344" r:id="rId22"/>
    <p:sldId id="345" r:id="rId23"/>
    <p:sldId id="328" r:id="rId24"/>
    <p:sldId id="346" r:id="rId25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45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  <p15:guide id="4" orient="horz" pos="761" userDrawn="1">
          <p15:clr>
            <a:srgbClr val="A4A3A4"/>
          </p15:clr>
        </p15:guide>
        <p15:guide id="6" orient="horz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邓 琮弋" initials="邓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6243"/>
    <a:srgbClr val="963A89"/>
    <a:srgbClr val="BA7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1" autoAdjust="0"/>
    <p:restoredTop sz="86626" autoAdjust="0"/>
  </p:normalViewPr>
  <p:slideViewPr>
    <p:cSldViewPr snapToGrid="0" showGuides="1">
      <p:cViewPr>
        <p:scale>
          <a:sx n="50" d="100"/>
          <a:sy n="50" d="100"/>
        </p:scale>
        <p:origin x="1248" y="188"/>
      </p:cViewPr>
      <p:guideLst>
        <p:guide pos="445"/>
        <p:guide pos="7265"/>
        <p:guide orient="horz" pos="624"/>
        <p:guide orient="horz" pos="761"/>
        <p:guide orient="horz"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34.xml"/><Relationship Id="rId31" Type="http://schemas.openxmlformats.org/officeDocument/2006/relationships/customXml" Target="../customXml/item1.xml"/><Relationship Id="rId30" Type="http://schemas.openxmlformats.org/officeDocument/2006/relationships/customXmlProps" Target="../customXml/itemProps33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346C-DBD4-4BA1-8637-CDB635003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74009-AEDF-4DF7-A8D4-9E989DC056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303E-9509-43EB-82BC-E8081B9B319F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644281" y="-127000"/>
            <a:ext cx="6863362" cy="6858000"/>
          </a:xfrm>
          <a:custGeom>
            <a:avLst/>
            <a:gdLst>
              <a:gd name="connsiteX0" fmla="*/ 0 w 6863362"/>
              <a:gd name="connsiteY0" fmla="*/ 0 h 6858000"/>
              <a:gd name="connsiteX1" fmla="*/ 6863362 w 6863362"/>
              <a:gd name="connsiteY1" fmla="*/ 0 h 6858000"/>
              <a:gd name="connsiteX2" fmla="*/ 6863362 w 6863362"/>
              <a:gd name="connsiteY2" fmla="*/ 6858000 h 6858000"/>
              <a:gd name="connsiteX3" fmla="*/ 2644281 w 6863362"/>
              <a:gd name="connsiteY3" fmla="*/ 6858000 h 6858000"/>
              <a:gd name="connsiteX4" fmla="*/ 2644281 w 6863362"/>
              <a:gd name="connsiteY4" fmla="*/ 127000 h 6858000"/>
              <a:gd name="connsiteX5" fmla="*/ 0 w 6863362"/>
              <a:gd name="connsiteY5" fmla="*/ 127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3362" h="6858000">
                <a:moveTo>
                  <a:pt x="0" y="0"/>
                </a:moveTo>
                <a:lnTo>
                  <a:pt x="6863362" y="0"/>
                </a:lnTo>
                <a:lnTo>
                  <a:pt x="6863362" y="6858000"/>
                </a:lnTo>
                <a:lnTo>
                  <a:pt x="2644281" y="6858000"/>
                </a:lnTo>
                <a:lnTo>
                  <a:pt x="2644281" y="127000"/>
                </a:lnTo>
                <a:lnTo>
                  <a:pt x="0" y="127000"/>
                </a:lnTo>
                <a:close/>
              </a:path>
            </a:pathLst>
          </a:custGeom>
        </p:spPr>
      </p:pic>
      <p:sp>
        <p:nvSpPr>
          <p:cNvPr id="22" name="任意多边形: 形状 21"/>
          <p:cNvSpPr/>
          <p:nvPr userDrawn="1"/>
        </p:nvSpPr>
        <p:spPr>
          <a:xfrm>
            <a:off x="0" y="0"/>
            <a:ext cx="4203700" cy="6858000"/>
          </a:xfrm>
          <a:custGeom>
            <a:avLst/>
            <a:gdLst>
              <a:gd name="connsiteX0" fmla="*/ 0 w 4255840"/>
              <a:gd name="connsiteY0" fmla="*/ 0 h 6858000"/>
              <a:gd name="connsiteX1" fmla="*/ 4255840 w 4255840"/>
              <a:gd name="connsiteY1" fmla="*/ 0 h 6858000"/>
              <a:gd name="connsiteX2" fmla="*/ 4255840 w 4255840"/>
              <a:gd name="connsiteY2" fmla="*/ 6858000 h 6858000"/>
              <a:gd name="connsiteX3" fmla="*/ 0 w 42558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5840" h="6858000">
                <a:moveTo>
                  <a:pt x="0" y="0"/>
                </a:moveTo>
                <a:lnTo>
                  <a:pt x="4255840" y="0"/>
                </a:lnTo>
                <a:lnTo>
                  <a:pt x="42558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rcRect l="16120" r="9557"/>
          <a:stretch>
            <a:fillRect/>
          </a:stretch>
        </p:blipFill>
        <p:spPr>
          <a:xfrm>
            <a:off x="0" y="2051499"/>
            <a:ext cx="12192000" cy="4304851"/>
          </a:xfrm>
          <a:custGeom>
            <a:avLst/>
            <a:gdLst>
              <a:gd name="connsiteX0" fmla="*/ 0 w 12192000"/>
              <a:gd name="connsiteY0" fmla="*/ 0 h 4304851"/>
              <a:gd name="connsiteX1" fmla="*/ 12192000 w 12192000"/>
              <a:gd name="connsiteY1" fmla="*/ 0 h 4304851"/>
              <a:gd name="connsiteX2" fmla="*/ 12192000 w 12192000"/>
              <a:gd name="connsiteY2" fmla="*/ 4304851 h 4304851"/>
              <a:gd name="connsiteX3" fmla="*/ 0 w 12192000"/>
              <a:gd name="connsiteY3" fmla="*/ 4304851 h 43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304851">
                <a:moveTo>
                  <a:pt x="0" y="0"/>
                </a:moveTo>
                <a:lnTo>
                  <a:pt x="12192000" y="0"/>
                </a:lnTo>
                <a:lnTo>
                  <a:pt x="12192000" y="4304851"/>
                </a:lnTo>
                <a:lnTo>
                  <a:pt x="0" y="4304851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7"/>
          <p:cNvSpPr/>
          <p:nvPr userDrawn="1"/>
        </p:nvSpPr>
        <p:spPr bwMode="auto">
          <a:xfrm>
            <a:off x="3216200" y="1717642"/>
            <a:ext cx="2644168" cy="2580313"/>
          </a:xfrm>
          <a:custGeom>
            <a:avLst/>
            <a:gdLst>
              <a:gd name="T0" fmla="*/ 701 w 1716"/>
              <a:gd name="T1" fmla="*/ 48 h 1673"/>
              <a:gd name="T2" fmla="*/ 316 w 1716"/>
              <a:gd name="T3" fmla="*/ 234 h 1673"/>
              <a:gd name="T4" fmla="*/ 120 w 1716"/>
              <a:gd name="T5" fmla="*/ 479 h 1673"/>
              <a:gd name="T6" fmla="*/ 25 w 1716"/>
              <a:gd name="T7" fmla="*/ 896 h 1673"/>
              <a:gd name="T8" fmla="*/ 95 w 1716"/>
              <a:gd name="T9" fmla="*/ 1202 h 1673"/>
              <a:gd name="T10" fmla="*/ 361 w 1716"/>
              <a:gd name="T11" fmla="*/ 1537 h 1673"/>
              <a:gd name="T12" fmla="*/ 644 w 1716"/>
              <a:gd name="T13" fmla="*/ 1673 h 1673"/>
              <a:gd name="T14" fmla="*/ 1072 w 1716"/>
              <a:gd name="T15" fmla="*/ 1673 h 1673"/>
              <a:gd name="T16" fmla="*/ 1355 w 1716"/>
              <a:gd name="T17" fmla="*/ 1537 h 1673"/>
              <a:gd name="T18" fmla="*/ 1621 w 1716"/>
              <a:gd name="T19" fmla="*/ 1202 h 1673"/>
              <a:gd name="T20" fmla="*/ 1691 w 1716"/>
              <a:gd name="T21" fmla="*/ 896 h 1673"/>
              <a:gd name="T22" fmla="*/ 1596 w 1716"/>
              <a:gd name="T23" fmla="*/ 479 h 1673"/>
              <a:gd name="T24" fmla="*/ 1400 w 1716"/>
              <a:gd name="T25" fmla="*/ 234 h 1673"/>
              <a:gd name="T26" fmla="*/ 1015 w 1716"/>
              <a:gd name="T27" fmla="*/ 48 h 1673"/>
              <a:gd name="T28" fmla="*/ 701 w 1716"/>
              <a:gd name="T29" fmla="*/ 48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16" h="1673">
                <a:moveTo>
                  <a:pt x="701" y="48"/>
                </a:moveTo>
                <a:cubicBezTo>
                  <a:pt x="316" y="234"/>
                  <a:pt x="316" y="234"/>
                  <a:pt x="316" y="234"/>
                </a:cubicBezTo>
                <a:cubicBezTo>
                  <a:pt x="216" y="281"/>
                  <a:pt x="144" y="372"/>
                  <a:pt x="120" y="479"/>
                </a:cubicBezTo>
                <a:cubicBezTo>
                  <a:pt x="25" y="896"/>
                  <a:pt x="25" y="896"/>
                  <a:pt x="25" y="896"/>
                </a:cubicBezTo>
                <a:cubicBezTo>
                  <a:pt x="0" y="1004"/>
                  <a:pt x="26" y="1116"/>
                  <a:pt x="95" y="1202"/>
                </a:cubicBezTo>
                <a:cubicBezTo>
                  <a:pt x="361" y="1537"/>
                  <a:pt x="361" y="1537"/>
                  <a:pt x="361" y="1537"/>
                </a:cubicBezTo>
                <a:cubicBezTo>
                  <a:pt x="430" y="1623"/>
                  <a:pt x="534" y="1673"/>
                  <a:pt x="644" y="1673"/>
                </a:cubicBezTo>
                <a:cubicBezTo>
                  <a:pt x="1072" y="1673"/>
                  <a:pt x="1072" y="1673"/>
                  <a:pt x="1072" y="1673"/>
                </a:cubicBezTo>
                <a:cubicBezTo>
                  <a:pt x="1182" y="1673"/>
                  <a:pt x="1286" y="1623"/>
                  <a:pt x="1355" y="1537"/>
                </a:cubicBezTo>
                <a:cubicBezTo>
                  <a:pt x="1621" y="1202"/>
                  <a:pt x="1621" y="1202"/>
                  <a:pt x="1621" y="1202"/>
                </a:cubicBezTo>
                <a:cubicBezTo>
                  <a:pt x="1690" y="1116"/>
                  <a:pt x="1716" y="1004"/>
                  <a:pt x="1691" y="896"/>
                </a:cubicBezTo>
                <a:cubicBezTo>
                  <a:pt x="1596" y="479"/>
                  <a:pt x="1596" y="479"/>
                  <a:pt x="1596" y="479"/>
                </a:cubicBezTo>
                <a:cubicBezTo>
                  <a:pt x="1572" y="372"/>
                  <a:pt x="1500" y="281"/>
                  <a:pt x="1400" y="234"/>
                </a:cubicBezTo>
                <a:cubicBezTo>
                  <a:pt x="1015" y="48"/>
                  <a:pt x="1015" y="48"/>
                  <a:pt x="1015" y="48"/>
                </a:cubicBezTo>
                <a:cubicBezTo>
                  <a:pt x="916" y="0"/>
                  <a:pt x="800" y="0"/>
                  <a:pt x="701" y="48"/>
                </a:cubicBezTo>
                <a:close/>
              </a:path>
            </a:pathLst>
          </a:custGeom>
          <a:solidFill>
            <a:schemeClr val="accent1"/>
          </a:solidFill>
          <a:ln w="1111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5" name="Freeform 17"/>
          <p:cNvSpPr/>
          <p:nvPr userDrawn="1"/>
        </p:nvSpPr>
        <p:spPr bwMode="auto">
          <a:xfrm>
            <a:off x="6378832" y="1717642"/>
            <a:ext cx="2644168" cy="2580313"/>
          </a:xfrm>
          <a:custGeom>
            <a:avLst/>
            <a:gdLst>
              <a:gd name="T0" fmla="*/ 701 w 1716"/>
              <a:gd name="T1" fmla="*/ 48 h 1673"/>
              <a:gd name="T2" fmla="*/ 316 w 1716"/>
              <a:gd name="T3" fmla="*/ 234 h 1673"/>
              <a:gd name="T4" fmla="*/ 120 w 1716"/>
              <a:gd name="T5" fmla="*/ 479 h 1673"/>
              <a:gd name="T6" fmla="*/ 25 w 1716"/>
              <a:gd name="T7" fmla="*/ 896 h 1673"/>
              <a:gd name="T8" fmla="*/ 95 w 1716"/>
              <a:gd name="T9" fmla="*/ 1202 h 1673"/>
              <a:gd name="T10" fmla="*/ 361 w 1716"/>
              <a:gd name="T11" fmla="*/ 1537 h 1673"/>
              <a:gd name="T12" fmla="*/ 644 w 1716"/>
              <a:gd name="T13" fmla="*/ 1673 h 1673"/>
              <a:gd name="T14" fmla="*/ 1072 w 1716"/>
              <a:gd name="T15" fmla="*/ 1673 h 1673"/>
              <a:gd name="T16" fmla="*/ 1355 w 1716"/>
              <a:gd name="T17" fmla="*/ 1537 h 1673"/>
              <a:gd name="T18" fmla="*/ 1621 w 1716"/>
              <a:gd name="T19" fmla="*/ 1202 h 1673"/>
              <a:gd name="T20" fmla="*/ 1691 w 1716"/>
              <a:gd name="T21" fmla="*/ 896 h 1673"/>
              <a:gd name="T22" fmla="*/ 1596 w 1716"/>
              <a:gd name="T23" fmla="*/ 479 h 1673"/>
              <a:gd name="T24" fmla="*/ 1400 w 1716"/>
              <a:gd name="T25" fmla="*/ 234 h 1673"/>
              <a:gd name="T26" fmla="*/ 1015 w 1716"/>
              <a:gd name="T27" fmla="*/ 48 h 1673"/>
              <a:gd name="T28" fmla="*/ 701 w 1716"/>
              <a:gd name="T29" fmla="*/ 48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16" h="1673">
                <a:moveTo>
                  <a:pt x="701" y="48"/>
                </a:moveTo>
                <a:cubicBezTo>
                  <a:pt x="316" y="234"/>
                  <a:pt x="316" y="234"/>
                  <a:pt x="316" y="234"/>
                </a:cubicBezTo>
                <a:cubicBezTo>
                  <a:pt x="216" y="281"/>
                  <a:pt x="144" y="372"/>
                  <a:pt x="120" y="479"/>
                </a:cubicBezTo>
                <a:cubicBezTo>
                  <a:pt x="25" y="896"/>
                  <a:pt x="25" y="896"/>
                  <a:pt x="25" y="896"/>
                </a:cubicBezTo>
                <a:cubicBezTo>
                  <a:pt x="0" y="1004"/>
                  <a:pt x="26" y="1116"/>
                  <a:pt x="95" y="1202"/>
                </a:cubicBezTo>
                <a:cubicBezTo>
                  <a:pt x="361" y="1537"/>
                  <a:pt x="361" y="1537"/>
                  <a:pt x="361" y="1537"/>
                </a:cubicBezTo>
                <a:cubicBezTo>
                  <a:pt x="430" y="1623"/>
                  <a:pt x="534" y="1673"/>
                  <a:pt x="644" y="1673"/>
                </a:cubicBezTo>
                <a:cubicBezTo>
                  <a:pt x="1072" y="1673"/>
                  <a:pt x="1072" y="1673"/>
                  <a:pt x="1072" y="1673"/>
                </a:cubicBezTo>
                <a:cubicBezTo>
                  <a:pt x="1182" y="1673"/>
                  <a:pt x="1286" y="1623"/>
                  <a:pt x="1355" y="1537"/>
                </a:cubicBezTo>
                <a:cubicBezTo>
                  <a:pt x="1621" y="1202"/>
                  <a:pt x="1621" y="1202"/>
                  <a:pt x="1621" y="1202"/>
                </a:cubicBezTo>
                <a:cubicBezTo>
                  <a:pt x="1690" y="1116"/>
                  <a:pt x="1716" y="1004"/>
                  <a:pt x="1691" y="896"/>
                </a:cubicBezTo>
                <a:cubicBezTo>
                  <a:pt x="1596" y="479"/>
                  <a:pt x="1596" y="479"/>
                  <a:pt x="1596" y="479"/>
                </a:cubicBezTo>
                <a:cubicBezTo>
                  <a:pt x="1572" y="372"/>
                  <a:pt x="1500" y="281"/>
                  <a:pt x="1400" y="234"/>
                </a:cubicBezTo>
                <a:cubicBezTo>
                  <a:pt x="1015" y="48"/>
                  <a:pt x="1015" y="48"/>
                  <a:pt x="1015" y="48"/>
                </a:cubicBezTo>
                <a:cubicBezTo>
                  <a:pt x="916" y="0"/>
                  <a:pt x="800" y="0"/>
                  <a:pt x="701" y="48"/>
                </a:cubicBezTo>
                <a:close/>
              </a:path>
            </a:pathLst>
          </a:custGeom>
          <a:solidFill>
            <a:schemeClr val="accent1"/>
          </a:solidFill>
          <a:ln w="1111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6" name="Freeform 17"/>
          <p:cNvSpPr/>
          <p:nvPr userDrawn="1"/>
        </p:nvSpPr>
        <p:spPr bwMode="auto">
          <a:xfrm>
            <a:off x="9541465" y="1717642"/>
            <a:ext cx="2644168" cy="2580313"/>
          </a:xfrm>
          <a:custGeom>
            <a:avLst/>
            <a:gdLst>
              <a:gd name="T0" fmla="*/ 701 w 1716"/>
              <a:gd name="T1" fmla="*/ 48 h 1673"/>
              <a:gd name="T2" fmla="*/ 316 w 1716"/>
              <a:gd name="T3" fmla="*/ 234 h 1673"/>
              <a:gd name="T4" fmla="*/ 120 w 1716"/>
              <a:gd name="T5" fmla="*/ 479 h 1673"/>
              <a:gd name="T6" fmla="*/ 25 w 1716"/>
              <a:gd name="T7" fmla="*/ 896 h 1673"/>
              <a:gd name="T8" fmla="*/ 95 w 1716"/>
              <a:gd name="T9" fmla="*/ 1202 h 1673"/>
              <a:gd name="T10" fmla="*/ 361 w 1716"/>
              <a:gd name="T11" fmla="*/ 1537 h 1673"/>
              <a:gd name="T12" fmla="*/ 644 w 1716"/>
              <a:gd name="T13" fmla="*/ 1673 h 1673"/>
              <a:gd name="T14" fmla="*/ 1072 w 1716"/>
              <a:gd name="T15" fmla="*/ 1673 h 1673"/>
              <a:gd name="T16" fmla="*/ 1355 w 1716"/>
              <a:gd name="T17" fmla="*/ 1537 h 1673"/>
              <a:gd name="T18" fmla="*/ 1621 w 1716"/>
              <a:gd name="T19" fmla="*/ 1202 h 1673"/>
              <a:gd name="T20" fmla="*/ 1691 w 1716"/>
              <a:gd name="T21" fmla="*/ 896 h 1673"/>
              <a:gd name="T22" fmla="*/ 1596 w 1716"/>
              <a:gd name="T23" fmla="*/ 479 h 1673"/>
              <a:gd name="T24" fmla="*/ 1400 w 1716"/>
              <a:gd name="T25" fmla="*/ 234 h 1673"/>
              <a:gd name="T26" fmla="*/ 1015 w 1716"/>
              <a:gd name="T27" fmla="*/ 48 h 1673"/>
              <a:gd name="T28" fmla="*/ 701 w 1716"/>
              <a:gd name="T29" fmla="*/ 48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16" h="1673">
                <a:moveTo>
                  <a:pt x="701" y="48"/>
                </a:moveTo>
                <a:cubicBezTo>
                  <a:pt x="316" y="234"/>
                  <a:pt x="316" y="234"/>
                  <a:pt x="316" y="234"/>
                </a:cubicBezTo>
                <a:cubicBezTo>
                  <a:pt x="216" y="281"/>
                  <a:pt x="144" y="372"/>
                  <a:pt x="120" y="479"/>
                </a:cubicBezTo>
                <a:cubicBezTo>
                  <a:pt x="25" y="896"/>
                  <a:pt x="25" y="896"/>
                  <a:pt x="25" y="896"/>
                </a:cubicBezTo>
                <a:cubicBezTo>
                  <a:pt x="0" y="1004"/>
                  <a:pt x="26" y="1116"/>
                  <a:pt x="95" y="1202"/>
                </a:cubicBezTo>
                <a:cubicBezTo>
                  <a:pt x="361" y="1537"/>
                  <a:pt x="361" y="1537"/>
                  <a:pt x="361" y="1537"/>
                </a:cubicBezTo>
                <a:cubicBezTo>
                  <a:pt x="430" y="1623"/>
                  <a:pt x="534" y="1673"/>
                  <a:pt x="644" y="1673"/>
                </a:cubicBezTo>
                <a:cubicBezTo>
                  <a:pt x="1072" y="1673"/>
                  <a:pt x="1072" y="1673"/>
                  <a:pt x="1072" y="1673"/>
                </a:cubicBezTo>
                <a:cubicBezTo>
                  <a:pt x="1182" y="1673"/>
                  <a:pt x="1286" y="1623"/>
                  <a:pt x="1355" y="1537"/>
                </a:cubicBezTo>
                <a:cubicBezTo>
                  <a:pt x="1621" y="1202"/>
                  <a:pt x="1621" y="1202"/>
                  <a:pt x="1621" y="1202"/>
                </a:cubicBezTo>
                <a:cubicBezTo>
                  <a:pt x="1690" y="1116"/>
                  <a:pt x="1716" y="1004"/>
                  <a:pt x="1691" y="896"/>
                </a:cubicBezTo>
                <a:cubicBezTo>
                  <a:pt x="1596" y="479"/>
                  <a:pt x="1596" y="479"/>
                  <a:pt x="1596" y="479"/>
                </a:cubicBezTo>
                <a:cubicBezTo>
                  <a:pt x="1572" y="372"/>
                  <a:pt x="1500" y="281"/>
                  <a:pt x="1400" y="234"/>
                </a:cubicBezTo>
                <a:cubicBezTo>
                  <a:pt x="1015" y="48"/>
                  <a:pt x="1015" y="48"/>
                  <a:pt x="1015" y="48"/>
                </a:cubicBezTo>
                <a:cubicBezTo>
                  <a:pt x="916" y="0"/>
                  <a:pt x="800" y="0"/>
                  <a:pt x="701" y="48"/>
                </a:cubicBezTo>
                <a:close/>
              </a:path>
            </a:pathLst>
          </a:custGeom>
          <a:solidFill>
            <a:schemeClr val="accent1"/>
          </a:solidFill>
          <a:ln w="1111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/>
          <a:srcRect l="929" b="6418"/>
          <a:stretch>
            <a:fillRect/>
          </a:stretch>
        </p:blipFill>
        <p:spPr>
          <a:xfrm>
            <a:off x="0" y="5677445"/>
            <a:ext cx="12192000" cy="1353869"/>
          </a:xfrm>
          <a:custGeom>
            <a:avLst/>
            <a:gdLst>
              <a:gd name="connsiteX0" fmla="*/ 0 w 12192000"/>
              <a:gd name="connsiteY0" fmla="*/ 0 h 1353869"/>
              <a:gd name="connsiteX1" fmla="*/ 12192000 w 12192000"/>
              <a:gd name="connsiteY1" fmla="*/ 0 h 1353869"/>
              <a:gd name="connsiteX2" fmla="*/ 12192000 w 12192000"/>
              <a:gd name="connsiteY2" fmla="*/ 1353869 h 1353869"/>
              <a:gd name="connsiteX3" fmla="*/ 0 w 12192000"/>
              <a:gd name="connsiteY3" fmla="*/ 1353869 h 13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53869">
                <a:moveTo>
                  <a:pt x="0" y="0"/>
                </a:moveTo>
                <a:lnTo>
                  <a:pt x="12192000" y="0"/>
                </a:lnTo>
                <a:lnTo>
                  <a:pt x="12192000" y="1353869"/>
                </a:lnTo>
                <a:lnTo>
                  <a:pt x="0" y="1353869"/>
                </a:lnTo>
                <a:close/>
              </a:path>
            </a:pathLst>
          </a:custGeom>
        </p:spPr>
      </p:pic>
      <p:sp>
        <p:nvSpPr>
          <p:cNvPr id="14" name="Freeform 17"/>
          <p:cNvSpPr/>
          <p:nvPr userDrawn="1"/>
        </p:nvSpPr>
        <p:spPr bwMode="auto">
          <a:xfrm>
            <a:off x="53568" y="1717642"/>
            <a:ext cx="2644168" cy="2580313"/>
          </a:xfrm>
          <a:custGeom>
            <a:avLst/>
            <a:gdLst>
              <a:gd name="T0" fmla="*/ 701 w 1716"/>
              <a:gd name="T1" fmla="*/ 48 h 1673"/>
              <a:gd name="T2" fmla="*/ 316 w 1716"/>
              <a:gd name="T3" fmla="*/ 234 h 1673"/>
              <a:gd name="T4" fmla="*/ 120 w 1716"/>
              <a:gd name="T5" fmla="*/ 479 h 1673"/>
              <a:gd name="T6" fmla="*/ 25 w 1716"/>
              <a:gd name="T7" fmla="*/ 896 h 1673"/>
              <a:gd name="T8" fmla="*/ 95 w 1716"/>
              <a:gd name="T9" fmla="*/ 1202 h 1673"/>
              <a:gd name="T10" fmla="*/ 361 w 1716"/>
              <a:gd name="T11" fmla="*/ 1537 h 1673"/>
              <a:gd name="T12" fmla="*/ 644 w 1716"/>
              <a:gd name="T13" fmla="*/ 1673 h 1673"/>
              <a:gd name="T14" fmla="*/ 1072 w 1716"/>
              <a:gd name="T15" fmla="*/ 1673 h 1673"/>
              <a:gd name="T16" fmla="*/ 1355 w 1716"/>
              <a:gd name="T17" fmla="*/ 1537 h 1673"/>
              <a:gd name="T18" fmla="*/ 1621 w 1716"/>
              <a:gd name="T19" fmla="*/ 1202 h 1673"/>
              <a:gd name="T20" fmla="*/ 1691 w 1716"/>
              <a:gd name="T21" fmla="*/ 896 h 1673"/>
              <a:gd name="T22" fmla="*/ 1596 w 1716"/>
              <a:gd name="T23" fmla="*/ 479 h 1673"/>
              <a:gd name="T24" fmla="*/ 1400 w 1716"/>
              <a:gd name="T25" fmla="*/ 234 h 1673"/>
              <a:gd name="T26" fmla="*/ 1015 w 1716"/>
              <a:gd name="T27" fmla="*/ 48 h 1673"/>
              <a:gd name="T28" fmla="*/ 701 w 1716"/>
              <a:gd name="T29" fmla="*/ 48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16" h="1673">
                <a:moveTo>
                  <a:pt x="701" y="48"/>
                </a:moveTo>
                <a:cubicBezTo>
                  <a:pt x="316" y="234"/>
                  <a:pt x="316" y="234"/>
                  <a:pt x="316" y="234"/>
                </a:cubicBezTo>
                <a:cubicBezTo>
                  <a:pt x="216" y="281"/>
                  <a:pt x="144" y="372"/>
                  <a:pt x="120" y="479"/>
                </a:cubicBezTo>
                <a:cubicBezTo>
                  <a:pt x="25" y="896"/>
                  <a:pt x="25" y="896"/>
                  <a:pt x="25" y="896"/>
                </a:cubicBezTo>
                <a:cubicBezTo>
                  <a:pt x="0" y="1004"/>
                  <a:pt x="26" y="1116"/>
                  <a:pt x="95" y="1202"/>
                </a:cubicBezTo>
                <a:cubicBezTo>
                  <a:pt x="361" y="1537"/>
                  <a:pt x="361" y="1537"/>
                  <a:pt x="361" y="1537"/>
                </a:cubicBezTo>
                <a:cubicBezTo>
                  <a:pt x="430" y="1623"/>
                  <a:pt x="534" y="1673"/>
                  <a:pt x="644" y="1673"/>
                </a:cubicBezTo>
                <a:cubicBezTo>
                  <a:pt x="1072" y="1673"/>
                  <a:pt x="1072" y="1673"/>
                  <a:pt x="1072" y="1673"/>
                </a:cubicBezTo>
                <a:cubicBezTo>
                  <a:pt x="1182" y="1673"/>
                  <a:pt x="1286" y="1623"/>
                  <a:pt x="1355" y="1537"/>
                </a:cubicBezTo>
                <a:cubicBezTo>
                  <a:pt x="1621" y="1202"/>
                  <a:pt x="1621" y="1202"/>
                  <a:pt x="1621" y="1202"/>
                </a:cubicBezTo>
                <a:cubicBezTo>
                  <a:pt x="1690" y="1116"/>
                  <a:pt x="1716" y="1004"/>
                  <a:pt x="1691" y="896"/>
                </a:cubicBezTo>
                <a:cubicBezTo>
                  <a:pt x="1596" y="479"/>
                  <a:pt x="1596" y="479"/>
                  <a:pt x="1596" y="479"/>
                </a:cubicBezTo>
                <a:cubicBezTo>
                  <a:pt x="1572" y="372"/>
                  <a:pt x="1500" y="281"/>
                  <a:pt x="1400" y="234"/>
                </a:cubicBezTo>
                <a:cubicBezTo>
                  <a:pt x="1015" y="48"/>
                  <a:pt x="1015" y="48"/>
                  <a:pt x="1015" y="48"/>
                </a:cubicBezTo>
                <a:cubicBezTo>
                  <a:pt x="916" y="0"/>
                  <a:pt x="800" y="0"/>
                  <a:pt x="701" y="48"/>
                </a:cubicBezTo>
                <a:close/>
              </a:path>
            </a:pathLst>
          </a:custGeom>
          <a:solidFill>
            <a:schemeClr val="accent1"/>
          </a:solidFill>
          <a:ln w="1111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9677400" y="6550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79400" y="277246"/>
            <a:ext cx="469900" cy="46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-6333" y="1717643"/>
            <a:ext cx="2614575" cy="2580312"/>
          </a:xfrm>
          <a:custGeom>
            <a:avLst/>
            <a:gdLst>
              <a:gd name="connsiteX0" fmla="*/ 1691920 w 3383840"/>
              <a:gd name="connsiteY0" fmla="*/ 0 h 3339496"/>
              <a:gd name="connsiteX1" fmla="*/ 2007280 w 3383840"/>
              <a:gd name="connsiteY1" fmla="*/ 72379 h 3339496"/>
              <a:gd name="connsiteX2" fmla="*/ 2780614 w 3383840"/>
              <a:gd name="connsiteY2" fmla="*/ 446338 h 3339496"/>
              <a:gd name="connsiteX3" fmla="*/ 3174312 w 3383840"/>
              <a:gd name="connsiteY3" fmla="*/ 938919 h 3339496"/>
              <a:gd name="connsiteX4" fmla="*/ 3365135 w 3383840"/>
              <a:gd name="connsiteY4" fmla="*/ 1777311 h 3339496"/>
              <a:gd name="connsiteX5" fmla="*/ 3224528 w 3383840"/>
              <a:gd name="connsiteY5" fmla="*/ 2392535 h 3339496"/>
              <a:gd name="connsiteX6" fmla="*/ 2690225 w 3383840"/>
              <a:gd name="connsiteY6" fmla="*/ 3066064 h 3339496"/>
              <a:gd name="connsiteX7" fmla="*/ 2121774 w 3383840"/>
              <a:gd name="connsiteY7" fmla="*/ 3339496 h 3339496"/>
              <a:gd name="connsiteX8" fmla="*/ 1262067 w 3383840"/>
              <a:gd name="connsiteY8" fmla="*/ 3339496 h 3339496"/>
              <a:gd name="connsiteX9" fmla="*/ 693616 w 3383840"/>
              <a:gd name="connsiteY9" fmla="*/ 3066064 h 3339496"/>
              <a:gd name="connsiteX10" fmla="*/ 159312 w 3383840"/>
              <a:gd name="connsiteY10" fmla="*/ 2392535 h 3339496"/>
              <a:gd name="connsiteX11" fmla="*/ 18706 w 3383840"/>
              <a:gd name="connsiteY11" fmla="*/ 1777311 h 3339496"/>
              <a:gd name="connsiteX12" fmla="*/ 209528 w 3383840"/>
              <a:gd name="connsiteY12" fmla="*/ 938919 h 3339496"/>
              <a:gd name="connsiteX13" fmla="*/ 603226 w 3383840"/>
              <a:gd name="connsiteY13" fmla="*/ 446338 h 3339496"/>
              <a:gd name="connsiteX14" fmla="*/ 1376560 w 3383840"/>
              <a:gd name="connsiteY14" fmla="*/ 72379 h 3339496"/>
              <a:gd name="connsiteX15" fmla="*/ 1691920 w 3383840"/>
              <a:gd name="connsiteY15" fmla="*/ 0 h 33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83840" h="3339496">
                <a:moveTo>
                  <a:pt x="1691920" y="0"/>
                </a:moveTo>
                <a:cubicBezTo>
                  <a:pt x="1799886" y="0"/>
                  <a:pt x="1907851" y="24126"/>
                  <a:pt x="2007280" y="72379"/>
                </a:cubicBezTo>
                <a:cubicBezTo>
                  <a:pt x="2007280" y="72379"/>
                  <a:pt x="2007280" y="72379"/>
                  <a:pt x="2780614" y="446338"/>
                </a:cubicBezTo>
                <a:cubicBezTo>
                  <a:pt x="2981480" y="540833"/>
                  <a:pt x="3126104" y="723792"/>
                  <a:pt x="3174312" y="938919"/>
                </a:cubicBezTo>
                <a:cubicBezTo>
                  <a:pt x="3174312" y="938919"/>
                  <a:pt x="3174312" y="938919"/>
                  <a:pt x="3365135" y="1777311"/>
                </a:cubicBezTo>
                <a:cubicBezTo>
                  <a:pt x="3415351" y="1994449"/>
                  <a:pt x="3363126" y="2219629"/>
                  <a:pt x="3224528" y="2392535"/>
                </a:cubicBezTo>
                <a:cubicBezTo>
                  <a:pt x="3224528" y="2392535"/>
                  <a:pt x="3224528" y="2392535"/>
                  <a:pt x="2690225" y="3066064"/>
                </a:cubicBezTo>
                <a:cubicBezTo>
                  <a:pt x="2551627" y="3238969"/>
                  <a:pt x="2342726" y="3339496"/>
                  <a:pt x="2121774" y="3339496"/>
                </a:cubicBezTo>
                <a:cubicBezTo>
                  <a:pt x="2121774" y="3339496"/>
                  <a:pt x="2121774" y="3339496"/>
                  <a:pt x="1262067" y="3339496"/>
                </a:cubicBezTo>
                <a:cubicBezTo>
                  <a:pt x="1041114" y="3339496"/>
                  <a:pt x="832213" y="3238969"/>
                  <a:pt x="693616" y="3066064"/>
                </a:cubicBezTo>
                <a:cubicBezTo>
                  <a:pt x="693616" y="3066064"/>
                  <a:pt x="693616" y="3066064"/>
                  <a:pt x="159312" y="2392535"/>
                </a:cubicBezTo>
                <a:cubicBezTo>
                  <a:pt x="20714" y="2219629"/>
                  <a:pt x="-31511" y="1994449"/>
                  <a:pt x="18706" y="1777311"/>
                </a:cubicBezTo>
                <a:cubicBezTo>
                  <a:pt x="18706" y="1777311"/>
                  <a:pt x="18706" y="1777311"/>
                  <a:pt x="209528" y="938919"/>
                </a:cubicBezTo>
                <a:cubicBezTo>
                  <a:pt x="257736" y="723792"/>
                  <a:pt x="402360" y="540833"/>
                  <a:pt x="603226" y="446338"/>
                </a:cubicBezTo>
                <a:cubicBezTo>
                  <a:pt x="603226" y="446338"/>
                  <a:pt x="603226" y="446338"/>
                  <a:pt x="1376560" y="72379"/>
                </a:cubicBezTo>
                <a:cubicBezTo>
                  <a:pt x="1475989" y="24126"/>
                  <a:pt x="1583955" y="0"/>
                  <a:pt x="1691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120904" y="1717643"/>
            <a:ext cx="2614575" cy="2580312"/>
          </a:xfrm>
          <a:custGeom>
            <a:avLst/>
            <a:gdLst>
              <a:gd name="connsiteX0" fmla="*/ 1691920 w 3383840"/>
              <a:gd name="connsiteY0" fmla="*/ 0 h 3339496"/>
              <a:gd name="connsiteX1" fmla="*/ 2007280 w 3383840"/>
              <a:gd name="connsiteY1" fmla="*/ 72379 h 3339496"/>
              <a:gd name="connsiteX2" fmla="*/ 2780614 w 3383840"/>
              <a:gd name="connsiteY2" fmla="*/ 446338 h 3339496"/>
              <a:gd name="connsiteX3" fmla="*/ 3174312 w 3383840"/>
              <a:gd name="connsiteY3" fmla="*/ 938919 h 3339496"/>
              <a:gd name="connsiteX4" fmla="*/ 3365135 w 3383840"/>
              <a:gd name="connsiteY4" fmla="*/ 1777311 h 3339496"/>
              <a:gd name="connsiteX5" fmla="*/ 3224528 w 3383840"/>
              <a:gd name="connsiteY5" fmla="*/ 2392535 h 3339496"/>
              <a:gd name="connsiteX6" fmla="*/ 2690225 w 3383840"/>
              <a:gd name="connsiteY6" fmla="*/ 3066064 h 3339496"/>
              <a:gd name="connsiteX7" fmla="*/ 2121774 w 3383840"/>
              <a:gd name="connsiteY7" fmla="*/ 3339496 h 3339496"/>
              <a:gd name="connsiteX8" fmla="*/ 1262067 w 3383840"/>
              <a:gd name="connsiteY8" fmla="*/ 3339496 h 3339496"/>
              <a:gd name="connsiteX9" fmla="*/ 693616 w 3383840"/>
              <a:gd name="connsiteY9" fmla="*/ 3066064 h 3339496"/>
              <a:gd name="connsiteX10" fmla="*/ 159312 w 3383840"/>
              <a:gd name="connsiteY10" fmla="*/ 2392535 h 3339496"/>
              <a:gd name="connsiteX11" fmla="*/ 18706 w 3383840"/>
              <a:gd name="connsiteY11" fmla="*/ 1777311 h 3339496"/>
              <a:gd name="connsiteX12" fmla="*/ 209528 w 3383840"/>
              <a:gd name="connsiteY12" fmla="*/ 938919 h 3339496"/>
              <a:gd name="connsiteX13" fmla="*/ 603226 w 3383840"/>
              <a:gd name="connsiteY13" fmla="*/ 446338 h 3339496"/>
              <a:gd name="connsiteX14" fmla="*/ 1376560 w 3383840"/>
              <a:gd name="connsiteY14" fmla="*/ 72379 h 3339496"/>
              <a:gd name="connsiteX15" fmla="*/ 1691920 w 3383840"/>
              <a:gd name="connsiteY15" fmla="*/ 0 h 33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83840" h="3339496">
                <a:moveTo>
                  <a:pt x="1691920" y="0"/>
                </a:moveTo>
                <a:cubicBezTo>
                  <a:pt x="1799886" y="0"/>
                  <a:pt x="1907851" y="24126"/>
                  <a:pt x="2007280" y="72379"/>
                </a:cubicBezTo>
                <a:cubicBezTo>
                  <a:pt x="2007280" y="72379"/>
                  <a:pt x="2007280" y="72379"/>
                  <a:pt x="2780614" y="446338"/>
                </a:cubicBezTo>
                <a:cubicBezTo>
                  <a:pt x="2981480" y="540833"/>
                  <a:pt x="3126104" y="723792"/>
                  <a:pt x="3174312" y="938919"/>
                </a:cubicBezTo>
                <a:cubicBezTo>
                  <a:pt x="3174312" y="938919"/>
                  <a:pt x="3174312" y="938919"/>
                  <a:pt x="3365135" y="1777311"/>
                </a:cubicBezTo>
                <a:cubicBezTo>
                  <a:pt x="3415351" y="1994449"/>
                  <a:pt x="3363126" y="2219629"/>
                  <a:pt x="3224528" y="2392535"/>
                </a:cubicBezTo>
                <a:cubicBezTo>
                  <a:pt x="3224528" y="2392535"/>
                  <a:pt x="3224528" y="2392535"/>
                  <a:pt x="2690225" y="3066064"/>
                </a:cubicBezTo>
                <a:cubicBezTo>
                  <a:pt x="2551627" y="3238969"/>
                  <a:pt x="2342726" y="3339496"/>
                  <a:pt x="2121774" y="3339496"/>
                </a:cubicBezTo>
                <a:cubicBezTo>
                  <a:pt x="2121774" y="3339496"/>
                  <a:pt x="2121774" y="3339496"/>
                  <a:pt x="1262067" y="3339496"/>
                </a:cubicBezTo>
                <a:cubicBezTo>
                  <a:pt x="1041114" y="3339496"/>
                  <a:pt x="832213" y="3238969"/>
                  <a:pt x="693616" y="3066064"/>
                </a:cubicBezTo>
                <a:cubicBezTo>
                  <a:pt x="693616" y="3066064"/>
                  <a:pt x="693616" y="3066064"/>
                  <a:pt x="159312" y="2392535"/>
                </a:cubicBezTo>
                <a:cubicBezTo>
                  <a:pt x="20714" y="2219629"/>
                  <a:pt x="-31511" y="1994449"/>
                  <a:pt x="18706" y="1777311"/>
                </a:cubicBezTo>
                <a:cubicBezTo>
                  <a:pt x="18706" y="1777311"/>
                  <a:pt x="18706" y="1777311"/>
                  <a:pt x="209528" y="938919"/>
                </a:cubicBezTo>
                <a:cubicBezTo>
                  <a:pt x="257736" y="723792"/>
                  <a:pt x="402360" y="540833"/>
                  <a:pt x="603226" y="446338"/>
                </a:cubicBezTo>
                <a:cubicBezTo>
                  <a:pt x="603226" y="446338"/>
                  <a:pt x="603226" y="446338"/>
                  <a:pt x="1376560" y="72379"/>
                </a:cubicBezTo>
                <a:cubicBezTo>
                  <a:pt x="1475989" y="24126"/>
                  <a:pt x="1583955" y="0"/>
                  <a:pt x="1691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248140" y="1717643"/>
            <a:ext cx="2614575" cy="2580312"/>
          </a:xfrm>
          <a:custGeom>
            <a:avLst/>
            <a:gdLst>
              <a:gd name="connsiteX0" fmla="*/ 1691920 w 3383840"/>
              <a:gd name="connsiteY0" fmla="*/ 0 h 3339496"/>
              <a:gd name="connsiteX1" fmla="*/ 2007280 w 3383840"/>
              <a:gd name="connsiteY1" fmla="*/ 72379 h 3339496"/>
              <a:gd name="connsiteX2" fmla="*/ 2780614 w 3383840"/>
              <a:gd name="connsiteY2" fmla="*/ 446338 h 3339496"/>
              <a:gd name="connsiteX3" fmla="*/ 3174312 w 3383840"/>
              <a:gd name="connsiteY3" fmla="*/ 938919 h 3339496"/>
              <a:gd name="connsiteX4" fmla="*/ 3365135 w 3383840"/>
              <a:gd name="connsiteY4" fmla="*/ 1777311 h 3339496"/>
              <a:gd name="connsiteX5" fmla="*/ 3224528 w 3383840"/>
              <a:gd name="connsiteY5" fmla="*/ 2392535 h 3339496"/>
              <a:gd name="connsiteX6" fmla="*/ 2690225 w 3383840"/>
              <a:gd name="connsiteY6" fmla="*/ 3066064 h 3339496"/>
              <a:gd name="connsiteX7" fmla="*/ 2121774 w 3383840"/>
              <a:gd name="connsiteY7" fmla="*/ 3339496 h 3339496"/>
              <a:gd name="connsiteX8" fmla="*/ 1262067 w 3383840"/>
              <a:gd name="connsiteY8" fmla="*/ 3339496 h 3339496"/>
              <a:gd name="connsiteX9" fmla="*/ 693616 w 3383840"/>
              <a:gd name="connsiteY9" fmla="*/ 3066064 h 3339496"/>
              <a:gd name="connsiteX10" fmla="*/ 159312 w 3383840"/>
              <a:gd name="connsiteY10" fmla="*/ 2392535 h 3339496"/>
              <a:gd name="connsiteX11" fmla="*/ 18706 w 3383840"/>
              <a:gd name="connsiteY11" fmla="*/ 1777311 h 3339496"/>
              <a:gd name="connsiteX12" fmla="*/ 209528 w 3383840"/>
              <a:gd name="connsiteY12" fmla="*/ 938919 h 3339496"/>
              <a:gd name="connsiteX13" fmla="*/ 603226 w 3383840"/>
              <a:gd name="connsiteY13" fmla="*/ 446338 h 3339496"/>
              <a:gd name="connsiteX14" fmla="*/ 1376560 w 3383840"/>
              <a:gd name="connsiteY14" fmla="*/ 72379 h 3339496"/>
              <a:gd name="connsiteX15" fmla="*/ 1691920 w 3383840"/>
              <a:gd name="connsiteY15" fmla="*/ 0 h 33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83840" h="3339496">
                <a:moveTo>
                  <a:pt x="1691920" y="0"/>
                </a:moveTo>
                <a:cubicBezTo>
                  <a:pt x="1799886" y="0"/>
                  <a:pt x="1907851" y="24126"/>
                  <a:pt x="2007280" y="72379"/>
                </a:cubicBezTo>
                <a:cubicBezTo>
                  <a:pt x="2007280" y="72379"/>
                  <a:pt x="2007280" y="72379"/>
                  <a:pt x="2780614" y="446338"/>
                </a:cubicBezTo>
                <a:cubicBezTo>
                  <a:pt x="2981480" y="540833"/>
                  <a:pt x="3126104" y="723792"/>
                  <a:pt x="3174312" y="938919"/>
                </a:cubicBezTo>
                <a:cubicBezTo>
                  <a:pt x="3174312" y="938919"/>
                  <a:pt x="3174312" y="938919"/>
                  <a:pt x="3365135" y="1777311"/>
                </a:cubicBezTo>
                <a:cubicBezTo>
                  <a:pt x="3415351" y="1994449"/>
                  <a:pt x="3363126" y="2219629"/>
                  <a:pt x="3224528" y="2392535"/>
                </a:cubicBezTo>
                <a:cubicBezTo>
                  <a:pt x="3224528" y="2392535"/>
                  <a:pt x="3224528" y="2392535"/>
                  <a:pt x="2690225" y="3066064"/>
                </a:cubicBezTo>
                <a:cubicBezTo>
                  <a:pt x="2551627" y="3238969"/>
                  <a:pt x="2342726" y="3339496"/>
                  <a:pt x="2121774" y="3339496"/>
                </a:cubicBezTo>
                <a:cubicBezTo>
                  <a:pt x="2121774" y="3339496"/>
                  <a:pt x="2121774" y="3339496"/>
                  <a:pt x="1262067" y="3339496"/>
                </a:cubicBezTo>
                <a:cubicBezTo>
                  <a:pt x="1041114" y="3339496"/>
                  <a:pt x="832213" y="3238969"/>
                  <a:pt x="693616" y="3066064"/>
                </a:cubicBezTo>
                <a:cubicBezTo>
                  <a:pt x="693616" y="3066064"/>
                  <a:pt x="693616" y="3066064"/>
                  <a:pt x="159312" y="2392535"/>
                </a:cubicBezTo>
                <a:cubicBezTo>
                  <a:pt x="20714" y="2219629"/>
                  <a:pt x="-31511" y="1994449"/>
                  <a:pt x="18706" y="1777311"/>
                </a:cubicBezTo>
                <a:cubicBezTo>
                  <a:pt x="18706" y="1777311"/>
                  <a:pt x="18706" y="1777311"/>
                  <a:pt x="209528" y="938919"/>
                </a:cubicBezTo>
                <a:cubicBezTo>
                  <a:pt x="257736" y="723792"/>
                  <a:pt x="402360" y="540833"/>
                  <a:pt x="603226" y="446338"/>
                </a:cubicBezTo>
                <a:cubicBezTo>
                  <a:pt x="603226" y="446338"/>
                  <a:pt x="603226" y="446338"/>
                  <a:pt x="1376560" y="72379"/>
                </a:cubicBezTo>
                <a:cubicBezTo>
                  <a:pt x="1475989" y="24126"/>
                  <a:pt x="1583955" y="0"/>
                  <a:pt x="1691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9375377" y="1717643"/>
            <a:ext cx="2614575" cy="2580312"/>
          </a:xfrm>
          <a:custGeom>
            <a:avLst/>
            <a:gdLst>
              <a:gd name="connsiteX0" fmla="*/ 1691920 w 3383840"/>
              <a:gd name="connsiteY0" fmla="*/ 0 h 3339496"/>
              <a:gd name="connsiteX1" fmla="*/ 2007280 w 3383840"/>
              <a:gd name="connsiteY1" fmla="*/ 72379 h 3339496"/>
              <a:gd name="connsiteX2" fmla="*/ 2780614 w 3383840"/>
              <a:gd name="connsiteY2" fmla="*/ 446338 h 3339496"/>
              <a:gd name="connsiteX3" fmla="*/ 3174312 w 3383840"/>
              <a:gd name="connsiteY3" fmla="*/ 938919 h 3339496"/>
              <a:gd name="connsiteX4" fmla="*/ 3365135 w 3383840"/>
              <a:gd name="connsiteY4" fmla="*/ 1777311 h 3339496"/>
              <a:gd name="connsiteX5" fmla="*/ 3224528 w 3383840"/>
              <a:gd name="connsiteY5" fmla="*/ 2392535 h 3339496"/>
              <a:gd name="connsiteX6" fmla="*/ 2690225 w 3383840"/>
              <a:gd name="connsiteY6" fmla="*/ 3066064 h 3339496"/>
              <a:gd name="connsiteX7" fmla="*/ 2121774 w 3383840"/>
              <a:gd name="connsiteY7" fmla="*/ 3339496 h 3339496"/>
              <a:gd name="connsiteX8" fmla="*/ 1262067 w 3383840"/>
              <a:gd name="connsiteY8" fmla="*/ 3339496 h 3339496"/>
              <a:gd name="connsiteX9" fmla="*/ 693616 w 3383840"/>
              <a:gd name="connsiteY9" fmla="*/ 3066064 h 3339496"/>
              <a:gd name="connsiteX10" fmla="*/ 159312 w 3383840"/>
              <a:gd name="connsiteY10" fmla="*/ 2392535 h 3339496"/>
              <a:gd name="connsiteX11" fmla="*/ 18706 w 3383840"/>
              <a:gd name="connsiteY11" fmla="*/ 1777311 h 3339496"/>
              <a:gd name="connsiteX12" fmla="*/ 209528 w 3383840"/>
              <a:gd name="connsiteY12" fmla="*/ 938919 h 3339496"/>
              <a:gd name="connsiteX13" fmla="*/ 603226 w 3383840"/>
              <a:gd name="connsiteY13" fmla="*/ 446338 h 3339496"/>
              <a:gd name="connsiteX14" fmla="*/ 1376560 w 3383840"/>
              <a:gd name="connsiteY14" fmla="*/ 72379 h 3339496"/>
              <a:gd name="connsiteX15" fmla="*/ 1691920 w 3383840"/>
              <a:gd name="connsiteY15" fmla="*/ 0 h 33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83840" h="3339496">
                <a:moveTo>
                  <a:pt x="1691920" y="0"/>
                </a:moveTo>
                <a:cubicBezTo>
                  <a:pt x="1799886" y="0"/>
                  <a:pt x="1907851" y="24126"/>
                  <a:pt x="2007280" y="72379"/>
                </a:cubicBezTo>
                <a:cubicBezTo>
                  <a:pt x="2007280" y="72379"/>
                  <a:pt x="2007280" y="72379"/>
                  <a:pt x="2780614" y="446338"/>
                </a:cubicBezTo>
                <a:cubicBezTo>
                  <a:pt x="2981480" y="540833"/>
                  <a:pt x="3126104" y="723792"/>
                  <a:pt x="3174312" y="938919"/>
                </a:cubicBezTo>
                <a:cubicBezTo>
                  <a:pt x="3174312" y="938919"/>
                  <a:pt x="3174312" y="938919"/>
                  <a:pt x="3365135" y="1777311"/>
                </a:cubicBezTo>
                <a:cubicBezTo>
                  <a:pt x="3415351" y="1994449"/>
                  <a:pt x="3363126" y="2219629"/>
                  <a:pt x="3224528" y="2392535"/>
                </a:cubicBezTo>
                <a:cubicBezTo>
                  <a:pt x="3224528" y="2392535"/>
                  <a:pt x="3224528" y="2392535"/>
                  <a:pt x="2690225" y="3066064"/>
                </a:cubicBezTo>
                <a:cubicBezTo>
                  <a:pt x="2551627" y="3238969"/>
                  <a:pt x="2342726" y="3339496"/>
                  <a:pt x="2121774" y="3339496"/>
                </a:cubicBezTo>
                <a:cubicBezTo>
                  <a:pt x="2121774" y="3339496"/>
                  <a:pt x="2121774" y="3339496"/>
                  <a:pt x="1262067" y="3339496"/>
                </a:cubicBezTo>
                <a:cubicBezTo>
                  <a:pt x="1041114" y="3339496"/>
                  <a:pt x="832213" y="3238969"/>
                  <a:pt x="693616" y="3066064"/>
                </a:cubicBezTo>
                <a:cubicBezTo>
                  <a:pt x="693616" y="3066064"/>
                  <a:pt x="693616" y="3066064"/>
                  <a:pt x="159312" y="2392535"/>
                </a:cubicBezTo>
                <a:cubicBezTo>
                  <a:pt x="20714" y="2219629"/>
                  <a:pt x="-31511" y="1994449"/>
                  <a:pt x="18706" y="1777311"/>
                </a:cubicBezTo>
                <a:cubicBezTo>
                  <a:pt x="18706" y="1777311"/>
                  <a:pt x="18706" y="1777311"/>
                  <a:pt x="209528" y="938919"/>
                </a:cubicBezTo>
                <a:cubicBezTo>
                  <a:pt x="257736" y="723792"/>
                  <a:pt x="402360" y="540833"/>
                  <a:pt x="603226" y="446338"/>
                </a:cubicBezTo>
                <a:cubicBezTo>
                  <a:pt x="603226" y="446338"/>
                  <a:pt x="603226" y="446338"/>
                  <a:pt x="1376560" y="72379"/>
                </a:cubicBezTo>
                <a:cubicBezTo>
                  <a:pt x="1475989" y="24126"/>
                  <a:pt x="1583955" y="0"/>
                  <a:pt x="1691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rcRect l="929" b="6418"/>
          <a:stretch>
            <a:fillRect/>
          </a:stretch>
        </p:blipFill>
        <p:spPr>
          <a:xfrm>
            <a:off x="0" y="5677445"/>
            <a:ext cx="12192000" cy="1353869"/>
          </a:xfrm>
          <a:custGeom>
            <a:avLst/>
            <a:gdLst>
              <a:gd name="connsiteX0" fmla="*/ 0 w 12192000"/>
              <a:gd name="connsiteY0" fmla="*/ 0 h 1353869"/>
              <a:gd name="connsiteX1" fmla="*/ 12192000 w 12192000"/>
              <a:gd name="connsiteY1" fmla="*/ 0 h 1353869"/>
              <a:gd name="connsiteX2" fmla="*/ 12192000 w 12192000"/>
              <a:gd name="connsiteY2" fmla="*/ 1353869 h 1353869"/>
              <a:gd name="connsiteX3" fmla="*/ 0 w 12192000"/>
              <a:gd name="connsiteY3" fmla="*/ 1353869 h 13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53869">
                <a:moveTo>
                  <a:pt x="0" y="0"/>
                </a:moveTo>
                <a:lnTo>
                  <a:pt x="12192000" y="0"/>
                </a:lnTo>
                <a:lnTo>
                  <a:pt x="12192000" y="1353869"/>
                </a:lnTo>
                <a:lnTo>
                  <a:pt x="0" y="1353869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9677400" y="6550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79400" y="277246"/>
            <a:ext cx="469900" cy="46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包含 监视器, 电子产品, 室内, 就坐&#10;&#10;自动生成的说明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22" y="449217"/>
            <a:ext cx="2871578" cy="5959565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003800" y="1130300"/>
            <a:ext cx="2578100" cy="45974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95459" y="351347"/>
            <a:ext cx="6155304" cy="6155304"/>
            <a:chOff x="3195459" y="351347"/>
            <a:chExt cx="6155304" cy="6155304"/>
          </a:xfrm>
        </p:grpSpPr>
        <p:sp>
          <p:nvSpPr>
            <p:cNvPr id="4" name="椭圆 3"/>
            <p:cNvSpPr/>
            <p:nvPr userDrawn="1"/>
          </p:nvSpPr>
          <p:spPr>
            <a:xfrm>
              <a:off x="3415611" y="531996"/>
              <a:ext cx="5715000" cy="5715000"/>
            </a:xfrm>
            <a:prstGeom prst="ellipse">
              <a:avLst/>
            </a:prstGeom>
            <a:noFill/>
            <a:ln w="57150">
              <a:solidFill>
                <a:schemeClr val="accent1">
                  <a:shade val="50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/>
          </p:nvSpPr>
          <p:spPr>
            <a:xfrm>
              <a:off x="3195459" y="351347"/>
              <a:ext cx="6155304" cy="6155304"/>
            </a:xfrm>
            <a:prstGeom prst="ellipse">
              <a:avLst/>
            </a:prstGeom>
            <a:noFill/>
            <a:ln w="57150">
              <a:solidFill>
                <a:schemeClr val="accent1">
                  <a:shade val="50000"/>
                  <a:alpha val="1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245243" y="-1417133"/>
            <a:ext cx="9613257" cy="9613257"/>
            <a:chOff x="3195459" y="351347"/>
            <a:chExt cx="6155304" cy="6155304"/>
          </a:xfrm>
        </p:grpSpPr>
        <p:sp>
          <p:nvSpPr>
            <p:cNvPr id="16" name="椭圆 15"/>
            <p:cNvSpPr/>
            <p:nvPr userDrawn="1"/>
          </p:nvSpPr>
          <p:spPr>
            <a:xfrm>
              <a:off x="3415611" y="531996"/>
              <a:ext cx="5715000" cy="5715000"/>
            </a:xfrm>
            <a:prstGeom prst="ellipse">
              <a:avLst/>
            </a:prstGeom>
            <a:noFill/>
            <a:ln w="57150">
              <a:solidFill>
                <a:schemeClr val="accent1">
                  <a:shade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195459" y="351347"/>
              <a:ext cx="6155304" cy="6155304"/>
            </a:xfrm>
            <a:prstGeom prst="ellipse">
              <a:avLst/>
            </a:prstGeom>
            <a:noFill/>
            <a:ln w="57150">
              <a:solidFill>
                <a:schemeClr val="accent1">
                  <a:shade val="50000"/>
                  <a:alpha val="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rcRect l="929" b="6418"/>
          <a:stretch>
            <a:fillRect/>
          </a:stretch>
        </p:blipFill>
        <p:spPr>
          <a:xfrm>
            <a:off x="0" y="5677445"/>
            <a:ext cx="12192000" cy="1353869"/>
          </a:xfrm>
          <a:custGeom>
            <a:avLst/>
            <a:gdLst>
              <a:gd name="connsiteX0" fmla="*/ 0 w 12192000"/>
              <a:gd name="connsiteY0" fmla="*/ 0 h 1353869"/>
              <a:gd name="connsiteX1" fmla="*/ 12192000 w 12192000"/>
              <a:gd name="connsiteY1" fmla="*/ 0 h 1353869"/>
              <a:gd name="connsiteX2" fmla="*/ 12192000 w 12192000"/>
              <a:gd name="connsiteY2" fmla="*/ 1353869 h 1353869"/>
              <a:gd name="connsiteX3" fmla="*/ 0 w 12192000"/>
              <a:gd name="connsiteY3" fmla="*/ 1353869 h 13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53869">
                <a:moveTo>
                  <a:pt x="0" y="0"/>
                </a:moveTo>
                <a:lnTo>
                  <a:pt x="12192000" y="0"/>
                </a:lnTo>
                <a:lnTo>
                  <a:pt x="12192000" y="1353869"/>
                </a:lnTo>
                <a:lnTo>
                  <a:pt x="0" y="1353869"/>
                </a:lnTo>
                <a:close/>
              </a:path>
            </a:pathLst>
          </a:custGeom>
        </p:spPr>
      </p:pic>
      <p:grpSp>
        <p:nvGrpSpPr>
          <p:cNvPr id="12" name="组合 11"/>
          <p:cNvGrpSpPr/>
          <p:nvPr userDrawn="1"/>
        </p:nvGrpSpPr>
        <p:grpSpPr>
          <a:xfrm>
            <a:off x="3195459" y="351347"/>
            <a:ext cx="6155304" cy="6155304"/>
            <a:chOff x="3195459" y="351347"/>
            <a:chExt cx="6155304" cy="6155304"/>
          </a:xfrm>
        </p:grpSpPr>
        <p:sp>
          <p:nvSpPr>
            <p:cNvPr id="13" name="椭圆 12"/>
            <p:cNvSpPr/>
            <p:nvPr userDrawn="1"/>
          </p:nvSpPr>
          <p:spPr>
            <a:xfrm>
              <a:off x="3415611" y="531996"/>
              <a:ext cx="5715000" cy="5715000"/>
            </a:xfrm>
            <a:prstGeom prst="ellipse">
              <a:avLst/>
            </a:prstGeom>
            <a:noFill/>
            <a:ln w="57150">
              <a:solidFill>
                <a:schemeClr val="accent1">
                  <a:shade val="50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3195459" y="351347"/>
              <a:ext cx="6155304" cy="6155304"/>
            </a:xfrm>
            <a:prstGeom prst="ellipse">
              <a:avLst/>
            </a:prstGeom>
            <a:noFill/>
            <a:ln w="57150">
              <a:solidFill>
                <a:schemeClr val="accent1">
                  <a:shade val="50000"/>
                  <a:alpha val="1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245243" y="-1417133"/>
            <a:ext cx="9613257" cy="9613257"/>
            <a:chOff x="3195459" y="351347"/>
            <a:chExt cx="6155304" cy="6155304"/>
          </a:xfrm>
        </p:grpSpPr>
        <p:sp>
          <p:nvSpPr>
            <p:cNvPr id="17" name="椭圆 16"/>
            <p:cNvSpPr/>
            <p:nvPr userDrawn="1"/>
          </p:nvSpPr>
          <p:spPr>
            <a:xfrm>
              <a:off x="3415611" y="531996"/>
              <a:ext cx="5715000" cy="5715000"/>
            </a:xfrm>
            <a:prstGeom prst="ellipse">
              <a:avLst/>
            </a:prstGeom>
            <a:noFill/>
            <a:ln w="57150">
              <a:solidFill>
                <a:schemeClr val="accent1">
                  <a:shade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3195459" y="351347"/>
              <a:ext cx="6155304" cy="6155304"/>
            </a:xfrm>
            <a:prstGeom prst="ellipse">
              <a:avLst/>
            </a:prstGeom>
            <a:noFill/>
            <a:ln w="57150">
              <a:solidFill>
                <a:schemeClr val="accent1">
                  <a:shade val="50000"/>
                  <a:alpha val="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9677400" y="6550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79400" y="277246"/>
            <a:ext cx="469900" cy="46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44" y="747146"/>
            <a:ext cx="6544112" cy="6134100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3454400" y="1485900"/>
            <a:ext cx="5422900" cy="304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0A4-4E3B-4F56-8FDD-F1EB4BDF678E}" type="datetime2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5DDA-53DD-4495-A1F6-B439BDA050E0}" type="datetime2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06B-CFB8-465D-A34A-AC76AB192DCE}" type="datetime2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A2B-D617-4E97-B74E-572C8892BBDF}" type="datetime2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1933-39CF-414B-8F3E-1FA80C540CBD}" type="datetime2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35B4-13DE-41D0-989F-92F8B73463C4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A381-2652-4789-B703-8168BBF1FDD9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rcRect l="929" b="6418"/>
          <a:stretch>
            <a:fillRect/>
          </a:stretch>
        </p:blipFill>
        <p:spPr>
          <a:xfrm>
            <a:off x="0" y="5677445"/>
            <a:ext cx="12192000" cy="1353869"/>
          </a:xfrm>
          <a:custGeom>
            <a:avLst/>
            <a:gdLst>
              <a:gd name="connsiteX0" fmla="*/ 0 w 12192000"/>
              <a:gd name="connsiteY0" fmla="*/ 0 h 1353869"/>
              <a:gd name="connsiteX1" fmla="*/ 12192000 w 12192000"/>
              <a:gd name="connsiteY1" fmla="*/ 0 h 1353869"/>
              <a:gd name="connsiteX2" fmla="*/ 12192000 w 12192000"/>
              <a:gd name="connsiteY2" fmla="*/ 1353869 h 1353869"/>
              <a:gd name="connsiteX3" fmla="*/ 0 w 12192000"/>
              <a:gd name="connsiteY3" fmla="*/ 1353869 h 13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53869">
                <a:moveTo>
                  <a:pt x="0" y="0"/>
                </a:moveTo>
                <a:lnTo>
                  <a:pt x="12192000" y="0"/>
                </a:lnTo>
                <a:lnTo>
                  <a:pt x="12192000" y="1353869"/>
                </a:lnTo>
                <a:lnTo>
                  <a:pt x="0" y="1353869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  <p:sp>
        <p:nvSpPr>
          <p:cNvPr id="14" name="椭圆 13"/>
          <p:cNvSpPr/>
          <p:nvPr userDrawn="1"/>
        </p:nvSpPr>
        <p:spPr>
          <a:xfrm>
            <a:off x="279400" y="277246"/>
            <a:ext cx="469900" cy="46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677400" y="6550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B164-2FFE-4AE3-99C1-50E603FC7A8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1949450"/>
            <a:ext cx="12192000" cy="2959100"/>
          </a:xfrm>
          <a:custGeom>
            <a:avLst/>
            <a:gdLst>
              <a:gd name="connsiteX0" fmla="*/ 11512367 w 12192000"/>
              <a:gd name="connsiteY0" fmla="*/ 0 h 2959100"/>
              <a:gd name="connsiteX1" fmla="*/ 12192000 w 12192000"/>
              <a:gd name="connsiteY1" fmla="*/ 0 h 2959100"/>
              <a:gd name="connsiteX2" fmla="*/ 12192000 w 12192000"/>
              <a:gd name="connsiteY2" fmla="*/ 2959100 h 2959100"/>
              <a:gd name="connsiteX3" fmla="*/ 10694916 w 12192000"/>
              <a:gd name="connsiteY3" fmla="*/ 2959100 h 2959100"/>
              <a:gd name="connsiteX4" fmla="*/ 0 w 12192000"/>
              <a:gd name="connsiteY4" fmla="*/ 0 h 2959100"/>
              <a:gd name="connsiteX5" fmla="*/ 4632159 w 12192000"/>
              <a:gd name="connsiteY5" fmla="*/ 0 h 2959100"/>
              <a:gd name="connsiteX6" fmla="*/ 3814707 w 12192000"/>
              <a:gd name="connsiteY6" fmla="*/ 2959100 h 2959100"/>
              <a:gd name="connsiteX7" fmla="*/ 0 w 12192000"/>
              <a:gd name="connsiteY7" fmla="*/ 29591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959100">
                <a:moveTo>
                  <a:pt x="11512367" y="0"/>
                </a:moveTo>
                <a:lnTo>
                  <a:pt x="12192000" y="0"/>
                </a:lnTo>
                <a:lnTo>
                  <a:pt x="12192000" y="2959100"/>
                </a:lnTo>
                <a:lnTo>
                  <a:pt x="10694916" y="2959100"/>
                </a:lnTo>
                <a:close/>
                <a:moveTo>
                  <a:pt x="0" y="0"/>
                </a:moveTo>
                <a:lnTo>
                  <a:pt x="4632159" y="0"/>
                </a:lnTo>
                <a:lnTo>
                  <a:pt x="3814707" y="2959100"/>
                </a:lnTo>
                <a:lnTo>
                  <a:pt x="0" y="2959100"/>
                </a:lnTo>
                <a:close/>
              </a:path>
            </a:pathLst>
          </a:cu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8" y="2335819"/>
            <a:ext cx="2186361" cy="2186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/>
          <a:srcRect l="929" b="6418"/>
          <a:stretch>
            <a:fillRect/>
          </a:stretch>
        </p:blipFill>
        <p:spPr>
          <a:xfrm>
            <a:off x="0" y="5677445"/>
            <a:ext cx="12192000" cy="1353869"/>
          </a:xfrm>
          <a:custGeom>
            <a:avLst/>
            <a:gdLst>
              <a:gd name="connsiteX0" fmla="*/ 0 w 12192000"/>
              <a:gd name="connsiteY0" fmla="*/ 0 h 1353869"/>
              <a:gd name="connsiteX1" fmla="*/ 12192000 w 12192000"/>
              <a:gd name="connsiteY1" fmla="*/ 0 h 1353869"/>
              <a:gd name="connsiteX2" fmla="*/ 12192000 w 12192000"/>
              <a:gd name="connsiteY2" fmla="*/ 1353869 h 1353869"/>
              <a:gd name="connsiteX3" fmla="*/ 0 w 12192000"/>
              <a:gd name="connsiteY3" fmla="*/ 1353869 h 13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53869">
                <a:moveTo>
                  <a:pt x="0" y="0"/>
                </a:moveTo>
                <a:lnTo>
                  <a:pt x="12192000" y="0"/>
                </a:lnTo>
                <a:lnTo>
                  <a:pt x="12192000" y="1353869"/>
                </a:lnTo>
                <a:lnTo>
                  <a:pt x="0" y="1353869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9677400" y="6550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79400" y="277246"/>
            <a:ext cx="469900" cy="46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 userDrawn="1"/>
        </p:nvSpPr>
        <p:spPr>
          <a:xfrm>
            <a:off x="0" y="2514600"/>
            <a:ext cx="12192000" cy="1905000"/>
          </a:xfrm>
          <a:prstGeom prst="rightArrow">
            <a:avLst/>
          </a:prstGeom>
          <a:gradFill>
            <a:gsLst>
              <a:gs pos="1000">
                <a:schemeClr val="bg1">
                  <a:alpha val="59000"/>
                </a:schemeClr>
              </a:gs>
              <a:gs pos="100000">
                <a:schemeClr val="accent1">
                  <a:alpha val="4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95400" y="1524000"/>
            <a:ext cx="2819400" cy="4114800"/>
            <a:chOff x="1282700" y="1536700"/>
            <a:chExt cx="3429000" cy="4305300"/>
          </a:xfrm>
        </p:grpSpPr>
        <p:sp>
          <p:nvSpPr>
            <p:cNvPr id="18" name="任意多边形: 形状 17"/>
            <p:cNvSpPr/>
            <p:nvPr/>
          </p:nvSpPr>
          <p:spPr>
            <a:xfrm>
              <a:off x="1282700" y="1536700"/>
              <a:ext cx="3429000" cy="4305300"/>
            </a:xfrm>
            <a:custGeom>
              <a:avLst/>
              <a:gdLst>
                <a:gd name="connsiteX0" fmla="*/ 0 w 3429000"/>
                <a:gd name="connsiteY0" fmla="*/ 0 h 4305300"/>
                <a:gd name="connsiteX1" fmla="*/ 3429000 w 3429000"/>
                <a:gd name="connsiteY1" fmla="*/ 0 h 4305300"/>
                <a:gd name="connsiteX2" fmla="*/ 3429000 w 3429000"/>
                <a:gd name="connsiteY2" fmla="*/ 3459230 h 4305300"/>
                <a:gd name="connsiteX3" fmla="*/ 2675820 w 3429000"/>
                <a:gd name="connsiteY3" fmla="*/ 4305300 h 4305300"/>
                <a:gd name="connsiteX4" fmla="*/ 0 w 3429000"/>
                <a:gd name="connsiteY4" fmla="*/ 4305300 h 4305300"/>
                <a:gd name="connsiteX5" fmla="*/ 0 w 3429000"/>
                <a:gd name="connsiteY5" fmla="*/ 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0" h="4305300">
                  <a:moveTo>
                    <a:pt x="0" y="0"/>
                  </a:moveTo>
                  <a:lnTo>
                    <a:pt x="3429000" y="0"/>
                  </a:lnTo>
                  <a:lnTo>
                    <a:pt x="3429000" y="3459230"/>
                  </a:lnTo>
                  <a:lnTo>
                    <a:pt x="2675820" y="4305300"/>
                  </a:lnTo>
                  <a:lnTo>
                    <a:pt x="0" y="430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 rot="10800000">
              <a:off x="3958520" y="4995930"/>
              <a:ext cx="753180" cy="846070"/>
            </a:xfrm>
            <a:custGeom>
              <a:avLst/>
              <a:gdLst>
                <a:gd name="connsiteX0" fmla="*/ 753180 w 753180"/>
                <a:gd name="connsiteY0" fmla="*/ 0 h 846070"/>
                <a:gd name="connsiteX1" fmla="*/ 753180 w 753180"/>
                <a:gd name="connsiteY1" fmla="*/ 846070 h 846070"/>
                <a:gd name="connsiteX2" fmla="*/ 0 w 753180"/>
                <a:gd name="connsiteY2" fmla="*/ 846070 h 846070"/>
                <a:gd name="connsiteX3" fmla="*/ 753180 w 753180"/>
                <a:gd name="connsiteY3" fmla="*/ 0 h 8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180" h="846070">
                  <a:moveTo>
                    <a:pt x="753180" y="0"/>
                  </a:moveTo>
                  <a:lnTo>
                    <a:pt x="753180" y="846070"/>
                  </a:lnTo>
                  <a:lnTo>
                    <a:pt x="0" y="846070"/>
                  </a:lnTo>
                  <a:lnTo>
                    <a:pt x="753180" y="0"/>
                  </a:lnTo>
                  <a:close/>
                </a:path>
              </a:pathLst>
            </a:custGeom>
            <a:gradFill>
              <a:gsLst>
                <a:gs pos="23000">
                  <a:schemeClr val="accent1">
                    <a:alpha val="90000"/>
                  </a:schemeClr>
                </a:gs>
                <a:gs pos="69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4699000" y="1524000"/>
            <a:ext cx="2819400" cy="4114800"/>
            <a:chOff x="1282700" y="1536700"/>
            <a:chExt cx="3429000" cy="4305300"/>
          </a:xfrm>
        </p:grpSpPr>
        <p:sp>
          <p:nvSpPr>
            <p:cNvPr id="21" name="任意多边形: 形状 20"/>
            <p:cNvSpPr/>
            <p:nvPr/>
          </p:nvSpPr>
          <p:spPr>
            <a:xfrm>
              <a:off x="1282700" y="1536700"/>
              <a:ext cx="3429000" cy="4305300"/>
            </a:xfrm>
            <a:custGeom>
              <a:avLst/>
              <a:gdLst>
                <a:gd name="connsiteX0" fmla="*/ 0 w 3429000"/>
                <a:gd name="connsiteY0" fmla="*/ 0 h 4305300"/>
                <a:gd name="connsiteX1" fmla="*/ 3429000 w 3429000"/>
                <a:gd name="connsiteY1" fmla="*/ 0 h 4305300"/>
                <a:gd name="connsiteX2" fmla="*/ 3429000 w 3429000"/>
                <a:gd name="connsiteY2" fmla="*/ 3459230 h 4305300"/>
                <a:gd name="connsiteX3" fmla="*/ 2675820 w 3429000"/>
                <a:gd name="connsiteY3" fmla="*/ 4305300 h 4305300"/>
                <a:gd name="connsiteX4" fmla="*/ 0 w 3429000"/>
                <a:gd name="connsiteY4" fmla="*/ 4305300 h 4305300"/>
                <a:gd name="connsiteX5" fmla="*/ 0 w 3429000"/>
                <a:gd name="connsiteY5" fmla="*/ 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0" h="4305300">
                  <a:moveTo>
                    <a:pt x="0" y="0"/>
                  </a:moveTo>
                  <a:lnTo>
                    <a:pt x="3429000" y="0"/>
                  </a:lnTo>
                  <a:lnTo>
                    <a:pt x="3429000" y="3459230"/>
                  </a:lnTo>
                  <a:lnTo>
                    <a:pt x="2675820" y="4305300"/>
                  </a:lnTo>
                  <a:lnTo>
                    <a:pt x="0" y="430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0800000">
              <a:off x="3958520" y="4995930"/>
              <a:ext cx="753180" cy="846070"/>
            </a:xfrm>
            <a:custGeom>
              <a:avLst/>
              <a:gdLst>
                <a:gd name="connsiteX0" fmla="*/ 753180 w 753180"/>
                <a:gd name="connsiteY0" fmla="*/ 0 h 846070"/>
                <a:gd name="connsiteX1" fmla="*/ 753180 w 753180"/>
                <a:gd name="connsiteY1" fmla="*/ 846070 h 846070"/>
                <a:gd name="connsiteX2" fmla="*/ 0 w 753180"/>
                <a:gd name="connsiteY2" fmla="*/ 846070 h 846070"/>
                <a:gd name="connsiteX3" fmla="*/ 753180 w 753180"/>
                <a:gd name="connsiteY3" fmla="*/ 0 h 8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180" h="846070">
                  <a:moveTo>
                    <a:pt x="753180" y="0"/>
                  </a:moveTo>
                  <a:lnTo>
                    <a:pt x="753180" y="846070"/>
                  </a:lnTo>
                  <a:lnTo>
                    <a:pt x="0" y="846070"/>
                  </a:lnTo>
                  <a:lnTo>
                    <a:pt x="753180" y="0"/>
                  </a:lnTo>
                  <a:close/>
                </a:path>
              </a:pathLst>
            </a:custGeom>
            <a:gradFill>
              <a:gsLst>
                <a:gs pos="23000">
                  <a:schemeClr val="accent1">
                    <a:alpha val="90000"/>
                  </a:schemeClr>
                </a:gs>
                <a:gs pos="69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8102600" y="1524000"/>
            <a:ext cx="2819400" cy="4114800"/>
            <a:chOff x="1282700" y="1536700"/>
            <a:chExt cx="3429000" cy="4305300"/>
          </a:xfrm>
        </p:grpSpPr>
        <p:sp>
          <p:nvSpPr>
            <p:cNvPr id="24" name="任意多边形: 形状 23"/>
            <p:cNvSpPr/>
            <p:nvPr/>
          </p:nvSpPr>
          <p:spPr>
            <a:xfrm>
              <a:off x="1282700" y="1536700"/>
              <a:ext cx="3429000" cy="4305300"/>
            </a:xfrm>
            <a:custGeom>
              <a:avLst/>
              <a:gdLst>
                <a:gd name="connsiteX0" fmla="*/ 0 w 3429000"/>
                <a:gd name="connsiteY0" fmla="*/ 0 h 4305300"/>
                <a:gd name="connsiteX1" fmla="*/ 3429000 w 3429000"/>
                <a:gd name="connsiteY1" fmla="*/ 0 h 4305300"/>
                <a:gd name="connsiteX2" fmla="*/ 3429000 w 3429000"/>
                <a:gd name="connsiteY2" fmla="*/ 3459230 h 4305300"/>
                <a:gd name="connsiteX3" fmla="*/ 2675820 w 3429000"/>
                <a:gd name="connsiteY3" fmla="*/ 4305300 h 4305300"/>
                <a:gd name="connsiteX4" fmla="*/ 0 w 3429000"/>
                <a:gd name="connsiteY4" fmla="*/ 4305300 h 4305300"/>
                <a:gd name="connsiteX5" fmla="*/ 0 w 3429000"/>
                <a:gd name="connsiteY5" fmla="*/ 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0" h="4305300">
                  <a:moveTo>
                    <a:pt x="0" y="0"/>
                  </a:moveTo>
                  <a:lnTo>
                    <a:pt x="3429000" y="0"/>
                  </a:lnTo>
                  <a:lnTo>
                    <a:pt x="3429000" y="3459230"/>
                  </a:lnTo>
                  <a:lnTo>
                    <a:pt x="2675820" y="4305300"/>
                  </a:lnTo>
                  <a:lnTo>
                    <a:pt x="0" y="430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A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/>
            <p:cNvSpPr/>
            <p:nvPr/>
          </p:nvSpPr>
          <p:spPr>
            <a:xfrm rot="10800000">
              <a:off x="3958520" y="4995930"/>
              <a:ext cx="753180" cy="846070"/>
            </a:xfrm>
            <a:custGeom>
              <a:avLst/>
              <a:gdLst>
                <a:gd name="connsiteX0" fmla="*/ 753180 w 753180"/>
                <a:gd name="connsiteY0" fmla="*/ 0 h 846070"/>
                <a:gd name="connsiteX1" fmla="*/ 753180 w 753180"/>
                <a:gd name="connsiteY1" fmla="*/ 846070 h 846070"/>
                <a:gd name="connsiteX2" fmla="*/ 0 w 753180"/>
                <a:gd name="connsiteY2" fmla="*/ 846070 h 846070"/>
                <a:gd name="connsiteX3" fmla="*/ 753180 w 753180"/>
                <a:gd name="connsiteY3" fmla="*/ 0 h 8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180" h="846070">
                  <a:moveTo>
                    <a:pt x="753180" y="0"/>
                  </a:moveTo>
                  <a:lnTo>
                    <a:pt x="753180" y="846070"/>
                  </a:lnTo>
                  <a:lnTo>
                    <a:pt x="0" y="846070"/>
                  </a:lnTo>
                  <a:lnTo>
                    <a:pt x="753180" y="0"/>
                  </a:lnTo>
                  <a:close/>
                </a:path>
              </a:pathLst>
            </a:custGeom>
            <a:gradFill>
              <a:gsLst>
                <a:gs pos="23000">
                  <a:schemeClr val="accent1">
                    <a:alpha val="90000"/>
                  </a:schemeClr>
                </a:gs>
                <a:gs pos="69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1612900" y="2641600"/>
            <a:ext cx="2184400" cy="19240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1"/>
          </p:nvPr>
        </p:nvSpPr>
        <p:spPr>
          <a:xfrm>
            <a:off x="5043862" y="2666547"/>
            <a:ext cx="2184400" cy="19240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2"/>
          </p:nvPr>
        </p:nvSpPr>
        <p:spPr>
          <a:xfrm>
            <a:off x="8427959" y="2666547"/>
            <a:ext cx="2184400" cy="19240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rcRect l="929" b="6418"/>
          <a:stretch>
            <a:fillRect/>
          </a:stretch>
        </p:blipFill>
        <p:spPr>
          <a:xfrm>
            <a:off x="0" y="5677445"/>
            <a:ext cx="12192000" cy="1353869"/>
          </a:xfrm>
          <a:custGeom>
            <a:avLst/>
            <a:gdLst>
              <a:gd name="connsiteX0" fmla="*/ 0 w 12192000"/>
              <a:gd name="connsiteY0" fmla="*/ 0 h 1353869"/>
              <a:gd name="connsiteX1" fmla="*/ 12192000 w 12192000"/>
              <a:gd name="connsiteY1" fmla="*/ 0 h 1353869"/>
              <a:gd name="connsiteX2" fmla="*/ 12192000 w 12192000"/>
              <a:gd name="connsiteY2" fmla="*/ 1353869 h 1353869"/>
              <a:gd name="connsiteX3" fmla="*/ 0 w 12192000"/>
              <a:gd name="connsiteY3" fmla="*/ 1353869 h 13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53869">
                <a:moveTo>
                  <a:pt x="0" y="0"/>
                </a:moveTo>
                <a:lnTo>
                  <a:pt x="12192000" y="0"/>
                </a:lnTo>
                <a:lnTo>
                  <a:pt x="12192000" y="1353869"/>
                </a:lnTo>
                <a:lnTo>
                  <a:pt x="0" y="1353869"/>
                </a:lnTo>
                <a:close/>
              </a:path>
            </a:pathLst>
          </a:custGeom>
        </p:spPr>
      </p:pic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758492" y="1542215"/>
            <a:ext cx="3961348" cy="4373767"/>
          </a:xfrm>
          <a:custGeom>
            <a:avLst/>
            <a:gdLst>
              <a:gd name="connsiteX0" fmla="*/ 639544 w 3961348"/>
              <a:gd name="connsiteY0" fmla="*/ 130 h 4373767"/>
              <a:gd name="connsiteX1" fmla="*/ 975085 w 3961348"/>
              <a:gd name="connsiteY1" fmla="*/ 87187 h 4373767"/>
              <a:gd name="connsiteX2" fmla="*/ 3634977 w 3961348"/>
              <a:gd name="connsiteY2" fmla="*/ 1621488 h 4373767"/>
              <a:gd name="connsiteX3" fmla="*/ 3637187 w 3961348"/>
              <a:gd name="connsiteY3" fmla="*/ 2748680 h 4373767"/>
              <a:gd name="connsiteX4" fmla="*/ 988209 w 3961348"/>
              <a:gd name="connsiteY4" fmla="*/ 4285044 h 4373767"/>
              <a:gd name="connsiteX5" fmla="*/ 10915 w 3961348"/>
              <a:gd name="connsiteY5" fmla="*/ 3723385 h 4373767"/>
              <a:gd name="connsiteX6" fmla="*/ 1 w 3961348"/>
              <a:gd name="connsiteY6" fmla="*/ 652720 h 4373767"/>
              <a:gd name="connsiteX7" fmla="*/ 639544 w 3961348"/>
              <a:gd name="connsiteY7" fmla="*/ 130 h 437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1348" h="4373767">
                <a:moveTo>
                  <a:pt x="639544" y="130"/>
                </a:moveTo>
                <a:cubicBezTo>
                  <a:pt x="751351" y="-2124"/>
                  <a:pt x="866584" y="24931"/>
                  <a:pt x="975085" y="87187"/>
                </a:cubicBezTo>
                <a:cubicBezTo>
                  <a:pt x="975085" y="87187"/>
                  <a:pt x="975085" y="87187"/>
                  <a:pt x="3634977" y="1621488"/>
                </a:cubicBezTo>
                <a:cubicBezTo>
                  <a:pt x="4068980" y="1870511"/>
                  <a:pt x="4070558" y="2497332"/>
                  <a:pt x="3637187" y="2748680"/>
                </a:cubicBezTo>
                <a:cubicBezTo>
                  <a:pt x="3637187" y="2748680"/>
                  <a:pt x="3637187" y="2748680"/>
                  <a:pt x="988209" y="4285044"/>
                </a:cubicBezTo>
                <a:cubicBezTo>
                  <a:pt x="554839" y="4536392"/>
                  <a:pt x="11547" y="4223756"/>
                  <a:pt x="10915" y="3723385"/>
                </a:cubicBezTo>
                <a:cubicBezTo>
                  <a:pt x="10915" y="3723385"/>
                  <a:pt x="10915" y="3723385"/>
                  <a:pt x="1" y="652720"/>
                </a:cubicBezTo>
                <a:cubicBezTo>
                  <a:pt x="-473" y="277442"/>
                  <a:pt x="304122" y="6893"/>
                  <a:pt x="639544" y="13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9677400" y="6550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79400" y="277246"/>
            <a:ext cx="469900" cy="46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rcRect l="929" b="6418"/>
          <a:stretch>
            <a:fillRect/>
          </a:stretch>
        </p:blipFill>
        <p:spPr>
          <a:xfrm>
            <a:off x="0" y="5677445"/>
            <a:ext cx="12192000" cy="1353869"/>
          </a:xfrm>
          <a:custGeom>
            <a:avLst/>
            <a:gdLst>
              <a:gd name="connsiteX0" fmla="*/ 0 w 12192000"/>
              <a:gd name="connsiteY0" fmla="*/ 0 h 1353869"/>
              <a:gd name="connsiteX1" fmla="*/ 12192000 w 12192000"/>
              <a:gd name="connsiteY1" fmla="*/ 0 h 1353869"/>
              <a:gd name="connsiteX2" fmla="*/ 12192000 w 12192000"/>
              <a:gd name="connsiteY2" fmla="*/ 1353869 h 1353869"/>
              <a:gd name="connsiteX3" fmla="*/ 0 w 12192000"/>
              <a:gd name="connsiteY3" fmla="*/ 1353869 h 13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53869">
                <a:moveTo>
                  <a:pt x="0" y="0"/>
                </a:moveTo>
                <a:lnTo>
                  <a:pt x="12192000" y="0"/>
                </a:lnTo>
                <a:lnTo>
                  <a:pt x="12192000" y="1353869"/>
                </a:lnTo>
                <a:lnTo>
                  <a:pt x="0" y="1353869"/>
                </a:lnTo>
                <a:close/>
              </a:path>
            </a:pathLst>
          </a:custGeom>
        </p:spPr>
      </p:pic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660400" y="1495641"/>
            <a:ext cx="3771900" cy="4343400"/>
          </a:xfrm>
          <a:custGeom>
            <a:avLst/>
            <a:gdLst>
              <a:gd name="connsiteX0" fmla="*/ 942975 w 3771900"/>
              <a:gd name="connsiteY0" fmla="*/ 0 h 4343400"/>
              <a:gd name="connsiteX1" fmla="*/ 3771900 w 3771900"/>
              <a:gd name="connsiteY1" fmla="*/ 0 h 4343400"/>
              <a:gd name="connsiteX2" fmla="*/ 2828925 w 3771900"/>
              <a:gd name="connsiteY2" fmla="*/ 4343400 h 4343400"/>
              <a:gd name="connsiteX3" fmla="*/ 0 w 3771900"/>
              <a:gd name="connsiteY3" fmla="*/ 434340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1900" h="4343400">
                <a:moveTo>
                  <a:pt x="942975" y="0"/>
                </a:moveTo>
                <a:lnTo>
                  <a:pt x="3771900" y="0"/>
                </a:lnTo>
                <a:lnTo>
                  <a:pt x="2828925" y="4343400"/>
                </a:lnTo>
                <a:lnTo>
                  <a:pt x="0" y="434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9677400" y="6550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79400" y="277246"/>
            <a:ext cx="469900" cy="46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426200" y="1495641"/>
            <a:ext cx="3771900" cy="4343400"/>
          </a:xfrm>
          <a:custGeom>
            <a:avLst/>
            <a:gdLst>
              <a:gd name="connsiteX0" fmla="*/ 942975 w 3771900"/>
              <a:gd name="connsiteY0" fmla="*/ 0 h 4343400"/>
              <a:gd name="connsiteX1" fmla="*/ 3771900 w 3771900"/>
              <a:gd name="connsiteY1" fmla="*/ 0 h 4343400"/>
              <a:gd name="connsiteX2" fmla="*/ 2828925 w 3771900"/>
              <a:gd name="connsiteY2" fmla="*/ 4343400 h 4343400"/>
              <a:gd name="connsiteX3" fmla="*/ 0 w 3771900"/>
              <a:gd name="connsiteY3" fmla="*/ 434340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1900" h="4343400">
                <a:moveTo>
                  <a:pt x="942975" y="0"/>
                </a:moveTo>
                <a:lnTo>
                  <a:pt x="3771900" y="0"/>
                </a:lnTo>
                <a:lnTo>
                  <a:pt x="2828925" y="4343400"/>
                </a:lnTo>
                <a:lnTo>
                  <a:pt x="0" y="434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rcRect l="929" b="6418"/>
          <a:stretch>
            <a:fillRect/>
          </a:stretch>
        </p:blipFill>
        <p:spPr>
          <a:xfrm>
            <a:off x="0" y="5677445"/>
            <a:ext cx="12192000" cy="1353869"/>
          </a:xfrm>
          <a:custGeom>
            <a:avLst/>
            <a:gdLst>
              <a:gd name="connsiteX0" fmla="*/ 0 w 12192000"/>
              <a:gd name="connsiteY0" fmla="*/ 0 h 1353869"/>
              <a:gd name="connsiteX1" fmla="*/ 12192000 w 12192000"/>
              <a:gd name="connsiteY1" fmla="*/ 0 h 1353869"/>
              <a:gd name="connsiteX2" fmla="*/ 12192000 w 12192000"/>
              <a:gd name="connsiteY2" fmla="*/ 1353869 h 1353869"/>
              <a:gd name="connsiteX3" fmla="*/ 0 w 12192000"/>
              <a:gd name="connsiteY3" fmla="*/ 1353869 h 13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53869">
                <a:moveTo>
                  <a:pt x="0" y="0"/>
                </a:moveTo>
                <a:lnTo>
                  <a:pt x="12192000" y="0"/>
                </a:lnTo>
                <a:lnTo>
                  <a:pt x="12192000" y="1353869"/>
                </a:lnTo>
                <a:lnTo>
                  <a:pt x="0" y="1353869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9677400" y="6550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79400" y="277246"/>
            <a:ext cx="469900" cy="46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403040" y="1445435"/>
            <a:ext cx="2163775" cy="2396907"/>
          </a:xfrm>
          <a:ln w="38100">
            <a:solidFill>
              <a:srgbClr val="963A89"/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6" name="图片占位符 2"/>
          <p:cNvSpPr>
            <a:spLocks noGrp="1"/>
          </p:cNvSpPr>
          <p:nvPr>
            <p:ph type="pic" sz="quarter" idx="12"/>
          </p:nvPr>
        </p:nvSpPr>
        <p:spPr>
          <a:xfrm>
            <a:off x="3854186" y="1445435"/>
            <a:ext cx="2163775" cy="2396907"/>
          </a:xfrm>
          <a:ln w="38100" cap="flat" cmpd="sng" algn="ctr">
            <a:solidFill>
              <a:srgbClr val="963A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 dirty="0"/>
          </a:p>
        </p:txBody>
      </p:sp>
      <p:sp>
        <p:nvSpPr>
          <p:cNvPr id="37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305333" y="1445435"/>
            <a:ext cx="2163775" cy="2396907"/>
          </a:xfrm>
          <a:ln w="38100" cap="flat" cmpd="sng" algn="ctr">
            <a:solidFill>
              <a:srgbClr val="963A8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 dirty="0"/>
          </a:p>
        </p:txBody>
      </p:sp>
      <p:sp>
        <p:nvSpPr>
          <p:cNvPr id="35" name="图片占位符 2"/>
          <p:cNvSpPr>
            <a:spLocks noGrp="1"/>
          </p:cNvSpPr>
          <p:nvPr>
            <p:ph type="pic" sz="quarter" idx="11"/>
          </p:nvPr>
        </p:nvSpPr>
        <p:spPr>
          <a:xfrm>
            <a:off x="8756479" y="1445435"/>
            <a:ext cx="2163775" cy="2396907"/>
          </a:xfrm>
          <a:ln w="38100">
            <a:solidFill>
              <a:srgbClr val="963A89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rcRect l="929" b="6418"/>
          <a:stretch>
            <a:fillRect/>
          </a:stretch>
        </p:blipFill>
        <p:spPr>
          <a:xfrm>
            <a:off x="0" y="5677445"/>
            <a:ext cx="12192000" cy="1353869"/>
          </a:xfrm>
          <a:custGeom>
            <a:avLst/>
            <a:gdLst>
              <a:gd name="connsiteX0" fmla="*/ 0 w 12192000"/>
              <a:gd name="connsiteY0" fmla="*/ 0 h 1353869"/>
              <a:gd name="connsiteX1" fmla="*/ 12192000 w 12192000"/>
              <a:gd name="connsiteY1" fmla="*/ 0 h 1353869"/>
              <a:gd name="connsiteX2" fmla="*/ 12192000 w 12192000"/>
              <a:gd name="connsiteY2" fmla="*/ 1353869 h 1353869"/>
              <a:gd name="connsiteX3" fmla="*/ 0 w 12192000"/>
              <a:gd name="connsiteY3" fmla="*/ 1353869 h 13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53869">
                <a:moveTo>
                  <a:pt x="0" y="0"/>
                </a:moveTo>
                <a:lnTo>
                  <a:pt x="12192000" y="0"/>
                </a:lnTo>
                <a:lnTo>
                  <a:pt x="12192000" y="1353869"/>
                </a:lnTo>
                <a:lnTo>
                  <a:pt x="0" y="1353869"/>
                </a:lnTo>
                <a:close/>
              </a:path>
            </a:pathLst>
          </a:custGeom>
        </p:spPr>
      </p:pic>
      <p:sp>
        <p:nvSpPr>
          <p:cNvPr id="14" name="Freeform 17"/>
          <p:cNvSpPr/>
          <p:nvPr userDrawn="1"/>
        </p:nvSpPr>
        <p:spPr bwMode="auto">
          <a:xfrm>
            <a:off x="946150" y="1315711"/>
            <a:ext cx="4819650" cy="4703259"/>
          </a:xfrm>
          <a:custGeom>
            <a:avLst/>
            <a:gdLst>
              <a:gd name="T0" fmla="*/ 701 w 1716"/>
              <a:gd name="T1" fmla="*/ 48 h 1673"/>
              <a:gd name="T2" fmla="*/ 316 w 1716"/>
              <a:gd name="T3" fmla="*/ 234 h 1673"/>
              <a:gd name="T4" fmla="*/ 120 w 1716"/>
              <a:gd name="T5" fmla="*/ 479 h 1673"/>
              <a:gd name="T6" fmla="*/ 25 w 1716"/>
              <a:gd name="T7" fmla="*/ 896 h 1673"/>
              <a:gd name="T8" fmla="*/ 95 w 1716"/>
              <a:gd name="T9" fmla="*/ 1202 h 1673"/>
              <a:gd name="T10" fmla="*/ 361 w 1716"/>
              <a:gd name="T11" fmla="*/ 1537 h 1673"/>
              <a:gd name="T12" fmla="*/ 644 w 1716"/>
              <a:gd name="T13" fmla="*/ 1673 h 1673"/>
              <a:gd name="T14" fmla="*/ 1072 w 1716"/>
              <a:gd name="T15" fmla="*/ 1673 h 1673"/>
              <a:gd name="T16" fmla="*/ 1355 w 1716"/>
              <a:gd name="T17" fmla="*/ 1537 h 1673"/>
              <a:gd name="T18" fmla="*/ 1621 w 1716"/>
              <a:gd name="T19" fmla="*/ 1202 h 1673"/>
              <a:gd name="T20" fmla="*/ 1691 w 1716"/>
              <a:gd name="T21" fmla="*/ 896 h 1673"/>
              <a:gd name="T22" fmla="*/ 1596 w 1716"/>
              <a:gd name="T23" fmla="*/ 479 h 1673"/>
              <a:gd name="T24" fmla="*/ 1400 w 1716"/>
              <a:gd name="T25" fmla="*/ 234 h 1673"/>
              <a:gd name="T26" fmla="*/ 1015 w 1716"/>
              <a:gd name="T27" fmla="*/ 48 h 1673"/>
              <a:gd name="T28" fmla="*/ 701 w 1716"/>
              <a:gd name="T29" fmla="*/ 48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16" h="1673">
                <a:moveTo>
                  <a:pt x="701" y="48"/>
                </a:moveTo>
                <a:cubicBezTo>
                  <a:pt x="316" y="234"/>
                  <a:pt x="316" y="234"/>
                  <a:pt x="316" y="234"/>
                </a:cubicBezTo>
                <a:cubicBezTo>
                  <a:pt x="216" y="281"/>
                  <a:pt x="144" y="372"/>
                  <a:pt x="120" y="479"/>
                </a:cubicBezTo>
                <a:cubicBezTo>
                  <a:pt x="25" y="896"/>
                  <a:pt x="25" y="896"/>
                  <a:pt x="25" y="896"/>
                </a:cubicBezTo>
                <a:cubicBezTo>
                  <a:pt x="0" y="1004"/>
                  <a:pt x="26" y="1116"/>
                  <a:pt x="95" y="1202"/>
                </a:cubicBezTo>
                <a:cubicBezTo>
                  <a:pt x="361" y="1537"/>
                  <a:pt x="361" y="1537"/>
                  <a:pt x="361" y="1537"/>
                </a:cubicBezTo>
                <a:cubicBezTo>
                  <a:pt x="430" y="1623"/>
                  <a:pt x="534" y="1673"/>
                  <a:pt x="644" y="1673"/>
                </a:cubicBezTo>
                <a:cubicBezTo>
                  <a:pt x="1072" y="1673"/>
                  <a:pt x="1072" y="1673"/>
                  <a:pt x="1072" y="1673"/>
                </a:cubicBezTo>
                <a:cubicBezTo>
                  <a:pt x="1182" y="1673"/>
                  <a:pt x="1286" y="1623"/>
                  <a:pt x="1355" y="1537"/>
                </a:cubicBezTo>
                <a:cubicBezTo>
                  <a:pt x="1621" y="1202"/>
                  <a:pt x="1621" y="1202"/>
                  <a:pt x="1621" y="1202"/>
                </a:cubicBezTo>
                <a:cubicBezTo>
                  <a:pt x="1690" y="1116"/>
                  <a:pt x="1716" y="1004"/>
                  <a:pt x="1691" y="896"/>
                </a:cubicBezTo>
                <a:cubicBezTo>
                  <a:pt x="1596" y="479"/>
                  <a:pt x="1596" y="479"/>
                  <a:pt x="1596" y="479"/>
                </a:cubicBezTo>
                <a:cubicBezTo>
                  <a:pt x="1572" y="372"/>
                  <a:pt x="1500" y="281"/>
                  <a:pt x="1400" y="234"/>
                </a:cubicBezTo>
                <a:cubicBezTo>
                  <a:pt x="1015" y="48"/>
                  <a:pt x="1015" y="48"/>
                  <a:pt x="1015" y="48"/>
                </a:cubicBezTo>
                <a:cubicBezTo>
                  <a:pt x="916" y="0"/>
                  <a:pt x="800" y="0"/>
                  <a:pt x="701" y="48"/>
                </a:cubicBezTo>
                <a:close/>
              </a:path>
            </a:pathLst>
          </a:custGeom>
          <a:solidFill>
            <a:schemeClr val="accent1"/>
          </a:solidFill>
          <a:ln w="1111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01" y="80396"/>
            <a:ext cx="863600" cy="863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9677400" y="6550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79400" y="277246"/>
            <a:ext cx="469900" cy="46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413230" y="1519576"/>
            <a:ext cx="4352570" cy="4295531"/>
          </a:xfrm>
          <a:custGeom>
            <a:avLst/>
            <a:gdLst>
              <a:gd name="connsiteX0" fmla="*/ 1691920 w 3383840"/>
              <a:gd name="connsiteY0" fmla="*/ 0 h 3339496"/>
              <a:gd name="connsiteX1" fmla="*/ 2007280 w 3383840"/>
              <a:gd name="connsiteY1" fmla="*/ 72379 h 3339496"/>
              <a:gd name="connsiteX2" fmla="*/ 2780614 w 3383840"/>
              <a:gd name="connsiteY2" fmla="*/ 446338 h 3339496"/>
              <a:gd name="connsiteX3" fmla="*/ 3174312 w 3383840"/>
              <a:gd name="connsiteY3" fmla="*/ 938919 h 3339496"/>
              <a:gd name="connsiteX4" fmla="*/ 3365135 w 3383840"/>
              <a:gd name="connsiteY4" fmla="*/ 1777311 h 3339496"/>
              <a:gd name="connsiteX5" fmla="*/ 3224528 w 3383840"/>
              <a:gd name="connsiteY5" fmla="*/ 2392535 h 3339496"/>
              <a:gd name="connsiteX6" fmla="*/ 2690225 w 3383840"/>
              <a:gd name="connsiteY6" fmla="*/ 3066064 h 3339496"/>
              <a:gd name="connsiteX7" fmla="*/ 2121774 w 3383840"/>
              <a:gd name="connsiteY7" fmla="*/ 3339496 h 3339496"/>
              <a:gd name="connsiteX8" fmla="*/ 1262067 w 3383840"/>
              <a:gd name="connsiteY8" fmla="*/ 3339496 h 3339496"/>
              <a:gd name="connsiteX9" fmla="*/ 693616 w 3383840"/>
              <a:gd name="connsiteY9" fmla="*/ 3066064 h 3339496"/>
              <a:gd name="connsiteX10" fmla="*/ 159312 w 3383840"/>
              <a:gd name="connsiteY10" fmla="*/ 2392535 h 3339496"/>
              <a:gd name="connsiteX11" fmla="*/ 18706 w 3383840"/>
              <a:gd name="connsiteY11" fmla="*/ 1777311 h 3339496"/>
              <a:gd name="connsiteX12" fmla="*/ 209528 w 3383840"/>
              <a:gd name="connsiteY12" fmla="*/ 938919 h 3339496"/>
              <a:gd name="connsiteX13" fmla="*/ 603226 w 3383840"/>
              <a:gd name="connsiteY13" fmla="*/ 446338 h 3339496"/>
              <a:gd name="connsiteX14" fmla="*/ 1376560 w 3383840"/>
              <a:gd name="connsiteY14" fmla="*/ 72379 h 3339496"/>
              <a:gd name="connsiteX15" fmla="*/ 1691920 w 3383840"/>
              <a:gd name="connsiteY15" fmla="*/ 0 h 33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83840" h="3339496">
                <a:moveTo>
                  <a:pt x="1691920" y="0"/>
                </a:moveTo>
                <a:cubicBezTo>
                  <a:pt x="1799886" y="0"/>
                  <a:pt x="1907851" y="24126"/>
                  <a:pt x="2007280" y="72379"/>
                </a:cubicBezTo>
                <a:cubicBezTo>
                  <a:pt x="2007280" y="72379"/>
                  <a:pt x="2007280" y="72379"/>
                  <a:pt x="2780614" y="446338"/>
                </a:cubicBezTo>
                <a:cubicBezTo>
                  <a:pt x="2981480" y="540833"/>
                  <a:pt x="3126104" y="723792"/>
                  <a:pt x="3174312" y="938919"/>
                </a:cubicBezTo>
                <a:cubicBezTo>
                  <a:pt x="3174312" y="938919"/>
                  <a:pt x="3174312" y="938919"/>
                  <a:pt x="3365135" y="1777311"/>
                </a:cubicBezTo>
                <a:cubicBezTo>
                  <a:pt x="3415351" y="1994449"/>
                  <a:pt x="3363126" y="2219629"/>
                  <a:pt x="3224528" y="2392535"/>
                </a:cubicBezTo>
                <a:cubicBezTo>
                  <a:pt x="3224528" y="2392535"/>
                  <a:pt x="3224528" y="2392535"/>
                  <a:pt x="2690225" y="3066064"/>
                </a:cubicBezTo>
                <a:cubicBezTo>
                  <a:pt x="2551627" y="3238969"/>
                  <a:pt x="2342726" y="3339496"/>
                  <a:pt x="2121774" y="3339496"/>
                </a:cubicBezTo>
                <a:cubicBezTo>
                  <a:pt x="2121774" y="3339496"/>
                  <a:pt x="2121774" y="3339496"/>
                  <a:pt x="1262067" y="3339496"/>
                </a:cubicBezTo>
                <a:cubicBezTo>
                  <a:pt x="1041114" y="3339496"/>
                  <a:pt x="832213" y="3238969"/>
                  <a:pt x="693616" y="3066064"/>
                </a:cubicBezTo>
                <a:cubicBezTo>
                  <a:pt x="693616" y="3066064"/>
                  <a:pt x="693616" y="3066064"/>
                  <a:pt x="159312" y="2392535"/>
                </a:cubicBezTo>
                <a:cubicBezTo>
                  <a:pt x="20714" y="2219629"/>
                  <a:pt x="-31511" y="1994449"/>
                  <a:pt x="18706" y="1777311"/>
                </a:cubicBezTo>
                <a:cubicBezTo>
                  <a:pt x="18706" y="1777311"/>
                  <a:pt x="18706" y="1777311"/>
                  <a:pt x="209528" y="938919"/>
                </a:cubicBezTo>
                <a:cubicBezTo>
                  <a:pt x="257736" y="723792"/>
                  <a:pt x="402360" y="540833"/>
                  <a:pt x="603226" y="446338"/>
                </a:cubicBezTo>
                <a:cubicBezTo>
                  <a:pt x="603226" y="446338"/>
                  <a:pt x="603226" y="446338"/>
                  <a:pt x="1376560" y="72379"/>
                </a:cubicBezTo>
                <a:cubicBezTo>
                  <a:pt x="1475989" y="24126"/>
                  <a:pt x="1583955" y="0"/>
                  <a:pt x="1691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D340-5E09-4D59-97A7-00D321553642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32.xml"/><Relationship Id="rId2" Type="http://schemas.openxmlformats.org/officeDocument/2006/relationships/image" Target="../media/image14.png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8.png"/><Relationship Id="rId2" Type="http://schemas.openxmlformats.org/officeDocument/2006/relationships/tags" Target="../tags/tag1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4"/>
          <p:cNvSpPr txBox="1"/>
          <p:nvPr/>
        </p:nvSpPr>
        <p:spPr>
          <a:xfrm>
            <a:off x="1517396" y="1753802"/>
            <a:ext cx="9157208" cy="225605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1" kern="1200">
                <a:solidFill>
                  <a:srgbClr val="7E0C6E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汇编小组展示</a:t>
            </a: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Lab3- bubble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22" name="内容占位符 14"/>
          <p:cNvSpPr txBox="1"/>
          <p:nvPr/>
        </p:nvSpPr>
        <p:spPr>
          <a:xfrm>
            <a:off x="2859872" y="3992857"/>
            <a:ext cx="6472255" cy="10433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1" kern="1200">
                <a:solidFill>
                  <a:srgbClr val="7E0C6E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dirty="0">
                <a:ea typeface="微软雅黑" panose="020B0503020204020204" pitchFamily="34" charset="-122"/>
              </a:rPr>
              <a:t>小组成员：王祺鹏 宋奕纬 张子莹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dirty="0">
                <a:ea typeface="微软雅黑" panose="020B0503020204020204" pitchFamily="34" charset="-122"/>
              </a:rPr>
              <a:t>2023</a:t>
            </a:r>
            <a:r>
              <a:rPr lang="zh-CN" altLang="en-US" sz="2400" dirty="0"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ea typeface="微软雅黑" panose="020B0503020204020204" pitchFamily="34" charset="-122"/>
              </a:rPr>
              <a:t>月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10295" y="3395010"/>
            <a:ext cx="1661328" cy="324811"/>
            <a:chOff x="7670799" y="3233111"/>
            <a:chExt cx="1661328" cy="324811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8199455" y="3410911"/>
              <a:ext cx="1003300" cy="0"/>
            </a:xfrm>
            <a:prstGeom prst="line">
              <a:avLst/>
            </a:prstGeom>
            <a:ln w="7620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328827" y="3557922"/>
              <a:ext cx="1003300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670799" y="3233111"/>
              <a:ext cx="1003300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56" y="586122"/>
            <a:ext cx="863600" cy="8636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38244" y="1287316"/>
            <a:ext cx="1661328" cy="324811"/>
            <a:chOff x="2201844" y="1429711"/>
            <a:chExt cx="1661328" cy="32481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2730500" y="1607511"/>
              <a:ext cx="1003300" cy="0"/>
            </a:xfrm>
            <a:prstGeom prst="line">
              <a:avLst/>
            </a:prstGeom>
            <a:ln w="7620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859872" y="1754522"/>
              <a:ext cx="1003300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201844" y="1429711"/>
              <a:ext cx="1003300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6120" y="251106"/>
            <a:ext cx="9664564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  <a:sym typeface="+mn-ea"/>
              </a:rPr>
              <a:t>BubbleSort</a:t>
            </a:r>
            <a:r>
              <a:rPr lang="zh-CN" altLang="en-US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  <a:sym typeface="+mn-ea"/>
              </a:rPr>
              <a:t>：</a:t>
            </a: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  <a:sym typeface="+mn-ea"/>
              </a:rPr>
              <a:t>L4</a:t>
            </a:r>
            <a:endParaRPr lang="en-US" altLang="zh-CN" sz="3200" b="1" dirty="0" err="1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815" y="1146175"/>
            <a:ext cx="6577330" cy="4889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6120" y="534920"/>
            <a:ext cx="9664564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ConvertIntArrToStrandPrint</a:t>
            </a:r>
            <a:endParaRPr lang="en-US" altLang="zh-CN" sz="3200" b="1" dirty="0" err="1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12485" y="159385"/>
            <a:ext cx="2902585" cy="6548755"/>
            <a:chOff x="10788" y="273"/>
            <a:chExt cx="5544" cy="12499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0788" y="273"/>
              <a:ext cx="5545" cy="735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8247"/>
            <a:stretch>
              <a:fillRect/>
            </a:stretch>
          </p:blipFill>
          <p:spPr>
            <a:xfrm>
              <a:off x="11054" y="7526"/>
              <a:ext cx="4951" cy="5247"/>
            </a:xfrm>
            <a:prstGeom prst="rect">
              <a:avLst/>
            </a:prstGeom>
          </p:spPr>
        </p:pic>
      </p:grpSp>
      <p:pic>
        <p:nvPicPr>
          <p:cNvPr id="7" name="ECB019B1-382A-4266-B25C-5B523AA43C14-1" descr="wp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0" y="1068705"/>
            <a:ext cx="426593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讨论与改进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6102" y="1094682"/>
            <a:ext cx="10761314" cy="16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一、过程调用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二、输入限制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02" y="3553518"/>
            <a:ext cx="5143500" cy="220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1106"/>
            <a:ext cx="3859009" cy="6137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实验要求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6102" y="1094682"/>
            <a:ext cx="10821275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编写汇编程序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bubble_sort.asm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，功能是将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命令行输入的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万以内的十进制无符号整数，进行排序，然后输出在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命令行中。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个无符号整数之间用逗号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或者空格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"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分割。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447" y="3843450"/>
            <a:ext cx="9433106" cy="1785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实验思路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29312" y="1218095"/>
            <a:ext cx="10761314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一、基址变址寻址方式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把两个寄存器的值相加，得到一个</a:t>
            </a:r>
            <a:r>
              <a:rPr lang="zh-CN" altLang="zh-CN" sz="24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偏移地址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两个寄存器分别称为基址寄存器（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base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）和变址寄存器（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格式为</a:t>
            </a:r>
            <a:r>
              <a:rPr lang="en-US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[base + index]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[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ebx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esi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4000" b="1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实验思路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6102" y="1094682"/>
            <a:ext cx="10761314" cy="231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二、相对基址变址寻址方式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把偏移、基址、变址以及可选的比例因子组合起来，产生一个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偏移地址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常见的两种格式为：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[base + index + displacement]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displacement[base + index]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实验思路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1518" y="2146508"/>
            <a:ext cx="78706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.data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table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40h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row_size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($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0a0h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0b0h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0c0h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.code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row_size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eax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esi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eax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esi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6102" y="1094682"/>
            <a:ext cx="1076131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二、相对基址变址寻址方式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实验思路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1518" y="2146508"/>
            <a:ext cx="92727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.data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table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40h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row_size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($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0a0h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0b0h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0c0h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.code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row_size</a:t>
            </a:r>
            <a:endParaRPr lang="en-US" altLang="zh-CN" sz="2400" dirty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eax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esi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eax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esi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6102" y="1094682"/>
            <a:ext cx="1076131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二、相对基址变址寻址方式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102" y="1506750"/>
            <a:ext cx="10126271" cy="4695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实验思路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1518" y="2146508"/>
            <a:ext cx="92727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.data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table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40h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row_size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($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0a0h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0b0h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0c0h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.code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row_size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eax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]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esi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eax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esi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6102" y="1094682"/>
            <a:ext cx="1076131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二、相对基址变址寻址方式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258" y="1552569"/>
            <a:ext cx="8897484" cy="4379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实验思路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1518" y="2146508"/>
            <a:ext cx="92727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.data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table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40h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row_size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($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0a0h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0b0h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0c0h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.code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row_size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eax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esi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eax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ebx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esi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4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]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endParaRPr lang="en-US" altLang="zh-CN" sz="2400" dirty="0">
              <a:effectLst/>
              <a:highlight>
                <a:srgbClr val="FFFF00"/>
              </a:highligh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6102" y="1094682"/>
            <a:ext cx="1076131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二、相对基址变址寻址方式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112" y="1179519"/>
            <a:ext cx="10453294" cy="4713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1"/>
          <p:cNvSpPr/>
          <p:nvPr>
            <p:custDataLst>
              <p:tags r:id="rId1"/>
            </p:custDataLst>
          </p:nvPr>
        </p:nvSpPr>
        <p:spPr>
          <a:xfrm>
            <a:off x="449580" y="617220"/>
            <a:ext cx="11412220" cy="5821680"/>
          </a:xfrm>
          <a:prstGeom prst="rect">
            <a:avLst/>
          </a:prstGeom>
          <a:noFill/>
          <a:ln w="127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351155" y="518160"/>
            <a:ext cx="11412220" cy="5821680"/>
          </a:xfrm>
          <a:prstGeom prst="rect">
            <a:avLst/>
          </a:prstGeom>
          <a:noFill/>
          <a:ln w="127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252095" y="419100"/>
            <a:ext cx="11412220" cy="5821680"/>
          </a:xfrm>
          <a:prstGeom prst="rect">
            <a:avLst/>
          </a:prstGeom>
          <a:noFill/>
          <a:ln w="127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 rot="10800000">
            <a:off x="671830" y="822325"/>
            <a:ext cx="637540" cy="556260"/>
            <a:chOff x="3213087" y="1347855"/>
            <a:chExt cx="723913" cy="631688"/>
          </a:xfrm>
          <a:solidFill>
            <a:schemeClr val="accent1">
              <a:alpha val="20000"/>
            </a:schemeClr>
          </a:solidFill>
        </p:grpSpPr>
        <p:sp>
          <p:nvSpPr>
            <p:cNvPr id="31" name="任意多边形: 形状 17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: 形状 1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0511790" y="5229860"/>
            <a:ext cx="923290" cy="805180"/>
            <a:chOff x="3213087" y="1347855"/>
            <a:chExt cx="723913" cy="631688"/>
          </a:xfrm>
          <a:solidFill>
            <a:schemeClr val="accent1">
              <a:alpha val="20000"/>
            </a:schemeClr>
          </a:solidFill>
        </p:grpSpPr>
        <p:sp>
          <p:nvSpPr>
            <p:cNvPr id="34" name="任意多边形: 形状 2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: 形状 22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6" name="直接连接符 35"/>
          <p:cNvCxnSpPr/>
          <p:nvPr>
            <p:custDataLst>
              <p:tags r:id="rId10"/>
            </p:custDataLst>
          </p:nvPr>
        </p:nvCxnSpPr>
        <p:spPr>
          <a:xfrm>
            <a:off x="2247932" y="2590856"/>
            <a:ext cx="7543800" cy="0"/>
          </a:xfrm>
          <a:prstGeom prst="line">
            <a:avLst/>
          </a:prstGeom>
          <a:ln w="127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1981200" y="1524071"/>
            <a:ext cx="80772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代码总览</a:t>
            </a:r>
            <a:endParaRPr lang="zh-CN" altLang="en-US" sz="3600" b="1" spc="20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12"/>
            </p:custDataLst>
          </p:nvPr>
        </p:nvSpPr>
        <p:spPr>
          <a:xfrm>
            <a:off x="1981200" y="2895656"/>
            <a:ext cx="8077264" cy="24382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trike="noStrike" spc="100" baseline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首先进行一些设置，包括指明使用的CPU类型（.386）、选择内存模型（flat）、调用约定（stdcall）等。 </a:t>
            </a:r>
            <a:endParaRPr lang="zh-CN" altLang="en-US" sz="1800" strike="noStrike" spc="100" baseline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trike="noStrike" spc="100" baseline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然后引入所需的库文件和声明数据段（.data）以及代码段（.code）。 </a:t>
            </a:r>
            <a:endParaRPr lang="zh-CN" altLang="en-US" sz="1800" strike="noStrike" spc="100" baseline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trike="noStrike" spc="100" baseline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数据段：定义了需要用到的字符串和数组变量。 </a:t>
            </a:r>
            <a:endParaRPr lang="zh-CN" altLang="en-US" sz="1800" strike="noStrike" spc="100" baseline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trike="noStrike" spc="100" baseline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代码段：</a:t>
            </a:r>
            <a:endParaRPr lang="zh-CN" altLang="en-US" sz="1800" strike="noStrike" spc="100" baseline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实验思路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1518" y="2146508"/>
            <a:ext cx="78706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.data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table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40h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row_size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($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dword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0a0h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0b0h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0c0h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80FF"/>
                </a:solidFill>
                <a:effectLst/>
                <a:latin typeface="Courier New" panose="02070309020205020404" pitchFamily="49" charset="0"/>
              </a:rPr>
              <a:t>.code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row_size</a:t>
            </a:r>
            <a:endParaRPr lang="en-US" altLang="zh-CN" sz="2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   mov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esi</a:t>
            </a:r>
            <a:r>
              <a:rPr lang="en-US" altLang="zh-CN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8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4</a:t>
            </a:r>
            <a:endParaRPr lang="en-US" altLang="zh-CN" sz="2400" b="1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mov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eax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ebx</a:t>
            </a:r>
            <a:r>
              <a:rPr lang="en-US" altLang="zh-CN" sz="2400" b="1" dirty="0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CN" sz="2400" b="1" dirty="0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8080FF"/>
                </a:solidFill>
                <a:effectLst/>
                <a:latin typeface="Courier New" panose="02070309020205020404" pitchFamily="49" charset="0"/>
              </a:rPr>
              <a:t>esi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sz="2400" dirty="0"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6102" y="1094682"/>
            <a:ext cx="10761314" cy="8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二、相对基址变址寻址方式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99594" y="3429000"/>
            <a:ext cx="415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C00000"/>
                </a:solidFill>
              </a:rPr>
              <a:t>eax</a:t>
            </a:r>
            <a:r>
              <a:rPr lang="zh-CN" altLang="en-US" sz="3200" b="1" dirty="0">
                <a:solidFill>
                  <a:srgbClr val="C00000"/>
                </a:solidFill>
              </a:rPr>
              <a:t>内容：</a:t>
            </a:r>
            <a:r>
              <a:rPr lang="en-US" altLang="zh-CN" sz="3200" b="1" dirty="0">
                <a:solidFill>
                  <a:srgbClr val="C00000"/>
                </a:solidFill>
              </a:rPr>
              <a:t>table[a][b]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实验思路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6102" y="1094682"/>
            <a:ext cx="10761314" cy="379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kern="100" dirty="0">
                <a:solidFill>
                  <a:srgbClr val="AF6243"/>
                </a:solidFill>
                <a:latin typeface="+mn-ea"/>
                <a:cs typeface="Times New Roman" panose="02020603050405020304" pitchFamily="18" charset="0"/>
              </a:rPr>
              <a:t>三、冒泡排序</a:t>
            </a:r>
            <a:endParaRPr lang="en-US" altLang="zh-CN" sz="2800" b="1" kern="100" dirty="0">
              <a:solidFill>
                <a:srgbClr val="AF6243"/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冒泡排序算法（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Bubble Sort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）的过程是从位置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开始比较每对数据的值，如果两个数据的顺序不对，就进行交换。如果一遍处理完之后，数组没有排好序，就开始下一次循环。在最多完成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次循环后，数组排序完成。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关键代码可参考教材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9.5.1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866151"/>
            <a:ext cx="6904036" cy="685799"/>
            <a:chOff x="0" y="-754379"/>
            <a:chExt cx="6904036" cy="685799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754379"/>
              <a:ext cx="6904036" cy="685799"/>
              <a:chOff x="1786550" y="-904875"/>
              <a:chExt cx="6904036" cy="6857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86550" y="-904875"/>
                <a:ext cx="6904036" cy="6857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flipH="1">
                <a:off x="1786550" y="-904875"/>
                <a:ext cx="52388" cy="6857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943430" y="-776742"/>
                <a:ext cx="364639" cy="429532"/>
                <a:chOff x="202990" y="7474403"/>
                <a:chExt cx="364639" cy="429532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267138" y="7538114"/>
                  <a:ext cx="236342" cy="236342"/>
                </a:xfrm>
                <a:prstGeom prst="ellipse">
                  <a:avLst/>
                </a:prstGeom>
                <a:solidFill>
                  <a:srgbClr val="FED1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202990" y="7474403"/>
                  <a:ext cx="364639" cy="429532"/>
                </a:xfrm>
                <a:custGeom>
                  <a:avLst/>
                  <a:gdLst>
                    <a:gd name="connsiteX0" fmla="*/ 204373 w 514281"/>
                    <a:gd name="connsiteY0" fmla="*/ 530626 h 605804"/>
                    <a:gd name="connsiteX1" fmla="*/ 204373 w 514281"/>
                    <a:gd name="connsiteY1" fmla="*/ 556952 h 605804"/>
                    <a:gd name="connsiteX2" fmla="*/ 311229 w 514281"/>
                    <a:gd name="connsiteY2" fmla="*/ 556952 h 605804"/>
                    <a:gd name="connsiteX3" fmla="*/ 311229 w 514281"/>
                    <a:gd name="connsiteY3" fmla="*/ 530626 h 605804"/>
                    <a:gd name="connsiteX4" fmla="*/ 204373 w 514281"/>
                    <a:gd name="connsiteY4" fmla="*/ 479178 h 605804"/>
                    <a:gd name="connsiteX5" fmla="*/ 204373 w 514281"/>
                    <a:gd name="connsiteY5" fmla="*/ 504299 h 605804"/>
                    <a:gd name="connsiteX6" fmla="*/ 311229 w 514281"/>
                    <a:gd name="connsiteY6" fmla="*/ 504299 h 605804"/>
                    <a:gd name="connsiteX7" fmla="*/ 311229 w 514281"/>
                    <a:gd name="connsiteY7" fmla="*/ 479178 h 605804"/>
                    <a:gd name="connsiteX8" fmla="*/ 458958 w 514281"/>
                    <a:gd name="connsiteY8" fmla="*/ 243592 h 605804"/>
                    <a:gd name="connsiteX9" fmla="*/ 514281 w 514281"/>
                    <a:gd name="connsiteY9" fmla="*/ 243592 h 605804"/>
                    <a:gd name="connsiteX10" fmla="*/ 514281 w 514281"/>
                    <a:gd name="connsiteY10" fmla="*/ 269913 h 605804"/>
                    <a:gd name="connsiteX11" fmla="*/ 458958 w 514281"/>
                    <a:gd name="connsiteY11" fmla="*/ 269913 h 605804"/>
                    <a:gd name="connsiteX12" fmla="*/ 0 w 514281"/>
                    <a:gd name="connsiteY12" fmla="*/ 243592 h 605804"/>
                    <a:gd name="connsiteX13" fmla="*/ 55323 w 514281"/>
                    <a:gd name="connsiteY13" fmla="*/ 243592 h 605804"/>
                    <a:gd name="connsiteX14" fmla="*/ 55323 w 514281"/>
                    <a:gd name="connsiteY14" fmla="*/ 269913 h 605804"/>
                    <a:gd name="connsiteX15" fmla="*/ 0 w 514281"/>
                    <a:gd name="connsiteY15" fmla="*/ 269913 h 605804"/>
                    <a:gd name="connsiteX16" fmla="*/ 263695 w 514281"/>
                    <a:gd name="connsiteY16" fmla="*/ 202846 h 605804"/>
                    <a:gd name="connsiteX17" fmla="*/ 192467 w 514281"/>
                    <a:gd name="connsiteY17" fmla="*/ 273946 h 605804"/>
                    <a:gd name="connsiteX18" fmla="*/ 237321 w 514281"/>
                    <a:gd name="connsiteY18" fmla="*/ 273946 h 605804"/>
                    <a:gd name="connsiteX19" fmla="*/ 250601 w 514281"/>
                    <a:gd name="connsiteY19" fmla="*/ 288407 h 605804"/>
                    <a:gd name="connsiteX20" fmla="*/ 246608 w 514281"/>
                    <a:gd name="connsiteY20" fmla="*/ 326599 h 605804"/>
                    <a:gd name="connsiteX21" fmla="*/ 320436 w 514281"/>
                    <a:gd name="connsiteY21" fmla="*/ 252904 h 605804"/>
                    <a:gd name="connsiteX22" fmla="*/ 275582 w 514281"/>
                    <a:gd name="connsiteY22" fmla="*/ 252904 h 605804"/>
                    <a:gd name="connsiteX23" fmla="*/ 262302 w 514281"/>
                    <a:gd name="connsiteY23" fmla="*/ 239648 h 605804"/>
                    <a:gd name="connsiteX24" fmla="*/ 283673 w 514281"/>
                    <a:gd name="connsiteY24" fmla="*/ 156984 h 605804"/>
                    <a:gd name="connsiteX25" fmla="*/ 291462 w 514281"/>
                    <a:gd name="connsiteY25" fmla="*/ 168641 h 605804"/>
                    <a:gd name="connsiteX26" fmla="*/ 290071 w 514281"/>
                    <a:gd name="connsiteY26" fmla="*/ 225094 h 605804"/>
                    <a:gd name="connsiteX27" fmla="*/ 290069 w 514281"/>
                    <a:gd name="connsiteY27" fmla="*/ 225094 h 605804"/>
                    <a:gd name="connsiteX28" fmla="*/ 290069 w 514281"/>
                    <a:gd name="connsiteY28" fmla="*/ 225187 h 605804"/>
                    <a:gd name="connsiteX29" fmla="*/ 290071 w 514281"/>
                    <a:gd name="connsiteY29" fmla="*/ 225094 h 605804"/>
                    <a:gd name="connsiteX30" fmla="*/ 353496 w 514281"/>
                    <a:gd name="connsiteY30" fmla="*/ 225094 h 605804"/>
                    <a:gd name="connsiteX31" fmla="*/ 362783 w 514281"/>
                    <a:gd name="connsiteY31" fmla="*/ 247435 h 605804"/>
                    <a:gd name="connsiteX32" fmla="*/ 240014 w 514281"/>
                    <a:gd name="connsiteY32" fmla="*/ 369982 h 605804"/>
                    <a:gd name="connsiteX33" fmla="*/ 217634 w 514281"/>
                    <a:gd name="connsiteY33" fmla="*/ 359414 h 605804"/>
                    <a:gd name="connsiteX34" fmla="*/ 222927 w 514281"/>
                    <a:gd name="connsiteY34" fmla="*/ 298882 h 605804"/>
                    <a:gd name="connsiteX35" fmla="*/ 160893 w 514281"/>
                    <a:gd name="connsiteY35" fmla="*/ 298882 h 605804"/>
                    <a:gd name="connsiteX36" fmla="*/ 151606 w 514281"/>
                    <a:gd name="connsiteY36" fmla="*/ 276542 h 605804"/>
                    <a:gd name="connsiteX37" fmla="*/ 268988 w 514281"/>
                    <a:gd name="connsiteY37" fmla="*/ 159371 h 605804"/>
                    <a:gd name="connsiteX38" fmla="*/ 283673 w 514281"/>
                    <a:gd name="connsiteY38" fmla="*/ 156984 h 605804"/>
                    <a:gd name="connsiteX39" fmla="*/ 250606 w 514281"/>
                    <a:gd name="connsiteY39" fmla="*/ 114503 h 605804"/>
                    <a:gd name="connsiteX40" fmla="*/ 114784 w 514281"/>
                    <a:gd name="connsiteY40" fmla="*/ 244837 h 605804"/>
                    <a:gd name="connsiteX41" fmla="*/ 159624 w 514281"/>
                    <a:gd name="connsiteY41" fmla="*/ 362007 h 605804"/>
                    <a:gd name="connsiteX42" fmla="*/ 204001 w 514281"/>
                    <a:gd name="connsiteY42" fmla="*/ 452852 h 605804"/>
                    <a:gd name="connsiteX43" fmla="*/ 311322 w 514281"/>
                    <a:gd name="connsiteY43" fmla="*/ 452852 h 605804"/>
                    <a:gd name="connsiteX44" fmla="*/ 354678 w 514281"/>
                    <a:gd name="connsiteY44" fmla="*/ 362007 h 605804"/>
                    <a:gd name="connsiteX45" fmla="*/ 400819 w 514281"/>
                    <a:gd name="connsiteY45" fmla="*/ 258000 h 605804"/>
                    <a:gd name="connsiteX46" fmla="*/ 250606 w 514281"/>
                    <a:gd name="connsiteY46" fmla="*/ 114503 h 605804"/>
                    <a:gd name="connsiteX47" fmla="*/ 249213 w 514281"/>
                    <a:gd name="connsiteY47" fmla="*/ 88269 h 605804"/>
                    <a:gd name="connsiteX48" fmla="*/ 427556 w 514281"/>
                    <a:gd name="connsiteY48" fmla="*/ 258092 h 605804"/>
                    <a:gd name="connsiteX49" fmla="*/ 373524 w 514281"/>
                    <a:gd name="connsiteY49" fmla="*/ 381845 h 605804"/>
                    <a:gd name="connsiteX50" fmla="*/ 337874 w 514281"/>
                    <a:gd name="connsiteY50" fmla="*/ 460824 h 605804"/>
                    <a:gd name="connsiteX51" fmla="*/ 337874 w 514281"/>
                    <a:gd name="connsiteY51" fmla="*/ 571413 h 605804"/>
                    <a:gd name="connsiteX52" fmla="*/ 324598 w 514281"/>
                    <a:gd name="connsiteY52" fmla="*/ 583278 h 605804"/>
                    <a:gd name="connsiteX53" fmla="*/ 270473 w 514281"/>
                    <a:gd name="connsiteY53" fmla="*/ 583278 h 605804"/>
                    <a:gd name="connsiteX54" fmla="*/ 270473 w 514281"/>
                    <a:gd name="connsiteY54" fmla="*/ 592548 h 605804"/>
                    <a:gd name="connsiteX55" fmla="*/ 257290 w 514281"/>
                    <a:gd name="connsiteY55" fmla="*/ 605804 h 605804"/>
                    <a:gd name="connsiteX56" fmla="*/ 244014 w 514281"/>
                    <a:gd name="connsiteY56" fmla="*/ 592548 h 605804"/>
                    <a:gd name="connsiteX57" fmla="*/ 244014 w 514281"/>
                    <a:gd name="connsiteY57" fmla="*/ 583278 h 605804"/>
                    <a:gd name="connsiteX58" fmla="*/ 189890 w 514281"/>
                    <a:gd name="connsiteY58" fmla="*/ 583278 h 605804"/>
                    <a:gd name="connsiteX59" fmla="*/ 176707 w 514281"/>
                    <a:gd name="connsiteY59" fmla="*/ 570023 h 605804"/>
                    <a:gd name="connsiteX60" fmla="*/ 176707 w 514281"/>
                    <a:gd name="connsiteY60" fmla="*/ 460824 h 605804"/>
                    <a:gd name="connsiteX61" fmla="*/ 139757 w 514281"/>
                    <a:gd name="connsiteY61" fmla="*/ 380454 h 605804"/>
                    <a:gd name="connsiteX62" fmla="*/ 87025 w 514281"/>
                    <a:gd name="connsiteY62" fmla="*/ 242241 h 605804"/>
                    <a:gd name="connsiteX63" fmla="*/ 249213 w 514281"/>
                    <a:gd name="connsiteY63" fmla="*/ 88269 h 605804"/>
                    <a:gd name="connsiteX64" fmla="*/ 429815 w 514281"/>
                    <a:gd name="connsiteY64" fmla="*/ 66120 h 605804"/>
                    <a:gd name="connsiteX65" fmla="*/ 448444 w 514281"/>
                    <a:gd name="connsiteY65" fmla="*/ 84608 h 605804"/>
                    <a:gd name="connsiteX66" fmla="*/ 409280 w 514281"/>
                    <a:gd name="connsiteY66" fmla="*/ 123772 h 605804"/>
                    <a:gd name="connsiteX67" fmla="*/ 390721 w 514281"/>
                    <a:gd name="connsiteY67" fmla="*/ 105143 h 605804"/>
                    <a:gd name="connsiteX68" fmla="*/ 84820 w 514281"/>
                    <a:gd name="connsiteY68" fmla="*/ 66120 h 605804"/>
                    <a:gd name="connsiteX69" fmla="*/ 123843 w 514281"/>
                    <a:gd name="connsiteY69" fmla="*/ 105143 h 605804"/>
                    <a:gd name="connsiteX70" fmla="*/ 105284 w 514281"/>
                    <a:gd name="connsiteY70" fmla="*/ 123772 h 605804"/>
                    <a:gd name="connsiteX71" fmla="*/ 66120 w 514281"/>
                    <a:gd name="connsiteY71" fmla="*/ 84749 h 605804"/>
                    <a:gd name="connsiteX72" fmla="*/ 243945 w 514281"/>
                    <a:gd name="connsiteY72" fmla="*/ 0 h 605804"/>
                    <a:gd name="connsiteX73" fmla="*/ 270266 w 514281"/>
                    <a:gd name="connsiteY73" fmla="*/ 0 h 605804"/>
                    <a:gd name="connsiteX74" fmla="*/ 270266 w 514281"/>
                    <a:gd name="connsiteY74" fmla="*/ 55253 h 605804"/>
                    <a:gd name="connsiteX75" fmla="*/ 243945 w 514281"/>
                    <a:gd name="connsiteY75" fmla="*/ 55253 h 605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514281" h="605804">
                      <a:moveTo>
                        <a:pt x="204373" y="530626"/>
                      </a:moveTo>
                      <a:lnTo>
                        <a:pt x="204373" y="556952"/>
                      </a:lnTo>
                      <a:lnTo>
                        <a:pt x="311229" y="556952"/>
                      </a:lnTo>
                      <a:lnTo>
                        <a:pt x="311229" y="530626"/>
                      </a:lnTo>
                      <a:close/>
                      <a:moveTo>
                        <a:pt x="204373" y="479178"/>
                      </a:moveTo>
                      <a:lnTo>
                        <a:pt x="204373" y="504299"/>
                      </a:lnTo>
                      <a:lnTo>
                        <a:pt x="311229" y="504299"/>
                      </a:lnTo>
                      <a:lnTo>
                        <a:pt x="311229" y="479178"/>
                      </a:lnTo>
                      <a:close/>
                      <a:moveTo>
                        <a:pt x="458958" y="243592"/>
                      </a:moveTo>
                      <a:lnTo>
                        <a:pt x="514281" y="243592"/>
                      </a:lnTo>
                      <a:lnTo>
                        <a:pt x="514281" y="269913"/>
                      </a:lnTo>
                      <a:lnTo>
                        <a:pt x="458958" y="269913"/>
                      </a:lnTo>
                      <a:close/>
                      <a:moveTo>
                        <a:pt x="0" y="243592"/>
                      </a:moveTo>
                      <a:lnTo>
                        <a:pt x="55323" y="243592"/>
                      </a:lnTo>
                      <a:lnTo>
                        <a:pt x="55323" y="269913"/>
                      </a:lnTo>
                      <a:lnTo>
                        <a:pt x="0" y="269913"/>
                      </a:lnTo>
                      <a:close/>
                      <a:moveTo>
                        <a:pt x="263695" y="202846"/>
                      </a:moveTo>
                      <a:lnTo>
                        <a:pt x="192467" y="273946"/>
                      </a:lnTo>
                      <a:lnTo>
                        <a:pt x="237321" y="273946"/>
                      </a:lnTo>
                      <a:cubicBezTo>
                        <a:pt x="248001" y="273946"/>
                        <a:pt x="251530" y="280991"/>
                        <a:pt x="250601" y="288407"/>
                      </a:cubicBezTo>
                      <a:lnTo>
                        <a:pt x="246608" y="326599"/>
                      </a:lnTo>
                      <a:lnTo>
                        <a:pt x="320436" y="252904"/>
                      </a:lnTo>
                      <a:lnTo>
                        <a:pt x="275582" y="252904"/>
                      </a:lnTo>
                      <a:cubicBezTo>
                        <a:pt x="270010" y="252904"/>
                        <a:pt x="262302" y="250586"/>
                        <a:pt x="262302" y="239648"/>
                      </a:cubicBezTo>
                      <a:close/>
                      <a:moveTo>
                        <a:pt x="283673" y="156984"/>
                      </a:moveTo>
                      <a:cubicBezTo>
                        <a:pt x="288142" y="159139"/>
                        <a:pt x="291462" y="163635"/>
                        <a:pt x="291462" y="168641"/>
                      </a:cubicBezTo>
                      <a:lnTo>
                        <a:pt x="290071" y="225094"/>
                      </a:lnTo>
                      <a:lnTo>
                        <a:pt x="290069" y="225094"/>
                      </a:lnTo>
                      <a:lnTo>
                        <a:pt x="290069" y="225187"/>
                      </a:lnTo>
                      <a:lnTo>
                        <a:pt x="290071" y="225094"/>
                      </a:lnTo>
                      <a:lnTo>
                        <a:pt x="353496" y="225094"/>
                      </a:lnTo>
                      <a:cubicBezTo>
                        <a:pt x="367798" y="225094"/>
                        <a:pt x="370398" y="240946"/>
                        <a:pt x="362783" y="247435"/>
                      </a:cubicBezTo>
                      <a:lnTo>
                        <a:pt x="240014" y="369982"/>
                      </a:lnTo>
                      <a:cubicBezTo>
                        <a:pt x="231378" y="376749"/>
                        <a:pt x="217634" y="373041"/>
                        <a:pt x="217634" y="359414"/>
                      </a:cubicBezTo>
                      <a:lnTo>
                        <a:pt x="222927" y="298882"/>
                      </a:lnTo>
                      <a:lnTo>
                        <a:pt x="160893" y="298882"/>
                      </a:lnTo>
                      <a:cubicBezTo>
                        <a:pt x="148077" y="298882"/>
                        <a:pt x="141484" y="286646"/>
                        <a:pt x="151606" y="276542"/>
                      </a:cubicBezTo>
                      <a:lnTo>
                        <a:pt x="268988" y="159371"/>
                      </a:lnTo>
                      <a:cubicBezTo>
                        <a:pt x="273585" y="155014"/>
                        <a:pt x="279204" y="154829"/>
                        <a:pt x="283673" y="156984"/>
                      </a:cubicBezTo>
                      <a:close/>
                      <a:moveTo>
                        <a:pt x="250606" y="114503"/>
                      </a:moveTo>
                      <a:cubicBezTo>
                        <a:pt x="179399" y="118396"/>
                        <a:pt x="121375" y="173830"/>
                        <a:pt x="114784" y="244837"/>
                      </a:cubicBezTo>
                      <a:cubicBezTo>
                        <a:pt x="110792" y="289610"/>
                        <a:pt x="126667" y="331788"/>
                        <a:pt x="159624" y="362007"/>
                      </a:cubicBezTo>
                      <a:cubicBezTo>
                        <a:pt x="186083" y="387407"/>
                        <a:pt x="201680" y="419388"/>
                        <a:pt x="204001" y="452852"/>
                      </a:cubicBezTo>
                      <a:lnTo>
                        <a:pt x="311322" y="452852"/>
                      </a:lnTo>
                      <a:cubicBezTo>
                        <a:pt x="313086" y="418553"/>
                        <a:pt x="328683" y="386758"/>
                        <a:pt x="354678" y="362007"/>
                      </a:cubicBezTo>
                      <a:cubicBezTo>
                        <a:pt x="383736" y="334476"/>
                        <a:pt x="400819" y="297489"/>
                        <a:pt x="400819" y="258000"/>
                      </a:cubicBezTo>
                      <a:cubicBezTo>
                        <a:pt x="400819" y="176425"/>
                        <a:pt x="332304" y="110517"/>
                        <a:pt x="250606" y="114503"/>
                      </a:cubicBezTo>
                      <a:close/>
                      <a:moveTo>
                        <a:pt x="249213" y="88269"/>
                      </a:moveTo>
                      <a:cubicBezTo>
                        <a:pt x="346786" y="82985"/>
                        <a:pt x="427185" y="161964"/>
                        <a:pt x="427556" y="258092"/>
                      </a:cubicBezTo>
                      <a:cubicBezTo>
                        <a:pt x="427556" y="304164"/>
                        <a:pt x="407782" y="350142"/>
                        <a:pt x="373524" y="381845"/>
                      </a:cubicBezTo>
                      <a:cubicBezTo>
                        <a:pt x="351057" y="402795"/>
                        <a:pt x="337874" y="430511"/>
                        <a:pt x="337874" y="460824"/>
                      </a:cubicBezTo>
                      <a:lnTo>
                        <a:pt x="337874" y="571413"/>
                      </a:lnTo>
                      <a:cubicBezTo>
                        <a:pt x="337874" y="577995"/>
                        <a:pt x="331190" y="583278"/>
                        <a:pt x="324598" y="583278"/>
                      </a:cubicBezTo>
                      <a:lnTo>
                        <a:pt x="270473" y="583278"/>
                      </a:lnTo>
                      <a:lnTo>
                        <a:pt x="270473" y="592548"/>
                      </a:lnTo>
                      <a:cubicBezTo>
                        <a:pt x="270473" y="600428"/>
                        <a:pt x="265182" y="605804"/>
                        <a:pt x="257290" y="605804"/>
                      </a:cubicBezTo>
                      <a:cubicBezTo>
                        <a:pt x="249306" y="605804"/>
                        <a:pt x="244014" y="600428"/>
                        <a:pt x="244014" y="592548"/>
                      </a:cubicBezTo>
                      <a:lnTo>
                        <a:pt x="244014" y="583278"/>
                      </a:lnTo>
                      <a:lnTo>
                        <a:pt x="189890" y="583278"/>
                      </a:lnTo>
                      <a:cubicBezTo>
                        <a:pt x="181999" y="583278"/>
                        <a:pt x="176707" y="577995"/>
                        <a:pt x="176707" y="570023"/>
                      </a:cubicBezTo>
                      <a:lnTo>
                        <a:pt x="176707" y="460824"/>
                      </a:lnTo>
                      <a:cubicBezTo>
                        <a:pt x="176707" y="430511"/>
                        <a:pt x="163524" y="402795"/>
                        <a:pt x="139757" y="380454"/>
                      </a:cubicBezTo>
                      <a:cubicBezTo>
                        <a:pt x="101508" y="344951"/>
                        <a:pt x="83126" y="293596"/>
                        <a:pt x="87025" y="242241"/>
                      </a:cubicBezTo>
                      <a:cubicBezTo>
                        <a:pt x="95009" y="158071"/>
                        <a:pt x="164823" y="92255"/>
                        <a:pt x="249213" y="88269"/>
                      </a:cubicBezTo>
                      <a:close/>
                      <a:moveTo>
                        <a:pt x="429815" y="66120"/>
                      </a:moveTo>
                      <a:lnTo>
                        <a:pt x="448444" y="84608"/>
                      </a:lnTo>
                      <a:lnTo>
                        <a:pt x="409280" y="123772"/>
                      </a:lnTo>
                      <a:lnTo>
                        <a:pt x="390721" y="105143"/>
                      </a:lnTo>
                      <a:close/>
                      <a:moveTo>
                        <a:pt x="84820" y="66120"/>
                      </a:moveTo>
                      <a:lnTo>
                        <a:pt x="123843" y="105143"/>
                      </a:lnTo>
                      <a:lnTo>
                        <a:pt x="105284" y="123772"/>
                      </a:lnTo>
                      <a:lnTo>
                        <a:pt x="66120" y="84749"/>
                      </a:lnTo>
                      <a:close/>
                      <a:moveTo>
                        <a:pt x="243945" y="0"/>
                      </a:moveTo>
                      <a:lnTo>
                        <a:pt x="270266" y="0"/>
                      </a:lnTo>
                      <a:lnTo>
                        <a:pt x="270266" y="55253"/>
                      </a:lnTo>
                      <a:lnTo>
                        <a:pt x="243945" y="552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2446950" y="-776742"/>
                <a:ext cx="0" cy="42953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等腰三角形 9"/>
              <p:cNvSpPr/>
              <p:nvPr/>
            </p:nvSpPr>
            <p:spPr>
              <a:xfrm rot="5400000">
                <a:off x="2443292" y="-584836"/>
                <a:ext cx="53036" cy="4572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92670" y="-746642"/>
                <a:ext cx="58038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zh-CN" altLang="en-US" dirty="0">
                    <a:ea typeface="微软雅黑" panose="020B0503020204020204" pitchFamily="34" charset="-122"/>
                  </a:rPr>
                  <a:t>选中图片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Delete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，点击中间图标即可插入新图片</a:t>
                </a: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6582625" y="-626246"/>
              <a:ext cx="188305" cy="425834"/>
            </a:xfrm>
            <a:custGeom>
              <a:avLst/>
              <a:gdLst/>
              <a:ahLst/>
              <a:cxnLst/>
              <a:rect l="l" t="t" r="r" b="b"/>
              <a:pathLst>
                <a:path w="188305" h="425834">
                  <a:moveTo>
                    <a:pt x="137517" y="318455"/>
                  </a:moveTo>
                  <a:cubicBezTo>
                    <a:pt x="151358" y="318455"/>
                    <a:pt x="161479" y="320222"/>
                    <a:pt x="167878" y="323757"/>
                  </a:cubicBezTo>
                  <a:cubicBezTo>
                    <a:pt x="174278" y="327291"/>
                    <a:pt x="179282" y="333003"/>
                    <a:pt x="182891" y="340890"/>
                  </a:cubicBezTo>
                  <a:cubicBezTo>
                    <a:pt x="186500" y="348778"/>
                    <a:pt x="188305" y="358303"/>
                    <a:pt x="188305" y="369465"/>
                  </a:cubicBezTo>
                  <a:cubicBezTo>
                    <a:pt x="188305" y="381669"/>
                    <a:pt x="186333" y="392069"/>
                    <a:pt x="182389" y="400664"/>
                  </a:cubicBezTo>
                  <a:cubicBezTo>
                    <a:pt x="178445" y="409258"/>
                    <a:pt x="173478" y="414951"/>
                    <a:pt x="167488" y="417742"/>
                  </a:cubicBezTo>
                  <a:cubicBezTo>
                    <a:pt x="161497" y="420532"/>
                    <a:pt x="151321" y="421927"/>
                    <a:pt x="136959" y="421927"/>
                  </a:cubicBezTo>
                  <a:lnTo>
                    <a:pt x="129815" y="421927"/>
                  </a:lnTo>
                  <a:lnTo>
                    <a:pt x="129815" y="378283"/>
                  </a:lnTo>
                  <a:lnTo>
                    <a:pt x="143210" y="378283"/>
                  </a:lnTo>
                  <a:cubicBezTo>
                    <a:pt x="149461" y="378283"/>
                    <a:pt x="153442" y="377725"/>
                    <a:pt x="155153" y="376609"/>
                  </a:cubicBezTo>
                  <a:cubicBezTo>
                    <a:pt x="156865" y="375493"/>
                    <a:pt x="157721" y="373633"/>
                    <a:pt x="157721" y="371028"/>
                  </a:cubicBezTo>
                  <a:cubicBezTo>
                    <a:pt x="157721" y="368200"/>
                    <a:pt x="156566" y="366061"/>
                    <a:pt x="154258" y="364610"/>
                  </a:cubicBezTo>
                  <a:cubicBezTo>
                    <a:pt x="151949" y="363159"/>
                    <a:pt x="148449" y="362433"/>
                    <a:pt x="143758" y="362433"/>
                  </a:cubicBezTo>
                  <a:cubicBezTo>
                    <a:pt x="137727" y="362433"/>
                    <a:pt x="133184" y="363249"/>
                    <a:pt x="130131" y="364880"/>
                  </a:cubicBezTo>
                  <a:cubicBezTo>
                    <a:pt x="127078" y="366438"/>
                    <a:pt x="123395" y="370865"/>
                    <a:pt x="119082" y="378160"/>
                  </a:cubicBezTo>
                  <a:cubicBezTo>
                    <a:pt x="106667" y="399078"/>
                    <a:pt x="96478" y="412254"/>
                    <a:pt x="88516" y="417686"/>
                  </a:cubicBezTo>
                  <a:cubicBezTo>
                    <a:pt x="80553" y="423118"/>
                    <a:pt x="67717" y="425834"/>
                    <a:pt x="50006" y="425834"/>
                  </a:cubicBezTo>
                  <a:cubicBezTo>
                    <a:pt x="37133" y="425834"/>
                    <a:pt x="27645" y="424327"/>
                    <a:pt x="21543" y="421313"/>
                  </a:cubicBezTo>
                  <a:cubicBezTo>
                    <a:pt x="15441" y="418300"/>
                    <a:pt x="10325" y="412477"/>
                    <a:pt x="6195" y="403845"/>
                  </a:cubicBezTo>
                  <a:cubicBezTo>
                    <a:pt x="2065" y="395213"/>
                    <a:pt x="0" y="385167"/>
                    <a:pt x="0" y="373707"/>
                  </a:cubicBezTo>
                  <a:cubicBezTo>
                    <a:pt x="0" y="361131"/>
                    <a:pt x="2381" y="350397"/>
                    <a:pt x="7144" y="341504"/>
                  </a:cubicBezTo>
                  <a:cubicBezTo>
                    <a:pt x="11906" y="332612"/>
                    <a:pt x="17971" y="326789"/>
                    <a:pt x="25338" y="324036"/>
                  </a:cubicBezTo>
                  <a:cubicBezTo>
                    <a:pt x="32705" y="321282"/>
                    <a:pt x="43160" y="319906"/>
                    <a:pt x="56704" y="319906"/>
                  </a:cubicBezTo>
                  <a:lnTo>
                    <a:pt x="68535" y="319906"/>
                  </a:lnTo>
                  <a:lnTo>
                    <a:pt x="68535" y="363549"/>
                  </a:lnTo>
                  <a:lnTo>
                    <a:pt x="46546" y="363549"/>
                  </a:lnTo>
                  <a:cubicBezTo>
                    <a:pt x="39774" y="363549"/>
                    <a:pt x="35421" y="364163"/>
                    <a:pt x="33486" y="365391"/>
                  </a:cubicBezTo>
                  <a:cubicBezTo>
                    <a:pt x="31552" y="366619"/>
                    <a:pt x="30584" y="368796"/>
                    <a:pt x="30584" y="371921"/>
                  </a:cubicBezTo>
                  <a:cubicBezTo>
                    <a:pt x="30584" y="375046"/>
                    <a:pt x="31812" y="377372"/>
                    <a:pt x="34268" y="378897"/>
                  </a:cubicBezTo>
                  <a:cubicBezTo>
                    <a:pt x="36723" y="380423"/>
                    <a:pt x="40370" y="381186"/>
                    <a:pt x="45207" y="381186"/>
                  </a:cubicBezTo>
                  <a:cubicBezTo>
                    <a:pt x="55848" y="381186"/>
                    <a:pt x="62806" y="379735"/>
                    <a:pt x="66080" y="376832"/>
                  </a:cubicBezTo>
                  <a:cubicBezTo>
                    <a:pt x="69354" y="373856"/>
                    <a:pt x="74823" y="366526"/>
                    <a:pt x="82488" y="354843"/>
                  </a:cubicBezTo>
                  <a:cubicBezTo>
                    <a:pt x="90227" y="343160"/>
                    <a:pt x="95845" y="335421"/>
                    <a:pt x="99343" y="331626"/>
                  </a:cubicBezTo>
                  <a:cubicBezTo>
                    <a:pt x="102840" y="327831"/>
                    <a:pt x="107677" y="324687"/>
                    <a:pt x="113854" y="322194"/>
                  </a:cubicBezTo>
                  <a:cubicBezTo>
                    <a:pt x="120030" y="319701"/>
                    <a:pt x="127918" y="318455"/>
                    <a:pt x="137517" y="318455"/>
                  </a:cubicBezTo>
                  <a:close/>
                  <a:moveTo>
                    <a:pt x="107603" y="245529"/>
                  </a:moveTo>
                  <a:cubicBezTo>
                    <a:pt x="107528" y="246868"/>
                    <a:pt x="107491" y="248022"/>
                    <a:pt x="107491" y="248989"/>
                  </a:cubicBezTo>
                  <a:cubicBezTo>
                    <a:pt x="107491" y="253305"/>
                    <a:pt x="108552" y="256300"/>
                    <a:pt x="110672" y="257975"/>
                  </a:cubicBezTo>
                  <a:cubicBezTo>
                    <a:pt x="112793" y="259649"/>
                    <a:pt x="117202" y="260486"/>
                    <a:pt x="123900" y="260486"/>
                  </a:cubicBezTo>
                  <a:lnTo>
                    <a:pt x="138745" y="260486"/>
                  </a:lnTo>
                  <a:cubicBezTo>
                    <a:pt x="144922" y="260486"/>
                    <a:pt x="148940" y="259519"/>
                    <a:pt x="150800" y="257584"/>
                  </a:cubicBezTo>
                  <a:cubicBezTo>
                    <a:pt x="152661" y="255649"/>
                    <a:pt x="153591" y="251631"/>
                    <a:pt x="153591" y="245529"/>
                  </a:cubicBezTo>
                  <a:close/>
                  <a:moveTo>
                    <a:pt x="3795" y="198536"/>
                  </a:moveTo>
                  <a:lnTo>
                    <a:pt x="184510" y="198536"/>
                  </a:lnTo>
                  <a:lnTo>
                    <a:pt x="184510" y="245864"/>
                  </a:lnTo>
                  <a:cubicBezTo>
                    <a:pt x="184510" y="258663"/>
                    <a:pt x="183505" y="268504"/>
                    <a:pt x="181496" y="275387"/>
                  </a:cubicBezTo>
                  <a:cubicBezTo>
                    <a:pt x="179487" y="282271"/>
                    <a:pt x="176585" y="287443"/>
                    <a:pt x="172790" y="290903"/>
                  </a:cubicBezTo>
                  <a:cubicBezTo>
                    <a:pt x="168994" y="294363"/>
                    <a:pt x="164399" y="296707"/>
                    <a:pt x="159004" y="297935"/>
                  </a:cubicBezTo>
                  <a:cubicBezTo>
                    <a:pt x="153609" y="299163"/>
                    <a:pt x="145256" y="299777"/>
                    <a:pt x="133945" y="299777"/>
                  </a:cubicBezTo>
                  <a:lnTo>
                    <a:pt x="118207" y="299777"/>
                  </a:lnTo>
                  <a:cubicBezTo>
                    <a:pt x="106673" y="299777"/>
                    <a:pt x="98264" y="298586"/>
                    <a:pt x="92981" y="296205"/>
                  </a:cubicBezTo>
                  <a:cubicBezTo>
                    <a:pt x="87697" y="293824"/>
                    <a:pt x="83642" y="289452"/>
                    <a:pt x="80814" y="283089"/>
                  </a:cubicBezTo>
                  <a:cubicBezTo>
                    <a:pt x="77986" y="276727"/>
                    <a:pt x="76572" y="268411"/>
                    <a:pt x="76572" y="258142"/>
                  </a:cubicBezTo>
                  <a:lnTo>
                    <a:pt x="76572" y="245529"/>
                  </a:lnTo>
                  <a:lnTo>
                    <a:pt x="3795" y="245529"/>
                  </a:lnTo>
                  <a:close/>
                  <a:moveTo>
                    <a:pt x="3795" y="122336"/>
                  </a:moveTo>
                  <a:lnTo>
                    <a:pt x="184510" y="122336"/>
                  </a:lnTo>
                  <a:lnTo>
                    <a:pt x="184510" y="169329"/>
                  </a:lnTo>
                  <a:lnTo>
                    <a:pt x="3795" y="169329"/>
                  </a:lnTo>
                  <a:close/>
                  <a:moveTo>
                    <a:pt x="148345" y="0"/>
                  </a:moveTo>
                  <a:lnTo>
                    <a:pt x="184510" y="0"/>
                  </a:lnTo>
                  <a:lnTo>
                    <a:pt x="184510" y="102691"/>
                  </a:lnTo>
                  <a:lnTo>
                    <a:pt x="148345" y="102691"/>
                  </a:lnTo>
                  <a:lnTo>
                    <a:pt x="148345" y="74786"/>
                  </a:lnTo>
                  <a:lnTo>
                    <a:pt x="3795" y="74786"/>
                  </a:lnTo>
                  <a:lnTo>
                    <a:pt x="3795" y="27793"/>
                  </a:lnTo>
                  <a:lnTo>
                    <a:pt x="148345" y="277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</a:rPr>
              <a:t>实验报告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5343" y="1218095"/>
            <a:ext cx="10761314" cy="387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实验设计</a:t>
            </a:r>
            <a:r>
              <a:rPr lang="zh-CN" altLang="en-US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（简述思路）</a:t>
            </a:r>
            <a:endParaRPr lang="zh-CN" altLang="zh-CN" sz="3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bubble_sort.asm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源代码和注释</a:t>
            </a:r>
            <a:endParaRPr lang="zh-CN" altLang="zh-CN" sz="3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bubble_sort.exe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的测试过程和截图</a:t>
            </a:r>
            <a:endParaRPr lang="zh-CN" altLang="zh-CN" sz="3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汇编语言数组操作知识点的总结</a:t>
            </a:r>
            <a:endParaRPr lang="zh-CN" altLang="zh-CN" sz="3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57204" y="609589"/>
            <a:ext cx="489588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代码段 Main 函数</a:t>
            </a:r>
            <a:endParaRPr lang="zh-CN" altLang="en-US" sz="3200" b="1" spc="160" dirty="0">
              <a:solidFill>
                <a:schemeClr val="accen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457204" y="1676397"/>
            <a:ext cx="4895888" cy="2027555"/>
          </a:xfrm>
          <a:prstGeom prst="roundRect">
            <a:avLst>
              <a:gd name="adj" fmla="val 8890"/>
            </a:avLst>
          </a:prstGeom>
          <a:effectLst>
            <a:outerShdw blurRad="279400" dist="88900" dir="2700000" algn="tl" rotWithShape="0">
              <a:srgbClr val="000000">
                <a:alpha val="10000"/>
              </a:srgbClr>
            </a:outerShdw>
          </a:effectLst>
        </p:spPr>
      </p:pic>
      <p:sp>
        <p:nvSpPr>
          <p:cNvPr id="24" name="Title 6"/>
          <p:cNvSpPr txBox="1"/>
          <p:nvPr>
            <p:custDataLst>
              <p:tags r:id="rId4"/>
            </p:custDataLst>
          </p:nvPr>
        </p:nvSpPr>
        <p:spPr>
          <a:xfrm>
            <a:off x="457247" y="4114797"/>
            <a:ext cx="4895850" cy="2133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800" strike="noStrike" spc="100" baseline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main函数 （入口函数）</a:t>
            </a:r>
            <a:endParaRPr lang="en-US" altLang="zh-CN" sz="1800" strike="noStrike" spc="100" baseline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三个过程    （调用）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trike="noStrike" spc="100" baseline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定义了程序的入口函数 main，并在其中调用了三个过程，调用了系统函数 ExitProcess 退出程序 </a:t>
            </a:r>
            <a:endParaRPr lang="zh-CN" altLang="en-US" sz="1800" strike="noStrike" spc="100" baseline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7570807" y="609488"/>
            <a:ext cx="3711173" cy="159771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 fontAlgn="auto">
              <a:lnSpc>
                <a:spcPct val="130000"/>
              </a:lnSpc>
            </a:pPr>
            <a:endParaRPr lang="zh-CN" altLang="en-US" spc="15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7658645" y="648303"/>
            <a:ext cx="3531501" cy="15209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altLang="zh-CN" b="1" spc="16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ConvertStrToIntArray</a:t>
            </a:r>
            <a:endParaRPr lang="en-US" altLang="zh-CN" b="1" spc="160" dirty="0" err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pc="16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将输入的字符串转换为整数数组。</a:t>
            </a:r>
            <a:endParaRPr lang="zh-CN" altLang="en-US" spc="16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剪去对角的矩形 26"/>
          <p:cNvSpPr/>
          <p:nvPr>
            <p:custDataLst>
              <p:tags r:id="rId7"/>
            </p:custDataLst>
          </p:nvPr>
        </p:nvSpPr>
        <p:spPr>
          <a:xfrm>
            <a:off x="6289259" y="657694"/>
            <a:ext cx="1084553" cy="1085509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378593" y="763311"/>
            <a:ext cx="905885" cy="8742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80000"/>
          </a:bodyPr>
          <a:p>
            <a:pPr fontAlgn="auto">
              <a:lnSpc>
                <a:spcPct val="130000"/>
              </a:lnSpc>
            </a:pPr>
            <a:r>
              <a:rPr lang="en-US" altLang="zh-CN" sz="4400" b="1" spc="15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4400" b="1" spc="15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>
            <p:custDataLst>
              <p:tags r:id="rId9"/>
            </p:custDataLst>
          </p:nvPr>
        </p:nvSpPr>
        <p:spPr>
          <a:xfrm>
            <a:off x="7581168" y="2630107"/>
            <a:ext cx="3711173" cy="159771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 fontAlgn="auto">
              <a:lnSpc>
                <a:spcPct val="130000"/>
              </a:lnSpc>
            </a:pPr>
            <a:endParaRPr lang="zh-CN" altLang="en-US" spc="15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7669007" y="2668923"/>
            <a:ext cx="3531501" cy="15209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altLang="zh-CN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BubbleSort</a:t>
            </a:r>
            <a:endParaRPr lang="en-US" altLang="zh-CN" b="1" spc="100" dirty="0" err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这个过程实现了简单的冒泡排序算法，对整数数组进行升序排序。</a:t>
            </a:r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剪去对角的矩形 30"/>
          <p:cNvSpPr/>
          <p:nvPr>
            <p:custDataLst>
              <p:tags r:id="rId11"/>
            </p:custDataLst>
          </p:nvPr>
        </p:nvSpPr>
        <p:spPr>
          <a:xfrm>
            <a:off x="6299621" y="2678314"/>
            <a:ext cx="1084553" cy="1085509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6388955" y="2783930"/>
            <a:ext cx="905885" cy="8742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80000"/>
          </a:bodyPr>
          <a:p>
            <a:pPr fontAlgn="auto">
              <a:lnSpc>
                <a:spcPct val="130000"/>
              </a:lnSpc>
            </a:pPr>
            <a:r>
              <a:rPr lang="en-US" altLang="zh-CN" sz="4400" b="1" spc="15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400" b="1" spc="15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>
            <p:custDataLst>
              <p:tags r:id="rId13"/>
            </p:custDataLst>
          </p:nvPr>
        </p:nvSpPr>
        <p:spPr>
          <a:xfrm>
            <a:off x="7581168" y="4650728"/>
            <a:ext cx="3711173" cy="1597710"/>
          </a:xfrm>
          <a:prstGeom prst="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 fontAlgn="auto">
              <a:lnSpc>
                <a:spcPct val="130000"/>
              </a:lnSpc>
            </a:pPr>
            <a:endParaRPr lang="zh-CN" altLang="en-US" spc="15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14"/>
            </p:custDataLst>
          </p:nvPr>
        </p:nvSpPr>
        <p:spPr>
          <a:xfrm>
            <a:off x="7669007" y="4689543"/>
            <a:ext cx="3531501" cy="15209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6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ConvertIntArrToStrandPrint</a:t>
            </a:r>
            <a:endParaRPr lang="en-US" altLang="zh-CN" sz="1600" b="1" spc="100" dirty="0" err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这个过程实现了将整数数组转换为字符串并输出的功能</a:t>
            </a:r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剪去对角的矩形 25"/>
          <p:cNvSpPr/>
          <p:nvPr>
            <p:custDataLst>
              <p:tags r:id="rId15"/>
            </p:custDataLst>
          </p:nvPr>
        </p:nvSpPr>
        <p:spPr>
          <a:xfrm>
            <a:off x="6299621" y="4698934"/>
            <a:ext cx="1084553" cy="1085509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6388955" y="4804551"/>
            <a:ext cx="905885" cy="87427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80000"/>
          </a:bodyPr>
          <a:p>
            <a:pPr fontAlgn="auto">
              <a:lnSpc>
                <a:spcPct val="130000"/>
              </a:lnSpc>
            </a:pPr>
            <a:r>
              <a:rPr lang="en-US" altLang="zh-CN" sz="4400" b="1" spc="15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400" b="1" spc="15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6120" y="2511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ConvertStrToIntArray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6137" y="1011778"/>
            <a:ext cx="2709494" cy="197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L0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遍历字符串中的字符 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字符存储寄存器</a:t>
            </a:r>
            <a:r>
              <a:rPr lang="en-US" altLang="zh-CN" dirty="0" err="1">
                <a:solidFill>
                  <a:schemeClr val="bg1"/>
                </a:solidFill>
              </a:rPr>
              <a:t>ebx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ecx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清零</a:t>
            </a:r>
            <a:endParaRPr lang="zh-CN" altLang="en-US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9950" y="1011555"/>
            <a:ext cx="3860165" cy="2080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L1</a:t>
            </a:r>
            <a:r>
              <a:rPr lang="zh-CN" altLang="en-US" sz="2000" dirty="0">
                <a:solidFill>
                  <a:schemeClr val="bg1"/>
                </a:solidFill>
              </a:rPr>
              <a:t>循环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-US" altLang="zh-CN" dirty="0">
                <a:solidFill>
                  <a:schemeClr val="bg1"/>
                </a:solidFill>
              </a:rPr>
              <a:t>ASCII</a:t>
            </a:r>
            <a:r>
              <a:rPr lang="zh-CN" altLang="en-US" dirty="0">
                <a:solidFill>
                  <a:schemeClr val="bg1"/>
                </a:solidFill>
              </a:rPr>
              <a:t>码转换为整数值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  将</a:t>
            </a:r>
            <a:r>
              <a:rPr lang="en-US" altLang="zh-CN" dirty="0">
                <a:solidFill>
                  <a:schemeClr val="bg1"/>
                </a:solidFill>
              </a:rPr>
              <a:t>ASCII</a:t>
            </a:r>
            <a:r>
              <a:rPr lang="zh-CN" altLang="en-US" dirty="0">
                <a:solidFill>
                  <a:schemeClr val="bg1"/>
                </a:solidFill>
              </a:rPr>
              <a:t>码减去</a:t>
            </a:r>
            <a:r>
              <a:rPr lang="en-US" altLang="zh-CN" dirty="0">
                <a:solidFill>
                  <a:schemeClr val="bg1"/>
                </a:solidFill>
              </a:rPr>
              <a:t>30h</a:t>
            </a:r>
            <a:r>
              <a:rPr lang="zh-CN" altLang="en-US" dirty="0">
                <a:solidFill>
                  <a:schemeClr val="bg1"/>
                </a:solidFill>
              </a:rPr>
              <a:t>和乘以常量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的操作 </a:t>
            </a:r>
            <a:endParaRPr lang="zh-CN" altLang="en-US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寄存器</a:t>
            </a:r>
            <a:r>
              <a:rPr lang="en-US" altLang="zh-CN" dirty="0" err="1">
                <a:solidFill>
                  <a:schemeClr val="bg1"/>
                </a:solidFill>
              </a:rPr>
              <a:t>eax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ecx</a:t>
            </a:r>
            <a:r>
              <a:rPr lang="zh-CN" altLang="en-US" dirty="0">
                <a:solidFill>
                  <a:schemeClr val="bg1"/>
                </a:solidFill>
              </a:rPr>
              <a:t>的使用 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3655" y="4974590"/>
            <a:ext cx="3426460" cy="1692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en-US" dirty="0">
                <a:solidFill>
                  <a:schemeClr val="bg1"/>
                </a:solidFill>
              </a:rPr>
              <a:t>标签</a:t>
            </a:r>
            <a:endParaRPr lang="zh-CN" altLang="en-US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介绍</a:t>
            </a:r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en-US" dirty="0">
                <a:solidFill>
                  <a:schemeClr val="bg1"/>
                </a:solidFill>
              </a:rPr>
              <a:t>标签的作用：存储解析后的数字到整数数组 </a:t>
            </a:r>
            <a:endParaRPr lang="zh-CN" altLang="en-US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增加数字索引和字符串索引的操作 </a:t>
            </a:r>
            <a:endParaRPr lang="zh-CN" altLang="en-US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83613" y="3483610"/>
            <a:ext cx="1422401" cy="678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字符是结尾 </a:t>
            </a:r>
            <a:endParaRPr lang="zh-CN" altLang="en-US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3524885" y="1816735"/>
            <a:ext cx="2369185" cy="395605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 rot="5400000">
            <a:off x="6994525" y="3924300"/>
            <a:ext cx="1849120" cy="328295"/>
          </a:xfrm>
          <a:prstGeom prst="rightArrow">
            <a:avLst>
              <a:gd name="adj1" fmla="val 62500"/>
              <a:gd name="adj2" fmla="val 137500"/>
            </a:avLst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弧形 11"/>
          <p:cNvSpPr/>
          <p:nvPr/>
        </p:nvSpPr>
        <p:spPr>
          <a:xfrm>
            <a:off x="9809800" y="1279915"/>
            <a:ext cx="1729946" cy="1655806"/>
          </a:xfrm>
          <a:prstGeom prst="curvedLeftArrow">
            <a:avLst>
              <a:gd name="adj1" fmla="val 25000"/>
              <a:gd name="adj2" fmla="val 33462"/>
              <a:gd name="adj3" fmla="val 2500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71798" y="1816443"/>
            <a:ext cx="1520202" cy="551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是否为空格 </a:t>
            </a:r>
            <a:endParaRPr lang="zh-CN" altLang="en-US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箭头: 右 15"/>
          <p:cNvSpPr/>
          <p:nvPr/>
        </p:nvSpPr>
        <p:spPr>
          <a:xfrm rot="13076158">
            <a:off x="2223402" y="4430740"/>
            <a:ext cx="4564447" cy="255095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78108" y="4295779"/>
            <a:ext cx="1422401" cy="678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不是最后一个数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6120" y="534920"/>
            <a:ext cx="9664564" cy="123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ConvertStrToIntArray</a:t>
            </a: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：</a:t>
            </a:r>
            <a:r>
              <a:rPr lang="en-US" altLang="zh-CN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L1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6455" y="1208405"/>
            <a:ext cx="7809865" cy="4725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6620" y="657506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ConvertStrToIntArray</a:t>
            </a:r>
            <a:r>
              <a:rPr lang="zh-CN" altLang="en-US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：</a:t>
            </a:r>
            <a:r>
              <a:rPr lang="en-US" altLang="zh-CN" sz="3200" b="1" dirty="0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L2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787" y="1570831"/>
            <a:ext cx="9496425" cy="37163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9092" y="261167"/>
            <a:ext cx="96645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BubbleSort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8162" y="1011778"/>
            <a:ext cx="2709494" cy="197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L5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外层循环 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控制内层循环次数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1962" y="1011778"/>
            <a:ext cx="2709494" cy="197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L3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内层循环本体操作 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比较，交换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9262" y="3970878"/>
            <a:ext cx="2709494" cy="1973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L4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次数结算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更改循环次数标志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4497859" y="1828799"/>
            <a:ext cx="2004541" cy="38305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 rot="5400000">
            <a:off x="7488402" y="3249309"/>
            <a:ext cx="1356735" cy="280121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弧形 11"/>
          <p:cNvSpPr/>
          <p:nvPr/>
        </p:nvSpPr>
        <p:spPr>
          <a:xfrm rot="10800000">
            <a:off x="9547277" y="1714500"/>
            <a:ext cx="1642557" cy="3103232"/>
          </a:xfrm>
          <a:prstGeom prst="curvedRightArrow">
            <a:avLst>
              <a:gd name="adj1" fmla="val 14001"/>
              <a:gd name="adj2" fmla="val 50000"/>
              <a:gd name="adj3" fmla="val 2500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95149" y="3194965"/>
            <a:ext cx="1761868" cy="665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内循环（冒泡）未结束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箭头: 右 13"/>
          <p:cNvSpPr/>
          <p:nvPr/>
        </p:nvSpPr>
        <p:spPr>
          <a:xfrm rot="12556369">
            <a:off x="2452342" y="4040453"/>
            <a:ext cx="4412752" cy="364648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46003" y="4271274"/>
            <a:ext cx="2395357" cy="954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内循环（冒泡）结束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下一个外循环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（冒下一个泡）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6920" y="276506"/>
            <a:ext cx="9664564" cy="123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BubbleSort</a:t>
            </a:r>
            <a:r>
              <a:rPr lang="zh-CN" altLang="en-US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：</a:t>
            </a: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</a:rPr>
              <a:t>L5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3845" y="1880235"/>
            <a:ext cx="8867775" cy="2701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6120" y="251106"/>
            <a:ext cx="9664564" cy="123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  <a:sym typeface="+mn-ea"/>
              </a:rPr>
              <a:t>BubbleSort</a:t>
            </a:r>
            <a:r>
              <a:rPr lang="zh-CN" altLang="en-US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  <a:sym typeface="+mn-ea"/>
              </a:rPr>
              <a:t>：</a:t>
            </a:r>
            <a:r>
              <a:rPr lang="en-US" altLang="zh-CN" sz="3200" b="1" dirty="0" err="1">
                <a:gradFill>
                  <a:gsLst>
                    <a:gs pos="0">
                      <a:schemeClr val="accent2"/>
                    </a:gs>
                    <a:gs pos="54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1">
                      <a:alpha val="16000"/>
                    </a:schemeClr>
                  </a:outerShdw>
                </a:effectLst>
                <a:ea typeface="微软雅黑" panose="020B0503020204020204" pitchFamily="34" charset="-122"/>
                <a:cs typeface="OPPOSans B" panose="00020600040101010101" pitchFamily="18" charset="-122"/>
                <a:sym typeface="+mn-ea"/>
              </a:rPr>
              <a:t>L3</a:t>
            </a: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endParaRPr lang="zh-CN" altLang="en-US" sz="3200" b="1" dirty="0">
              <a:gradFill>
                <a:gsLst>
                  <a:gs pos="0">
                    <a:schemeClr val="accent2"/>
                  </a:gs>
                  <a:gs pos="54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1">
                    <a:alpha val="16000"/>
                  </a:schemeClr>
                </a:outerShdw>
              </a:effectLst>
              <a:ea typeface="微软雅黑" panose="020B0503020204020204" pitchFamily="34" charset="-122"/>
              <a:cs typeface="OPPOSans B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2" y="2089150"/>
            <a:ext cx="8794801" cy="2679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8_1*i*1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97b382ae9ee4c8891a2fa23d7a316b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9ea781ee359a788b1dff"/>
  <p:tag name="KSO_WM_CHIP_XID" val="5efd9ea781ee359a788b1e00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1344"/>
  <p:tag name="KSO_WM_TEMPLATE_ASSEMBLE_XID" val="60656e884054ed1e2fb7faec"/>
  <p:tag name="KSO_WM_TEMPLATE_ASSEMBLE_GROUPID" val="60656e884054ed1e2fb7fae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9028_1*i*10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5afc18e93b046b7a5e21a24f4b14aa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2310885a3447419cad22d92fbd8299d2&quot;,&quot;X&quot;:{&quot;Pos&quot;:1},&quot;Y&quot;:{&quot;Pos&quot;:2}},&quot;whChangeMode&quot;:0}"/>
  <p:tag name="KSO_WM_CHIP_GROUPID" val="5efd9ea781ee359a788b1dff"/>
  <p:tag name="KSO_WM_CHIP_XID" val="5efd9ea781ee359a788b1e00"/>
  <p:tag name="KSO_WM_UNIT_LINE_FORE_SCHEMECOLOR_INDEX_BRIGHTNESS" val="-0.25"/>
  <p:tag name="KSO_WM_UNIT_LINE_FORE_SCHEMECOLOR_INDEX" val="14"/>
  <p:tag name="KSO_WM_UNIT_LINE_FILL_TYPE" val="2"/>
  <p:tag name="KSO_WM_TEMPLATE_ASSEMBLE_XID" val="60656e884054ed1e2fb7faec"/>
  <p:tag name="KSO_WM_TEMPLATE_ASSEMBLE_GROUPID" val="60656e884054ed1e2fb7faec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8_1*a*1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310885a3447419cad22d92fbd8299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d566cdac475490fa4dce2ba2e6381f5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c"/>
  <p:tag name="KSO_WM_TEMPLATE_ASSEMBLE_GROUPID" val="60656e884054ed1e2fb7faec"/>
</p:tagLst>
</file>

<file path=ppt/tags/tag1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28_1*f*1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5"/>
  <p:tag name="KSO_WM_UNIT_SHOW_EDIT_AREA_INDICATION" val="1"/>
  <p:tag name="KSO_WM_CHIP_GROUPID" val="5e6b05596848fb12bee65ac8"/>
  <p:tag name="KSO_WM_CHIP_XID" val="5e6b05596848fb12bee65aca"/>
  <p:tag name="KSO_WM_UNIT_DEC_AREA_ID" val="e1f701cd4b3f4f4ebbd92e0c7a02b73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ba731373ac44410b77fbaa89d95202d"/>
  <p:tag name="KSO_WM_UNIT_SUPPORT_BIG_FONT" val="1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c"/>
  <p:tag name="KSO_WM_TEMPLATE_ASSEMBLE_GROUPID" val="60656e884054ed1e2fb7faec"/>
</p:tagLst>
</file>

<file path=ppt/tags/tag13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8&quot;,&quot;maxSize&quot;:{&quot;size1&quot;:35.556372536553276},&quot;minSize&quot;:{&quot;size1&quot;:26.656372536553278},&quot;normalSize&quot;:{&quot;size1&quot;:33.456372536553275},&quot;subLayout&quot;:[{&quot;id&quot;:&quot;2021-04-01T15:04:58&quot;,&quot;margin&quot;:{&quot;bottom&quot;:0,&quot;left&quot;:5.502999782562256,&quot;right&quot;:5.927000999450684,&quot;top&quot;:3.809999942779541},&quot;type&quot;:0},{&quot;id&quot;:&quot;2021-04-01T15:04:58&quot;,&quot;margin&quot;:{&quot;bottom&quot;:3.38700008392334,&quot;left&quot;:5.502999782562256,&quot;right&quot;:5.927000999450684,&quot;top&quot;:1.6929999589920044},&quot;type&quot;:0}],&quot;type&quot;:0}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f82e8f081cf7470ea5c2568bdc877b2b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true,&quot;fill_id&quot;:&quot;82e4272de7e64849bcefb55c71fcddb0&quot;,&quot;fill_align&quot;:&quot;lm&quot;,&quot;chip_types&quot;:[&quot;text&quot;,&quot;picture&quot;]}]]"/>
  <p:tag name="KSO_WM_SLIDE_ID" val="diagram2020902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4*473"/>
  <p:tag name="KSO_WM_SLIDE_POSITION" val="19*33"/>
  <p:tag name="KSO_WM_TAG_VERSION" val="1.0"/>
  <p:tag name="KSO_WM_BEAUTIFY_FLAG" val="#wm#"/>
  <p:tag name="KSO_WM_TEMPLATE_CATEGORY" val="diagram"/>
  <p:tag name="KSO_WM_TEMPLATE_INDEX" val="20209028"/>
  <p:tag name="KSO_WM_SLIDE_LAYOUT" val="a_f"/>
  <p:tag name="KSO_WM_SLIDE_LAYOUT_CNT" val="1_1"/>
  <p:tag name="KSO_WM_CHIP_XID" val="5efd9ea781ee359a788b1e00"/>
  <p:tag name="KSO_WM_CHIP_DECFILLPROP" val="[]"/>
  <p:tag name="KSO_WM_SLIDE_BACKGROUND" val="[&quot;general&quot;]"/>
  <p:tag name="KSO_WM_CHIP_GROUPID" val="5efd9ea781ee359a788b1dff"/>
  <p:tag name="KSO_WM_SLIDE_BK_DARK_LIGHT" val="2"/>
  <p:tag name="KSO_WM_SLIDE_BACKGROUND_TYPE" val="general"/>
  <p:tag name="KSO_WM_SLIDE_SUPPORT_FEATURE_TYPE" val="0"/>
  <p:tag name="KSO_WM_TEMPLATE_ASSEMBLE_XID" val="60656e884054ed1e2fb7faec"/>
  <p:tag name="KSO_WM_TEMPLATE_ASSEMBLE_GROUPID" val="60656e884054ed1e2fb7faec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108_1*a*1"/>
  <p:tag name="KSO_WM_TEMPLATE_CATEGORY" val="diagram"/>
  <p:tag name="KSO_WM_TEMPLATE_INDEX" val="2020810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89b9575688e4a8ba4608901e08d70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8a83287299544a7985f2cd0a6ccfa30"/>
  <p:tag name="KSO_WM_UNIT_TEXT_FILL_FORE_SCHEMECOLOR_INDEX_BRIGHTNESS" val="0"/>
  <p:tag name="KSO_WM_UNIT_TEXT_FILL_FORE_SCHEMECOLOR_INDEX" val="13"/>
  <p:tag name="KSO_WM_UNIT_TEXT_FILL_TYPE" val="1"/>
  <p:tag name="KSO_WM_TEMPLATE_ASSEMBLE_XID" val="638896a10c9383becde4cd64"/>
  <p:tag name="KSO_WM_TEMPLATE_ASSEMBLE_GROUPID" val="638896a10c9383becde4cd64"/>
</p:tagLst>
</file>

<file path=ppt/tags/tag15.xml><?xml version="1.0" encoding="utf-8"?>
<p:tagLst xmlns:p="http://schemas.openxmlformats.org/presentationml/2006/main">
  <p:tag name="KSO_WM_UNIT_VALUE" val="592*16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8108_1*d*2"/>
  <p:tag name="KSO_WM_TEMPLATE_CATEGORY" val="diagram"/>
  <p:tag name="KSO_WM_TEMPLATE_INDEX" val="2020810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a44c60fcf9546059bde7061d9ef57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af6f223a17f4040b1a9cb35bdcf79d9"/>
  <p:tag name="KSO_WM_UNIT_SUPPORT_UNIT_TYPE" val="[&quot;d&quot;,&quot;α&quot;,&quot;β&quot;]"/>
  <p:tag name="KSO_WM_TEMPLATE_ASSEMBLE_XID" val="638896a10c9383becde4cd64"/>
  <p:tag name="KSO_WM_TEMPLATE_ASSEMBLE_GROUPID" val="638896a10c9383becde4cd64"/>
  <p:tag name="KSO_WM_UNIT_PICTURE_CLIP_FLAG" val="0"/>
</p:tagLst>
</file>

<file path=ppt/tags/tag1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108_1*f*1"/>
  <p:tag name="KSO_WM_TEMPLATE_CATEGORY" val="diagram"/>
  <p:tag name="KSO_WM_TEMPLATE_INDEX" val="2020810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8"/>
  <p:tag name="KSO_WM_UNIT_SHOW_EDIT_AREA_INDICATION" val="1"/>
  <p:tag name="KSO_WM_CHIP_GROUPID" val="5e6b05596848fb12bee65ac8"/>
  <p:tag name="KSO_WM_CHIP_XID" val="5e6b05596848fb12bee65aca"/>
  <p:tag name="KSO_WM_UNIT_DEC_AREA_ID" val="6362abdcd7664305b9048de47aef5a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c606973f3994f15bbf99322063d383c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38896a10c9383becde4cd64"/>
  <p:tag name="KSO_WM_TEMPLATE_ASSEMBLE_GROUPID" val="638896a10c9383becde4cd6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5570_2*l_h_i*1_1_3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570_2*l_h_f*1_1_1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570_2*l_h_i*1_1_1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8_1*i*2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97cdf7b8b4e46a7bfbfd771fe5754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d9ea781ee359a788b1dff"/>
  <p:tag name="KSO_WM_CHIP_XID" val="5efd9ea781ee359a788b1e00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1344"/>
  <p:tag name="KSO_WM_TEMPLATE_ASSEMBLE_XID" val="60656e884054ed1e2fb7faec"/>
  <p:tag name="KSO_WM_TEMPLATE_ASSEMBLE_GROUPID" val="60656e884054ed1e2fb7faec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05570_2*l_h_i*1_1_2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5570_2*l_h_i*1_2_3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70_2*l_h_f*1_2_1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570_2*l_h_i*1_2_1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05570_2*l_h_i*1_2_2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05570_2*l_h_i*1_3_3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570_2*l_h_f*1_3_1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5570_2*l_h_i*1_3_1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05570_2*l_h_i*1_3_2"/>
  <p:tag name="KSO_WM_TEMPLATE_CATEGORY" val="diagram"/>
  <p:tag name="KSO_WM_TEMPLATE_INDEX" val="2020557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picture_toward&quot;:0,&quot;picture_dockside&quot;:[],&quot;fill_id&quot;:&quot;ed6f7b24f89148f8878ac314940dea1e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cda01a343dcf484faf8fbd5d24428f24&quot;,&quot;fill_align&quot;:&quot;lt&quot;,&quot;chip_types&quot;:[&quot;text&quot;,&quot;picture&quot;,&quot;chart&quot;,&quot;table&quot;]},{&quot;text_align&quot;:&quot;lt&quot;,&quot;text_direction&quot;:&quot;horizontal&quot;,&quot;support_big_font&quot;:false,&quot;picture_toward&quot;:0,&quot;picture_dockside&quot;:[],&quot;fill_id&quot;:&quot;c9ad43efe5094d14ac5b2bdaca5820b9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cdf2e0fde3d4400ad204d0e6dab6523&quot;,&quot;fill_align&quot;:&quot;lm&quot;,&quot;chip_types&quot;:[&quot;diagram&quot;,&quot;picture&quot;,&quot;chart&quot;,&quot;table&quot;,&quot;video&quot;]}]]"/>
  <p:tag name="KSO_WM_SLIDE_ID" val="diagram202081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44"/>
  <p:tag name="KSO_WM_SLIDE_POSITION" val="36*48"/>
  <p:tag name="KSO_WM_TAG_VERSION" val="1.0"/>
  <p:tag name="KSO_WM_BEAUTIFY_FLAG" val="#wm#"/>
  <p:tag name="KSO_WM_TEMPLATE_CATEGORY" val="diagram"/>
  <p:tag name="KSO_WM_TEMPLATE_INDEX" val="20208108"/>
  <p:tag name="KSO_WM_SLIDE_LAYOUT" val="a_d_f"/>
  <p:tag name="KSO_WM_SLIDE_LAYOUT_CNT" val="1_2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2-12-01T19:57:29&quot;,&quot;maxSize&quot;:{&quot;size1&quot;:56.3},&quot;minSize&quot;:{&quot;size1&quot;:47.6},&quot;normalSize&quot;:{&quot;size1&quot;:47.70624999999999},&quot;subLayout&quot;:[{&quot;id&quot;:&quot;2022-12-01T19:57:29&quot;,&quot;maxSize&quot;:{&quot;size1&quot;:37.799773798131},&quot;minSize&quot;:{&quot;size1&quot;:24.399773798131005},&quot;normalSize&quot;:{&quot;size1&quot;:24.39977379813101},&quot;subLayout&quot;:[{&quot;id&quot;:&quot;2022-12-01T19:57:29&quot;,&quot;margin&quot;:{&quot;bottom&quot;:0.8029999732971191,&quot;left&quot;:1.2699999809265137,&quot;right&quot;:1.2949999570846558,&quot;top&quot;:1.6929999589920044},&quot;type&quot;:0},{&quot;id&quot;:&quot;2022-12-01T19:57:29&quot;,&quot;maxSize&quot;:{&quot;size1&quot;:70.59970079525094},&quot;minSize&quot;:{&quot;size1&quot;:32.39970079525095},&quot;normalSize&quot;:{&quot;size1&quot;:47.09970079525095},&quot;subLayout&quot;:[{&quot;id&quot;:&quot;2022-12-01T19:57:29&quot;,&quot;margin&quot;:{&quot;bottom&quot;:0.8380001783370972,&quot;left&quot;:1.2369998693466187,&quot;right&quot;:1.3279999494552612,&quot;top&quot;:0.02600000612437725},&quot;type&quot;:0},{&quot;id&quot;:&quot;2022-12-01T19:57:29&quot;,&quot;margin&quot;:{&quot;bottom&quot;:1.6929999589920044,&quot;left&quot;:1.2699999809265137,&quot;right&quot;:1.2949999570846558,&quot;top&quot;:0.02600000612437725},&quot;type&quot;:0}],&quot;type&quot;:0}],&quot;type&quot;:0},{&quot;id&quot;:&quot;2022-12-01T19:57:29&quot;,&quot;margin&quot;:{&quot;bottom&quot;:1.6929999589920044,&quot;left&quot;:0,&quot;right&quot;:1.218999981880188,&quot;top&quot;:1.6929999589920044},&quot;type&quot;:0}],&quot;type&quot;:0}"/>
  <p:tag name="KSO_WM_CHIP_XID" val="5eedbf96fa6683b8872baace"/>
  <p:tag name="KSO_WM_SLIDE_CAN_ADD_NAVIGATION" val="1"/>
  <p:tag name="KSO_WM_CHIP_DECFILLPROP" val="[]"/>
  <p:tag name="KSO_WM_CHIP_GROUPID" val="5eedbf96fa6683b8872baacd"/>
  <p:tag name="KSO_WM_SLIDE_BK_DARK_LIGHT" val="2"/>
  <p:tag name="KSO_WM_SLIDE_BACKGROUND_TYPE" val="general"/>
  <p:tag name="KSO_WM_SLIDE_SUPPORT_FEATURE_TYPE" val="0"/>
  <p:tag name="KSO_WM_TEMPLATE_ASSEMBLE_XID" val="638896a10c9383becde4cd64"/>
  <p:tag name="KSO_WM_TEMPLATE_ASSEMBLE_GROUPID" val="638896a10c9383becde4cd6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8_1*i*3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9283480f9e64afaa42da716c97a02b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d9ea781ee359a788b1dff"/>
  <p:tag name="KSO_WM_CHIP_XID" val="5efd9ea781ee359a788b1e00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1344"/>
  <p:tag name="KSO_WM_TEMPLATE_ASSEMBLE_XID" val="60656e884054ed1e2fb7faec"/>
  <p:tag name="KSO_WM_TEMPLATE_ASSEMBLE_GROUPID" val="60656e884054ed1e2fb7faec"/>
</p:tagLst>
</file>

<file path=ppt/tags/tag30.xml><?xml version="1.0" encoding="utf-8"?>
<p:tagLst xmlns:p="http://schemas.openxmlformats.org/presentationml/2006/main">
  <p:tag name="KSO_WM_UNIT_PLACING_PICTURE_USER_VIEWPORT" val="{&quot;height&quot;:3300,&quot;width&quot;:10830.63307086614}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PP_MARK_KEY" val="1f18aec0-94de-4cb2-af5c-83605b2c4eb9"/>
  <p:tag name="COMMONDATA" val="eyJoZGlkIjoiMThjYzgzYWRkYzU3MDY1YjAyMDYyMDNiMjQ4ZmMwNzk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8_1*i*4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ba5ea3486464446b5d7878ceb4ad4e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9ea781ee359a788b1dff"/>
  <p:tag name="KSO_WM_CHIP_XID" val="5efd9ea781ee359a788b1e00"/>
  <p:tag name="KSO_WM_TEMPLATE_ASSEMBLE_XID" val="60656e884054ed1e2fb7faec"/>
  <p:tag name="KSO_WM_TEMPLATE_ASSEMBLE_GROUPID" val="60656e884054ed1e2fb7faec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8_1*i*5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SM_LIMIT_TYPE" val="2"/>
  <p:tag name="KSO_WM_CHIP_GROUPID" val="5efd9ea781ee359a788b1dff"/>
  <p:tag name="KSO_WM_CHIP_XID" val="5efd9ea781ee359a788b1e0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c"/>
  <p:tag name="KSO_WM_TEMPLATE_ASSEMBLE_GROUPID" val="60656e884054ed1e2fb7faec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28_1*i*6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SM_LIMIT_TYPE" val="2"/>
  <p:tag name="KSO_WM_CHIP_GROUPID" val="5efd9ea781ee359a788b1dff"/>
  <p:tag name="KSO_WM_CHIP_XID" val="5efd9ea781ee359a788b1e0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84054ed1e2fb7faec"/>
  <p:tag name="KSO_WM_TEMPLATE_ASSEMBLE_GROUPID" val="60656e884054ed1e2fb7faec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8_1*i*7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6fce08095504b739f50c3127ecec35a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9ea781ee359a788b1dff"/>
  <p:tag name="KSO_WM_CHIP_XID" val="5efd9ea781ee359a788b1e00"/>
  <p:tag name="KSO_WM_TEMPLATE_ASSEMBLE_XID" val="60656e884054ed1e2fb7faec"/>
  <p:tag name="KSO_WM_TEMPLATE_ASSEMBLE_GROUPID" val="60656e884054ed1e2fb7faec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8_1*i*8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SM_LIMIT_TYPE" val="2"/>
  <p:tag name="KSO_WM_CHIP_GROUPID" val="5efd9ea781ee359a788b1dff"/>
  <p:tag name="KSO_WM_CHIP_XID" val="5efd9ea781ee359a788b1e0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e884054ed1e2fb7faec"/>
  <p:tag name="KSO_WM_TEMPLATE_ASSEMBLE_GROUPID" val="60656e884054ed1e2fb7faec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8_1*i*9"/>
  <p:tag name="KSO_WM_TEMPLATE_CATEGORY" val="diagram"/>
  <p:tag name="KSO_WM_TEMPLATE_INDEX" val="20209028"/>
  <p:tag name="KSO_WM_UNIT_LAYERLEVEL" val="1"/>
  <p:tag name="KSO_WM_TAG_VERSION" val="1.0"/>
  <p:tag name="KSO_WM_BEAUTIFY_FLAG" val="#wm#"/>
  <p:tag name="KSO_WM_UNIT_SM_LIMIT_TYPE" val="2"/>
  <p:tag name="KSO_WM_CHIP_GROUPID" val="5efd9ea781ee359a788b1dff"/>
  <p:tag name="KSO_WM_CHIP_XID" val="5efd9ea781ee359a788b1e0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e884054ed1e2fb7faec"/>
  <p:tag name="KSO_WM_TEMPLATE_ASSEMBLE_GROUPID" val="60656e884054ed1e2fb7faec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0C6E"/>
      </a:accent1>
      <a:accent2>
        <a:srgbClr val="983D8B"/>
      </a:accent2>
      <a:accent3>
        <a:srgbClr val="B26DA8"/>
      </a:accent3>
      <a:accent4>
        <a:srgbClr val="CB9EC5"/>
      </a:accent4>
      <a:accent5>
        <a:srgbClr val="7E0C6E"/>
      </a:accent5>
      <a:accent6>
        <a:srgbClr val="983D8B"/>
      </a:accent6>
      <a:hlink>
        <a:srgbClr val="B26DA8"/>
      </a:hlink>
      <a:folHlink>
        <a:srgbClr val="CB9E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YzMjgwMjQxMjk0IiwKCSJHcm91cElkIiA6ICIxODM5MzE2NTc0IiwKCSJJbWFnZSIgOiAiaVZCT1J3MEtHZ29BQUFBTlNVaEVVZ0FBQWlnQUFBTjJDQVlBQUFEVC9uSzJBQUFBQVhOU1IwSUFyczRjNlFBQUlBQkpSRUZVZUp6czNYZDBWTlhleHZIdlRCTFNJWVFRSUlRbXpkQ2tkMVJBRUFSUjhBS0M5Q0kxZEVVUkJBRkZyblNFUys5RmlraFRtaFFSUVZEcHZTZ0dRa2tvNlQwejd4KzhqSTRKU0NCaGh1VDVyTVVpczAvN3piQ1NQT3l6OXo0R3M5bHNSa1JFUk1TT0dHMWRnSWlJaU1nL0thQ0lpSWlJM1ZGQUVSRVJFYnVqZ0NJaUlpSjJSd0ZGUkVSRTdJNENpb2lJaU5nZEJSUVJFUkd4T3dvb0lpSWlZbmNVVUVSRVJNVHVLS0NJaUlpSTNWRkFFUkVSRWJ1amdDSWlJaUoyUndGRlJFUkU3STRDaW9pSWlOZ2RCUlFSRVJHeE93b29JaUlpWW5jVVVFUkVSTVR1S0tDSWlJaUkzVkZBRVJFUkVidWpnQ0lpSWlKMlJ3RkZSRVJFN0k0Q2lvaUlpTmdkQlJRUkVSR3hPd29vSWlJaVluY1VVRVJFUk1UdUtLQ0lpSWlJM1ZGQUVSRVJFYnVqZ0NJaUlpSjJSd0ZGUkVSRTdJNENpb2lJaU5nZEJSUVJFUkd4T3dvb0lpSWlZbmNVVUVSRVJNVHVLS0NJaUlpSTNWRkFFUkVSRWJ1amdDSWlJaUoyUndGRlJFUkU3STRDaW9pSWlOZ2RCUlFSRVJHeE93b29JaUlpWW5jVVVFUkVSTVR1S0tDSWlJaUkzVkZBRVJFUkVidWpnQ0lpSWlKMlJ3RkZSRVJFN0k0Q2lvaUlpTmdkQlJRUkVSR3hPd29vSWlJaVluY1VVRVJFUk1UdUtLQ0lpSWlJM1ZGQUVSRVJFYnVqZ0NJaUlpSjJSd0ZGUkVSRTdJNmpyUXNReWV6TVpqTUpDUWtrSmlVUkhoN0J4ZC8vNE5MdnYzUHIxaDFibDJhWHZMMjlLRjYwS01XS1BrZjI3SjQ0T1RyaTdPeU13V0N3ZFdraThoUXBvSWhrRUxQWnpPK1gvK1Rnb1YvWnVtTW5wMDZmNVc1WW1LM0xlcVo0NWNoQjZWTFAwNlJSUTZwVXFzQnpSUW9ycUloa0VRYXoyV3kyZFJFaW1VMTBUQXdMbHl6bnUyM2Y4OGZsUDRtUGp3ZkEwZEdSUEw2NUtWU2dBRGx6ZXRtNFN2c1VGaDVPMEpVclhMOStrNlRrWkFDY25aMHBYS2dnRGVxL1RNK3VuWEZ6YzdWeGxTS1MwUlJRUk5KWmJHd2NIMzc4Q1p1M2JNZGtNZ0ZROTZYYWRPL2NrYkpsU3VIdTVtYmpDcDhOMGRIUm5ENXpqdmxMbHJIOSs5MEFHQXdHM21qNkdxT0dEeVc3cDZlTkt4U1JqS1NBSXBKT0VoTVRPZlRyWVNaTm04bVJZOGNwNEorZk4xOXZ3dXV2dmNwelJRcGpOR3BNK3VNd21VeGMrdjBQdG16L25tODJmc3VmUVZjb1g2NHMvZnIwb0ZiMXFqZzVPZG02UkJISkFBb29JdW5BYkRiejdaYnRqSnM0aGV2WGIvQkN1VElNSGRTZmFsVXFhY3hFT2pHYnpSdytjb3d4bjAvZytNbFQ1UGJ4WWNTSFEyalNxS0UrWTVGTVNBRkZKQjNjdW4ySFZ1MDZjL25QSUFyNDUyZjV3am40NS9lemRWbVowcDlCVitnUk9KRHpGeTVSck9oekxKZzFYWisxU0Nha1BtZVJKeFFYRjhmNGlWTzQvR2NRL3ZuOVdEajdTLzNDekVDRkNoWmcxclJKRlBEUHo4Vkx2ek5wMmt6TElHUVJ5VHdVVUVTZWdObHNadUhTRlh5ejhWdHlldVZnK0FkRGVLNUlZVnVYbGVrVkxsU1EwU00rSkVlTzdHejZiaXR6Rnk2eGRVa2lrczRVVUVTZXdDKy9IV2JSc3BVQWRHcmZsbm92MWJGeFJWbEg3WnJWNmRTdURRRHpGaTNsbDkrTzJMZ2lFVWxQQ2lnaWp5a3hNWWt0MjNkeSsvWWRBa3FXb0czcmxqZzZhdTNEcDhYQndZRjMzbTVGaFJmS0VSa1p4WmJ0TzNTclJ5UVRVVUFSZVV3aG9hRnMvMzQzSnBPSmZyMTdrTXM3cDYxTHluSjhjbm5UcTN0bnpHWXpPM2J1NFdyd05WdVhKQ0xwUkFGRjVER3Qvbm85MTIvY29FcWxDdFNyKzZLdHk4bXlYcXBUaTZwVktoRjg3VHBmYjloczYzSkVKSjBvb0lnOGh0QmJ0MW00WkRrdUxzNzA2ZEVkQnkzQ1pqTkdvNUdCZlh2aDdPek0wdVZmNlNHTUlwbUVmcXFLUEliTlc3WVJGUjFOeGZJdlVDcWdoSzNMeWZJQ1NwYWd3Z3RsaVk2SllmMm1iMjFkam9pa0F3VVVrVFF5bVV4OHUzVTdBSlVxbE1jN3A4YWUySnFIaHpzVks3d0FvSUFpa2trb29JaWswZm1MbDdoeEl3UjNOemZLbFNtbForellBYVBSeUF0bFNwTWpSM1p1aG9Sdy9zSkZXNWNrSWs5SVAxbEYwdWpFeWRPRWhZZmg0ZUZPMlRLbGJWMk8vTCt5WlVxUjA4dUx5S2hvanA4OGJldHlST1FKS2FDSXBFRnljakxuTDF3a0ppYVdZa1dmSTdkUExsdVhKUC9QTjNkdW5pdFNtSVNFQk01ZnVFaFNVcEt0U3hLUko2Q0FJcElHQ1FrSlhMOTVFNEJ5WlVyckticDJ4R2cwVWpyZ2VRQnUzQXdoTmk3T3hoV0p5Sk5RUUJGSmc0U0VSRzdjQ0FHZ2ZMa3lOcTVHL3FsczZRQUFydCs0UVd4c3JJMnJFWkVub1lBaWtnWUpDUW5jQ0xrWFVNcVYxZmdUZTFQSzBvTVNTa3lNQW9ySXMwd0JSU1FONGhNU0NBa0pJVWVPN09UeDliVjFPZW51eElrVG1Fd21xemF6MmN5eFk4Y3dtODAycXVyUitlWExpNGVIT3pkRGJxb0hSZVFacHllYmlhUkJXSGdFU1VuSjVNK1h6OWFscENvc0xJejY5ZXMvOHY3Ky92NXMyTEFCZ0Z1M2J0R3RXemQrK3VrbnE2blRlL2Z1NWIvLy9TL3IxNi9IeWNrcDNXdE9id1h5NStmTXVmTkVSRVhadWhRUmVRSUtLQ0pwRUJFUkFVQ083Tmx0WEVucWN1VEl3WjQ5ZXdDNGVQRWlIM3p3QVd2WHJyWGFwMUdqUnN5ZlA1LzgrZk5iQlpHZ29DQUtGU3FVNG9uTVM1Y3VwVWVQSGpnNk92THR0OS9TcUZFakhCd2NNdjdOUENZdnJ4d0FSRVlxb0lnOHl4UlFSTklnL0g1QXlXR2ZBY1ZnTU9EcDZRbUFtNXViMWV1L2MzZDN0MnBmdlhvMXg0NGR3MlF5c1dUSkVnQ2FOMi9PeVpNbmlZeU1wRW1USmhnTUJqWnQya1JNVEF3dFc3WjhPbS9vTWVUMDhnSVVVRVNlZFJxRElwSUdFUkdSZ1AwR2xNZDE1ODRkTGw2OFNLNWN1Ymg5K3phelpzM2l6cDA3VEo0OG1jR0RCMXQ2VEhyMTZzV3NXYk9Jc3VQYkozLzFvRVRhdUJJUmVSTHFRUkZKZy9zOUtObnQ5QmJQNCtyWnN5ZEhqeDZsWGJ0MjFLcFZpNisrK29vRkN4WncrZkpseG84ZlQxUlVGRkZSVVpiYlA4dVhMNmRIang0MnJqcDFYam4rUDZEWWNZZ1NrWCtuZ0NLU0J2ZkhiTmpyOG14QlFVR0VoNGRidms1TVRPVEVpUk5XKzVqTlpzNmRPMGRZV0JnQStmTGx3OGZIaHdzWExoQVFFTURObXpmeDl2YW1lZlBtdlBqaWkvajUrWkU3ZDI1eTVzeUpnNE1EQnc4ZTVKTlBQcUZidDI1Mk9SYkZIbXNTa2JSVFFCRkpnK3llSG9EOS91OTh6Wm8xL1B6enp3REV4OGNURlJYRjZOR2pyZlpKU0VqZ3l5Ky90TXpJNmR5NU0rWEtsY1BEdzROY3VYS3haODhlU3BZc1Nmbnk1YTJXaXplYnpTUWxKVkdwVWlWV3JseHB0MEVnNHY5djdYaDZwQng3SXlMUERnVVVrVFRJN25udjFrNVVWTFNOSzBuZDRNR0RMVjhmT1hLRVR6NzVoRFZyMWxqdFU2dFdMYVpQbjA2QkFnVXNiVHQzN3NUVjFaWG82R2dPSERoQTFhcFZ1WExsQ2kxYXRFZ3h5RFk4UEp4dDI3Wmw3QnQ1QXZkbldubDZ1dHU0RWhGNUVnb29JbW1RUGJ0OTk2RDhYVWhJQ0Q0K1BvKzA3OHN2djh5dnYvNUtodzRkQ0E4UFo4V0tGY1RIeDFPZ1FBSFdyVnRudFcrOWV2VXlvdHgwRS83L0E1a3oyemdoa2F4R3MzaEUwc0RUMG9OaS93SGw0TUdEbENwVjZwSDJkWEJ3WU9qUW9lVE1tWlBZMkZpQ2c0TXp1THFNRXhseC94YVBoNDByRVpFbm9ZQWlrZ1plT2JMajZPaEE2SzNidGk3bG9ZNGNPY0tXTFZ0bzFxelpJeCt6WXNVS3dzTENHRFJvRUgzNzl1WDA2ZE1aV0dIR3VSa2FpcU9qSXg0ZXVzVWo4aXpUTFI2Uk5IQnhkc1kzZDI3K0RMcENYRnc4TGk3T3RpN0ppdGxzNXB0dnZtSGl4SWtFQmdaU3JGaXhSenB1NXN5WnJGdTNqdm56NTFPb1VDR0tGeTlPamh3NXVITGxDZzBhTkxEYTkvNHNJWHNVRXhORDBKV3JGUERQajd1Ym02M0xFWkVub0lBaWtnYk96czdreTVlWGE5ZHZjUFQ0Q2FwWHJXenJrcXo4L1BQUHpKdzVrekZqeHFScHJJaUxpd3Z6NXMyalVLRkNBSlFyVjQ0clY2NDhjMk5RVHA0K0MwQyt2SGx4YzNXMWNUVWk4aVFVVUVUU0lGczJKL3o5L1BqdDhGR09IanR1ZHdHbFJvMGFiTjY4R1JjWGx3ZnU4OU5QUDZWbzY5S2xTNHEyQWdVS3BKZ0JCTEJyMTY0bkt6SURuVGgxNzdhVVg3Njh1TG1yQjBYa1dhWXhLQ0pwNE96c2pGKyt2QUFjUFg0U3M5bHM0NHBTZWxnNFNTdDdYZXNrTldhem1WT256d0Rnbjk5UFBTZ2l6emdGRkpFME1CZ01GQzlXRkE5M2QwNmVQa09ZSFkvSHlHckN3c0k1ZGVZc0xpNHVGQ3RhQklQQlh0ZjdGWkZIb1lBaWtrWmxTd2ZnNVpXRGlJaElUcHg4Tm1lNlpFYkhUNTdpOXUwN2VMaTdVYmIwbzAydkZoSDdwWUFpa2taRm55dUNmMzQvb3FLak9YTHNCQ2FUL2QzbXlXck1aak5IajUva2JsZzRmdm55VWFSd0lWdVhKQ0pQU0FGRjVERzgvbG9qQUE0ZlBjYmRzTHMycmtZaW82TDQ1YmNqbU0xbVdyWjR3OWJsaUVnNlVFQVJlUXl2TnFpSHA0Y0h2eDAreXNuL0g1Z3B0blArd2lXT0hEdEdqaHpaYWZ6cUs3WXVSMFRTZ1FLS3lHUHd6cG1UcnAzYUVSTWJ5K3o1aTJ4ZFRwWTNlZnBNWW1QamFOK21OZDQ1YzlxNkhCRkpCd29vSW8rcFZZdm01TXViaDU4UC9zcWVIMU91TFNKUHh3OC8vc1NCZzcvZ2x5OGZielI5emRibGlFZzZVVUFSZVV6ZXVYTHlTcjJYTVJxTlRKMHhpN3RobW5MOHROME5DMlAyL0VVWURBWWExSHNaLy96NWJGMlNpS1FUQlJTUng1VE55WWttalJxU3k5dWJreWRQczNMVldwS1RrMjFkVnBaaE1wbFl1ZXByZmoxOEZFOVBEMTVyMUFCblovdDZOcEtJUEQ0RkZKRW5VS1ZTQmRxM2JRMEdBMHRXZk1XaFh3L2J1cVFzNDlpSmt5eGV2aEt6MmN3N2I3ZWljc1h5dGk1SlJOS1JBb3JJRXpBWURIVHIxSTYzM255ZGtOQmJmUHJmaVlTRTNySjFXWm5lN2R0MytIak1PRUp2M2FaWmswYjA3ZEZWSzhlS1pESUtLQ0pQeU1YRmhjSDkraER3ZkVsT256bEhqNzREQ1FrSnRYVlptZGJObXlFRURucWZVNmZQVXJyVTh3em8yd3RYUFhkSEpOTlJRQkZKQjdseis5Q25SMWZ5NXZIbDJJbVRCQTRleXBGakorenlZWUxQS3JQWnpNblRaK2ovM29mOC9NdHY1TXJsVGU5M3UxTEFQNyt0U3hPUkRHQXc2eWVvU0xwSVNrcGk3NzREZkRGNUd1Y3VYS1JJNFVMOHAza3pHcjVTbHlLRkNtRTA2djhEajhOa012SDdIMyt5Yzg4UHJQbDZQYjlmL3BQbmloVG12UUdCMUsvN0lvNk9qcll1VVVReWdBS0tTRG9MRGIzRmdQZUhjZURnTHhpTlJseWNuYWxkcXpwZE83YWpkTUR6dUxtNTJickVaMEowVEF4bnpwNW4wYklWN1A1aEgvSHg4WmhNSm1yVnFNYTRNUi9qNytkbjZ4SkZKQU1wb0loa2dNaW9LRFo5dDQzVmE5Znh4K1VnSXFPaUFIQjBkTVF2WHg2S0ZDNU1MdStjZ0FaMldqTno1MjRZZi96eEo4SFhyNU9VbEFTQWg0Y0hSUW9WNUswM205SGlqYVo0ZUxqYnVFNFJ5V2dLS0NJWjZPN2RNUGI4K0JQYmR1eGt6OTU5SkNRbTJycWtaMG8ySnlkcTE2cEIwOGF2VXFkV2RYSjVlOXU2SkJGNVNoUlFSREtZMld3bUtqcWFzTEJ3Z3E1YzVkcTFHd1RmdUU1a1JKU3RTd1BnVm1nSXQwSkR5T1dUbTl5K2VXeGREaDZlSHVUUGx4Zi8vSDc0NS9jalowNHZQTnpkTlkxWUpJdFJRQkhKNGhZc1dNQ01HVFBvMXEwYnZYcjFzblU1SWlLQXBobUxpSWlJSFZKQUVSRVJFYnVqZ0NJaUlpSjJSd0ZGUkVSRTdJNENpb2lJaU5nZEJSUVJFUkd4T3dvb0lpSWlZbmNVVUVSRVJNVHVLS0NJaUlpSTNWRkFFUkVSRWJ1amdDSWlJaUoyUndGRlJFUkU3STRDaW9pSWlOZ2RCUlFSRVJHeE93b29JaUlpWW5jVVVFUkVSTVR1S0tDSWlJaUkzVkZBRVJFUkVidWpnQ0lpSWlKMlJ3RkZSRVJFN0k0Q2lvaUlpTmdkQlJRUkVSR3hPNDYyTGtCRW5xN282R2dpSWlJc3J5TWpJekdielVSR1JuTDkrblZMdTZlbkp4NGVIcllvVVVRRWc5bHNOdHU2Q0JGNWVvS0NnZ2dNRExTOGpvcUs0dTdkdStUSWtZUHMyYk5iMnFkT25Vcmh3b1Z0VWFLSWlIcFFSTEthZ2dVTFlqYWJDUTRPeG13Mll6QVlNQmdNUkVSRUVCNGVqc0Znd00vUFQrRkVSR3hLWTFCRXNxQlhYbm5sb2R2cjE2Ly9sQ29SRVVtZEFvcElGdFNrU1JPY25Kd0F1SCtYOS83ZlRrNU8xS3RYejJhMWlZaUFBb3BJbHVUajQwUHg0c1V4R0F4VzdRYURnZUxGaTVNblR4NGJWU1lpY284Q2lrZ1c1T2JtUnZueTVWTUVGSUR5NWN1VE0yZE9HMVFsSXZJWEJSU1JMTWpKeVlteVpjdmk3dTRPL0hWN3g4WEZoYkpseTVJdFd6WmJsaWNpb29BaWtsVUZCQVNrNkNueDhQQWdJQ0RBUmhXSmlQeEZBVVVraXlwUW9BQmx5NWExYWl0VHBnd0ZDaFN3VVVVaUluOVJRQkhKd21yWHJtMVpCOFZnTU5DNGNXTmJseVFpQWlpZ2lHUnBMNzc0b21XNnNaT1RFelZyMXJSeFJTSWk5eWlnaUdSaHJxNnV2UHJxcXdEVXJWc1hOemMzRzFja0luS1Bscm9YU1lOYnQrK3dlTmxLWW1KaWJWMUt1Z21QdXZkZUlxTGpHVE51Z28yclNSOXVicTYwYmYwZjh1WFZlaTRpenlvRkZKRTAyTFpqSnpObXo3TjFHZW5LQUxnNndiYWR1ekZsb2tlSGV1WElRZGRPN1d4ZGhvZzhKZ1VVa1RRSWo0Z0E0UGtTeFNrVjhMeU5xMGtmeWNuSlJFYUU0K0daSFVmSFovOUh3cm56RnpoMTVxemwzMHBFbmszUC9rOGprYWZvL29KbXI5UjdpVUg5K3RpNG12U1RuSnlNZzRPRHJjdElGek5teitQVW1iTzJMa05FbnBBR3lZcElwZ2tuSXBKNUtLQ0lpSWlJM1ZGQUVSRVJFYnVqZ0NJaUlpSjJSd0ZGUkVSRTdJNENpb2lJaU5nZEJSUVJFUkd4T3dvb0lpSWlZbmNVVUVSRVJNVHVLS0NJaUlpSTNWRkFFY25DekdZelVWRlJ0aTVEUkNRRlBZdEhKSU90V3JXSzJiTm5zMnZYcmxTM0p5VWxzV0RCQXRhdlg4L3QyN2ZKbno4L3ExZXZmdXdIOXlVbkozUGx5aFVLRnk3TXNXUEhHRDkrUEN0V3JDQXBLWWtMRnk0UUVCQmcyVGNrSklRMmJkcXdhOWN1dnYvK2UzNzg4VWMrK2VRVFltSmlhTkdpQlZ1M2JyWFVlT1BHRFc3ZXZFbHdjREJIamh6aDBLRkRMRjI2Rkc5dmJ6Nzk5Rk8yYnQyS2k0dExxalhGeGNYUm9FRURQdjc0WXdCT25UckZ1KysrbTJydGlZbUpLYzdqNWVYRnQ5OSsrMWlmaDRnOG14UlFSR3hzOU9qUkhEMTZsQ0ZEaHBBL2YzN09uei8vUk9lN2V2VXEzYnQzWjk2OGVaaE1Kb3pHZXgybDgrYk40L1RwMDR3ZVBabzMzbmlESDM3NEljV3hrWkdSOU8vZm4zSGp4bG5hQmd3WVFNV0tGWms5ZXpabHlwUWhkKzdjNU02ZG03WnQyMkl5bVN6NzllclZpN1p0MjZaYTA2cFZxemgzN3B6bGRlblNwZm5wcDUrczlybDE2eFo5K3ZTaFFZTUdkT3ZXN1lrK0F4RjU5aW1naU5qUWI3Lzl4cFl0Vy9qNjY2OHBXTEFnQUNWTGxueWljeFlxVklpdVhic3lkT2hRQmc4ZWpORm81TUNCQTJ6WXNJSGx5NWNERUJNVGsrcXhucDZlM0wxN2x4TW5UZ0J3NU1nUnJseTVRc2VPSFNsWnNpU3paODkrNEhWbno1N05raVZMVXQwV0d4dEwvZnIxSDNqczJiTm5HVEprQ0pHUmtYaDVlVEYrL0hqYXQyK1BuNS9mbzc1dEVjbGtGRkJFYkdqVHBrMjg5TkpMbG5DU211VGtaRmF0V2tYRGhnM3g4ZkY1cFBPMmJ0MmFGMTU0Z2JDd01JeEdJd0VCQVV5Wk1nVnZiMi9Dd3NJZWVtemJ0bTBKRFEwRjROS2xTd3dlUFBpUmJqZjE2Tkhqa1h0UTdqT1pUS3haczRZdnYveVN2bjM3Y3U3Y09XN2Z2azIyYk5sbzNibzFIVHAwb0dQSGptVExsdTBSM3JXSVpDWUtLQ0kyZE9MRUNWNSsrV1ZHakJqQnZuMzc4UFgxcFVlUEh0U3JWOCt5VDJob3FDVmNOR3JVNkYvUGVlellNY3RZajdpNE9DSWlJdWpZc1NNQTFhcFZvM2Z2M2c4OE5pWW1odXZYcjVPWW1FaGNYQndPRGc3Y3ZIa1RCd2NIWW1OalU0UU1QejgvUEQwOUFWaXdZQUZyMTY1TjlieVJrWkhVcVZQSHF1M2t5Wk5NbURDQjRPQmdwa3laUXFWS2xSZzllalRac21XalI0OGVOR3JVaUU4KytZVHQyN2N6ZXZSb3E3RXpJcEw1S2FDSTJOQ3RXN2ZZdkhrejdkdTM1KzIzMzJiSGpoMjgvLzc3TEZ1MmpPZWZmeDZBdkhuenNtZlBIdHpjM0I3cG5LVkxsMmJac21VQWJObXloUjkvL0pIUFB2c01BRWRIUitMajR4OTRiSEp5TWlFaElmenl5eStXcndIeTVNbkR0V3ZYbUR4NU1tRmhZZHkrZlp1aVJZdlNyVnMzS2xldVROV3FWYWxmdno3bHlwVkw5YnduVDU2MDZybFp0R2dSTTJiTW9FV0xGa3lmUHQwU2N2NHVJQ0NBSlV1V01IWHFWRHAxNnNTc1diT29VS0hDSTMwR0l2THNVMEFSc2FIazVHU3FWYXRHdTNidGdIdmhZdCsrZld6YnRzMFNVSUJIRGlmMzNiOGxFaEVSUWM2Y09TMnZEUWJEUTQvejlQU2tlL2Z1N04yN0Y2UFJpS2VuSjIzYnR1WEVpUk1VTFZxVVdiTm1zWHYzYnJadjM4NjRjZU5ZdFdvVkkwZU9mT1M2cGs2ZHlyQmh3MmpZc0NIVnExZTNlbzhBZGVyVXdjdkx5K3A5dlBmZWU5U3JWKytCNFVkRU1pY0ZGQkViOHZiMnh0L2YzNnF0WU1HQzNMNTkrN0hQdVdqUklzdXRscnQzNytMcTZzcWhRNGNBeUpFangwTUh1Z0pzMkxDQnlwVXJjL1BtVGZidjM4KzFhOWQ0NmFXWFVoMEgwcng1YzE1NzdUVUFMbCsrVE9IQ2hRSDQ4Y2NmV2IxNk5kT25UMDl4akt1cks0Nk9qdmo1K1ZHOWVuVWNIQndlV0V0eWNqSjE2dFRoaXkrK2VMUTNMeUtaaGdLS2lBMlZMVnZXTW1NRzdpMmM5c2NmZjlDMGFkUEhQbWUzYnQzbzFxMGJ5Y25KTkd6WWtDbFRwbEMyYkZuTDlvY05rcjE2OVNwSGpoeGh6cHc1Yk51MmpRa1RKakJuemh4dTNMaEI5dXpaVSt5ZkxWczJzbVhMeGg5Ly9FSGZ2bjNadVhNbmpvNk91THE2a3BDUXdNMmJONjMyOS9MeVNuRTdaOTI2ZGVUSmt5ZlZldGF1WGN2Qmd3ZlQ4dlpGSkpOUVFCRjVDcEtTa3ZqMTExK3QyaXBXckVpYk5tM28wcVVMYytmT3BYYnQybXpldkpuYnQyL3o1cHR2V3ZaTFRrNW14WW9WTkdyVWlOeTVjei95TmZmdjM0K2pveU9sUzVlMmF2ZjA5TFJNTi82bitQaDRCZzRjYUFrakxpNHU5T3ZYanhrelpsQ29VS0VIWG12cjFxMEVCQVJZemZZSkRnNW13b1FKVnZ2VnJWdVgxcTFiUC9KN0VKR3NTd0ZGNUNtSWpvNm1SNDhlVm0zNzkrK25USmt5ZlA3NTUweWJObzE1OCtaUnZIaHhwazJiUnE1Y3VTejdoWWFHTW0zYU5IeDhmR2pjdVBFalhjOWtNakZuemh4YXRteHBXYWp0UGdjSEIwcVVLSkhxY1VXTEZxVnUzYnJFeDhkYnpiclpzMmNQQXdZTVNQV1lpSWdJMXF4Wmc2T2pJM3YzN3VYRkYxKzBuR3ZXckZtUFZLK0l5RDhwb0loa3NOYXRXeiswMTZCZXZYcFcwNHIvNmY0c0huZDM5MGUrNXJ4NTg3aHo1ODREMXlVSkRnNG1lL2JzSERseXhMS3N2SXVMQ3djUEhyU2F5dHlvVVNNYU5teElSRVFFMWFwVlMzRWVzOW5NbURGamFOQ2dBWTBiTjZaLy8vNjBiTmtTYjIvdlZLOXJOcHN4bVV4VzQwNWF0bXo1d01HN2lZbUoxS3BWNjVIZnQ0aGtIZ29vSXMrQXRJU1QwTkJRVnE1Y3lkU3BVeDg0KzZkMzc5NWN2WG9WWjJkbmV2YnNDVUR0MnJVdHo5NzV1MUdqUnRHblQ1OVVGMnViTkdrUzE2OWZaOVNvVWJpN3V6Ti8vbnptelp2SHBrMmJ1SHYzTHRXcVZjTmdNR0F3R0VoS1NzSmtNakZzMkREZWV1c3R5em5XckZtak1TZ2lrb0xCYkRhYmJWMkV5TE5peHV4NVRKdzZnNzQ5dXpHb1h4OWJsL05Ba1pHUnFhNHQ4bmQvZjA3UHc4VEh4K1BzN0p6cXRqTm56dUR2Ny8vQWE5M3ZNZm43anhrSEJ3ZExqMGxDUWtLNnJ4TDcxNzlSZHdiMWUvQ2lkQ0ppMzlTRElwSUovVnM0QVI0cG5BQVBEQ2ZBdjY3dWFqQVlIanFOV0V2WWk4aURQTnBQS0JFUkVaR25TQUZGNUNrd21Vd1AzQlljSEV4U1V0SlRxeVV1THU2QjIyYlBuczJGQ3hlZVdpMnBMVWdYRmhaR1ltTGlVNnRCUk95VEFvcElCb3VKaWFGMTY5WmN2WG8xMWUyZmYvNDVhOWFzU1hYYmtpVkxxRlNwMGlQL3VYanhJb2NQSHlZb0tJaWtwQ1NxVjY4T3dQSGp4eTNyc0xSdTNacno1OCtudU5iTm16ZFp1blNwWllyenRtM2JxRktsQ3JWcTFiTDZVNmxTcFJRTHNQM2R4WXNYTGRkOW1OallXSm8xYThhWk0yZXMyc2VNR2NPTUdUUCs5WGdSeWR3MEJrVWtnN201dWRHeVpVc0dEUnJFNHNXTDZkQ2hBOG5KeVZaak05YXRXOGU2ZGV0SVNFZ2dYNzU4VnV1SDFLbFRoL0hqeDF0ZVg3OStIWVBCUU42OGVWTmNLMXUyYk96WXNZTng0OGF4WU1FQzRONXk5OE9HRFdQa3lKR0VoWVVSR1JsSnNXTEZVaHk3ZXZWcTNuampEYnk4dkZpOWVqWHU3dTY4L1BMTEtaYVpiOUNnd1JOL0pnQzdkdTJpU0pFaVZ1TllJaUlpMkxkdkgzUG16Q0VtSnNicWZhVTJpeWdqWEwxNmxhU2tKTXV5L1NKaUd3b29JazlCcTFhdGlJeU10UHpTL2QvLy9wZnExTnFMRnkrbVdIM1ZhRFJhRFZSZHNXSUZucDZlQkFZR3BucXRoZzBiWWpBWWNISnlBdTdOd2drTURLUktsU3BzMnJRSlYxZFh2dnp5Uzh2K3p6Ly9QRFZxMUdEejVzMHNXN2FNdlh2M3NuTGxTcnAzNy82djd5czJOcFpUcDA1WnRWMjdkZzJ6Mlp4aTVWeEhSMGZLbHk4UDNGdGZKVFEwRklCS2xTb0I5OVp1T1h2MkxIQnZHdlI5OGZIeGZQNzU1N3p5eWl2L1drOWFtYzFtWW1OamlZNk81dURCZzZ4YnQ0NlRKMDh5ZlBod0JSUVJHMU5BRVhsS3VuYnRhdm02VjY5ZXFjNXV1ZCtEOGpEL1hPanM3KzdldlV1Yk5tMEFHRHQyTEltSmlYVHExQW00ZHd0bjc5NjkxSzlmbjhLRkN4TVVGTVQyN2R1cFU2Y09jK2JNb1ZHalJ2ajQrTEI4K1hJQ0F3TWZhUnhJY0hBd2ZmcjBvVUtGQ3BhMnVMZzRrcE9UbVRkdm5sVmJVRkFRdTNidHNyU3RXclhLMHBQVHNtVkw0dUxpV0xod0lSTW5UcVIyN2RxVy9kcTBhV01KVytrbFBEeWM4K2ZQYytMRUNZNGZQODZKRXljZStvd2lFWG42RkZCRU10akdqUnM1Y2VJRWJtNXVEQnc0a1BqNGVKWXNXWUtYbDFlS2ZhT2lvamg5K3JSVm04RmdZTVNJRWZ6eHh4L0F2VnM4am82TzdOKy8zN0tQZzRNRGl4Y3ZKbWZPbkd6ZHVwWFRwMDh6Y3VSSTR1TGlhTnEwS1owN2QrYnMyYk5NblRxVjExOS9uV2JObXJGOSszWXVYNzVNaFFvVm1ETm5Ea0ZCUVd6ZXZKbUNCUXRTcjE0OXRtM2J4djc5KzJuU3BJbFZQWGZ2M3JWNjdlN3ViblZMNnVMRmk3UnIxeTVGMjd2dnZ2dlF6K25Rb1VNVUwxNmNtalZyV3JVbkp5ZW5XMEE1ZnZ3NDI3WnQ0N2ZmZnVQMjdkdEVSRVJZQmlqZlg2dmxRYXZhaXNqVHBZQWlrc0VLRkNoQVpHUWs4K2ZQWitEQWdVUkhSN04wNlZMMjdObURxNnNyWVdGaGVIbDVXZjZPajQrM0dqUnJOQnBwMzc0OTBkSFJBTXlhTll1aVJZdGF4b0tFaG9ZeVpzd1k0TjdTOElzWEwrYjc3Ny9uODg4LzU1MTMzaUY3OXV4MDZOQ0JraVZMVXJGaVJjc0EyUXNYTGxDa1NCSGczaTJucEtRazJyVnJ4d2NmZkdDNWR2WHExUzNudnE5WnMyWVo4am05K09LTHZQWFdXN1JwMDRiWnMyZGJBdHpqQmhTejJVeFVWQlRSMGRGODk5MTNiTm15aGQ5Ly94MnoyY3kvclU4WkZSWEZyVnUzSHV0OWlHUTBvOUdJcDZkbnV2Y3MyaHNGRkpFTVZxRkNCZno4L0pnL2Z6N1IwZEU0T3pzVEV4TkRxMWF0ZVBQTk4rbmF0U3ZMbGkyalpjdVdMRnUyek9wWk9QZC9PZi85NFg0R2c0R0FnQURMYlpXTEZ5L2k2dW9LM0FzclNVbEpMRnEwaUYyN2R0RzhlWE5MT0FrSUNPRGF0V3NNR3pZTXVOZGo4ZmNIR002ZVBadXFWYXRTc21SSlM1dlJhRXl4WEg1cVBReC9IOUFhSHgvL3dMYS82OUNoZytWYzk3ZjcrL3RUdVhKbEJnMGF4Snc1YzNCMGRDUXhNZkd4Rm5STFNFamdxNisrWXMyYU5ROE5HL2RyK0h0b21UZHZIaXRXckVnSlJ1YW1BQUFnQUVsRVFWVHpOVVdlQmljbkp3WU1HTUJMTDcxazYxSXlsQUtLeUZOMDRzUUppaGN2RHR5NzlYUDQ4R0d1WHIzS2h4OStTRWhJQ0I5KytLSFYySSs0dUxnVXorRzVmUGt5K2ZQbnQ5cm5ma0NKaUloZzU4NmRiTnUyamFDZ0lKNTc3amxhdG13SjNIdHVUb2tTSllpUGoyZkZpaFVFQlFWUnBVb1ZBUGJ1M2N1aVJZdDQrKzIzR1RGaUJIbno1cVZZc1dKRVJVVng3dHc1cStzbkp5ZGJ2UTRQRDdkNnlyTEpaQ0l4TVRGRjJ6Ly90N2RreVJLck1TajNEUmd3Z1BidDJ6TnQyalFHRFJwRVltTGlZLzFQMGNuSmllYk5tMU8zYmwzV3JsM0xtalZyVXUwNVNhMHRQRHljOFBEd05GOVQ1R2s1ZS9hc0FvcUlwSi83ZzFJdlhickVTeSs5Uk1PR0RibDgrVEtCZ1lHY1BYdVd3TUJBT25mdWJOay9MQ3lNbkRseldsNWZ2bnlaMjdkdlcvVnkvRDJnbENoUmdzbVRKOU90V3plKy92cHJmSDE5K2ZQUFAzbnZ2ZmZ3OWZYRmFEVFNybDA3Smt5WVFKY3VYU3kvK0YxZFhmblBmLzZEbjU4ZjFhcFZvM2p4NGh3OWVwUUxGeTR3ZWZKa3EvZHcvMVlUM0ZzR3YzejU4c3lmUDkvU2RuOE15ZzgvL0dCcHUzTGxDcU5Halhxa3o4akp5WW54NDhkYm5yTDh1TS9yTVJxTjVNcVZpMXk1Y2pGMDZGQ0dEaDNLNGNPSDJiUnBFNGNQSHlZc0xJeVltQmpMSW5wL0R5b2pSNDdNc0Z0WklrOWkvdno1ekp3NTg2R0xQMllXQ2lnaVQxRmlZaUtOR2pWaXhvd1o1TWlSZzN6NTh1SGs1SVNmbngrT2pvN2t5WlBINmhkbFVGQVFyNzMybXVYMTh1WExxVkdqaGxXdlNsUlVsT1Uyak5GbzVPN2R1M2g1ZVRGcjFpeWFOMi9PcEVtVEdEUm9rR1dxOHYwZW1yOVBYYTVTcFFwVnFsUWhQajZlaXhjdldnYnFWcWhRNGFIcm9CUW9VTUFxbkR6SW8rNTNYNkZDaFN4Zng4WEZXY0xLazZwWXNTSVZLMVlrT2pxYVU2ZE9jZkxrU2MzaUViRlRDaWdpVDhHNmRldUlpWW1oUzVjdWVIaDQ0T0xpZ3BPVEV3NE9EalJzMkJDNGQ1dWpSWXNXVks1Y0diZzNodVBvMGFNTUh6NGNnTjI3ZDdOeDQwYVdMRmxpZGU2SWlBaXJjU0pseTVabCtmTGxqQm8xaXQ2OWUrUGo0MlBaL3QxMzN6RjM3bHlHRFJ2RzVNbVR5WjQ5TzYxYXRXTGh3b1Y4KysyM0pDVWxVYUpFQ2FwWHI1N2kxbEo2R3o1OHVDVWtCUWNIcDdwUFVsSlN1Z2FVKzl6ZDNhbGF0U3FWSzFjbUlpS0N1M2Z2OHNzdnY3QnAwNllVdDdSRXhEWVVVRVF5MlBidDI5bXhZd2NUSjA2a2YvLytEQjA2bE42OWUxdHVyM1RvMEFHNHQ1aGJxMWF0TUp2TkpDY25zM256Wm9vVUtVTCsvUG5adG0wYkkwZU9aT2pRb1pRc1dkTHlDOTNKeVlsdDI3WlJ0R2hSQUVKQ1FsaS9majNidDIvSDI5dWJaY3VXY2VuU0piNzY2aXNPSGp6STJyVnIrZUtMTDZoZXZUcCtmbjY4OTk1N1hMMTZsVmF0V3RHOGVYUEx6SmttVFpwdysvWnRrcE9UcVZXcmx0WDdpWXVMbzBXTEZreWFOSWxxMWFvOTl1ZlNzV05IL1AzOUFmam9vNDhzN1JNbVRLQm16WnFVS1ZQR010UEoyOXY3c2Evek1FYWpFUzh2TDd5OHZDaFNwQWl0V3JYaTZ0V3JUMjNWV2hGNU1IMFhpbVN3Q3hjdU1ITGtTRjU0NFFWR2pCakJ6Smt6K2VDRER5d0xyams0T0dBeW1VaEtTaUl4TVpIazVHU21UcDNLaGcwYjZOU3BFNnRYcjJiS2xDa01IejZjcGsyYkF2RHR0OTh5ZS9ac0FBb1hMc3lJRVNNczE0dUxpK096eno2enpQd0pDQWlnYWRPbUxGNjhtTVdMRi9QY2M4OEJVS05HRFpZc1dVSnNiS3dsS056MzdiZmZadmpuVXJ4NGNjc2cyYi9mYnJweDQ0WmxsVndYRnhjR0RScUUwZmowSGh2Mno4OUNSR3hEQVVVa2cvWHMyZE95OG11VktsVll1SENoWlZ0U1VwSmxzSnZSYU1SZ01Gais5dmYzcDFDaFFvU0dobEs1Y21WTHNBQjQ5OTEzNmRxMUs0bUppVmEzUDN4OWZlblhyMStxZFhUczJERkYyOS9QbVY2S0ZTdkd6ei8vL05COVZxNWNpYWVucCtYMTM5ZDltVEJoQW9tSmlTUWtKT0RtNXFhRjAwU3lLQVVVa1F6Mm9HWHBnWWZlU3JqL0xCaGZYMTk4ZlgxVFBlL0R6bTNQL2o0ektUVk9UazZaZmhFcUVYbTRwOWR2S2lJaUl2S0lGRkJFSk1Na0pTVlpublVqSXBJV0NpZ2lkbTczN3QwMGFkS0VxS2dveXkvODFQNzhjNFhYSjNYNThtVnExS2pCMUtsVEg3aFBYRndjMzMzM0hRQXpac3hnNGNLRm1NMW1WcTVjU1Z4Y0hOdTNiK2Y5OTk5UDE3cEVKR3ZRR0JRUk94WVNFc0xZc1dOSlNrcEs4VlRoZjhxYk55K3JWcTFLbCtzbUppYnk4Y2NmVTZsU0pWYXZYazJqUm8yc1ZxKzl6OEhCZ2FWTGwxcjFraXhjdUpCZmYvMlZWcTFhY2VMRUNjdTZMaUlpYWFHQUltS25idHk0UWUvZXZlbllzYU5sclpTbndXUXk4ZkhISHhNYkc4dWNPWE5Zdm53NWd3Y1BadDY4ZWVUTm05ZHFYeWNuSjhhTkcwZHNiQ3hYcmx3QjdnMkFIVGR1SEE0T0R1emJ0NDl5NWNveGJkbzB5ekVkT25Td3JMY2lJdklnQ2lnaWRpZ3BLWW5ldlh2VHRHbFRJaUlpcUZHanhnT2ZSeE1URThPWU1XT3Nub0w4dUJJVEV4azllalRIamgxai92ejV1TGk0MEtWTEY2NWN1VUtQSGoyWU9uV3FaWFlSd1BUcDB5MXJwdHk2ZFFzM056ZmMzTnlZUFhzMkkwZU94R0F3V0Jaelc3eDRNYlZxMWRMc0hCRjVKQnFESW1LSEhCMGRtVE5uRGwyNmRPSHMyYk1NR3phTUgzNzRnUUVEQmxDdlhqMjJidDNLRHovOHdBOC8vRUNaTW1Vc0R3dDhFaUVoSWZUczJaUGp4NDh6YTlZczh1WEx4OUdqUndrUEQyZkVpQkZVclZxVmQ5NTVoM1hyMWxuR3V3UUdCcko1ODJicTFxMkx1N3M3eFlvVlk4U0lFV3pkdXBXRkN4ZVNsSlJFczJiTkxBL2VlLzMxMXpOOENYMFJ5UnpVZ3lKaXAzeDhmQUE0YytZTUF3WU1BTzc5Z3I5NDhTTGZmUE1OYmR1MkJlNE5WTDMvckowUkkwYXdhOWV1TkYyblZhdFdGQ3hZa0NsVHBoQVFFTURpeFlzdHQyQUdEUnJFSjU5OFFwMDZkZmpvbzQ4SUNBaGc0c1NKTEYyNmxKa3paeElSRWNHNGNlT29YcjA2clZxMUlpd3NqQmt6Wm5EZ3dBRk1KaE94c2JGRVJFVGc3T3pNOWV2WEtWQ2dRSHA5UENLU3lTbWdpTmloeTVjdjA2VkxGd0RDdzhQcDNyMTdpaFZWNTgyYkIwQmtaQ1JEaGd3aFc3WnN6SjgvbjFhdFdxWHBXajQrUG56OTlkZjA2TkdETm0zYVBIVGwxaFl0V2xDelprM1dyRmxEM3J4NStmNzc3eGs4ZURDZW5wNXMyTENCUm8wYU1YRGdRRTZjT01HQUFRTjQ3NzMzT0hEZ0FKNmVuaFF2WGp6ZEgvb25JcG1YQW9xSUhTcFlzQ0NiTjIvbTBLRkR6Snc1azBXTEZnR3dmdjE2OHVYTFovV1F2dWJObXpOaHdnU0tGU3YyMkxkNit2YnQrOGo3NXMyYjEvS3NuTXVYTDdOeDQwWkNRa0p3Y25KaTM3NTlBRlN2WHAxcTFhcng0b3N2c21yVktueDhmS2hmdi81ajFTWWlXWlBHb0lqWUlhUFJpSnViR3pkdTNLQlFvVUtXd2FkRmloUmg1TWlSSER0MnpOSVdGeGRIamh3NTBtVWNTbHE5Ly83NzFLaFJnOGFORzdOeDQwWVdMMTVNc1dMRnlKOC9QM0R2cWNqQndjRWNQSGpRTWc1RlJPUlJxQWRGeEk0RkJRWGg0K1BEclZ1M2dIdFBBTDdmMjNHL0xUWTJscGlZR0NJakk2MGV3UGMwT0RzN2s1U1V4S0ZEaDFpL2ZqMEF3Y0hCakI0OUdvRG82R2ljbkp3d0dvM3B2cENjaUdSdUNpZ2lkc3pWMVpYZHUzZHo4T0RCVkxjbkp5ZVRuSnpNc0dIRHFGeTVNc09HRFh2S0ZkN3JSVGw1OGlSOSt2UWhLaXFLdDk1Nmkram9hSXhHSS8zNzk2ZE1tVElZalVZQ0F3T1pNbVZLcWc4K0ZCSDVKd1VVRVRzV0dCaG9HZTl4WDJ4c0xBYURnV3pac3JGcDB5WVdMRmpBdW5YcmJGTGY3dDI3MmJGakI0Y09IYUpUcDA3VXJWdVhlZlBtc1hidFdqWnQyc1J6enozSG1ERmpBSGp2dmZkNCsrMjNXYlpzR1g1K2ZqYXBWMFNlSFFvb0lzK1luMy8rbVNGRGhnRDNadUFNSHo3Y1pyV0Vob1pTdTNadGhnOGZicG5xUEhic1dLNWV2WXJCWUtCejU4NFlqZmVHdWsyYU5Ja3RXN1lvbklqSUkxRkFFWG5HMUsxYmwxOS8vWlhrNUdRY0hUUDJXL2pmMWxSNTBKUm1mMzkvdW5idGF0Vm1OQnIvOVhsQ0lpTDNhUmFQeURQSVlEQmtlRGdSRWJFbEJSUVJFUkd4T3dvb0lpSWlZbmNVVUVSRVJNVHVLS0NJaUlpSTNWRkFFUkVSRWJ1amdDSWlJaUoyUndGRlJFUkU3STRDaW9pSWlOZ2RCUlFSRVJHeE8xcUtVaVFOREFZREFORXhzWVNHM3JKeE5aS2E2T2dZVzVjZ0l1bEFBVVhrTVd6YnNaUFRaODdhdWd4SlJmQzE2N1l1UVVUU2dRS0tTQnJrOThzSHdMWHJON2gyL1lhTnEwa2ZSc3c0R0Ewa204Rmt0blUxNmNmUEw2K3RTeENSSjZDQUlwSUdqUnErZ291ekM3ZHUzN1oxS2VubTRJSDkvTFJ2TDlXcTE2UlduUmR0WFU2NjhQWE5UZTBhMVd4ZGhvZzhBUVVVa1RSd3pwYU5WeHZVczNVWjZTbytKcEtmOXUybGJKbFN2UE4yUzF1WEl5SUNhQmFQaUlpSTJDRUZGQkVSRWJFN0NpZ2lJaUppZHhSUVJFUkV4TzRvb0lpSWlJamRVVUFSRVJFUnU2T0FJaUlpSW5aSEFVVkVSRVRzamdLS2lJaUkyQjBGRkJFUkViRTdDaWdpSWlKaWR4UlFSRVJFeE80b29JaUlpSWpkVVVBUkVSRVJ1Nk9BSWlJaUluWkhBVVZFUkVUc2pnS0tpSWlJMkIwRkZCRVJFYkU3Q2lnaUlpSmlkeFJRUkVSRXhPNDQycm9BRVhtNndzTENDQWtKc2J5K2Rlc1dack9aVzdkdWNmNzhlVXU3ajQ4UDN0N2V0aWhSUkVRQlJTU3JpWWlJb0czYnRwak5aa3Vid1dCZy9mcjFyRisvM3ZKNjdkcTFDaWdpWWpPNnhTT1N4UlFzV0pDQWdBQUFxNUR5OTljbFNwU2djT0hDVDcwMkVaSDdGRkJFc3FBV0xWbzhkSHZUcGsyZlVpVWlJcWxUUUJISmdtcldySW1IaHdjR2c4SFNhMkkybXpFWURIaDRlRkM5ZW5VYlZ5Z2lXWjBDaWtnVzVPYm1ScWxTcFZMZFZyWnNXWExtelBtVUt4SVJzYWFBSXBJRnVibTVVYnAwYVF3R0EvRFgyQk9Ed1VCQVFBRFpzMmUzWlhraUlnb29JbG1SZzRNRHBVdVh4dFBUMDZyZHhjV0ZVcVZLNGVEZ1lLUEtSRVR1VVVBUnlhSktseTVOcmx5NXJOcHk1TWhCNmRLbGJWU1JpTWhmRkZCRXNpaGZYMS9LbHk5djFmYkNDeS9nNit0cm80cEVSUDZpZ0NLU2hiM3l5aXNZREFiTG45ZGVlODNXSlltSUFBb29JbGxhOWVyVkxhdkY1c3laazlxMWE5dTRJaEdSZXhSUVJMSzQrNzBtRFJvMHNIRWxJaUovVVVBUnllSWFOMjRNUUxObXpXeGNpWWpJWHhSUVJMSzR2SG56OHNZYmIyaHhOaEd4S3dvb0lsbFlmSHc4UjQrZjVMbWl4WEZ4Y2JGMU9TSWlGbzYyTGtCRWJDTWlNcExaOHhleFpQa3FrcElTQ2JwMmc1N2RPdUd0bmhRUnNRUHFRUkhKZ29LdlhXZkFrQTlac0hnNVNVbEpHQXhHbGk3L2lvSHZmOFNWNEdCYmx5Y2lvb0Fpa3BXWVRDWisrZTB3TGQvcHhKNGZmOElubHpkTDVzMWs5ZElGNVBIMTVjZWZEdkJXbTQ0Y09QZ0xKcFBKMXVXS1NCYW1nQ0tTUmNUR3hqSi84VElDQjMxQVNFZ29EZXE5ekt6cGs2aGNzUUtsU3ozUG5CbVRlZTNWQnR5NWZZZitRejdnZjNNWEVCTVRZK3V5UlNTTDBoZ1VrU3dnSkNTVThaT21zV1g3OXhnTUJnYjI2MDNyLzdUQUo1ZTNaWjhTeFlzeGVzU0h2RkMyTkZObnp1SExXZk00ZmVZY3d6OFlRcjY4ZVd4WXZZaGtSUW9vSXBuY24wRlhHUExoeC94MjVDamVPWFB5d1pBQk5HL1dKTlVuRm50NzU2UnJwL2I0K2VWanpMZ3YyTEw5ZTY0R1grT0x6MFpUb25oUkcxUXZJbG1WYnZHSVpGS3hzYkdzWGIrUmRsMTZjdVRZY1dwVnI4YXM2Wk40NjgzWFV3MG45eG1OUmw1N3RRR3pwazNpcGRvMU9YM21MSjE3OU9HcnRldUlqWTE5aXU5QVJMSXlCUlNSVENneUtvcHBNK2N3K3RQL0VoSWFTdXUzbWpQKzAxRlVybGdlZzhId3I4Y2JEQWJLdjFDVzhXTkgwZjZkdDdsejV5NWp4bjNCaEtrekNBc1Bmd3J2UUVTeU90M2lFY2xFekdZekVaR1I5QjA0bEo4Ty9JeXpjelo2djl1RlBqMjc0L2lRWHBNSDhmWE56VWZ2RHlKUGJoK216SmpOd2lYTE9YM21IUCtiTnBFYzJUMGZLZXlJaUR3TzlhQ0laQkpKU1Vucy9la0FyZDdwelA2ZkQvSjh5ZUo4T2VtLzlPL1Q4N0hDeVgwT0RnNzA2TmFaT1Y5T3BreXA1L25sdDhNMGIvVU9PM2Z2SlNFaE1SM2ZnWWpJWHhSUVJES0orWXVYTWVTREVWeTQ5RHN2djFpYjZSUEhVL2VsT3VsMi90bzFxek4xNG5oZWZhVWVmMTY1eWdjalJqRm53ZUowTzcrSXlOOHBvSWc4NDhJakl1Z3o4RDNHVDV4S1pHUWtQYnAyWnQ3TXFSUjlyZ2hHWS9wOWl4c01Cb29VS3NpWGsvOUxZSzkzaVlxT1lkSzBHWFR0RmNqZE1JMUxFWkgwcFlBaThnejc3Y2hSQWdlK3o3WWR1OGlmTHgrZmZqS0NRZjE2WmVqWUVJUEJRTC9lN3pMaHM5RVVLbENBUFh0L29sZS93Zno4eTY4WmRrMFJ5WG9VVUVTZVFTYVRpVGtMRnROL3lJZnNPM0NRQ2krVVpkYVhrM2p6OWRkd2NuTEs4T3M3T0RqUStOVlgrTiswaVZTcFZJRkR2LzdHb1BjLzRzdFo4N1JFdm9pa0N3VVVrV2RNVkhRMDR5ZE81YitUcGhGNjZ4YXRXcnpCb3JrektSM3cvRVBYTjBsdkRnNE9QRit5T0V2bXo2SkQyOWJjdVhPWFNkTm1NT3JUOFlSSFJEeTFPa1FrYzlJMFk1Rm55Tm56RjVnMWR5SGZiZHVCZDA0dnVuWnFUN3UzVytMdTVtYXptckk1T2ZIZW9INFVLbFNRV2ZNV3NuTDExOXk2ZFp1K1BidFRLcUNremVvU2tXZWJBb3JJTThCa01yRjF4MDZtelp6RCtRc1hLZlY4U1lhOVA0aXFsU3ZpNkdqN2IyTjNOemZhdDIxTjJWSUJqUDN2UkxidTJNbjVpNWZvMjdNYnI3L1c2S24yN0loSTVxQmJQQ0oyTGpFeGlWVnJ2dUc5WVI5ejhkTHYxS3BSamJrenAxS3plbFc3Q0NmM09UbzRVTGxTQmVaK09ZVlg2cjdNNVQrRCtQRGpNU3hkdVpxRVJLMlhJaUpwWXo4LzNVUWtoVXQvWEdiQjRtV3Mvbm85T2JKNzhrN3JsZ1QyZWhkUFR3OWJsL1pBdVhQN01HbjhXUDQzZHo1cjFtM2cwL0VUT1gzMkhOMDZ0dGNEQjBYa2tTbWdpTmlwWHc4ZllmekVxUncrZXB4OGVmSXdkRWgvR2pXby8xUm02VHdwRHc5M0J2WHZTOWt5cFJrL2NTcHIxMjNnL0lXTHZEY2drRm8xcXRtNlBCRjVCdWdXajRnZE92akxiM1RzMXB2Zmpod2pqMjl1Vml5ZXkrdXZOWG9td3NsOURrWWpqUnJVWi9IY21mamx5OHZ4RTZmbzNtY0FQeDA0YU92U1JPUVpvSUFpWWtkQ1FrTVpQM0VxN2J2MnhNSFJrVGF0M21MTGhqVVVMT0J2MDdvT0hUckUxYXRYVTkyMmQrOWU0dVBqSDNoc3dRTCs3Tmk4amc3dnZJMXp0bXkwNzlxVHNaOVA0TnIxR3hsVnJvaGtBcnJGSTJKam4zNzZLVnUzYmlWYnRteEVSVVdUa0ppSXV5TjR1Qmc0dUc4UFRYZHVvMEdEQm56ODhjY0FMRnUyalAvOTczOHB6cE9ZbUlqWmJDWmJ0bXhXN2ZYcTFXUE1tREg4L3Z2dlRKbzBpWEhqeHVIcDZXbTF6OGFOR3psMDZCQmp4NDVOdGNZSkV5WXdaY3FVRk8zYnRtMWp4b3daeko0OUd5Y25Kd3dHQTdseTViSnNONXZOYk5xMGlkV3JWek5yOW16S2xTN0Y4Tkdmc1d6bGFrNmVQazF1TDArT0hQNE5GeGNYV3JWcXhidnZ2cHZtejA5RU1pY0ZGQkU3MEtScFV4YXQrSnFFeEVUeTV2Rmw4ZHlaRkM5MmIwRHBxbFdyT0hmdW5HWGZkdTNhMGE1ZE82dmpqeDQ5eXVEQmcvbjg4OCtwVXFWS3F0Y29WS2dRTGk0dTlPelprNWt6WjlLK2ZYdWlvcUlBU0VoSUlDa3BpZjM3OTF2Mjc5bXpKNjFhdGVMMDZkUDgrZWVmZlBiWlo1WnRIVHQySkhmdTNFeVpNZ1ZmWDE4KytPQURZbU5qQ1FvSzR1ZWZmd1pnNjlhdExGNjhtTjkvLzUzOCtmUGo0ZTVPaXpkZnAxclZ5clJ1MzRYVHg0OWlNQmdZTW1Rd09UdzkrUFRUVDhtYk55L05talZMbnc5VlJKNXBDaWdpTmhRYkc4dnBNK2M0ZStZMExrWVRYamxjY0hNMEVkaTNqOVUrOWV2WGYrQTV0bTdkeXJoeDQzQnljaUlzTEl6cDA2ZlRyVnMzWEYxZHJmWnpjSEJnM0xoeHpKOC9Id2NIQnpadTNHalo5ckFlbEtWTGx6Smd3QUJxMUtnQndOeTVjemx5NUFqZmZQTU5nd1lOb2tHREJwak5aZ1lQSGt6TGxpMHR4NjFidDQ2NmRldFN2MzU5dnZ2dU8wdDdmcjk4akI0K2xQZUdEQ1k2MGNDa0wyZlRxVjFiR2pWcXhKbzFheFJRUkFSUVFCR3htYXZCMXhqNytRUk9uRHFOd2VqQW9NR0RhZHI0VlhMbDhyYmE3NTg5S1BkRlIwY3paY29VZHUvZXpaUXBVeGcxYWhRR2c0R0xGeS9TdkhsekJnMGFSTU9HRGEyT2NYSnlvbWZQbnZ6d3d3K3NXN2ZPMG43ejVrM0N3c0xvMzcrL3BhMU1tVExVcVZPSG8wZVBNbWJNR011YUt4NGVIaHc5ZXBSMzMzMlgvZnYzYytYS0ZhNWN1VUxSb2tXdEFzcnMyYk14R0F3c1diSWtSZTNYZ3ErU0wxOCtXcmR0enhlVHB6TnIza0lDaWovSGxUOHVrSlNVWkZmcnU0aUliZWluZ0lnTlhMejBPNzM2RGViU0g1ZnhjbmZHd3pVYkc5YXRZY082TlNuMmpZeU1wRTZkT3BiWFpyT1pIVHQyTUhueVpIeDhmRmkyYkJsNTgrWUZJRStlUEV5ZE9wV3RXN2N5ZnZ4NHRtN2R5a2NmZlVSa1pDUTllL1lFb0hmdjN0U3NXUk52YjIvV3JGbEQ5ZXJWS1ZDZ0FLZFBuOFpzTmxPNmRHa09IRGpBNWN1WHlaTW5EN0d4c2J6enpqc2tKQ1F3Y3VSSXpHWXp6WnMzcDBHREJsU3NXSkcyYmR2U3JWczNPbmZ1YkZYM3c1Nm9mUFhxVmZ6OS9XbmZ0aldGQ3hWa3lMQ1BPWEg2RE5tZGpldy9jSkFYNjlSS2o0OVpSSjVoQ2lnaVQxRnNiQ3cvN3YvWk1vdWxZb1VYcUYrbkJ1VmZLTWNMTDd5UTZqRW5UNTRrTEN6TThycGZ2MzRjUDM2Y0hqMTYwTHAxNjFTWGtXL1VxQkdWSzFkbStQRGh2UDMyMjZ4ZHU1YXZ2dnFLYWRPbUVSc2JpNCtQRCs3dTdsU3ZYcDBaTTJiUXJGa3pEQVlEU1VsSmxDMWJscUNnSUJJVEUybmF0Q2s3ZHV4ZzhPREJyRnExaXZqNGVFd21FMmF6bWErKytvb1ZLMWJRdFd2WE5FOS9qb21Kc2R5Q3FsMnpPck9tVG1Uc3VQOXkrZUlaUGhneGlnL2ZIOElyZFY5TWNadEtSTElPQlJTUnB5UWtOSlF2L3plWHRlczNnZG5NeXpXckVuemxNcHMzYldUenBvMy9ldnpVcVZNWk5td1lYYnQycFVDQkFsYXpaUUJhdFdxRnI2K3Y1YldQanc4elo4N2t5SkVqNU1pUkF3Qm5aMmZMOWc4Ly9CQTNOemVtVEptQzBXaTB6Q1FDYU5La2lXVS9vOUY2TlFLVHlVUm9hQ2lYTGwzaWl5KytZTkNnUVJRdFdoU1R5UVJBaFFvVktGdTI3RVBmaTVPVEU0bi92L3k5d1dDZ1F2bHlETzdmbThEQVFDSWlvbmovbzVHOCtmcHJCUFo2Rjc5OGVmLzFzeEdSekVjQlJlUXBTRWhNcEZlL0lSdzVkaHlBRDRZTW9IM2IxaVQ5L3kvcHk1Y3ZVN2h3WVFCKy9QRkhWcTllemZUcDAxT2N4OVhWRlVkSFIwNmNPRUhEaGcxeGNYR3gyajV6NWt6TDE0bUppUXdlUEpqV3JWdW5XdE9rU1pOWXYzNDlxMWV2NXFPUFB1TFdyVnNFQkFUODYzdEpUazZtUUlFQzFLOWZuOEdEQi9PZi8veUhYTGx5a1pDUXdKUXBVL2pvbzQvK05hRDQrdnB5L1BoeHE3YlkyRml5WmN0R3Z6NzkrUFMvazFpMTlodE9uVDdMc29XenlmNlBhZEVpa3ZrcG9JaGtvUGlFQkg0KzlDc2ZqUnpEelpzaGxDa1Z3UHVEQXFsZDg5Nk1HRnhjK09PUFAramJ0eTg3ZCs3RTBkRVJWMWRYRWhJU3VIbnpwdFc1dkx5OHJOWXY4ZmYzWjhPR0RRKzg5b2NmZnZqQWJYUG16R0g1OHVXVzE5dTNieWMyTnBidDI3Y3pZOFlNQUhMbnpzM2F0V3VCZTJFbUtDaUlsMTkrbWFTa0pNNmZQOCtFQ1JQbzJMRWpwVXFWb2tTSkVnd2ZQcHdhTldyUXVISGpmLzFjeXBVcng5eTVjd2tORFNWMzd0ekF2Y1hnS2xXcVJNZDJiU2hSdkJqL25UU1ZrNmZQOHRvYnJmaGt4SWZVcWxFMVJTQVRrY3hMQVVVa2d5UW1KckpnOFhLV0xGL0p6WkJRbWpScVFMOCtQU2xlOURtci9iWnUzVXBBUUlEVnpKWGc0R0FtVEpoZ3RWL2R1blVmMkJ1U1ZnRUJBZnp3d3c5V05YejAwVWRNbno2ZGF0VlNQaXVuZGV2VzVNK2ZuN3g1ODdKbXpScDhmWDBaTzNZc1JxT1JBUU1HVUtKRUNVSkRRNWs3ZCs0alhiOXExYW9VS1ZLRWtTTkgwcTlmUHk1ZHVzVEdqUnN0dlVZMXFsVmgwdmhQK1hMV1hEWnMzc0xRRWFQbzBQWnR1bmR1cjNFcElsbUVBb3BJQm9pTmk2TkxqNzRjL09VM0FQcjE3a0gvUGoxU3pHeUppSWhnelpvMU9EbzZzbmZ2WGw1ODhVVUFpaFl0eXF4WnM5SzlycGlZR0Zhc1dJSFpiS1ptelpwRVJVV3hhTkVpdnY3NmF3SURBeGt6Wmd6UFAvODhBd1lNd04vLzN2TDZZOGVPeGMzTnpUSVlOeVltaGlKRmlsQzJiRm5Dd3NMSWxTc1hOMi9lWk02Y09TbFdxSDBRQndjSEprK2V6Smd4WStqVXFSTyt2cjZNR0RHQ3lwVXJXL1lwVXJnUUU4YU5vV2lSSWt5WStpVlR2dndmKy9ZZllOSGNtYmdwcEloa2Vnb29JdW5JYkRiejYrR2pmREY1R3I4ZVBrcVJ3b1VZR05pTHBvMWZUWFhmTVdQRzBLQkJBeG8zYmt6Ly92MXAyYklsM3Q3ZXFaejUzdjRtazhrU0ZJS0RnM25wcFpjZVdFdGNYQnpseTVlM2FqdCsvRGhWcTFhbGZ2MzZqQm8xaXQyN2QxT2hRZ1dXTFZ0R3dZSUZhZE9tRFFzWExxUk5telowNzk2ZERoMDY0T25weWUzYnQzRjFkZVhXclZ1Y08zZU9Rb1VLc1cvZlBqNzk5RlBLbFN2SGlCRWo4UER3U0xXT0RoMDYwS0ZEaHhUdC92Nyt6SjQ5KzRIMXc3MEJ0TDE3ZEtWNHNhSk1tREtkMzQ0Y28wM0hibnd3WkFCVksxVk1kUWFUaUdRT0NpZ2k2Y1JrTXJGMDVXcVdMRnZKSDM4R1VhMXlSZDRiMUo5eVpVcW51ditrU1pPNGZ2MDZvMGFOd3QzZG5mbno1ek52M2p3MmJkckUzYnQzcVZhdEdnYUR3VEw5MTJReU1XellNTjU2NnkwQTh1ZlBuK1l4S0FzWExzVEx5NHVMRnkrU08zZHVGaTFhUkxGaXhTemJuWjJkNmRteko0MGJOeVltSnNiU3ZuejVjcjc2Nml2YzNkM3AzcjA3WThlTzVkU3BVL1R0MjlkcXhrOUdxZmR5SGZMa3ljM0VxVi95NDA4LzgrR0kwYlJyMDRyTzdkc3FwSWhrVWdhejJXeTJkUkVpejdybzZCaUdqeHJMaG0rM1lEUVlhTmVtRmFPR2YvRFFZODZjT1lPL3YvOERiNHZjN3pINSs3ZW9nNE1EQm9NQnM5bE1VbEpTbXRjZlNTK1hMMS9Hejg4dnhZTUpuNGJQSjB4aDNxS2xtRXdtWHFuN0VoUEhqOFh6QWIwM0lwbk4vUG56bVRsekp0MjZkYU5YcjE2MkxpZERaZG9lbER0MzdyQnExU3FyL3dXS1pBU2owY2l4TXhmWXQvOGdlWHh6MDcxTFI5cTBmT3Rmai91M0tiMEdnK0dCdlFNR2c4Rm00UVN3VEltMmhRRjllK0dmMzQvWjh4ZXhjODllK2d4NGovRmpSNUV2Yng2YjFTUWk2Uy9UQnBSZHUzWXhiOTQ4VzVjaFdVQ09IRGtJdW5FSEV3YXFWNjNDMi85cGdhdXJwc05tRkJjWFo5NTZzeG1uejV6anE3WHIyTGYvWjA2ZE9hdUFJcExKWk5xQUVoRVJBY0J6enoxSDZkS3Bqd0VRU1E5dWJtNkVoa1d4ZnROM2JObitQWjZlSHJ3L3NCOGVIdTYyTHUyQjd0NjlTMWhZR0VXS0ZMRzBoWWVIRXhzYmEzbXVqNzJLam9saDZwZXpXTC81TzR4R0k4MmJOYUZHMVNxMkxrdEUwbG1tRFNqMzc5dlhyRm1UZ1FNSDJyZ2F5ZXppNHVNcFdidzQ4eGN2WS9sWGF3aStkbzFCL2ZvUVVMSkVpcVhpN2NHcVZhczRkZXFVMVdxMVM1WXNZZCsrZlN4ZXZOZ3VGMFF6bVV5Y3YzQ1JLVi9PWXNldVBmamt5a1dIZDFyVHRXTTd1NnhYUko2TS9mM2tGSGtHdVRnNzA3VlRPeWFNRzAyVlNoWFlzL2NuK2czK2dJM2ZiaUVoSWRIVzVhV3daY3NXWG4vOWRhdTI3dDI3NCtUa3hPSERoMjFVMVlNbEppYXhkY2RPQnJ3L2pCMjc5bEMrWEJuR2p4MUo3M2U3S3B5SVpGS1p0dWtGUjY4QUFDQUFTVVJCVkFkRjVHa3pHQXpVcWxHTllrV0xNSExNNTJ6ZnVadmhuM3pLclZ1MzZkWTU1VG9ndG5MLzZjZ0ZDeFpNc1k2SzJXeTJtcDZjTFZzMmR1elk4YlJMVEdIMTE5OHdmdUpVb3FLanFWT3JCcCtQR2FreEp5S1puQUtLU0RyTDQrdkx0SW1mTTNYR2JOWitzNUhQdnBqTXNST25HQkQ0Zit6ZGQzak45Ly9HOGVmSlRoQmJpTDFuN0wxSEVLVzE5OTRqZHV3ZGFpc2hZdSs5WjlWb3FhM1VxbEhVckJKVkZGa3E2L3orOEhNcTMwU0xSczZSM0kvcjZ0Vis5dXZrdE9udC9YbVA3bVRObk1uc3IzeFdyMTVOcmx5NXlKVXJGN3QzNzhab05FYWI0VFl5TXBLUWtKQjNuaG4yWTRpTWpPVHV2WHZNOGx2QXRwMjdTSmt5QmMyYU5NU3JqeWYyWmhqZUxDSnhTNjk0UkQ0Q096czcrdmZ1d2RpUlE4bVZJenU3OXV4ajRMQlIvUERqYWJQV2RmbnlaZmJ0MndlOEdoNTk1ODRkT25mdWpKT1RVNVMvYnQ2OFNiMTY5VERuTkVsbnp2L0U0T0ZqMlA3MU4yVEpsSkhSd3dZem9FOVBoUk9SQkVJQlJlUWpzYmEycG9aN0ZSYlA4eVZuOW15Yy8ra2kzWHIyWjh1T3I4MVdrNCtQRDI1dWJxYnRuRGx6Y3YvK2ZhNWN1UkxsdkI5KytJSENoUXZqNU9RVTF5VUNzUE9iM1hUcTFvc2Z6NXdqYStiTUxGODBsOW9lMWJHek05L2NMeUlTdHhSUVJENGlnOEZBZXRkMDdOcTZua2IxdndCZ3dKQ1JqUDV5RW84ZVA0N1RXaUlpSWdnTEM2TlRwMDZtZmJhMnRsU3RXdFhVcXZMYXNXUEhjSGQzajlQNkFQNzg4eWtUcGs2bi8rQ1JoRWRFVUxkT0xiWnZXa1BHRE9tanZZWVNrZmhOQVVVa0R0alkyREJ5NkVCR0RSMUlzcVJKV2J0aE0xNkRSM0w5eHMwNHE4SGEycG81YytaRUcvVlN0V3BWOXUvZmI5cis4ODgvdVhidEdsV3FWSW16MmdCdTNyck5nS0dqV0w1cUhZa1RKMkxVMEVGNGp4aENJaWV0WEN5U0VDbWdpTVNSSklrVDA2RGU1K3phdHA1c1dUSno5TVFQMUcvYW10Mzd2b3V6dmg0eHZiSXBVYUlFang4LzVwZGZmZ0hnOE9IREZDMWFsT1RKazhkSlRVYWprZjNmSDZaeHEvWWNQSEtVakJuU3MyWHRDaG8zcUl1enMzT2MxQ0FpbGtjQlJTUU9XVmxaa2M3RmhjWHpmS2xadlNvdlEwTVpNdEtiZVl1V21tM2RLQWNIQjhxWEw4K05HemVBVjh0RVZLOWVQVTZlSFJ3U3dySlZheGc0YkJTQmdVRlVxVlNCUlhObWtqVkxack9QZGhJUjg5SXdZeEV6U08rYWp2RmpSdUNXTHg4TGw2NWdsdDk4YnQyK1EvZk9IY2lXTmU0WDRwc3laUW9BejU0OTQvVHAwNHdkTy9halAvUFh1Nzh4YjlGU3R1MzhCanM3V3p5N2RLUjF5NmFrVEpIaW96OWJSQ3lmQW9xSW1hUklucHp1WFRwUXFKQWJRMFo0czNuYlRzNmMrNG1KWTBkUnNualJqOTRwZFAzNjljeVpNeWZLdm9pSUNGNitmRW5kdW5WTit4WXNXRUR1M0xsajlkay9YYnpFb09GanVIN2pKaTVwMGpCK3pBZ3FWeXluVmhNUk1WRkFFVEVqZzhGQXVkSWxXZWczZytGanZ1VFN6MWZ3N0R1QTRZTUhVTU85Q29rKzRqRGZoZzBiUnB2dVBpYXhPWlY4eUlzWEhEcHlqTkhqSnZMc2VRQ0YzQW93ZHRSUTNQTG5pN1ZuaUVqOG9JQWlZZ0h5NU03RkFqOGY1aTFheG9aTld4a3lZZ3lYcjF5bFU5dFd1TGlraWRYV2xPTEZpMU84ZUhIZzFlaWl1UExvOFJPV3JGak5rdVdyc0xXMW9YbVRobmgyN1VTYTFLbmlyQVlSK1hRb29JaFlpSlFwVWpDNGYyOEs1TXZEa0JIZUxGdTVoaDlQbjJYaEhCL1NwRTV0N3ZMK2s0REFRTHIxNnNkUEZ5OFRHUm5KbDZPSFUrL3p6N0MxMWNSckloSXp2ZkFWc1NBMk5qYlVyZk1abTlldElGK2UzRnk1OWd1ZjFXdkN0d2NPOHVLdnY4eGQzbnQ3K2ZJbCt3OGVwbHF0ZWx5NDlETzVjdVpneDhZMU5HNVFWK0ZFUlA2UkFvcUlCY3FYSnpjK1V5ZFMyNk1HendNQ0dUeGlEUE1YTGVYRmkwOG5wSVNIaDdObzJVcUdqdlRteVo5L1VzTzlDajVUeGxNZ2YxNXpseVlpbndDOTRoR3hVTm15Wm1iYzZHRVV5SitIeWRObU1tL2hVbjQ4Y3c3ZnJ5YVRJa1hjVEtMMm9aNCtlMGJmQVVNNWVmb3NrUkVSRE9yZmk1Yk5tcEFrY1dKemx5WWlud2kxb0loWXNNU0pFdEd4YldzV3pmVWxVNllNL0hEcU5NM2JkZWJvOFIrSWpJdzBkM25SR0kxR2ZqaDFtcmFkZW5EaytBK2tUNWVXdWI3VDZkYXBnOEtKaUx3WEJSU1JUMENGY3FXWk9tRXNWU3RYNVBxTm13d2ROWlpsSzljUUdocHE3dEpNUWtORFdiVjJBNE5Iak9IU3oxZW9XTDRzVXlaNFU3VlNCWE9YSmlLZklMM2lFZmtFR0F3R0Nya1Y0S3RKNDFpeWJCVnpGeTVoeWd4ZnJsejdoZUdEdlVpV05LbFo2M3NlRU1DMEdiNXMycmFEaUloSXVuUm9TNDh1SFhGMlRtTFd1a1RrMDZXQUl2SUpjVTZTQk05dW5YQjFUWWZQN0xsczJmNDFEeDcrd2NDK1BYSExueS9PWjJLTmpJems2aS9YbWVZem0wTkhqcEV5UlhKNmR1dE1zOFlOc2JQVEtCMFIrWEFLS0NLZkdGdGJXeG8zcUV0NjEzVE1YYmlFRXorY29yZlhFTHAxYWsrRHVuV3d0N2VQa3pwQ1EwUFpzV3NQZnZNWGNmZTNlNVFvV29UdVhUcFFzWHpaano1TnY0akVmd29vSXA4Z2c4RkF1VEtseUo0dEs5TjhaclA5NjI4WVArVXIvbmowaUc2ZDJuLzBrQkllSHM3U2xXdndtN2VJNEpBUWF0VjBaK2lBZnFSM1RmZFJueXNpQ1ljQ2lzZ25MSzFMR2laNGo4QWxUV3JXYmR6Q1RMLzUzTDV6bDRIOWVwRXVyVXVzdi9LSmpJems0UitQbUQ3VGo4M2JkNUkwcVRQdFdqVm5rRmNmN08zc1l2VlpJcEt3S2FDSWZPTHM3T3dZMks4WEpZb1ZZWWJ2WEhaK3M0ZGZidHlnYjgvdVZLdGNFV3RyNjFoNVRtUmtKSWVPSHNQSGR4NFhMLzlNN2x3NTZkZXJPeldxVlltVis0dUl2RW5EakVYaWlVb1Z5dUU3ZlRMRkNoZmk2clhyREI0eGhuV2J0c1RhL2JkczM0blg0SkZjdlB3eitmUG1ZWTdQVk55clZJcTErNHVJdkVrQlJTU2VNQmdNWk1xWWdUWExGOUtpU1NPTWtVWkdlazlnOElneFBQempFVWFqOGIzdmFUUWFlZlQ0Q2FQSFRXVFE4REdFaDRmVHVINWR0cTVmU2RZc21lTjgxSkNJSkJ4NnhTTVN6OWpZMkRCaWlCZHVCZktaaGlMLy92QVArdmYycEpCYi92ZTYxOVZyMTVrK3k0OURSNCtUSW5reSt2WHFRYjB2YW1Oam8xOGRJdkp4Nlk4L0l2R1FnNE1EamVwL3dkcmxpOGlkS3dkSGpwMmdmVmRQdHUzYzlVNHRLVWFqa1YxNzl0RzZZMWYySHp4TTlxeFoyTEJxS2MwYU55Q1JrMU1jZkFJUlNlZ1VVRVRpS1d0cmE3Smt6c1NLUlhPcC8wVnQvdnJySmNOR2Y4bE12L2s4ZS83OHJkY0ZCQVl5Zi9FeWhvejBKakFvbU5vZU5WaTIwSTlzV2JQRVdvZGJFWkYvbzNaYWtYZ3VSZkxrakI0Mm1EeTVjekYzd1JMbUxWcktuYnQzNmQ2NUE3bHo1b2h5N28yYnQ1aTNhQ203OXV6RDN0NmVQcDRkYU5Ha0VjbVNtWGNxZlJGSmVOU0NJcElBT0Rzbm9XUGJWaXlZNDBPRzlLN3MrSG8zSGJ2MVl2L0J3MFFhalJpTlJvNmRPRWxuejc1czJmNDFMbW5TNERkaktsMDd0bE00RVJHelVFQVJTU0Nzckt3b1hxUXc4MzJuVTZwRU1mNTQ5SmdCUTBleWFjdDJkbjZ6aDk1ZVE3anYvNEFTUllzd3ozYzY1Y3FVMGlzZEVURWJ2ZUlSU1dDeVo4dUtuODlVbHF4WXphcTFHeGpoUFI0QVJ3Y0gycmRwUVpjT2JVbVpJb1dacXhTUmhFNHRLQ0lKVUlya3llbmRveXNqaHd3a2thTTlUblpXdEdoY24zNjllaWljaUloRlVFQVJTYURzYkcxcFdPOXpXalZ0Z0xVeEhPZkVqampFMFVySUlpTC9SZ0ZGSklGTG5peVp1VXNRRVlsR0FVVkVSRVFzamdLS2lJaUlXQndGRkJFUkViRTRDaWdpSWlKaWNSUlFSRVJFeE9Jb29JaUlpSWpGVVVBUkVSRVJpNk9BSWlJaUloWkhBVVZFUkVRc2pnS0tpSWlJV0p4NEcxQ2NuSnhJblRvMWlSTW5ObmNwSWlJaThwNXN6RjNBeDlLOGVYT2FOMjl1N2pKRVJFVGtBOFRiRmhRUkVSSDVkQ21naUlpSWlNVlJRQkVSRVJHTEUrLzZvRFJvMElCbno1NWhiVzBkNC9IQXdFQkdqUnJGWjU5OUZzZVZpWWlJeUx1S2R3RUZZTzdjdWVUT25UdkdZd01IRG96amFrUkVST1I5eGN1QTR1bnBpWTFOekI4dElDQ0FLbFdxeEhGRklpSWk4ajdpWlVEeDgvTlRDNHFJaU1nbkxGNEdGQzh2TCt6czdHSTg5dWpSSTdXZ2lMemg5YVNHaVJJbE1uY3BJaUltOFM2ZzFLbFRoK3JWcTVNeVpjb1lqKy9kdTVlc1diUEdjVlVpbHF0WnMyWTBhOWJNM0dXSWlFUVJid0xLaUJFak9IZnVIQUNiTjI5K3AydldybDJMczdQenh5eExSRVJFUGtDOENTakRodzhuUER5Y29LQWdYcjU4YVdwQjhmWDF4Y25KaVk0ZE8wYTdSdXYwaUlpSVdLWjRFMUFjSFIwQjJMTm5EMGVQSG1YbXpKa0EyTm5aRVJ3Y3pNT0hENk9jbnpadFdnd0dRNXpYS1NJaUl2OHUzZ1NVMS9idTNVdnAwcVdqN0R0eDRnUy8vZlpibEgxZHUzYWxTSkVpY1ZtYWlFVzRmUGt5WGJwMGliWS9JaUtDc0xBd0hCd2NvdXhQbGl3WnUzYnRpcXZ5UkVTQWVCWlF6cHc1dzYxYnQ3aDM3eDRlSGg1a3lKQUJnRnExYXVIcDZXbm02a1FzUS83OCtUbDI3RmlVZlk4ZlA4YlQwNVBxMWF2VHFWTW5NMVVtSXZLM2VMTVdUMkJnSU43ZTNnd1pNb1RXclZ2VHZuMTdObS9lVEdCZ1lJem5SMFJFRUJrWkdjZFZpbGllcTFldjBxNWRPMzcvL1hlU0pVdkc1TW1UOGZmM04zZFpJcExBeFlzV2xNaklTTHAzNzA2cFVxV29VYU1HQUJrelptVFZxbFZjdjM2ZG9LQWdWcXhZWWVwekVoNGVqdEZvWlBQbXpXVEprc1djcFl1WVRXUmtKQnMzYm1UMjdObjA3Tm1UYTlldThlVEpFK3pzN0dqYXRDbHQyclNoYmR1MmI1MVRTRVRrWTRvWEFjWEt5b28rZmZwUXZIaHgwNzZLRlN0U3NXSkYwN2JSYUNReU1oS2owV2phOTdicDhFWGl1MHVYTGpGdDJqVHUzNytQajQ4UHhZb1ZZK3pZc2RqWjJkRzFhMWM4UER6dzl2Wm0zNzU5akIwN2xyeDU4NXE3WkJGSllPTE5LNTRTSlVwRUdaV3pkdTFhUER3OFdMaHdJUUFHZ3dGcmEydHNiR3hNZjRra1JNdVdMYU45Ky9ia3pwMmJMVnUyVUt4WXNXam41TTJibHhVclZsQ3laRW5hdFd0bm1tTklSQ1N1eE52L1M0ZUVoUERvMFNPQ2dvTE1YWXFJUmFsUm93YWxTNWNtVDU0OFVmWlhxRkNCWk1tU21iYnQ3T3dZT0hBZ1ZhdFdwV0RCZ25GZHBvZ2tjUEUyb0loSXpGeGRYWEYxZGFWMDZkSllXMXUvOWJ5SWlBZ3FWS2pBMUtsVDQ3QTZFWkZYRkZCRUVyQXRXN2JnNHVJUzQ3Rk5telp4OHVUSk9LNUlST1NWZU5NSFJVUkVST0lQQlJRUkVSR3hPSHJGSTVLQU5XN2MrSzFyVW9XRmhWR3VYTGs0cmtoRTVCVUZGSkVFYk9QR2plcURJaUlXU1FGRkpJRTZmUGp3UDg0UzI2aFJJeG8xYWhTSEZZbUkvRTE5VUVRU3FOZmhaTjI2ZFhoNGVMQml4UW96VnlRaThqY0ZGSkVFN3ZXa2hzSEJ3ZVl1UlVURVJBRkZSRVJFTEk0Q2lvaUlpRmdjZFpJVlNXQ0NnNE1KQ0Fnd2JRY0dCbUkwR2drTURPVEJnd2VtL1VtU0pDRng0c1RtS0ZGRVJBRkZKS0Y1OHVRSnZYcjFNbTIvWGxCejkrN2RIRHQyekxSLzVzeVpDaWdpWWpZS0tDSUpUS1pNbVRBYWpkeS9meCtqMFlqQllNQmdNQkFRRU1EejU4OHhHQXk0dXJxU0pVc1djNWNxSWdtWStxQ0lKRUR1N3U3L2VMeGF0V3B4VkltSVNNd1VVRVFTb05xMWEyTnJhd3VBMFdpTThuZGJXMXVxVnExcXR0cEVSRUFCUlNSQlNwVXFGVGx6NW95MkRvL0JZQ0JuenB4dm5mNWVSQ1N1S0tDSUpFQk9UazRVTGx3NHhvVUNDeGN1VFBMa3ljMVFsWWpJM3hSUVJCSWdXMXRiM056Y1NKUW9FZkQzNngwSEJ3ZmMzTnorY1kwZUVaRzRvSUFpa2tEbHpaczNXa3RKNHNTSnlaczNyNWtxRWhINW13S0tTQUtWTVdORzNOemNvdXdyVUtBQUdUTm1ORk5GSWlKL1UwQVJTY0RLbHk5dm1nZkZZREJRcTFZdGM1Y2tJZ0lvb0lna2FCVXJWalFOTjdhMXRhVnMyYkptcmtoRTVCVUZGSkVFek5IUmtabzFhd0pRcFVvVm5KeWN6RnlSaU1nckNpZ2lDVno5K3ZVQnFGT25qcGtyRVJINW13S0tTQUtYSlVzV2F0YXNTYlpzMmN4ZGlvaUlpUUtLU0FMbjVPUkVzMmJOU0pZc21ibExFUkV4MFdyR0lnbWNuWjBkK2ZQbng5cmEydHlsaUlpWUtLREVrc2RQL21URjZuVUVCNGVZdXhUNUIwNU9qclJvMm9oMGFUOXNyWm5IVC81aythcTFoSVM4aU9YS0pEYjkxKzlaUk14UEFTV1c3UDEyUDdQbkxUUjNHZklPa2lWTlNzZDJyVDdvMnIzZjdzZHYvcUpZcmtnK2h2L3lQWXVJK1NtZ3hKTG5BUUVBNU1tVmszeDU4NWk1R29uSnRWK3VjL25LVmROMzlTSDBQVnUrMlBpZVJjVDhGRkJpeWV2RjF0eXJWcUovYjA4elZ5TXg4WnUvaU10WHJ2Nm5lK2g3dG55eDhUMkxpUGxwRkkrSWlJaFlIQVVVRVJFUnNUZ0tLQ0lpSW1KeEZGQkVSRVRFNGlpZ2lJaUlpTVZSUUJFUkVSR0xvNEFpSWlJaUZrY0JSVVJFUkN5T0FvcUlpSWhZSEFVVUVSRVJzVGdLS0NJaUltSnhGRkJFUkVURTRpaWdpSWlJaU1WUlFCRVJFUkdMbzRBaUlpSWlGa2NCUlVSRVJDeU9Bb3FJaUloWUhBVVVFUkVSc1RnS0tDSUp5S2tmVC9QOGVjQTduLy9reVorc1diZnhnNThYSEJMeVFkZEZSa1lTSGg3K3djOFZrVStmamJrTEVJbnYxcTlmei96NTh6bHc0RUNVL2VIaDRaUXFWU3JHYTlxMGFVT2ZQbjFpdFk2VHAzNms3NEFoN051MTdaMnZDUTBOWmNiTTJkamEydEM0WWYwWXo5bTZmU2QyZG5iVXJsVXp5djRYTC82aTVtZjE4UFdaU3BIQ2hhSWNtL0tWRDhkUG5BVGczdjM3SkUrV25FU0puRjRkbXppT0gwK2Y1Y2l4NDFTdlZzVjBqVWZONmlSeWNucm4ya1hrMDZhQUltSW1OalkyTEZ1MkxNcStaOCtlMGI5L2Y2cFVxZktXcS83ZDRHR2pPSFRrS00rZkI1QTBxVE1BbTlldll0aW9zU1JPbEppR1RWc0I4UHZEaHd3Zk1wQ21qUnNDc0dmZmR3d2FPaUxhL1VKRHd4ZzdmakxqSmt5T3NyOXZMMDg2dEd0TjdsdzVhZHVoS3ltU0p5ZFBubHdFQi8vZGF0SzRZVDIyN2ZpYTFLbFRtL1lsUytyTUlLKytwbTJ2UWNOb1VQOEx5cFVwYmRyWHgyc3dOMjdjWlArQmc2WjlwVXFXVUVBUlNVQVVVRVRNeU0zTkxjcjJ6Smt6S1ZteUpBVUxGdnpnZTA2ZU1KYkhqNS9RdkhVSHZ0MjluZEN3TURwMTljU2p1anNEdlY2MXl2eDg1U3BEUjR5aDltY2VwdXZDdzhNcFVyZ1FjM3huL09zenB2djRFaFlXQmtDK3ZIbVlQblVpWjgrZjU4eTU4K3phdlJkalpDUTNiOTBtVThZTTJObmJjK3IwV2RPMW5kcTNvV0tGY3ZUcU93QnJLMnR1M0xyRnRWK3VrOVRabVJ3NXNwRXZieDV1M0xqSjk5OStRNGIwcnZUdU41QU83ZHFRSWIzckIvOU1ST1RUbzRBaVlpR2VQWHZHaGcwYm1ETm5UcFQ5RVJFUnJGKy9uaG8xYXBBcVZhcDN1dGVCZzRlb1Vya2lBSFBtTHVTKy93T3UvWEtkemR1MkF4QVVGSXlOdFRYdUhwK1RMbTFhdG01Y1E3YXNXZkNvOFc2dlVVcVhMSUdqazZOcHUwTDVzbFFvWHhhQW50Mjc0RE5yRGxldVhtWHViQitzckt6WXZmZGJ3c1BEK2J4MkxRRHUzZmZIYUlUVkt4YWJXbEF5WjhwRW4vNkRPSDdpRk0yYk5tTEZxclYwYk4rYXl6OWZvVkRCQXUvMHVVVWsvbEJBRWJFUUd6WnNJRnUyYkJRcUZMVy94cU5Iai9EeDhTRkZpaFI0ZUhpODVlcW9EbngvQ0JlWE5LeFp0NUZ5WlV0VHFGQUJsaTVmeFlvbEMvajExN3YwN0R1QW5WczM4T2ZUcDlSdjNBS0FyM3g4dVhQblZ4WXRXZll2ZDM4bFM1Yk1QSHYySE85eEV3Rll0M29aMmJObFpmZmViOW4vL1VIV3JWNkdsWlVWOSs3N00zelVXT2JOanRveTg4djFHelJ0Mlk2Zkxsemt4czFiT0RnNFlHTmp3ODZ0NjErRm1mcE5PUFhqYVRxMmI0dkJZSGlubWtRay9sQkFFYkVBNGVIaGJObXloUjQ5ZWtRN2xqWnRXZzRlUElqVE8vYS91SHYzTnc0ZVBrcTFLcFg0OWRmOVBINzhtR0xGaXZ6cmRWK09HVWxvYUdpMC9jTkhqNk4wcVJKOC9sblVjR1JuWjBmcTFLbW9VcmtpdFQ1dlFFUkVCSWVQSEtPdjEyQ3laTTVFczVidGVCNFF3SjkvUHFWbDh5Ymt6NStQWjgrZmt5eHBVdEs2cEdITmlzV01uelNOekpreWtpaVJFNDBhMUtOYzJkSTRPRGp3OU5relhOT2w0OVRwTS9qNysvUHk1VXZzN2UzZjZmT0xTUHlnZ0NKaUFZNGNPVUpJU0FnMWE5YU04Zmk3aGhPQTJYTVhZR1Zsb0VYekp2eisrMFB1My9jSDROejVDOVQ0ckM3aDRlRThmUGdITlQ2clMwUmtwT202ZE9uU0FqQjMvaUt5Wk01RUxZOGFBRGc2T0pBaWVYSXlaODRVNC9Oc2JHeE1MUndGQ3VSanhOQkJaTXVXQlhzN2UwWjVmMG5oUWdVWlBLQWYvUVlPeGRiV2hpa1R4ckZweXphV0xGdkp1REVqMkxCcEswVUtGK1NiUGZzNGVQZ29aVXFWeE1mWGp5cVZLakprVUg4R0RSdkZoazFiMmJOckt5bVNKMy9ubjRPSWZOb1VVRVFzd0w1OSt5aGJ0dXgvYmlVSURRdmo0cVhMVkhldkZtVi9XRmdZcFVvV1o5RzgyVzk5eGZQYW9TTkh5WkNoYVpSOXQyN2Y1dGlKSDZMc0sxV2lPRFkyVVgrRnBFaWVuTll0bTNIdGwrdjA2TldQNHNXS01zNTdKRXVXcmVUczJYTnMzN0llbzlISTlSczNXYkp3TG1sZDBuRHI5cThVTFZLSVprMGE4Zng1QUllUEhtUEtoSEdVSy90cVZNLzJUV3M1Yy9hOHdvbElBcU9BSW1KbVlXRmhIRHQyaktGRGgvN25lOW5aMnJKbHd4ckdUWmdVWlg5QVFDQUJBWUVjT0hpWVI0OGVFUlFVeElHRGh3a0tDb3B5WG1ob0tGZXVYaU52bnR4UjloODcvZ08zYnQyT3NxOUlvVUxSQWtwd1NBaStmdk5ZdDM0VGZYdDcwcTVOUzVhdFdNMjhoWXRaczJLSktXUU04dXBMZ1NJeHp3RVRrOFh6L2Q3NVhCR0pIeFJRUk9KQWVIZzRwMCtmanJLdmFOR2lXRmxaY2ZYcVZZS0RneWxjdUhDTTEwWkVSTEJtelJvOFBEeWl6Q2Z5Tm82T0R0SDIzYngxRzZNeGtzTkhqaEVVRkVSd2NBaUhqeHdqTlBSbGxQT09IditCa0pBWFhMcjhNem15WnpQdGI5MnlPUzJhTmY3SDV3WUZCZkhON24zY3YrL1BqaTNyU1ovZWxla3paN053OFRMeTVjMUQ2dFIvajBDeXQ3Zm55b1hUK1BzL3dHZzBrdjcvaHhEM0h6U01PM2QrSlZYS0ZLWnpzMlhMYWhvaEpDSUpod0tLY09QR0RabzJiY3I2OWV2SmtTTkh0T05Iamh4aDFxeFozTDE3bDZ4WnN6SjQ4R0NLRlBuM1RwZnl0K0RnWUxwMjdScGwzL0hqeDEvOWovcktGUkluVGt5NmRPbGl2UGJSbzBmTW1qV0xWS2xTVWF0V3JYZCtaait2SWRqWjJkR2hYV3UrMmJPWDNwN2RxVmloSEwvK2VwZHJ2MXhuek1paC9QbjBLY2ZlZU1VemYrRVNLcFF2eTdUcHN5aFp2Qml1cmpIWDlMLytldkVYL1FZT1pkamdBZmo2VE9QWFgrL1NyRlY3ak1aSXZ0MjlneFVyMTlDZ2NRdm0rYzBrZDY2Y3dLdStLenUvMlUxRWVBUzllM1lId0dBdzBMQitYY3FYSzJPNnQ0T0R2VWJ4aUNSQUNpai9ZK1BHalFRRkJWR3FWQ2xTcDA1Tjh1VEpvelZqSnlRM2J0ekF5OHVMenAwN1U3cDBhVFp1M0VqdjNyM1p1blhyTzgvSmtkQTFiZHFVcGsyYnZ2VjRreVpOYU5La3lWdVB2eDdGa3loUm9uZCtadnIwcml5Y041dENCUXR3NXV4NVpzenlvMFR4WXRIT0N3d0lOUDM3dlhydEJxNWV1OGIzKzc1aDI0NnZhZGlzRlgxNmRpY29PSWlYb1M4SkNnNDJCWVd3c0REQ3dzSkltU0lGZi96eGlKQVhMeGd6YWhpRkNyb3hmTlJZZG4yemg5YXRtdFBic3p1MnRqWU1HektBdEdsZGFOS2lEUnZYcmlSWHp1aEIrTFUwYVZLVFBWdldkLzZzSWhJL0pkei84NzdGblR0M1dMZHVIWXNXTFNKMzd0d1VLRkNBUW9VS1ViQmd3WGRxWG85dlZxMWFSZW5TcGVuY3VUTUErZkxsNDh5Wk0remN1WlAyN2R1YnVicUU0MzNDQ1lCbnR5Nm1mLzd1d1BkMGFOZmE5T3JIeHRhR05HbFMwMi9BRVBaL2Y1Qm1qUnNSRmhiT1ROODVqQmc2bUJRcGtyK2F3ajUzVHBhdldNTzllL2Y1YW9Zdms2Zk9JQ0lpd25UZmxDbFRjUHpRZDZSTjY4SzN1M2VRMWlVTnYvLytFRnRiRzNidjNHSWFGZlJhaDNhdEtlaFdnRnc1YzlDZ1NVdWVQMy9PODRBQWpFWWoyM2Z1QXVEeGt5ZWMrdkUwMDZiUGpQYVoxcTFlUm1xRllwRUVRd0hsTGY3NjZ5OSsrdWtuZnZycEo3WnMyVUtpUkluSW56OC96Wm8xbzNEaHd0aloyWm03eERoeCsvWnRTcFlzYWRxMnRyYW1jT0hDWEw1ODJZeFZ5ZnZvMDdNN2taRkcwM1o2VjFkVHA5UEl5RWlzckY0dGFyNXkyVUxUNnhlQWNtVktSMWtmNXpXajhkVzkzbnp0a3RZbHphdS9wM1Zoek1oaGI2MmwrUC9QeDdKbHcrb1AvVGdpa2tBb29MekY2MS9DQUNFaElZU0VoSERvMENFT0hUcUVpNHNMSlV1V3hNUERnOHlaTTVNaVJZcC91Tk9uemRuWkdYOS8veWo3QWdJQ0NBa0plY3NWWW1rY0hLSjNtbjN0ZFRnQm9vU1RmNkwrSUNJU0YrSjlRTGx3NFFJTEZpeDQ1L012WGJyMDFtTkdveEdEd2NERGh3L1p1WE1udTNmdkprdVdMQlFwVW9TSGo1N0VScmtXcDBxVktreWVQQmwzZDNkS2xTckZnUU1IT0hYcVZMVHAyRVZFUkdKVHZBMG9yeWU4dW5EaEFoY3VYSGpuNjE2SGtOY01Ca09VMXBRM2hZZUhjKy9lUFRKbXpJaWR2UU1RODNtZnNucjE2bkg5K25VR0RCZ0FRTTZjT2FsWXNXS1VQM25MeC9YaXhWOHhEaDErMCs2OTMrTG82RURsaWhYaXFLcDNkL3ZPcnlST25DaEsvNUViTjIrUktWTkc3R3h0elZpWmlGaXllQnRRM04zZGVmRGdBUzlldkhpdjZ5NWN1TUR0MjM5UFNQVy83OXVkbkp4SWtTSUZTWk1tSlczYXRQVHMyWk5NbVRMaE4zOFJFUCthdnEyc3JCZzhlRENlbnA0OGZmcVVEQmt5MEwxNzl5ajlVdVMvMmI1akZ4NDEzVGw5OWh5TGx5eG55Y0s1N055MW02SkZDbUZ0WlUzdGVvMzQ4ZmloZnd5RjAyYk1ZcEJYMy9kNnJ0Rm9aTzc4Ulp3NGVZcXZwa3dnelh0MEF2L2wrZzNxTjJyTzVaOSsvTmR6aDQveXBuS2xDblRwK0hlbjZxRWpScE1qZTNZbWZqbm12V29Xa1lRajNnYVV0R25UTW5EZ3dQZStidXJVcVZFQ2lzRmd3TmJXbHN5Wk0xT2tTQkVLRkNoQXdZSUZ5WlFwNW5WSjRxdkVpUk9UT0hGaTd0eTV3OW16WjJObDFsTjU1ZXo1OHh3OWZvSjZkZXNBOE9QcHMweWJNWXRONjFaeTV1eDVTcFlvSGlXY1hMeDBtVFlkM3BoVHhXZ2tLRGlZSWNOR01XVDQ2QmlmOFVXZFduaVBHbTdhL3ZQUHB3d2FOcElUSjA3aTZPUkk3UzhhL1gwN2pJU0doakp5MkJBYU42d1g1VDRoSVM5d2NuS01zaThvT0ppN2QzOGpYOTQ4MFo3NzRNSHZuRDMzRXpPbVJaM1pkdEw0c1hUMTdNUERQLzdBSlUyYWYva0ppVWhDRkc4RHluOWxNQmhJa3lZTnBVcVZvbGF0V21US2xJa1VLVkxFNnhWVmYvNzVaNTQ5ZTJiYXpwa3pKd0VCQWR5NGNZTk1tVEx4MjIrL01XUEdESm8yYlVybXpKbk5XR244TW5TUUY0ZVBIamR0UjBaR01HdjZWRktuU3NYM0J3L3o5T2xUcG43MTk3RGI2dTVWT0hwd0h3RGhZZUUwYU5xU3ZyMDlhZlEvWWVKTnR2OC8xMGxvYUNqTFY2NWg2ZkpWOU92anlhSjVzNk9jZCtIaUpZYVBHa3V4b2tYNHZIYlUxWXRQblQ1RDczNERPYngvVDVUOXA4K2N4V3ZRTUZZdFd4UnRpdnlkMyt5bWJKbFNIRHgwaEVsVFowUXR5bWpFbzA0RDAyYTVNcVdZUGZPcnQzNEdFVWxZRkZEK1I2cFVxZkR3OEtCaHc0YTR1YmxobTREZWtYdDdlMGZaOXZYMUpYWHExUGo0K1BENzc3K1RPblZxR2pSb1FMdDI3Y3hVWWZ5ei84QkJSbytkQU1DejU4OHhSa2J5eS9XYkFJenpIc0dlZmQ4eWJQQUFiR3hzMlAvOUlVSkRRMm5jcUI2Si9uOTE0eG16L0FnS0RLSnA0d2IvT0Zybk5hOUJ3d2dNREdMMWhNU1JOZ0FBSUFCSlJFRlVpc1djUFhlZUljTkhNMkhjYUg3Ly9TRnpGeXptNkxIampCazVqRW9WeTBlN2R0NzhSZFN2KzNtMElmYVZLMWFnYStjT2RPeml5WWExSzhqdy85UFdoNGFHc25ydEJoclcrNElHOWVwU3AzYXRhSDI4NE5Vc3UvWjI5amc0eE4vd0x5THZUd0hsZjdScTFTcEJoUktBSERseWNPYk1tYmNlMzc1OWV4eFdrN0JVcTFxWmFsVXJzMlhiRGlaUG0wRlNaMmVhTkdwQXgvWnRtRDFuUGlFaEx5aFR1aFNaTW1iZ3dzVkxaTXVhbFN6LzMzcDE4UEFSNXM1ZmhLT2pBMlVxdXNkNC82Q2dJSzVjT0cyYUxYYnFwQzlOUVNaamh2UnMzcnFkaGsxYjRlLy9nQ2FORzdCankzcVNKRWtTN1Q2WGY3N0NqMmZPTVhYUytCaWYwNlZqZTI3Zi9wVk9YVDNac0dZRnpzNUpXTEZxTGY3K0R3Q3d0YlZoN2ZxTjNMcDlPOW84S1N0V3J1SFFrYU9zVzdYc3czNklJaEl2YVNqRy8waG80VVRNNjhtVFAvRWFOSXk5Kzc1ajNKaVJwRXlaZ3NzL1g2Rkw5OTZjT0htS0F2bnpjZlhhTHdCY3ZYYWRIRGxlTGVCMzl0eDVldmNiaUkyTk5Zdm56K0hjcWFQUi9ucjlHdWhORGc0TytQcy9ZUG5LTlRScTFwcDc5LzJwWHEwSzFhcFc1b2VUcHdnTEQ0K3h6Z21UcHRHNlpUTlNwbno3bkQvZW80YVJKRWxpZXZUdXo5T256NWk3WUJHRkNoWXdIUzlVMEkydnY5bERXRmpVWnh3OWRvSktGYUszMkloSXdxWVdGQkV6K3VuaUpjcVhLME4xOTZvc1hyS2NCdlhxMHJoaFBiN2IvejJWSzFWZzVlcTFIRGw2bkRLbFNuRGw2bFVLRlhUajVLa2Y2ZHk5RjcxNmRHUEw5cDEwNjlrbnh2V2kvbmQ0L084UC82QmpseDc0K3orZ1VzWHllSGJyVE5hc1dSZythaXhuejUzSDBkR0JhalUvajNMTjk5L3U0dnVEaDdsMTV3N3o1ODU2NitmNCtjcFZGaTVleGxlVEozRHA4cy84K2ZRcDVjcVVqcklpY3FHQ0JYQk9rb1JqSjA2WWhrTUhCUVZ4OXZ4UGZEbDIxSC81TVlwSVBLU0FJbUpHZi96eEI4dFhyZVdyR2I0RUJBYVFQbjE2bGl4ZlNWTG5KTGhYcTBLVnloV1o2ZHVjZEdsZEtGV2lCSWtUSmNMZTNvRk83ZHZTdVdNN3RtemZ5YnpaTTAxVHlMOHBPQ1NFd3NYTG1yYlR1cVJoL05oUjVNdVhsN0N3TUJZdVdzYm9zUlBvMTZjbjYxZi8vWHJsd1lQZjZkU3RKK1hLbENhcHN6TzdkdTlsWVA4K0pIN0xla0EzYjkybWZhZnVORy9hbUV5Wk1wSXBVMFlBSm83M1p2R1M1VkhPcmU1ZWxiMzc5cHNDeXBGako4aWVMU3RaczZqVHRZaEVwVmM4SW1iVXNINDkrdmYySkVXSzVCdzcrQzJiMXEya1piUEdwUHovNVJPeVpNNU0yYktsbVRITGo3WnRXZ0JRdUpBYnZYdDIvNkRuWmM2Y2lZV0xsMUt0WmgxdTNiN04ralhMTVJqK2JtMzU0ZVNQTkdyV21pOCtyODJ3SVFNd0dBd3NtRE9MK25XanRxeWtkWEZoL0xqUkhEOXhrdGJ0T3ZONW5WcjA3ZDBqeWptdk8vSytxV3JsaW55My8zdlRvb1A3RHh6a000OGFIL1JaUkNSK1V3dUtpQm5aMnRvUUVCaEljSEF3cytjdW9HVHhZaXhjc3B5VlN4Y0NyeGJ6aTR5SXdHQXd2SFdCeW5kOXhRUHc2TkZqcmw3OWhhVUw1NUkzVDI1Q1EwUFp2bk1YVjY1ZTQzbEFBR2ZPbkdQOHVGRlJacVNOYVlJNE96dGJmdjc1S3NQWGpXVkEvOTYwYTkzeW5UNXZzYUpGY0U3cXpLOTNmeU5qaGd3Y09IaVluajI2L1B1RklwTGdLS0NJbUZuRCtuV3BVcWtpYlRwMFljbXlsWlFvWHBUUTBGQWlJeU1aTTI0Q3QrLzhpbGZmWG5UejdNdWllYjRVTFZJNHl2WHYrb29ISUZmT0hQajZUQU1nTkN5TUkwZVA0MkR2d1BxTlcyamJxZ1hmN05qeWo5UHEvL24wS2F2WGJtRFZtbldrU0pHQ2pXdFh4RGhCMjl2WTJOaXdmODlPNEZYclNYclhkS1pSU1NJaWIxSkFFVEdqaTVjdXMzWDdUdmJzL1k3S2xjcmpOL01ydHUzNG1oV3IxbkR2dmo5M2Y3dkh5aVVMU0pjdUxSRVJFYlJzMjRtWjA2ZFF3NzNxVys5NTZmTFAyTnZiYytySDB6ZzRPRVJwWFRsMjRnZk8vM1NCaXhjdjgrT1pzNlJKblpxbWpSc3liZko0a2laMWp2Rit0Ky84eXJIakp6aDYvQWVPL24rZmtkSERoK0JScy9vN3I4blV4MnN3aDQ4Y2k3THZkUWdyVXZMVkNKNUVUazR4amp3U2tZUkpBVVhFako0SEJKQWhmWHEyYmxwam12SzlUNjhldkh6NWtsbXo1ekh6cThtbWVVbDZkT3RNN2x3NUtSWkRhOG1iL09ZdDVOYXQyemc0T0RCa1lMOG94eTVkK2hsLy85K3A3bDZWSVlQNi8ydnJ4Y3VYTCtuVXJTZUpFeVdpUXZteWRHcmZOc2JXbW44elpjSll3disvMzhuYkdPTGhXbFlpOHVFVVVFVE1xSHpaTXBRdld5YmFmbnQ3ZXdaNjlZbTJ2MXJWeWxHMmQrL1lITzJjdWI0em91MTdyV3ZuRHU5Vm43MjlQWHUvM2hwakg1ZDM4V1puWHMwVEt5THZRNk40Uk9RZmZXZzRFUkg1THhSUVJFUkV4T0lvb0lpSWlJakZVVUFSRVJFUmk2T0FJaUlpSWhaSEFVVkVSRVFzamdLS2lJaUlXQndGRkJFUkViRTRDaWdpSWlKaWNSUlFSRVJFeE9Jb29JaUlpSWpGVVVBUkVSRVJpNk9BSWlJaUloWkhBVVZFUkVRc2pnS0tpSWlJV0J3RkZCRVJFYkU0Q2lnaUlpSmljUlJRUkVSRXhPSW9vSWlJaUlqRnNURjNBZkdGd1dBQUlEamtCWThlUFRaek5SS1Q0T0NRLzN3UGZjK1dMemErWnhFeFB3V1VXTGIzMi8zOGZPV3F1Y3VRR056M2Z4QnI5OUwzYkxsaTgzc1dFZk5SUUlrbDZWM1RBZUQvNEhmOEgveHU1bXBpaDdVQnJLMGdQTkpJcE5GZzduSmlqYXRyMmcrK05qNSt6L0RxdTQ2SU5JSkIzN09JV0FZRmxGamlVY01kSnljbi92amprYmxMaVRVblR4em4yTkhEbENwZGxuSVZLcHE3bkZpUkprMXF5cGNwOWNIWGU5Und4OEhlZ2NkUG5zUmlWZWIxNVBGamxpOWRSTE1XclhGTm45N2M1Y1NLLy9vOWk0ajVLYURFRW5zN082cFhyV3p1TW1MVnk1QkFqaDA5akZ1QmZMUnMxdGpjNVZnRWV6czdhbGF2YXU0eVl0V3RXN2RZdm5RUk5hdFhwV0RCZ3VZdVIwUUUwQ2dlRVJFUnNVQUtLQ0lpSW1KeEZGQkVSRVRFNGlpZ2lJaUlpTVZSUUJFUkVSR0xvNEFpSWlJaUZrY0JSVVJFUkN5T0FvcUlpSWhZSEFVVUVSRVJzVGdLS0NJaUltSnhOTlc5U0FJMGYvNThIang0dGVwdlVGQVFBSXNYTHlaNTh1UUF1TGk0MEwxN2Q3UFZKeUtpZ0NLU0FJV0hoN056NTg0bys0NGVQV3I2NTVZdFc4WjFTU0lpVWVnVmowZ0NWS2RPSFd4dGJURWFqVkgyRzQxR2JHMXRxVm16cHBrcUV4RjVSUUZGSkFGeWRuWW1TNVlzTVI3TG5UczNxVk9uanVPS1JFU2lVa0FSU1lBU0pVcEUvdno1QVV5dEtLLy9uanQzYnB5ZG5jMVdtNGdJS0tDSUpFaDJkbllVS2xTSVJJa1NSZG52NE9CQWdRSUZjSEJ3TUZObElpS3ZLS0NJSkZENTgrY25hZEtrd04rdEowNU9UcWFXRlJFUmMxSkFFVW1nTW1mT1RQYnMyYVB0eTV3NXM1a3FFaEg1bXdLS1NBSmxZMk9EdTd0N2xIMjFhOWZHeGthekQ0aUkrU21naUNSZzFhcFZ3OWJXRm9QQmdJMk5qWVlYaTRqRlVFQVJTY0Njbkp5b1VxVUtBSlVyVjQ3V2FWWkV4RndVVUVRU3VPclZxd092QW9xSWlLVlFRQkZKNEFvV0xFak9uRG5KbHkrZnVVc1JFVEZSUUJGSjRKeWNuR2pZcURIMm12dEVSQ3lJQW9wSUF2YnMyWFBXck4vTTNNVXJHRHRoS2lkL1BFMWtaS1M1eXhJUlVVQVJTYWl1WFAyRnZvT0c0VHQzQVRtelorUFN6MWZ3R2pLU3BTdFg4K0xGQzNPWEp5SUpuQUtLU0FJVEhoN085NGVQMHI1clQ4Ny9kSUhSSXdZenozYzZPemV0SVZQR2pFeWQ3c3ZRMGVNSUNncU90dHF4aUVoY1VVQVJTU0NNUmlNM2J0NWkzTVNwOUIwd2xGSWxpN0YrMVZJYTF2MGNnOEZBc21USldETFBseEZEQm5EaDRtVWFObS9EcnQzNzFKb2lJbWFoS1NORkVvZ2p4MDR3ZFlZdjkrNzdNMnhRUDJxNFZ5WFovNi9GODVxRGd6M05HamVnV05IQ1RKbnV5K2d2SjNIODVDbEdEaG1JbzZNNjBZcEkzRkVMaWtnOEYvTGlCZE5uemFGRHQxNUVSRVN3ZXRrQ21qWnFRUEpreVRBWUROSE90N0d4SVcvdVhNeWJOWTBXelJxeDg1czkxUHlpSWRkK3VhRU90Q0lTWjlTQ0loS1BuZnp4REF1V0xPZkN4Y3QwN2RpV2xzMmE0Sm91N1R0ZGEyOXZUKzhlWFNsWUlEOUxWNnltWS9kZXRHN2VsT1pOR3VEczdQeVJLeGVSaEU0QlJTUWUrdXZsU3hZc1hzN0dMZHRJa2lRSk02YU1wMFR4b3RqYjJiM1hmV3h0YktoZXRUSUY4dVZsNGRJVnpGdThsTVBIampQRXF5OXVCVFN4bTRoOFBIckZJeExQUEhyOGhBRkRSekpud1dLeVpjM0Nrbm16S0YrMjlIdUhremVsUyt2Q2lNRmVqQnd5Z0l1WHI5REpzdy9mSHo1S2VIaDRMRll1SXZJM3RhQ0l4Qk12WHJ6Z3lMRVR6Rm00aEtDZ1lBYjI3VW1yNWsyd3Q3ZVBsZnRiV1ZuUm9PN251T1hQend6Zk9mUWZOSndXVFJ2UnFQNFhaTW1jS2NiK0xDSWlIMG9CUlNRZWVQVDRDVFA5NXJGajF4NEt1ZVZuNHRoUjVNcVJIV3RyNjFoL1ZvN3NXWms0ZGhSZjc5N0x4R2t6T0hUa0dIMTdkc2U5YXFWWWY1YUlKRng2eFNQeUNZdUlpT0RYdTcvUm9sMW50dTc0bWc1dFdyQjg0Unp5NXM3MVVjSUpnTUZnSUdsU1oxbzJhOHl1TGVzQjhPdzNrTm56RnZIWFgzOTlsR2VLU01LamdDTHlpWHI2N0JuTFZxMmxVWXUySkhWT3dzeHBrK2padlF0V1ZuSDNuM1dtakJsWU9HY21yVnMwWmVIUzVmUWVNSlJ6NXkvRTJmTkZKUDdTS3g2UlQ5Q05XN2NaUFc0aVAxKzVSc3RtalduUnRCSHAwcnJFZVQ4UWc4RkF1clF1RE96Yms4b1Z5akZsaGkrOXZBYlRzTjRYZUhidGlOMS82SmdySWdtYkFvcklKeVFzTEl5OTN4MWc0TERSSkUrV2xMR2podkZaVGZlUDlqcm5YZG5iMjFPK2JHbHk1c2lPOS9qSnpGbXdtSnUzYmpOaWlCZHBYVnpNV3B1SWZKcjBpa2ZrRTNIbjE3dE1uajZMc1JPbVVMbGllZWJQOXVIenoycWFQWnk4eVNWTmFxWlBHYy9nL3IzNStjcFZ1dlh5WXQvKzc5VTNSVVRlbTFwUVJDeGNSRVFFKy9aL3oveEZTL0YvOEpETzdkdlN0SEY5bkpNa01YZHBNWEt3dDZkVCt6WVVLVnlRbVg3ekdUaHNGUFcvcUVQUGJwMUpsVEtGdWNzVGtVK0VXbEJFTE5qTGx5OVp2SHdWQTRhT0lqQW9tRlZMNXRHNVF4dUxEU2R2S2xha01Fdm16YVo5NnhaczNMS050cDI2YzgvZlgrdjVpTWc3VVVBUnNVQmhZV0g4ZU9ZYzNYdDdNVy9SVWxvMGFjalc5U3ZKbFRPSHVVdDdMelkyMXZUdDJaMjVzNlpqYjIvSFozV2JzSHpWV2g0LytkUGNwWW1JaGRNckhoRUx0R0wxZWxhc1dRY0dtRFJ1Tk9YTGxNTEp5Y25jWlgydzhtVktrY0UxSGF2V2JXU20zM3lPL1hBSzd4RkRTTythenR5bGlZaUZVZ3VLaUFVSkRBeWlmZGVlakoveUZmbnk1bWIzMWczVXFGYmxrdzRuOEdxYS9HeFpzekJxNkVBbWpodkorUXNYcVZyckMvWjk5NzI1U3hNUkM2VVdGQkVMRUI0ZXp1NTkrNW0zYUNraElTRjRqeGhDZzNxZmYvTEJKQ1llMWQzSmxDRWpzK2JNWjlpWWNSdy9lWW9PYlZxU0tXTUdjNWNtSWhaRUFVWEV6QjQvZWNMVUdiNGNQSHlVSW9VTDBxMVRCd29XeUJlbk04TEdKWVBCUVA1OGVaZzZjU3hidG4zTm9xVXJPSGYrQWoyN2Q2WnFwUW9XTld4YVJNd25mdjRHRlBsRS9ITDlCdTA2ZTdKeHkzYnFmMUVIbnlrVEtGeXdRTHdOSjI5eVRwS0VkcTJiczhCdkJvK2ZQS0hQZ0tFc1hyNktpSWdJYzVjbUloWkFMU2dpWnZESG8wZDh2WHNmQzVjc0o3MnJLOHNXenFGaXVUTG1Mc3NzOHVYTnc5NGRtNW51TzRkRlMxZnl3OG5UZE92Y25xS0ZDMkpqbzE5UklnbFYvUDlqbW9pRnVYcnRPa05Iam1YaTFCbDQxSERucTBuakVtdzRlUzF4NGtRTTZOT1Q4ZDRqdVAzcnIzZ05HY25xOVpzSUR3ODNkMmtpWWliNjQ0bElIRHIrd3lsNjlCMEFHRmkyd0k5eVpVcVp1eVNMNGVUa1NQV3FsYWxVb1J6OUJnN0RlL3hrRGg0NmdwL1BOSnljSE0xZG5vakVNYldnaU1TQnU3L2RZK3pFcWJUcDFKMmloUXV4ZHZsQ2haTzNzTE8xWmVyRXNRejI2c012TjI3U3NFVWJ2ajF3VUswcElnbU1XbEJFUHJMdnZqL0V6Tm56ZVBMbm40d2ZNd0wzcXBWSW1VSnIwdndUSjBkSE9yVnJUWm1TSlppM2VDbkR4M3lKZTVWS0RPamJreFRKazV1N1BCR0pBMnBCRWZsSVhyNTh5ZVN2WnRMRnN5K1JSaU5MNS92UnRGRjloWk4zWkcxdFRVRzMvRXlmTko3bWpSdXdZZk0ybXJYdXlNOVhycG03TkJHSkF3b29JckVzTWpLU255NWVwdS9BWVd6ZXZwTkc5ZXV5ZklFZnVYTjlXdXZvV0FvSEIzdjZlSGJEOTZ2Sk9EbzYwclZYUDFhdDNjRHo1d0htTGsxRVBpSzk0aEdKUlNFaEw5aThiUWVMbDYvQ3ljbVJrVU1HNEZIREhWc0xHaTVyTkJxQlZ4T214Ylc3ZCs5eStmSmxhdFdxOVY3WFdWbFpVYXVtTzNueTVHTEo4bFZNbmo2TDAyZlAwYTFUQi9Ma3p2bVJxaFVSYzdLYzM1b2luN2dYTDE0d1lPaEk5bjUzZ0FwbHl6Qnoya1NTSm5WK3AydkhqeC9QbmoxN2NIQndpUEg0WDMvOVJmWHExUmsxYWhRQXExYXRZdTdjdWRIT0N3c0x3MmcwWW1kbkYyVi8xYXBWR1RkdUhBQVhMbHhnMUtoUmJOKytQY281NjlldjUrVEprMHlmUHYxZjY1MDFheGJyMTYvSHljbUo4UEJ3UWtKQ2NIWjJKakl5RWx0YlcvYnMyUlBqZFVGQlFYejU1WmVVS2xXS0ZCL3dxaXRyNWt5TUd6VU05eXFWOE93M2lDUEhmc0JuNmtRcWxDdjkzdmNTRWN1bWdDTHlINFdFaEhEMHhFa21UcGxCcERHUzRZUDYwNzVOeS9kdW9lamV2VHN0V3JTSThkajY5ZXU1ZHUzdnZoZXRXcldpVmF0V1VjNDVmLzQ4WGw1ZVRKbzBpUklsU3J6MU9lZk9uYU5reVpMdlhKZTN0emNIRGh3Z09EZ1lSMGRIa2lkUGpydTdPeTFhdE1EVDA1T0xGeTh5WThZTWxpeFp3c09IRDJuYnRpMEFjK2JNWWNlT0hkSHU5L0xsU3hvMWFoUXRSRldvVUlIaHc0ZS9VMDJWS3BSajArcWxmRFhUajY2OSt0S2tZWDA2dG0xRmh2U3VabWtaRXBIWXA0QWk4aDhFQmdiaE8zY0JtN2J1b0pCYmZucDA2VWpoUW00ZjlEL0orZlBuczJMRmloaVB2WGp4Z21yVnFyMzEyajE3OWpCeDRrUnNiVzE1OXV3WnZyNitkT3JVQ1VmSDZQT0hIRDE2bEh2Mzd0R3NXVE1BRWlWS3hPTEZpOTk2NzlHalJ6TjY5R2pxMXEzTDNMbHpjWFYxWmRhc1dmLzZlUUlEQS9IdzhLQmp4NDcvZXU3V3JWdTVlUEhpdjU3M3B0eTVjakxlZXdSZjc5N0gzQVZMdUhMMUdwNWRPMUd4Zk5uM3VvK0lXQ1lGRkpFUGRQWGFkZHAwNmtaZ1VEQUQrL1dpUTV1Vy8rbCtYYnQyZmVjV2xOZUNnNFB4OGZIaCsrKy94OGZIaHpGanhtQXdHTGh4NHdiMTY5ZW5mLy8rMUtoUnczVCs0OGVQdVhuekpuUG56c1ZnTUhEbnpwMG9ZU00wTkpRZE8zYncrZWVmLzJ2STJyQmhBOTk4OHcxaFlXRUVCQVJRdTNadElpTWpUY2VMRnkrT3ZiMDlTWklrK2RmUDd1Ym1SckpreWY3MXZEY1pEQWJTcEU1Tmh6WXRjYTlTa2U2OUI5Q3VpeWZ0VzdkZzhJQysyTm5hdnRmOVJNU3lLS0NJdktmdzhIQldyRjZQMzRKRnBIZE54NWhPN2FucFh2VS8zM2ZKa2lWczJyUXB4bU9CZ1lGVXFGREJ0RzAwR3ZuMjIyK1pNV01HcVZLbFl0V3FWYVJObXhZQUZ4Y1haczZjeVo0OWU1ZzhlVEo3OXV4aCtQRGhwRXlaa3ExYnQ1SThlWEx5NU1rRGdMKy9QNWt6WnpiZDk4bVRKeXhldkpnREJ3N2c3ZTFOMHFSSjMxcHZreVpOL3ZFVlQ3VnExUWdORGFWU3BVci8rdGxIang3TkYxOTg4ZTgvcExmSWxERWpTK2I1NGp0M0lUdS8yY3VkdTc4eGZMQVgyYkprL3ZlTFJjUWlLYUNJdktlWEwwTlp1bkkxWVdIaHRHamFtTTlxVnYvUDl5eFpzaVRWcWxXallNR0NNUjYvZE9rU3o1NDlNMjMzN3QyYkN4Y3UwTFZyVjVvMmJZcTF0WFcwYXp3OFBDaGV2RGdqUm95Z1diTm1yRjI3bGsyYk52SDgrWE1lUG55SWk0c0xGeTllSkgvKy9LWnIwcVZMeDVneFl4ZzJiQmh0MnJSaCt2VHBuRDU5bXAwN2QvTHc0VVA2OWV0SGpodzVjSEZ4ZWFmUFpXZG54NkZEaDk3enAvRmhYRnpTTUtCZlQzNjdmNS92RHgyaGRNbmlaR3ZmSms2ZUxTS3hUd0ZGNUQwNU9Ua3lidFJ3Um5pUFo4TGtyd2dLQ3FKZHErWWZ0UEx1K3ZYcjM5cnZKQ1l6Wjg1azJMQmhkT3pZa1l3Wk01SXlaY29veDVzMGFVS2FOR2xNMjZsU3BXTE9uRG1jTzNlT1U2ZE80ZXJxU3RteVpUbDI3QmdOR2pUZzZOR2pEQm8wS01vOW5KMmQ4Zkh4WWVMRWlkeTRjWU1xVmFyZzV1YUdsNWNYbnA2ZVpNaVFnY09IRDdOKy9YcTJiZHRtR3NWVHZYcDFEQVlEcnE2dTcvMXppQTEzZnIxTHYwSER1WGI5T3MyYk5LSlo0d1ptcVVORVlvY0Npc2g3TWhnTVZLNVlqZzJybGpCNStrem1MMXJHalJ1MzZOQzJKVG15WjhQSzZ0M25QNnhmdno2ZmZmWVpBSGZ1M0NGTGxpd0FIRGx5aEEwYk51RHI2eHZ0R2tkSFIyeHNiTGg0OFNJMWF0U0lOalI1enB3NXBuOE9Dd3ZEeTh1THBrMmJFaG9hU3JaczJYajA2QkYrZm43a3lKR0RvS0FnaWhZdEd1MFpOalkyakJ3NTByU2RKazBhN096c3lKRWpCNjZ1cm1UTGxvMTI3ZG9CUkhuRjg2Ymh3NGR6OU9oUjAzWlFVQkNKRXljR1hvM2tBYkMzdHpjZHo1bzFLOHVXTFh1SG4xcFV3Y0hCN050L2tGbCs4M0J3Y0dETThDRTBxRnZuZ3dLamlGZ08vUmNzOG9GYzA2Vmw4cGRqMkxsckQ3NXpGM0QrNGlVNnRHbkpGN1U5M2pxZnlmK3lzN1BEenM2TzI3ZHYwN05uVC9idjM0K05qUTJPam82RWhvYnk4T0hES09jblM1WXNTcWZUREJreVJKdlA1RTFEaHc2TjhxdzhlZktRSzFjdWZIeDhHRFpzR00yYU5YdXZRUFhhK1BIamVmRGdBZkFxZUx5dS83V1JJMGN5ZnZ4NDAvYWpSNC93OFBBd2ZiNFpNMlpnYlcxTjc5NjkzL3ZacnhtTlJtN2V1czI4eFVzNWNQQUk3bFVxMGJGZGEzTG4xSXk5RW44NU9UbVJPblZxRWlWS1pPNVNQam9GRkpIL3dNSGVub2IxUHFkVWlXTDA3RGVJMFY5TzR0TGxLM2lQSFBKZVE0MzM3TmxEM3J4NW8veXAvLzc5KzB5Yk5pM0tlVldxVktGcDA2Yi9xV1lyS3l1cVY2L093b1VMY1hkM2Y2ZHJ3c1BEQ1E4UFo5bXlaZnorKysvMDZ0V0x2Lzc2QzRDYk4yK3lidDA2dW5idGFqci9mMGZrbkRsemhpeFpzcnkxVmVQbHk1ZnMzYnVYeno3NzdKMWJQazZkUHN2UWtXTzU1Ky9QMEFGOWFkR3NNZmIvTTdlS1NIelR2SGx6bWpkdmJ1NHk0b1FDaXNoL1pHVmxSYWFNR2RpMFpoa0xscXhnN1laTm5MdHdrU0ZlZlNoV3REQU9iN3pHaUVsQVFBQWJOMjdFeHNhR3c0Y1BVN0ZpUlFDeVo4L092SG56WXIzZW16ZHZzbnIxYXNxVks4ZWdRWVB3OGZFaFZhcFVPRG82eGpqVWQrclVxV3pidG8wMGFkSmdiMjlQcTFhdHlKa3o2dlR5VGs1T3VMbTV2Zlh6elo0OTJ6VHZ5dHZPOGZiMnBsS2xTdjg0Y3Nob05PTC80SGMyYjl2Smt1V3JLT2lXbjlrenBwQXZiKzUzL1BRaThxbFFRQkdKSlhaMmRuVHAwSmFpaFFzeXczY3VBNGVOcG5HRHV2VG8waUZLWDRzM0dZMUd4bzBiUi9YcTFhbFZxeFo5K3ZTaGNlUEdiNTBHM21nMEVoa1phUnExYy8vKy9YOGN4dnZYWDM5UnVIQmgwN2EvdnovOSt2V2plZlBtZE8vZUhUOC9QeG8xYWtUdDJyVXBWS2dROWV2WDU4NmRPOWphMm1JMEdqRVlETlNwVTRmbXpadVRJVU1HNE5VMDk5N2UzcVo3dmprUHltc0ZDeFprNHNTSm5EcDFpbkhqeHBFNWMrWW9BY1hKeVlrclY2NFFIaDZPalkwTnAwK2ZKa21TSlA4WVRnQk9uejJQNzV3Rm5MdHdnZTZkTzlDZzd1ZWtkVW56ajllSXlLZEpBVVVrRnRuWjJWSzJkRW5jQ3VSamh1OWNGaTVkd2Q3djlyTjR6aXpTcDQ4K3VtWDY5T2s4ZVBDQU1XUEdtR1owWGJSb0VUdDM3dVRwMDZlVUtsVUtnOEdBd1dBZ1BEeWN5TWhJaGcwYlJzT0dEUUZJbno3OU8vZEJlZno0TVIwNmRLQk1tVEowNjlZTmc4RkF6NTQ5cVZPbkRydDM3MmI3OXUzNCsvdnovUGx6VXlmV0w3NzRnc0dEQjBlNVo3ZHUzZWpVcWRNLy9oeXNyS3pvMmJNbjU4NmRvM1hyMW5UcTFDbktxNXVhTld1eWE5Y3VTcGN1amNGZ3dNYkdoZzRkT3J6MWZwR1JrU3hac1pxWnMrZVJLbFZLVmk2YWgxdUJmREVPcnhhUitNRmdmTDIwcWNqL1dMSmtDWDUrZm5UcTFJbnUzYnVidTV4UFRsaFlPSnUyYldmQjR1VllHYXpvMDdNYk5hcFZ3Y0hoNzlhVUsxZXVrQ0ZEaHJmT3R2cTZ4ZVROLzB5dHJhMHhHQXdZalViQ3c4T3hmWThaVXc4ZlBreUZDaFhpWkwwYWYzOS9uSjJkVFNOM1B0VE4yM2VZdDJncHUvZCtSOVZLRmVqZnV3ZFpNbWVLcFNwRlBnME5HalRnMmJObmJ3M2xnWUdCakJvMXlqUXFNRDVRQzRySVIySnJhMFB6eGcwcFViUUk4eGN2WSt5RUtSdzRlSWdlWFR1UkswZDJBUExtemZ1UDl6QVlERy85aFdRd0dONHJuQUNtL2kxeDRiL09oeElhR3NxR3pkdFl2WDRURVJFUmZEbG1PRFdxVnNiSnlTbVdLaFQ1dE15ZE81ZmN1V1B1YnpWdzRNQTRydWJqVTBBUitjaHlaTS9HdU5IRFdiOXhDOTRUcG5EdXA0dE1HZTlOcVJMRnpGMmF4UW9NRE9MTFNkUFl2bXMzaGQwS01ONTdKTm16WlRGM1dTSm01ZW5wK2RaUmJnRUJBVlNwVWlXT0svcTRGRkJFNG9DRHZUMXRXelduVkluaWpCbzNnZTY5dmVqUnBTTmYxUFlnZGVwVWNmTEs1Vk1RR2hySzVTdlhtRHA5RnJmdS9FcmJsczNvMzd2SFd6c1ppeVFrZm41K2FrRVJrWThqVCs2Y3pKdzJpV1VyMXpCdHBpL0hUNTZpVzZmMmxDd2VmVGJYaE9iUHA4OVl0M0V6eTFhdEpiMXJPaWFORzBYRjhtVS9hQ0k1a2ZqSXk4c0x1N2ZNOWZQbzBTTzFvSWpJZjVNdXJRc0QrL1dpM2hlMTZkRjdBQjI3OVdLd1Z4OWFOVzlpN3RMTTVzK256K2pjb3pjWEwxK2hWYlBHZVBYeFRCQXpaWXE4cXpwMTZsQzlldlZvNjIrOXRuZnZYckptelJySFZYMWNDaWdpWm1CalkwUGUzTGxZdVdRZTAyZk5ZZnprcnpoejdqdzl1M1VtYTVZc1dGa2xqRmMrZ1VGQkhQaitNRjlPbmthS0ZNbjVhdEk0YW52VVVLdUp5UDhiTVdJRTU4NmRBMkR6NXMzdmRNM2F0V3R4ZG5iK21HWEZDUVVVRVRQS2tONFY3NUZES0Zha0VFdFdyS2IvNEJHMGJkV2NMMnA3eFB2RjdoNzgvaERmT1F2NDlzQkJLcFF2UzhjMnJjaVhON2Y2NDRpOFlmanc0WVNIaHhNVUZNVExseTlOTFNpK3ZyNDRPVG5Sc1dQSGFOZjgxNkg5bGlKKy93WVUrUVFrU1p5WWxzMGFVNzVzYVVhTm04alFVV001K2VOcGhnN3NSN0ovbVZuMVUyUTBHamw0NUNqOUJnN0gyc2Fhb1FQNjhubnRXbHBIUnlRR2pvNk93S3YxdW80ZVBjck1tVE9CVnpOWEJ3Y0hSMXRRTkczYXRQRW01Q3VnaUZpSXpKa3lNbS9XVjh6MG04KzJuYnY0OWU1dmVQWHBTYUdDQmJCN3ovbE9MTldqeDA5TUhXRnpaTS9LWUs4K2xDaW1Ec0lpLzJidjNyMlVMbDA2eXI0VEowN3cyMisvUmRuWHRXdFhpaFFwRXBlbGZUUUtLQ0lXeE5IUmtTRUQrbEtpZUZIbUxWeUNaOThCdEc3ZWxKYk5HNU1pZVhKemwvZkJJaUlpT1A3REtSWXRXOG1WcTcvUXRHRjlPbmRvUS9JWUZpY1VrYWpPbkRuRHJWdTN1SGZ2SGg0ZUhxWjFzV3JWcW9XbnA2ZVpxL3Q0RkZCRUxGRFZTaFVvV0NBL1ByUG40cmRnRVdmTy84UlhrOGFSOGkyTENGcTZUVnUzTTMzV1hNTER3NW4xMVNTS0Z5dWlWem9pN3lBd01CQnZiMitHREJuQ28wZVBhTisrUGQyNmRTTXdNTkQwK3VkTkVSRVJHQXlHZU5IUlhBRkZ4QUlaREFaU3AwckorREVqcUZpdUxGTjlmS241ZVVOR0RCbEExVW9WU1pJa3NjVy9adzZQaU9EMjdWL3huYmVBZzRlUDRsNmxNbU5IRFNXeGhnK0x2SlBBaTVhb0FBQWdBRWxFUVZUSXlFaTZkKzlPcVZLbHFGR2pCZ0FaTTJaazFhcFZYTDkrbmFDZ0lGYXNXR0g2WFJBZUhvN1JhR1R6NXMxa3lmTHB6N3lzZ0NKaTRXcTRWeUZkT2hlV3JWeUQ5NFFwblBqaFIvcjE3a0ZhbHpUbUx1MGZiZC81RFl1V3JlVDU4K2NNSGRDUE9wL1ZWRGdSZVE5V1ZsYjA2ZE9INHNXTG0vWlZyRmd4eXBwYU1TMG9HbDlHQUg3NmJVQWk4WnpCWUtCZ2dmeU1HeldjSVY1OU9YRG9NRTFhdGVmdzBlUG1MaTFHZ1VIQkRCZzZrakZmVGlLZGl3dWIxaXlqU2NONkpJa25ReDlGNGxLSkVpV2l0SmF1WGJzV0R3OFBWcXhZQWZ5OW9LaU5qWTNwci9oQ0FVWGtFNUVva1JOTkc5Vm52dThNVXFkT1JkOUJ3NWp1TzRjL0hqMDJkMm5BcStibFl5ZCtvSFdITGh3K2Vwek9IZG95YS9va1hOT2xlK3VLekNMeWZrSkNRbmowNkJIQndjSG1MdVdqaXo5UlN5U0JLRnFrRVBObVRXZjVxclZzMkxTVkN4Y3YwN1ZqTzBxVktHYTJqbkhQbmovbi85aTc2NmlvdHkyQTQ5K2hTMEZFUlRDd0E3RmJFUlVSc2J1N0ZibDJkM2RqNTdNN3I5M2QzZDJOZ05JNTd3OTB2Q05nQWpQQS9xdzE2OTA1djlyREUyZDdZcDhseTFleWJlZHVzdGhscHFkSFY4cVdMaW1KaVJEaWowa1BpaENKVUJxcjFQemozb21KWTBmeThPRmpldllieE9wMUd3a0xDMHZRT0pSS0pROGZQNkZici80c1hyYVNpdVhMTVhYQ0dKd2N5MGh5SW9UNEs1S2dDSkZJR2VqcjQxUzJOUDl1V1lkRFBuc21UNS9ONEJGamVQSHlGWkdSa2ZIKy9JREFRSTRjTzBuYmp1NDhlL2FDY2FPR01tSndmOUpZeGJ5Wm1SQkMvQTRaNGhFaWtiT3dNR2Y2cExIczJyTWZ6L21MdUhydEJ1NmRPK0RtV2lsZUt0QXFsVW9lUDNuS2dpWEwyYlZuUDI2dWxXamZwaVc1YythSTgyY0pJWkl2U1ZDRVNBTE1URTJwWDZjbXBVdVdZUGlZOFF3ZE9aYXo1ODR6ZEZBL1RHSW81dlEzTGwyNVJ2OGhJL0Q2K0pIeG80ZmhYTjRKVTFPVE9IMkdFRUxJRUk4UVNZU3VyaTRaTTlnd1ovb2ttamRweUw1RFIyamNvaDBYTGwwaFBEejhyKzZ0VkNyeCt2aVJHWjd6YWRxNkErWXBVN0o2NlVKcVZuT1Q1RVFJRVMra0IwV0lKTWJZMkppZUhsMXh5SmVYNVN2WDBIdkFFSm8zYmtpVFJ2WCt1QmJKMWVzM21MTmdNZGR2M0tKZHErWTBiVlNmakJsczR6aHlJWVQ0UmhJVUlaSWdmWDA5M0NwWG9saVJ3aXhjc3B3WmMrWno2T2d4UmcwZFJLNmMyWC81UGlFaElTeGMraitXclZ4RHVqUnA4SncrbWNJRjh5ZXBZbEJDQ08wa1F6eENKR0ZXcVMwWjBLY0h3d2YxNC9XYnQ3UjM3ODd1ZlFjSUNncjY0WFZLcFpJbno1NHphUGdZbGl4ZlJVR0hmQ3hiT0lmaVJRdExjaUtFU0JEeU40MFFTWnlPamc2TjZ0ZkJJVjllNWkxY3l1RGhZNmhkc3hvdG1qWWlTK1pNMFRZZERBb0s0c0RoWXl4Y3Nwemc0R0I2L3RPVnh2WHJZbWdvdXc4TElSS09KQ2hDSkJONWMrZGk0cGdSL0x0bkg2UEdUZUxFcVRPTUdES0FzcVZLcU03eDkvZG43S1JwN055OWp3SU85bmhPbjBTbWpCbVN4TmJ0UW9qRVJmN1dFU0laTVRFeHBtRzkycXhkc1FRTGMzTTZkdTNPRE0vNXZIN3psaXZYcmxPL1dSc09IRDVLdTFiTldibGtQbmFaTTBseUlvVFFDT2xCRVNJWmNyRFB3OHdwNDFpNVpnTXJWcS9qOE5IanZIN3psbXhaN2VqVG94dmx5cGFXeEVRSW9WR1NvQWlSVE5uYTJORFRvd3NGOCtkai9JU0pWSE90aEh1WERxU3hzb28yTDBVSUlSS2FKQ2hDSkdPR2hvYmt6SjRWLzAvZTFLdGRuYlJwMG1nNkpDR0VBR1FPaWhCQ0NDRzBrQ1FvUWdnaGhOQTZrcUFJSVlRUVF1dElnaUtFRUVJSXJTTUppaEJDQ0NHMGppUW9RZ2doaE5BNmtxQUlJWVFRUXV0SWdpS0VFRUlJclNNSmloQkNDQ0cwamlRb1FnZ2hoTkE2a3FBSUlZUVFRdXRJZ2lLRUVFSUlyU01KaWhCQ0NDRzBqaVFvUWdnaGhOQTZrcUFJSVlRUVF1dElnaUtFRUVJSXJTTUppaEJDQ0NHMGppUW9RZ2doaE5BNmtxQUlJWVFRUXV0SWdpS0VFRUlJclNNSmloQkNDQ0cwamlRb1FnZ2hoTkE2a3FBSUlZUVFRdXRJZ2lLRUVFSUlyU01KaWhCQ0NDRzBqaVFvUWdnaGhOQTZrcUFJSVlRUVF1dElnaUtFRUVJSXJTTUppaEJDQ0NHMGppUW9RZ2doaE5BNmtxQUlJWVFRUXV0SWdpS0VFRUlJclNNSmloQkNDQ0cwamlRb1FnZ2hoTkE2a3FBSUlZUVFRdXRJZ2lLRUVFSUlyU01KaWhCQ0NDRzBqaVFvUWdnaGhOQTZlcG9PUUFpUjhMcDI3WXFQanc4QW9hR2hBQXdmUGh3akl5TUFVcVZLeGR5NWN6VVdueEJDU0lJaVJES1VPWE5tenAwN2gxS3BWTFU5ZS9ZTUFJVkNRZTNhdFRVVm1oQkNBRExFSTBTeVZMTm1UUXdNREdJOFptQmdnSnViV3dKSEpJUVE2aVJCRVNJWlNwOCtQWFoyZGtCVWo4blhGNENkblIwWk1tVFFaSGhDQ0NFSmloREprYW1wS1lVS0ZVS2hVS2lHZVpSS0pRcUZna0tGQ21GcGFhbmhDSVVReVowa0tFSWtRL3I2K3RqYjIyTnFhcXJXYm1ob2lMMjlmYXpEUDBJSWtWQWtRUkVpbWJLM3Q4ZmMzRnl0emN6TWpJSUZDMm9vSWlHRStFWVNGQ0dTS1RzN096Sm16QWlnR3VheHRyYkcxdFpXazJFSklRUWdDWW9ReVpxcnE2dmEreG8xYW1nb0VpR0VVQ2NKaWhESm1JdUxDOGJHeGdBWUdSbFJ0V3BWRFVja2hCQlJKRUVSSWhrek1USEIwZEVSaFVKQjZkS2xvMDJhRlVJSVRaRUVSWWhrcm5idDJsS2NUUWloZFNSQkVTS1p5NVVyRjZWTGx5WlBuanlhRGtVSUlWUmtMeDRoZmtOQVlDQnJOMnpHM3o5QTA2SEVtZkR3Y0hUMGpWaTFibE9TcVg5aVptWksvVG8xc2ZodUdiVVFJdkdRQkVXSTM3Qno5MTdHVFpxbTZUREVMOURUMDZOMTh5YWFEa01JOFlja1FSSGlOM2g3K3dDUUpYTW1zbVhMcXVGb1JFeWVQbjNHdzhkUFZQOWZDU0VTSjBsUWhQZ0RyaTdPZEhmdnBPa3dSQXptTDE3T3pEbnpOUjJHRU9JdlNZSWl4Ry80V25GVlQwOFhRME5ERFVjallxS25wNnZwRUlRUWNVQlc4UWdoaEJCQzYwaUNJb1FRUWdpdEkwTThRdVhpeFl0TW5UcFY5ZDdiMnh1QXJWdTNjdno0Y1ZYN3dJRUR5WjgvZjRMSEovNWVXRmc0a1pFUldqTThGUmtaeWJYck44anZrQTlkM2FpaG1ZaUlDQjQvZVVxTzdOazBISjBRUXBPa0IwV28yTnZiOC9MbFMrN2Z2OCs5ZS9mNDhPRURTcVVTTHk4djd0Mjd4LzM3OTNuNThxVWtKNzlwL2ZyMVZLeFlNY1pqU3FXU3hZc1hVNlZLRlVxVktrV25UcDE0K1BCaG5EejM0cVVyMUs3L2JabHRaR1FrdmZzUFl1SGlaVCs4N3NEQnd6aFZjc1BQejQvdzhQQllYeEVSRVg4ZDQva0xsMmpmdVp2YXZVNmZPVWY5eHMxNStQRFJYOTlmQ0pGNFNRK0tVREUyTnFacTFhcHMyclFwMW5PY25aMFRNS0trYi9QbXpheGF0WXBodzRaaGEydkxpaFVyOFBEd1lPZk9uZWpwL2RtdloyQmdFTDYrdm1wdDRlSGhEQnM1aHIzN0RuRGVNaFdyMTIxUU8zN3E2QUYwZFhWNSsrNDlnNGVOSWl3OG5ITE9QeTU5YjVQZW1sM2JZLyt6OGl0Mi9MdUxhbTZ1YWdYaUhNdVd4czIxTXJ2Mzd1ZWZibDMrNnY1Q2lNUkxFaFNoeHMzTlRaV2dLQlFLVmZ2WDFTc3VMaTRhaVN1cHVuWHJGcFVxVlZMMXNQVHUzUnNYRnhlOHZMeXd0cmIrbzN0dTNMeVZNK2ZPMDc1Tkt3RGV2bnRQNzc0RHFWbWpLaU9IRFVGZlArclhYcWxVTW1MME9QejgvTkhWMWVYTm03ZTBhdGVKRHUxYTA2RmQ2N2o1Z0Q4UUdockszdjJIV0xwd0xoVXJWOFBIOTlPM2cwb2xLQlFzVzdGYTFiUmk2UUljOHRuSGUxeENDTzBnQ1lwUWt6bHpabkxreU1HREJ3OVFLcFVvRkFyVi8rYklrWU9zV2FVNFdWeXFXTEVpNDhlUDU4R0RCMlRNbUpGVnExYmg0T0JBdW5UcFZPZEVSRVN3ZnYxNktsZXVqSldWMVUvdldiZDJEYWJObkUwRkowY0F0bTNmU2JNbURVbVhMaDMxR3pkbjJhSjVBQXdlUGdwREF3TW1UUmhEZUhnNHJkcDFvbTd0bW56Ni9Cbjdnc1ZqTFhzZkdCaklsSWxqcVZIdDd6WVgzTHgxQjM1K2ZoUXM0TUMvMnpZUnFZeFVTNHEvOHZYMXhjTENBbU1qbzc5Nm5oQWljWkVFUmFneE5UWEYzdDZlQnc4ZVJEdG1iMitQaFlXRkJxSkt1aHdkSFRsejVneU5HemNHb243K2E5YXNVZnVpL3ZEaEF6Tm16TURTMHBJcVZhcjg5SjRwVXFTZ1FiMDZ2SHYzSG9ET0hkdXBqcFV0WFlwR3pWcWpwNjlIK3pZdHFWZW5sdXJZcXY4dEptMmFOTFR0MElYUkk0WlF0M1pOTm16YXd1VXIxeGcyZUFBbUpzWUFOR3phQ2hOajQ3LzYzQUdCZ2N5YU0wLzFYazlmRDJmWDZteGF0NUowYWRPcTJzUEN3cWxhc3g3elpzK2dkS2tTZi9WTUlVVGlJZ21LVUdOZ1lFQ0JBZ1hZdjM4L0FRRUJxcUVkUTBORENoUW9nUEZmZmpFSmRidDI3V0wzN3QyTUdER0NEQmt5c0c3ZE9ucjM3czJLRlN0VUsyMnNyYTA1ZXZRb0ppWW12M3pmSVFQN2NmSFNGUTRmUFk2UHJ5K25UcC9seE1uVFBIN3loQmJOR3RPZ1hoMGlsWkhzMlhjQU45ZW9ZYnUwYWRJQWNPdjJYUWIwNncxQTNkbzF1WGYvQVJzMmJhRjF5MllBQkFjSHEyTHAwMzh3K3c4ZStxM1AzTHhwWXd3TkRNaGdhNE9YMTBjQURQVDF5WmtqTzd0Mjc2TnQ2eGFxY3k5ZnVZSUNCVVdMRlBxdFp3Z2hFajlKVUVRMFgzdEtBZ0srN2RoclltS0NnNE9EQnFOS21qdzlQWEYzZDZkR2pSb0FPRGc0VUt0V0xmYnUzVXV0V3Q5Nk4zNG5PZm5xMmZQbkFIejArc2pEaDQ5cDJid0o5bm56ZkR2KzdEbkRSb3pCemRXRlI0K2YwTGhaMUx3VDMwK2ZhTnF5TFFyVWgxdm16RnNJd0djL1A3ciswd3REUXdQV3JWcEc4NmFOZml1dU5HbXNtRGJEazFIRGgxQ3o3cmRyYTFSelk4V3F0V29KeXJFVHA2aFF2bHlTMldWWkNQSHJKRUVSMFdUSWtJSDA2ZFB6NnRVclZadTF0VFVaTTJiVVlGUkpqNysvUCsvZnZ5ZFhybHlxTmowOVBYTGt5UEhYUzQzUG5iL0FxTEVUeUdKbng0NWRlMWk3YmlPcjE2NVhPeWRTR2NubnozNFVLK1ZFdVhKbE9IcG9EMmZPbkdQYVRFODJybHNKd0laTlc3QzFzYUZNNlpLcTYxeXExR1R1N0dua3pKRWphdGduOCsvSE4yckVFRXkvUzdvcWxuZGk0SkFSdkg3OUJodWI5QUFjT1hhQ252KzQvLzREaEJDSm50UkJFZEVZR2hyaTR1S0NRcUZRdmR6YzNQNTQyYXVJbVltSkNjYkd4angrL0ZqVkZoRVJ3Wk1uVDBqelpiamxUNXc2YzVZdUhyMXc3OUlSZ0Y3ZHUzSGh6REdhTkc3QXptMGJ1WERtR0JmT0hHUEwrdFZZbUp0ejRjd3hwazRjaDZtSkNhL2Z2Q1ZyRmp0TVRVd3dOVEVoZTdaczlCODRsTXVYcjZyYWdvS0RzYkF3VjgxSitSUGZKeWNBS1ZPbW9IREJBdXcvZUJpQTU4OWY4T2IxRzV3Y3kvenhjNFFRaVpja0tDSkd6czdPcXNxZXVycTZ1THE2YWppaXhDMDhQSnlMRnkrcXZRRHExYXZIbkRsek9IVG9FSGZ1M0dITW1ESDQrdnFxVFlhTmlJaGc1Y3FWZlBqdzRaZWU5ZkxsSy9yMjZrN2hnZ1hWMm5WMWRPalF1UnYrL3htNis5N1RaOCt3c3JMaWc1Y1hIN3k4eUowckI3MTdlZ0NvMm9LQ2dnZ01ET0x6WjcvZi9USDhWQ1huOGp4NStoU0FmUWNPVWJHQ2s5WlV2UlZDSkN6NUo3R0lrYVdsSmFWS2xlTGt5Wk1VSzFic2w1YTNpdGdGQkFUUXFWTW50YmJUcDAvajRlR0JnWUVCa3laTndzL1Bqeng1OGpCMzdselMvbWNseTRjUEg1ZzFheFpXVmxhNHVmMThhVytqQnZXQXFFcXkvK1hoM3BuYmQrNXk3dnhGbkNzNHhYaXRpYkV4K3c4ZTV2U1pzekVlajRpSUlDSWlnaDY5KzFPeVJERkdEUi95MDNoK1I1dFczK2FmL0x0N0w5Mis5QUlKSVpJZlNWQkVyQm8yYk1qSmt5ZlZKbXVLMzllb1VTTWFOWXA5SXFtN3V6dnU3ckhQcy9pNmlzZlUxUFN2NHREUjBXSCtuSmw0ZS9zUUVCakloVXVYTVRKV3J5M1NwMWQzK3ZUcXJ0WVdHQmlFUXFIQTBOQ0F6VnQzTUgvUkV2YnYzdjVYc2Z6WDdUdDNhZGFxZmJSMmYzOS8rZzRZZ2tJbnFxTzNWL2R1dEdqV09NNmVLNFRRYnBLZ2lGamx5cFdML1Buemt5ZFBucCtmTE9MVjN5WW5YeWtVQ3ZyMEg4ekowMmZRMTllamU3ZXVQNzNtNU9renVQL1RDNGhhaWp4NjVOQTRpZVdyM0xseWN2TG8vcCtlWjZBdkszbUVTRTRrUWRFZ3BWSkphR2dvWWVIaGZQN3N4NE5IajNuMCtERmVYdDZhRGcySW1qZVIwakl0Szlac1FGOWZYOVBoWUdscFFZNXMyY2llTFNzcFU2WkFYMDhQUTBQREdLdVBDaWhhcEJEYk5xMk4xcjVzOFR3aUlpTFEwZEg1cFo5ZDVVb1Z1WC9yQ3VIaEVhb3krWEhsd2UyclFNeVRab1VReVpza0tCcWdWQ3A1L1BRWkZ5OWRZZGZlL2R5NmZSZWY3elozRXo5bVlXNk9mZDdjVkt0U21XSkZDcEUxaTUwa0tyL2g2d1RvWDZWUUtPSThPUkZDaUIrUnYzRVNXR0JnRUV0WHJHTDN2b004ZmZhYzRPQmdJT29Md3pwZFdqSm56RWlxVkZKT1BpYStuejd4L01VTDNyeDVoKytuVDV3NmM0NkxsNjlpbHprVExzN2w2ZHl1elY4dGZZMXZZV0hoZi93bDcrM2pnMldxVkhFY1Vmd0pEdzhuS0NpSUZDbFMvUEE4TDYrUFdGbWxWbXZ6OXZIQnpNd01BeTNvdFJOQ2FJNGtLQWtvS0NpWVVlTW5zV25yRGlJakl3R280RlNXRG0xYWtTOXZic3pNekRRY1llSVFFQkRBN1R2M1dMSmlGZnNQSHVIZS9RZmNmL0NRbHk5Zk0ySklmMUwrNUV0UlUyWjZ6aVVvS0lpaGcvcXJ0ZS9kZjVCTlc3YXhlTDVuak5lOWUvOGVKMmMzOXUvZVRxYU1HVGgzL2dMZGUvZm43SW5EdngxRGdhS2wyTEY1UFJzMmJjWFAzNC91M2JxU09yWGxMMS8vOXUwN25GMnJjK3ZhaFIrZU4yUDJYTzdjdmNlU0JYTmlQU2N3TUlpS3J0VllzMklwK2V6enF0b0hEeHRGNWt3WkdkQzMxeS9ISllSSWVpUkJTUURoNGVHY3UzQ0phYlBtY3VYYWRUSm1zS1YyaldxNFZhNUV6aHpaME5HUmNqUy93OVRVbEdKRkMxT2tjRUVlUFg3Q252MEgyYnBqRjl0Mjd1THBzK2Y4NDk2Sk1pV0xhOFc4R1lDUWtCRENJeUk0Y2ZJMDNicDBKQ0F3RUFBalEwUEN3OE01ZitFaUJRdmtKeVFrQklnYVR2bHZhZmZOVzdialdLWTBtVEptaVBVWnUvYnNvMko1SjR5TmY3empyNm1KS1dIaDRmVHU2Y0hxdFJ2NGQvZGVXclZveXBXcjExaTdmcFA2dWFhbURCOHk0S2VmNzlYcjF6eDY5RVN0TFhldW5LeFp0NUd0MjNlUzJsSTlBU3BUdWlTNnVycnNQM2lJYkZtenFpVW5uejU5NXRqeEU2eGF2bGoxY3dJd05EQ1FRb0ZDSkRQeUd4L1BsRW9sUjQ2ZlpNVFlpYng1ODVZOHVYTXhkRUFmU2hRckluTW0vcEtPamc0NXNrZE5taTFUc2dTakowemg2dlViOUI4OGdxRUQrMUN0U21XdCtCbFBtRHlkZzRjTzQrM3R3NFRKMDFUdGJWdTNaT0dTWmJ4NTg1WjBhZE93Y2ZOV0lLb1d5WjZkVzRDb2pmbit0Mm9OczZaTml2WCtxOWV1Wi9MVW1heGR0WXc4dWFQSzVoY3FYcGJBLzN6QmZ4VVpHVW0xV3ZYVjJ2WWZPTVQ0c1NNcFVieW9xdTM1aTVkczIvRXZuVHUyNWVQSGI1TzJQM3I3b0VUSjdUdDNzVXlWQ212cmRPdy9lSmo1QzVlUUsyY090ZnZtczgvRDF1MDdvOFZRb25oUm5KemRlUGMrYXJmbEhIbWpDc3F0WGJtTVc3ZnZvRlJDNi9hZFZlY0hCNGN3YzlvazFhYUdRb2prUVJLVWVQYlIyNGZKMDJmejVzMWJNbWF3WmU2TXlXVE9KSHZheENXRlFrR1J3Z1daT1dVOG5UeDZjdi9CSTJiTlhVakIvQTVrc0xYUmRIZ01IektBekpreTh2ekZDeXBYY2laUDdseVltNmNFd0xsaWVXclhiOHpSZzN0aW5MaTZmTVZxQWdPREtGRzhXSXozM3IxbkgrTW5UV1BCM0ptcTVPU3IvYnUya1RsekpyVzI2clViTUhMWVlJb1VWcTh5R3h3Y1RIQndDTTJhTkFSZ3g3Kzd5WjB6Qi8vdTJzdW1yZDlxbmtTRWh4TVdGazd2L29PcDV1YXFLcVJXckVoaFBHZE9WWjBYR2hyS0J5OHZiRzIrL2Z5VlNxVmF3cmhyK3laeTVzZ09nRnZOZWdRRkJ6Ti8wUkxtZVU2bmZEbEgxWGsxNnphUytTaENKRU15dGhDUGdvT0RtVGgxQmc4ZlBTYURyUTNMRm5oS2NoS1BNbWZLeVB4WjA4aVl3WmFIang0emJkWmMxYkNKcG0zWXRJVkdEZW94WmZwTW5yOTRnWSt2THpYcU5LUko4OVlFQlFWUnUzNFRhdFJwcUhydDJyT1AxNi9mTUhmQkltTHJCRnE1ZWgzOUJ3OW44b1F4bENsVk11YVR2bU5xYW9xZmYxU0orbzhmdlZtOWRnTVF0VW5odWcyYjJMNWpGd0FQSGo3Q1BtOGUyclZweVo0ZG0xV3ZGVXNYWXFDdno1NGRtNk5WZVQxMDVCakhUNXdDWU0rK0EvUWZPRXgxN01iTlc1U3I2RXBZV0hpc3NaMDVlNDdjT1hOU3JxejYzanZoNGVGYU0xd25oRWc0a3FERUU2VlN5YktWYTlpNll4Zm1LVk13WkVBZnNtYXgwM1JZU1o1ZDVreU1Ham9RYy9PVTdOeTlsMFhMVm1nNkpJNGRQNG1Sa1JGMm1UT2hWRUpZV0JoR2hrWXNYVFNYakJrek1LaC9INVl1bXF2MktsL09rYjREaGxDc2FKRVk3L254b3pkekZ5eGk1YkpGc1E1OVZLNVdtMXo1Q3F0ZVFVSEJwRTV0aVpmWFJ3QldyRjdMOFJNbmdhZ0VaZHpvNFl5Yk9JVVBYbDRjUDNHS1lrV0w4T2JOVzFxMjdVaG9XTmdQUDZOQ29lRGx5MWY4YjlVYUFJb1VMc1NWcTlkVXE5Uk9uVDZMblYzbUg2NWlxbGplaVpIREJsR2pUa084Zlh4VTdSRVJFV3B6Y29RUXlZTWtLUEhrK28xYkxGOFZWU1NyWWYwNlZIUnkvTWtWSXE2VUxWMlMxczJiQUxCNCtVb3VmTGNuVFVLN2V1MDZ0MjdmSVgrUlVseS9jWk1tTGRwU3NGaHBMRk9sNHNiTjIxU3M0RVFhS3l1MWwzK0FQMEhCd2ZUcTNrM3RYcnYyN0tQL29PR1ltQml6ZGVOYUNoWndpUEdaSVNIQm5ENTJrSHMzTDNQdDRta2lJeU14TWpJa3ZYVTZYcjkrdytmUGZxeGR0NUYvdW5WUlhlT1F6NTVhTmF2ajBhTVA3ejk4b0hpeElxUlBiMDFBUUNBTEZpMk45Zk9GaG9SaWFHaUljOFh5bkRsN0RqOC9QekxZMm1CaFljSFZhemNBT0g3eUZNNFZ5cXRkVjdkaE0vSVhLVW4rSWlWNTlDaHFSK2RNbVRKU3NrUXh1blRycWVwdENRc0x3OEJBZWxDRVNHNGtRWWtIWVdIaEhEaHlsSThmdmNtVEt5ZnRXN2VVRlFnSlNGZFhsMmFORzFLb1FINzgvUHpacy8rQVJvZDZ1bnQwNWQ3Tnk5eTdlWmtDK2ZPeGFkMUs3dDI4aksvdkp5SWpJNmhScHlFbEhTdFMwckVpUlVvNjBxUkZHOUtsVGN1S3BRdFVReHNQSHoybVFaT1dqSnN3aFhLT3BURTJOc1k2WGRvWW54Y1dGalZQSkdYS3FIa3VRY0hCR0JzYm9WQW95SjR0Ry9mdVAyREM1S21VTFZNSys3enEyeGowL01lZFY2L2ZVTDZjbzJwT1RQKytQVm00ZUJsdjM3Nkw4WG4rQVFHWW1abVJ3ZGFHekpreWNmTFVHUUJ5NTg3SnRSczMrZlRwTTVldlhNT2xVZ1cxNjdac1dNMzFTMmU1ZnVrczJiSmxWYlgzNzl1THdNQkFKaytiK2VYemhNa1FqeERKa0NRbzhlRDlody9zM0xXWHlNaEkvdW5haVRUZkZhSVM4YzhxdFNWZE9yUkJxVlJ5NE5CUlhyNTZyZW1RVk83ZXU4KzJIZjhTRWhMQ3RZdG5PSHZpTUdkUEhHYjNqczJrVEpHQytuVnJBNmpWeGJGTWxZcEtGY3R6Y085T3FybTVScnZuNHlkUEdUUjBKQUN2WHIvQ01sVXExWENLMzJjL1VxYUlTbGFLRmluRXNST25PSGI4Rk1PK0xDRU9EUTFWM2VlRGx4ZWZQMy9tNEtFanF0VTd4WXNXb1czckZnUjlHYTc1M3ZNWEwwbWYzaHFBa2lXS2MvemthUUJ5NWN6QnJWdTNPWHowR0hseTUxS2JNUHNqQnZyNnpKbyttYmF0bWdNUThxV0hSZ2lSdkVpQ0VnODJiTjdHaTVldktGYWtFQlVybE5OME9NbVdrMk1aaWhjcndxdlhiOWk4L1YrTnhURnA2Z3hxMVd0TTRSS09YTHQra3hXcjFuTHkxQmxldm41Tnc2YXR1SDNuTG1GaDRYVHIzaHUzS3BXcFZ5ZjY3dEdXbHFubzFLRnRySFZPWHIxNnpjblRVVDBYRHg0OEluZnVuS3JFNC9yTlcxaGJSL1cyS0JRS3dzTENhTit1RlJibTV2aCsra1E1NXlxcSt3d2ZPWmFtalJ0U3BuUkpSbzZkb0dyditZODdXZXd5eC9qc216ZHZZWjgzTndCTzVjcW9paEMyYjl1S3lSUEdzR2Z2Z1JpVHFoL0pZcGNaYSt0MFFGUVBrRkVDSlNpZlBuM2l3WU1IQ2ZJc0ljU1B5YmhESFB2ZzlaRmxLMVpqYUdpQWU2Y082RW9STm8zUjBkR2haN2N1dE83b3pzclY2Mmpib2hsV1ZyOWVOVFd1bENwUm5ISmx5NUExcXgxZFBYb3lmTWhBSFBMWm8xUXFjWE90UkpNV2JjaVpJenVwVTZlbVQ4OS9mbm8vSXlOai9ENzc4ZjdEQjlLbVNVTkVSQVNIamh3bGU5WXNBQnc1ZG9LaVJRb3pmdEkwMW0vY2hFS2h3NlR4bzNuMy9qM3RPM1dqYkpsUy9MdHJMNjFiTk9QbHkxZVlmeGtLbWpsN0xzK2VQMmZ1N09uNEIvaFR1V3B0RGg0NlFpWG5DckhHY3ZYYURYeDhQMUdzU0dFQXlwZHpWQzBSdGt5VkNtOXZIMDZkT2N2b2tVT2lYZHVyNzBDTWpLSVNqeGN2WHNaNC83Q3djSUtEZ3pHT3B5ME1Ra0pDOFBmMzUrSERoMnpac29YVHAwL2o1dWJHb0VHRDR1VjVRb2hmSndsS0hQdDN6ejc4QXdJb1VxZ0FlZlBrMUhRNHlWNmVYRGtwVk1DQnMrY3ZzbTNuTHRxM2FaSGdNVGlXTFIxanUwS2hvRTJyRnBRcVdZS2VmUWNTRmhiTzAyZlBmN3JhSzArZVhCUXFXQURIQ3E0WUdob1FFUjZCaVlrSk02Wk54TnZiaHozN0RyQjE0MnBzYld6cDRkRVZFeE1Ubmo1N1JvTW1MWEZ4cnNEZ0FYMXAzTHdOWXlkTXhzalFrTHg1Y3JOeDgxYVdyMXpEMnBWTE1UWTJ3dGpZaUZuVEptR2ZOdzloWWVFOGYvRUNVMU5UVHB3Nmc3bTV1U3FXc1JNbVU3OXViVFp2M2NId1VXTmpqYmxzK2NxcS85NnlZVFVBSGR1M1VWWEg3ZFYzb09yNG1QR1RLRmUyREFYeU8zRGcwR0ZNVEl5alZhUDlHd0VCQVR4OCtKRG56NTl6NDhZTkxseTR3TXVYTDFVOVAwSUk3U0FKU2h5S2pJeGsxOTc5UU5TS2lNUzB1VnRTWldabVN1RkNCVFNhb1B4TTdsdzUyYlp4RGVNblRXUHpsdTMwN2QzOWgrY2I2T3V6Nm4rTENRME5KU3c4SEFVSzFTYUpWNi9kd01XNUFuYVpvNFpqdmhhRUN3c0xvMWFOYXZUdTRRSEEvRGt6R0RCb09IZnUzV1BXdEVrRUJBYXlZTTRNY3VmNmxsUi9UYXpDd3NLcFVhY0JZV0hobUptYTBxOVBUOVU1TmFxNVViZE9UVXhOVEdoWXY4NHZmZDZ2RThaejU4cXBLdFJtYVBSdDZPck5tN2UwNitRT2dMR3hFUVA3OVltVDdTQWVQSGpBc1dQSE9ILytQSzlmdjhiYjIxczFlVnFwVkFKb1JlVmhJVVFVU1ZEaTBKT256M2o3OWoybUppWVVMcGhmOXRqUkFqbzZPaFRJWjQrNWVVcmV2WC9QL1FjUFZWK0ttckJwM2FvWTJ3ME5EUmt4ZEdDMDlwdzVzblA5MHRrWXJ6RXdNSWhXSDZSZ0FRZnkyZWVKZG03ZVBMbkpteWUzNnIxbHFsUXNuRGZybDJMVzE5ZmoxdFVMUkVaR1JxdDIyL0xMY203Z3QxYXE3ZGl5bnBRcHYyM3F1R2ZIWnRWL3o1azFqZEN3TUVKRFF6RTFNZm1qcEVHcFZCSVJFWTYvdno5Nzl1eGg2ZEtsZlBqd0FhVlNxVXBHdnZmMU9UZHUzR0QyN05tLy9jei9zck96bzNyMTZwTHdDUEVYSkVHSlEzZnZQOEQza3k4cHpNeWlsUklYbXVPUUx5K3BMQ3g0L2VZdDEyL2UxbWlDa2hEaVkwbTdRcUdJc1JUL243SzAvSEh2b29HKy9sK1Z0OWRSd0swYjEyblVxQkZ2Mzc2TjlieVlFb2o3OSs5ei8vNzlQMzQyZ0xHeE1mYjI5bVRObXZYbkp3c2hZaVFKU2h5SmlJamc0YVBIQkFZR1VhaEFmcXpUeGx5alFpUzh0R25Ta0RXTEhVK2ZQZWYrZzRlRWg0ZExYWm9rVHFtRXJObHkwTHRuZDQ0ZVBjcU9IVHZ3OGZHSjFudnkzL2RmazVYTW1UT1RQMy8rUDNxdXI2OHZseTVkSWpJeWtvQ0FnRC8vQUVJSVNWRGlTbWhvS0s5ZXZ3RWdmejU3NmRyVklqbzZPdGpueWMzaG82RnpTVThBQUNBQVNVUkJWTWQ1Kys0OVFjSEJwUGhQalJHUkJDa1VtS1ZJZ1lPREF3NE9Ebmg0ZUhEOStuVjI3TmpCc1dQSDhQZjNKenc4WERVeDl1dlFqMEtob0dqUm9uKzhpdWZPblRzTUdEQUFMeSt2dVB3MFFpUkxrcURFa2REUU1GVXhzSUw1ODJrNEd2RTloeS96TXQ2OGZVdFFVSkJXSkNnK3ZyNmtzckNJMTJmY3ZuT1h5TWhJOHRubi9hM3Jnb09ETVRLS3VlYkt6MFJFUkJBWUdFaUtGQ2wrZm5JQ3lwOC9QL256NThmRHc0TUxGeTV3NjlZdDd0Mjd4OE9IRC9IMjlvNTFib29RUWpOa0ZtY2NVZXRCY2JEWGNEVGllMThuaUw1OTk0SEF3Q0FOUndQWHJ0K2tzbHN0bmoxNy9zUHpRa0pDS09kY2hlczNicXExMzdsN0Q4ZUtyZ1FGeFZ6ZDlhczU4eFp5NU5pSjM0cE5xVlRTdnJNSFU3NlVtdjlkUzVhdm9IWDdMai9kWG1EbDZuVjA3Qks5N2tzWGo1NnMrTEtQVlh3d056ZW5VcVZLZE8vZW5mSGp4K1BwNmNtSUVTTW9WYW9VeHNieFUyOUZDUEg3cEFjbGpvU0VodkwyM1R2TXpWT1NUc3ZubjBSRVJNVHBoTWZFd0NhOU5XWm1wcng3LzQ2Z29JUk5VUHdEQXZEMS9hVFdsanExSlNWTEZHUHVnc1Y0dUhkV08yWmdvRS9hTkdrQVdMMTJBNTgrZmFKdHg2NG9pQm8yTEZnZ1AwWkdoZ1FHQnVKWXNiS3EzY29xTmFWS0ZtZnJmNnJtQmdRRWNPTFVhWll1WHhscmZJTUg5RkdWMTRlb3VSaXpwaytpZnFQbTVNcVZreHJWM0dLOTF0dmJoOER2ZnA2VktsWmcvY1l0Yk42NmczS09aZFNPcFRBenc5dzhKVUZCd1N4WXRKU1FrQkNLbGlxbitnemRQYnB3L01RcExsNjh6S3c1ODFUdEEvdjNwbTd0bXJIRzhhZk16YzB4Tnpjblo4NmNWSzllSFc5dmIxNjhlQkhuenhGQy9ENUpVT0tJNzZmUGhJV0ZZNXMrdmFaRCthRXpaODZ3YU5FaWxpNVYzNTMyNGNPSGRPdldqYjE3OS83U2ZlcldyY3VrU1pQSW5qM3hySWpKYUd2TG5YdjMrZXp2bjZEUDNicHRKMU9uenlKdDJqUXhIbS9iNGR1T3drRkJRYVJMbDVaTjYxYng5Tmt6bHExWXhiNWQyNWs4ZFFaMWF0ZWdiT2xTbkQxM2diRVRKblB1NUJGYXQrdE0zOTQ5S1BCbFdERTBOSlRlWDZyUnpwdS9pTHYzSHpCejJxUWZ4bWY0M1ZKbGlGcUdQR1hpV0xwMDYwbTVzbVZVOVZTK04yemtHQzVldmtMSzc0WnpkSFYwV0w1aUZjdFhmRnRXN2UzalE2UDY5ZWpidXpzVHAweW5hcFhLMUt0Ymk0bVRwN0ZvdmljNk9qcTBhTk9SS1JQR1lHUnN4TmJ0L3pKejZzUUVuYzlsYVdtSlpSd1doUk5DL0RsSlVPTEk1OCtmQVZSbHc3WFZzbVhMcUYrL1BoQTF6K0RySk1HUWtCQ1VTaVdCZ1lHcWMvWDA5T2pTcFF0UG5qeUpkaDgvUHovYXRXc1hZMC9NMXExYjFhcU5hZ3NMaTZpWS9Qd1NOa0VCY0hKeVpPYlVpVDg5Ny9EUjQ4eWR2eEEvUHo4NmRlMU94M1p0U0p2R2lycDFhakpzeEJnMnJWOUZ2MEZEbVR4K05IcDZlalJ0M0lBeDR5ZXhjZTBLNEZ0dEZHOGZIMWF0V2Mvc21WTzVlZk5Xck05TGIyMU5wa3daWXozdTdlUERvaVhMNk5Ncjl1SngvN2gzb1duakJqLzliT01uVFFWZzdmcE5IRHQrZ3AzYk5xS3ZwMGQ0UkFSYnR1M0V6ODhQbEVyY3FsUW1ORFNVR2JQbWN2TFVtVmdyOFFvaGtqWkpVT0xJcDY4SlNpei8wdFFHNTg2ZEl6QXdFRGMzTjU0OWU4YVFJVU40OWVvVkVEWHNFeEFRUVBYcTFWWG51N3E2c21USmtoanZsUmg3VUw1T1NFM29CQ1ZYcmh3WUd4dXhZTkZTNWk5YUd1dDVqUnZXbzI3dG1yaTVWc2JRMEpER0RldlJvbGxqTm03ZXlxSERSOW04WVRWS3BaTEdEZXBSb25neEFOS2xTMGZqaHZXaTNXdmVnc1hrenAyVEhObXlNbWpvaUdqSC9RTUN1WEwxR3AwN3RsTlZsLzNlN3IzN0tWYTBNS3ZYYmFSdG01WXhWa1oyS2xlV0xIWjJkT2pzd2NYTFYyTDliRk1taktGbzRVTG82T2hnWUdpSTU4eXBHQmdZVUtOMkE0WU03RWVaMGlYWnNtMEhRd2IxQTZJU3JkS2xTcERmUVNhY0M1RmNTWUlTUno1LzlnTzBOMEVKQ3d0ajZ0U3BEQmt5aE11WEx6Tnc0RUMyYjkrdW1oVDRveUdlSFR0MnNIUG5UclcydDIvZk1tTEVDTFZKaGJhMnRvd1lFZjNMVUZ0ODYwSHhTOURuRmk5YWhPSkZpeEFlSGs3cmxzM1VqdmwrK3NTSTBlTjU4UEFSMWR4Y3laRTlHem15WndPZ1Rhc1crSDc2eE5RWnN4azdhamlmdnN4anFlYm1xcHBjZStyMEdlN2RmeEQxNWErclM4WU10cHkvY0pHVnE5Y3hlc1FRckszVHNYVFJQTFZubmp4OWhwR2pKOUMxY3dmY3UzU01NZWF3c0hEMjdqdkl4UEdqMkxKMUI4dit0eXJHUktaQnZhank5dm56VDBQNTNWNDI5eDg4cE4rZ1lhUlBsNVpDQlF0RUs4NDJkLzRpTEMxVGtUMWJWbDY4ZUtuYWNQRHJaOXV3YVFzVm5CeEpsell0bHBhcHRHNVZrQkFpZmttQ0VrZSs5cUNrMU5JaG5tM2J0dUh0N2MzV3JWdTVmUGt5UTRZTStlVVZDMi9ldkNGTGxpdzBiZHBVMWViaDRVSEhqaDNKbENrVEFFK2VQR0h1M0xueEVudGNzZmd5N09TWHdITlF2dExUMDFNckVIZnF6Rm42OWg5Q2hmTGwyTEY1dldvL25mOGFQbW9jZXJwNnBMYTBwRnVQUHRHTysvajRFaFFjUkxjZWZUQlBtWkxKRThiZzBhTXZ1cnE2R09oSG4xdXllZXQybHYxdkZmTm1UeVA3bDBRb0p1czJiRUpYVDVkU0pZcGpuUzRkOVJzMXAyWHpKcVN4c29yeC9PK3J2aTVkdmhMUGVRdnA0ZEdWRnMwYVI1dEhjdWZ1UFR6bkxXREUwRUhNbUQyWDIzZnVScnVudjM4QXcwYU9SVjlmbjg0ZDIxSE56VFhXZUlVUVNZOGtLSEhrNjc0NzJscWVyV3pac2xoWldiRi8vMzZLRmkxS3VYTGwyTEpsQzFPblRsVTdyMHlaYjZzdTFxeFpRMmJWcG5QbTJObDkyMlZYWDE4Zkd4c2JWZHZQbHBScUEwMnRYTHAwK1NyaDRXSFIydWZNVzBpeFlrV29XZDJOR3pmVmx4Rkg3VEM4alpPblRtTnNaRXpCQWc1c1hMdUNkUnMyMDZwRlU5VVgvc3JWNjdoeDh4YVR4bzhHb0dlZkFaUXNXWnp3c0RBQ2c0SW9Wc3BKN2I3QklTRkVSa2JTcEVWYlZWdUg5cTNwMks2TjZyMS9RQUNlOHhZdzZNc21mZG15WnNHNVlua21USnJHMUVualZPY0ZCZ1pGaS91cjJYUG0wN2xqTzNMbHpNNzVDeGRWN1FxRmd1elpzdUgrVHk5VmdqeHgzQ2pPWDdpSXJxNmUyaFlSeFVvNXNYakJIRExZMnZ6NEJ5eUVTSklrUVlraktWTkVGZjdTMUwvT2Z5WjkrdlQ0K1BqdzVNa1RsaTlmRGtUTkk2bGJ0KzR2WGUvcjY4dkRodzlWNzhQQ3d0U1dZNzU4K1RKdUE0NEhuNzhNN2FRd1M5aWhncVhMVjhUNDUrTFI0eWQ0ZVgxa3p2eEYwWTYxYTkyU2VRc1dNMkhNU0VhT21RQ0FqcTR1NnpkdVJrOVBsK1pORzhmNExBLzN6dGphcEtkM3YwR1lHQnR6OU5BZXRlTXJWcTdoM2Z2MzlPM2RROVdtLzUvZUQ2VlN5YUFoSThpVU1RTTFhMVJWdFEvbzJ3dlg2clhacys4QWJxNHVRTlFFMnBoaWg2aEU2T0RoSTV3Nm83N1JvYTZPTGxaV3FTbnY1TWo3OXg5VTdXL2V2R1BHN0RuOHUzMFRwaVltTWQ1VENKRzhTSUlTUjFLbWlCcmE4ZmZYenYwM3ZMeTg2TkdqQjltelo2ZHYzNzQ4ZmZxVVdiTm0wYU5IanhqUFQ1czJMWXNXUlgzNVdGdGJjL0hpUmFaTW1RTEErL2Z2ZWYzNk5XUEdqQ0ZIamh5cWEzTG56aDNqdmJURjE1VldLVktZSnVoejU4eWFGbU43dCs2OUtWRzhHQzJheFp4c3JGMjVsTWovVkRjMTBOZG56TWhodE8zWUJUZlh5cVJPSFgwNWJOWXNkbXJ2di8reTE5ZlhSMDlQTDlZa1lKYm5QTTZjUGMvbURhdlZobVdzckZJemVFQmYrZzhhaWszNjlCVEluNDhNdGphc1dMb3d4dnNVSytYRTJGSERZOXlZOGZHVHAyVE9sSkh1dmZxcDJtclZyTWEySGYvaU9YY0IvZnYwalBHZVFvamtSUktVT0pJeXBYYjNvRVJHUnVMazVFU1dMRm5JbkRremRuWjJoSVdGRVJ3Y3pQcjE2OVhPZmZIaUJRTUdERkM5cjFXckZyVnExUUxnMUtsVEhEaHdnSWlJQ0VxV0xFbmV2SGxWeDdUZHB5OFRtYlYxbnREM3NtZlB4djBIRDlYYWloUXV5UHJWLzRzeE9ma2JZV0hoakowd21ZMmJ0ckJzeVh3eVpjd1E3Wnk2dFd0eTUrNDlXcmJ0d09nUlE2bFp2V29NZC9xNTc1T29yOGFQSFltUmtlRWYzVk1Ja2ZSSWdoSkhVcWg2VUxRelFVbWJOaTJEQnc4R29ycnhIejE2UkVCQUFBcUZBb3Z2OW9QeDlmV05kbjFrWkNSTGxpemg3dDI3akJzM2ppWk5tdENnUVFNT0h6N011SEhqNk5XcjF4L3YzWkpRL0Q1L0hlTFIzRDQ4UHI2K0JBWUdvcXVqeTczN0QzRXE1L2piOThpZEt5Y2ZQM3FUSW1VS1hyNTZoVUVNaGRiK1M2bFU4dTdkZXl3c3pIbjIvQVhtS2FNUGNVMmFPcDA5Ky9hemN2a2lDaGNxR01OZG9nenMxeHVsVWtuL1FjUEluaTJyYWdzQmdEZHYzcUtqcThPSEQxNzRmdnIwMjM4ZXJOT2x4VDhnQUg5L2YwSkR3d2dNRE1UQVFQL25Gd29oa2lSSlVPS0loWGxLOVBSMCtlRDFVZE9oeE9qUm8wY2NQWHFVcTFldmN2MzZkZlQxOVZVSnk4K2NQbjJhbVROblVyaHdZU1pObXFRMjJiUmp4NDVzM2JxVkprMmEwS0ZEQnlwWHJxeTJVa1didlB2d0FUMDlQY3pNRW5hSTU3L09uYitJeDVmVk9ObXlacUc4VTlrL3VrK1Y2blh3L2ZRSk0xTlRacytjOHNOekZRb0ZEWnEyeE1mSGw5U3BMWmtidzVCVGw0N3RhZDJ5R2JZMlA1NlFxcU9qdzVDQi9Xalp2R20wWHBhRlM1YXphczA2ZEhSMGNLNVlub3daYkgvN2MyM2R0cE5SWTZQbTNEaVdMUjNycWlFaFJOS25uZDhraVpDUm9TRTI2YTE1OXZ3RndjRWhXdGRWL2ZqeFk1NCtmVXFGQ2hYbzNiczNkbloyUEgzNmxBOGZQdURrcEw3U0l6SXlValVNTW1qUUlNNmRPOGZBZ1FPcFZLbFNqUGV1VTZjT0RnNE9qQjA3bG5uejVyRjI3VnJNdEdDMzRQOEtEQXprK1l1WFpNeGdxOUZKbUZVcVYrTEI3YXRFUmthcVZuNzlTTllzZHV6WXNqNWErNFV6eDM2NHA1TG5UUFhWV1NjTzcvdmhjNkpxbEVRdnhCYWJtSWFBaGc4WndMREIvUUYrcVR6OXVORWpvdldRdEdqV21HWk5HZ0w4MHM5SENKRjBTWUlTUnd3TkRjbGdtNEhuTDE1eDlmb05TaFl2cXVtUTFMaTR1T0RpNGhLdFBVMmFOTkdLc3oxOStoUjNkM2NBbWpWclJyOSsvYUlOQTMwdmUvYnNMRnUyakNkUG5taGRjZ0p3ODNaVW5ZMzAxdGFZYU1HT3RiLzY1YXVucHhldHdObFgycmpoNCsvc201TXlocUVta01SRUNCRkYvaWFJSXdZRyttVEtHTldsZmZYYWRRMUg4MnZzN094aXJCeHJaMmZIcmwyN0FMQzN0NDh4T2RteVpVdU1aZTZ6Wk1rUzk0SEdnUnUzYmdOUnV4cWJtTW95VmlHRTBIYVNvTVFSUTBORE1tV0k2dmErZXYwbXl2OHNEeFdhcFZRcXVYWDdEZ0FaYkcyMG9nZEZDQ0hFajBtQ0VrY1VDZ1ZaczloaFptckt6ZHQzOFBieDBYUkk0Z3RmMzAvY3VuTVhJeU1qc21mTDhsdkRFRWxGdCs2OVdiTnU0MjlmVjZ5VVU2THBFUlJDSkMweUJ5VU81Y3FaSFFzTGMzeDlQM0hwOGpVcVY2cWc2WkFFY1AzbUxUNSs5TWJNMUFRSCs3eWFEaWZlK1g3NmhFdVZtbXB0QVlFQkhEOTVpdWt6UGRYYTE2MWVUcmFzMmprc0o0UkkzaVJCaVVPWk0yVWtnNjBOTDErOTV2ekZ5MVNxV0I0ZG5lVDNyM1Z0b2xRcXVYcjlKajYrbjNDd3owc1d1OHlhRGluZVJVWkdFaElhd3ZWTDM4ck1kK3ZlbTlLbFN0SzBjUU5WbTFNbE55SWlJbFR2WTlvektEdzhuRnUzNzBUYmE4a2hYNzRZTnpjVVFvaTRJZ2xLSEt0UnRRcG56MS9reHExYitQajZrTm95Yml0K2l0L2o1Ky9QaFV0WFVDcVZOS2liT0NyZWFrcG45KzdZMldWUzIrVTZPQ1NFelZ0M3FOV091WER4TXRzM3I0dXhqTDBRUXNRVlNWRGltS3RMUlNaTW1jSE5XM2U0ZWZzT1RtWEwvUHdpRVcvdVAzakVsV3ZYTURkUGladHJ6SFZja3FLZ29HQzFuWXhqR3VMNTlHVnZvdi82ZnYrY1lxV2NHRGE0UHdVTDVGZHJFMEtJK0NZSlNoeXpUSldLZHEyYk04TnpQZ3VXTEpjRVJjT216NTVMVUZBdzdWcTF3RExWcnhjaVM4d3N6TTA1dE85ZnRXSnFNUTN4dkhyOW1qUnAwbWdpUkNHRStDbEpVT0pCdzdwMTJMUjFCMmZQWGVUb2lWT1VkNVFrUlJPT25UakZtWE1Yc0VtZm5scC91TEZkWWpSbzZFZ09IVDZxMWhiYkpObUNCZkt6YVA1czFmdmc0R0FDQWdQVnpna09Eb25XSm9RUThVMFNsSGhnbVRvVjFkMWNXYmowZjh5Y014OEgrN3lranFVYXFJZ2ZQcjYrTEZpeUhJVkNnVXZGOG1Td1RhL3BrQktNdjc4L2ZYdDNwMkg5dXFxMm1IcFFEaDg5em9KRlM5V3ViZG1tSTRyL1ZITDE5L2Vuay9zLzZPam9xclVKSVVSOGt6b284Y0JBWHg5WEYyZFNXMXB5OCtadGxpeGZxYlphUXNTdnlNaEkxcTdmek1YTFYwbVJ3b3lxVlZ3d05OU3V2WkcwVWJac1dkaStlUjFYenA5VXZTek16Zm5ma2dWcWJVVUtGOFR3Snpzb0N5SEUzNUllbEhoU3dNR2VGazBiTVhQT2ZEWnUyWTVqbVZLVUtsRk0wMkVsQzlkdTNPUi9xOWVpVkNwcDFyZ2hSUXNYMUhSSUNXN1UySW1Nbi9SdDErTGc0R0NPSGovSjVHa3pWVzBSRWVIa3laMWI5WDdkcXVXL2RPOWZQVThJSWY2R0pDanhxSDNyNXJ4ODlZb05tN2N4ZHRKVWxzNzNKRzBhMlQ0K1BuMzg2TTJ3MGVQNTRQV1JPaldyMGExVHUyUlhPYmFLcXd1ZE83WWozMytLMHNVMHhQUDR5Vk11WEx5a2lSQ0ZFT0tuWklnbkhoa1pHZEg3SDNmeU85aHorODQ5T25YcnladTM3elFkVnBMMTd0MTdQSHIxNDlidHU5am56VTJQYmwzVWFub2tGOVdyVmxGTFRtS1ROWXNkalJyVVM0Q0loQkRpOTBtQ0VzL1NwTEdpZTlkT1dLZEx5N1ViTituYXZUZFhydDJRelFUamtGS3A1T2J0TzNUdk81Q3pGeTZST3JVbFhUdTJJMk1HVzAySEpvUVE0Zy9KRUU4Q2NDeFRpakhEaHpCNStpeXUzYmhGbjRGRHFWK25KczRWbk1pZU5RczZPcEluL29uSXlFZ2VQM25Hb2FQSDJMaDVHNCtmUGlOckZqdjY5dkRBdVVJNVRZZW5WVHhuVHYyajZ5NmNPUmJIa1FnaHhLK1JCQ1VCNk9ucFViRzhJdzcyZWVnM1pBVEhUcHhpNnN3NWVNNWZqR09aa3JScjFadzh1WE5oWm1yNjg1c0pBZ0lEdVhQM1BzdFhyZUhJc1pPRWhJUVFHUmxKbVZJbEdEOTZHQmxzYkRRZG9oQkNpTDhrQ1VvQ1NwUEdDczlwazlpK2F3OGJObTNoeWJQbjdEOTRoUDBIajZDbnE0dU5qVFZaN095KzFFeEpYaE03ZjA2SnQ0OHZUNTQ4NDlXYk40U0hod05nWm1hR2ZaN2MxS3RkazdxMXFxdnRHUk1mdms2NDlmSHg1ZEhqSi9INkxQRm52TDE5TkIyQ0VDSU9TSUtTd0V4TlRXamFzQjV1THM2Y1BIMldYWHYzYy9UNFNVTER3bmorNGhYUFg3elNkSWlKZ29HK1BtWExsS0s2bXl1T1pVb20rS2FNK3c0ZTV2TFY2d242VFBGcnZENTZhem9FSVVRY2tBUkZRMUtsc3FCNlZWZktPNVhGMS9jVEwxKzk1dVhMMTd4Nit3YS96MUtwTXlabUtjeXdUVzlOQmxzYk10amFrQ3FWQldhbXBnbTZqRGlMWFdZZzZrc3dLWDBSNmlvZ0lsSUpTV2hKdHAxZEprMkhJSVQ0QzVLZ2FKQkNvU0NGbVJrcHpNeWlWcHlVMEhSRTRtZWN5enV4WXZFOGZIeDhOUjFLbkhuLy9oMXpQV2ZScm4wbk1tWktHbC9xcVZOYlVxUlFBVTJISVlUNEM1S2dDUEViREF6MEtWdTZwS2JEaUZPUEh6OW1ydWNzeXBZcFNmNzgrVFVkamhCQ0FKS2dDQ0ZFbk5IVDA4UHl5M3dvZlgxOURVY2pST0ltQ1lvUVFzU1JIRGx5c0d6Wk1rMkhJVVNTSUJYQ2hCQkNDS0YxSkVFUlFnZ2hoTmFSQkVVSUlZUVFXa2Ztb0FnaHhCKzZkZXNXSFR0MmpOWWVFUkZCV0ZnWVJrWkdhdTBXRmhiczJyVXJvY0lUSWxHVEJFVUlJZjZRdmIwOXAwNmRVbXZ6OHZMQzNkMGRGeGNYMnJkdnI2SEloRWo4SkVFUklobmF2SGt6UGo1UmU5YjQrUGlnVkNyWnVYTW41OCtmQnlCVnFsVFVxMWRQa3lFbVNuZnYzcVZQbno3NCtmbGhZV0hCeElrVGFkR2lCVGF5Z2FVUXYwMFNGQ0dTb2FkUG43Sm16UnFVU3FXcWJmUG16VUJVaFdOSlRuNVBaR1FrR3pkdXhOUFRrMjdkdW5IdjNqMCtmdnlJZ1lFQmpSbzFvbVhMbHJScTFRb0RBd05OaHlwRW9pR1RaSVZJaHFwV3JmckQ0NVVyVjA2Z1NCSy9temR2MHJadFd4WXZYc3lNR1RObzFLZ1JBQVlHQnZUczJaT0ZDeGR5Nk5BaG1qVnJ4cDA3ZHpRY3JSQ0poeVFvUWlSRDF0YldaTW1TQllqcU1mbjZBc2laTXllMnRyYWFEQy9SV0w1OE9XM2F0Q0ZYcmx4czJiS0ZJa1dLUkRzblQ1NDhyRml4Z3VMRmk5TzZkV3V1WExtaWdVaUZTSHhraUVlSVpNakV4SVM4ZWZQeStQRmpsRW9sQ29WQ05keVRJMGNPek0zTk5SeGg0bEM1Y21WS2xpeEo3dHk1MWRvZEhSMnhzTEJRdlRjd01LQnYzNzVVckZoUjlqc1M0aGRKZ2lKRU1tUm9hSWk5dlQwSERod2dKQ1JFMWE2dnI0Kzl2VDBtSmlZYWpDN3hzTEd4d2NiR2hwSWxTNktycXh2cmVSRVJFVGc2T2pKNTh1UUVqRTZJeEUwU0ZDR1NxWUlGQzJKcGFjbWJOMjlVdlNkbVptWVVMRmhRdzVFbFRsdTJiQ0ZkdW5ReEh0dTBhUlBuenAxTDRJaUVTTnhrRG9vUXlaU2RuVjIwdVNiVzF0YlkyZGxwS0NJaGhQaEdFaFFoa2lsRFEwTmNYRnpVMnFwV3JZcWhvYUdHSWhKQ2lHOWtpRWVJWk16WjJabkpreWNURVJHQnJxNHVycTZ1bWc0cDBXclFvSUZxSmRUM3dzTENLRk9tVEFKSEpFVGlKZ21LRU1tWXBhVWxSWW9VNGZ6NTh4UXRXaFFyS3l0Tmg1Um9iZHk0VWVhZ0NCR0haSWhIaUdUdWE2OUorZkxsTlJ4SjRuWDgrUEZZa3hPQSt2WHJ5d29lSVg2VEpDaENKSE9sU3BYQzJ0cWFva1dMYWpxVVJPdHJDZnNIRHg3UXBrMGJhdFdxeGQyN2R6VWNsUkNKbXlRb1FpUmovZ0VCSER0eG1vRGdNRHpuTCtidS9RZEVSa1pxT3F4RUt6dzhIRzl2Yjd5OHZBZ0xDOU4wT0VJa2FqSUhSWWhrNnZHVHA4eGR1SVFEaDQrU08yZDJUcCs5d0oxN0QyalhwZ1UxM0Z4bE5ZOFFRcU9rQjBXSVpPamk1YXUwNzlLZGYzZnZvNmRIVjVZdm5Ndm10ZjlEWDErZklTUEdNbWJpTk9sSkVVSm9sQ1FvUWlRalhsNGZXYmprZjdUcDVJNlZsU1dybHkra2RmTW1HQnNiWTJ0cnc3b1ZpMm5YcWpsNzl4K2dRYk0yWEw1eWpkQlFHYW9RUWlROEdlSVJJcG00ZHVNbW52TVhjL0hTRlZvMmJVeWpCblhKYUd1amRvNkppUW4vZE8xSW9ZTDVtYnRnQ1QzN0Q2WlIvVHEwYjkxQ05SRlVDQ0VTZ2lRb1FpUnhrWkdSckY2M2lSbWU4ekExTTJYNjVIR1VMbEVzMW9URDBOQVE1L0xseUpjM043UG1MbVRld3FVY08zR0thUlBIWW11VFBvR2pGMElrVnpMRUkwUVM5dXIxRzBhT25jU2thVFBKNzJEUGtubXpLTzlZNXFlOUlRcUZBdXQwNlJnK3VEODlQTHJ3NHVWcjJuYnF4ckVUcHdnSkRVMmc2SVVReVpuMG9BaVJCSVdGaFhQd3lGR1dyMXpEbTdmdjhPalNrU2FONnBIQ3pPeTM3bU5vWUVDN1ZzMHBVcWdBbnZNWDBYZlFNT3JXcWtIVFJ2WEpsREZEUEVVdmhCQ1NvQWlSNUFRRkJURjczaUxXYmRxQ2piVTFVeWVNb1ZBQkIvVDAvdnpYdllCRFBpYU1IczZhZFp2d1hMQ1k4eGN2TTJyb1FQTFo1NG5EeUlVUTRoc1o0aEVpaVlpSWlPREZ5OWU0OSt6SHFyVWJjSFd1d0liVnl5aFdwTkJmSlNjUU5lUmpsVG8xLzdoM1lzM3lSZmo1KzlPc2JVZDI3TnBEUUVCZ0hIMENJWVQ0Um5wUWhFZ0MvQU1DMkxWblA1N3pGMkZzWk1UbzRZTnhjNjJFZ2I1K25EK3JTS0VDTEpnOWpmbUxsek5neUVqY1hGMW8zNllGZVhMbGpQTm5DU0dTTDBsUWhFamtmRDk5WnZqbzhSdy9kUnFuc3FYcDJyRTkyYkxhb2F1ckd5L1BVeWdVWk0xaXg1QUJ2WEVzVTVMSjAyZHovZVl0ZW5UclFyVXFMdkh5VENGRThpTUppaENKVkVSRUJKZXVYS1AzZ0NINCsvdmozcmtEclpvMVJqOGVlazFpa2pKRkNxcTd1Wkk3Wnc0R0RoOUZyLzZEdVhyOUJ0MDZkOEE4WllvRWlVRUlrWFJKZ2lKRUl1VHQ0OE82alZ0WXVXWTltVEptcEd2SHRqaVdLWVdPVHNKT0sxTW9GT1RJbm8yRm5qUHhuTGVRM1h2MzgralJFenEyYTBXeElvWGlyUmRIQ0pIMFNZSWlSQ0p6N2NaTnBzNmN3ODNiZDZoZnB5YXRtelhCUnNNRjFDeFRXVEN3YjA5S2x5ek96RGtMNk5GM0VPMWFONmRwdy9xWW1wcG9ORFloUk9Ja0NZb1FpY2lCdzBjWk9Hd1UvdjRCekp3eUh0ZEtGVFVka29xK3ZqNlZLcGFuWklsaWRPdlpqL0dUcDNQbDZuVm1UWjN3MTZ1SWhCREpqeXd6RmtMTEtaVktuang3eHNpeEUra3pZQ2lGOGp1dy85OHRXcFdjL0plWnFTbkxGODVoY1AvZTNMcHpGK2VxdGRsLzhEQkJRVUdhRGswSWtZaklQMnVFMEhJblQ1OWwrdXg1UEgzMmpIKzZkcVJtTlRlc3JGSnJPcXlmYXRtMEVRNzJlWm0vYUJtRFJveWhUczNxOU96V0dSTVRHZklSUXZ5YzlLQUlvYVhDd3NJWU4ya2FyVHAwSlR3OG5MMDdOdEd1ZFF2U3BMRkNvVkJvT3J5ZjB0ZlhwM2pSd2l4ZE1CdjNUdTFadlhZRFRwVnJjUGZlQTAySEpvUklCQ1JCRVVJTFhicHlsZlpkdTdOaHkzWmFOR25JNG5telNKc21qYWJEK21NdG16Wmk4dmhScExkT1M1dE83aXhldmhML2dBQk5oeVdFMEdJeXhDT0VGZ2tKQ1dIbDJnMnNXYitKRkNuTUdEZHlDQldkSERFeU10SjBhSDlGVjFlWGFsVXFreTl2SGxhc1hzZUN4Y3U1ZE9VcTdoM2J5MzQrUW9nWVNZSWloSmI0NFBXUmtXTW5jdUR3RVp6TE96RjBZRitzMDZWTkZNTTV2eXB6cG96MDc5T0RnZ1VjNk5WL0NEZHUzbWJvZ0w1VXJsUWhTWDFPSWNUZmt5RWVJVFFzT0NTRU0rY3UwTFpUTjY1ZXY0RkhsMDdNbkRLZTlOYnBrdVNYdG9HK1BqV3FWbUgvdjF2SVlwZVpBVU5ITW0zMlhONjhmWWRTcWRSMGVFSUlMU0U5S0VKbzBQc1BYcXhhdTRIbEs5ZFFzSUFEZy9yMW9rU3hJZ2xlRVZZVHNtVE94TlFKWTlpNFpSdUxscTNneXBYcmRPbllsdElsaXlmSnhFd0k4WHVTL3QrQ1FtaXBOMi9mMGRtakowdVdyNlIxeTZiTW5qcVJrc1dMSm92azVLdTBhYXpvMEtZVmEvKzNoUGRlWG5qMDZzKzhSY3VrSjBVSUlRbUtFQWt0SUNDUURadTM0VnkxRnA4Lyt6Rng3QWg2ZVhURjNEeGxzdXc1TUREUUowK3VIUHh2MFZ5Y0hNc3daOEZpT25icnllT256eVJSRVNJWmt5RWVJUkxRaTVldm1MOTRHZnNPSE1hdHNndHRXalFsYjk3Y21nNUxLNlMzVHNmbzRZTW9VcmdncTlhdXAyZmZRYlJxMXBnYTFkelExNWUvcW9SSWJ1UzNYb2dFb0ZRcTJYL29DQk9tekNBZ0lKQit2ZjZoYWhVWHpFeE5OUjJhVmpFek5hVnBvL29VSzF5UThWTm1NSExjSk01ZnVremZuaDZrdHJUVWRIaENpQVFrUXp4Q3hETS9mMy9tTEZoTXY4RWpVQ2hnenN6Sk5LeFhXNUtUV09nb0ZPVEttWVA1czZaU3UyWTE5dXcvU0VmM25qeDY4cFNJaUFoTmh5ZUVTQ0NTb0FnUlR5SWlJcmg0K1NwOUJ3MWp4ZXIxMUt0Vm5jMXJWbENzY0NGTmg1WW9HQmtaTVhMSUFLYU1HNDJPam9JbUxkdXhjczE2UG5yN2FEbzBJVVFDa0NFZUllSkJSRVFFYXpkc1p0R3lGUVFGQlROKzFGQktsU2lPaVlteHBrTkxkSndybENOWHp1ek1XN1NVS1RQbmNPYmNCWVlPNkVPR0RMYWFEazBJRVkra0IwV0lPS1JVS3ZuMDJZK2UvUVl6YXZ4a3NtWE53cEY5TzNDdTRDVEp5Ui9TMGRFaFU4WU1qQjgxakhFamhuRGwybldxMVczTXFUUG5DQThQMTNSNFFvaDRJZ21LRUhFa0lpS0NJOGRPMHFhak94Y3ZYNlhYUDEyWlBta3NwaVltbWc1TmpWS3AxTmp5M2VmUG43Tm56NTQvdnI1NlZWZm16SmhDc1NLRitLZjNBS2JQbnNlNzl4L2lNRUloaExhUUlSNGg0c0JuUHo5bXpKN1AzZ01IeVpyRmp0blRKcEEvbnozNit2cS9kUDNZZityN2RnQUFGSXBKUkVGVXNXUFp1M2R2ckpzQ0JnY0g0K0xpd3JCaHd3Qll0V29WOCtiTmkzWmVXRmdZU3FVU0F3TUR0ZmFLRlNzeWV2Um9BSzVmdjg2d1ljUFl2bjI3MmpucjE2L24zTGx6VEpzMjdhZnh6cG8xaS9YcjEyTmlZa0o0ZURpQmdZR2tUSm1TeU1oSTlQWDEyYnQzYjR6WCtmdjdNMmJNR0VxVUtJSGxINnpLMGRIUm9WaVJRbVN4eThTR3pkdjQzNnExWExoMEJZK3VIWEFzWGVxMzd5ZUUwRjZTb0FqeGw1NDlmMEczbnYyNGMvY2VEZXZWWm1DL1hxUXdNL3Z0KzNUcDBvV21UWnZHZUd6OSt2WGN1M2RQOWI1NTgrWTBiOTVjN1p5clY2L1N1M2R2Smt5WVFMRml4V0o5enBVclZ5aGV2UGd2eHpWeTVFZ09IejVNUUVBQXhzYkdwRXFWaWtxVkt0RzBhVlBjM2QyNWNlTUcwNmRQWituU3BieDc5NDVXclZvQk1IZnVYSGJzMkJIdGZpRWhJZFN2WHo5YUV1WG82TWpnd1lOL0tTYXIxS25wMHFFdEJmTTcwTDN2QURwMTY4V2d2ajFwMHJBZXVycTZ2L3paaEJEYVN4SVVJZjZRbjc4L1I0NmRZS2JuQWd3TURSZy9aamgxYWxSRFQrL1BmcTBXTEZqQWloVXJZandXRkJTRXM3TnpyTmZ1M2J1WDhlUEhvNit2ajYrdkw3Tm56Nlo5Ky9ZWUcwZWY5M0x5NUVsZXZueEo0OGFOQVRBMU5XWEpraVd4M252NDhPRU1IejZjV3JWcU1XL2VQR3hzYkpnMWE5WlBQNCtmbng5VnFsU2hYYnQyUHoxMzY5YXQzTGh4NDZmbi9aZENvYUIweWVMczJMU1dDWk5uTU1OelBqZHYzNkZOaTJia3lKNDFXVzBaSUVSU0pBbUtFSC9nMFpPbkxGaThuTjE3OTFPaHZDUGRPblVnVjg3c2YzWFBUcDA2L1hJUHlsY0JBUUhNbURHREkwZU9NR1BHREVhTUdJRkNvZURodzRmVXFWT0hYcjE2VWJseVpkWDVYbDVlUEhyMGlIbno1cUZRS0hqNjlLbGFzaEVhR3NxT0hUdW9VYVBHVDh2dWI5aXdnZDI3ZHhNV0ZzYm56NStwVnEwYWtaR1JxdU5GaXhiRjBOQ1FGQ2xTL1BTek96ZzRZR0ZoOGRQellwSStYVHJHamh6Q3psMTdtVFYzSWRkdTNLSmRxK1k0bGk2QnZyNitLbEZSS0JTcTE5ZjNPam82MGRwKzlCSkNKQnhKVUlUNFRRRUJnYlR0MUkwWEwxOHhidFF3R3RldkV5ZjNYYnAwS1pzMmJZcnhtSitmSDQ2T2pxcjNTcVdTQXdjT01IMzZkS3lzckZpMWFoWFcxdFlBcEV1WGpwa3paN0ozNzE0bVRwekkzcjE3R1R4NE1LbFRwMmJyMXEya1NwV0szTG1qeXV1L2Z2MmF6Smt6cSs3NzhlTkhsaXhad3VIRGh4azVjaVRtNXVheHh0dXdZY01mRHZFNE96c1RHaHFLazVQVFR6Lzc4T0hEcVZtejVzOS9TTEV3TXpXbFNjTjZ1TGxXb3JOSGIvb1BIa2ErbkZtd3RVbi8vL2J1UENycWN2SGorR2RnR0lIS200cVlpRXFLV3dxdXBWbHVLYm52RlZvaWlpaWdpSnFtRnhSVFNkRUxLaTdnaG9vbHVYWDc2ZFd5N0ZwRytxc2ZQODNLYnFocFdybkUwVnpRRkhCZzdoOWRTZHl1Vzh3WGVML084Y2pBekhlZW1YUHd2UDErbitjWk9UZzR5TkhSOFpaL1gvMzYydTlmLzdYWmJDNjRkSFN6eDF5OW5abVpxWXNYTDk3ejZ3RHdCd0lGdUV0bXM2UHExYTJqbkp4Y1pldy9xQitPL2lpdmFsWHY2NUxDVTA4OXBmYnQyOHZYMS9lbVAvLzIyMjkxN3R5NWd0c1JFUkg2NXB0dkZCSVNJbjkvLzV2T3UralVxWk9hTld1bVNaTW1xVisvZmxxelpvM2VlZWNkblQ5L1hwbVptYXBVcVpMMjdkdW4rdlhyRnp5bWN1WEttakpsaXFLaW9qUnc0RURObVROSHUzZnYxdWJObTVXWm1ha3hZOGJJMjl0YmxTcFZ1cVBYWmJGWTlPbW5uOTdsdTNGdmZ2dnRrbmJ2MmF1Y25HeDVWSDVNeDM3K1NjZCsvdW1CUDgvTnpyWmN5MnExeXNYRjVZWTVOZ0R1RG9FQzNLVXlaY29vWm5LVXRtejlVUE1UbDJqZnQvL1M2UEJRdFg2MjVWMGZhOTI2ZGJlY2QzSXo4K2JOVTFSVWxJWU1HYUtxVmF1cVFvVUtoWDcrMGtzdnlkM2R2ZUMybTV1YmtwS1N0SGZ2WHFXbnA4dkR3ME10VzdiVXJsMjcxS2RQSCszY3VWUGp4NDh2ZEl5eVpjc3FJU0ZCc2JHeE9uVG9rTnExYXljZkh4K05IVHRXSTBhTWtLZW5wOUxTMHJSdTNUcHQzTGl4WUJXUG41K2ZUQ2FUUER3ODd2cDl1RisvbmptcnhNWEw5TzZtTFdyazY2UFhSb2ZMMWNWWk5wdE5WcXRWVjY1Y2tkVnF2ZUZQWGw2ZXJseTVVdkQzemI1M3MvdGN2ZC8xeDh2TnpaWFZhbFhUcGsxVnMyYk5JbjhmZ0pLRVFBSHVRVVczQ2dwOHBaL2F0V21sOERIakZSb3hWc0dCQXpSeStMQTdYbG9zU2IxNzkxYVhMbDBrU1VlUEhwV1hsNWNrNmJQUFB0UDY5ZXUxWU1HQ0d4N2o0dUlpczltc2ZmdjI2Zm5ubjc5aGFYSlNVbExCMTFldVhOSFlzV1BsNysrdjNOeGMxYWhSUTZkT25WSmlZcUs4dmIxMThlSkZOV25TNUlibk1Kdk5pbzZPTHJqdDd1NHVpOFVpYjI5dmVYaDRxRWFOR2hvMGFKQWtGYnJFYzYySkV5ZHE1ODZkQmJjdlhyeW9oLyt6dWlrbkowZlM3N0YzMWVPUFA2NlVsSlE3ZU5jS08zTDBSNFdOR3FlZmZ6Nm1FYUhCR2hJNG9OQnhBUlJQQkFwd2p4d2NIT1JWcmFwV0xKcXYrSVNGV3ZYMldtVWNPS2pSNFdGNm9sNmRPNXBVYWJGWVpMRllkT1RJRVlXSGgydjc5dTB5bTgxeWNYRlJibTZ1TWpNekM5My8wVWNmTFRUcDFOUFQ4NGI5VEs0VkdSbFo2TG5xMXEycjJyVnJLeUVoUVZGUlVlclhyOTg5WFpxYVBuMjZUcDQ4S2VuMzhMZzYvcXVpbzZNMWZmcjBndHVuVHAxU3AwNmRDbDdmM0xsejVlam9xSWlJaUx0Kzdxdk9uOC9TUDk3YnFqa0xrbFM1VWlYTmpadWhEdTNhc0hvSEtDRUlGT0ErdWJ0WDFOVEprV3JSL0VtdFdMVmFyMDZZcUlHdjlGZWZudDNrNG5MempkZXU5OEVISDZoZXZYcUZsaWdmUDM1YzhmSHhoZTdYcmwwNytmdjczOWQ0SFJ3YzVPZm5wMlhMbHFsRGh3NTM5SmlybHpCU1VsTDB5eSsvYU9USWtjck96cFlrSFQ1OFdHdlhybFZJU0VqQi9hOWZrYk5ueng1NWVYbmRjZ2wyVGs2T1B2endRM1hwMHVXT2xta2YrdUdJRmlZdDFhNHYwdFd0YzBjTjZQK1M2dFM2djFWVUFJeUZRQUVlQUJkblovWHUwVldORy9wb1J0eGN6WWlicmIxZmY2Mi9qaHN0dCt2bWlWd3ZLeXRMR3pac2tObHNWbHBhbWxxM2JpMUpxbG16cGhZdlh2ekF4M3I0OEdHbHBxYnFtV2VlMGZqeDQ1V1FrQ0EzTnplNXVMamNkS2x2WEZ5Y05tN2NLSGQzZDVVcFUwWURCZ3hRclZxMUN0M0gxZFZWUGo0K3QzeDlDeGN1TE5oMzVWYjNtVHAxcXRxMGFYUGJsVU41ZVhuNjhKK2ZhR2I4WEdWblordXY0MGFyYXllL1crN0FDNkQ0SWxDQUI4UmtNdWx4citwS1NvalhncVFsV3ZQT3V6cjh3MUZObXh5cE9yVzhiN3FxdzJhektTWW1SbjUrZnVyY3ViTkdqUnFsRjE5ODhaYmJ3TnRzTnVYbjV4ZXMyamwrL1BodGwvRm1aMmVyVWFOR0JiZFBuRGloTVdQR3FILy8vZ29MQzFOaVlxSmVlT0VGZGUzYVZRMGJObFR2M3IxMTlPaFJPVGs1eVdhenlXUXlxVnUzYnVyZnY3ODhQVDBsL2I3Ti9kU3BVd3VPZWUwK0tGZjUrdm9xTmpaVzZlbnBpb21KVWZYcTFRc0ZpcXVycXpJeU1tUzFXbVUybTdWNzkyNDk4c2dqdDR3VG04Mm1YMzg5b3pVYjN0WEtOMU5WMWJPS1pyN3h1dXJWcVgzTDF3NmdlQ05RZ0FmTXljbXMwU1BEMUxScFl5MWF1a0lCUWFFS0NSNmtGL3Ywa2x1Rnd1RXhaODRjblR4NVVsT21UQ25ZMFRVNU9WbWJOMi9XMmJObjFieDU4NEtsckZhclZmbjUrWXFLaWxMZnZuMGxTVldxVkxuak9TaW5UNTlXVUZDUW5uNzZhWVdHaHNwa01pazhQRnpkdW5YVDFxMWJ0V25USnAwNGNVTG56NTh2bU1UYW8wY1BUWmd3b2RBeFEwTkRGUndjZk52M3dNSEJRZUhoNGRxN2Q2OENBZ0lVSEJ4YzZOSk54NDRkOWQ1Nzc2bEZpeFl5bVV3eW04MEtDZ3E2NmJHc1ZxdlM5M3lwUlV0WGFQK0JnM3FsM3dzYUZQQ3lLdHpEWi9rQUtENU1ObnQ5ckNsUXd0bHNOcDA2ZlZyTFUxTDE5dnAzNU52Z0NjWEh4cWp5WTMvc0laS1JrU0ZQVDg5YjdyWjY5WXpKdGIrbWpvNk9NcGxNQlV0bzcyYlZVRnBhbWxxMWFsVWt1NktlT0hGQ1pjdVdMVmk1YzY5V3Z2VzJscTFjSlVkSHMrTGVtS0pHRFgyNHBJTlNhL255NVVwS1NsSndjTERDd3NMc1Bady9GZFBkZ1QrSnlXU1NlOFdLaW54dHRLWkZSK3JIbjQ3cHVjNDk5WS8zdGlvNysvY3pGUFhxMWJ2dFZ2QW1rMG1Pam80eW04MEZmNjdkS094dTRrU1NXcmR1WFdSYnRudDRlTnh6bk9UbjUrdmt5VjhVUEh5VS9qWm52aHI3K21ycnBnMXEwZnhKNGdRb0piakVBeFNCWHQyN3lLdDZOUzFQZVV2VFl1TzA3OXZ2TkhqZ3kvS29YTm5lUXpPY3ZMdzhiZnZuSjBwYXVsem5zN0kwZnN4STllblZYUSs3dXRwN2FBQ0tFSUVDRkFHVHlmVDdDcDlwMGZxZlRWdVV1Q1JadTc1STE3aFI0V3JiK2huMjd2aVBzMmZQNlc5ejUrdmpIV255YVZCZnNkTW02NGw2ZFhoL2dGS0kzM3FnQ0pWOTVCRUZEdWl2K2JObjZjeVpNeG85UGtyTFY2MVdUbTZ1dllkbVYvbjUrZHAvNEhzRmhVVm80K2IzMUxGRGU4MlBuNmtHOWVzUkowQXB4UmtVd0E1YVBOVk03MjljcjluekVyVWtPVVhmZnBlaDRNQUFQVkd2emswLytLOGtPM2Z1dkQ3NmVJY1dMRnFxOHVYTEtXNUdqTHAyOGl1eXVUSUFqSWxBQWV5a2ZMbHlpaHczUms4M2YxSlRwOC9TZHhrSE5Dd29VSDE2ZGlzMWtmTERrUjgxUDJtSnRtMy9XRDI3ZFZYdzRBRFY4S3BPbkFEZ0VnOWdUdzgvL0pDNmRlNm9IZHUyeUwyaW15Wk1tcUxYb2w1WFRrN0p2K1R6cjR6OTZoYzRSTnUyZjZMWWFaTVZPeTFhTlIvM0lrNEFTQ0pRQUVONHlOVlZTUW54aWhnK1REcy8vMElEZzBPMTY0di9relV2ejk1RGUrQit5Y3hVd3NMRjZ2WFNBTlh4cnFrM2t4ZXBaN2N1OWg0V0FJUGhFZzlnRUgvNVMxbU5DQWxXc3lhTnRXRFJVa1ZHVDFPUHJwMFVNbVRRYmZkS0tVNzI3UDFLOHhPWDZMdjlCL1ZxeEhEMTZOcFpWVHhZYWczZ1JweEJBUXpFeWNsSno3WnNvZVdMRjZqVk0wOXJjWEtLWGg0MFRELys5TE85aDNaZnJsaXRXcmhvbVY1OFpiQ08vdlN6a3ViRktXeG9FSEVDNEpZSUZNQ0FIbjdvSVUyTGp0U3NtTmVWbDUrdm9KQndiWDcvQTEyNGNOSGVRN3NyK2ZrMkhUeDBXSk9tdktHVTFEWHEwYld6VWxjdTFaTk5tOWg3YUFBTWprczhnRUU1T2pxcWIrOGU4bW53aEJZc1dxYW8xMlBVK2ZrT0Noa3lTRFdLd1dUUzdPeHNiZHF5VlN2ZlN0WGx5OW1hOE9vbzllemVSWmE3M0o0ZlFPbkVHUlRBNEdyWDhsYjh6QmlOSHhPaExWdTNhVWhZaEE1OGY4amV3L3F2cHNmTjFkVHBzMlF5bWZSbThpTDE3ZFdkT0FGd3h3Z1VvQmdvWTdFbzRHVi92Wm1jSkhmM2l1cnRINkJGeTFibzFPbGZaYVFQSk0vTnpkV1hYMzJ0WHY0RDlPRzI3UW9LSEtBdGYxK3I2dFdxc2lNc2dMdkNKUjZnR0duV3BMRm14OFlvZGUwR0phOThTMTkrOVkxR2hnNlZyMDk5ZXc5Tmx5OW5hMVhxR3FXdTNhQnlqejZxMkpqSmVyWmxpMUt6NlJ5QUI0di8wZ0RGVEZYUEtucDExQWpGelppcUF3ZS9WMURvU0szWjhIZmwyWEhQbEpPWm1Rb01EbFhpa21TMWI5ZEdLY3NTOVZ5YlZpcGpzZGh0VEFDS044NmdBTVdReGNsSno3VnRyV3BWUFJVek0xNno0dWZwd01GREdqcDRvRHdxUDFaa0UyaHpjbktWdHV0L05UTStRVGs1T1JvM2FxVDYrL2RscmdtQSswYWdBTVdZZDgwYVdqUnZ0bEpXdjYwMUc5N1ZkeG43TlRqZ1piVnYxMVlXeTU4YkNjZFBuTkNxMUxYYXRIbXJHdm8yVUZqd1lEVnU1UHVuUGllQTBvTkFBWW81VjFjWERSMGNxT2JObW1yU3RCbWFOSFdHRHYxd1JFTUhCOHJadWN3RGZ6NmJ6YVl2di9wR2I4eU0xLzZEQnpWOFdMQmU2ZmVDeXBjcjk4Q2ZDMERweFJ3VW9BUndjaktyYVpORzJyaHV0VHAzN0tBbHkxTVVNbkswZmpwMlRGYnJnNW1iWXJQWjlOdHZ2Mm5UbHEwYU9qeEM1N0xPYS9XS0pSb1pOcFE0QWZEQWNRWUZLRUhLbExFb092STFOZlJwb0NYTFV4UTRKRXdod1lQVnEzc1hPVHM3My9OeGJUYWJ2c3ZZcitTVTFmcmdvKzNxM3FXalJvUUVxM3ExcWc5dzlBRHdCd0lGS0dIS1dDenEyNnU3R2pmMFVlS1NaTTJhTTA5ZnBPOVdkT1E0VlNoZi9wNk8rY0ZIMnpWbmZwSXVYYnFrMlROajlPelRMVlMyYk1uNEFFTUF4c1FsSHFBRWNuQndrSGZOR3ByMXhsUU5IenBFSCs5SVU5LytnVXJmL2VVZEwwZTIyV3pLdW5CQmsyTmlOZkxWQ1NwZjdsR2xybHlxTGgzOWlCTUFmem9DQlNqQkxCWW5CUThPME55NEdhcmtYbEdqWG92VTBoV3JkT2JNMmRzK0xqOC9YNStuLzc5R2pZM1VSOXQzS1BDVmZrcWFGeSt2NnRXS2FPUUFTanN1OFFBbG5NbGtVdnUyclZXM2RpMnRXcjFHUzVKVHRHZnYxNG9ZUGt3KzlaKzRZYytVQ3hjdmF2V2E5WHA3M1R0eXExQmViMHlacURiUHRwVFp6RDhYQUlvT1oxQ0FVcUtLUjJWRmpYOVZjYkhUOVBrWDZSb2NFcTd0TzlJSzNTZnJ3Z1c5RmpWWnMrY3RWRzN2bWtwWmxxVDJiVnNUSndDS0hQL3FBS1dNMzNOdHRYSDlhc1VsTE5Ub2NaRjZvVTlQdmRTbnA0NGRQNmxaYytZcEx5OVBFOGVQMWFDQWw0dHNSMW9BdUI2QkFwUkN0YnhyYXNhVVNkcTQrWDB0VGw2aHRNOTI2ZlNaczNxeVNTT0ZEUXRTUTU4R3hBa0F1eUpRZ0ZMS3phMkNnZ2NINk1LNVg3VjY5VnRxK1ZRTExWNjB3TjdEQWdCSnpFRUJTcjJyUzRZYitqYXc4MGdBNEE4RUNnQUFNQndDQlFBQUdBNkJBZ0FBRElkQUFRQUFoa09nQUFBQXd5RlFBQUNBNFJBb0FBREFjQWdVQUFCZ09BUUtBQUF3SEFJRkFBQVlEb0VDQUFBTWgwQUJBQUNHUTZBQUFBRERJVkFBQUlEaEVDZ0FBTUJ3Q0JRQUFHQTRCQW9BQURBY0FnVUFBQmdPZ1FJQUFBeUhRQUVBQUlaRG9BQUFBTU1oVUFBQWdPRVFLQUFBd0hBSUZBQUFZRGdFQ2dBQU1Cd0NCUUFBR0E2QkFnQUFETWRzN3dFQXNDK1R5U1JKdW5UcGtrNmZQbTNuMFFDNG5jdVhMOXQ3Q0VXR1FBRkt1YXVCc21YTEZxV2xwZGw1TkFCdTU4S0ZDNUwrK0wwdHlRZ1VvSlNyVzdldW5KMmRsWldWcGF5c0xIc1BCOEIvNGV6c3JMcDE2OXA3R0g4Nms4MW1zOWw3RUFBQUFOZGlraXdBQURBY0FnVUFBQmdPZ1FJQUFBeUhRQUVBQUlaRG9BQUFBTU1oVUFBQWdPRVFLQUFBd0hBSUZBQUFZRGdFQ2dBQU1Cd0NCUUFBR0E2QkFnQUFESWRBQVFBQWhrT2dBQUFBd3lGUUFBQ0E0UkFvQUFEQWNBZ1VBQUJnT0FRS0FBQXdIQUlGQUFBWURvRUNBQUFNaDBBQkFBQ0dRNkFBQUFERElWQUFBSURoRUNnQUFNQndDQlFBQUdBNEJBb0FBREFjQWdVQUFCZ09nUUlBQUF5SFFBRUFBSVpEb0FBQUFNTWhVQUFBZ09FUUtBQUF3SEFJRkFBQVlEZ0VDZ0FBTUJ3Q0JRQUFHQTZCQWdBQURJZEFBUUFBaGtPZ0FBQUF3eUZRQUFDQTRSQW9BQURBY0FnVUFBQmdPQVFLQUFBd0hBSUZBQUFZRG9FQ0FBQU1oMEFCQUFDR1E2QUFBQURESVZBQUFJRGhFQ2dBQU1Cd0NCUUFBR0E0QkFvQUFEQWNBZ1VBQUJnT2dRSUFBQXlIUUFFQUFJWkRvQUFBQU1NaFVBQUFnT0g4RzVOMG51aktCdHlvQUFBQUFFbEZUa1N1UW1DQyIsCgkiVGhlbWUiIDogIiIsCgkiVHlwZSIgOiAiZmxvdyIsCgkiVmVyc2lvbiIgOiAiMjkiCn0K"/>
    </extobj>
  </extobjs>
</s:customData>
</file>

<file path=customXml/itemProps3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2745</Words>
  <Application>WPS 演示</Application>
  <PresentationFormat>宽屏</PresentationFormat>
  <Paragraphs>234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方正姚体</vt:lpstr>
      <vt:lpstr>微软雅黑</vt:lpstr>
      <vt:lpstr>Segoe UI</vt:lpstr>
      <vt:lpstr>Wingdings</vt:lpstr>
      <vt:lpstr>OPPOSans B</vt:lpstr>
      <vt:lpstr>Calibri</vt:lpstr>
      <vt:lpstr>Arial Unicode MS</vt:lpstr>
      <vt:lpstr>等线</vt:lpstr>
      <vt:lpstr>Times New Roman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宋奕纬</cp:lastModifiedBy>
  <cp:revision>67</cp:revision>
  <dcterms:created xsi:type="dcterms:W3CDTF">2020-05-18T06:41:00Z</dcterms:created>
  <dcterms:modified xsi:type="dcterms:W3CDTF">2023-11-16T10:02:36Z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78003DF0FE2C428C865354CFF9D11614_12</vt:lpwstr>
  </property>
  <property fmtid="{D5CDD505-2E9C-101B-9397-08002B2CF9AE}" pid="3" name="KSOProductBuildVer">
    <vt:lpwstr>2052-11.1.0.15319</vt:lpwstr>
  </property>
</Properties>
</file>