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2" r:id="rId1"/>
  </p:sldMasterIdLst>
  <p:notesMasterIdLst>
    <p:notesMasterId r:id="rId20"/>
  </p:notesMasterIdLst>
  <p:handoutMasterIdLst>
    <p:handoutMasterId r:id="rId21"/>
  </p:handoutMasterIdLst>
  <p:sldIdLst>
    <p:sldId id="529" r:id="rId2"/>
    <p:sldId id="495" r:id="rId3"/>
    <p:sldId id="514" r:id="rId4"/>
    <p:sldId id="535" r:id="rId5"/>
    <p:sldId id="517" r:id="rId6"/>
    <p:sldId id="540" r:id="rId7"/>
    <p:sldId id="515" r:id="rId8"/>
    <p:sldId id="539" r:id="rId9"/>
    <p:sldId id="541" r:id="rId10"/>
    <p:sldId id="544" r:id="rId11"/>
    <p:sldId id="547" r:id="rId12"/>
    <p:sldId id="548" r:id="rId13"/>
    <p:sldId id="542" r:id="rId14"/>
    <p:sldId id="546" r:id="rId15"/>
    <p:sldId id="543" r:id="rId16"/>
    <p:sldId id="545" r:id="rId17"/>
    <p:sldId id="538" r:id="rId18"/>
    <p:sldId id="528" r:id="rId19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95" d="100"/>
          <a:sy n="95" d="100"/>
        </p:scale>
        <p:origin x="974" y="5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6/2/2025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65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2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DATABASE MANAGEMENT SYSTEM  </a:t>
            </a:r>
            <a:b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REVIEW</a:t>
            </a: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914400" y="971550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(Even Semester)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 2303811724321100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 SEVENHILLSVASA S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IV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 B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 04-06-2025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C13EA-5626-58C2-CA14-09462C057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60FF-4B38-2392-CA1F-865A77BE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D4DF-434D-D7C2-E633-5729BFCC9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FAE77-94BD-5B9F-728A-3DD366076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3" y="885942"/>
            <a:ext cx="8418513" cy="38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72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F346D-50ED-F339-350A-355555822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8346-906C-DCD3-E7C8-116DE24B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3B82-0C0A-27AA-3361-95412136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7CCCE-2383-468A-8432-F637194AA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92048"/>
            <a:ext cx="7307596" cy="366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4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6B28C-7FA0-FEC4-0D86-48629AA1E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446C-DC25-31E4-F08A-11789700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7F87F-5D70-EFF8-149B-617D2AF6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029A28-E2A3-1F46-BFC5-B5F5C9B8B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47750"/>
            <a:ext cx="785753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7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B2222-E821-BC71-CA7B-A866F9B7C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4BC9-34E8-794B-B408-7BE0317A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5221-C05A-1068-29F6-3E25F3B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AC2B4B-66D1-1F25-53C6-765E877198C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1207287"/>
            <a:ext cx="9064752" cy="333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keyword search across all case fields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search_cases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cases by status, location, and officer attributes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both partial and exact keyword matches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filtered data for display in UI tables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1835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CA037-D0C1-F4D1-9C84-C4709C985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014ED-3A11-8F68-1B7F-BA9B260F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54501-FA1C-975C-585F-D1329B68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E18F2-6B81-34B1-1A36-CFA37FA3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00150"/>
            <a:ext cx="7890084" cy="324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49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88049-878E-2865-04F9-BE4ED4097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A5C0-EBCF-0C7F-64B9-056AB8D8A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CC6D-247C-A80C-A0C3-8F93F47E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4FDF61-B98C-8EB3-C68C-73B59E07E31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881448"/>
            <a:ext cx="9064752" cy="410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bar charts for case status distribution (plot_status_chart())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 live data from database for chart updates (view_all())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Matplotlib library for clear visualizations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analyze trends and patterns in crime data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166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4B995-853E-1A19-C4D2-FA54914D0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0C6D-A6FB-1996-4833-C4D9F05B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14B8-A83C-95CC-630C-3DEDED72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E61353-3352-1207-84FA-FCBACE61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4309"/>
            <a:ext cx="7567316" cy="362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10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02E14-0133-E22E-9313-285EB7D18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9C5F-F7E9-CA3B-7144-96B95EED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F215-6155-8711-2F6A-E361853E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C57C8-20D8-FF24-F07B-1FC2572EEF5D}"/>
              </a:ext>
            </a:extLst>
          </p:cNvPr>
          <p:cNvSpPr txBox="1"/>
          <p:nvPr/>
        </p:nvSpPr>
        <p:spPr>
          <a:xfrm>
            <a:off x="381000" y="1157037"/>
            <a:ext cx="8382000" cy="627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Conclusion: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built a basic crime record management system for managing cases.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case data and allows adding, updating, deleting, and searching.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it available online.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user logins for security.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more graphs and insights.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91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 RECORD MANAGEMENT SYSTEM</a:t>
            </a:r>
            <a:endParaRPr lang="en-IN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IDENTIFIED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2F71F1-3A46-A272-58BD-AF9B102563A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295400" y="1657350"/>
            <a:ext cx="8534400" cy="2114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2023, police mishandled a burglary case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Vital evidence lost due to data mismanagement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centralized platform for real-time updates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data access slowed down case resolution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06C87-34C8-1D71-31FF-56518127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2BC7-5871-D506-1026-E5EC0E3C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A8B7C-F58D-3B9D-9C0F-7490AF90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7926876-24C2-2D38-2E9A-B1BCC4424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341381"/>
            <a:ext cx="6104556" cy="246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unified, real-time crime tracking system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integrity with duplicate prevention checks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UI enabling quick crime data access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case trends for proactive crime control</a:t>
            </a:r>
          </a:p>
        </p:txBody>
      </p:sp>
    </p:spTree>
    <p:extLst>
      <p:ext uri="{BB962C8B-B14F-4D97-AF65-F5344CB8AC3E}">
        <p14:creationId xmlns:p14="http://schemas.microsoft.com/office/powerpoint/2010/main" val="312772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2305A-531B-4AD3-6C58-88B502BDED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913"/>
            <a:ext cx="7620000" cy="37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5C714-2201-38C4-EF4B-2DEC6006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E2F8-33B2-82C1-15C5-004ADDC2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FAC53-81E8-4AD8-2469-BF532C6F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25D1A4-728D-3323-7637-14539A9DA78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905000" y="1540314"/>
            <a:ext cx="9064752" cy="206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Management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Case Operations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Search And Filter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7904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120D5D-1E85-5B3B-6201-73F6EC33F2A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1258683"/>
            <a:ext cx="9064752" cy="2808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up SQLite database and tables automatically (setup_db()).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database connections efficiently (connect_db()).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data integrity with unique constraints on records.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all CRUD operations via database queries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16ACD-B6FF-A959-AC9F-A2E66941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E90E-6A5A-43AA-33E4-EB972DF8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4734-B367-56F3-EED1-5E7C8504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E1CC8A-9B9C-4A4F-2BAB-703C52234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971550"/>
            <a:ext cx="7772400" cy="365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77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EA7D5-6AEA-94E7-F70B-94ED5F6C0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7901-24AD-D138-DE8A-EF493DF5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826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IMPLEMENTED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5C86-C9E8-08AD-89FB-3F59447C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8105E0-FE0D-6C2A-B027-62E1F8AE6C1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6659" y="1329643"/>
            <a:ext cx="9064752" cy="3335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OPERATION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new crime cases with duplicate prevention (insert_case())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existing case records with validation (update_case())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Deletes cases safely from the database (delete_case())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 specific cases by case ID (fetch_case_by_id())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27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889</TotalTime>
  <Words>429</Words>
  <Application>Microsoft Office PowerPoint</Application>
  <PresentationFormat>On-screen Show (16:9)</PresentationFormat>
  <Paragraphs>103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DATABASE MANAGEMENT SYSTEM   PROJECT REVIEW</vt:lpstr>
      <vt:lpstr>TITLE OF THE PROJECT</vt:lpstr>
      <vt:lpstr>PROBLEM IDENTIFIED </vt:lpstr>
      <vt:lpstr>OBJECTIVE</vt:lpstr>
      <vt:lpstr>PROPOSED ARCHITECTURE</vt:lpstr>
      <vt:lpstr>MODULE LIST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MODULE IMPLEMENTED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Sevenhillsvasa S</dc:creator>
  <cp:lastModifiedBy>Sevenhillsvasa S</cp:lastModifiedBy>
  <cp:revision>10</cp:revision>
  <dcterms:modified xsi:type="dcterms:W3CDTF">2025-06-02T13:06:20Z</dcterms:modified>
</cp:coreProperties>
</file>