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797675" cy="9926625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jfN0exNO4P86c+bzLLDNEtvJA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2" name="Google Shape;102;p2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9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2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3" name="Google Shape;43;p22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3" name="Google Shape;53;p23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3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8" name="Google Shape;68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6" name="Google Shape;76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6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7" name="Google Shape;87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7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5" name="Google Shape;15;p1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8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62000" y="97155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2303811724321100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 </a:t>
            </a:r>
            <a:r>
              <a:rPr b="1"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SEVENHILLSVASA</a:t>
            </a:r>
            <a:r>
              <a:rPr b="1" i="0" lang="en-IN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 III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 03-12-2024</a:t>
            </a:r>
            <a:endParaRPr/>
          </a:p>
        </p:txBody>
      </p:sp>
      <p:sp>
        <p:nvSpPr>
          <p:cNvPr id="112" name="Google Shape;112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Module 3: Transaction Management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Transaction Management module tracks the borrowing, returning, and renewing of books.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Key Functions: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checkout Book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return Book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renew Book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Module 4: Reservation System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Reservation System lets members reserve books that are currently unavailable.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Key Function: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reserve Book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1" name="Google Shape;191;p12"/>
          <p:cNvSpPr/>
          <p:nvPr/>
        </p:nvSpPr>
        <p:spPr>
          <a:xfrm>
            <a:off x="685800" y="1047750"/>
            <a:ext cx="3429000" cy="3581400"/>
          </a:xfrm>
          <a:prstGeom prst="rect">
            <a:avLst/>
          </a:prstGeom>
          <a:noFill/>
          <a:ln cap="flat" cmpd="sng" w="19050">
            <a:solidFill>
              <a:srgbClr val="303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4981073" y="1047750"/>
            <a:ext cx="3677653" cy="3581400"/>
          </a:xfrm>
          <a:prstGeom prst="rect">
            <a:avLst/>
          </a:prstGeom>
          <a:noFill/>
          <a:ln cap="flat" cmpd="sng" w="19050">
            <a:solidFill>
              <a:srgbClr val="303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void createLibrarianDashboard() {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Panel librarianPanel = new Panel()librarianPanel.setLayout(new GridLayout(6, 1, 10, 10));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Label lblTitle = new Label("Librarian Dashboard", Label.CENTER);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lblTitle.setFont(new Font("Arial", Font.BOLD, 16));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Button userMgmtBtn = new Button("User Management");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Button bookMgmtBtn = new Button("Book Management");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Button borrowMgmtBtn = new Button("Borrow/Return Books");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Button searchBtn = new Button("Search Books");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888300" y="1129664"/>
            <a:ext cx="32265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void searchBookLibrarian() {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String query = JOptionPane.showInputDialog("Enter book name to search:");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if (query != null &amp;&amp; !query.isEmpty()) {        boolean found = false;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    query = query.trim().toLowerCase();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for (String book : books) {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if (book.toLowerCase().contains(query)){                found = true; break;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if (found) {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showMessage("Book found: " + query);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}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685800" y="1047750"/>
            <a:ext cx="3429000" cy="3505200"/>
          </a:xfrm>
          <a:prstGeom prst="rect">
            <a:avLst/>
          </a:prstGeom>
          <a:noFill/>
          <a:ln cap="flat" cmpd="sng" w="19050">
            <a:solidFill>
              <a:srgbClr val="303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5155532" y="1044742"/>
            <a:ext cx="3429000" cy="3505200"/>
          </a:xfrm>
          <a:prstGeom prst="rect">
            <a:avLst/>
          </a:prstGeom>
          <a:noFill/>
          <a:ln cap="flat" cmpd="sng" w="19050">
            <a:solidFill>
              <a:srgbClr val="303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05855" y="1084203"/>
            <a:ext cx="31041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voidcreateBookManagementPage() {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Panel bookMgmtPanel = new Panel();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bookMgmtPanel.setLayout(new FlowLayout());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Label lblTitle = new Label("Book Management", Label.CENTER);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lblTitle.setFont(new Font("Arial", Font.BOLD, 16));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Label lblBook = new Label("Book Name:");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TextField txtBook = new TextField(20);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Button addBtn = new Button("Add Book");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Button deleteBtn = new Button("Delete Book");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b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5143500" y="1081195"/>
            <a:ext cx="3647574" cy="3144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void renewBook() {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showMessage("Book Renewed.");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}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private void reserveBook() {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String bookName = JOptionPane.showInputDialog("Enter book name to reserve:");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if (bookName != null &amp;&amp; !bookName.isEmpty()) {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reservedBooks.add(bookName);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showMessage("Book Reserved: " + bookName);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}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}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private void showMessage(String message) {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JOptionPane.showMessageDialog(this, </a:t>
            </a:r>
            <a:b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814137" y="1504950"/>
            <a:ext cx="3733800" cy="289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4876800" y="1496929"/>
            <a:ext cx="3733800" cy="29036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648744" y="1123950"/>
            <a:ext cx="3657600" cy="31859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7658" y="1123950"/>
            <a:ext cx="3706020" cy="318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Library Management System simplifies library operations by automating book management, user registration, and transactions.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Future enhancement like cloud integration will improve system efficiency.</a:t>
            </a:r>
            <a:endParaRPr/>
          </a:p>
          <a:p>
            <a:pPr indent="-148844" lvl="0" marL="274320" rtl="0" algn="just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t/>
            </a:r>
            <a:endParaRPr b="0" sz="3600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/>
          </a:p>
        </p:txBody>
      </p:sp>
      <p:sp>
        <p:nvSpPr>
          <p:cNvPr id="234" name="Google Shape;234;p1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457200" y="100203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LIBRARY MANAGEMENT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Current Challenge: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Managing library operations like book borrowing, returning, and user management manually is time-consuming.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Impact: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Inefficiency in tracking books.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Difficult to monitor borrowed or reserved books.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Lack of a structured user and book management system.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To design a Library Management System that ensures: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Efficient book and user management.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Quick borrowing, returning, and reservation of books.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 user-friendly interface for librarians and users.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1828800" y="765635"/>
            <a:ext cx="5099304" cy="4057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GUI Programming (AWT)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Event Handling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Collections (HashMap, ArrayList)</a:t>
            </a:r>
            <a:endParaRPr/>
          </a:p>
          <a:p>
            <a:pPr indent="0" lvl="0" marL="27432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Module 1: Book Management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Module 2: User Management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Module 3: Transaction Management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Module 4: Reservation System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Module 1: Book Management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Book Management module helps librarians manage the library's collection.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Key Functions: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add Book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remove Book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search Books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Module 2: User Management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User Management module allows the librarian to register new users and manage their roles.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Key Functions: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register User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cancel Membership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