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</p:sldMasterIdLst>
  <p:notesMasterIdLst>
    <p:notesMasterId r:id="rId14"/>
  </p:notesMasterIdLst>
  <p:sldIdLst>
    <p:sldId id="256" r:id="rId2"/>
    <p:sldId id="257" r:id="rId3"/>
    <p:sldId id="261" r:id="rId4"/>
    <p:sldId id="262" r:id="rId5"/>
    <p:sldId id="259" r:id="rId6"/>
    <p:sldId id="258" r:id="rId7"/>
    <p:sldId id="263" r:id="rId8"/>
    <p:sldId id="264" r:id="rId9"/>
    <p:sldId id="265" r:id="rId10"/>
    <p:sldId id="266" r:id="rId11"/>
    <p:sldId id="260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7DBFA9-7DC2-49B2-B6EE-02FF9023888C}" v="653" dt="2023-12-04T21:55:55.5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Campos" userId="cd7809718547900a" providerId="LiveId" clId="{4D7DBFA9-7DC2-49B2-B6EE-02FF9023888C}"/>
    <pc:docChg chg="custSel addSld modSld sldOrd">
      <pc:chgData name="João Campos" userId="cd7809718547900a" providerId="LiveId" clId="{4D7DBFA9-7DC2-49B2-B6EE-02FF9023888C}" dt="2023-12-04T21:55:55.530" v="731"/>
      <pc:docMkLst>
        <pc:docMk/>
      </pc:docMkLst>
      <pc:sldChg chg="addSp delSp modSp mod ord">
        <pc:chgData name="João Campos" userId="cd7809718547900a" providerId="LiveId" clId="{4D7DBFA9-7DC2-49B2-B6EE-02FF9023888C}" dt="2023-12-04T21:46:46.373" v="231" actId="1076"/>
        <pc:sldMkLst>
          <pc:docMk/>
          <pc:sldMk cId="0" sldId="258"/>
        </pc:sldMkLst>
        <pc:spChg chg="add mod">
          <ac:chgData name="João Campos" userId="cd7809718547900a" providerId="LiveId" clId="{4D7DBFA9-7DC2-49B2-B6EE-02FF9023888C}" dt="2023-12-04T21:46:46.373" v="231" actId="1076"/>
          <ac:spMkLst>
            <pc:docMk/>
            <pc:sldMk cId="0" sldId="258"/>
            <ac:spMk id="10" creationId="{A8815D22-9677-2312-3523-BB89B0E4C843}"/>
          </ac:spMkLst>
        </pc:spChg>
        <pc:spChg chg="add mod">
          <ac:chgData name="João Campos" userId="cd7809718547900a" providerId="LiveId" clId="{4D7DBFA9-7DC2-49B2-B6EE-02FF9023888C}" dt="2023-12-04T21:46:34.590" v="214" actId="1076"/>
          <ac:spMkLst>
            <pc:docMk/>
            <pc:sldMk cId="0" sldId="258"/>
            <ac:spMk id="11" creationId="{68774765-2920-25CB-53E3-8FD1F31310CE}"/>
          </ac:spMkLst>
        </pc:spChg>
        <pc:picChg chg="add del mod">
          <ac:chgData name="João Campos" userId="cd7809718547900a" providerId="LiveId" clId="{4D7DBFA9-7DC2-49B2-B6EE-02FF9023888C}" dt="2023-12-04T21:31:19.531" v="45" actId="478"/>
          <ac:picMkLst>
            <pc:docMk/>
            <pc:sldMk cId="0" sldId="258"/>
            <ac:picMk id="3" creationId="{DA237163-4977-7737-3DB3-B23A2A75EA87}"/>
          </ac:picMkLst>
        </pc:picChg>
        <pc:picChg chg="add del mod">
          <ac:chgData name="João Campos" userId="cd7809718547900a" providerId="LiveId" clId="{4D7DBFA9-7DC2-49B2-B6EE-02FF9023888C}" dt="2023-12-04T21:35:49.638" v="68" actId="478"/>
          <ac:picMkLst>
            <pc:docMk/>
            <pc:sldMk cId="0" sldId="258"/>
            <ac:picMk id="5" creationId="{57DE0555-29B9-394B-6D3F-CA801B2974F0}"/>
          </ac:picMkLst>
        </pc:picChg>
        <pc:picChg chg="add mod">
          <ac:chgData name="João Campos" userId="cd7809718547900a" providerId="LiveId" clId="{4D7DBFA9-7DC2-49B2-B6EE-02FF9023888C}" dt="2023-12-04T21:37:23.498" v="77" actId="1076"/>
          <ac:picMkLst>
            <pc:docMk/>
            <pc:sldMk cId="0" sldId="258"/>
            <ac:picMk id="7" creationId="{F8E4E947-BCA6-E798-8342-245E44A47884}"/>
          </ac:picMkLst>
        </pc:picChg>
        <pc:picChg chg="add mod">
          <ac:chgData name="João Campos" userId="cd7809718547900a" providerId="LiveId" clId="{4D7DBFA9-7DC2-49B2-B6EE-02FF9023888C}" dt="2023-12-04T21:37:20.862" v="76" actId="1076"/>
          <ac:picMkLst>
            <pc:docMk/>
            <pc:sldMk cId="0" sldId="258"/>
            <ac:picMk id="9" creationId="{1DC10DE1-6D24-D0EE-9197-CAF79DF4905B}"/>
          </ac:picMkLst>
        </pc:picChg>
      </pc:sldChg>
      <pc:sldChg chg="addSp delSp modSp mod">
        <pc:chgData name="João Campos" userId="cd7809718547900a" providerId="LiveId" clId="{4D7DBFA9-7DC2-49B2-B6EE-02FF9023888C}" dt="2023-12-04T21:45:10.915" v="163" actId="1076"/>
        <pc:sldMkLst>
          <pc:docMk/>
          <pc:sldMk cId="0" sldId="259"/>
        </pc:sldMkLst>
        <pc:spChg chg="add del mod">
          <ac:chgData name="João Campos" userId="cd7809718547900a" providerId="LiveId" clId="{4D7DBFA9-7DC2-49B2-B6EE-02FF9023888C}" dt="2023-12-04T21:34:30.359" v="57"/>
          <ac:spMkLst>
            <pc:docMk/>
            <pc:sldMk cId="0" sldId="259"/>
            <ac:spMk id="4" creationId="{7C3BCFA3-C244-70BD-47D4-0EA1632A7F2C}"/>
          </ac:spMkLst>
        </pc:spChg>
        <pc:spChg chg="add mod">
          <ac:chgData name="João Campos" userId="cd7809718547900a" providerId="LiveId" clId="{4D7DBFA9-7DC2-49B2-B6EE-02FF9023888C}" dt="2023-12-04T21:44:08.348" v="145" actId="1076"/>
          <ac:spMkLst>
            <pc:docMk/>
            <pc:sldMk cId="0" sldId="259"/>
            <ac:spMk id="11" creationId="{0242C234-BCDA-D409-DFD0-289788FF2275}"/>
          </ac:spMkLst>
        </pc:spChg>
        <pc:spChg chg="add mod">
          <ac:chgData name="João Campos" userId="cd7809718547900a" providerId="LiveId" clId="{4D7DBFA9-7DC2-49B2-B6EE-02FF9023888C}" dt="2023-12-04T21:45:10.915" v="163" actId="1076"/>
          <ac:spMkLst>
            <pc:docMk/>
            <pc:sldMk cId="0" sldId="259"/>
            <ac:spMk id="12" creationId="{9CB283C0-0226-85B9-479F-830CF39EB36F}"/>
          </ac:spMkLst>
        </pc:spChg>
        <pc:picChg chg="add del mod">
          <ac:chgData name="João Campos" userId="cd7809718547900a" providerId="LiveId" clId="{4D7DBFA9-7DC2-49B2-B6EE-02FF9023888C}" dt="2023-12-04T21:34:32.140" v="58" actId="478"/>
          <ac:picMkLst>
            <pc:docMk/>
            <pc:sldMk cId="0" sldId="259"/>
            <ac:picMk id="3" creationId="{BF784E0C-7F48-CD72-38ED-3D44C4554B4C}"/>
          </ac:picMkLst>
        </pc:picChg>
        <pc:picChg chg="add mod">
          <ac:chgData name="João Campos" userId="cd7809718547900a" providerId="LiveId" clId="{4D7DBFA9-7DC2-49B2-B6EE-02FF9023888C}" dt="2023-12-04T21:34:59.887" v="64" actId="1076"/>
          <ac:picMkLst>
            <pc:docMk/>
            <pc:sldMk cId="0" sldId="259"/>
            <ac:picMk id="6" creationId="{A7D5B544-A840-7BDF-7576-BB50D874AB3A}"/>
          </ac:picMkLst>
        </pc:picChg>
        <pc:picChg chg="add mod">
          <ac:chgData name="João Campos" userId="cd7809718547900a" providerId="LiveId" clId="{4D7DBFA9-7DC2-49B2-B6EE-02FF9023888C}" dt="2023-12-04T21:35:44.492" v="67" actId="1076"/>
          <ac:picMkLst>
            <pc:docMk/>
            <pc:sldMk cId="0" sldId="259"/>
            <ac:picMk id="8" creationId="{469E266D-D36F-738D-6ADD-1F24F2A1648A}"/>
          </ac:picMkLst>
        </pc:picChg>
        <pc:picChg chg="add del">
          <ac:chgData name="João Campos" userId="cd7809718547900a" providerId="LiveId" clId="{4D7DBFA9-7DC2-49B2-B6EE-02FF9023888C}" dt="2023-12-04T21:37:40.332" v="79" actId="478"/>
          <ac:picMkLst>
            <pc:docMk/>
            <pc:sldMk cId="0" sldId="259"/>
            <ac:picMk id="10" creationId="{50C3C7DC-7B4D-A746-922E-65D40346D7E9}"/>
          </ac:picMkLst>
        </pc:picChg>
      </pc:sldChg>
      <pc:sldChg chg="addSp modSp mod">
        <pc:chgData name="João Campos" userId="cd7809718547900a" providerId="LiveId" clId="{4D7DBFA9-7DC2-49B2-B6EE-02FF9023888C}" dt="2023-12-04T21:52:40.778" v="636" actId="1076"/>
        <pc:sldMkLst>
          <pc:docMk/>
          <pc:sldMk cId="0" sldId="260"/>
        </pc:sldMkLst>
        <pc:spChg chg="add mod">
          <ac:chgData name="João Campos" userId="cd7809718547900a" providerId="LiveId" clId="{4D7DBFA9-7DC2-49B2-B6EE-02FF9023888C}" dt="2023-12-04T21:52:40.778" v="636" actId="1076"/>
          <ac:spMkLst>
            <pc:docMk/>
            <pc:sldMk cId="0" sldId="260"/>
            <ac:spMk id="2" creationId="{131D3DA4-6BF9-D0A3-4FFD-03F571DBBB1A}"/>
          </ac:spMkLst>
        </pc:spChg>
        <pc:spChg chg="mod">
          <ac:chgData name="João Campos" userId="cd7809718547900a" providerId="LiveId" clId="{4D7DBFA9-7DC2-49B2-B6EE-02FF9023888C}" dt="2023-12-04T21:51:05.934" v="427" actId="1076"/>
          <ac:spMkLst>
            <pc:docMk/>
            <pc:sldMk cId="0" sldId="260"/>
            <ac:spMk id="151" creationId="{00000000-0000-0000-0000-000000000000}"/>
          </ac:spMkLst>
        </pc:spChg>
      </pc:sldChg>
      <pc:sldChg chg="modSp add mod">
        <pc:chgData name="João Campos" userId="cd7809718547900a" providerId="LiveId" clId="{4D7DBFA9-7DC2-49B2-B6EE-02FF9023888C}" dt="2023-12-02T18:09:03.300" v="40" actId="255"/>
        <pc:sldMkLst>
          <pc:docMk/>
          <pc:sldMk cId="3460551832" sldId="262"/>
        </pc:sldMkLst>
        <pc:spChg chg="mod">
          <ac:chgData name="João Campos" userId="cd7809718547900a" providerId="LiveId" clId="{4D7DBFA9-7DC2-49B2-B6EE-02FF9023888C}" dt="2023-12-02T18:08:10.519" v="34" actId="20577"/>
          <ac:spMkLst>
            <pc:docMk/>
            <pc:sldMk cId="3460551832" sldId="262"/>
            <ac:spMk id="2" creationId="{693F61DE-EBD5-B6FB-351A-670D9791FFC4}"/>
          </ac:spMkLst>
        </pc:spChg>
        <pc:spChg chg="mod">
          <ac:chgData name="João Campos" userId="cd7809718547900a" providerId="LiveId" clId="{4D7DBFA9-7DC2-49B2-B6EE-02FF9023888C}" dt="2023-12-02T18:09:03.300" v="40" actId="255"/>
          <ac:spMkLst>
            <pc:docMk/>
            <pc:sldMk cId="3460551832" sldId="262"/>
            <ac:spMk id="3" creationId="{2ACD910D-F81F-4209-6D53-3CD151447F2E}"/>
          </ac:spMkLst>
        </pc:spChg>
      </pc:sldChg>
      <pc:sldChg chg="addSp delSp modSp add mod">
        <pc:chgData name="João Campos" userId="cd7809718547900a" providerId="LiveId" clId="{4D7DBFA9-7DC2-49B2-B6EE-02FF9023888C}" dt="2023-12-04T21:47:54.978" v="274" actId="313"/>
        <pc:sldMkLst>
          <pc:docMk/>
          <pc:sldMk cId="250301519" sldId="263"/>
        </pc:sldMkLst>
        <pc:spChg chg="add mod">
          <ac:chgData name="João Campos" userId="cd7809718547900a" providerId="LiveId" clId="{4D7DBFA9-7DC2-49B2-B6EE-02FF9023888C}" dt="2023-12-04T21:47:22.268" v="253" actId="1076"/>
          <ac:spMkLst>
            <pc:docMk/>
            <pc:sldMk cId="250301519" sldId="263"/>
            <ac:spMk id="6" creationId="{CAAFEF4E-2EE0-69EB-B555-BB3A7A4939B3}"/>
          </ac:spMkLst>
        </pc:spChg>
        <pc:spChg chg="add mod">
          <ac:chgData name="João Campos" userId="cd7809718547900a" providerId="LiveId" clId="{4D7DBFA9-7DC2-49B2-B6EE-02FF9023888C}" dt="2023-12-04T21:47:54.978" v="274" actId="313"/>
          <ac:spMkLst>
            <pc:docMk/>
            <pc:sldMk cId="250301519" sldId="263"/>
            <ac:spMk id="8" creationId="{B7265F88-5B2E-8377-7A68-4FBCA5146B6A}"/>
          </ac:spMkLst>
        </pc:spChg>
        <pc:picChg chg="add mod">
          <ac:chgData name="João Campos" userId="cd7809718547900a" providerId="LiveId" clId="{4D7DBFA9-7DC2-49B2-B6EE-02FF9023888C}" dt="2023-12-04T21:38:25.942" v="85" actId="1076"/>
          <ac:picMkLst>
            <pc:docMk/>
            <pc:sldMk cId="250301519" sldId="263"/>
            <ac:picMk id="3" creationId="{69AFFC75-1DB1-D19B-BD59-914537B5D48C}"/>
          </ac:picMkLst>
        </pc:picChg>
        <pc:picChg chg="add mod">
          <ac:chgData name="João Campos" userId="cd7809718547900a" providerId="LiveId" clId="{4D7DBFA9-7DC2-49B2-B6EE-02FF9023888C}" dt="2023-12-04T21:38:53.606" v="88" actId="1076"/>
          <ac:picMkLst>
            <pc:docMk/>
            <pc:sldMk cId="250301519" sldId="263"/>
            <ac:picMk id="5" creationId="{37445B75-2ED0-6F98-D50B-2FA9C4569B50}"/>
          </ac:picMkLst>
        </pc:picChg>
        <pc:picChg chg="del">
          <ac:chgData name="João Campos" userId="cd7809718547900a" providerId="LiveId" clId="{4D7DBFA9-7DC2-49B2-B6EE-02FF9023888C}" dt="2023-12-04T21:37:55.157" v="81" actId="478"/>
          <ac:picMkLst>
            <pc:docMk/>
            <pc:sldMk cId="250301519" sldId="263"/>
            <ac:picMk id="7" creationId="{F8E4E947-BCA6-E798-8342-245E44A47884}"/>
          </ac:picMkLst>
        </pc:picChg>
        <pc:picChg chg="del">
          <ac:chgData name="João Campos" userId="cd7809718547900a" providerId="LiveId" clId="{4D7DBFA9-7DC2-49B2-B6EE-02FF9023888C}" dt="2023-12-04T21:37:57.731" v="82" actId="478"/>
          <ac:picMkLst>
            <pc:docMk/>
            <pc:sldMk cId="250301519" sldId="263"/>
            <ac:picMk id="9" creationId="{1DC10DE1-6D24-D0EE-9197-CAF79DF4905B}"/>
          </ac:picMkLst>
        </pc:picChg>
      </pc:sldChg>
      <pc:sldChg chg="addSp delSp modSp add mod">
        <pc:chgData name="João Campos" userId="cd7809718547900a" providerId="LiveId" clId="{4D7DBFA9-7DC2-49B2-B6EE-02FF9023888C}" dt="2023-12-04T21:49:15.080" v="339" actId="1076"/>
        <pc:sldMkLst>
          <pc:docMk/>
          <pc:sldMk cId="2305958802" sldId="264"/>
        </pc:sldMkLst>
        <pc:spChg chg="add mod">
          <ac:chgData name="João Campos" userId="cd7809718547900a" providerId="LiveId" clId="{4D7DBFA9-7DC2-49B2-B6EE-02FF9023888C}" dt="2023-12-04T21:48:39.174" v="299" actId="1076"/>
          <ac:spMkLst>
            <pc:docMk/>
            <pc:sldMk cId="2305958802" sldId="264"/>
            <ac:spMk id="8" creationId="{4E2A84B4-D3B7-E4DC-0B52-54B983C1C678}"/>
          </ac:spMkLst>
        </pc:spChg>
        <pc:spChg chg="add mod">
          <ac:chgData name="João Campos" userId="cd7809718547900a" providerId="LiveId" clId="{4D7DBFA9-7DC2-49B2-B6EE-02FF9023888C}" dt="2023-12-04T21:49:15.080" v="339" actId="1076"/>
          <ac:spMkLst>
            <pc:docMk/>
            <pc:sldMk cId="2305958802" sldId="264"/>
            <ac:spMk id="9" creationId="{B2C5554A-5DBE-4C9A-032D-F7864C276774}"/>
          </ac:spMkLst>
        </pc:spChg>
        <pc:picChg chg="del">
          <ac:chgData name="João Campos" userId="cd7809718547900a" providerId="LiveId" clId="{4D7DBFA9-7DC2-49B2-B6EE-02FF9023888C}" dt="2023-12-04T21:39:02.174" v="90" actId="478"/>
          <ac:picMkLst>
            <pc:docMk/>
            <pc:sldMk cId="2305958802" sldId="264"/>
            <ac:picMk id="3" creationId="{69AFFC75-1DB1-D19B-BD59-914537B5D48C}"/>
          </ac:picMkLst>
        </pc:picChg>
        <pc:picChg chg="add mod">
          <ac:chgData name="João Campos" userId="cd7809718547900a" providerId="LiveId" clId="{4D7DBFA9-7DC2-49B2-B6EE-02FF9023888C}" dt="2023-12-04T21:39:28.604" v="94" actId="1076"/>
          <ac:picMkLst>
            <pc:docMk/>
            <pc:sldMk cId="2305958802" sldId="264"/>
            <ac:picMk id="4" creationId="{F96B432E-ED0B-4F0F-BD65-8B4808A45E77}"/>
          </ac:picMkLst>
        </pc:picChg>
        <pc:picChg chg="del">
          <ac:chgData name="João Campos" userId="cd7809718547900a" providerId="LiveId" clId="{4D7DBFA9-7DC2-49B2-B6EE-02FF9023888C}" dt="2023-12-04T21:39:03.443" v="91" actId="478"/>
          <ac:picMkLst>
            <pc:docMk/>
            <pc:sldMk cId="2305958802" sldId="264"/>
            <ac:picMk id="5" creationId="{37445B75-2ED0-6F98-D50B-2FA9C4569B50}"/>
          </ac:picMkLst>
        </pc:picChg>
        <pc:picChg chg="add mod">
          <ac:chgData name="João Campos" userId="cd7809718547900a" providerId="LiveId" clId="{4D7DBFA9-7DC2-49B2-B6EE-02FF9023888C}" dt="2023-12-04T21:40:11.165" v="97" actId="1076"/>
          <ac:picMkLst>
            <pc:docMk/>
            <pc:sldMk cId="2305958802" sldId="264"/>
            <ac:picMk id="7" creationId="{2FAF1EAC-013B-1402-279E-D0246296F712}"/>
          </ac:picMkLst>
        </pc:picChg>
      </pc:sldChg>
      <pc:sldChg chg="addSp delSp modSp add mod">
        <pc:chgData name="João Campos" userId="cd7809718547900a" providerId="LiveId" clId="{4D7DBFA9-7DC2-49B2-B6EE-02FF9023888C}" dt="2023-12-04T21:49:55.402" v="398" actId="1076"/>
        <pc:sldMkLst>
          <pc:docMk/>
          <pc:sldMk cId="2374405374" sldId="265"/>
        </pc:sldMkLst>
        <pc:spChg chg="add mod">
          <ac:chgData name="João Campos" userId="cd7809718547900a" providerId="LiveId" clId="{4D7DBFA9-7DC2-49B2-B6EE-02FF9023888C}" dt="2023-12-04T21:49:36.295" v="368" actId="20577"/>
          <ac:spMkLst>
            <pc:docMk/>
            <pc:sldMk cId="2374405374" sldId="265"/>
            <ac:spMk id="8" creationId="{E29229EE-B241-5440-BB44-D1080CBF8154}"/>
          </ac:spMkLst>
        </pc:spChg>
        <pc:spChg chg="add mod">
          <ac:chgData name="João Campos" userId="cd7809718547900a" providerId="LiveId" clId="{4D7DBFA9-7DC2-49B2-B6EE-02FF9023888C}" dt="2023-12-04T21:49:55.402" v="398" actId="1076"/>
          <ac:spMkLst>
            <pc:docMk/>
            <pc:sldMk cId="2374405374" sldId="265"/>
            <ac:spMk id="9" creationId="{6744D974-37E2-2AFE-BB69-60FAF7BFABF6}"/>
          </ac:spMkLst>
        </pc:spChg>
        <pc:picChg chg="add mod">
          <ac:chgData name="João Campos" userId="cd7809718547900a" providerId="LiveId" clId="{4D7DBFA9-7DC2-49B2-B6EE-02FF9023888C}" dt="2023-12-04T21:40:58.060" v="103" actId="1076"/>
          <ac:picMkLst>
            <pc:docMk/>
            <pc:sldMk cId="2374405374" sldId="265"/>
            <ac:picMk id="3" creationId="{7B6C6483-537C-DA48-3E3C-A4FEAFBECE35}"/>
          </ac:picMkLst>
        </pc:picChg>
        <pc:picChg chg="del">
          <ac:chgData name="João Campos" userId="cd7809718547900a" providerId="LiveId" clId="{4D7DBFA9-7DC2-49B2-B6EE-02FF9023888C}" dt="2023-12-04T21:40:48.064" v="99" actId="478"/>
          <ac:picMkLst>
            <pc:docMk/>
            <pc:sldMk cId="2374405374" sldId="265"/>
            <ac:picMk id="4" creationId="{F96B432E-ED0B-4F0F-BD65-8B4808A45E77}"/>
          </ac:picMkLst>
        </pc:picChg>
        <pc:picChg chg="add mod">
          <ac:chgData name="João Campos" userId="cd7809718547900a" providerId="LiveId" clId="{4D7DBFA9-7DC2-49B2-B6EE-02FF9023888C}" dt="2023-12-04T21:43:16.732" v="117" actId="1076"/>
          <ac:picMkLst>
            <pc:docMk/>
            <pc:sldMk cId="2374405374" sldId="265"/>
            <ac:picMk id="6" creationId="{D33C0E06-87AC-3043-828D-9CE21EF60B23}"/>
          </ac:picMkLst>
        </pc:picChg>
        <pc:picChg chg="del mod">
          <ac:chgData name="João Campos" userId="cd7809718547900a" providerId="LiveId" clId="{4D7DBFA9-7DC2-49B2-B6EE-02FF9023888C}" dt="2023-12-04T21:42:03.944" v="106" actId="478"/>
          <ac:picMkLst>
            <pc:docMk/>
            <pc:sldMk cId="2374405374" sldId="265"/>
            <ac:picMk id="7" creationId="{2FAF1EAC-013B-1402-279E-D0246296F712}"/>
          </ac:picMkLst>
        </pc:picChg>
      </pc:sldChg>
      <pc:sldChg chg="addSp delSp modSp add mod">
        <pc:chgData name="João Campos" userId="cd7809718547900a" providerId="LiveId" clId="{4D7DBFA9-7DC2-49B2-B6EE-02FF9023888C}" dt="2023-12-04T21:55:55.530" v="731"/>
        <pc:sldMkLst>
          <pc:docMk/>
          <pc:sldMk cId="1250185144" sldId="266"/>
        </pc:sldMkLst>
        <pc:spChg chg="add mod">
          <ac:chgData name="João Campos" userId="cd7809718547900a" providerId="LiveId" clId="{4D7DBFA9-7DC2-49B2-B6EE-02FF9023888C}" dt="2023-12-04T21:54:37.661" v="641" actId="1076"/>
          <ac:spMkLst>
            <pc:docMk/>
            <pc:sldMk cId="1250185144" sldId="266"/>
            <ac:spMk id="5" creationId="{F7F7961D-6A57-D6B3-0F1E-CA3DD9D73032}"/>
          </ac:spMkLst>
        </pc:spChg>
        <pc:spChg chg="add del mod">
          <ac:chgData name="João Campos" userId="cd7809718547900a" providerId="LiveId" clId="{4D7DBFA9-7DC2-49B2-B6EE-02FF9023888C}" dt="2023-12-04T21:55:55.530" v="731"/>
          <ac:spMkLst>
            <pc:docMk/>
            <pc:sldMk cId="1250185144" sldId="266"/>
            <ac:spMk id="9" creationId="{A7D736C5-E23E-DF0E-A579-608F98C5EADE}"/>
          </ac:spMkLst>
        </pc:spChg>
        <pc:spChg chg="add mod">
          <ac:chgData name="João Campos" userId="cd7809718547900a" providerId="LiveId" clId="{4D7DBFA9-7DC2-49B2-B6EE-02FF9023888C}" dt="2023-12-04T21:55:54.303" v="729" actId="1076"/>
          <ac:spMkLst>
            <pc:docMk/>
            <pc:sldMk cId="1250185144" sldId="266"/>
            <ac:spMk id="10" creationId="{99AC70BC-DF8D-8C88-CE04-7C9F27C6BB35}"/>
          </ac:spMkLst>
        </pc:spChg>
        <pc:picChg chg="del">
          <ac:chgData name="João Campos" userId="cd7809718547900a" providerId="LiveId" clId="{4D7DBFA9-7DC2-49B2-B6EE-02FF9023888C}" dt="2023-12-04T21:42:35.447" v="111" actId="478"/>
          <ac:picMkLst>
            <pc:docMk/>
            <pc:sldMk cId="1250185144" sldId="266"/>
            <ac:picMk id="3" creationId="{7B6C6483-537C-DA48-3E3C-A4FEAFBECE35}"/>
          </ac:picMkLst>
        </pc:picChg>
        <pc:picChg chg="add mod">
          <ac:chgData name="João Campos" userId="cd7809718547900a" providerId="LiveId" clId="{4D7DBFA9-7DC2-49B2-B6EE-02FF9023888C}" dt="2023-12-04T21:54:32.981" v="640" actId="1076"/>
          <ac:picMkLst>
            <pc:docMk/>
            <pc:sldMk cId="1250185144" sldId="266"/>
            <ac:picMk id="4" creationId="{C10F27D7-58C7-7904-53B7-F8A2CA362347}"/>
          </ac:picMkLst>
        </pc:picChg>
        <pc:picChg chg="del">
          <ac:chgData name="João Campos" userId="cd7809718547900a" providerId="LiveId" clId="{4D7DBFA9-7DC2-49B2-B6EE-02FF9023888C}" dt="2023-12-04T21:42:36.960" v="112" actId="478"/>
          <ac:picMkLst>
            <pc:docMk/>
            <pc:sldMk cId="1250185144" sldId="266"/>
            <ac:picMk id="6" creationId="{D33C0E06-87AC-3043-828D-9CE21EF60B23}"/>
          </ac:picMkLst>
        </pc:picChg>
        <pc:picChg chg="add mod">
          <ac:chgData name="João Campos" userId="cd7809718547900a" providerId="LiveId" clId="{4D7DBFA9-7DC2-49B2-B6EE-02FF9023888C}" dt="2023-12-04T21:54:52.447" v="645" actId="1076"/>
          <ac:picMkLst>
            <pc:docMk/>
            <pc:sldMk cId="1250185144" sldId="266"/>
            <ac:picMk id="8" creationId="{9330E000-FB0F-4053-CA39-9302E01D0029}"/>
          </ac:picMkLst>
        </pc:picChg>
      </pc:sldChg>
      <pc:sldChg chg="add">
        <pc:chgData name="João Campos" userId="cd7809718547900a" providerId="LiveId" clId="{4D7DBFA9-7DC2-49B2-B6EE-02FF9023888C}" dt="2023-12-04T21:50:52.919" v="419" actId="2890"/>
        <pc:sldMkLst>
          <pc:docMk/>
          <pc:sldMk cId="1293991864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e52f8268bd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1e52f8268bd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e7d499bb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29e7d499bb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0237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e52f8268bd_2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1e52f8268bd_2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e52f8268bd_2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1e52f8268bd_2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8936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52f8268bd_9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1e52f8268bd_9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52f8268bd_9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1e52f8268bd_9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378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52f8268bd_9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1e52f8268bd_9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1815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e7d499bb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29e7d499bb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e7d499bb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29e7d499bb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e7d499bb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29e7d499bb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9362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e7d499bb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29e7d499bb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0314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e7d499bb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29e7d499bb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9520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 descr="Logotip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 r="-1926" b="17830"/>
          <a:stretch/>
        </p:blipFill>
        <p:spPr>
          <a:xfrm>
            <a:off x="524050" y="431751"/>
            <a:ext cx="2657199" cy="136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5" descr="Uma imagem contendo Ícone&#10;&#10;Descrição gerada automa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1885" y="4497296"/>
            <a:ext cx="806153" cy="22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1B89C01-93B3-4828-F4AB-09B9C371BD45}"/>
              </a:ext>
            </a:extLst>
          </p:cNvPr>
          <p:cNvSpPr txBox="1"/>
          <p:nvPr/>
        </p:nvSpPr>
        <p:spPr>
          <a:xfrm>
            <a:off x="631885" y="2217807"/>
            <a:ext cx="299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err="1">
                <a:solidFill>
                  <a:schemeClr val="bg1"/>
                </a:solidFill>
                <a:latin typeface="Gulim" panose="020B0503020000020004" pitchFamily="34" charset="-127"/>
                <a:ea typeface="Gulim" panose="020B0503020000020004" pitchFamily="34" charset="-127"/>
              </a:rPr>
              <a:t>SevenStock</a:t>
            </a:r>
            <a:endParaRPr lang="pt-BR" sz="4000">
              <a:solidFill>
                <a:schemeClr val="bg1"/>
              </a:solidFill>
              <a:latin typeface="Gulim" panose="020B0503020000020004" pitchFamily="34" charset="-127"/>
              <a:ea typeface="Gulim" panose="020B0503020000020004" pitchFamily="34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7" descr="Uma imagem contendo Ícone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38860" y="367296"/>
            <a:ext cx="806153" cy="22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10F27D7-58C7-7904-53B7-F8A2CA3623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264" y="2033522"/>
            <a:ext cx="2748091" cy="135268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7F7961D-6A57-D6B3-0F1E-CA3DD9D73032}"/>
              </a:ext>
            </a:extLst>
          </p:cNvPr>
          <p:cNvSpPr txBox="1"/>
          <p:nvPr/>
        </p:nvSpPr>
        <p:spPr>
          <a:xfrm>
            <a:off x="1400665" y="1485901"/>
            <a:ext cx="17972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>
                <a:latin typeface="Aptos Black" panose="020B0004020202020204" pitchFamily="34" charset="0"/>
              </a:rPr>
              <a:t>Opção Professor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330E000-FB0F-4053-CA39-9302E01D00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0769" y="1485901"/>
            <a:ext cx="2748091" cy="261835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9AC70BC-DF8D-8C88-CE04-7C9F27C6BB35}"/>
              </a:ext>
            </a:extLst>
          </p:cNvPr>
          <p:cNvSpPr txBox="1"/>
          <p:nvPr/>
        </p:nvSpPr>
        <p:spPr>
          <a:xfrm>
            <a:off x="5892808" y="1092654"/>
            <a:ext cx="1544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>
                <a:latin typeface="Aptos Black" panose="020B0004020202020204" pitchFamily="34" charset="0"/>
              </a:rPr>
              <a:t>Integração H2</a:t>
            </a:r>
          </a:p>
        </p:txBody>
      </p:sp>
    </p:spTree>
    <p:extLst>
      <p:ext uri="{BB962C8B-B14F-4D97-AF65-F5344CB8AC3E}">
        <p14:creationId xmlns:p14="http://schemas.microsoft.com/office/powerpoint/2010/main" val="1250185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/>
        </p:nvSpPr>
        <p:spPr>
          <a:xfrm>
            <a:off x="2878525" y="571097"/>
            <a:ext cx="3069300" cy="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Alunos</a:t>
            </a:r>
            <a:endParaRPr sz="18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2" name="Google Shape;152;p29" descr="Uma imagem contendo Ícone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1885" y="4497296"/>
            <a:ext cx="806153" cy="22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9" descr="Ícone&#10;&#10;Descrição gerada automa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8650" y="419930"/>
            <a:ext cx="716967" cy="71696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31D3DA4-6BF9-D0A3-4FFD-03F571DBBB1A}"/>
              </a:ext>
            </a:extLst>
          </p:cNvPr>
          <p:cNvSpPr txBox="1"/>
          <p:nvPr/>
        </p:nvSpPr>
        <p:spPr>
          <a:xfrm>
            <a:off x="790067" y="1657350"/>
            <a:ext cx="362310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>
                <a:solidFill>
                  <a:schemeClr val="bg1"/>
                </a:solidFill>
                <a:latin typeface="Aptos" panose="020B0004020202020204" pitchFamily="34" charset="0"/>
              </a:rPr>
              <a:t>Gabriel Pinheiro Passos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>
                <a:solidFill>
                  <a:schemeClr val="bg1"/>
                </a:solidFill>
                <a:latin typeface="Aptos" panose="020B0004020202020204" pitchFamily="34" charset="0"/>
              </a:rPr>
              <a:t>João Vitor Campos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>
                <a:solidFill>
                  <a:schemeClr val="bg1"/>
                </a:solidFill>
                <a:latin typeface="Aptos" panose="020B0004020202020204" pitchFamily="34" charset="0"/>
              </a:rPr>
              <a:t>Marcos Vinicius do Nascimento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>
                <a:solidFill>
                  <a:schemeClr val="bg1"/>
                </a:solidFill>
                <a:latin typeface="Aptos" panose="020B0004020202020204" pitchFamily="34" charset="0"/>
              </a:rPr>
              <a:t>Flavio Soares Meireles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>
                <a:solidFill>
                  <a:schemeClr val="bg1"/>
                </a:solidFill>
                <a:latin typeface="Aptos" panose="020B0004020202020204" pitchFamily="34" charset="0"/>
              </a:rPr>
              <a:t>Marcos Alexandrino Padrão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>
                <a:solidFill>
                  <a:schemeClr val="bg1"/>
                </a:solidFill>
                <a:latin typeface="Aptos" panose="020B0004020202020204" pitchFamily="34" charset="0"/>
              </a:rPr>
              <a:t>Leonardo Mota Cunha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>
                <a:solidFill>
                  <a:schemeClr val="bg1"/>
                </a:solidFill>
                <a:latin typeface="Aptos" panose="020B0004020202020204" pitchFamily="34" charset="0"/>
              </a:rPr>
              <a:t>Paulo Fontes de Lima Junior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/>
        </p:nvSpPr>
        <p:spPr>
          <a:xfrm>
            <a:off x="3135700" y="2288850"/>
            <a:ext cx="3069300" cy="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Obrigado!</a:t>
            </a:r>
            <a:endParaRPr sz="18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2" name="Google Shape;152;p29" descr="Uma imagem contendo Ícone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1885" y="4497296"/>
            <a:ext cx="806153" cy="22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9" descr="Ícone&#10;&#10;Descrição gerada automa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8650" y="419930"/>
            <a:ext cx="716967" cy="7169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3991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6" descr="Uma imagem contendo Ícone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1885" y="4497296"/>
            <a:ext cx="806153" cy="22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6" descr="Ícone&#10;&#10;Descrição gerada automa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8650" y="419930"/>
            <a:ext cx="716967" cy="71696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93F61DE-EBD5-B6FB-351A-670D9791FFC4}"/>
              </a:ext>
            </a:extLst>
          </p:cNvPr>
          <p:cNvSpPr txBox="1"/>
          <p:nvPr/>
        </p:nvSpPr>
        <p:spPr>
          <a:xfrm>
            <a:off x="1799771" y="547580"/>
            <a:ext cx="1510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O que é?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ACD910D-F81F-4209-6D53-3CD151447F2E}"/>
              </a:ext>
            </a:extLst>
          </p:cNvPr>
          <p:cNvSpPr txBox="1"/>
          <p:nvPr/>
        </p:nvSpPr>
        <p:spPr>
          <a:xfrm>
            <a:off x="628650" y="1939934"/>
            <a:ext cx="7361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err="1">
                <a:solidFill>
                  <a:schemeClr val="bg1"/>
                </a:solidFill>
                <a:latin typeface="Abadi" panose="020F0502020204030204" pitchFamily="34" charset="0"/>
                <a:ea typeface="Gulim" panose="020B0600000101010101" pitchFamily="34" charset="-127"/>
              </a:rPr>
              <a:t>SevenStock</a:t>
            </a:r>
            <a:r>
              <a:rPr lang="pt-BR" sz="1600">
                <a:solidFill>
                  <a:schemeClr val="bg1"/>
                </a:solidFill>
                <a:latin typeface="Abadi" panose="020F0502020204030204" pitchFamily="34" charset="0"/>
                <a:ea typeface="Gulim" panose="020B0600000101010101" pitchFamily="34" charset="-127"/>
              </a:rPr>
              <a:t> é um app com a finalidade de gerenciar o inventário de uma instituição de</a:t>
            </a:r>
          </a:p>
          <a:p>
            <a:r>
              <a:rPr lang="pt-BR" sz="1600">
                <a:solidFill>
                  <a:schemeClr val="bg1"/>
                </a:solidFill>
                <a:latin typeface="Abadi" panose="020F0502020204030204" pitchFamily="34" charset="0"/>
                <a:ea typeface="Gulim" panose="020B0600000101010101" pitchFamily="34" charset="-127"/>
              </a:rPr>
              <a:t>Ensino, com a principal função de controlar o empréstimo dos equipamentos.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6" descr="Uma imagem contendo Ícone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1885" y="4497296"/>
            <a:ext cx="806153" cy="22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6" descr="Ícone&#10;&#10;Descrição gerada automa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8650" y="419930"/>
            <a:ext cx="716967" cy="71696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93F61DE-EBD5-B6FB-351A-670D9791FFC4}"/>
              </a:ext>
            </a:extLst>
          </p:cNvPr>
          <p:cNvSpPr txBox="1"/>
          <p:nvPr/>
        </p:nvSpPr>
        <p:spPr>
          <a:xfrm>
            <a:off x="1799771" y="547580"/>
            <a:ext cx="3283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Qual sua justificativa?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ACD910D-F81F-4209-6D53-3CD151447F2E}"/>
              </a:ext>
            </a:extLst>
          </p:cNvPr>
          <p:cNvSpPr txBox="1"/>
          <p:nvPr/>
        </p:nvSpPr>
        <p:spPr>
          <a:xfrm>
            <a:off x="628650" y="1939934"/>
            <a:ext cx="81067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0" i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No dia a dia de uma instituição de ensino, os professores  podem utilizar uma série </a:t>
            </a:r>
          </a:p>
          <a:p>
            <a:r>
              <a:rPr lang="pt-BR" sz="1600" b="0" i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de ferramentas para o auxílio no estudo  dos alunos, como apresentações, vídeos, </a:t>
            </a:r>
          </a:p>
          <a:p>
            <a:r>
              <a:rPr lang="pt-BR" sz="1600" b="0" i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música, entre outras.</a:t>
            </a:r>
          </a:p>
          <a:p>
            <a:r>
              <a:rPr lang="pt-BR" sz="1600" b="0" i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Considerando o grande número de aulas que acontecem em um dia  normal, é</a:t>
            </a:r>
          </a:p>
          <a:p>
            <a:r>
              <a:rPr lang="pt-BR" sz="1600" b="0" i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disponibilizado vários equipamentos e materiais para diferentes salas e professores. </a:t>
            </a:r>
          </a:p>
          <a:p>
            <a:r>
              <a:rPr lang="pt-BR" sz="1600" b="0" i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Visto isso o </a:t>
            </a:r>
            <a:r>
              <a:rPr lang="pt-BR" sz="1600" b="0" i="0" err="1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SevenStock</a:t>
            </a:r>
            <a:r>
              <a:rPr lang="pt-BR" sz="1600" b="0" i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 é pensado para dinamizar e controlar esses empréstimos diários. </a:t>
            </a:r>
            <a:endParaRPr lang="pt-BR" sz="1600">
              <a:solidFill>
                <a:schemeClr val="bg1"/>
              </a:solidFill>
              <a:latin typeface="Abadi" panose="020B0604020104020204" pitchFamily="34" charset="0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1580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6" descr="Uma imagem contendo Ícone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1885" y="4497296"/>
            <a:ext cx="806153" cy="22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6" descr="Ícone&#10;&#10;Descrição gerada automa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8650" y="419930"/>
            <a:ext cx="716967" cy="71696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93F61DE-EBD5-B6FB-351A-670D9791FFC4}"/>
              </a:ext>
            </a:extLst>
          </p:cNvPr>
          <p:cNvSpPr txBox="1"/>
          <p:nvPr/>
        </p:nvSpPr>
        <p:spPr>
          <a:xfrm>
            <a:off x="1799771" y="547580"/>
            <a:ext cx="4919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Quais são as principais funções?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ACD910D-F81F-4209-6D53-3CD151447F2E}"/>
              </a:ext>
            </a:extLst>
          </p:cNvPr>
          <p:cNvSpPr txBox="1"/>
          <p:nvPr/>
        </p:nvSpPr>
        <p:spPr>
          <a:xfrm>
            <a:off x="996538" y="1939934"/>
            <a:ext cx="7370929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rtl="0" fontAlgn="base">
              <a:buFont typeface="Arial" panose="020B0604020202020204" pitchFamily="34" charset="0"/>
              <a:buChar char="•"/>
            </a:pPr>
            <a:r>
              <a:rPr lang="pt-BR" sz="1600" b="0" i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Monitorar a entrada e saída dos equipamentos/materiais; 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pt-BR" sz="1600" b="0" i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Gerenciar a quantidade e condição dos equipamentos/materiais; 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pt-BR" sz="1600" b="0" i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Monitorar a localização de um equipamento, assim como o seu histórico de uso; 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pt-BR" sz="1600" b="0" i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Gerar dados para análise da demanda e o uso de um determinado item;</a:t>
            </a:r>
          </a:p>
          <a:p>
            <a:pPr algn="just" rtl="0" fontAlgn="base"/>
            <a:r>
              <a:rPr lang="pt-BR" sz="1800" b="0" i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60551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8" descr="Uma imagem contendo Ícone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38860" y="367296"/>
            <a:ext cx="806153" cy="22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7D5B544-A840-7BDF-7576-BB50D874AB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316" y="2038220"/>
            <a:ext cx="2555372" cy="227660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69E266D-D36F-738D-6ADD-1F24F2A164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1999" y="2526409"/>
            <a:ext cx="2139078" cy="130022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0242C234-BCDA-D409-DFD0-289788FF2275}"/>
              </a:ext>
            </a:extLst>
          </p:cNvPr>
          <p:cNvSpPr txBox="1"/>
          <p:nvPr/>
        </p:nvSpPr>
        <p:spPr>
          <a:xfrm>
            <a:off x="942184" y="1543050"/>
            <a:ext cx="1986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>
                <a:latin typeface="Aptos Black" panose="020F0502020204030204" pitchFamily="34" charset="0"/>
              </a:rPr>
              <a:t>Tela inicial do APP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CB283C0-0226-85B9-479F-830CF39EB36F}"/>
              </a:ext>
            </a:extLst>
          </p:cNvPr>
          <p:cNvSpPr txBox="1"/>
          <p:nvPr/>
        </p:nvSpPr>
        <p:spPr>
          <a:xfrm>
            <a:off x="5732850" y="2038220"/>
            <a:ext cx="1417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>
                <a:latin typeface="Aptos Black" panose="020B0004020202020204" pitchFamily="34" charset="0"/>
              </a:rPr>
              <a:t>Opção Aluno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7" descr="Uma imagem contendo Ícone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38860" y="367296"/>
            <a:ext cx="806153" cy="22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8E4E947-BCA6-E798-8342-245E44A478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783" y="2104965"/>
            <a:ext cx="2603441" cy="132403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DC10DE1-6D24-D0EE-9197-CAF79DF490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1035" y="2104965"/>
            <a:ext cx="2662008" cy="132403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8815D22-9677-2312-3523-BB89B0E4C843}"/>
              </a:ext>
            </a:extLst>
          </p:cNvPr>
          <p:cNvSpPr txBox="1"/>
          <p:nvPr/>
        </p:nvSpPr>
        <p:spPr>
          <a:xfrm>
            <a:off x="1098807" y="1612314"/>
            <a:ext cx="1853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>
                <a:latin typeface="Aptos Black" panose="020B0004020202020204" pitchFamily="34" charset="0"/>
              </a:rPr>
              <a:t>Opção atendente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8774765-2920-25CB-53E3-8FD1F31310CE}"/>
              </a:ext>
            </a:extLst>
          </p:cNvPr>
          <p:cNvSpPr txBox="1"/>
          <p:nvPr/>
        </p:nvSpPr>
        <p:spPr>
          <a:xfrm>
            <a:off x="5922594" y="1612314"/>
            <a:ext cx="17988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>
                <a:latin typeface="Aptos Black" panose="020B0004020202020204" pitchFamily="34" charset="0"/>
              </a:rPr>
              <a:t>Opção Categoria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7" descr="Uma imagem contendo Ícone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38860" y="367296"/>
            <a:ext cx="806153" cy="22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9AFFC75-1DB1-D19B-BD59-914537B5D4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249" y="1990639"/>
            <a:ext cx="3043451" cy="148122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7445B75-2ED0-6F98-D50B-2FA9C4569B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2761" y="2157338"/>
            <a:ext cx="2346099" cy="114782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AAFEF4E-2EE0-69EB-B555-BB3A7A4939B3}"/>
              </a:ext>
            </a:extLst>
          </p:cNvPr>
          <p:cNvSpPr txBox="1"/>
          <p:nvPr/>
        </p:nvSpPr>
        <p:spPr>
          <a:xfrm>
            <a:off x="1338697" y="1528762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>
                <a:latin typeface="Aptos Black" panose="020B0004020202020204" pitchFamily="34" charset="0"/>
              </a:rPr>
              <a:t>Opção Disciplina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7265F88-5B2E-8377-7A68-4FBCA5146B6A}"/>
              </a:ext>
            </a:extLst>
          </p:cNvPr>
          <p:cNvSpPr txBox="1"/>
          <p:nvPr/>
        </p:nvSpPr>
        <p:spPr>
          <a:xfrm>
            <a:off x="5851750" y="1528762"/>
            <a:ext cx="2028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>
                <a:latin typeface="Aptos Black" panose="020B0004020202020204" pitchFamily="34" charset="0"/>
              </a:rPr>
              <a:t>Opção Empréstimo</a:t>
            </a:r>
          </a:p>
        </p:txBody>
      </p:sp>
    </p:spTree>
    <p:extLst>
      <p:ext uri="{BB962C8B-B14F-4D97-AF65-F5344CB8AC3E}">
        <p14:creationId xmlns:p14="http://schemas.microsoft.com/office/powerpoint/2010/main" val="250301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7" descr="Uma imagem contendo Ícone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38860" y="367296"/>
            <a:ext cx="806153" cy="22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96B432E-ED0B-4F0F-BD65-8B4808A45E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288" y="1943070"/>
            <a:ext cx="2598543" cy="125736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FAF1EAC-013B-1402-279E-D0246296F7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9473" y="1943071"/>
            <a:ext cx="2569387" cy="125735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E2A84B4-D3B7-E4DC-0B52-54B983C1C678}"/>
              </a:ext>
            </a:extLst>
          </p:cNvPr>
          <p:cNvSpPr txBox="1"/>
          <p:nvPr/>
        </p:nvSpPr>
        <p:spPr>
          <a:xfrm>
            <a:off x="1402893" y="1428750"/>
            <a:ext cx="18213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>
                <a:latin typeface="Aptos Black" panose="020B0004020202020204" pitchFamily="34" charset="0"/>
              </a:rPr>
              <a:t>Opção </a:t>
            </a:r>
            <a:r>
              <a:rPr lang="pt-BR" sz="1600" b="1" err="1">
                <a:latin typeface="Aptos Black" panose="020B0004020202020204" pitchFamily="34" charset="0"/>
              </a:rPr>
              <a:t>Estágiario</a:t>
            </a:r>
            <a:endParaRPr lang="pt-BR" sz="1600" b="1">
              <a:latin typeface="Aptos Black" panose="020B00040202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2C5554A-5DBE-4C9A-032D-F7864C276774}"/>
              </a:ext>
            </a:extLst>
          </p:cNvPr>
          <p:cNvSpPr txBox="1"/>
          <p:nvPr/>
        </p:nvSpPr>
        <p:spPr>
          <a:xfrm>
            <a:off x="5771364" y="1428750"/>
            <a:ext cx="1965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>
                <a:latin typeface="Aptos Black" panose="020B0004020202020204" pitchFamily="34" charset="0"/>
              </a:rPr>
              <a:t>Opção Fornecedor</a:t>
            </a:r>
          </a:p>
        </p:txBody>
      </p:sp>
    </p:spTree>
    <p:extLst>
      <p:ext uri="{BB962C8B-B14F-4D97-AF65-F5344CB8AC3E}">
        <p14:creationId xmlns:p14="http://schemas.microsoft.com/office/powerpoint/2010/main" val="2305958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7" descr="Uma imagem contendo Ícone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38860" y="367296"/>
            <a:ext cx="806153" cy="22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B6C6483-537C-DA48-3E3C-A4FEAFBECE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369" y="1943071"/>
            <a:ext cx="3226852" cy="125735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33C0E06-87AC-3043-828D-9CE21EF60B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1399" y="1943070"/>
            <a:ext cx="2307461" cy="125735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29229EE-B241-5440-BB44-D1080CBF8154}"/>
              </a:ext>
            </a:extLst>
          </p:cNvPr>
          <p:cNvSpPr txBox="1"/>
          <p:nvPr/>
        </p:nvSpPr>
        <p:spPr>
          <a:xfrm>
            <a:off x="1320993" y="1443037"/>
            <a:ext cx="17379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>
                <a:latin typeface="Aptos Black" panose="020B0004020202020204" pitchFamily="34" charset="0"/>
              </a:rPr>
              <a:t>Opção Pesquisa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744D974-37E2-2AFE-BB69-60FAF7BFABF6}"/>
              </a:ext>
            </a:extLst>
          </p:cNvPr>
          <p:cNvSpPr txBox="1"/>
          <p:nvPr/>
        </p:nvSpPr>
        <p:spPr>
          <a:xfrm>
            <a:off x="6235752" y="1443037"/>
            <a:ext cx="12987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>
                <a:latin typeface="Aptos Black" panose="020B0004020202020204" pitchFamily="34" charset="0"/>
              </a:rPr>
              <a:t>Opção Item</a:t>
            </a:r>
          </a:p>
        </p:txBody>
      </p:sp>
    </p:spTree>
    <p:extLst>
      <p:ext uri="{BB962C8B-B14F-4D97-AF65-F5344CB8AC3E}">
        <p14:creationId xmlns:p14="http://schemas.microsoft.com/office/powerpoint/2010/main" val="23744053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12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revision>1</cp:revision>
  <dcterms:modified xsi:type="dcterms:W3CDTF">2023-12-04T21:55:59Z</dcterms:modified>
</cp:coreProperties>
</file>