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7" r:id="rId2"/>
    <p:sldId id="297" r:id="rId3"/>
    <p:sldId id="298" r:id="rId4"/>
    <p:sldId id="299" r:id="rId5"/>
    <p:sldId id="284" r:id="rId6"/>
    <p:sldId id="286" r:id="rId7"/>
    <p:sldId id="287" r:id="rId8"/>
    <p:sldId id="288" r:id="rId9"/>
    <p:sldId id="289" r:id="rId10"/>
    <p:sldId id="290" r:id="rId11"/>
    <p:sldId id="300" r:id="rId12"/>
    <p:sldId id="291" r:id="rId13"/>
    <p:sldId id="292" r:id="rId14"/>
    <p:sldId id="293" r:id="rId15"/>
    <p:sldId id="294" r:id="rId16"/>
    <p:sldId id="295" r:id="rId17"/>
    <p:sldId id="29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auto">
          <a:xfrm>
            <a:off x="4760913" y="20638"/>
            <a:ext cx="4438650" cy="4038600"/>
          </a:xfrm>
          <a:custGeom>
            <a:avLst/>
            <a:gdLst/>
            <a:ahLst/>
            <a:cxnLst>
              <a:cxn ang="0">
                <a:pos x="23" y="4"/>
              </a:cxn>
              <a:cxn ang="0">
                <a:pos x="11" y="71"/>
              </a:cxn>
              <a:cxn ang="0">
                <a:pos x="25" y="393"/>
              </a:cxn>
              <a:cxn ang="0">
                <a:pos x="54" y="457"/>
              </a:cxn>
              <a:cxn ang="0">
                <a:pos x="158" y="482"/>
              </a:cxn>
              <a:cxn ang="0">
                <a:pos x="204" y="495"/>
              </a:cxn>
              <a:cxn ang="0">
                <a:pos x="520" y="475"/>
              </a:cxn>
              <a:cxn ang="0">
                <a:pos x="533" y="167"/>
              </a:cxn>
              <a:cxn ang="0">
                <a:pos x="369" y="16"/>
              </a:cxn>
              <a:cxn ang="0">
                <a:pos x="249" y="29"/>
              </a:cxn>
              <a:cxn ang="0">
                <a:pos x="198" y="11"/>
              </a:cxn>
              <a:cxn ang="0">
                <a:pos x="151" y="2"/>
              </a:cxn>
              <a:cxn ang="0">
                <a:pos x="23" y="4"/>
              </a:cxn>
            </a:cxnLst>
            <a:rect l="0" t="0" r="r" b="b"/>
            <a:pathLst>
              <a:path w="546" h="497">
                <a:moveTo>
                  <a:pt x="23" y="4"/>
                </a:moveTo>
                <a:cubicBezTo>
                  <a:pt x="23" y="4"/>
                  <a:pt x="0" y="34"/>
                  <a:pt x="11" y="71"/>
                </a:cubicBezTo>
                <a:cubicBezTo>
                  <a:pt x="19" y="100"/>
                  <a:pt x="25" y="393"/>
                  <a:pt x="25" y="393"/>
                </a:cubicBezTo>
                <a:cubicBezTo>
                  <a:pt x="25" y="393"/>
                  <a:pt x="42" y="452"/>
                  <a:pt x="54" y="457"/>
                </a:cubicBezTo>
                <a:cubicBezTo>
                  <a:pt x="66" y="462"/>
                  <a:pt x="158" y="482"/>
                  <a:pt x="158" y="482"/>
                </a:cubicBezTo>
                <a:cubicBezTo>
                  <a:pt x="158" y="482"/>
                  <a:pt x="191" y="497"/>
                  <a:pt x="204" y="495"/>
                </a:cubicBezTo>
                <a:cubicBezTo>
                  <a:pt x="217" y="494"/>
                  <a:pt x="506" y="487"/>
                  <a:pt x="520" y="475"/>
                </a:cubicBezTo>
                <a:cubicBezTo>
                  <a:pt x="533" y="463"/>
                  <a:pt x="546" y="218"/>
                  <a:pt x="533" y="167"/>
                </a:cubicBezTo>
                <a:cubicBezTo>
                  <a:pt x="520" y="117"/>
                  <a:pt x="404" y="14"/>
                  <a:pt x="369" y="16"/>
                </a:cubicBezTo>
                <a:cubicBezTo>
                  <a:pt x="335" y="17"/>
                  <a:pt x="249" y="29"/>
                  <a:pt x="249" y="29"/>
                </a:cubicBezTo>
                <a:lnTo>
                  <a:pt x="198" y="11"/>
                </a:lnTo>
                <a:lnTo>
                  <a:pt x="151" y="2"/>
                </a:lnTo>
                <a:cubicBezTo>
                  <a:pt x="151" y="2"/>
                  <a:pt x="79" y="0"/>
                  <a:pt x="23" y="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a typeface="宋体" charset="-122"/>
            </a:endParaRP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72000" y="28575"/>
            <a:ext cx="4756150" cy="4338638"/>
            <a:chOff x="2918" y="18"/>
            <a:chExt cx="2958" cy="2699"/>
          </a:xfrm>
        </p:grpSpPr>
        <p:sp>
          <p:nvSpPr>
            <p:cNvPr id="6" name="Freeform 4"/>
            <p:cNvSpPr>
              <a:spLocks/>
            </p:cNvSpPr>
            <p:nvPr/>
          </p:nvSpPr>
          <p:spPr bwMode="auto">
            <a:xfrm>
              <a:off x="3060" y="18"/>
              <a:ext cx="490" cy="187"/>
            </a:xfrm>
            <a:custGeom>
              <a:avLst/>
              <a:gdLst/>
              <a:ahLst/>
              <a:cxnLst>
                <a:cxn ang="0">
                  <a:pos x="71" y="25"/>
                </a:cxn>
                <a:cxn ang="0">
                  <a:pos x="91" y="20"/>
                </a:cxn>
                <a:cxn ang="0">
                  <a:pos x="92" y="17"/>
                </a:cxn>
                <a:cxn ang="0">
                  <a:pos x="88" y="0"/>
                </a:cxn>
                <a:cxn ang="0">
                  <a:pos x="25" y="0"/>
                </a:cxn>
                <a:cxn ang="0">
                  <a:pos x="10" y="22"/>
                </a:cxn>
                <a:cxn ang="0">
                  <a:pos x="71" y="25"/>
                </a:cxn>
              </a:cxnLst>
              <a:rect l="0" t="0" r="r" b="b"/>
              <a:pathLst>
                <a:path w="97" h="37">
                  <a:moveTo>
                    <a:pt x="71" y="25"/>
                  </a:moveTo>
                  <a:cubicBezTo>
                    <a:pt x="81" y="22"/>
                    <a:pt x="87" y="21"/>
                    <a:pt x="91" y="20"/>
                  </a:cubicBezTo>
                  <a:cubicBezTo>
                    <a:pt x="91" y="19"/>
                    <a:pt x="91" y="19"/>
                    <a:pt x="92" y="17"/>
                  </a:cubicBezTo>
                  <a:cubicBezTo>
                    <a:pt x="97" y="11"/>
                    <a:pt x="95" y="4"/>
                    <a:pt x="88" y="0"/>
                  </a:cubicBezTo>
                  <a:lnTo>
                    <a:pt x="25" y="0"/>
                  </a:lnTo>
                  <a:cubicBezTo>
                    <a:pt x="10" y="3"/>
                    <a:pt x="0" y="10"/>
                    <a:pt x="10" y="22"/>
                  </a:cubicBezTo>
                  <a:cubicBezTo>
                    <a:pt x="10" y="22"/>
                    <a:pt x="28" y="37"/>
                    <a:pt x="71" y="2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" name="Freeform 5"/>
            <p:cNvSpPr>
              <a:spLocks noEditPoints="1"/>
            </p:cNvSpPr>
            <p:nvPr/>
          </p:nvSpPr>
          <p:spPr bwMode="auto">
            <a:xfrm>
              <a:off x="2918" y="18"/>
              <a:ext cx="2958" cy="2699"/>
            </a:xfrm>
            <a:custGeom>
              <a:avLst/>
              <a:gdLst/>
              <a:ahLst/>
              <a:cxnLst>
                <a:cxn ang="0">
                  <a:pos x="504" y="1"/>
                </a:cxn>
                <a:cxn ang="0">
                  <a:pos x="157" y="0"/>
                </a:cxn>
                <a:cxn ang="0">
                  <a:pos x="225" y="21"/>
                </a:cxn>
                <a:cxn ang="0">
                  <a:pos x="174" y="39"/>
                </a:cxn>
                <a:cxn ang="0">
                  <a:pos x="207" y="71"/>
                </a:cxn>
                <a:cxn ang="0">
                  <a:pos x="74" y="60"/>
                </a:cxn>
                <a:cxn ang="0">
                  <a:pos x="26" y="63"/>
                </a:cxn>
                <a:cxn ang="0">
                  <a:pos x="199" y="487"/>
                </a:cxn>
                <a:cxn ang="0">
                  <a:pos x="144" y="341"/>
                </a:cxn>
                <a:cxn ang="0">
                  <a:pos x="105" y="376"/>
                </a:cxn>
                <a:cxn ang="0">
                  <a:pos x="94" y="435"/>
                </a:cxn>
                <a:cxn ang="0">
                  <a:pos x="124" y="265"/>
                </a:cxn>
                <a:cxn ang="0">
                  <a:pos x="153" y="228"/>
                </a:cxn>
                <a:cxn ang="0">
                  <a:pos x="209" y="237"/>
                </a:cxn>
                <a:cxn ang="0">
                  <a:pos x="188" y="306"/>
                </a:cxn>
                <a:cxn ang="0">
                  <a:pos x="192" y="395"/>
                </a:cxn>
                <a:cxn ang="0">
                  <a:pos x="515" y="483"/>
                </a:cxn>
                <a:cxn ang="0">
                  <a:pos x="454" y="427"/>
                </a:cxn>
                <a:cxn ang="0">
                  <a:pos x="425" y="345"/>
                </a:cxn>
                <a:cxn ang="0">
                  <a:pos x="396" y="270"/>
                </a:cxn>
                <a:cxn ang="0">
                  <a:pos x="460" y="256"/>
                </a:cxn>
                <a:cxn ang="0">
                  <a:pos x="407" y="223"/>
                </a:cxn>
                <a:cxn ang="0">
                  <a:pos x="439" y="226"/>
                </a:cxn>
                <a:cxn ang="0">
                  <a:pos x="438" y="209"/>
                </a:cxn>
                <a:cxn ang="0">
                  <a:pos x="376" y="211"/>
                </a:cxn>
                <a:cxn ang="0">
                  <a:pos x="357" y="343"/>
                </a:cxn>
                <a:cxn ang="0">
                  <a:pos x="347" y="230"/>
                </a:cxn>
                <a:cxn ang="0">
                  <a:pos x="331" y="182"/>
                </a:cxn>
                <a:cxn ang="0">
                  <a:pos x="347" y="136"/>
                </a:cxn>
                <a:cxn ang="0">
                  <a:pos x="339" y="99"/>
                </a:cxn>
                <a:cxn ang="0">
                  <a:pos x="331" y="62"/>
                </a:cxn>
                <a:cxn ang="0">
                  <a:pos x="369" y="103"/>
                </a:cxn>
                <a:cxn ang="0">
                  <a:pos x="415" y="47"/>
                </a:cxn>
                <a:cxn ang="0">
                  <a:pos x="409" y="95"/>
                </a:cxn>
                <a:cxn ang="0">
                  <a:pos x="401" y="130"/>
                </a:cxn>
                <a:cxn ang="0">
                  <a:pos x="401" y="181"/>
                </a:cxn>
                <a:cxn ang="0">
                  <a:pos x="558" y="181"/>
                </a:cxn>
                <a:cxn ang="0">
                  <a:pos x="554" y="76"/>
                </a:cxn>
                <a:cxn ang="0">
                  <a:pos x="249" y="69"/>
                </a:cxn>
                <a:cxn ang="0">
                  <a:pos x="293" y="93"/>
                </a:cxn>
                <a:cxn ang="0">
                  <a:pos x="171" y="195"/>
                </a:cxn>
                <a:cxn ang="0">
                  <a:pos x="69" y="98"/>
                </a:cxn>
                <a:cxn ang="0">
                  <a:pos x="191" y="106"/>
                </a:cxn>
                <a:cxn ang="0">
                  <a:pos x="220" y="105"/>
                </a:cxn>
                <a:cxn ang="0">
                  <a:pos x="302" y="121"/>
                </a:cxn>
                <a:cxn ang="0">
                  <a:pos x="276" y="256"/>
                </a:cxn>
                <a:cxn ang="0">
                  <a:pos x="260" y="137"/>
                </a:cxn>
                <a:cxn ang="0">
                  <a:pos x="171" y="195"/>
                </a:cxn>
                <a:cxn ang="0">
                  <a:pos x="223" y="225"/>
                </a:cxn>
                <a:cxn ang="0">
                  <a:pos x="247" y="158"/>
                </a:cxn>
                <a:cxn ang="0">
                  <a:pos x="326" y="292"/>
                </a:cxn>
                <a:cxn ang="0">
                  <a:pos x="215" y="321"/>
                </a:cxn>
                <a:cxn ang="0">
                  <a:pos x="309" y="277"/>
                </a:cxn>
                <a:cxn ang="0">
                  <a:pos x="318" y="133"/>
                </a:cxn>
                <a:cxn ang="0">
                  <a:pos x="313" y="213"/>
                </a:cxn>
                <a:cxn ang="0">
                  <a:pos x="299" y="144"/>
                </a:cxn>
                <a:cxn ang="0">
                  <a:pos x="507" y="179"/>
                </a:cxn>
                <a:cxn ang="0">
                  <a:pos x="461" y="162"/>
                </a:cxn>
              </a:cxnLst>
              <a:rect l="0" t="0" r="r" b="b"/>
              <a:pathLst>
                <a:path w="585" h="534">
                  <a:moveTo>
                    <a:pt x="554" y="76"/>
                  </a:moveTo>
                  <a:cubicBezTo>
                    <a:pt x="551" y="32"/>
                    <a:pt x="543" y="9"/>
                    <a:pt x="504" y="1"/>
                  </a:cubicBezTo>
                  <a:cubicBezTo>
                    <a:pt x="500" y="1"/>
                    <a:pt x="494" y="0"/>
                    <a:pt x="486" y="0"/>
                  </a:cubicBezTo>
                  <a:lnTo>
                    <a:pt x="157" y="0"/>
                  </a:lnTo>
                  <a:cubicBezTo>
                    <a:pt x="156" y="5"/>
                    <a:pt x="153" y="17"/>
                    <a:pt x="158" y="17"/>
                  </a:cubicBezTo>
                  <a:cubicBezTo>
                    <a:pt x="171" y="17"/>
                    <a:pt x="223" y="21"/>
                    <a:pt x="225" y="21"/>
                  </a:cubicBezTo>
                  <a:cubicBezTo>
                    <a:pt x="226" y="21"/>
                    <a:pt x="250" y="16"/>
                    <a:pt x="237" y="28"/>
                  </a:cubicBezTo>
                  <a:cubicBezTo>
                    <a:pt x="223" y="41"/>
                    <a:pt x="192" y="41"/>
                    <a:pt x="174" y="39"/>
                  </a:cubicBezTo>
                  <a:cubicBezTo>
                    <a:pt x="131" y="36"/>
                    <a:pt x="152" y="56"/>
                    <a:pt x="168" y="56"/>
                  </a:cubicBezTo>
                  <a:cubicBezTo>
                    <a:pt x="218" y="56"/>
                    <a:pt x="228" y="68"/>
                    <a:pt x="207" y="71"/>
                  </a:cubicBezTo>
                  <a:cubicBezTo>
                    <a:pt x="186" y="74"/>
                    <a:pt x="182" y="73"/>
                    <a:pt x="162" y="76"/>
                  </a:cubicBezTo>
                  <a:cubicBezTo>
                    <a:pt x="7" y="101"/>
                    <a:pt x="59" y="60"/>
                    <a:pt x="74" y="60"/>
                  </a:cubicBezTo>
                  <a:cubicBezTo>
                    <a:pt x="139" y="59"/>
                    <a:pt x="123" y="37"/>
                    <a:pt x="107" y="42"/>
                  </a:cubicBezTo>
                  <a:cubicBezTo>
                    <a:pt x="91" y="46"/>
                    <a:pt x="34" y="27"/>
                    <a:pt x="26" y="63"/>
                  </a:cubicBezTo>
                  <a:cubicBezTo>
                    <a:pt x="19" y="100"/>
                    <a:pt x="42" y="282"/>
                    <a:pt x="36" y="317"/>
                  </a:cubicBezTo>
                  <a:cubicBezTo>
                    <a:pt x="0" y="534"/>
                    <a:pt x="199" y="487"/>
                    <a:pt x="199" y="487"/>
                  </a:cubicBezTo>
                  <a:cubicBezTo>
                    <a:pt x="156" y="453"/>
                    <a:pt x="174" y="421"/>
                    <a:pt x="171" y="403"/>
                  </a:cubicBezTo>
                  <a:cubicBezTo>
                    <a:pt x="161" y="345"/>
                    <a:pt x="154" y="337"/>
                    <a:pt x="144" y="341"/>
                  </a:cubicBezTo>
                  <a:cubicBezTo>
                    <a:pt x="121" y="352"/>
                    <a:pt x="123" y="358"/>
                    <a:pt x="126" y="367"/>
                  </a:cubicBezTo>
                  <a:cubicBezTo>
                    <a:pt x="142" y="416"/>
                    <a:pt x="105" y="376"/>
                    <a:pt x="105" y="376"/>
                  </a:cubicBezTo>
                  <a:cubicBezTo>
                    <a:pt x="98" y="380"/>
                    <a:pt x="95" y="390"/>
                    <a:pt x="99" y="399"/>
                  </a:cubicBezTo>
                  <a:cubicBezTo>
                    <a:pt x="131" y="463"/>
                    <a:pt x="101" y="446"/>
                    <a:pt x="94" y="435"/>
                  </a:cubicBezTo>
                  <a:cubicBezTo>
                    <a:pt x="61" y="390"/>
                    <a:pt x="92" y="366"/>
                    <a:pt x="88" y="352"/>
                  </a:cubicBezTo>
                  <a:cubicBezTo>
                    <a:pt x="75" y="295"/>
                    <a:pt x="118" y="274"/>
                    <a:pt x="124" y="265"/>
                  </a:cubicBezTo>
                  <a:cubicBezTo>
                    <a:pt x="130" y="256"/>
                    <a:pt x="127" y="253"/>
                    <a:pt x="129" y="234"/>
                  </a:cubicBezTo>
                  <a:cubicBezTo>
                    <a:pt x="136" y="195"/>
                    <a:pt x="155" y="216"/>
                    <a:pt x="153" y="228"/>
                  </a:cubicBezTo>
                  <a:cubicBezTo>
                    <a:pt x="148" y="274"/>
                    <a:pt x="176" y="242"/>
                    <a:pt x="186" y="228"/>
                  </a:cubicBezTo>
                  <a:cubicBezTo>
                    <a:pt x="218" y="186"/>
                    <a:pt x="214" y="229"/>
                    <a:pt x="209" y="237"/>
                  </a:cubicBezTo>
                  <a:cubicBezTo>
                    <a:pt x="203" y="244"/>
                    <a:pt x="198" y="255"/>
                    <a:pt x="200" y="260"/>
                  </a:cubicBezTo>
                  <a:cubicBezTo>
                    <a:pt x="208" y="283"/>
                    <a:pt x="193" y="305"/>
                    <a:pt x="188" y="306"/>
                  </a:cubicBezTo>
                  <a:cubicBezTo>
                    <a:pt x="184" y="308"/>
                    <a:pt x="170" y="314"/>
                    <a:pt x="170" y="332"/>
                  </a:cubicBezTo>
                  <a:cubicBezTo>
                    <a:pt x="171" y="350"/>
                    <a:pt x="192" y="382"/>
                    <a:pt x="192" y="395"/>
                  </a:cubicBezTo>
                  <a:cubicBezTo>
                    <a:pt x="193" y="492"/>
                    <a:pt x="236" y="499"/>
                    <a:pt x="255" y="497"/>
                  </a:cubicBezTo>
                  <a:cubicBezTo>
                    <a:pt x="275" y="496"/>
                    <a:pt x="445" y="490"/>
                    <a:pt x="515" y="483"/>
                  </a:cubicBezTo>
                  <a:cubicBezTo>
                    <a:pt x="585" y="477"/>
                    <a:pt x="538" y="458"/>
                    <a:pt x="518" y="458"/>
                  </a:cubicBezTo>
                  <a:cubicBezTo>
                    <a:pt x="467" y="458"/>
                    <a:pt x="454" y="427"/>
                    <a:pt x="454" y="427"/>
                  </a:cubicBezTo>
                  <a:cubicBezTo>
                    <a:pt x="454" y="427"/>
                    <a:pt x="453" y="405"/>
                    <a:pt x="431" y="400"/>
                  </a:cubicBezTo>
                  <a:cubicBezTo>
                    <a:pt x="376" y="385"/>
                    <a:pt x="411" y="353"/>
                    <a:pt x="425" y="345"/>
                  </a:cubicBezTo>
                  <a:cubicBezTo>
                    <a:pt x="438" y="338"/>
                    <a:pt x="430" y="335"/>
                    <a:pt x="420" y="329"/>
                  </a:cubicBezTo>
                  <a:cubicBezTo>
                    <a:pt x="398" y="316"/>
                    <a:pt x="394" y="300"/>
                    <a:pt x="396" y="270"/>
                  </a:cubicBezTo>
                  <a:cubicBezTo>
                    <a:pt x="397" y="240"/>
                    <a:pt x="416" y="249"/>
                    <a:pt x="416" y="249"/>
                  </a:cubicBezTo>
                  <a:cubicBezTo>
                    <a:pt x="416" y="249"/>
                    <a:pt x="448" y="262"/>
                    <a:pt x="460" y="256"/>
                  </a:cubicBezTo>
                  <a:cubicBezTo>
                    <a:pt x="472" y="250"/>
                    <a:pt x="467" y="239"/>
                    <a:pt x="461" y="244"/>
                  </a:cubicBezTo>
                  <a:cubicBezTo>
                    <a:pt x="455" y="248"/>
                    <a:pt x="412" y="244"/>
                    <a:pt x="407" y="223"/>
                  </a:cubicBezTo>
                  <a:cubicBezTo>
                    <a:pt x="403" y="202"/>
                    <a:pt x="418" y="213"/>
                    <a:pt x="422" y="214"/>
                  </a:cubicBezTo>
                  <a:cubicBezTo>
                    <a:pt x="427" y="216"/>
                    <a:pt x="427" y="220"/>
                    <a:pt x="439" y="226"/>
                  </a:cubicBezTo>
                  <a:cubicBezTo>
                    <a:pt x="468" y="241"/>
                    <a:pt x="454" y="224"/>
                    <a:pt x="454" y="224"/>
                  </a:cubicBezTo>
                  <a:cubicBezTo>
                    <a:pt x="454" y="224"/>
                    <a:pt x="454" y="224"/>
                    <a:pt x="438" y="209"/>
                  </a:cubicBezTo>
                  <a:cubicBezTo>
                    <a:pt x="423" y="194"/>
                    <a:pt x="406" y="199"/>
                    <a:pt x="389" y="199"/>
                  </a:cubicBezTo>
                  <a:cubicBezTo>
                    <a:pt x="373" y="199"/>
                    <a:pt x="376" y="211"/>
                    <a:pt x="376" y="211"/>
                  </a:cubicBezTo>
                  <a:cubicBezTo>
                    <a:pt x="376" y="211"/>
                    <a:pt x="373" y="242"/>
                    <a:pt x="370" y="291"/>
                  </a:cubicBezTo>
                  <a:cubicBezTo>
                    <a:pt x="368" y="341"/>
                    <a:pt x="360" y="347"/>
                    <a:pt x="357" y="343"/>
                  </a:cubicBezTo>
                  <a:cubicBezTo>
                    <a:pt x="354" y="338"/>
                    <a:pt x="350" y="313"/>
                    <a:pt x="350" y="305"/>
                  </a:cubicBezTo>
                  <a:cubicBezTo>
                    <a:pt x="350" y="298"/>
                    <a:pt x="345" y="264"/>
                    <a:pt x="347" y="230"/>
                  </a:cubicBezTo>
                  <a:cubicBezTo>
                    <a:pt x="350" y="195"/>
                    <a:pt x="356" y="210"/>
                    <a:pt x="334" y="201"/>
                  </a:cubicBezTo>
                  <a:cubicBezTo>
                    <a:pt x="311" y="192"/>
                    <a:pt x="323" y="182"/>
                    <a:pt x="331" y="182"/>
                  </a:cubicBezTo>
                  <a:cubicBezTo>
                    <a:pt x="338" y="182"/>
                    <a:pt x="350" y="189"/>
                    <a:pt x="352" y="181"/>
                  </a:cubicBezTo>
                  <a:cubicBezTo>
                    <a:pt x="356" y="160"/>
                    <a:pt x="359" y="141"/>
                    <a:pt x="347" y="136"/>
                  </a:cubicBezTo>
                  <a:cubicBezTo>
                    <a:pt x="322" y="127"/>
                    <a:pt x="332" y="121"/>
                    <a:pt x="341" y="118"/>
                  </a:cubicBezTo>
                  <a:cubicBezTo>
                    <a:pt x="350" y="115"/>
                    <a:pt x="352" y="94"/>
                    <a:pt x="339" y="99"/>
                  </a:cubicBezTo>
                  <a:cubicBezTo>
                    <a:pt x="313" y="107"/>
                    <a:pt x="316" y="85"/>
                    <a:pt x="321" y="82"/>
                  </a:cubicBezTo>
                  <a:cubicBezTo>
                    <a:pt x="325" y="79"/>
                    <a:pt x="334" y="83"/>
                    <a:pt x="331" y="62"/>
                  </a:cubicBezTo>
                  <a:cubicBezTo>
                    <a:pt x="328" y="41"/>
                    <a:pt x="347" y="34"/>
                    <a:pt x="351" y="53"/>
                  </a:cubicBezTo>
                  <a:cubicBezTo>
                    <a:pt x="354" y="73"/>
                    <a:pt x="363" y="112"/>
                    <a:pt x="369" y="103"/>
                  </a:cubicBezTo>
                  <a:cubicBezTo>
                    <a:pt x="375" y="94"/>
                    <a:pt x="385" y="57"/>
                    <a:pt x="395" y="41"/>
                  </a:cubicBezTo>
                  <a:cubicBezTo>
                    <a:pt x="406" y="24"/>
                    <a:pt x="418" y="38"/>
                    <a:pt x="415" y="47"/>
                  </a:cubicBezTo>
                  <a:cubicBezTo>
                    <a:pt x="401" y="88"/>
                    <a:pt x="426" y="90"/>
                    <a:pt x="426" y="90"/>
                  </a:cubicBezTo>
                  <a:cubicBezTo>
                    <a:pt x="426" y="90"/>
                    <a:pt x="423" y="96"/>
                    <a:pt x="409" y="95"/>
                  </a:cubicBezTo>
                  <a:cubicBezTo>
                    <a:pt x="382" y="92"/>
                    <a:pt x="393" y="110"/>
                    <a:pt x="405" y="115"/>
                  </a:cubicBezTo>
                  <a:cubicBezTo>
                    <a:pt x="431" y="124"/>
                    <a:pt x="414" y="130"/>
                    <a:pt x="401" y="130"/>
                  </a:cubicBezTo>
                  <a:cubicBezTo>
                    <a:pt x="387" y="130"/>
                    <a:pt x="381" y="134"/>
                    <a:pt x="378" y="148"/>
                  </a:cubicBezTo>
                  <a:cubicBezTo>
                    <a:pt x="369" y="191"/>
                    <a:pt x="401" y="181"/>
                    <a:pt x="401" y="181"/>
                  </a:cubicBezTo>
                  <a:cubicBezTo>
                    <a:pt x="452" y="195"/>
                    <a:pt x="528" y="188"/>
                    <a:pt x="528" y="188"/>
                  </a:cubicBezTo>
                  <a:cubicBezTo>
                    <a:pt x="543" y="192"/>
                    <a:pt x="552" y="189"/>
                    <a:pt x="558" y="181"/>
                  </a:cubicBezTo>
                  <a:lnTo>
                    <a:pt x="558" y="103"/>
                  </a:lnTo>
                  <a:cubicBezTo>
                    <a:pt x="556" y="93"/>
                    <a:pt x="555" y="84"/>
                    <a:pt x="554" y="76"/>
                  </a:cubicBezTo>
                  <a:close/>
                  <a:moveTo>
                    <a:pt x="231" y="77"/>
                  </a:moveTo>
                  <a:cubicBezTo>
                    <a:pt x="233" y="65"/>
                    <a:pt x="249" y="69"/>
                    <a:pt x="249" y="69"/>
                  </a:cubicBezTo>
                  <a:cubicBezTo>
                    <a:pt x="249" y="69"/>
                    <a:pt x="278" y="79"/>
                    <a:pt x="290" y="78"/>
                  </a:cubicBezTo>
                  <a:cubicBezTo>
                    <a:pt x="301" y="76"/>
                    <a:pt x="318" y="93"/>
                    <a:pt x="293" y="93"/>
                  </a:cubicBezTo>
                  <a:cubicBezTo>
                    <a:pt x="267" y="93"/>
                    <a:pt x="228" y="104"/>
                    <a:pt x="231" y="77"/>
                  </a:cubicBezTo>
                  <a:close/>
                  <a:moveTo>
                    <a:pt x="171" y="195"/>
                  </a:moveTo>
                  <a:cubicBezTo>
                    <a:pt x="153" y="195"/>
                    <a:pt x="46" y="237"/>
                    <a:pt x="45" y="128"/>
                  </a:cubicBezTo>
                  <a:cubicBezTo>
                    <a:pt x="45" y="104"/>
                    <a:pt x="39" y="83"/>
                    <a:pt x="69" y="98"/>
                  </a:cubicBezTo>
                  <a:cubicBezTo>
                    <a:pt x="99" y="112"/>
                    <a:pt x="72" y="111"/>
                    <a:pt x="137" y="108"/>
                  </a:cubicBezTo>
                  <a:cubicBezTo>
                    <a:pt x="137" y="108"/>
                    <a:pt x="184" y="110"/>
                    <a:pt x="191" y="106"/>
                  </a:cubicBezTo>
                  <a:cubicBezTo>
                    <a:pt x="199" y="101"/>
                    <a:pt x="192" y="91"/>
                    <a:pt x="207" y="91"/>
                  </a:cubicBezTo>
                  <a:cubicBezTo>
                    <a:pt x="222" y="90"/>
                    <a:pt x="220" y="105"/>
                    <a:pt x="220" y="105"/>
                  </a:cubicBezTo>
                  <a:cubicBezTo>
                    <a:pt x="220" y="105"/>
                    <a:pt x="207" y="124"/>
                    <a:pt x="305" y="111"/>
                  </a:cubicBezTo>
                  <a:cubicBezTo>
                    <a:pt x="317" y="109"/>
                    <a:pt x="327" y="121"/>
                    <a:pt x="302" y="121"/>
                  </a:cubicBezTo>
                  <a:cubicBezTo>
                    <a:pt x="290" y="122"/>
                    <a:pt x="272" y="128"/>
                    <a:pt x="278" y="143"/>
                  </a:cubicBezTo>
                  <a:cubicBezTo>
                    <a:pt x="284" y="158"/>
                    <a:pt x="276" y="256"/>
                    <a:pt x="276" y="256"/>
                  </a:cubicBezTo>
                  <a:cubicBezTo>
                    <a:pt x="276" y="256"/>
                    <a:pt x="271" y="274"/>
                    <a:pt x="262" y="245"/>
                  </a:cubicBezTo>
                  <a:cubicBezTo>
                    <a:pt x="259" y="235"/>
                    <a:pt x="262" y="144"/>
                    <a:pt x="260" y="137"/>
                  </a:cubicBezTo>
                  <a:cubicBezTo>
                    <a:pt x="259" y="129"/>
                    <a:pt x="217" y="122"/>
                    <a:pt x="215" y="154"/>
                  </a:cubicBezTo>
                  <a:cubicBezTo>
                    <a:pt x="214" y="185"/>
                    <a:pt x="205" y="195"/>
                    <a:pt x="171" y="195"/>
                  </a:cubicBezTo>
                  <a:close/>
                  <a:moveTo>
                    <a:pt x="237" y="231"/>
                  </a:moveTo>
                  <a:cubicBezTo>
                    <a:pt x="230" y="240"/>
                    <a:pt x="219" y="247"/>
                    <a:pt x="223" y="225"/>
                  </a:cubicBezTo>
                  <a:cubicBezTo>
                    <a:pt x="228" y="202"/>
                    <a:pt x="232" y="170"/>
                    <a:pt x="232" y="155"/>
                  </a:cubicBezTo>
                  <a:cubicBezTo>
                    <a:pt x="232" y="155"/>
                    <a:pt x="244" y="135"/>
                    <a:pt x="247" y="158"/>
                  </a:cubicBezTo>
                  <a:cubicBezTo>
                    <a:pt x="250" y="181"/>
                    <a:pt x="244" y="221"/>
                    <a:pt x="237" y="231"/>
                  </a:cubicBezTo>
                  <a:close/>
                  <a:moveTo>
                    <a:pt x="326" y="292"/>
                  </a:moveTo>
                  <a:cubicBezTo>
                    <a:pt x="327" y="320"/>
                    <a:pt x="355" y="400"/>
                    <a:pt x="286" y="399"/>
                  </a:cubicBezTo>
                  <a:cubicBezTo>
                    <a:pt x="217" y="398"/>
                    <a:pt x="214" y="409"/>
                    <a:pt x="215" y="321"/>
                  </a:cubicBezTo>
                  <a:cubicBezTo>
                    <a:pt x="216" y="236"/>
                    <a:pt x="225" y="253"/>
                    <a:pt x="230" y="264"/>
                  </a:cubicBezTo>
                  <a:cubicBezTo>
                    <a:pt x="230" y="264"/>
                    <a:pt x="253" y="318"/>
                    <a:pt x="309" y="277"/>
                  </a:cubicBezTo>
                  <a:cubicBezTo>
                    <a:pt x="319" y="269"/>
                    <a:pt x="324" y="263"/>
                    <a:pt x="326" y="292"/>
                  </a:cubicBezTo>
                  <a:close/>
                  <a:moveTo>
                    <a:pt x="318" y="133"/>
                  </a:moveTo>
                  <a:cubicBezTo>
                    <a:pt x="338" y="148"/>
                    <a:pt x="316" y="165"/>
                    <a:pt x="316" y="165"/>
                  </a:cubicBezTo>
                  <a:cubicBezTo>
                    <a:pt x="316" y="165"/>
                    <a:pt x="302" y="189"/>
                    <a:pt x="313" y="213"/>
                  </a:cubicBezTo>
                  <a:cubicBezTo>
                    <a:pt x="324" y="237"/>
                    <a:pt x="324" y="265"/>
                    <a:pt x="301" y="239"/>
                  </a:cubicBezTo>
                  <a:cubicBezTo>
                    <a:pt x="279" y="214"/>
                    <a:pt x="293" y="156"/>
                    <a:pt x="299" y="144"/>
                  </a:cubicBezTo>
                  <a:cubicBezTo>
                    <a:pt x="299" y="144"/>
                    <a:pt x="299" y="118"/>
                    <a:pt x="318" y="133"/>
                  </a:cubicBezTo>
                  <a:close/>
                  <a:moveTo>
                    <a:pt x="507" y="179"/>
                  </a:moveTo>
                  <a:cubicBezTo>
                    <a:pt x="498" y="185"/>
                    <a:pt x="507" y="179"/>
                    <a:pt x="465" y="177"/>
                  </a:cubicBezTo>
                  <a:cubicBezTo>
                    <a:pt x="423" y="176"/>
                    <a:pt x="461" y="162"/>
                    <a:pt x="461" y="162"/>
                  </a:cubicBezTo>
                  <a:cubicBezTo>
                    <a:pt x="565" y="166"/>
                    <a:pt x="516" y="173"/>
                    <a:pt x="507" y="17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621" y="1287"/>
              <a:ext cx="238" cy="283"/>
            </a:xfrm>
            <a:custGeom>
              <a:avLst/>
              <a:gdLst/>
              <a:ahLst/>
              <a:cxnLst>
                <a:cxn ang="0">
                  <a:pos x="40" y="15"/>
                </a:cxn>
                <a:cxn ang="0">
                  <a:pos x="27" y="56"/>
                </a:cxn>
                <a:cxn ang="0">
                  <a:pos x="40" y="15"/>
                </a:cxn>
              </a:cxnLst>
              <a:rect l="0" t="0" r="r" b="b"/>
              <a:pathLst>
                <a:path w="47" h="56">
                  <a:moveTo>
                    <a:pt x="40" y="15"/>
                  </a:moveTo>
                  <a:cubicBezTo>
                    <a:pt x="37" y="0"/>
                    <a:pt x="0" y="23"/>
                    <a:pt x="27" y="56"/>
                  </a:cubicBezTo>
                  <a:cubicBezTo>
                    <a:pt x="27" y="56"/>
                    <a:pt x="47" y="49"/>
                    <a:pt x="40" y="1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3403" y="1403"/>
              <a:ext cx="208" cy="379"/>
            </a:xfrm>
            <a:custGeom>
              <a:avLst/>
              <a:gdLst/>
              <a:ahLst/>
              <a:cxnLst>
                <a:cxn ang="0">
                  <a:pos x="19" y="27"/>
                </a:cxn>
                <a:cxn ang="0">
                  <a:pos x="12" y="69"/>
                </a:cxn>
                <a:cxn ang="0">
                  <a:pos x="40" y="45"/>
                </a:cxn>
                <a:cxn ang="0">
                  <a:pos x="37" y="24"/>
                </a:cxn>
                <a:cxn ang="0">
                  <a:pos x="19" y="27"/>
                </a:cxn>
              </a:cxnLst>
              <a:rect l="0" t="0" r="r" b="b"/>
              <a:pathLst>
                <a:path w="41" h="75">
                  <a:moveTo>
                    <a:pt x="19" y="27"/>
                  </a:moveTo>
                  <a:cubicBezTo>
                    <a:pt x="0" y="54"/>
                    <a:pt x="6" y="63"/>
                    <a:pt x="12" y="69"/>
                  </a:cubicBezTo>
                  <a:cubicBezTo>
                    <a:pt x="18" y="75"/>
                    <a:pt x="30" y="74"/>
                    <a:pt x="40" y="45"/>
                  </a:cubicBezTo>
                  <a:cubicBezTo>
                    <a:pt x="40" y="45"/>
                    <a:pt x="32" y="31"/>
                    <a:pt x="37" y="24"/>
                  </a:cubicBezTo>
                  <a:cubicBezTo>
                    <a:pt x="41" y="16"/>
                    <a:pt x="38" y="0"/>
                    <a:pt x="19" y="2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272" y="645"/>
              <a:ext cx="682" cy="318"/>
            </a:xfrm>
            <a:custGeom>
              <a:avLst/>
              <a:gdLst/>
              <a:ahLst/>
              <a:cxnLst>
                <a:cxn ang="0">
                  <a:pos x="112" y="4"/>
                </a:cxn>
                <a:cxn ang="0">
                  <a:pos x="24" y="4"/>
                </a:cxn>
                <a:cxn ang="0">
                  <a:pos x="2" y="25"/>
                </a:cxn>
                <a:cxn ang="0">
                  <a:pos x="60" y="58"/>
                </a:cxn>
                <a:cxn ang="0">
                  <a:pos x="96" y="54"/>
                </a:cxn>
                <a:cxn ang="0">
                  <a:pos x="113" y="53"/>
                </a:cxn>
                <a:cxn ang="0">
                  <a:pos x="112" y="4"/>
                </a:cxn>
              </a:cxnLst>
              <a:rect l="0" t="0" r="r" b="b"/>
              <a:pathLst>
                <a:path w="135" h="63">
                  <a:moveTo>
                    <a:pt x="112" y="4"/>
                  </a:moveTo>
                  <a:cubicBezTo>
                    <a:pt x="105" y="9"/>
                    <a:pt x="24" y="4"/>
                    <a:pt x="24" y="4"/>
                  </a:cubicBezTo>
                  <a:cubicBezTo>
                    <a:pt x="15" y="4"/>
                    <a:pt x="3" y="1"/>
                    <a:pt x="2" y="25"/>
                  </a:cubicBezTo>
                  <a:cubicBezTo>
                    <a:pt x="0" y="63"/>
                    <a:pt x="48" y="58"/>
                    <a:pt x="60" y="58"/>
                  </a:cubicBezTo>
                  <a:cubicBezTo>
                    <a:pt x="72" y="58"/>
                    <a:pt x="84" y="48"/>
                    <a:pt x="96" y="54"/>
                  </a:cubicBezTo>
                  <a:cubicBezTo>
                    <a:pt x="96" y="54"/>
                    <a:pt x="107" y="63"/>
                    <a:pt x="113" y="53"/>
                  </a:cubicBezTo>
                  <a:cubicBezTo>
                    <a:pt x="135" y="13"/>
                    <a:pt x="120" y="0"/>
                    <a:pt x="112" y="4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046" y="1545"/>
              <a:ext cx="491" cy="516"/>
            </a:xfrm>
            <a:custGeom>
              <a:avLst/>
              <a:gdLst/>
              <a:ahLst/>
              <a:cxnLst>
                <a:cxn ang="0">
                  <a:pos x="67" y="5"/>
                </a:cxn>
                <a:cxn ang="0">
                  <a:pos x="31" y="5"/>
                </a:cxn>
                <a:cxn ang="0">
                  <a:pos x="12" y="57"/>
                </a:cxn>
                <a:cxn ang="0">
                  <a:pos x="79" y="62"/>
                </a:cxn>
                <a:cxn ang="0">
                  <a:pos x="67" y="5"/>
                </a:cxn>
              </a:cxnLst>
              <a:rect l="0" t="0" r="r" b="b"/>
              <a:pathLst>
                <a:path w="97" h="102">
                  <a:moveTo>
                    <a:pt x="67" y="5"/>
                  </a:moveTo>
                  <a:cubicBezTo>
                    <a:pt x="55" y="10"/>
                    <a:pt x="31" y="5"/>
                    <a:pt x="31" y="5"/>
                  </a:cubicBezTo>
                  <a:cubicBezTo>
                    <a:pt x="0" y="6"/>
                    <a:pt x="16" y="39"/>
                    <a:pt x="12" y="57"/>
                  </a:cubicBezTo>
                  <a:cubicBezTo>
                    <a:pt x="8" y="76"/>
                    <a:pt x="63" y="102"/>
                    <a:pt x="79" y="62"/>
                  </a:cubicBezTo>
                  <a:cubicBezTo>
                    <a:pt x="97" y="20"/>
                    <a:pt x="79" y="0"/>
                    <a:pt x="67" y="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5173" y="1024"/>
              <a:ext cx="501" cy="96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0" y="15"/>
                </a:cxn>
                <a:cxn ang="0">
                  <a:pos x="15" y="0"/>
                </a:cxn>
              </a:cxnLst>
              <a:rect l="0" t="0" r="r" b="b"/>
              <a:pathLst>
                <a:path w="99" h="19">
                  <a:moveTo>
                    <a:pt x="15" y="0"/>
                  </a:moveTo>
                  <a:cubicBezTo>
                    <a:pt x="0" y="0"/>
                    <a:pt x="19" y="19"/>
                    <a:pt x="40" y="15"/>
                  </a:cubicBezTo>
                  <a:cubicBezTo>
                    <a:pt x="99" y="1"/>
                    <a:pt x="15" y="0"/>
                    <a:pt x="15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5340" y="1004"/>
              <a:ext cx="385" cy="237"/>
            </a:xfrm>
            <a:custGeom>
              <a:avLst/>
              <a:gdLst/>
              <a:ahLst/>
              <a:cxnLst>
                <a:cxn ang="0">
                  <a:pos x="21" y="37"/>
                </a:cxn>
                <a:cxn ang="0">
                  <a:pos x="70" y="17"/>
                </a:cxn>
                <a:cxn ang="0">
                  <a:pos x="48" y="3"/>
                </a:cxn>
                <a:cxn ang="0">
                  <a:pos x="19" y="32"/>
                </a:cxn>
                <a:cxn ang="0">
                  <a:pos x="21" y="37"/>
                </a:cxn>
              </a:cxnLst>
              <a:rect l="0" t="0" r="r" b="b"/>
              <a:pathLst>
                <a:path w="76" h="47">
                  <a:moveTo>
                    <a:pt x="21" y="37"/>
                  </a:moveTo>
                  <a:cubicBezTo>
                    <a:pt x="21" y="37"/>
                    <a:pt x="50" y="47"/>
                    <a:pt x="70" y="17"/>
                  </a:cubicBezTo>
                  <a:cubicBezTo>
                    <a:pt x="76" y="7"/>
                    <a:pt x="65" y="0"/>
                    <a:pt x="48" y="3"/>
                  </a:cubicBezTo>
                  <a:cubicBezTo>
                    <a:pt x="39" y="5"/>
                    <a:pt x="39" y="32"/>
                    <a:pt x="19" y="32"/>
                  </a:cubicBezTo>
                  <a:cubicBezTo>
                    <a:pt x="0" y="32"/>
                    <a:pt x="21" y="37"/>
                    <a:pt x="21" y="37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5325" y="1201"/>
              <a:ext cx="415" cy="187"/>
            </a:xfrm>
            <a:custGeom>
              <a:avLst/>
              <a:gdLst/>
              <a:ahLst/>
              <a:cxnLst>
                <a:cxn ang="0">
                  <a:pos x="72" y="6"/>
                </a:cxn>
                <a:cxn ang="0">
                  <a:pos x="24" y="17"/>
                </a:cxn>
                <a:cxn ang="0">
                  <a:pos x="17" y="26"/>
                </a:cxn>
                <a:cxn ang="0">
                  <a:pos x="76" y="23"/>
                </a:cxn>
                <a:cxn ang="0">
                  <a:pos x="82" y="20"/>
                </a:cxn>
                <a:cxn ang="0">
                  <a:pos x="82" y="0"/>
                </a:cxn>
                <a:cxn ang="0">
                  <a:pos x="72" y="6"/>
                </a:cxn>
              </a:cxnLst>
              <a:rect l="0" t="0" r="r" b="b"/>
              <a:pathLst>
                <a:path w="82" h="37">
                  <a:moveTo>
                    <a:pt x="72" y="6"/>
                  </a:moveTo>
                  <a:cubicBezTo>
                    <a:pt x="57" y="23"/>
                    <a:pt x="24" y="17"/>
                    <a:pt x="24" y="17"/>
                  </a:cubicBezTo>
                  <a:cubicBezTo>
                    <a:pt x="24" y="17"/>
                    <a:pt x="0" y="16"/>
                    <a:pt x="17" y="26"/>
                  </a:cubicBezTo>
                  <a:cubicBezTo>
                    <a:pt x="33" y="37"/>
                    <a:pt x="53" y="32"/>
                    <a:pt x="76" y="23"/>
                  </a:cubicBezTo>
                  <a:cubicBezTo>
                    <a:pt x="78" y="22"/>
                    <a:pt x="80" y="21"/>
                    <a:pt x="82" y="20"/>
                  </a:cubicBezTo>
                  <a:lnTo>
                    <a:pt x="82" y="0"/>
                  </a:lnTo>
                  <a:cubicBezTo>
                    <a:pt x="79" y="1"/>
                    <a:pt x="75" y="2"/>
                    <a:pt x="72" y="6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5001" y="1378"/>
              <a:ext cx="698" cy="167"/>
            </a:xfrm>
            <a:custGeom>
              <a:avLst/>
              <a:gdLst/>
              <a:ahLst/>
              <a:cxnLst>
                <a:cxn ang="0">
                  <a:pos x="21" y="1"/>
                </a:cxn>
                <a:cxn ang="0">
                  <a:pos x="8" y="14"/>
                </a:cxn>
                <a:cxn ang="0">
                  <a:pos x="57" y="22"/>
                </a:cxn>
                <a:cxn ang="0">
                  <a:pos x="117" y="23"/>
                </a:cxn>
                <a:cxn ang="0">
                  <a:pos x="114" y="8"/>
                </a:cxn>
                <a:cxn ang="0">
                  <a:pos x="82" y="3"/>
                </a:cxn>
                <a:cxn ang="0">
                  <a:pos x="21" y="1"/>
                </a:cxn>
              </a:cxnLst>
              <a:rect l="0" t="0" r="r" b="b"/>
              <a:pathLst>
                <a:path w="138" h="33">
                  <a:moveTo>
                    <a:pt x="21" y="1"/>
                  </a:moveTo>
                  <a:cubicBezTo>
                    <a:pt x="21" y="1"/>
                    <a:pt x="0" y="8"/>
                    <a:pt x="8" y="14"/>
                  </a:cubicBezTo>
                  <a:cubicBezTo>
                    <a:pt x="15" y="20"/>
                    <a:pt x="48" y="22"/>
                    <a:pt x="57" y="22"/>
                  </a:cubicBezTo>
                  <a:cubicBezTo>
                    <a:pt x="66" y="22"/>
                    <a:pt x="96" y="33"/>
                    <a:pt x="117" y="23"/>
                  </a:cubicBezTo>
                  <a:cubicBezTo>
                    <a:pt x="138" y="12"/>
                    <a:pt x="123" y="9"/>
                    <a:pt x="114" y="8"/>
                  </a:cubicBezTo>
                  <a:cubicBezTo>
                    <a:pt x="105" y="6"/>
                    <a:pt x="102" y="0"/>
                    <a:pt x="82" y="3"/>
                  </a:cubicBezTo>
                  <a:cubicBezTo>
                    <a:pt x="37" y="1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5077" y="1540"/>
              <a:ext cx="567" cy="146"/>
            </a:xfrm>
            <a:custGeom>
              <a:avLst/>
              <a:gdLst/>
              <a:ahLst/>
              <a:cxnLst>
                <a:cxn ang="0">
                  <a:pos x="98" y="19"/>
                </a:cxn>
                <a:cxn ang="0">
                  <a:pos x="103" y="4"/>
                </a:cxn>
                <a:cxn ang="0">
                  <a:pos x="74" y="10"/>
                </a:cxn>
                <a:cxn ang="0">
                  <a:pos x="36" y="6"/>
                </a:cxn>
                <a:cxn ang="0">
                  <a:pos x="2" y="4"/>
                </a:cxn>
                <a:cxn ang="0">
                  <a:pos x="98" y="19"/>
                </a:cxn>
              </a:cxnLst>
              <a:rect l="0" t="0" r="r" b="b"/>
              <a:pathLst>
                <a:path w="112" h="29">
                  <a:moveTo>
                    <a:pt x="98" y="19"/>
                  </a:moveTo>
                  <a:cubicBezTo>
                    <a:pt x="112" y="13"/>
                    <a:pt x="111" y="0"/>
                    <a:pt x="103" y="4"/>
                  </a:cubicBezTo>
                  <a:cubicBezTo>
                    <a:pt x="96" y="9"/>
                    <a:pt x="83" y="10"/>
                    <a:pt x="74" y="10"/>
                  </a:cubicBezTo>
                  <a:cubicBezTo>
                    <a:pt x="65" y="11"/>
                    <a:pt x="45" y="3"/>
                    <a:pt x="36" y="6"/>
                  </a:cubicBezTo>
                  <a:cubicBezTo>
                    <a:pt x="27" y="9"/>
                    <a:pt x="2" y="4"/>
                    <a:pt x="2" y="4"/>
                  </a:cubicBezTo>
                  <a:cubicBezTo>
                    <a:pt x="0" y="29"/>
                    <a:pt x="83" y="25"/>
                    <a:pt x="98" y="1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5042" y="1656"/>
              <a:ext cx="582" cy="480"/>
            </a:xfrm>
            <a:custGeom>
              <a:avLst/>
              <a:gdLst/>
              <a:ahLst/>
              <a:cxnLst>
                <a:cxn ang="0">
                  <a:pos x="3" y="53"/>
                </a:cxn>
                <a:cxn ang="0">
                  <a:pos x="26" y="54"/>
                </a:cxn>
                <a:cxn ang="0">
                  <a:pos x="50" y="77"/>
                </a:cxn>
                <a:cxn ang="0">
                  <a:pos x="59" y="84"/>
                </a:cxn>
                <a:cxn ang="0">
                  <a:pos x="81" y="52"/>
                </a:cxn>
                <a:cxn ang="0">
                  <a:pos x="111" y="52"/>
                </a:cxn>
                <a:cxn ang="0">
                  <a:pos x="79" y="27"/>
                </a:cxn>
                <a:cxn ang="0">
                  <a:pos x="37" y="16"/>
                </a:cxn>
                <a:cxn ang="0">
                  <a:pos x="12" y="41"/>
                </a:cxn>
                <a:cxn ang="0">
                  <a:pos x="3" y="53"/>
                </a:cxn>
              </a:cxnLst>
              <a:rect l="0" t="0" r="r" b="b"/>
              <a:pathLst>
                <a:path w="115" h="95">
                  <a:moveTo>
                    <a:pt x="3" y="53"/>
                  </a:moveTo>
                  <a:cubicBezTo>
                    <a:pt x="5" y="60"/>
                    <a:pt x="14" y="68"/>
                    <a:pt x="26" y="54"/>
                  </a:cubicBezTo>
                  <a:cubicBezTo>
                    <a:pt x="48" y="29"/>
                    <a:pt x="48" y="72"/>
                    <a:pt x="50" y="77"/>
                  </a:cubicBezTo>
                  <a:cubicBezTo>
                    <a:pt x="51" y="81"/>
                    <a:pt x="54" y="95"/>
                    <a:pt x="59" y="84"/>
                  </a:cubicBezTo>
                  <a:cubicBezTo>
                    <a:pt x="63" y="74"/>
                    <a:pt x="70" y="39"/>
                    <a:pt x="81" y="52"/>
                  </a:cubicBezTo>
                  <a:cubicBezTo>
                    <a:pt x="100" y="76"/>
                    <a:pt x="115" y="54"/>
                    <a:pt x="111" y="52"/>
                  </a:cubicBezTo>
                  <a:cubicBezTo>
                    <a:pt x="106" y="51"/>
                    <a:pt x="79" y="37"/>
                    <a:pt x="79" y="27"/>
                  </a:cubicBezTo>
                  <a:cubicBezTo>
                    <a:pt x="79" y="16"/>
                    <a:pt x="42" y="0"/>
                    <a:pt x="37" y="16"/>
                  </a:cubicBezTo>
                  <a:cubicBezTo>
                    <a:pt x="33" y="33"/>
                    <a:pt x="12" y="41"/>
                    <a:pt x="12" y="41"/>
                  </a:cubicBezTo>
                  <a:cubicBezTo>
                    <a:pt x="0" y="44"/>
                    <a:pt x="2" y="45"/>
                    <a:pt x="3" y="53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5421" y="1464"/>
              <a:ext cx="329" cy="854"/>
            </a:xfrm>
            <a:custGeom>
              <a:avLst/>
              <a:gdLst/>
              <a:ahLst/>
              <a:cxnLst>
                <a:cxn ang="0">
                  <a:pos x="51" y="40"/>
                </a:cxn>
                <a:cxn ang="0">
                  <a:pos x="22" y="49"/>
                </a:cxn>
                <a:cxn ang="0">
                  <a:pos x="22" y="59"/>
                </a:cxn>
                <a:cxn ang="0">
                  <a:pos x="50" y="90"/>
                </a:cxn>
                <a:cxn ang="0">
                  <a:pos x="34" y="118"/>
                </a:cxn>
                <a:cxn ang="0">
                  <a:pos x="0" y="148"/>
                </a:cxn>
                <a:cxn ang="0">
                  <a:pos x="17" y="155"/>
                </a:cxn>
                <a:cxn ang="0">
                  <a:pos x="47" y="166"/>
                </a:cxn>
                <a:cxn ang="0">
                  <a:pos x="63" y="162"/>
                </a:cxn>
                <a:cxn ang="0">
                  <a:pos x="65" y="0"/>
                </a:cxn>
                <a:cxn ang="0">
                  <a:pos x="51" y="40"/>
                </a:cxn>
              </a:cxnLst>
              <a:rect l="0" t="0" r="r" b="b"/>
              <a:pathLst>
                <a:path w="65" h="169">
                  <a:moveTo>
                    <a:pt x="51" y="40"/>
                  </a:moveTo>
                  <a:cubicBezTo>
                    <a:pt x="44" y="46"/>
                    <a:pt x="30" y="49"/>
                    <a:pt x="22" y="49"/>
                  </a:cubicBezTo>
                  <a:cubicBezTo>
                    <a:pt x="13" y="48"/>
                    <a:pt x="14" y="56"/>
                    <a:pt x="22" y="59"/>
                  </a:cubicBezTo>
                  <a:cubicBezTo>
                    <a:pt x="30" y="62"/>
                    <a:pt x="49" y="75"/>
                    <a:pt x="50" y="90"/>
                  </a:cubicBezTo>
                  <a:cubicBezTo>
                    <a:pt x="50" y="104"/>
                    <a:pt x="51" y="115"/>
                    <a:pt x="34" y="118"/>
                  </a:cubicBezTo>
                  <a:cubicBezTo>
                    <a:pt x="18" y="122"/>
                    <a:pt x="3" y="124"/>
                    <a:pt x="0" y="148"/>
                  </a:cubicBezTo>
                  <a:cubicBezTo>
                    <a:pt x="0" y="148"/>
                    <a:pt x="10" y="154"/>
                    <a:pt x="17" y="155"/>
                  </a:cubicBezTo>
                  <a:cubicBezTo>
                    <a:pt x="23" y="155"/>
                    <a:pt x="42" y="163"/>
                    <a:pt x="47" y="166"/>
                  </a:cubicBezTo>
                  <a:cubicBezTo>
                    <a:pt x="51" y="169"/>
                    <a:pt x="58" y="167"/>
                    <a:pt x="63" y="162"/>
                  </a:cubicBezTo>
                  <a:lnTo>
                    <a:pt x="65" y="0"/>
                  </a:lnTo>
                  <a:cubicBezTo>
                    <a:pt x="64" y="8"/>
                    <a:pt x="58" y="36"/>
                    <a:pt x="51" y="4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9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1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2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3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4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5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6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7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8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29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0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3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4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5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6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7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2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6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9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0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1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2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4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5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6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7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8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59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0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1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2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3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4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5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6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69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0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1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2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3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4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5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6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7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8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1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2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3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4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5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6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7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8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89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0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1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2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3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4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5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6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7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8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99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0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1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2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3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4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5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6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7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8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09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0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1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2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3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4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5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6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7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8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19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0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1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2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3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4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5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6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7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8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29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0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1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2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3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4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5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6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7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8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39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0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1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2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3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4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5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6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7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8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49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0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1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2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3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4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5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6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7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8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59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0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1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2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3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000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4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65" name="Group 168"/>
          <p:cNvGrpSpPr>
            <a:grpSpLocks/>
          </p:cNvGrpSpPr>
          <p:nvPr/>
        </p:nvGrpSpPr>
        <p:grpSpPr bwMode="auto">
          <a:xfrm>
            <a:off x="152400" y="4724400"/>
            <a:ext cx="1685925" cy="1557338"/>
            <a:chOff x="96" y="2784"/>
            <a:chExt cx="1062" cy="981"/>
          </a:xfrm>
        </p:grpSpPr>
        <p:sp>
          <p:nvSpPr>
            <p:cNvPr id="166" name="Freeform 169"/>
            <p:cNvSpPr>
              <a:spLocks/>
            </p:cNvSpPr>
            <p:nvPr userDrawn="1"/>
          </p:nvSpPr>
          <p:spPr bwMode="auto">
            <a:xfrm>
              <a:off x="121" y="2784"/>
              <a:ext cx="207" cy="81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7" name="Freeform 170"/>
            <p:cNvSpPr>
              <a:spLocks noEditPoints="1"/>
            </p:cNvSpPr>
            <p:nvPr userDrawn="1"/>
          </p:nvSpPr>
          <p:spPr bwMode="auto">
            <a:xfrm>
              <a:off x="96" y="2789"/>
              <a:ext cx="1062" cy="976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8" name="Freeform 171"/>
            <p:cNvSpPr>
              <a:spLocks/>
            </p:cNvSpPr>
            <p:nvPr userDrawn="1"/>
          </p:nvSpPr>
          <p:spPr bwMode="auto">
            <a:xfrm>
              <a:off x="348" y="3254"/>
              <a:ext cx="86" cy="102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69" name="Freeform 172"/>
            <p:cNvSpPr>
              <a:spLocks/>
            </p:cNvSpPr>
            <p:nvPr userDrawn="1"/>
          </p:nvSpPr>
          <p:spPr bwMode="auto">
            <a:xfrm>
              <a:off x="267" y="3295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0" name="Freeform 173"/>
            <p:cNvSpPr>
              <a:spLocks/>
            </p:cNvSpPr>
            <p:nvPr userDrawn="1"/>
          </p:nvSpPr>
          <p:spPr bwMode="auto">
            <a:xfrm>
              <a:off x="222" y="3022"/>
              <a:ext cx="243" cy="116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1" name="Freeform 174"/>
            <p:cNvSpPr>
              <a:spLocks/>
            </p:cNvSpPr>
            <p:nvPr userDrawn="1"/>
          </p:nvSpPr>
          <p:spPr bwMode="auto">
            <a:xfrm>
              <a:off x="500" y="3345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2" name="Freeform 175"/>
            <p:cNvSpPr>
              <a:spLocks/>
            </p:cNvSpPr>
            <p:nvPr userDrawn="1"/>
          </p:nvSpPr>
          <p:spPr bwMode="auto">
            <a:xfrm>
              <a:off x="905" y="3158"/>
              <a:ext cx="177" cy="36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3" name="Freeform 176"/>
            <p:cNvSpPr>
              <a:spLocks/>
            </p:cNvSpPr>
            <p:nvPr userDrawn="1"/>
          </p:nvSpPr>
          <p:spPr bwMode="auto">
            <a:xfrm>
              <a:off x="965" y="3153"/>
              <a:ext cx="137" cy="81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4" name="Freeform 177"/>
            <p:cNvSpPr>
              <a:spLocks/>
            </p:cNvSpPr>
            <p:nvPr userDrawn="1"/>
          </p:nvSpPr>
          <p:spPr bwMode="auto">
            <a:xfrm>
              <a:off x="960" y="3204"/>
              <a:ext cx="177" cy="86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5" name="Freeform 178"/>
            <p:cNvSpPr>
              <a:spLocks/>
            </p:cNvSpPr>
            <p:nvPr userDrawn="1"/>
          </p:nvSpPr>
          <p:spPr bwMode="auto">
            <a:xfrm>
              <a:off x="844" y="3285"/>
              <a:ext cx="248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6" name="Freeform 179"/>
            <p:cNvSpPr>
              <a:spLocks/>
            </p:cNvSpPr>
            <p:nvPr userDrawn="1"/>
          </p:nvSpPr>
          <p:spPr bwMode="auto">
            <a:xfrm>
              <a:off x="869" y="3340"/>
              <a:ext cx="203" cy="56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7" name="Freeform 180"/>
            <p:cNvSpPr>
              <a:spLocks/>
            </p:cNvSpPr>
            <p:nvPr userDrawn="1"/>
          </p:nvSpPr>
          <p:spPr bwMode="auto">
            <a:xfrm>
              <a:off x="859" y="3386"/>
              <a:ext cx="207" cy="172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178" name="Freeform 181"/>
            <p:cNvSpPr>
              <a:spLocks/>
            </p:cNvSpPr>
            <p:nvPr userDrawn="1"/>
          </p:nvSpPr>
          <p:spPr bwMode="auto">
            <a:xfrm>
              <a:off x="996" y="3305"/>
              <a:ext cx="126" cy="318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folHlink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sp>
        <p:nvSpPr>
          <p:cNvPr id="41123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127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79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0" name="Rectangle 16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1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DC14142-E484-4E00-8268-10B5FD0FA5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98E6A-28E7-4683-B281-82631937771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5870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CDBCE-2304-495E-A6F2-24E7A7E478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8450" y="228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62500" y="1600200"/>
            <a:ext cx="4000500" cy="2173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62500" y="3925888"/>
            <a:ext cx="4000500" cy="21732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7EA840-D5DD-4855-97CE-CC8EB6CAC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83141-DFFA-46B3-BE12-07552CF366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149EC-414A-420C-A59E-55B45CEF80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6E488-3088-4913-8085-E3FD39E246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48607-0FBD-4F54-A832-AE2E7F87B43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F09F29-D417-4D57-BD61-4CD0625A46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FD7627-DAC0-4C0E-8017-F500CEB90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5BDDB1-49F6-4E92-9836-F65AE8844D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5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5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02336-A3F0-40F8-AA9D-4F31F2A9CD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566738" y="0"/>
            <a:ext cx="7891462" cy="6821488"/>
            <a:chOff x="349" y="23"/>
            <a:chExt cx="4971" cy="4297"/>
          </a:xfrm>
        </p:grpSpPr>
        <p:sp>
          <p:nvSpPr>
            <p:cNvPr id="39939" name="Rectangle 3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0" name="Freeform 4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1" name="Freeform 5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2" name="Freeform 6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3" name="Freeform 7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4" name="Freeform 8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5" name="Freeform 9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6" name="Freeform 10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7" name="Freeform 11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8" name="Freeform 12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49" name="Freeform 13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0" name="Rectangle 14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1" name="Rectangle 15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2" name="Freeform 16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3" name="Freeform 17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4" name="Freeform 18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5" name="Freeform 19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6" name="Freeform 20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7" name="Freeform 21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8" name="Freeform 22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59" name="Freeform 23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0" name="Freeform 24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1" name="Freeform 25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2" name="Rectangle 26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3" name="Rectangle 27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4" name="Freeform 28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5" name="Freeform 29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6" name="Freeform 30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7" name="Freeform 31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8" name="Freeform 32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69" name="Freeform 33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0" name="Freeform 34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1" name="Freeform 35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2" name="Freeform 36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3" name="Freeform 37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4" name="Rectangle 38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5" name="Rectangle 39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6" name="Freeform 40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7" name="Freeform 41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8" name="Freeform 42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79" name="Freeform 43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0" name="Freeform 44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1" name="Freeform 45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2" name="Freeform 46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3" name="Freeform 47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4" name="Freeform 48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5" name="Freeform 49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6" name="Rectangle 50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7" name="Rectangle 51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8" name="Freeform 52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89" name="Freeform 53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0" name="Freeform 54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1" name="Freeform 55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2" name="Freeform 56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3" name="Freeform 57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4" name="Freeform 58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5" name="Freeform 59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6" name="Freeform 60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7" name="Freeform 61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8" name="Rectangle 62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39999" name="Rectangle 63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0" name="Freeform 64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1" name="Freeform 65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2" name="Freeform 66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3" name="Freeform 67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4" name="Freeform 68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5" name="Freeform 69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6" name="Freeform 70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7" name="Freeform 71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8" name="Freeform 72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09" name="Freeform 73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0" name="Rectangle 74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1" name="Rectangle 75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2" name="Freeform 76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3" name="Freeform 77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4" name="Freeform 78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5" name="Freeform 79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6" name="Freeform 80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7" name="Freeform 81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8" name="Freeform 82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19" name="Freeform 83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0" name="Freeform 84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1" name="Freeform 85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2" name="Rectangle 86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3" name="Rectangle 87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4" name="Freeform 88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5" name="Freeform 89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6" name="Freeform 90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7" name="Freeform 91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8" name="Freeform 92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29" name="Freeform 93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0" name="Freeform 94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1" name="Freeform 95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2" name="Freeform 96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3" name="Freeform 97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4" name="Rectangle 98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5" name="Rectangle 99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6" name="Freeform 100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7" name="Freeform 101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8" name="Freeform 102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39" name="Freeform 103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0" name="Freeform 104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1" name="Freeform 105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2" name="Freeform 106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3" name="Freeform 107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4" name="Freeform 108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5" name="Freeform 109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6" name="Rectangle 110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7" name="Rectangle 111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8" name="Freeform 112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49" name="Freeform 113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0" name="Freeform 114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1" name="Freeform 115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2" name="Freeform 116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3" name="Freeform 117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4" name="Freeform 118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5" name="Freeform 119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6" name="Freeform 120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7" name="Freeform 121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8" name="Rectangle 122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59" name="Rectangle 123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0" name="Freeform 124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1" name="Freeform 125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2" name="Freeform 126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3" name="Freeform 127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4" name="Freeform 128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5" name="Freeform 129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6" name="Freeform 130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7" name="Freeform 131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8" name="Freeform 132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69" name="Freeform 133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0" name="Rectangle 134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1" name="Rectangle 135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2" name="Freeform 136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3" name="Freeform 137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4" name="Freeform 138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5" name="Freeform 139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6" name="Freeform 140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7" name="Freeform 141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8" name="Freeform 142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79" name="Freeform 143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0" name="Freeform 144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1" name="Freeform 145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"/>
                </a:cxn>
                <a:cxn ang="0">
                  <a:pos x="4" y="20"/>
                </a:cxn>
                <a:cxn ang="0">
                  <a:pos x="4" y="0"/>
                </a:cxn>
                <a:cxn ang="0">
                  <a:pos x="0" y="0"/>
                </a:cxn>
                <a:cxn ang="0">
                  <a:pos x="0" y="40"/>
                </a:cxn>
                <a:cxn ang="0">
                  <a:pos x="0" y="60"/>
                </a:cxn>
                <a:cxn ang="0">
                  <a:pos x="4" y="60"/>
                </a:cxn>
                <a:cxn ang="0">
                  <a:pos x="4" y="40"/>
                </a:cxn>
                <a:cxn ang="0">
                  <a:pos x="0" y="40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2" name="Rectangle 146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60001"/>
              </a:schemeClr>
            </a:solidFill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3" name="Freeform 147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/>
              <a:ahLst/>
              <a:cxnLst>
                <a:cxn ang="0">
                  <a:pos x="0" y="1"/>
                </a:cxn>
                <a:cxn ang="0">
                  <a:pos x="0" y="1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60001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7" name="Group 148"/>
          <p:cNvGrpSpPr>
            <a:grpSpLocks/>
          </p:cNvGrpSpPr>
          <p:nvPr/>
        </p:nvGrpSpPr>
        <p:grpSpPr bwMode="auto">
          <a:xfrm>
            <a:off x="1066800" y="3444875"/>
            <a:ext cx="533400" cy="492125"/>
            <a:chOff x="96" y="2784"/>
            <a:chExt cx="1062" cy="981"/>
          </a:xfrm>
        </p:grpSpPr>
        <p:sp>
          <p:nvSpPr>
            <p:cNvPr id="40085" name="Freeform 14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6" name="Freeform 15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7" name="Freeform 15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8" name="Freeform 15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89" name="Freeform 15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0" name="Freeform 15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1" name="Freeform 15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2" name="Freeform 15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3" name="Freeform 15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4" name="Freeform 15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5" name="Freeform 15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6" name="Freeform 16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097" name="Freeform 16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8" name="Group 162"/>
          <p:cNvGrpSpPr>
            <a:grpSpLocks/>
          </p:cNvGrpSpPr>
          <p:nvPr/>
        </p:nvGrpSpPr>
        <p:grpSpPr bwMode="auto">
          <a:xfrm>
            <a:off x="1066800" y="4552950"/>
            <a:ext cx="533400" cy="492125"/>
            <a:chOff x="96" y="2784"/>
            <a:chExt cx="1062" cy="981"/>
          </a:xfrm>
        </p:grpSpPr>
        <p:sp>
          <p:nvSpPr>
            <p:cNvPr id="40099" name="Freeform 163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0" name="Freeform 164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1" name="Freeform 165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2" name="Freeform 166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3" name="Freeform 167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4" name="Freeform 168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5" name="Freeform 169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6" name="Freeform 170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7" name="Freeform 171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8" name="Freeform 172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09" name="Freeform 173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0" name="Freeform 174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1" name="Freeform 175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29" name="Group 176"/>
          <p:cNvGrpSpPr>
            <a:grpSpLocks/>
          </p:cNvGrpSpPr>
          <p:nvPr/>
        </p:nvGrpSpPr>
        <p:grpSpPr bwMode="auto">
          <a:xfrm>
            <a:off x="1066800" y="5562600"/>
            <a:ext cx="533400" cy="492125"/>
            <a:chOff x="96" y="2784"/>
            <a:chExt cx="1062" cy="981"/>
          </a:xfrm>
        </p:grpSpPr>
        <p:sp>
          <p:nvSpPr>
            <p:cNvPr id="40113" name="Freeform 177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4" name="Freeform 178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5" name="Freeform 179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6" name="Freeform 180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7" name="Freeform 181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8" name="Freeform 182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19" name="Freeform 183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0" name="Freeform 184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1" name="Freeform 185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2" name="Freeform 186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3" name="Freeform 187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4" name="Freeform 188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5" name="Freeform 189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30" name="Group 190"/>
          <p:cNvGrpSpPr>
            <a:grpSpLocks/>
          </p:cNvGrpSpPr>
          <p:nvPr/>
        </p:nvGrpSpPr>
        <p:grpSpPr bwMode="auto">
          <a:xfrm>
            <a:off x="381000" y="3962400"/>
            <a:ext cx="533400" cy="492125"/>
            <a:chOff x="96" y="2784"/>
            <a:chExt cx="1062" cy="981"/>
          </a:xfrm>
        </p:grpSpPr>
        <p:sp>
          <p:nvSpPr>
            <p:cNvPr id="40127" name="Freeform 191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8" name="Freeform 192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29" name="Freeform 193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0" name="Freeform 194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1" name="Freeform 195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2" name="Freeform 196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3" name="Freeform 197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4" name="Freeform 198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5" name="Freeform 199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6" name="Freeform 200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7" name="Freeform 201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8" name="Freeform 202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39" name="Freeform 203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31" name="Group 204"/>
          <p:cNvGrpSpPr>
            <a:grpSpLocks/>
          </p:cNvGrpSpPr>
          <p:nvPr/>
        </p:nvGrpSpPr>
        <p:grpSpPr bwMode="auto">
          <a:xfrm>
            <a:off x="381000" y="5070475"/>
            <a:ext cx="533400" cy="492125"/>
            <a:chOff x="96" y="2784"/>
            <a:chExt cx="1062" cy="981"/>
          </a:xfrm>
        </p:grpSpPr>
        <p:sp>
          <p:nvSpPr>
            <p:cNvPr id="40141" name="Freeform 205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2" name="Freeform 206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3" name="Freeform 207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4" name="Freeform 208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5" name="Freeform 209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6" name="Freeform 210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7" name="Freeform 211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8" name="Freeform 212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49" name="Freeform 213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0" name="Freeform 214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1" name="Freeform 215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2" name="Freeform 216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3" name="Freeform 217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32" name="Group 218"/>
          <p:cNvGrpSpPr>
            <a:grpSpLocks/>
          </p:cNvGrpSpPr>
          <p:nvPr/>
        </p:nvGrpSpPr>
        <p:grpSpPr bwMode="auto">
          <a:xfrm>
            <a:off x="381000" y="6121400"/>
            <a:ext cx="533400" cy="492125"/>
            <a:chOff x="96" y="2784"/>
            <a:chExt cx="1062" cy="981"/>
          </a:xfrm>
        </p:grpSpPr>
        <p:sp>
          <p:nvSpPr>
            <p:cNvPr id="40155" name="Freeform 219"/>
            <p:cNvSpPr>
              <a:spLocks/>
            </p:cNvSpPr>
            <p:nvPr userDrawn="1"/>
          </p:nvSpPr>
          <p:spPr bwMode="auto">
            <a:xfrm>
              <a:off x="121" y="2784"/>
              <a:ext cx="205" cy="82"/>
            </a:xfrm>
            <a:custGeom>
              <a:avLst/>
              <a:gdLst/>
              <a:ahLst/>
              <a:cxnLst>
                <a:cxn ang="0">
                  <a:pos x="30" y="12"/>
                </a:cxn>
                <a:cxn ang="0">
                  <a:pos x="37" y="10"/>
                </a:cxn>
                <a:cxn ang="0">
                  <a:pos x="38" y="9"/>
                </a:cxn>
                <a:cxn ang="0">
                  <a:pos x="31" y="1"/>
                </a:cxn>
                <a:cxn ang="0">
                  <a:pos x="8" y="11"/>
                </a:cxn>
                <a:cxn ang="0">
                  <a:pos x="30" y="12"/>
                </a:cxn>
              </a:cxnLst>
              <a:rect l="0" t="0" r="r" b="b"/>
              <a:pathLst>
                <a:path w="41" h="16">
                  <a:moveTo>
                    <a:pt x="30" y="12"/>
                  </a:moveTo>
                  <a:cubicBezTo>
                    <a:pt x="34" y="11"/>
                    <a:pt x="36" y="10"/>
                    <a:pt x="37" y="10"/>
                  </a:cubicBezTo>
                  <a:cubicBezTo>
                    <a:pt x="37" y="10"/>
                    <a:pt x="38" y="9"/>
                    <a:pt x="38" y="9"/>
                  </a:cubicBezTo>
                  <a:cubicBezTo>
                    <a:pt x="41" y="6"/>
                    <a:pt x="37" y="1"/>
                    <a:pt x="31" y="1"/>
                  </a:cubicBezTo>
                  <a:cubicBezTo>
                    <a:pt x="31" y="1"/>
                    <a:pt x="0" y="0"/>
                    <a:pt x="8" y="11"/>
                  </a:cubicBezTo>
                  <a:cubicBezTo>
                    <a:pt x="8" y="11"/>
                    <a:pt x="15" y="16"/>
                    <a:pt x="30" y="1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6" name="Freeform 220"/>
            <p:cNvSpPr>
              <a:spLocks noEditPoints="1"/>
            </p:cNvSpPr>
            <p:nvPr userDrawn="1"/>
          </p:nvSpPr>
          <p:spPr bwMode="auto">
            <a:xfrm>
              <a:off x="96" y="2790"/>
              <a:ext cx="1062" cy="975"/>
            </a:xfrm>
            <a:custGeom>
              <a:avLst/>
              <a:gdLst/>
              <a:ahLst/>
              <a:cxnLst>
                <a:cxn ang="0">
                  <a:pos x="163" y="155"/>
                </a:cxn>
                <a:cxn ang="0">
                  <a:pos x="152" y="125"/>
                </a:cxn>
                <a:cxn ang="0">
                  <a:pos x="142" y="99"/>
                </a:cxn>
                <a:cxn ang="0">
                  <a:pos x="165" y="93"/>
                </a:cxn>
                <a:cxn ang="0">
                  <a:pos x="146" y="82"/>
                </a:cxn>
                <a:cxn ang="0">
                  <a:pos x="157" y="83"/>
                </a:cxn>
                <a:cxn ang="0">
                  <a:pos x="157" y="77"/>
                </a:cxn>
                <a:cxn ang="0">
                  <a:pos x="135" y="78"/>
                </a:cxn>
                <a:cxn ang="0">
                  <a:pos x="128" y="125"/>
                </a:cxn>
                <a:cxn ang="0">
                  <a:pos x="124" y="84"/>
                </a:cxn>
                <a:cxn ang="0">
                  <a:pos x="118" y="67"/>
                </a:cxn>
                <a:cxn ang="0">
                  <a:pos x="124" y="51"/>
                </a:cxn>
                <a:cxn ang="0">
                  <a:pos x="121" y="37"/>
                </a:cxn>
                <a:cxn ang="0">
                  <a:pos x="119" y="24"/>
                </a:cxn>
                <a:cxn ang="0">
                  <a:pos x="132" y="39"/>
                </a:cxn>
                <a:cxn ang="0">
                  <a:pos x="149" y="18"/>
                </a:cxn>
                <a:cxn ang="0">
                  <a:pos x="147" y="36"/>
                </a:cxn>
                <a:cxn ang="0">
                  <a:pos x="143" y="48"/>
                </a:cxn>
                <a:cxn ang="0">
                  <a:pos x="144" y="67"/>
                </a:cxn>
                <a:cxn ang="0">
                  <a:pos x="199" y="29"/>
                </a:cxn>
                <a:cxn ang="0">
                  <a:pos x="90" y="1"/>
                </a:cxn>
                <a:cxn ang="0">
                  <a:pos x="56" y="8"/>
                </a:cxn>
                <a:cxn ang="0">
                  <a:pos x="85" y="12"/>
                </a:cxn>
                <a:cxn ang="0">
                  <a:pos x="60" y="22"/>
                </a:cxn>
                <a:cxn ang="0">
                  <a:pos x="58" y="29"/>
                </a:cxn>
                <a:cxn ang="0">
                  <a:pos x="38" y="17"/>
                </a:cxn>
                <a:cxn ang="0">
                  <a:pos x="13" y="115"/>
                </a:cxn>
                <a:cxn ang="0">
                  <a:pos x="61" y="146"/>
                </a:cxn>
                <a:cxn ang="0">
                  <a:pos x="45" y="133"/>
                </a:cxn>
                <a:cxn ang="0">
                  <a:pos x="35" y="145"/>
                </a:cxn>
                <a:cxn ang="0">
                  <a:pos x="32" y="128"/>
                </a:cxn>
                <a:cxn ang="0">
                  <a:pos x="46" y="86"/>
                </a:cxn>
                <a:cxn ang="0">
                  <a:pos x="67" y="83"/>
                </a:cxn>
                <a:cxn ang="0">
                  <a:pos x="71" y="95"/>
                </a:cxn>
                <a:cxn ang="0">
                  <a:pos x="61" y="121"/>
                </a:cxn>
                <a:cxn ang="0">
                  <a:pos x="91" y="180"/>
                </a:cxn>
                <a:cxn ang="0">
                  <a:pos x="186" y="166"/>
                </a:cxn>
                <a:cxn ang="0">
                  <a:pos x="182" y="66"/>
                </a:cxn>
                <a:cxn ang="0">
                  <a:pos x="165" y="60"/>
                </a:cxn>
                <a:cxn ang="0">
                  <a:pos x="113" y="61"/>
                </a:cxn>
                <a:cxn ang="0">
                  <a:pos x="108" y="87"/>
                </a:cxn>
                <a:cxn ang="0">
                  <a:pos x="114" y="50"/>
                </a:cxn>
                <a:cxn ang="0">
                  <a:pos x="89" y="26"/>
                </a:cxn>
                <a:cxn ang="0">
                  <a:pos x="105" y="35"/>
                </a:cxn>
                <a:cxn ang="0">
                  <a:pos x="61" y="72"/>
                </a:cxn>
                <a:cxn ang="0">
                  <a:pos x="24" y="37"/>
                </a:cxn>
                <a:cxn ang="0">
                  <a:pos x="68" y="40"/>
                </a:cxn>
                <a:cxn ang="0">
                  <a:pos x="79" y="40"/>
                </a:cxn>
                <a:cxn ang="0">
                  <a:pos x="108" y="45"/>
                </a:cxn>
                <a:cxn ang="0">
                  <a:pos x="99" y="93"/>
                </a:cxn>
                <a:cxn ang="0">
                  <a:pos x="93" y="51"/>
                </a:cxn>
                <a:cxn ang="0">
                  <a:pos x="61" y="72"/>
                </a:cxn>
                <a:cxn ang="0">
                  <a:pos x="80" y="82"/>
                </a:cxn>
                <a:cxn ang="0">
                  <a:pos x="88" y="58"/>
                </a:cxn>
                <a:cxn ang="0">
                  <a:pos x="102" y="145"/>
                </a:cxn>
                <a:cxn ang="0">
                  <a:pos x="82" y="96"/>
                </a:cxn>
                <a:cxn ang="0">
                  <a:pos x="117" y="106"/>
                </a:cxn>
              </a:cxnLst>
              <a:rect l="0" t="0" r="r" b="b"/>
              <a:pathLst>
                <a:path w="210" h="193">
                  <a:moveTo>
                    <a:pt x="186" y="166"/>
                  </a:moveTo>
                  <a:cubicBezTo>
                    <a:pt x="167" y="166"/>
                    <a:pt x="163" y="155"/>
                    <a:pt x="163" y="155"/>
                  </a:cubicBezTo>
                  <a:cubicBezTo>
                    <a:pt x="163" y="155"/>
                    <a:pt x="162" y="147"/>
                    <a:pt x="154" y="145"/>
                  </a:cubicBezTo>
                  <a:cubicBezTo>
                    <a:pt x="135" y="140"/>
                    <a:pt x="147" y="128"/>
                    <a:pt x="152" y="125"/>
                  </a:cubicBezTo>
                  <a:cubicBezTo>
                    <a:pt x="157" y="123"/>
                    <a:pt x="154" y="122"/>
                    <a:pt x="150" y="120"/>
                  </a:cubicBezTo>
                  <a:cubicBezTo>
                    <a:pt x="142" y="115"/>
                    <a:pt x="141" y="109"/>
                    <a:pt x="142" y="99"/>
                  </a:cubicBezTo>
                  <a:cubicBezTo>
                    <a:pt x="142" y="88"/>
                    <a:pt x="149" y="91"/>
                    <a:pt x="149" y="91"/>
                  </a:cubicBezTo>
                  <a:cubicBezTo>
                    <a:pt x="149" y="91"/>
                    <a:pt x="160" y="96"/>
                    <a:pt x="165" y="93"/>
                  </a:cubicBezTo>
                  <a:cubicBezTo>
                    <a:pt x="169" y="91"/>
                    <a:pt x="167" y="88"/>
                    <a:pt x="165" y="89"/>
                  </a:cubicBezTo>
                  <a:cubicBezTo>
                    <a:pt x="163" y="91"/>
                    <a:pt x="148" y="89"/>
                    <a:pt x="146" y="82"/>
                  </a:cubicBezTo>
                  <a:cubicBezTo>
                    <a:pt x="144" y="74"/>
                    <a:pt x="150" y="78"/>
                    <a:pt x="151" y="78"/>
                  </a:cubicBezTo>
                  <a:cubicBezTo>
                    <a:pt x="153" y="79"/>
                    <a:pt x="153" y="81"/>
                    <a:pt x="157" y="83"/>
                  </a:cubicBezTo>
                  <a:cubicBezTo>
                    <a:pt x="168" y="88"/>
                    <a:pt x="162" y="82"/>
                    <a:pt x="162" y="82"/>
                  </a:cubicBezTo>
                  <a:cubicBezTo>
                    <a:pt x="162" y="82"/>
                    <a:pt x="162" y="82"/>
                    <a:pt x="157" y="77"/>
                  </a:cubicBezTo>
                  <a:cubicBezTo>
                    <a:pt x="152" y="71"/>
                    <a:pt x="145" y="73"/>
                    <a:pt x="139" y="73"/>
                  </a:cubicBezTo>
                  <a:cubicBezTo>
                    <a:pt x="133" y="73"/>
                    <a:pt x="135" y="78"/>
                    <a:pt x="135" y="78"/>
                  </a:cubicBezTo>
                  <a:cubicBezTo>
                    <a:pt x="135" y="78"/>
                    <a:pt x="134" y="88"/>
                    <a:pt x="133" y="106"/>
                  </a:cubicBezTo>
                  <a:cubicBezTo>
                    <a:pt x="132" y="124"/>
                    <a:pt x="129" y="126"/>
                    <a:pt x="128" y="125"/>
                  </a:cubicBezTo>
                  <a:cubicBezTo>
                    <a:pt x="127" y="123"/>
                    <a:pt x="125" y="114"/>
                    <a:pt x="125" y="111"/>
                  </a:cubicBezTo>
                  <a:cubicBezTo>
                    <a:pt x="125" y="108"/>
                    <a:pt x="123" y="97"/>
                    <a:pt x="124" y="84"/>
                  </a:cubicBezTo>
                  <a:cubicBezTo>
                    <a:pt x="125" y="72"/>
                    <a:pt x="128" y="77"/>
                    <a:pt x="120" y="74"/>
                  </a:cubicBezTo>
                  <a:cubicBezTo>
                    <a:pt x="111" y="71"/>
                    <a:pt x="116" y="67"/>
                    <a:pt x="118" y="67"/>
                  </a:cubicBezTo>
                  <a:cubicBezTo>
                    <a:pt x="121" y="67"/>
                    <a:pt x="125" y="69"/>
                    <a:pt x="126" y="67"/>
                  </a:cubicBezTo>
                  <a:cubicBezTo>
                    <a:pt x="127" y="59"/>
                    <a:pt x="128" y="52"/>
                    <a:pt x="124" y="51"/>
                  </a:cubicBezTo>
                  <a:cubicBezTo>
                    <a:pt x="115" y="47"/>
                    <a:pt x="119" y="45"/>
                    <a:pt x="122" y="44"/>
                  </a:cubicBezTo>
                  <a:cubicBezTo>
                    <a:pt x="125" y="43"/>
                    <a:pt x="126" y="35"/>
                    <a:pt x="121" y="37"/>
                  </a:cubicBezTo>
                  <a:cubicBezTo>
                    <a:pt x="112" y="40"/>
                    <a:pt x="113" y="32"/>
                    <a:pt x="115" y="31"/>
                  </a:cubicBezTo>
                  <a:cubicBezTo>
                    <a:pt x="117" y="30"/>
                    <a:pt x="120" y="32"/>
                    <a:pt x="119" y="24"/>
                  </a:cubicBezTo>
                  <a:cubicBezTo>
                    <a:pt x="117" y="17"/>
                    <a:pt x="124" y="14"/>
                    <a:pt x="126" y="21"/>
                  </a:cubicBezTo>
                  <a:cubicBezTo>
                    <a:pt x="127" y="28"/>
                    <a:pt x="130" y="42"/>
                    <a:pt x="132" y="39"/>
                  </a:cubicBezTo>
                  <a:cubicBezTo>
                    <a:pt x="134" y="35"/>
                    <a:pt x="138" y="22"/>
                    <a:pt x="142" y="16"/>
                  </a:cubicBezTo>
                  <a:cubicBezTo>
                    <a:pt x="145" y="10"/>
                    <a:pt x="150" y="15"/>
                    <a:pt x="149" y="18"/>
                  </a:cubicBezTo>
                  <a:cubicBezTo>
                    <a:pt x="144" y="33"/>
                    <a:pt x="152" y="34"/>
                    <a:pt x="152" y="34"/>
                  </a:cubicBezTo>
                  <a:cubicBezTo>
                    <a:pt x="152" y="34"/>
                    <a:pt x="151" y="36"/>
                    <a:pt x="147" y="36"/>
                  </a:cubicBezTo>
                  <a:cubicBezTo>
                    <a:pt x="137" y="35"/>
                    <a:pt x="141" y="41"/>
                    <a:pt x="145" y="43"/>
                  </a:cubicBezTo>
                  <a:cubicBezTo>
                    <a:pt x="154" y="46"/>
                    <a:pt x="148" y="48"/>
                    <a:pt x="143" y="48"/>
                  </a:cubicBezTo>
                  <a:cubicBezTo>
                    <a:pt x="139" y="48"/>
                    <a:pt x="136" y="50"/>
                    <a:pt x="135" y="55"/>
                  </a:cubicBezTo>
                  <a:cubicBezTo>
                    <a:pt x="132" y="70"/>
                    <a:pt x="144" y="67"/>
                    <a:pt x="144" y="67"/>
                  </a:cubicBezTo>
                  <a:cubicBezTo>
                    <a:pt x="162" y="72"/>
                    <a:pt x="189" y="69"/>
                    <a:pt x="189" y="69"/>
                  </a:cubicBezTo>
                  <a:cubicBezTo>
                    <a:pt x="209" y="75"/>
                    <a:pt x="200" y="45"/>
                    <a:pt x="199" y="29"/>
                  </a:cubicBezTo>
                  <a:cubicBezTo>
                    <a:pt x="197" y="13"/>
                    <a:pt x="195" y="5"/>
                    <a:pt x="181" y="2"/>
                  </a:cubicBezTo>
                  <a:cubicBezTo>
                    <a:pt x="168" y="0"/>
                    <a:pt x="90" y="1"/>
                    <a:pt x="90" y="1"/>
                  </a:cubicBezTo>
                  <a:cubicBezTo>
                    <a:pt x="87" y="2"/>
                    <a:pt x="56" y="1"/>
                    <a:pt x="56" y="1"/>
                  </a:cubicBezTo>
                  <a:cubicBezTo>
                    <a:pt x="56" y="1"/>
                    <a:pt x="54" y="8"/>
                    <a:pt x="56" y="8"/>
                  </a:cubicBezTo>
                  <a:cubicBezTo>
                    <a:pt x="61" y="8"/>
                    <a:pt x="80" y="9"/>
                    <a:pt x="80" y="9"/>
                  </a:cubicBezTo>
                  <a:cubicBezTo>
                    <a:pt x="81" y="9"/>
                    <a:pt x="90" y="8"/>
                    <a:pt x="85" y="12"/>
                  </a:cubicBezTo>
                  <a:cubicBezTo>
                    <a:pt x="80" y="16"/>
                    <a:pt x="69" y="16"/>
                    <a:pt x="62" y="16"/>
                  </a:cubicBezTo>
                  <a:cubicBezTo>
                    <a:pt x="47" y="15"/>
                    <a:pt x="54" y="22"/>
                    <a:pt x="60" y="22"/>
                  </a:cubicBezTo>
                  <a:cubicBezTo>
                    <a:pt x="78" y="22"/>
                    <a:pt x="82" y="26"/>
                    <a:pt x="74" y="27"/>
                  </a:cubicBezTo>
                  <a:cubicBezTo>
                    <a:pt x="67" y="28"/>
                    <a:pt x="65" y="28"/>
                    <a:pt x="58" y="29"/>
                  </a:cubicBezTo>
                  <a:cubicBezTo>
                    <a:pt x="2" y="38"/>
                    <a:pt x="21" y="23"/>
                    <a:pt x="26" y="23"/>
                  </a:cubicBezTo>
                  <a:cubicBezTo>
                    <a:pt x="49" y="23"/>
                    <a:pt x="44" y="15"/>
                    <a:pt x="38" y="17"/>
                  </a:cubicBezTo>
                  <a:cubicBezTo>
                    <a:pt x="32" y="18"/>
                    <a:pt x="12" y="11"/>
                    <a:pt x="9" y="24"/>
                  </a:cubicBezTo>
                  <a:cubicBezTo>
                    <a:pt x="7" y="37"/>
                    <a:pt x="15" y="103"/>
                    <a:pt x="13" y="115"/>
                  </a:cubicBezTo>
                  <a:cubicBezTo>
                    <a:pt x="0" y="193"/>
                    <a:pt x="71" y="176"/>
                    <a:pt x="71" y="176"/>
                  </a:cubicBezTo>
                  <a:cubicBezTo>
                    <a:pt x="56" y="164"/>
                    <a:pt x="62" y="153"/>
                    <a:pt x="61" y="146"/>
                  </a:cubicBezTo>
                  <a:cubicBezTo>
                    <a:pt x="57" y="125"/>
                    <a:pt x="55" y="122"/>
                    <a:pt x="51" y="124"/>
                  </a:cubicBezTo>
                  <a:cubicBezTo>
                    <a:pt x="43" y="128"/>
                    <a:pt x="44" y="130"/>
                    <a:pt x="45" y="133"/>
                  </a:cubicBezTo>
                  <a:cubicBezTo>
                    <a:pt x="51" y="151"/>
                    <a:pt x="37" y="137"/>
                    <a:pt x="37" y="137"/>
                  </a:cubicBezTo>
                  <a:cubicBezTo>
                    <a:pt x="35" y="138"/>
                    <a:pt x="34" y="142"/>
                    <a:pt x="35" y="145"/>
                  </a:cubicBezTo>
                  <a:cubicBezTo>
                    <a:pt x="47" y="168"/>
                    <a:pt x="36" y="162"/>
                    <a:pt x="33" y="158"/>
                  </a:cubicBezTo>
                  <a:cubicBezTo>
                    <a:pt x="22" y="142"/>
                    <a:pt x="33" y="133"/>
                    <a:pt x="32" y="128"/>
                  </a:cubicBezTo>
                  <a:cubicBezTo>
                    <a:pt x="27" y="108"/>
                    <a:pt x="42" y="100"/>
                    <a:pt x="44" y="97"/>
                  </a:cubicBezTo>
                  <a:cubicBezTo>
                    <a:pt x="46" y="93"/>
                    <a:pt x="45" y="92"/>
                    <a:pt x="46" y="86"/>
                  </a:cubicBezTo>
                  <a:cubicBezTo>
                    <a:pt x="48" y="72"/>
                    <a:pt x="55" y="79"/>
                    <a:pt x="55" y="84"/>
                  </a:cubicBezTo>
                  <a:cubicBezTo>
                    <a:pt x="53" y="100"/>
                    <a:pt x="63" y="88"/>
                    <a:pt x="67" y="83"/>
                  </a:cubicBezTo>
                  <a:cubicBezTo>
                    <a:pt x="78" y="68"/>
                    <a:pt x="77" y="84"/>
                    <a:pt x="75" y="87"/>
                  </a:cubicBezTo>
                  <a:cubicBezTo>
                    <a:pt x="72" y="89"/>
                    <a:pt x="71" y="93"/>
                    <a:pt x="71" y="95"/>
                  </a:cubicBezTo>
                  <a:cubicBezTo>
                    <a:pt x="74" y="103"/>
                    <a:pt x="69" y="111"/>
                    <a:pt x="67" y="112"/>
                  </a:cubicBezTo>
                  <a:cubicBezTo>
                    <a:pt x="66" y="112"/>
                    <a:pt x="61" y="114"/>
                    <a:pt x="61" y="121"/>
                  </a:cubicBezTo>
                  <a:cubicBezTo>
                    <a:pt x="61" y="127"/>
                    <a:pt x="69" y="139"/>
                    <a:pt x="69" y="143"/>
                  </a:cubicBezTo>
                  <a:cubicBezTo>
                    <a:pt x="69" y="178"/>
                    <a:pt x="84" y="181"/>
                    <a:pt x="91" y="180"/>
                  </a:cubicBezTo>
                  <a:cubicBezTo>
                    <a:pt x="98" y="179"/>
                    <a:pt x="159" y="177"/>
                    <a:pt x="185" y="175"/>
                  </a:cubicBezTo>
                  <a:cubicBezTo>
                    <a:pt x="210" y="173"/>
                    <a:pt x="193" y="166"/>
                    <a:pt x="186" y="166"/>
                  </a:cubicBezTo>
                  <a:close/>
                  <a:moveTo>
                    <a:pt x="165" y="60"/>
                  </a:moveTo>
                  <a:cubicBezTo>
                    <a:pt x="203" y="61"/>
                    <a:pt x="185" y="64"/>
                    <a:pt x="182" y="66"/>
                  </a:cubicBezTo>
                  <a:cubicBezTo>
                    <a:pt x="178" y="68"/>
                    <a:pt x="182" y="66"/>
                    <a:pt x="167" y="65"/>
                  </a:cubicBezTo>
                  <a:cubicBezTo>
                    <a:pt x="152" y="65"/>
                    <a:pt x="165" y="60"/>
                    <a:pt x="165" y="60"/>
                  </a:cubicBezTo>
                  <a:close/>
                  <a:moveTo>
                    <a:pt x="114" y="50"/>
                  </a:moveTo>
                  <a:cubicBezTo>
                    <a:pt x="121" y="55"/>
                    <a:pt x="113" y="61"/>
                    <a:pt x="113" y="61"/>
                  </a:cubicBezTo>
                  <a:cubicBezTo>
                    <a:pt x="113" y="61"/>
                    <a:pt x="108" y="70"/>
                    <a:pt x="112" y="78"/>
                  </a:cubicBezTo>
                  <a:cubicBezTo>
                    <a:pt x="116" y="87"/>
                    <a:pt x="116" y="97"/>
                    <a:pt x="108" y="87"/>
                  </a:cubicBezTo>
                  <a:cubicBezTo>
                    <a:pt x="100" y="78"/>
                    <a:pt x="105" y="58"/>
                    <a:pt x="107" y="53"/>
                  </a:cubicBezTo>
                  <a:cubicBezTo>
                    <a:pt x="107" y="53"/>
                    <a:pt x="107" y="44"/>
                    <a:pt x="114" y="50"/>
                  </a:cubicBezTo>
                  <a:close/>
                  <a:moveTo>
                    <a:pt x="83" y="29"/>
                  </a:moveTo>
                  <a:cubicBezTo>
                    <a:pt x="83" y="25"/>
                    <a:pt x="89" y="26"/>
                    <a:pt x="89" y="26"/>
                  </a:cubicBezTo>
                  <a:cubicBezTo>
                    <a:pt x="89" y="26"/>
                    <a:pt x="99" y="30"/>
                    <a:pt x="104" y="30"/>
                  </a:cubicBezTo>
                  <a:cubicBezTo>
                    <a:pt x="108" y="29"/>
                    <a:pt x="114" y="35"/>
                    <a:pt x="105" y="35"/>
                  </a:cubicBezTo>
                  <a:cubicBezTo>
                    <a:pt x="96" y="35"/>
                    <a:pt x="82" y="39"/>
                    <a:pt x="83" y="29"/>
                  </a:cubicBezTo>
                  <a:close/>
                  <a:moveTo>
                    <a:pt x="61" y="72"/>
                  </a:moveTo>
                  <a:cubicBezTo>
                    <a:pt x="55" y="72"/>
                    <a:pt x="16" y="87"/>
                    <a:pt x="16" y="48"/>
                  </a:cubicBezTo>
                  <a:cubicBezTo>
                    <a:pt x="16" y="39"/>
                    <a:pt x="14" y="31"/>
                    <a:pt x="24" y="37"/>
                  </a:cubicBezTo>
                  <a:cubicBezTo>
                    <a:pt x="35" y="42"/>
                    <a:pt x="25" y="42"/>
                    <a:pt x="49" y="40"/>
                  </a:cubicBezTo>
                  <a:cubicBezTo>
                    <a:pt x="49" y="40"/>
                    <a:pt x="66" y="41"/>
                    <a:pt x="68" y="40"/>
                  </a:cubicBezTo>
                  <a:cubicBezTo>
                    <a:pt x="71" y="38"/>
                    <a:pt x="69" y="34"/>
                    <a:pt x="74" y="34"/>
                  </a:cubicBezTo>
                  <a:cubicBezTo>
                    <a:pt x="80" y="34"/>
                    <a:pt x="79" y="40"/>
                    <a:pt x="79" y="40"/>
                  </a:cubicBezTo>
                  <a:cubicBezTo>
                    <a:pt x="79" y="40"/>
                    <a:pt x="74" y="46"/>
                    <a:pt x="109" y="41"/>
                  </a:cubicBezTo>
                  <a:cubicBezTo>
                    <a:pt x="113" y="41"/>
                    <a:pt x="117" y="45"/>
                    <a:pt x="108" y="45"/>
                  </a:cubicBezTo>
                  <a:cubicBezTo>
                    <a:pt x="104" y="45"/>
                    <a:pt x="97" y="48"/>
                    <a:pt x="100" y="53"/>
                  </a:cubicBezTo>
                  <a:cubicBezTo>
                    <a:pt x="102" y="58"/>
                    <a:pt x="99" y="93"/>
                    <a:pt x="99" y="93"/>
                  </a:cubicBezTo>
                  <a:cubicBezTo>
                    <a:pt x="99" y="93"/>
                    <a:pt x="97" y="100"/>
                    <a:pt x="94" y="90"/>
                  </a:cubicBezTo>
                  <a:cubicBezTo>
                    <a:pt x="93" y="86"/>
                    <a:pt x="94" y="53"/>
                    <a:pt x="93" y="51"/>
                  </a:cubicBezTo>
                  <a:cubicBezTo>
                    <a:pt x="93" y="48"/>
                    <a:pt x="77" y="45"/>
                    <a:pt x="77" y="57"/>
                  </a:cubicBezTo>
                  <a:cubicBezTo>
                    <a:pt x="77" y="68"/>
                    <a:pt x="73" y="71"/>
                    <a:pt x="61" y="72"/>
                  </a:cubicBezTo>
                  <a:close/>
                  <a:moveTo>
                    <a:pt x="85" y="84"/>
                  </a:moveTo>
                  <a:cubicBezTo>
                    <a:pt x="82" y="88"/>
                    <a:pt x="78" y="90"/>
                    <a:pt x="80" y="82"/>
                  </a:cubicBezTo>
                  <a:cubicBezTo>
                    <a:pt x="81" y="74"/>
                    <a:pt x="83" y="63"/>
                    <a:pt x="83" y="57"/>
                  </a:cubicBezTo>
                  <a:cubicBezTo>
                    <a:pt x="83" y="57"/>
                    <a:pt x="87" y="50"/>
                    <a:pt x="88" y="58"/>
                  </a:cubicBezTo>
                  <a:cubicBezTo>
                    <a:pt x="89" y="66"/>
                    <a:pt x="87" y="81"/>
                    <a:pt x="85" y="84"/>
                  </a:cubicBezTo>
                  <a:close/>
                  <a:moveTo>
                    <a:pt x="102" y="145"/>
                  </a:moveTo>
                  <a:cubicBezTo>
                    <a:pt x="78" y="144"/>
                    <a:pt x="77" y="148"/>
                    <a:pt x="77" y="117"/>
                  </a:cubicBezTo>
                  <a:cubicBezTo>
                    <a:pt x="77" y="86"/>
                    <a:pt x="81" y="93"/>
                    <a:pt x="82" y="96"/>
                  </a:cubicBezTo>
                  <a:cubicBezTo>
                    <a:pt x="82" y="96"/>
                    <a:pt x="90" y="116"/>
                    <a:pt x="111" y="101"/>
                  </a:cubicBezTo>
                  <a:cubicBezTo>
                    <a:pt x="114" y="98"/>
                    <a:pt x="116" y="96"/>
                    <a:pt x="117" y="106"/>
                  </a:cubicBezTo>
                  <a:cubicBezTo>
                    <a:pt x="117" y="117"/>
                    <a:pt x="127" y="145"/>
                    <a:pt x="102" y="14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7" name="Freeform 221"/>
            <p:cNvSpPr>
              <a:spLocks/>
            </p:cNvSpPr>
            <p:nvPr userDrawn="1"/>
          </p:nvSpPr>
          <p:spPr bwMode="auto">
            <a:xfrm>
              <a:off x="349" y="3256"/>
              <a:ext cx="85" cy="101"/>
            </a:xfrm>
            <a:custGeom>
              <a:avLst/>
              <a:gdLst/>
              <a:ahLst/>
              <a:cxnLst>
                <a:cxn ang="0">
                  <a:pos x="14" y="5"/>
                </a:cxn>
                <a:cxn ang="0">
                  <a:pos x="9" y="20"/>
                </a:cxn>
                <a:cxn ang="0">
                  <a:pos x="14" y="5"/>
                </a:cxn>
              </a:cxnLst>
              <a:rect l="0" t="0" r="r" b="b"/>
              <a:pathLst>
                <a:path w="17" h="20">
                  <a:moveTo>
                    <a:pt x="14" y="5"/>
                  </a:moveTo>
                  <a:cubicBezTo>
                    <a:pt x="13" y="0"/>
                    <a:pt x="0" y="8"/>
                    <a:pt x="9" y="20"/>
                  </a:cubicBezTo>
                  <a:cubicBezTo>
                    <a:pt x="9" y="20"/>
                    <a:pt x="17" y="17"/>
                    <a:pt x="14" y="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8" name="Freeform 222"/>
            <p:cNvSpPr>
              <a:spLocks/>
            </p:cNvSpPr>
            <p:nvPr userDrawn="1"/>
          </p:nvSpPr>
          <p:spPr bwMode="auto">
            <a:xfrm>
              <a:off x="267" y="3293"/>
              <a:ext cx="76" cy="136"/>
            </a:xfrm>
            <a:custGeom>
              <a:avLst/>
              <a:gdLst/>
              <a:ahLst/>
              <a:cxnLst>
                <a:cxn ang="0">
                  <a:pos x="7" y="10"/>
                </a:cxn>
                <a:cxn ang="0">
                  <a:pos x="4" y="25"/>
                </a:cxn>
                <a:cxn ang="0">
                  <a:pos x="15" y="16"/>
                </a:cxn>
                <a:cxn ang="0">
                  <a:pos x="13" y="8"/>
                </a:cxn>
                <a:cxn ang="0">
                  <a:pos x="7" y="10"/>
                </a:cxn>
              </a:cxnLst>
              <a:rect l="0" t="0" r="r" b="b"/>
              <a:pathLst>
                <a:path w="15" h="27">
                  <a:moveTo>
                    <a:pt x="7" y="10"/>
                  </a:moveTo>
                  <a:cubicBezTo>
                    <a:pt x="0" y="19"/>
                    <a:pt x="2" y="23"/>
                    <a:pt x="4" y="25"/>
                  </a:cubicBezTo>
                  <a:cubicBezTo>
                    <a:pt x="7" y="27"/>
                    <a:pt x="11" y="26"/>
                    <a:pt x="15" y="16"/>
                  </a:cubicBezTo>
                  <a:cubicBezTo>
                    <a:pt x="15" y="16"/>
                    <a:pt x="12" y="11"/>
                    <a:pt x="13" y="8"/>
                  </a:cubicBezTo>
                  <a:cubicBezTo>
                    <a:pt x="15" y="6"/>
                    <a:pt x="14" y="0"/>
                    <a:pt x="7" y="1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59" name="Freeform 223"/>
            <p:cNvSpPr>
              <a:spLocks/>
            </p:cNvSpPr>
            <p:nvPr userDrawn="1"/>
          </p:nvSpPr>
          <p:spPr bwMode="auto">
            <a:xfrm>
              <a:off x="222" y="3021"/>
              <a:ext cx="243" cy="117"/>
            </a:xfrm>
            <a:custGeom>
              <a:avLst/>
              <a:gdLst/>
              <a:ahLst/>
              <a:cxnLst>
                <a:cxn ang="0">
                  <a:pos x="40" y="2"/>
                </a:cxn>
                <a:cxn ang="0">
                  <a:pos x="9" y="1"/>
                </a:cxn>
                <a:cxn ang="0">
                  <a:pos x="1" y="9"/>
                </a:cxn>
                <a:cxn ang="0">
                  <a:pos x="22" y="21"/>
                </a:cxn>
                <a:cxn ang="0">
                  <a:pos x="34" y="20"/>
                </a:cxn>
                <a:cxn ang="0">
                  <a:pos x="40" y="19"/>
                </a:cxn>
                <a:cxn ang="0">
                  <a:pos x="40" y="2"/>
                </a:cxn>
              </a:cxnLst>
              <a:rect l="0" t="0" r="r" b="b"/>
              <a:pathLst>
                <a:path w="48" h="23">
                  <a:moveTo>
                    <a:pt x="40" y="2"/>
                  </a:moveTo>
                  <a:cubicBezTo>
                    <a:pt x="38" y="3"/>
                    <a:pt x="9" y="1"/>
                    <a:pt x="9" y="1"/>
                  </a:cubicBezTo>
                  <a:cubicBezTo>
                    <a:pt x="5" y="1"/>
                    <a:pt x="1" y="0"/>
                    <a:pt x="1" y="9"/>
                  </a:cubicBezTo>
                  <a:cubicBezTo>
                    <a:pt x="0" y="23"/>
                    <a:pt x="17" y="21"/>
                    <a:pt x="22" y="21"/>
                  </a:cubicBezTo>
                  <a:cubicBezTo>
                    <a:pt x="26" y="21"/>
                    <a:pt x="30" y="18"/>
                    <a:pt x="34" y="20"/>
                  </a:cubicBezTo>
                  <a:cubicBezTo>
                    <a:pt x="34" y="20"/>
                    <a:pt x="38" y="23"/>
                    <a:pt x="40" y="19"/>
                  </a:cubicBezTo>
                  <a:cubicBezTo>
                    <a:pt x="48" y="5"/>
                    <a:pt x="43" y="0"/>
                    <a:pt x="40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0" name="Freeform 224"/>
            <p:cNvSpPr>
              <a:spLocks/>
            </p:cNvSpPr>
            <p:nvPr userDrawn="1"/>
          </p:nvSpPr>
          <p:spPr bwMode="auto">
            <a:xfrm>
              <a:off x="501" y="3344"/>
              <a:ext cx="177" cy="187"/>
            </a:xfrm>
            <a:custGeom>
              <a:avLst/>
              <a:gdLst/>
              <a:ahLst/>
              <a:cxnLst>
                <a:cxn ang="0">
                  <a:pos x="24" y="2"/>
                </a:cxn>
                <a:cxn ang="0">
                  <a:pos x="11" y="2"/>
                </a:cxn>
                <a:cxn ang="0">
                  <a:pos x="4" y="20"/>
                </a:cxn>
                <a:cxn ang="0">
                  <a:pos x="28" y="22"/>
                </a:cxn>
                <a:cxn ang="0">
                  <a:pos x="24" y="2"/>
                </a:cxn>
              </a:cxnLst>
              <a:rect l="0" t="0" r="r" b="b"/>
              <a:pathLst>
                <a:path w="35" h="37">
                  <a:moveTo>
                    <a:pt x="24" y="2"/>
                  </a:moveTo>
                  <a:cubicBezTo>
                    <a:pt x="19" y="3"/>
                    <a:pt x="11" y="2"/>
                    <a:pt x="11" y="2"/>
                  </a:cubicBezTo>
                  <a:cubicBezTo>
                    <a:pt x="0" y="2"/>
                    <a:pt x="5" y="14"/>
                    <a:pt x="4" y="20"/>
                  </a:cubicBezTo>
                  <a:cubicBezTo>
                    <a:pt x="3" y="27"/>
                    <a:pt x="22" y="37"/>
                    <a:pt x="28" y="22"/>
                  </a:cubicBezTo>
                  <a:cubicBezTo>
                    <a:pt x="35" y="7"/>
                    <a:pt x="28" y="0"/>
                    <a:pt x="24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1" name="Freeform 225"/>
            <p:cNvSpPr>
              <a:spLocks/>
            </p:cNvSpPr>
            <p:nvPr userDrawn="1"/>
          </p:nvSpPr>
          <p:spPr bwMode="auto">
            <a:xfrm>
              <a:off x="905" y="3157"/>
              <a:ext cx="177" cy="38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14" y="5"/>
                </a:cxn>
                <a:cxn ang="0">
                  <a:pos x="5" y="0"/>
                </a:cxn>
              </a:cxnLst>
              <a:rect l="0" t="0" r="r" b="b"/>
              <a:pathLst>
                <a:path w="35" h="7">
                  <a:moveTo>
                    <a:pt x="5" y="0"/>
                  </a:moveTo>
                  <a:cubicBezTo>
                    <a:pt x="0" y="0"/>
                    <a:pt x="7" y="7"/>
                    <a:pt x="14" y="5"/>
                  </a:cubicBezTo>
                  <a:cubicBezTo>
                    <a:pt x="35" y="1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2" name="Freeform 226"/>
            <p:cNvSpPr>
              <a:spLocks/>
            </p:cNvSpPr>
            <p:nvPr userDrawn="1"/>
          </p:nvSpPr>
          <p:spPr bwMode="auto">
            <a:xfrm>
              <a:off x="965" y="3154"/>
              <a:ext cx="136" cy="79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25" y="6"/>
                </a:cxn>
                <a:cxn ang="0">
                  <a:pos x="17" y="1"/>
                </a:cxn>
                <a:cxn ang="0">
                  <a:pos x="7" y="11"/>
                </a:cxn>
                <a:cxn ang="0">
                  <a:pos x="7" y="13"/>
                </a:cxn>
              </a:cxnLst>
              <a:rect l="0" t="0" r="r" b="b"/>
              <a:pathLst>
                <a:path w="27" h="16">
                  <a:moveTo>
                    <a:pt x="7" y="13"/>
                  </a:moveTo>
                  <a:cubicBezTo>
                    <a:pt x="7" y="13"/>
                    <a:pt x="18" y="16"/>
                    <a:pt x="25" y="6"/>
                  </a:cubicBezTo>
                  <a:cubicBezTo>
                    <a:pt x="27" y="2"/>
                    <a:pt x="23" y="0"/>
                    <a:pt x="17" y="1"/>
                  </a:cubicBezTo>
                  <a:cubicBezTo>
                    <a:pt x="13" y="1"/>
                    <a:pt x="14" y="11"/>
                    <a:pt x="7" y="11"/>
                  </a:cubicBezTo>
                  <a:cubicBezTo>
                    <a:pt x="0" y="11"/>
                    <a:pt x="7" y="13"/>
                    <a:pt x="7" y="1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3" name="Freeform 227"/>
            <p:cNvSpPr>
              <a:spLocks/>
            </p:cNvSpPr>
            <p:nvPr userDrawn="1"/>
          </p:nvSpPr>
          <p:spPr bwMode="auto">
            <a:xfrm>
              <a:off x="959" y="3205"/>
              <a:ext cx="177" cy="85"/>
            </a:xfrm>
            <a:custGeom>
              <a:avLst/>
              <a:gdLst/>
              <a:ahLst/>
              <a:cxnLst>
                <a:cxn ang="0">
                  <a:pos x="25" y="6"/>
                </a:cxn>
                <a:cxn ang="0">
                  <a:pos x="8" y="10"/>
                </a:cxn>
                <a:cxn ang="0">
                  <a:pos x="6" y="13"/>
                </a:cxn>
                <a:cxn ang="0">
                  <a:pos x="27" y="12"/>
                </a:cxn>
                <a:cxn ang="0">
                  <a:pos x="25" y="6"/>
                </a:cxn>
              </a:cxnLst>
              <a:rect l="0" t="0" r="r" b="b"/>
              <a:pathLst>
                <a:path w="35" h="17">
                  <a:moveTo>
                    <a:pt x="25" y="6"/>
                  </a:moveTo>
                  <a:cubicBezTo>
                    <a:pt x="20" y="12"/>
                    <a:pt x="8" y="10"/>
                    <a:pt x="8" y="10"/>
                  </a:cubicBezTo>
                  <a:cubicBezTo>
                    <a:pt x="8" y="10"/>
                    <a:pt x="0" y="9"/>
                    <a:pt x="6" y="13"/>
                  </a:cubicBezTo>
                  <a:cubicBezTo>
                    <a:pt x="11" y="17"/>
                    <a:pt x="18" y="15"/>
                    <a:pt x="27" y="12"/>
                  </a:cubicBezTo>
                  <a:cubicBezTo>
                    <a:pt x="35" y="8"/>
                    <a:pt x="31" y="0"/>
                    <a:pt x="25" y="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4" name="Freeform 228"/>
            <p:cNvSpPr>
              <a:spLocks/>
            </p:cNvSpPr>
            <p:nvPr userDrawn="1"/>
          </p:nvSpPr>
          <p:spPr bwMode="auto">
            <a:xfrm>
              <a:off x="845" y="3284"/>
              <a:ext cx="247" cy="60"/>
            </a:xfrm>
            <a:custGeom>
              <a:avLst/>
              <a:gdLst/>
              <a:ahLst/>
              <a:cxnLst>
                <a:cxn ang="0">
                  <a:pos x="40" y="3"/>
                </a:cxn>
                <a:cxn ang="0">
                  <a:pos x="29" y="1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20" y="8"/>
                </a:cxn>
                <a:cxn ang="0">
                  <a:pos x="41" y="8"/>
                </a:cxn>
                <a:cxn ang="0">
                  <a:pos x="40" y="3"/>
                </a:cxn>
              </a:cxnLst>
              <a:rect l="0" t="0" r="r" b="b"/>
              <a:pathLst>
                <a:path w="49" h="12">
                  <a:moveTo>
                    <a:pt x="40" y="3"/>
                  </a:moveTo>
                  <a:cubicBezTo>
                    <a:pt x="37" y="2"/>
                    <a:pt x="36" y="0"/>
                    <a:pt x="29" y="1"/>
                  </a:cubicBezTo>
                  <a:cubicBezTo>
                    <a:pt x="13" y="4"/>
                    <a:pt x="7" y="0"/>
                    <a:pt x="7" y="0"/>
                  </a:cubicBezTo>
                  <a:cubicBezTo>
                    <a:pt x="7" y="0"/>
                    <a:pt x="0" y="3"/>
                    <a:pt x="2" y="5"/>
                  </a:cubicBezTo>
                  <a:cubicBezTo>
                    <a:pt x="5" y="7"/>
                    <a:pt x="17" y="8"/>
                    <a:pt x="20" y="8"/>
                  </a:cubicBezTo>
                  <a:cubicBezTo>
                    <a:pt x="23" y="8"/>
                    <a:pt x="34" y="12"/>
                    <a:pt x="41" y="8"/>
                  </a:cubicBezTo>
                  <a:cubicBezTo>
                    <a:pt x="49" y="4"/>
                    <a:pt x="44" y="3"/>
                    <a:pt x="40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5" name="Freeform 229"/>
            <p:cNvSpPr>
              <a:spLocks/>
            </p:cNvSpPr>
            <p:nvPr userDrawn="1"/>
          </p:nvSpPr>
          <p:spPr bwMode="auto">
            <a:xfrm>
              <a:off x="870" y="3341"/>
              <a:ext cx="202" cy="54"/>
            </a:xfrm>
            <a:custGeom>
              <a:avLst/>
              <a:gdLst/>
              <a:ahLst/>
              <a:cxnLst>
                <a:cxn ang="0">
                  <a:pos x="37" y="2"/>
                </a:cxn>
                <a:cxn ang="0">
                  <a:pos x="26" y="4"/>
                </a:cxn>
                <a:cxn ang="0">
                  <a:pos x="13" y="3"/>
                </a:cxn>
                <a:cxn ang="0">
                  <a:pos x="1" y="2"/>
                </a:cxn>
                <a:cxn ang="0">
                  <a:pos x="35" y="8"/>
                </a:cxn>
                <a:cxn ang="0">
                  <a:pos x="37" y="2"/>
                </a:cxn>
              </a:cxnLst>
              <a:rect l="0" t="0" r="r" b="b"/>
              <a:pathLst>
                <a:path w="40" h="11">
                  <a:moveTo>
                    <a:pt x="37" y="2"/>
                  </a:moveTo>
                  <a:cubicBezTo>
                    <a:pt x="34" y="4"/>
                    <a:pt x="30" y="4"/>
                    <a:pt x="26" y="4"/>
                  </a:cubicBezTo>
                  <a:cubicBezTo>
                    <a:pt x="23" y="4"/>
                    <a:pt x="16" y="2"/>
                    <a:pt x="13" y="3"/>
                  </a:cubicBezTo>
                  <a:cubicBezTo>
                    <a:pt x="10" y="4"/>
                    <a:pt x="1" y="2"/>
                    <a:pt x="1" y="2"/>
                  </a:cubicBezTo>
                  <a:cubicBezTo>
                    <a:pt x="0" y="11"/>
                    <a:pt x="30" y="10"/>
                    <a:pt x="35" y="8"/>
                  </a:cubicBezTo>
                  <a:cubicBezTo>
                    <a:pt x="40" y="5"/>
                    <a:pt x="40" y="0"/>
                    <a:pt x="37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6" name="Freeform 230"/>
            <p:cNvSpPr>
              <a:spLocks/>
            </p:cNvSpPr>
            <p:nvPr userDrawn="1"/>
          </p:nvSpPr>
          <p:spPr bwMode="auto">
            <a:xfrm>
              <a:off x="858" y="3385"/>
              <a:ext cx="209" cy="174"/>
            </a:xfrm>
            <a:custGeom>
              <a:avLst/>
              <a:gdLst/>
              <a:ahLst/>
              <a:cxnLst>
                <a:cxn ang="0">
                  <a:pos x="28" y="9"/>
                </a:cxn>
                <a:cxn ang="0">
                  <a:pos x="13" y="6"/>
                </a:cxn>
                <a:cxn ang="0">
                  <a:pos x="4" y="15"/>
                </a:cxn>
                <a:cxn ang="0">
                  <a:pos x="1" y="19"/>
                </a:cxn>
                <a:cxn ang="0">
                  <a:pos x="9" y="19"/>
                </a:cxn>
                <a:cxn ang="0">
                  <a:pos x="17" y="27"/>
                </a:cxn>
                <a:cxn ang="0">
                  <a:pos x="21" y="30"/>
                </a:cxn>
                <a:cxn ang="0">
                  <a:pos x="29" y="19"/>
                </a:cxn>
                <a:cxn ang="0">
                  <a:pos x="39" y="19"/>
                </a:cxn>
                <a:cxn ang="0">
                  <a:pos x="28" y="9"/>
                </a:cxn>
              </a:cxnLst>
              <a:rect l="0" t="0" r="r" b="b"/>
              <a:pathLst>
                <a:path w="41" h="34">
                  <a:moveTo>
                    <a:pt x="28" y="9"/>
                  </a:moveTo>
                  <a:cubicBezTo>
                    <a:pt x="28" y="6"/>
                    <a:pt x="14" y="0"/>
                    <a:pt x="13" y="6"/>
                  </a:cubicBezTo>
                  <a:cubicBezTo>
                    <a:pt x="11" y="12"/>
                    <a:pt x="4" y="15"/>
                    <a:pt x="4" y="15"/>
                  </a:cubicBezTo>
                  <a:cubicBezTo>
                    <a:pt x="0" y="16"/>
                    <a:pt x="0" y="16"/>
                    <a:pt x="1" y="19"/>
                  </a:cubicBezTo>
                  <a:cubicBezTo>
                    <a:pt x="1" y="22"/>
                    <a:pt x="4" y="24"/>
                    <a:pt x="9" y="19"/>
                  </a:cubicBezTo>
                  <a:cubicBezTo>
                    <a:pt x="17" y="10"/>
                    <a:pt x="17" y="26"/>
                    <a:pt x="17" y="27"/>
                  </a:cubicBezTo>
                  <a:cubicBezTo>
                    <a:pt x="18" y="29"/>
                    <a:pt x="19" y="34"/>
                    <a:pt x="21" y="30"/>
                  </a:cubicBezTo>
                  <a:cubicBezTo>
                    <a:pt x="22" y="26"/>
                    <a:pt x="25" y="14"/>
                    <a:pt x="29" y="19"/>
                  </a:cubicBezTo>
                  <a:cubicBezTo>
                    <a:pt x="35" y="27"/>
                    <a:pt x="41" y="19"/>
                    <a:pt x="39" y="19"/>
                  </a:cubicBezTo>
                  <a:cubicBezTo>
                    <a:pt x="38" y="18"/>
                    <a:pt x="28" y="13"/>
                    <a:pt x="28" y="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sp>
          <p:nvSpPr>
            <p:cNvPr id="40167" name="Freeform 231"/>
            <p:cNvSpPr>
              <a:spLocks/>
            </p:cNvSpPr>
            <p:nvPr userDrawn="1"/>
          </p:nvSpPr>
          <p:spPr bwMode="auto">
            <a:xfrm>
              <a:off x="997" y="3306"/>
              <a:ext cx="126" cy="316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18" y="17"/>
                </a:cxn>
                <a:cxn ang="0">
                  <a:pos x="7" y="20"/>
                </a:cxn>
                <a:cxn ang="0">
                  <a:pos x="7" y="23"/>
                </a:cxn>
                <a:cxn ang="0">
                  <a:pos x="17" y="34"/>
                </a:cxn>
                <a:cxn ang="0">
                  <a:pos x="12" y="45"/>
                </a:cxn>
                <a:cxn ang="0">
                  <a:pos x="0" y="55"/>
                </a:cxn>
                <a:cxn ang="0">
                  <a:pos x="5" y="58"/>
                </a:cxn>
                <a:cxn ang="0">
                  <a:pos x="16" y="62"/>
                </a:cxn>
                <a:cxn ang="0">
                  <a:pos x="23" y="57"/>
                </a:cxn>
                <a:cxn ang="0">
                  <a:pos x="25" y="14"/>
                </a:cxn>
                <a:cxn ang="0">
                  <a:pos x="25" y="2"/>
                </a:cxn>
                <a:cxn ang="0">
                  <a:pos x="22" y="2"/>
                </a:cxn>
              </a:cxnLst>
              <a:rect l="0" t="0" r="r" b="b"/>
              <a:pathLst>
                <a:path w="25" h="63">
                  <a:moveTo>
                    <a:pt x="22" y="2"/>
                  </a:moveTo>
                  <a:cubicBezTo>
                    <a:pt x="22" y="2"/>
                    <a:pt x="20" y="15"/>
                    <a:pt x="18" y="17"/>
                  </a:cubicBezTo>
                  <a:cubicBezTo>
                    <a:pt x="15" y="19"/>
                    <a:pt x="10" y="20"/>
                    <a:pt x="7" y="20"/>
                  </a:cubicBezTo>
                  <a:cubicBezTo>
                    <a:pt x="4" y="19"/>
                    <a:pt x="4" y="22"/>
                    <a:pt x="7" y="23"/>
                  </a:cubicBezTo>
                  <a:cubicBezTo>
                    <a:pt x="10" y="24"/>
                    <a:pt x="17" y="29"/>
                    <a:pt x="17" y="34"/>
                  </a:cubicBezTo>
                  <a:cubicBezTo>
                    <a:pt x="17" y="40"/>
                    <a:pt x="17" y="44"/>
                    <a:pt x="12" y="45"/>
                  </a:cubicBezTo>
                  <a:cubicBezTo>
                    <a:pt x="6" y="46"/>
                    <a:pt x="0" y="47"/>
                    <a:pt x="0" y="55"/>
                  </a:cubicBezTo>
                  <a:cubicBezTo>
                    <a:pt x="0" y="55"/>
                    <a:pt x="3" y="57"/>
                    <a:pt x="5" y="58"/>
                  </a:cubicBezTo>
                  <a:cubicBezTo>
                    <a:pt x="8" y="58"/>
                    <a:pt x="14" y="61"/>
                    <a:pt x="16" y="62"/>
                  </a:cubicBezTo>
                  <a:cubicBezTo>
                    <a:pt x="18" y="63"/>
                    <a:pt x="23" y="61"/>
                    <a:pt x="23" y="57"/>
                  </a:cubicBezTo>
                  <a:cubicBezTo>
                    <a:pt x="24" y="52"/>
                    <a:pt x="24" y="20"/>
                    <a:pt x="25" y="14"/>
                  </a:cubicBezTo>
                  <a:cubicBezTo>
                    <a:pt x="25" y="9"/>
                    <a:pt x="25" y="3"/>
                    <a:pt x="25" y="2"/>
                  </a:cubicBezTo>
                  <a:cubicBezTo>
                    <a:pt x="25" y="1"/>
                    <a:pt x="22" y="0"/>
                    <a:pt x="22" y="2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</p:grpSp>
      <p:grpSp>
        <p:nvGrpSpPr>
          <p:cNvPr id="1033" name="Group 232"/>
          <p:cNvGrpSpPr>
            <a:grpSpLocks/>
          </p:cNvGrpSpPr>
          <p:nvPr/>
        </p:nvGrpSpPr>
        <p:grpSpPr bwMode="auto">
          <a:xfrm>
            <a:off x="6934200" y="-7938"/>
            <a:ext cx="2317750" cy="2063751"/>
            <a:chOff x="4080" y="-5"/>
            <a:chExt cx="1748" cy="1556"/>
          </a:xfrm>
        </p:grpSpPr>
        <p:sp>
          <p:nvSpPr>
            <p:cNvPr id="40169" name="Freeform 233"/>
            <p:cNvSpPr>
              <a:spLocks/>
            </p:cNvSpPr>
            <p:nvPr userDrawn="1"/>
          </p:nvSpPr>
          <p:spPr bwMode="auto">
            <a:xfrm>
              <a:off x="4161" y="-5"/>
              <a:ext cx="1585" cy="1443"/>
            </a:xfrm>
            <a:custGeom>
              <a:avLst/>
              <a:gdLst/>
              <a:ahLst/>
              <a:cxnLst>
                <a:cxn ang="0">
                  <a:pos x="23" y="4"/>
                </a:cxn>
                <a:cxn ang="0">
                  <a:pos x="11" y="71"/>
                </a:cxn>
                <a:cxn ang="0">
                  <a:pos x="25" y="393"/>
                </a:cxn>
                <a:cxn ang="0">
                  <a:pos x="54" y="457"/>
                </a:cxn>
                <a:cxn ang="0">
                  <a:pos x="158" y="482"/>
                </a:cxn>
                <a:cxn ang="0">
                  <a:pos x="204" y="495"/>
                </a:cxn>
                <a:cxn ang="0">
                  <a:pos x="520" y="475"/>
                </a:cxn>
                <a:cxn ang="0">
                  <a:pos x="533" y="167"/>
                </a:cxn>
                <a:cxn ang="0">
                  <a:pos x="369" y="16"/>
                </a:cxn>
                <a:cxn ang="0">
                  <a:pos x="249" y="29"/>
                </a:cxn>
                <a:cxn ang="0">
                  <a:pos x="198" y="11"/>
                </a:cxn>
                <a:cxn ang="0">
                  <a:pos x="151" y="2"/>
                </a:cxn>
                <a:cxn ang="0">
                  <a:pos x="23" y="4"/>
                </a:cxn>
              </a:cxnLst>
              <a:rect l="0" t="0" r="r" b="b"/>
              <a:pathLst>
                <a:path w="546" h="497">
                  <a:moveTo>
                    <a:pt x="23" y="4"/>
                  </a:moveTo>
                  <a:cubicBezTo>
                    <a:pt x="23" y="4"/>
                    <a:pt x="0" y="34"/>
                    <a:pt x="11" y="71"/>
                  </a:cubicBezTo>
                  <a:cubicBezTo>
                    <a:pt x="19" y="100"/>
                    <a:pt x="25" y="393"/>
                    <a:pt x="25" y="393"/>
                  </a:cubicBezTo>
                  <a:cubicBezTo>
                    <a:pt x="25" y="393"/>
                    <a:pt x="42" y="452"/>
                    <a:pt x="54" y="457"/>
                  </a:cubicBezTo>
                  <a:cubicBezTo>
                    <a:pt x="66" y="462"/>
                    <a:pt x="158" y="482"/>
                    <a:pt x="158" y="482"/>
                  </a:cubicBezTo>
                  <a:cubicBezTo>
                    <a:pt x="158" y="482"/>
                    <a:pt x="191" y="497"/>
                    <a:pt x="204" y="495"/>
                  </a:cubicBezTo>
                  <a:cubicBezTo>
                    <a:pt x="217" y="494"/>
                    <a:pt x="506" y="487"/>
                    <a:pt x="520" y="475"/>
                  </a:cubicBezTo>
                  <a:cubicBezTo>
                    <a:pt x="533" y="463"/>
                    <a:pt x="546" y="218"/>
                    <a:pt x="533" y="167"/>
                  </a:cubicBezTo>
                  <a:cubicBezTo>
                    <a:pt x="520" y="117"/>
                    <a:pt x="404" y="14"/>
                    <a:pt x="369" y="16"/>
                  </a:cubicBezTo>
                  <a:cubicBezTo>
                    <a:pt x="335" y="17"/>
                    <a:pt x="249" y="29"/>
                    <a:pt x="249" y="29"/>
                  </a:cubicBezTo>
                  <a:lnTo>
                    <a:pt x="198" y="11"/>
                  </a:lnTo>
                  <a:lnTo>
                    <a:pt x="151" y="2"/>
                  </a:lnTo>
                  <a:cubicBezTo>
                    <a:pt x="151" y="2"/>
                    <a:pt x="79" y="0"/>
                    <a:pt x="23" y="4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charset="-122"/>
              </a:endParaRPr>
            </a:p>
          </p:txBody>
        </p:sp>
        <p:grpSp>
          <p:nvGrpSpPr>
            <p:cNvPr id="1040" name="Group 234"/>
            <p:cNvGrpSpPr>
              <a:grpSpLocks/>
            </p:cNvGrpSpPr>
            <p:nvPr userDrawn="1"/>
          </p:nvGrpSpPr>
          <p:grpSpPr bwMode="auto">
            <a:xfrm>
              <a:off x="4080" y="0"/>
              <a:ext cx="1748" cy="1551"/>
              <a:chOff x="2918" y="18"/>
              <a:chExt cx="2958" cy="2699"/>
            </a:xfrm>
          </p:grpSpPr>
          <p:sp>
            <p:nvSpPr>
              <p:cNvPr id="40171" name="Freeform 235"/>
              <p:cNvSpPr>
                <a:spLocks/>
              </p:cNvSpPr>
              <p:nvPr/>
            </p:nvSpPr>
            <p:spPr bwMode="auto">
              <a:xfrm>
                <a:off x="3060" y="18"/>
                <a:ext cx="490" cy="187"/>
              </a:xfrm>
              <a:custGeom>
                <a:avLst/>
                <a:gdLst/>
                <a:ahLst/>
                <a:cxnLst>
                  <a:cxn ang="0">
                    <a:pos x="71" y="25"/>
                  </a:cxn>
                  <a:cxn ang="0">
                    <a:pos x="91" y="20"/>
                  </a:cxn>
                  <a:cxn ang="0">
                    <a:pos x="92" y="17"/>
                  </a:cxn>
                  <a:cxn ang="0">
                    <a:pos x="88" y="0"/>
                  </a:cxn>
                  <a:cxn ang="0">
                    <a:pos x="25" y="0"/>
                  </a:cxn>
                  <a:cxn ang="0">
                    <a:pos x="10" y="22"/>
                  </a:cxn>
                  <a:cxn ang="0">
                    <a:pos x="71" y="25"/>
                  </a:cxn>
                </a:cxnLst>
                <a:rect l="0" t="0" r="r" b="b"/>
                <a:pathLst>
                  <a:path w="97" h="37">
                    <a:moveTo>
                      <a:pt x="71" y="25"/>
                    </a:moveTo>
                    <a:cubicBezTo>
                      <a:pt x="81" y="22"/>
                      <a:pt x="87" y="21"/>
                      <a:pt x="91" y="20"/>
                    </a:cubicBezTo>
                    <a:cubicBezTo>
                      <a:pt x="91" y="19"/>
                      <a:pt x="91" y="19"/>
                      <a:pt x="92" y="17"/>
                    </a:cubicBezTo>
                    <a:cubicBezTo>
                      <a:pt x="97" y="11"/>
                      <a:pt x="95" y="4"/>
                      <a:pt x="88" y="0"/>
                    </a:cubicBezTo>
                    <a:lnTo>
                      <a:pt x="25" y="0"/>
                    </a:lnTo>
                    <a:cubicBezTo>
                      <a:pt x="10" y="3"/>
                      <a:pt x="0" y="10"/>
                      <a:pt x="10" y="22"/>
                    </a:cubicBezTo>
                    <a:cubicBezTo>
                      <a:pt x="10" y="22"/>
                      <a:pt x="28" y="37"/>
                      <a:pt x="71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2" name="Freeform 236"/>
              <p:cNvSpPr>
                <a:spLocks noEditPoints="1"/>
              </p:cNvSpPr>
              <p:nvPr/>
            </p:nvSpPr>
            <p:spPr bwMode="auto">
              <a:xfrm>
                <a:off x="2918" y="18"/>
                <a:ext cx="2958" cy="2699"/>
              </a:xfrm>
              <a:custGeom>
                <a:avLst/>
                <a:gdLst/>
                <a:ahLst/>
                <a:cxnLst>
                  <a:cxn ang="0">
                    <a:pos x="504" y="1"/>
                  </a:cxn>
                  <a:cxn ang="0">
                    <a:pos x="157" y="0"/>
                  </a:cxn>
                  <a:cxn ang="0">
                    <a:pos x="225" y="21"/>
                  </a:cxn>
                  <a:cxn ang="0">
                    <a:pos x="174" y="39"/>
                  </a:cxn>
                  <a:cxn ang="0">
                    <a:pos x="207" y="71"/>
                  </a:cxn>
                  <a:cxn ang="0">
                    <a:pos x="74" y="60"/>
                  </a:cxn>
                  <a:cxn ang="0">
                    <a:pos x="26" y="63"/>
                  </a:cxn>
                  <a:cxn ang="0">
                    <a:pos x="199" y="487"/>
                  </a:cxn>
                  <a:cxn ang="0">
                    <a:pos x="144" y="341"/>
                  </a:cxn>
                  <a:cxn ang="0">
                    <a:pos x="105" y="376"/>
                  </a:cxn>
                  <a:cxn ang="0">
                    <a:pos x="94" y="435"/>
                  </a:cxn>
                  <a:cxn ang="0">
                    <a:pos x="124" y="265"/>
                  </a:cxn>
                  <a:cxn ang="0">
                    <a:pos x="153" y="228"/>
                  </a:cxn>
                  <a:cxn ang="0">
                    <a:pos x="209" y="237"/>
                  </a:cxn>
                  <a:cxn ang="0">
                    <a:pos x="188" y="306"/>
                  </a:cxn>
                  <a:cxn ang="0">
                    <a:pos x="192" y="395"/>
                  </a:cxn>
                  <a:cxn ang="0">
                    <a:pos x="515" y="483"/>
                  </a:cxn>
                  <a:cxn ang="0">
                    <a:pos x="454" y="427"/>
                  </a:cxn>
                  <a:cxn ang="0">
                    <a:pos x="425" y="345"/>
                  </a:cxn>
                  <a:cxn ang="0">
                    <a:pos x="396" y="270"/>
                  </a:cxn>
                  <a:cxn ang="0">
                    <a:pos x="460" y="256"/>
                  </a:cxn>
                  <a:cxn ang="0">
                    <a:pos x="407" y="223"/>
                  </a:cxn>
                  <a:cxn ang="0">
                    <a:pos x="439" y="226"/>
                  </a:cxn>
                  <a:cxn ang="0">
                    <a:pos x="438" y="209"/>
                  </a:cxn>
                  <a:cxn ang="0">
                    <a:pos x="376" y="211"/>
                  </a:cxn>
                  <a:cxn ang="0">
                    <a:pos x="357" y="343"/>
                  </a:cxn>
                  <a:cxn ang="0">
                    <a:pos x="347" y="230"/>
                  </a:cxn>
                  <a:cxn ang="0">
                    <a:pos x="331" y="182"/>
                  </a:cxn>
                  <a:cxn ang="0">
                    <a:pos x="347" y="136"/>
                  </a:cxn>
                  <a:cxn ang="0">
                    <a:pos x="339" y="99"/>
                  </a:cxn>
                  <a:cxn ang="0">
                    <a:pos x="331" y="62"/>
                  </a:cxn>
                  <a:cxn ang="0">
                    <a:pos x="369" y="103"/>
                  </a:cxn>
                  <a:cxn ang="0">
                    <a:pos x="415" y="47"/>
                  </a:cxn>
                  <a:cxn ang="0">
                    <a:pos x="409" y="95"/>
                  </a:cxn>
                  <a:cxn ang="0">
                    <a:pos x="401" y="130"/>
                  </a:cxn>
                  <a:cxn ang="0">
                    <a:pos x="401" y="181"/>
                  </a:cxn>
                  <a:cxn ang="0">
                    <a:pos x="558" y="181"/>
                  </a:cxn>
                  <a:cxn ang="0">
                    <a:pos x="554" y="76"/>
                  </a:cxn>
                  <a:cxn ang="0">
                    <a:pos x="249" y="69"/>
                  </a:cxn>
                  <a:cxn ang="0">
                    <a:pos x="293" y="93"/>
                  </a:cxn>
                  <a:cxn ang="0">
                    <a:pos x="171" y="195"/>
                  </a:cxn>
                  <a:cxn ang="0">
                    <a:pos x="69" y="98"/>
                  </a:cxn>
                  <a:cxn ang="0">
                    <a:pos x="191" y="106"/>
                  </a:cxn>
                  <a:cxn ang="0">
                    <a:pos x="220" y="105"/>
                  </a:cxn>
                  <a:cxn ang="0">
                    <a:pos x="302" y="121"/>
                  </a:cxn>
                  <a:cxn ang="0">
                    <a:pos x="276" y="256"/>
                  </a:cxn>
                  <a:cxn ang="0">
                    <a:pos x="260" y="137"/>
                  </a:cxn>
                  <a:cxn ang="0">
                    <a:pos x="171" y="195"/>
                  </a:cxn>
                  <a:cxn ang="0">
                    <a:pos x="223" y="225"/>
                  </a:cxn>
                  <a:cxn ang="0">
                    <a:pos x="247" y="158"/>
                  </a:cxn>
                  <a:cxn ang="0">
                    <a:pos x="326" y="292"/>
                  </a:cxn>
                  <a:cxn ang="0">
                    <a:pos x="215" y="321"/>
                  </a:cxn>
                  <a:cxn ang="0">
                    <a:pos x="309" y="277"/>
                  </a:cxn>
                  <a:cxn ang="0">
                    <a:pos x="318" y="133"/>
                  </a:cxn>
                  <a:cxn ang="0">
                    <a:pos x="313" y="213"/>
                  </a:cxn>
                  <a:cxn ang="0">
                    <a:pos x="299" y="144"/>
                  </a:cxn>
                  <a:cxn ang="0">
                    <a:pos x="507" y="179"/>
                  </a:cxn>
                  <a:cxn ang="0">
                    <a:pos x="461" y="162"/>
                  </a:cxn>
                </a:cxnLst>
                <a:rect l="0" t="0" r="r" b="b"/>
                <a:pathLst>
                  <a:path w="585" h="534">
                    <a:moveTo>
                      <a:pt x="554" y="76"/>
                    </a:moveTo>
                    <a:cubicBezTo>
                      <a:pt x="551" y="32"/>
                      <a:pt x="543" y="9"/>
                      <a:pt x="504" y="1"/>
                    </a:cubicBezTo>
                    <a:cubicBezTo>
                      <a:pt x="500" y="1"/>
                      <a:pt x="494" y="0"/>
                      <a:pt x="486" y="0"/>
                    </a:cubicBezTo>
                    <a:lnTo>
                      <a:pt x="157" y="0"/>
                    </a:lnTo>
                    <a:cubicBezTo>
                      <a:pt x="156" y="5"/>
                      <a:pt x="153" y="17"/>
                      <a:pt x="158" y="17"/>
                    </a:cubicBezTo>
                    <a:cubicBezTo>
                      <a:pt x="171" y="17"/>
                      <a:pt x="223" y="21"/>
                      <a:pt x="225" y="21"/>
                    </a:cubicBezTo>
                    <a:cubicBezTo>
                      <a:pt x="226" y="21"/>
                      <a:pt x="250" y="16"/>
                      <a:pt x="237" y="28"/>
                    </a:cubicBezTo>
                    <a:cubicBezTo>
                      <a:pt x="223" y="41"/>
                      <a:pt x="192" y="41"/>
                      <a:pt x="174" y="39"/>
                    </a:cubicBezTo>
                    <a:cubicBezTo>
                      <a:pt x="131" y="36"/>
                      <a:pt x="152" y="56"/>
                      <a:pt x="168" y="56"/>
                    </a:cubicBezTo>
                    <a:cubicBezTo>
                      <a:pt x="218" y="56"/>
                      <a:pt x="228" y="68"/>
                      <a:pt x="207" y="71"/>
                    </a:cubicBezTo>
                    <a:cubicBezTo>
                      <a:pt x="186" y="74"/>
                      <a:pt x="182" y="73"/>
                      <a:pt x="162" y="76"/>
                    </a:cubicBezTo>
                    <a:cubicBezTo>
                      <a:pt x="7" y="101"/>
                      <a:pt x="59" y="60"/>
                      <a:pt x="74" y="60"/>
                    </a:cubicBezTo>
                    <a:cubicBezTo>
                      <a:pt x="139" y="59"/>
                      <a:pt x="123" y="37"/>
                      <a:pt x="107" y="42"/>
                    </a:cubicBezTo>
                    <a:cubicBezTo>
                      <a:pt x="91" y="46"/>
                      <a:pt x="34" y="27"/>
                      <a:pt x="26" y="63"/>
                    </a:cubicBezTo>
                    <a:cubicBezTo>
                      <a:pt x="19" y="100"/>
                      <a:pt x="42" y="282"/>
                      <a:pt x="36" y="317"/>
                    </a:cubicBezTo>
                    <a:cubicBezTo>
                      <a:pt x="0" y="534"/>
                      <a:pt x="199" y="487"/>
                      <a:pt x="199" y="487"/>
                    </a:cubicBezTo>
                    <a:cubicBezTo>
                      <a:pt x="156" y="453"/>
                      <a:pt x="174" y="421"/>
                      <a:pt x="171" y="403"/>
                    </a:cubicBezTo>
                    <a:cubicBezTo>
                      <a:pt x="161" y="345"/>
                      <a:pt x="154" y="337"/>
                      <a:pt x="144" y="341"/>
                    </a:cubicBezTo>
                    <a:cubicBezTo>
                      <a:pt x="121" y="352"/>
                      <a:pt x="123" y="358"/>
                      <a:pt x="126" y="367"/>
                    </a:cubicBezTo>
                    <a:cubicBezTo>
                      <a:pt x="142" y="416"/>
                      <a:pt x="105" y="376"/>
                      <a:pt x="105" y="376"/>
                    </a:cubicBezTo>
                    <a:cubicBezTo>
                      <a:pt x="98" y="380"/>
                      <a:pt x="95" y="390"/>
                      <a:pt x="99" y="399"/>
                    </a:cubicBezTo>
                    <a:cubicBezTo>
                      <a:pt x="131" y="463"/>
                      <a:pt x="101" y="446"/>
                      <a:pt x="94" y="435"/>
                    </a:cubicBezTo>
                    <a:cubicBezTo>
                      <a:pt x="61" y="390"/>
                      <a:pt x="92" y="366"/>
                      <a:pt x="88" y="352"/>
                    </a:cubicBezTo>
                    <a:cubicBezTo>
                      <a:pt x="75" y="295"/>
                      <a:pt x="118" y="274"/>
                      <a:pt x="124" y="265"/>
                    </a:cubicBezTo>
                    <a:cubicBezTo>
                      <a:pt x="130" y="256"/>
                      <a:pt x="127" y="253"/>
                      <a:pt x="129" y="234"/>
                    </a:cubicBezTo>
                    <a:cubicBezTo>
                      <a:pt x="136" y="195"/>
                      <a:pt x="155" y="216"/>
                      <a:pt x="153" y="228"/>
                    </a:cubicBezTo>
                    <a:cubicBezTo>
                      <a:pt x="148" y="274"/>
                      <a:pt x="176" y="242"/>
                      <a:pt x="186" y="228"/>
                    </a:cubicBezTo>
                    <a:cubicBezTo>
                      <a:pt x="218" y="186"/>
                      <a:pt x="214" y="229"/>
                      <a:pt x="209" y="237"/>
                    </a:cubicBezTo>
                    <a:cubicBezTo>
                      <a:pt x="203" y="244"/>
                      <a:pt x="198" y="255"/>
                      <a:pt x="200" y="260"/>
                    </a:cubicBezTo>
                    <a:cubicBezTo>
                      <a:pt x="208" y="283"/>
                      <a:pt x="193" y="305"/>
                      <a:pt x="188" y="306"/>
                    </a:cubicBezTo>
                    <a:cubicBezTo>
                      <a:pt x="184" y="308"/>
                      <a:pt x="170" y="314"/>
                      <a:pt x="170" y="332"/>
                    </a:cubicBezTo>
                    <a:cubicBezTo>
                      <a:pt x="171" y="350"/>
                      <a:pt x="192" y="382"/>
                      <a:pt x="192" y="395"/>
                    </a:cubicBezTo>
                    <a:cubicBezTo>
                      <a:pt x="193" y="492"/>
                      <a:pt x="236" y="499"/>
                      <a:pt x="255" y="497"/>
                    </a:cubicBezTo>
                    <a:cubicBezTo>
                      <a:pt x="275" y="496"/>
                      <a:pt x="445" y="490"/>
                      <a:pt x="515" y="483"/>
                    </a:cubicBezTo>
                    <a:cubicBezTo>
                      <a:pt x="585" y="477"/>
                      <a:pt x="538" y="458"/>
                      <a:pt x="518" y="458"/>
                    </a:cubicBezTo>
                    <a:cubicBezTo>
                      <a:pt x="467" y="458"/>
                      <a:pt x="454" y="427"/>
                      <a:pt x="454" y="427"/>
                    </a:cubicBezTo>
                    <a:cubicBezTo>
                      <a:pt x="454" y="427"/>
                      <a:pt x="453" y="405"/>
                      <a:pt x="431" y="400"/>
                    </a:cubicBezTo>
                    <a:cubicBezTo>
                      <a:pt x="376" y="385"/>
                      <a:pt x="411" y="353"/>
                      <a:pt x="425" y="345"/>
                    </a:cubicBezTo>
                    <a:cubicBezTo>
                      <a:pt x="438" y="338"/>
                      <a:pt x="430" y="335"/>
                      <a:pt x="420" y="329"/>
                    </a:cubicBezTo>
                    <a:cubicBezTo>
                      <a:pt x="398" y="316"/>
                      <a:pt x="394" y="300"/>
                      <a:pt x="396" y="270"/>
                    </a:cubicBezTo>
                    <a:cubicBezTo>
                      <a:pt x="397" y="240"/>
                      <a:pt x="416" y="249"/>
                      <a:pt x="416" y="249"/>
                    </a:cubicBezTo>
                    <a:cubicBezTo>
                      <a:pt x="416" y="249"/>
                      <a:pt x="448" y="262"/>
                      <a:pt x="460" y="256"/>
                    </a:cubicBezTo>
                    <a:cubicBezTo>
                      <a:pt x="472" y="250"/>
                      <a:pt x="467" y="239"/>
                      <a:pt x="461" y="244"/>
                    </a:cubicBezTo>
                    <a:cubicBezTo>
                      <a:pt x="455" y="248"/>
                      <a:pt x="412" y="244"/>
                      <a:pt x="407" y="223"/>
                    </a:cubicBezTo>
                    <a:cubicBezTo>
                      <a:pt x="403" y="202"/>
                      <a:pt x="418" y="213"/>
                      <a:pt x="422" y="214"/>
                    </a:cubicBezTo>
                    <a:cubicBezTo>
                      <a:pt x="427" y="216"/>
                      <a:pt x="427" y="220"/>
                      <a:pt x="439" y="226"/>
                    </a:cubicBezTo>
                    <a:cubicBezTo>
                      <a:pt x="468" y="241"/>
                      <a:pt x="454" y="224"/>
                      <a:pt x="454" y="224"/>
                    </a:cubicBezTo>
                    <a:cubicBezTo>
                      <a:pt x="454" y="224"/>
                      <a:pt x="454" y="224"/>
                      <a:pt x="438" y="209"/>
                    </a:cubicBezTo>
                    <a:cubicBezTo>
                      <a:pt x="423" y="194"/>
                      <a:pt x="406" y="199"/>
                      <a:pt x="389" y="199"/>
                    </a:cubicBezTo>
                    <a:cubicBezTo>
                      <a:pt x="373" y="199"/>
                      <a:pt x="376" y="211"/>
                      <a:pt x="376" y="211"/>
                    </a:cubicBezTo>
                    <a:cubicBezTo>
                      <a:pt x="376" y="211"/>
                      <a:pt x="373" y="242"/>
                      <a:pt x="370" y="291"/>
                    </a:cubicBezTo>
                    <a:cubicBezTo>
                      <a:pt x="368" y="341"/>
                      <a:pt x="360" y="347"/>
                      <a:pt x="357" y="343"/>
                    </a:cubicBezTo>
                    <a:cubicBezTo>
                      <a:pt x="354" y="338"/>
                      <a:pt x="350" y="313"/>
                      <a:pt x="350" y="305"/>
                    </a:cubicBezTo>
                    <a:cubicBezTo>
                      <a:pt x="350" y="298"/>
                      <a:pt x="345" y="264"/>
                      <a:pt x="347" y="230"/>
                    </a:cubicBezTo>
                    <a:cubicBezTo>
                      <a:pt x="350" y="195"/>
                      <a:pt x="356" y="210"/>
                      <a:pt x="334" y="201"/>
                    </a:cubicBezTo>
                    <a:cubicBezTo>
                      <a:pt x="311" y="192"/>
                      <a:pt x="323" y="182"/>
                      <a:pt x="331" y="182"/>
                    </a:cubicBezTo>
                    <a:cubicBezTo>
                      <a:pt x="338" y="182"/>
                      <a:pt x="350" y="189"/>
                      <a:pt x="352" y="181"/>
                    </a:cubicBezTo>
                    <a:cubicBezTo>
                      <a:pt x="356" y="160"/>
                      <a:pt x="359" y="141"/>
                      <a:pt x="347" y="136"/>
                    </a:cubicBezTo>
                    <a:cubicBezTo>
                      <a:pt x="322" y="127"/>
                      <a:pt x="332" y="121"/>
                      <a:pt x="341" y="118"/>
                    </a:cubicBezTo>
                    <a:cubicBezTo>
                      <a:pt x="350" y="115"/>
                      <a:pt x="352" y="94"/>
                      <a:pt x="339" y="99"/>
                    </a:cubicBezTo>
                    <a:cubicBezTo>
                      <a:pt x="313" y="107"/>
                      <a:pt x="316" y="85"/>
                      <a:pt x="321" y="82"/>
                    </a:cubicBezTo>
                    <a:cubicBezTo>
                      <a:pt x="325" y="79"/>
                      <a:pt x="334" y="83"/>
                      <a:pt x="331" y="62"/>
                    </a:cubicBezTo>
                    <a:cubicBezTo>
                      <a:pt x="328" y="41"/>
                      <a:pt x="347" y="34"/>
                      <a:pt x="351" y="53"/>
                    </a:cubicBezTo>
                    <a:cubicBezTo>
                      <a:pt x="354" y="73"/>
                      <a:pt x="363" y="112"/>
                      <a:pt x="369" y="103"/>
                    </a:cubicBezTo>
                    <a:cubicBezTo>
                      <a:pt x="375" y="94"/>
                      <a:pt x="385" y="57"/>
                      <a:pt x="395" y="41"/>
                    </a:cubicBezTo>
                    <a:cubicBezTo>
                      <a:pt x="406" y="24"/>
                      <a:pt x="418" y="38"/>
                      <a:pt x="415" y="47"/>
                    </a:cubicBezTo>
                    <a:cubicBezTo>
                      <a:pt x="401" y="88"/>
                      <a:pt x="426" y="90"/>
                      <a:pt x="426" y="90"/>
                    </a:cubicBezTo>
                    <a:cubicBezTo>
                      <a:pt x="426" y="90"/>
                      <a:pt x="423" y="96"/>
                      <a:pt x="409" y="95"/>
                    </a:cubicBezTo>
                    <a:cubicBezTo>
                      <a:pt x="382" y="92"/>
                      <a:pt x="393" y="110"/>
                      <a:pt x="405" y="115"/>
                    </a:cubicBezTo>
                    <a:cubicBezTo>
                      <a:pt x="431" y="124"/>
                      <a:pt x="414" y="130"/>
                      <a:pt x="401" y="130"/>
                    </a:cubicBezTo>
                    <a:cubicBezTo>
                      <a:pt x="387" y="130"/>
                      <a:pt x="381" y="134"/>
                      <a:pt x="378" y="148"/>
                    </a:cubicBezTo>
                    <a:cubicBezTo>
                      <a:pt x="369" y="191"/>
                      <a:pt x="401" y="181"/>
                      <a:pt x="401" y="181"/>
                    </a:cubicBezTo>
                    <a:cubicBezTo>
                      <a:pt x="452" y="195"/>
                      <a:pt x="528" y="188"/>
                      <a:pt x="528" y="188"/>
                    </a:cubicBezTo>
                    <a:cubicBezTo>
                      <a:pt x="543" y="192"/>
                      <a:pt x="552" y="189"/>
                      <a:pt x="558" y="181"/>
                    </a:cubicBezTo>
                    <a:lnTo>
                      <a:pt x="558" y="103"/>
                    </a:lnTo>
                    <a:cubicBezTo>
                      <a:pt x="556" y="93"/>
                      <a:pt x="555" y="84"/>
                      <a:pt x="554" y="76"/>
                    </a:cubicBezTo>
                    <a:close/>
                    <a:moveTo>
                      <a:pt x="231" y="77"/>
                    </a:moveTo>
                    <a:cubicBezTo>
                      <a:pt x="233" y="65"/>
                      <a:pt x="249" y="69"/>
                      <a:pt x="249" y="69"/>
                    </a:cubicBezTo>
                    <a:cubicBezTo>
                      <a:pt x="249" y="69"/>
                      <a:pt x="278" y="79"/>
                      <a:pt x="290" y="78"/>
                    </a:cubicBezTo>
                    <a:cubicBezTo>
                      <a:pt x="301" y="76"/>
                      <a:pt x="318" y="93"/>
                      <a:pt x="293" y="93"/>
                    </a:cubicBezTo>
                    <a:cubicBezTo>
                      <a:pt x="267" y="93"/>
                      <a:pt x="228" y="104"/>
                      <a:pt x="231" y="77"/>
                    </a:cubicBezTo>
                    <a:close/>
                    <a:moveTo>
                      <a:pt x="171" y="195"/>
                    </a:moveTo>
                    <a:cubicBezTo>
                      <a:pt x="153" y="195"/>
                      <a:pt x="46" y="237"/>
                      <a:pt x="45" y="128"/>
                    </a:cubicBezTo>
                    <a:cubicBezTo>
                      <a:pt x="45" y="104"/>
                      <a:pt x="39" y="83"/>
                      <a:pt x="69" y="98"/>
                    </a:cubicBezTo>
                    <a:cubicBezTo>
                      <a:pt x="99" y="112"/>
                      <a:pt x="72" y="111"/>
                      <a:pt x="137" y="108"/>
                    </a:cubicBezTo>
                    <a:cubicBezTo>
                      <a:pt x="137" y="108"/>
                      <a:pt x="184" y="110"/>
                      <a:pt x="191" y="106"/>
                    </a:cubicBezTo>
                    <a:cubicBezTo>
                      <a:pt x="199" y="101"/>
                      <a:pt x="192" y="91"/>
                      <a:pt x="207" y="91"/>
                    </a:cubicBezTo>
                    <a:cubicBezTo>
                      <a:pt x="222" y="90"/>
                      <a:pt x="220" y="105"/>
                      <a:pt x="220" y="105"/>
                    </a:cubicBezTo>
                    <a:cubicBezTo>
                      <a:pt x="220" y="105"/>
                      <a:pt x="207" y="124"/>
                      <a:pt x="305" y="111"/>
                    </a:cubicBezTo>
                    <a:cubicBezTo>
                      <a:pt x="317" y="109"/>
                      <a:pt x="327" y="121"/>
                      <a:pt x="302" y="121"/>
                    </a:cubicBezTo>
                    <a:cubicBezTo>
                      <a:pt x="290" y="122"/>
                      <a:pt x="272" y="128"/>
                      <a:pt x="278" y="143"/>
                    </a:cubicBezTo>
                    <a:cubicBezTo>
                      <a:pt x="284" y="158"/>
                      <a:pt x="276" y="256"/>
                      <a:pt x="276" y="256"/>
                    </a:cubicBezTo>
                    <a:cubicBezTo>
                      <a:pt x="276" y="256"/>
                      <a:pt x="271" y="274"/>
                      <a:pt x="262" y="245"/>
                    </a:cubicBezTo>
                    <a:cubicBezTo>
                      <a:pt x="259" y="235"/>
                      <a:pt x="262" y="144"/>
                      <a:pt x="260" y="137"/>
                    </a:cubicBezTo>
                    <a:cubicBezTo>
                      <a:pt x="259" y="129"/>
                      <a:pt x="217" y="122"/>
                      <a:pt x="215" y="154"/>
                    </a:cubicBezTo>
                    <a:cubicBezTo>
                      <a:pt x="214" y="185"/>
                      <a:pt x="205" y="195"/>
                      <a:pt x="171" y="195"/>
                    </a:cubicBezTo>
                    <a:close/>
                    <a:moveTo>
                      <a:pt x="237" y="231"/>
                    </a:moveTo>
                    <a:cubicBezTo>
                      <a:pt x="230" y="240"/>
                      <a:pt x="219" y="247"/>
                      <a:pt x="223" y="225"/>
                    </a:cubicBezTo>
                    <a:cubicBezTo>
                      <a:pt x="228" y="202"/>
                      <a:pt x="232" y="170"/>
                      <a:pt x="232" y="155"/>
                    </a:cubicBezTo>
                    <a:cubicBezTo>
                      <a:pt x="232" y="155"/>
                      <a:pt x="244" y="135"/>
                      <a:pt x="247" y="158"/>
                    </a:cubicBezTo>
                    <a:cubicBezTo>
                      <a:pt x="250" y="181"/>
                      <a:pt x="244" y="221"/>
                      <a:pt x="237" y="231"/>
                    </a:cubicBezTo>
                    <a:close/>
                    <a:moveTo>
                      <a:pt x="326" y="292"/>
                    </a:moveTo>
                    <a:cubicBezTo>
                      <a:pt x="327" y="320"/>
                      <a:pt x="355" y="400"/>
                      <a:pt x="286" y="399"/>
                    </a:cubicBezTo>
                    <a:cubicBezTo>
                      <a:pt x="217" y="398"/>
                      <a:pt x="214" y="409"/>
                      <a:pt x="215" y="321"/>
                    </a:cubicBezTo>
                    <a:cubicBezTo>
                      <a:pt x="216" y="236"/>
                      <a:pt x="225" y="253"/>
                      <a:pt x="230" y="264"/>
                    </a:cubicBezTo>
                    <a:cubicBezTo>
                      <a:pt x="230" y="264"/>
                      <a:pt x="253" y="318"/>
                      <a:pt x="309" y="277"/>
                    </a:cubicBezTo>
                    <a:cubicBezTo>
                      <a:pt x="319" y="269"/>
                      <a:pt x="324" y="263"/>
                      <a:pt x="326" y="292"/>
                    </a:cubicBezTo>
                    <a:close/>
                    <a:moveTo>
                      <a:pt x="318" y="133"/>
                    </a:moveTo>
                    <a:cubicBezTo>
                      <a:pt x="338" y="148"/>
                      <a:pt x="316" y="165"/>
                      <a:pt x="316" y="165"/>
                    </a:cubicBezTo>
                    <a:cubicBezTo>
                      <a:pt x="316" y="165"/>
                      <a:pt x="302" y="189"/>
                      <a:pt x="313" y="213"/>
                    </a:cubicBezTo>
                    <a:cubicBezTo>
                      <a:pt x="324" y="237"/>
                      <a:pt x="324" y="265"/>
                      <a:pt x="301" y="239"/>
                    </a:cubicBezTo>
                    <a:cubicBezTo>
                      <a:pt x="279" y="214"/>
                      <a:pt x="293" y="156"/>
                      <a:pt x="299" y="144"/>
                    </a:cubicBezTo>
                    <a:cubicBezTo>
                      <a:pt x="299" y="144"/>
                      <a:pt x="299" y="118"/>
                      <a:pt x="318" y="133"/>
                    </a:cubicBezTo>
                    <a:close/>
                    <a:moveTo>
                      <a:pt x="507" y="179"/>
                    </a:moveTo>
                    <a:cubicBezTo>
                      <a:pt x="498" y="185"/>
                      <a:pt x="507" y="179"/>
                      <a:pt x="465" y="177"/>
                    </a:cubicBezTo>
                    <a:cubicBezTo>
                      <a:pt x="423" y="176"/>
                      <a:pt x="461" y="162"/>
                      <a:pt x="461" y="162"/>
                    </a:cubicBezTo>
                    <a:cubicBezTo>
                      <a:pt x="565" y="166"/>
                      <a:pt x="516" y="173"/>
                      <a:pt x="507" y="17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3" name="Freeform 237"/>
              <p:cNvSpPr>
                <a:spLocks/>
              </p:cNvSpPr>
              <p:nvPr/>
            </p:nvSpPr>
            <p:spPr bwMode="auto">
              <a:xfrm>
                <a:off x="3621" y="1286"/>
                <a:ext cx="237" cy="283"/>
              </a:xfrm>
              <a:custGeom>
                <a:avLst/>
                <a:gdLst/>
                <a:ahLst/>
                <a:cxnLst>
                  <a:cxn ang="0">
                    <a:pos x="40" y="15"/>
                  </a:cxn>
                  <a:cxn ang="0">
                    <a:pos x="27" y="56"/>
                  </a:cxn>
                  <a:cxn ang="0">
                    <a:pos x="40" y="15"/>
                  </a:cxn>
                </a:cxnLst>
                <a:rect l="0" t="0" r="r" b="b"/>
                <a:pathLst>
                  <a:path w="47" h="56">
                    <a:moveTo>
                      <a:pt x="40" y="15"/>
                    </a:moveTo>
                    <a:cubicBezTo>
                      <a:pt x="37" y="0"/>
                      <a:pt x="0" y="23"/>
                      <a:pt x="27" y="56"/>
                    </a:cubicBezTo>
                    <a:cubicBezTo>
                      <a:pt x="27" y="56"/>
                      <a:pt x="47" y="49"/>
                      <a:pt x="40" y="1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4" name="Freeform 238"/>
              <p:cNvSpPr>
                <a:spLocks/>
              </p:cNvSpPr>
              <p:nvPr/>
            </p:nvSpPr>
            <p:spPr bwMode="auto">
              <a:xfrm>
                <a:off x="3402" y="1403"/>
                <a:ext cx="209" cy="379"/>
              </a:xfrm>
              <a:custGeom>
                <a:avLst/>
                <a:gdLst/>
                <a:ahLst/>
                <a:cxnLst>
                  <a:cxn ang="0">
                    <a:pos x="19" y="27"/>
                  </a:cxn>
                  <a:cxn ang="0">
                    <a:pos x="12" y="69"/>
                  </a:cxn>
                  <a:cxn ang="0">
                    <a:pos x="40" y="45"/>
                  </a:cxn>
                  <a:cxn ang="0">
                    <a:pos x="37" y="24"/>
                  </a:cxn>
                  <a:cxn ang="0">
                    <a:pos x="19" y="27"/>
                  </a:cxn>
                </a:cxnLst>
                <a:rect l="0" t="0" r="r" b="b"/>
                <a:pathLst>
                  <a:path w="41" h="75">
                    <a:moveTo>
                      <a:pt x="19" y="27"/>
                    </a:moveTo>
                    <a:cubicBezTo>
                      <a:pt x="0" y="54"/>
                      <a:pt x="6" y="63"/>
                      <a:pt x="12" y="69"/>
                    </a:cubicBezTo>
                    <a:cubicBezTo>
                      <a:pt x="18" y="75"/>
                      <a:pt x="30" y="74"/>
                      <a:pt x="40" y="45"/>
                    </a:cubicBezTo>
                    <a:cubicBezTo>
                      <a:pt x="40" y="45"/>
                      <a:pt x="32" y="31"/>
                      <a:pt x="37" y="24"/>
                    </a:cubicBezTo>
                    <a:cubicBezTo>
                      <a:pt x="41" y="16"/>
                      <a:pt x="38" y="0"/>
                      <a:pt x="19" y="2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5" name="Freeform 239"/>
              <p:cNvSpPr>
                <a:spLocks/>
              </p:cNvSpPr>
              <p:nvPr/>
            </p:nvSpPr>
            <p:spPr bwMode="auto">
              <a:xfrm>
                <a:off x="3273" y="645"/>
                <a:ext cx="683" cy="319"/>
              </a:xfrm>
              <a:custGeom>
                <a:avLst/>
                <a:gdLst/>
                <a:ahLst/>
                <a:cxnLst>
                  <a:cxn ang="0">
                    <a:pos x="112" y="4"/>
                  </a:cxn>
                  <a:cxn ang="0">
                    <a:pos x="24" y="4"/>
                  </a:cxn>
                  <a:cxn ang="0">
                    <a:pos x="2" y="25"/>
                  </a:cxn>
                  <a:cxn ang="0">
                    <a:pos x="60" y="58"/>
                  </a:cxn>
                  <a:cxn ang="0">
                    <a:pos x="96" y="54"/>
                  </a:cxn>
                  <a:cxn ang="0">
                    <a:pos x="113" y="53"/>
                  </a:cxn>
                  <a:cxn ang="0">
                    <a:pos x="112" y="4"/>
                  </a:cxn>
                </a:cxnLst>
                <a:rect l="0" t="0" r="r" b="b"/>
                <a:pathLst>
                  <a:path w="135" h="63">
                    <a:moveTo>
                      <a:pt x="112" y="4"/>
                    </a:moveTo>
                    <a:cubicBezTo>
                      <a:pt x="105" y="9"/>
                      <a:pt x="24" y="4"/>
                      <a:pt x="24" y="4"/>
                    </a:cubicBezTo>
                    <a:cubicBezTo>
                      <a:pt x="15" y="4"/>
                      <a:pt x="3" y="1"/>
                      <a:pt x="2" y="25"/>
                    </a:cubicBezTo>
                    <a:cubicBezTo>
                      <a:pt x="0" y="63"/>
                      <a:pt x="48" y="58"/>
                      <a:pt x="60" y="58"/>
                    </a:cubicBezTo>
                    <a:cubicBezTo>
                      <a:pt x="72" y="58"/>
                      <a:pt x="84" y="48"/>
                      <a:pt x="96" y="54"/>
                    </a:cubicBezTo>
                    <a:cubicBezTo>
                      <a:pt x="96" y="54"/>
                      <a:pt x="107" y="63"/>
                      <a:pt x="113" y="53"/>
                    </a:cubicBezTo>
                    <a:cubicBezTo>
                      <a:pt x="135" y="13"/>
                      <a:pt x="120" y="0"/>
                      <a:pt x="112" y="4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6" name="Freeform 240"/>
              <p:cNvSpPr>
                <a:spLocks/>
              </p:cNvSpPr>
              <p:nvPr/>
            </p:nvSpPr>
            <p:spPr bwMode="auto">
              <a:xfrm>
                <a:off x="4046" y="1544"/>
                <a:ext cx="490" cy="517"/>
              </a:xfrm>
              <a:custGeom>
                <a:avLst/>
                <a:gdLst/>
                <a:ahLst/>
                <a:cxnLst>
                  <a:cxn ang="0">
                    <a:pos x="67" y="5"/>
                  </a:cxn>
                  <a:cxn ang="0">
                    <a:pos x="31" y="5"/>
                  </a:cxn>
                  <a:cxn ang="0">
                    <a:pos x="12" y="57"/>
                  </a:cxn>
                  <a:cxn ang="0">
                    <a:pos x="79" y="62"/>
                  </a:cxn>
                  <a:cxn ang="0">
                    <a:pos x="67" y="5"/>
                  </a:cxn>
                </a:cxnLst>
                <a:rect l="0" t="0" r="r" b="b"/>
                <a:pathLst>
                  <a:path w="97" h="102">
                    <a:moveTo>
                      <a:pt x="67" y="5"/>
                    </a:moveTo>
                    <a:cubicBezTo>
                      <a:pt x="55" y="10"/>
                      <a:pt x="31" y="5"/>
                      <a:pt x="31" y="5"/>
                    </a:cubicBezTo>
                    <a:cubicBezTo>
                      <a:pt x="0" y="6"/>
                      <a:pt x="16" y="39"/>
                      <a:pt x="12" y="57"/>
                    </a:cubicBezTo>
                    <a:cubicBezTo>
                      <a:pt x="8" y="76"/>
                      <a:pt x="63" y="102"/>
                      <a:pt x="79" y="62"/>
                    </a:cubicBezTo>
                    <a:cubicBezTo>
                      <a:pt x="97" y="20"/>
                      <a:pt x="79" y="0"/>
                      <a:pt x="67" y="5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7" name="Freeform 241"/>
              <p:cNvSpPr>
                <a:spLocks/>
              </p:cNvSpPr>
              <p:nvPr/>
            </p:nvSpPr>
            <p:spPr bwMode="auto">
              <a:xfrm>
                <a:off x="5173" y="1024"/>
                <a:ext cx="500" cy="96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40" y="15"/>
                  </a:cxn>
                  <a:cxn ang="0">
                    <a:pos x="15" y="0"/>
                  </a:cxn>
                </a:cxnLst>
                <a:rect l="0" t="0" r="r" b="b"/>
                <a:pathLst>
                  <a:path w="99" h="19">
                    <a:moveTo>
                      <a:pt x="15" y="0"/>
                    </a:moveTo>
                    <a:cubicBezTo>
                      <a:pt x="0" y="0"/>
                      <a:pt x="19" y="19"/>
                      <a:pt x="40" y="15"/>
                    </a:cubicBezTo>
                    <a:cubicBezTo>
                      <a:pt x="99" y="1"/>
                      <a:pt x="15" y="0"/>
                      <a:pt x="1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8" name="Freeform 242"/>
              <p:cNvSpPr>
                <a:spLocks/>
              </p:cNvSpPr>
              <p:nvPr/>
            </p:nvSpPr>
            <p:spPr bwMode="auto">
              <a:xfrm>
                <a:off x="5339" y="1003"/>
                <a:ext cx="385" cy="237"/>
              </a:xfrm>
              <a:custGeom>
                <a:avLst/>
                <a:gdLst/>
                <a:ahLst/>
                <a:cxnLst>
                  <a:cxn ang="0">
                    <a:pos x="21" y="37"/>
                  </a:cxn>
                  <a:cxn ang="0">
                    <a:pos x="70" y="17"/>
                  </a:cxn>
                  <a:cxn ang="0">
                    <a:pos x="48" y="3"/>
                  </a:cxn>
                  <a:cxn ang="0">
                    <a:pos x="19" y="32"/>
                  </a:cxn>
                  <a:cxn ang="0">
                    <a:pos x="21" y="37"/>
                  </a:cxn>
                </a:cxnLst>
                <a:rect l="0" t="0" r="r" b="b"/>
                <a:pathLst>
                  <a:path w="76" h="47">
                    <a:moveTo>
                      <a:pt x="21" y="37"/>
                    </a:moveTo>
                    <a:cubicBezTo>
                      <a:pt x="21" y="37"/>
                      <a:pt x="50" y="47"/>
                      <a:pt x="70" y="17"/>
                    </a:cubicBezTo>
                    <a:cubicBezTo>
                      <a:pt x="76" y="7"/>
                      <a:pt x="65" y="0"/>
                      <a:pt x="48" y="3"/>
                    </a:cubicBezTo>
                    <a:cubicBezTo>
                      <a:pt x="39" y="5"/>
                      <a:pt x="39" y="32"/>
                      <a:pt x="19" y="32"/>
                    </a:cubicBezTo>
                    <a:cubicBezTo>
                      <a:pt x="0" y="32"/>
                      <a:pt x="21" y="37"/>
                      <a:pt x="21" y="37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79" name="Freeform 243"/>
              <p:cNvSpPr>
                <a:spLocks/>
              </p:cNvSpPr>
              <p:nvPr/>
            </p:nvSpPr>
            <p:spPr bwMode="auto">
              <a:xfrm>
                <a:off x="5325" y="1201"/>
                <a:ext cx="415" cy="187"/>
              </a:xfrm>
              <a:custGeom>
                <a:avLst/>
                <a:gdLst/>
                <a:ahLst/>
                <a:cxnLst>
                  <a:cxn ang="0">
                    <a:pos x="72" y="6"/>
                  </a:cxn>
                  <a:cxn ang="0">
                    <a:pos x="24" y="17"/>
                  </a:cxn>
                  <a:cxn ang="0">
                    <a:pos x="17" y="26"/>
                  </a:cxn>
                  <a:cxn ang="0">
                    <a:pos x="76" y="23"/>
                  </a:cxn>
                  <a:cxn ang="0">
                    <a:pos x="82" y="20"/>
                  </a:cxn>
                  <a:cxn ang="0">
                    <a:pos x="82" y="0"/>
                  </a:cxn>
                  <a:cxn ang="0">
                    <a:pos x="72" y="6"/>
                  </a:cxn>
                </a:cxnLst>
                <a:rect l="0" t="0" r="r" b="b"/>
                <a:pathLst>
                  <a:path w="82" h="37">
                    <a:moveTo>
                      <a:pt x="72" y="6"/>
                    </a:moveTo>
                    <a:cubicBezTo>
                      <a:pt x="57" y="23"/>
                      <a:pt x="24" y="17"/>
                      <a:pt x="24" y="17"/>
                    </a:cubicBezTo>
                    <a:cubicBezTo>
                      <a:pt x="24" y="17"/>
                      <a:pt x="0" y="16"/>
                      <a:pt x="17" y="26"/>
                    </a:cubicBezTo>
                    <a:cubicBezTo>
                      <a:pt x="33" y="37"/>
                      <a:pt x="53" y="32"/>
                      <a:pt x="76" y="23"/>
                    </a:cubicBezTo>
                    <a:cubicBezTo>
                      <a:pt x="78" y="22"/>
                      <a:pt x="80" y="21"/>
                      <a:pt x="82" y="20"/>
                    </a:cubicBezTo>
                    <a:lnTo>
                      <a:pt x="82" y="0"/>
                    </a:lnTo>
                    <a:cubicBezTo>
                      <a:pt x="79" y="1"/>
                      <a:pt x="75" y="2"/>
                      <a:pt x="72" y="6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80" name="Freeform 244"/>
              <p:cNvSpPr>
                <a:spLocks/>
              </p:cNvSpPr>
              <p:nvPr/>
            </p:nvSpPr>
            <p:spPr bwMode="auto">
              <a:xfrm>
                <a:off x="5001" y="1378"/>
                <a:ext cx="699" cy="167"/>
              </a:xfrm>
              <a:custGeom>
                <a:avLst/>
                <a:gdLst/>
                <a:ahLst/>
                <a:cxnLst>
                  <a:cxn ang="0">
                    <a:pos x="21" y="1"/>
                  </a:cxn>
                  <a:cxn ang="0">
                    <a:pos x="8" y="14"/>
                  </a:cxn>
                  <a:cxn ang="0">
                    <a:pos x="57" y="22"/>
                  </a:cxn>
                  <a:cxn ang="0">
                    <a:pos x="117" y="23"/>
                  </a:cxn>
                  <a:cxn ang="0">
                    <a:pos x="114" y="8"/>
                  </a:cxn>
                  <a:cxn ang="0">
                    <a:pos x="82" y="3"/>
                  </a:cxn>
                  <a:cxn ang="0">
                    <a:pos x="21" y="1"/>
                  </a:cxn>
                </a:cxnLst>
                <a:rect l="0" t="0" r="r" b="b"/>
                <a:pathLst>
                  <a:path w="138" h="33">
                    <a:moveTo>
                      <a:pt x="21" y="1"/>
                    </a:moveTo>
                    <a:cubicBezTo>
                      <a:pt x="21" y="1"/>
                      <a:pt x="0" y="8"/>
                      <a:pt x="8" y="14"/>
                    </a:cubicBezTo>
                    <a:cubicBezTo>
                      <a:pt x="15" y="20"/>
                      <a:pt x="48" y="22"/>
                      <a:pt x="57" y="22"/>
                    </a:cubicBezTo>
                    <a:cubicBezTo>
                      <a:pt x="66" y="22"/>
                      <a:pt x="96" y="33"/>
                      <a:pt x="117" y="23"/>
                    </a:cubicBezTo>
                    <a:cubicBezTo>
                      <a:pt x="138" y="12"/>
                      <a:pt x="123" y="9"/>
                      <a:pt x="114" y="8"/>
                    </a:cubicBezTo>
                    <a:cubicBezTo>
                      <a:pt x="105" y="6"/>
                      <a:pt x="102" y="0"/>
                      <a:pt x="82" y="3"/>
                    </a:cubicBezTo>
                    <a:cubicBezTo>
                      <a:pt x="37" y="11"/>
                      <a:pt x="21" y="1"/>
                      <a:pt x="2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81" name="Freeform 245"/>
              <p:cNvSpPr>
                <a:spLocks/>
              </p:cNvSpPr>
              <p:nvPr/>
            </p:nvSpPr>
            <p:spPr bwMode="auto">
              <a:xfrm>
                <a:off x="5078" y="1540"/>
                <a:ext cx="565" cy="146"/>
              </a:xfrm>
              <a:custGeom>
                <a:avLst/>
                <a:gdLst/>
                <a:ahLst/>
                <a:cxnLst>
                  <a:cxn ang="0">
                    <a:pos x="98" y="19"/>
                  </a:cxn>
                  <a:cxn ang="0">
                    <a:pos x="103" y="4"/>
                  </a:cxn>
                  <a:cxn ang="0">
                    <a:pos x="74" y="10"/>
                  </a:cxn>
                  <a:cxn ang="0">
                    <a:pos x="36" y="6"/>
                  </a:cxn>
                  <a:cxn ang="0">
                    <a:pos x="2" y="4"/>
                  </a:cxn>
                  <a:cxn ang="0">
                    <a:pos x="98" y="19"/>
                  </a:cxn>
                </a:cxnLst>
                <a:rect l="0" t="0" r="r" b="b"/>
                <a:pathLst>
                  <a:path w="112" h="29">
                    <a:moveTo>
                      <a:pt x="98" y="19"/>
                    </a:moveTo>
                    <a:cubicBezTo>
                      <a:pt x="112" y="13"/>
                      <a:pt x="111" y="0"/>
                      <a:pt x="103" y="4"/>
                    </a:cubicBezTo>
                    <a:cubicBezTo>
                      <a:pt x="96" y="9"/>
                      <a:pt x="83" y="10"/>
                      <a:pt x="74" y="10"/>
                    </a:cubicBezTo>
                    <a:cubicBezTo>
                      <a:pt x="65" y="11"/>
                      <a:pt x="45" y="3"/>
                      <a:pt x="36" y="6"/>
                    </a:cubicBezTo>
                    <a:cubicBezTo>
                      <a:pt x="27" y="9"/>
                      <a:pt x="2" y="4"/>
                      <a:pt x="2" y="4"/>
                    </a:cubicBezTo>
                    <a:cubicBezTo>
                      <a:pt x="0" y="29"/>
                      <a:pt x="83" y="25"/>
                      <a:pt x="98" y="19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82" name="Freeform 246"/>
              <p:cNvSpPr>
                <a:spLocks/>
              </p:cNvSpPr>
              <p:nvPr/>
            </p:nvSpPr>
            <p:spPr bwMode="auto">
              <a:xfrm>
                <a:off x="5041" y="1657"/>
                <a:ext cx="581" cy="479"/>
              </a:xfrm>
              <a:custGeom>
                <a:avLst/>
                <a:gdLst/>
                <a:ahLst/>
                <a:cxnLst>
                  <a:cxn ang="0">
                    <a:pos x="3" y="53"/>
                  </a:cxn>
                  <a:cxn ang="0">
                    <a:pos x="26" y="54"/>
                  </a:cxn>
                  <a:cxn ang="0">
                    <a:pos x="50" y="77"/>
                  </a:cxn>
                  <a:cxn ang="0">
                    <a:pos x="59" y="84"/>
                  </a:cxn>
                  <a:cxn ang="0">
                    <a:pos x="81" y="52"/>
                  </a:cxn>
                  <a:cxn ang="0">
                    <a:pos x="111" y="52"/>
                  </a:cxn>
                  <a:cxn ang="0">
                    <a:pos x="79" y="27"/>
                  </a:cxn>
                  <a:cxn ang="0">
                    <a:pos x="37" y="16"/>
                  </a:cxn>
                  <a:cxn ang="0">
                    <a:pos x="12" y="41"/>
                  </a:cxn>
                  <a:cxn ang="0">
                    <a:pos x="3" y="53"/>
                  </a:cxn>
                </a:cxnLst>
                <a:rect l="0" t="0" r="r" b="b"/>
                <a:pathLst>
                  <a:path w="115" h="95">
                    <a:moveTo>
                      <a:pt x="3" y="53"/>
                    </a:moveTo>
                    <a:cubicBezTo>
                      <a:pt x="5" y="60"/>
                      <a:pt x="14" y="68"/>
                      <a:pt x="26" y="54"/>
                    </a:cubicBezTo>
                    <a:cubicBezTo>
                      <a:pt x="48" y="29"/>
                      <a:pt x="48" y="72"/>
                      <a:pt x="50" y="77"/>
                    </a:cubicBezTo>
                    <a:cubicBezTo>
                      <a:pt x="51" y="81"/>
                      <a:pt x="54" y="95"/>
                      <a:pt x="59" y="84"/>
                    </a:cubicBezTo>
                    <a:cubicBezTo>
                      <a:pt x="63" y="74"/>
                      <a:pt x="70" y="39"/>
                      <a:pt x="81" y="52"/>
                    </a:cubicBezTo>
                    <a:cubicBezTo>
                      <a:pt x="100" y="76"/>
                      <a:pt x="115" y="54"/>
                      <a:pt x="111" y="52"/>
                    </a:cubicBezTo>
                    <a:cubicBezTo>
                      <a:pt x="106" y="51"/>
                      <a:pt x="79" y="37"/>
                      <a:pt x="79" y="27"/>
                    </a:cubicBezTo>
                    <a:cubicBezTo>
                      <a:pt x="79" y="16"/>
                      <a:pt x="42" y="0"/>
                      <a:pt x="37" y="16"/>
                    </a:cubicBezTo>
                    <a:cubicBezTo>
                      <a:pt x="33" y="33"/>
                      <a:pt x="12" y="41"/>
                      <a:pt x="12" y="41"/>
                    </a:cubicBezTo>
                    <a:cubicBezTo>
                      <a:pt x="0" y="44"/>
                      <a:pt x="2" y="45"/>
                      <a:pt x="3" y="53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0183" name="Freeform 247"/>
              <p:cNvSpPr>
                <a:spLocks/>
              </p:cNvSpPr>
              <p:nvPr/>
            </p:nvSpPr>
            <p:spPr bwMode="auto">
              <a:xfrm>
                <a:off x="5420" y="1463"/>
                <a:ext cx="330" cy="854"/>
              </a:xfrm>
              <a:custGeom>
                <a:avLst/>
                <a:gdLst/>
                <a:ahLst/>
                <a:cxnLst>
                  <a:cxn ang="0">
                    <a:pos x="51" y="40"/>
                  </a:cxn>
                  <a:cxn ang="0">
                    <a:pos x="22" y="49"/>
                  </a:cxn>
                  <a:cxn ang="0">
                    <a:pos x="22" y="59"/>
                  </a:cxn>
                  <a:cxn ang="0">
                    <a:pos x="50" y="90"/>
                  </a:cxn>
                  <a:cxn ang="0">
                    <a:pos x="34" y="118"/>
                  </a:cxn>
                  <a:cxn ang="0">
                    <a:pos x="0" y="148"/>
                  </a:cxn>
                  <a:cxn ang="0">
                    <a:pos x="17" y="155"/>
                  </a:cxn>
                  <a:cxn ang="0">
                    <a:pos x="47" y="166"/>
                  </a:cxn>
                  <a:cxn ang="0">
                    <a:pos x="63" y="162"/>
                  </a:cxn>
                  <a:cxn ang="0">
                    <a:pos x="65" y="0"/>
                  </a:cxn>
                  <a:cxn ang="0">
                    <a:pos x="51" y="40"/>
                  </a:cxn>
                </a:cxnLst>
                <a:rect l="0" t="0" r="r" b="b"/>
                <a:pathLst>
                  <a:path w="65" h="169">
                    <a:moveTo>
                      <a:pt x="51" y="40"/>
                    </a:moveTo>
                    <a:cubicBezTo>
                      <a:pt x="44" y="46"/>
                      <a:pt x="30" y="49"/>
                      <a:pt x="22" y="49"/>
                    </a:cubicBezTo>
                    <a:cubicBezTo>
                      <a:pt x="13" y="48"/>
                      <a:pt x="14" y="56"/>
                      <a:pt x="22" y="59"/>
                    </a:cubicBezTo>
                    <a:cubicBezTo>
                      <a:pt x="30" y="62"/>
                      <a:pt x="49" y="75"/>
                      <a:pt x="50" y="90"/>
                    </a:cubicBezTo>
                    <a:cubicBezTo>
                      <a:pt x="50" y="104"/>
                      <a:pt x="51" y="115"/>
                      <a:pt x="34" y="118"/>
                    </a:cubicBezTo>
                    <a:cubicBezTo>
                      <a:pt x="18" y="122"/>
                      <a:pt x="3" y="124"/>
                      <a:pt x="0" y="148"/>
                    </a:cubicBezTo>
                    <a:cubicBezTo>
                      <a:pt x="0" y="148"/>
                      <a:pt x="10" y="154"/>
                      <a:pt x="17" y="155"/>
                    </a:cubicBezTo>
                    <a:cubicBezTo>
                      <a:pt x="23" y="155"/>
                      <a:pt x="42" y="163"/>
                      <a:pt x="47" y="166"/>
                    </a:cubicBezTo>
                    <a:cubicBezTo>
                      <a:pt x="51" y="169"/>
                      <a:pt x="58" y="167"/>
                      <a:pt x="63" y="162"/>
                    </a:cubicBezTo>
                    <a:lnTo>
                      <a:pt x="65" y="0"/>
                    </a:lnTo>
                    <a:cubicBezTo>
                      <a:pt x="64" y="8"/>
                      <a:pt x="58" y="36"/>
                      <a:pt x="51" y="40"/>
                    </a:cubicBez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charset="-122"/>
                </a:endParaRPr>
              </a:p>
            </p:txBody>
          </p:sp>
        </p:grpSp>
      </p:grpSp>
      <p:sp>
        <p:nvSpPr>
          <p:cNvPr id="1034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5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0186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187" name="Rectangle 25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1025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188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00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fld id="{4C86DED4-5A5A-41A1-A4A7-239543C4EF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549275"/>
            <a:ext cx="8001056" cy="5400675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第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章 人工智能程序设计语言</a:t>
            </a:r>
          </a:p>
          <a:p>
            <a:pPr eaLnBrk="1" hangingPunct="1">
              <a:lnSpc>
                <a:spcPct val="120000"/>
              </a:lnSpc>
              <a:spcBef>
                <a:spcPts val="3600"/>
              </a:spcBef>
              <a:buFont typeface="Wingdings" pitchFamily="2" charset="2"/>
              <a:buNone/>
            </a:pPr>
            <a:r>
              <a:rPr lang="zh-CN" altLang="en-US" sz="2800" dirty="0" smtClean="0">
                <a:latin typeface="方正姚体" pitchFamily="2" charset="-122"/>
                <a:ea typeface="方正姚体" pitchFamily="2" charset="-122"/>
              </a:rPr>
              <a:t>                    </a:t>
            </a:r>
            <a:r>
              <a:rPr lang="en-US" altLang="zh-CN" sz="2800" dirty="0" smtClean="0">
                <a:latin typeface="方正姚体" pitchFamily="2" charset="-122"/>
                <a:ea typeface="方正姚体" pitchFamily="2" charset="-122"/>
                <a:hlinkClick r:id="rId2" action="ppaction://hlinksldjump"/>
              </a:rPr>
              <a:t>2.1 </a:t>
            </a:r>
            <a:r>
              <a:rPr lang="zh-CN" altLang="en-US" sz="2800" dirty="0" smtClean="0">
                <a:latin typeface="方正姚体" pitchFamily="2" charset="-122"/>
                <a:ea typeface="方正姚体" pitchFamily="2" charset="-122"/>
                <a:hlinkClick r:id="rId2" action="ppaction://hlinksldjump"/>
              </a:rPr>
              <a:t>概述</a:t>
            </a:r>
            <a:endParaRPr lang="zh-CN" altLang="en-US" sz="2800" dirty="0" smtClean="0"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 smtClean="0">
                <a:latin typeface="方正姚体" pitchFamily="2" charset="-122"/>
                <a:ea typeface="方正姚体" pitchFamily="2" charset="-122"/>
              </a:rPr>
              <a:t>                    </a:t>
            </a:r>
            <a:r>
              <a:rPr lang="en-US" altLang="zh-CN" sz="2800" dirty="0" smtClean="0">
                <a:latin typeface="方正姚体" pitchFamily="2" charset="-122"/>
                <a:ea typeface="方正姚体" pitchFamily="2" charset="-122"/>
                <a:hlinkClick r:id="rId3" action="ppaction://hlinksldjump"/>
              </a:rPr>
              <a:t>2.2 </a:t>
            </a:r>
            <a:r>
              <a:rPr lang="zh-CN" altLang="en-US" sz="2800" dirty="0" smtClean="0">
                <a:latin typeface="方正姚体" pitchFamily="2" charset="-122"/>
                <a:ea typeface="方正姚体" pitchFamily="2" charset="-122"/>
                <a:hlinkClick r:id="rId3" action="ppaction://hlinksldjump"/>
              </a:rPr>
              <a:t>知识工程经典语言</a:t>
            </a:r>
            <a:r>
              <a:rPr lang="en-US" altLang="zh-CN" sz="2800" dirty="0" smtClean="0">
                <a:latin typeface="方正姚体" pitchFamily="2" charset="-122"/>
                <a:ea typeface="方正姚体" pitchFamily="2" charset="-122"/>
                <a:hlinkClick r:id="rId3" action="ppaction://hlinksldjump"/>
              </a:rPr>
              <a:t>PROLOG</a:t>
            </a:r>
            <a:endParaRPr lang="en-US" altLang="zh-CN" sz="2800" dirty="0" smtClean="0"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dirty="0" smtClean="0">
                <a:latin typeface="方正姚体" pitchFamily="2" charset="-122"/>
                <a:ea typeface="方正姚体" pitchFamily="2" charset="-122"/>
              </a:rPr>
              <a:t>                    </a:t>
            </a:r>
            <a:r>
              <a:rPr lang="en-US" altLang="zh-CN" sz="2800" dirty="0" smtClean="0">
                <a:latin typeface="方正姚体" pitchFamily="2" charset="-122"/>
                <a:ea typeface="方正姚体" pitchFamily="2" charset="-122"/>
                <a:hlinkClick r:id="rId4" action="ppaction://hlinksldjump"/>
              </a:rPr>
              <a:t>2.3 </a:t>
            </a:r>
            <a:r>
              <a:rPr lang="zh-CN" altLang="en-US" sz="2800" dirty="0" smtClean="0">
                <a:latin typeface="方正姚体" pitchFamily="2" charset="-122"/>
                <a:ea typeface="方正姚体" pitchFamily="2" charset="-122"/>
                <a:hlinkClick r:id="rId4" action="ppaction://hlinksldjump"/>
              </a:rPr>
              <a:t>机器学习流行语言</a:t>
            </a:r>
            <a:r>
              <a:rPr lang="en-US" altLang="zh-CN" sz="2800" dirty="0" smtClean="0">
                <a:latin typeface="方正姚体" pitchFamily="2" charset="-122"/>
                <a:ea typeface="方正姚体" pitchFamily="2" charset="-122"/>
                <a:hlinkClick r:id="rId4" action="ppaction://hlinksldjump"/>
              </a:rPr>
              <a:t>Python</a:t>
            </a:r>
            <a:endParaRPr lang="en-US" altLang="zh-CN" sz="2800" dirty="0" smtClean="0"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56724" y="489898"/>
            <a:ext cx="7919474" cy="6000792"/>
          </a:xfrm>
        </p:spPr>
        <p:txBody>
          <a:bodyPr/>
          <a:lstStyle/>
          <a:p>
            <a:pPr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例如：下面的两个谓词</a:t>
            </a: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pre1(″ob1″,″ob2″,Z).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pre1(″ob1″,X,Y).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4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只有当变量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X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被约束为“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ob2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”，且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Y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Z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的约束值相同或者至少有一个是自由变量时，它们才是匹配合一的。</a:t>
            </a:r>
            <a:endParaRPr lang="en-US" alt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(3) </a:t>
            </a:r>
            <a:r>
              <a:rPr lang="zh-CN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回溯</a:t>
            </a:r>
            <a:endParaRPr lang="en-US" altLang="zh-CN" sz="2400" b="1" dirty="0" smtClean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  <a:p>
            <a:pPr algn="just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sz="2400" dirty="0" smtClean="0"/>
              <a:t> 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所谓回溯，就是在程序运行期间，当某一个子目标不能满足（即谓词匹配失败）时，控制就返回到前一个已经满足的子目标（如果存在的话），并撤消其有关变量的约束值，然后再使其重新满足。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60894" y="571480"/>
            <a:ext cx="8143932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下面介绍</a:t>
            </a:r>
            <a:r>
              <a:rPr lang="en-US" sz="2300" dirty="0" smtClean="0">
                <a:solidFill>
                  <a:srgbClr val="0070C0"/>
                </a:solidFill>
              </a:rPr>
              <a:t>PROLOG</a:t>
            </a:r>
            <a:r>
              <a:rPr lang="zh-CN" altLang="en-US" sz="2300" dirty="0" smtClean="0">
                <a:solidFill>
                  <a:srgbClr val="0070C0"/>
                </a:solidFill>
              </a:rPr>
              <a:t>程序的运行过程。仍以上面的程序为例。</a:t>
            </a:r>
            <a:endParaRPr lang="en-US" altLang="zh-CN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likes(</a:t>
            </a:r>
            <a:r>
              <a:rPr lang="en-US" sz="2300" dirty="0" err="1" smtClean="0">
                <a:solidFill>
                  <a:srgbClr val="0070C0"/>
                </a:solidFill>
              </a:rPr>
              <a:t>bell,sports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likes(</a:t>
            </a:r>
            <a:r>
              <a:rPr lang="en-US" sz="2300" dirty="0" err="1" smtClean="0">
                <a:solidFill>
                  <a:srgbClr val="0070C0"/>
                </a:solidFill>
              </a:rPr>
              <a:t>mary,music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likes(</a:t>
            </a:r>
            <a:r>
              <a:rPr lang="en-US" sz="2300" dirty="0" err="1" smtClean="0">
                <a:solidFill>
                  <a:srgbClr val="0070C0"/>
                </a:solidFill>
              </a:rPr>
              <a:t>mary,sports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likes(</a:t>
            </a:r>
            <a:r>
              <a:rPr lang="en-US" sz="2300" dirty="0" err="1" smtClean="0">
                <a:solidFill>
                  <a:srgbClr val="0070C0"/>
                </a:solidFill>
              </a:rPr>
              <a:t>jane,smith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friend(</a:t>
            </a:r>
            <a:r>
              <a:rPr lang="en-US" sz="2300" dirty="0" err="1" smtClean="0">
                <a:solidFill>
                  <a:srgbClr val="0070C0"/>
                </a:solidFill>
              </a:rPr>
              <a:t>john,X</a:t>
            </a:r>
            <a:r>
              <a:rPr lang="en-US" sz="2300" dirty="0" smtClean="0">
                <a:solidFill>
                  <a:srgbClr val="0070C0"/>
                </a:solidFill>
              </a:rPr>
              <a:t>):-likes(</a:t>
            </a:r>
            <a:r>
              <a:rPr lang="en-US" sz="2300" dirty="0" err="1" smtClean="0">
                <a:solidFill>
                  <a:srgbClr val="0070C0"/>
                </a:solidFill>
              </a:rPr>
              <a:t>X,reading</a:t>
            </a:r>
            <a:r>
              <a:rPr lang="en-US" sz="2300" dirty="0" smtClean="0">
                <a:solidFill>
                  <a:srgbClr val="0070C0"/>
                </a:solidFill>
              </a:rPr>
              <a:t>),likes(</a:t>
            </a:r>
            <a:r>
              <a:rPr lang="en-US" sz="2300" dirty="0" err="1" smtClean="0">
                <a:solidFill>
                  <a:srgbClr val="0070C0"/>
                </a:solidFill>
              </a:rPr>
              <a:t>X,music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friend(</a:t>
            </a:r>
            <a:r>
              <a:rPr lang="en-US" sz="2300" dirty="0" err="1" smtClean="0">
                <a:solidFill>
                  <a:srgbClr val="0070C0"/>
                </a:solidFill>
              </a:rPr>
              <a:t>john,X</a:t>
            </a:r>
            <a:r>
              <a:rPr lang="en-US" sz="2300" dirty="0" smtClean="0">
                <a:solidFill>
                  <a:srgbClr val="0070C0"/>
                </a:solidFill>
              </a:rPr>
              <a:t>):-likes(</a:t>
            </a:r>
            <a:r>
              <a:rPr lang="en-US" sz="2300" dirty="0" err="1" smtClean="0">
                <a:solidFill>
                  <a:srgbClr val="0070C0"/>
                </a:solidFill>
              </a:rPr>
              <a:t>X,sports</a:t>
            </a:r>
            <a:r>
              <a:rPr lang="en-US" sz="2300" dirty="0" smtClean="0">
                <a:solidFill>
                  <a:srgbClr val="0070C0"/>
                </a:solidFill>
              </a:rPr>
              <a:t>),likes(</a:t>
            </a:r>
            <a:r>
              <a:rPr lang="en-US" sz="2300" dirty="0" err="1" smtClean="0">
                <a:solidFill>
                  <a:srgbClr val="0070C0"/>
                </a:solidFill>
              </a:rPr>
              <a:t>X,music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ts val="3600"/>
              </a:lnSpc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?-friend(</a:t>
            </a:r>
            <a:r>
              <a:rPr lang="en-US" sz="2300" dirty="0" err="1" smtClean="0">
                <a:solidFill>
                  <a:srgbClr val="0070C0"/>
                </a:solidFill>
              </a:rPr>
              <a:t>john,Y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设所给的询问是</a:t>
            </a: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                   ?-friend(</a:t>
            </a:r>
            <a:r>
              <a:rPr lang="en-US" sz="2300" dirty="0" err="1" smtClean="0">
                <a:solidFill>
                  <a:srgbClr val="0070C0"/>
                </a:solidFill>
              </a:rPr>
              <a:t>john,Y</a:t>
            </a:r>
            <a:r>
              <a:rPr lang="en-US" sz="2300" dirty="0" smtClean="0">
                <a:solidFill>
                  <a:srgbClr val="0070C0"/>
                </a:solidFill>
              </a:rPr>
              <a:t>).    (john</a:t>
            </a:r>
            <a:r>
              <a:rPr lang="zh-CN" altLang="en-US" sz="2300" dirty="0" smtClean="0">
                <a:solidFill>
                  <a:srgbClr val="0070C0"/>
                </a:solidFill>
              </a:rPr>
              <a:t>和谁是朋友</a:t>
            </a:r>
            <a:r>
              <a:rPr lang="en-US" sz="2300" dirty="0" smtClean="0">
                <a:solidFill>
                  <a:srgbClr val="0070C0"/>
                </a:solidFill>
              </a:rPr>
              <a:t>?)</a:t>
            </a:r>
            <a:endParaRPr lang="zh-CN" altLang="en-US" sz="23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zh-CN" altLang="en-US" sz="2300" dirty="0" smtClean="0">
                <a:solidFill>
                  <a:srgbClr val="0070C0"/>
                </a:solidFill>
              </a:rPr>
              <a:t>则求解目标为</a:t>
            </a: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</a:rPr>
              <a:t>                         friend(</a:t>
            </a:r>
            <a:r>
              <a:rPr lang="en-US" sz="2300" dirty="0" err="1" smtClean="0">
                <a:solidFill>
                  <a:srgbClr val="0070C0"/>
                </a:solidFill>
              </a:rPr>
              <a:t>john,Y</a:t>
            </a:r>
            <a:r>
              <a:rPr lang="en-US" sz="2300" dirty="0" smtClean="0">
                <a:solidFill>
                  <a:srgbClr val="0070C0"/>
                </a:solidFill>
              </a:rPr>
              <a:t>).</a:t>
            </a:r>
            <a:endParaRPr lang="zh-CN" altLang="en-US" sz="23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人工智能导论\085054-01 人工智能导论(图)\tu\RG2-1.tif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85852" y="714356"/>
            <a:ext cx="5470875" cy="4339449"/>
          </a:xfrm>
          <a:prstGeom prst="rect">
            <a:avLst/>
          </a:prstGeom>
          <a:noFill/>
        </p:spPr>
      </p:pic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778076" y="5273942"/>
            <a:ext cx="4586306" cy="628668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图 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2-1 PROLOG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宋体" pitchFamily="2" charset="-122"/>
                <a:cs typeface="宋体" pitchFamily="2" charset="-122"/>
              </a:rPr>
              <a:t>程序运行机理图解示例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动作按钮: 后退或前一项 3">
            <a:hlinkClick r:id="rId3" action="ppaction://hlinksldjump" highlightClick="1"/>
          </p:cNvPr>
          <p:cNvSpPr/>
          <p:nvPr/>
        </p:nvSpPr>
        <p:spPr>
          <a:xfrm>
            <a:off x="7715272" y="6143644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143768" y="4071942"/>
            <a:ext cx="1643074" cy="1714512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72000" tIns="0" rIns="91440" bIns="0" numCol="1" anchor="t" anchorCtr="0" compatLnSpc="1">
            <a:prstTxWarp prst="textNoShape">
              <a:avLst/>
            </a:prstTxWarp>
          </a:bodyPr>
          <a:lstStyle/>
          <a:p>
            <a:pPr lvl="0" algn="just"/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cs typeface="宋体" pitchFamily="2" charset="-122"/>
              </a:rPr>
              <a:t>（</a:t>
            </a:r>
            <a:r>
              <a:rPr lang="zh-CN" altLang="en-US" sz="15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■</a:t>
            </a:r>
            <a:r>
              <a:rPr lang="zh-CN" altLang="en-US" sz="2200" dirty="0" smtClean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  <a:cs typeface="宋体" pitchFamily="2" charset="-122"/>
              </a:rPr>
              <a:t>教材的微课视频中有</a:t>
            </a:r>
            <a:r>
              <a:rPr lang="en-US" altLang="zh-CN" sz="2200" dirty="0" smtClean="0">
                <a:solidFill>
                  <a:srgbClr val="0070C0"/>
                </a:solidFill>
                <a:latin typeface="+mn-lt"/>
                <a:ea typeface="华文行楷" pitchFamily="2" charset="-122"/>
                <a:cs typeface="Times New Roman" pitchFamily="18" charset="0"/>
              </a:rPr>
              <a:t>Turbo PROLOG</a:t>
            </a:r>
            <a:r>
              <a:rPr lang="zh-CN" altLang="en-US" sz="2200" dirty="0" smtClean="0">
                <a:solidFill>
                  <a:srgbClr val="0070C0"/>
                </a:solidFill>
                <a:latin typeface="+mn-lt"/>
                <a:ea typeface="华文行楷" pitchFamily="2" charset="-122"/>
                <a:cs typeface="Times New Roman" pitchFamily="18" charset="0"/>
              </a:rPr>
              <a:t>简介</a:t>
            </a:r>
            <a:r>
              <a:rPr lang="zh-CN" altLang="en-US" sz="2000" dirty="0" smtClean="0">
                <a:solidFill>
                  <a:srgbClr val="0070C0"/>
                </a:solidFill>
                <a:latin typeface="Arial" pitchFamily="34" charset="0"/>
                <a:cs typeface="宋体" pitchFamily="2" charset="-122"/>
              </a:rPr>
              <a:t>）</a:t>
            </a:r>
            <a:endParaRPr kumimoji="0" lang="zh-CN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285728"/>
            <a:ext cx="7786742" cy="6143668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2.3 </a:t>
            </a:r>
            <a:r>
              <a:rPr 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机器学习流行语言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Python</a:t>
            </a:r>
            <a:endParaRPr lang="zh-CN" sz="2800" dirty="0" smtClean="0">
              <a:solidFill>
                <a:srgbClr val="0070C0"/>
              </a:solidFill>
              <a:latin typeface="+mj-lt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2.3.1 Python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语言的特点和优势</a:t>
            </a:r>
          </a:p>
          <a:p>
            <a:pPr algn="just">
              <a:lnSpc>
                <a:spcPts val="3000"/>
              </a:lnSpc>
              <a:spcBef>
                <a:spcPts val="600"/>
              </a:spcBef>
            </a:pP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语言是新西兰的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Guido van 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Rossum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于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1990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年创建</a:t>
            </a:r>
            <a:r>
              <a:rPr lang="zh-CN" alt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现在由一个志愿者团队开发和维护。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是一个解释型面向对象程序设计语言，也是一种跨平台脚本语言，其程序代码可以在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Windows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Linux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Mac OS X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等各类操作系统上运行。</a:t>
            </a:r>
          </a:p>
          <a:p>
            <a:pPr algn="just">
              <a:lnSpc>
                <a:spcPts val="3000"/>
              </a:lnSpc>
              <a:spcBef>
                <a:spcPts val="0"/>
              </a:spcBef>
            </a:pP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支持网络编程，支持矢量编程，尤其是带有丰富的程序库，诸如开源机器学习算法库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scikit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-learn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，用于自然语言处理的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NLTK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库，统计数据可视化库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seaborn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，可用于高效训练图像处理的神经网络单元的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Theano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库，科学计算的核心库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SciPY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matplotlib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、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pandas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以及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GPU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并行库等，使得编程方便快捷，程序运行效率高，功能强大。特别是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可以使用开源深度学习框架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方便地编制深度学习程序。</a:t>
            </a:r>
          </a:p>
          <a:p>
            <a:pPr>
              <a:buNone/>
            </a:pP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33200" y="285728"/>
            <a:ext cx="8358246" cy="614366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2.3.2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Python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程序举例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zh-CN" sz="23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例程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  </a:t>
            </a:r>
            <a:r>
              <a:rPr lang="zh-CN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求两个整数的最大公约数程序。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这是一个求两个整数的最大公约数的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Python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程序</a:t>
            </a: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i1=</a:t>
            </a:r>
            <a:r>
              <a:rPr lang="en-US" sz="23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eval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(input(“</a:t>
            </a:r>
            <a:r>
              <a:rPr lang="zh-CN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输入第一个整数：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”))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i2=</a:t>
            </a:r>
            <a:r>
              <a:rPr lang="en-US" sz="23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eval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(input(“</a:t>
            </a:r>
            <a:r>
              <a:rPr lang="zh-CN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输入第二个整数：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”))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c=1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设置一个临时计算器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，以存放当前能够整除所给两个整数的那个最大数</a:t>
            </a: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d=2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设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为除数，置初值为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3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while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d&lt;=i1 and d&lt;=i2: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en-US" sz="23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if 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i1%d==0 and i2%d==0: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判别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是否能整除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i1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i2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c=d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用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更新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 </a:t>
            </a:r>
            <a:r>
              <a:rPr lang="zh-CN" alt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alt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语句结束）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d+=1 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给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加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，继续循环</a:t>
            </a: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3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=c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循环结束后，将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赋予</a:t>
            </a:r>
            <a:r>
              <a:rPr lang="en-US" sz="20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作为两整数的最大公约数</a:t>
            </a:r>
          </a:p>
          <a:p>
            <a:pPr>
              <a:buNone/>
            </a:pP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8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34" y="500042"/>
            <a:ext cx="8358246" cy="592935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输出最终结果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if 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==1: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print(i1, “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”, i2, “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互质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”)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: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print(i1, “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和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”, i2, “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的最大公约数是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”,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gcd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9460" y="500042"/>
            <a:ext cx="8358246" cy="5929354"/>
          </a:xfrm>
        </p:spPr>
        <p:txBody>
          <a:bodyPr/>
          <a:lstStyle/>
          <a:p>
            <a:pPr>
              <a:buNone/>
            </a:pPr>
            <a:r>
              <a:rPr lang="en-US" altLang="zh-CN" sz="23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zh-CN" sz="23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例程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  </a:t>
            </a:r>
            <a:r>
              <a:rPr lang="zh-CN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圆类及实例</a:t>
            </a:r>
            <a:r>
              <a:rPr lang="zh-CN" alt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。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3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from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Figures </a:t>
            </a:r>
            <a:r>
              <a:rPr lang="en-US" sz="23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import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Circle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从程序文件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Figures.py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中导入（圆）类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3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def </a:t>
            </a: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 ():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定义主函数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circle1=Circle(1) 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生成一个半径默认为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的类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的实例对象（圆）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circle1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a1=circle1.getArea()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向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circle1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发消息请求其面积并将返回结果赋给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a1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circle2=Circle(2)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生成一个半径为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2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的类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的实例对象（圆）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circle2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a2=circle2.getArea()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circle3=Circle(3)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a3=circle3.getArea()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3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circle4=Circle(4)</a:t>
            </a:r>
            <a:endParaRPr lang="zh-CN" sz="23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85720" y="642918"/>
            <a:ext cx="8572560" cy="5786478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a4=circle4.getArea()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circle5=Circle(5)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a5=circle5.getArea()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list1=list([a1,a2,a3,a4,a5]) 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创建一个列表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list1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连续输出上面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个圆的半径和面积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for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in range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(1,5,1):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print(“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半径为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”,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,”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的圆的面积是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”, list1[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])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spcBef>
                <a:spcPts val="12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main()  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#</a:t>
            </a:r>
            <a:r>
              <a:rPr lang="zh-CN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运行主函数</a:t>
            </a:r>
            <a:r>
              <a:rPr lang="en-US" sz="20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main</a:t>
            </a:r>
            <a:endParaRPr lang="zh-CN" sz="20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endParaRPr lang="zh-CN" sz="24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7786710" y="6227528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22918" y="285750"/>
            <a:ext cx="7931150" cy="63579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         </a:t>
            </a:r>
            <a:r>
              <a:rPr lang="en-US" alt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2.1 </a:t>
            </a:r>
            <a:r>
              <a:rPr lang="zh-CN" alt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概述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2.1.1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函数型语言</a:t>
            </a:r>
            <a:endParaRPr lang="en-US" alt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典型的函数型语言如</a:t>
            </a:r>
            <a:r>
              <a:rPr lang="en-US" altLang="zh-CN" sz="2400" dirty="0" smtClean="0">
                <a:solidFill>
                  <a:srgbClr val="0070C0"/>
                </a:solidFill>
              </a:rPr>
              <a:t>LISP</a:t>
            </a:r>
            <a:r>
              <a:rPr lang="zh-CN" altLang="en-US" sz="2400" dirty="0" smtClean="0">
                <a:solidFill>
                  <a:srgbClr val="0070C0"/>
                </a:solidFill>
              </a:rPr>
              <a:t>语言。</a:t>
            </a:r>
            <a:r>
              <a:rPr lang="en-US" sz="2400" dirty="0" smtClean="0">
                <a:solidFill>
                  <a:srgbClr val="0070C0"/>
                </a:solidFill>
              </a:rPr>
              <a:t>LISP</a:t>
            </a:r>
            <a:r>
              <a:rPr lang="zh-CN" altLang="en-US" sz="2400" dirty="0" smtClean="0">
                <a:solidFill>
                  <a:srgbClr val="0070C0"/>
                </a:solidFill>
              </a:rPr>
              <a:t>程序由一组函数组成，程序的执行过程就是一系列的函数调用和求值过程。</a:t>
            </a:r>
            <a:endParaRPr 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2.1.2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逻辑型语言</a:t>
            </a:r>
            <a:endParaRPr lang="en-US" alt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典型的如</a:t>
            </a:r>
            <a:r>
              <a:rPr lang="en-US" sz="2400" dirty="0" smtClean="0">
                <a:solidFill>
                  <a:srgbClr val="0070C0"/>
                </a:solidFill>
              </a:rPr>
              <a:t>PROLOG</a:t>
            </a:r>
            <a:r>
              <a:rPr lang="zh-CN" altLang="en-US" sz="2400" dirty="0" smtClean="0">
                <a:solidFill>
                  <a:srgbClr val="0070C0"/>
                </a:solidFill>
              </a:rPr>
              <a:t>语言，在</a:t>
            </a:r>
            <a:r>
              <a:rPr lang="en-US" sz="2400" dirty="0" smtClean="0">
                <a:solidFill>
                  <a:srgbClr val="0070C0"/>
                </a:solidFill>
              </a:rPr>
              <a:t>PROLOG</a:t>
            </a:r>
            <a:r>
              <a:rPr lang="zh-CN" altLang="en-US" sz="2400" dirty="0" smtClean="0">
                <a:solidFill>
                  <a:srgbClr val="0070C0"/>
                </a:solidFill>
              </a:rPr>
              <a:t>程序中一般不需告诉计算机“怎么做”，而只需告诉它“做什么”。因此，</a:t>
            </a:r>
            <a:r>
              <a:rPr lang="en-US" sz="2400" dirty="0" smtClean="0">
                <a:solidFill>
                  <a:srgbClr val="0070C0"/>
                </a:solidFill>
              </a:rPr>
              <a:t>PROLOG</a:t>
            </a:r>
            <a:r>
              <a:rPr lang="zh-CN" altLang="en-US" sz="2400" dirty="0" smtClean="0">
                <a:solidFill>
                  <a:srgbClr val="0070C0"/>
                </a:solidFill>
              </a:rPr>
              <a:t>亦属陈述性语言。</a:t>
            </a:r>
            <a:endParaRPr 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zh-CN" sz="24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41042" y="344742"/>
            <a:ext cx="8060048" cy="6143646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 2.1.3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面向对象语言</a:t>
            </a:r>
            <a:endParaRPr lang="en-US" alt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800"/>
              </a:lnSpc>
              <a:buNone/>
            </a:pPr>
            <a:r>
              <a:rPr lang="zh-CN" altLang="en-US" sz="2400" dirty="0" smtClean="0"/>
              <a:t>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由于面向对象程序设计的类、对象、继承等概念，与人工智能特别是知识表示和知识库产生了天然的联系。因而，面向对象程序设计语言也就成为一种人工智能程序设计语言，流行的如</a:t>
            </a:r>
            <a:r>
              <a:rPr lang="en-US" sz="2400" dirty="0" smtClean="0">
                <a:solidFill>
                  <a:srgbClr val="0070C0"/>
                </a:solidFill>
              </a:rPr>
              <a:t>C++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sz="2400" dirty="0" smtClean="0">
                <a:solidFill>
                  <a:srgbClr val="0070C0"/>
                </a:solidFill>
              </a:rPr>
              <a:t>Java</a:t>
            </a:r>
            <a:r>
              <a:rPr lang="zh-CN" altLang="en-US" sz="2400" dirty="0" smtClean="0">
                <a:solidFill>
                  <a:srgbClr val="0070C0"/>
                </a:solidFill>
              </a:rPr>
              <a:t>语言。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 2.1.4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计算型语言</a:t>
            </a:r>
            <a:endParaRPr lang="en-US" altLang="zh-CN" sz="2400" dirty="0" smtClean="0">
              <a:solidFill>
                <a:srgbClr val="0070C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3800"/>
              </a:lnSpc>
              <a:buNone/>
            </a:pPr>
            <a:r>
              <a:rPr lang="zh-CN" altLang="en-US" sz="2400" dirty="0" smtClean="0"/>
              <a:t>    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就是面向数值计算的程序设计语言。典型的计算型语言如</a:t>
            </a:r>
            <a:r>
              <a:rPr lang="en-US" sz="2400" dirty="0" smtClean="0">
                <a:solidFill>
                  <a:srgbClr val="0070C0"/>
                </a:solidFill>
              </a:rPr>
              <a:t>MATLAB</a:t>
            </a:r>
            <a:r>
              <a:rPr lang="zh-CN" altLang="en-US" sz="2400" dirty="0" smtClean="0">
                <a:solidFill>
                  <a:srgbClr val="0070C0"/>
                </a:solidFill>
              </a:rPr>
              <a:t>。计算型语言属于过程性语言，长于描述算法，而且本身又自带算法库，所以是机器学习的常用编程语言。</a:t>
            </a:r>
            <a:endParaRPr lang="zh-CN" altLang="zh-CN" sz="24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706506" y="329994"/>
            <a:ext cx="8186766" cy="635793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2.1.5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混合型语言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1. </a:t>
            </a:r>
            <a:r>
              <a:rPr lang="zh-CN" altLang="en-US" sz="2400" dirty="0" smtClean="0">
                <a:solidFill>
                  <a:srgbClr val="0070C0"/>
                </a:solidFill>
              </a:rPr>
              <a:t>函数型与逻辑型相结合的语言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典型的如</a:t>
            </a:r>
            <a:r>
              <a:rPr lang="en-US" altLang="zh-CN" sz="2400" dirty="0" smtClean="0">
                <a:solidFill>
                  <a:srgbClr val="0070C0"/>
                </a:solidFill>
              </a:rPr>
              <a:t>LOGLISP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FUNLOG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POPLOG</a:t>
            </a:r>
            <a:r>
              <a:rPr lang="zh-CN" altLang="en-US" sz="2400" dirty="0" smtClean="0">
                <a:solidFill>
                  <a:srgbClr val="0070C0"/>
                </a:solidFill>
              </a:rPr>
              <a:t>等。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2. </a:t>
            </a:r>
            <a:r>
              <a:rPr lang="zh-CN" altLang="en-US" sz="2400" dirty="0" smtClean="0">
                <a:solidFill>
                  <a:srgbClr val="0070C0"/>
                </a:solidFill>
              </a:rPr>
              <a:t>函数型与面向对象相结合的语言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典型的如</a:t>
            </a:r>
            <a:r>
              <a:rPr lang="en-US" altLang="zh-CN" sz="2400" dirty="0" smtClean="0">
                <a:solidFill>
                  <a:srgbClr val="0070C0"/>
                </a:solidFill>
              </a:rPr>
              <a:t>Flavors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LOOPS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err="1" smtClean="0">
                <a:solidFill>
                  <a:srgbClr val="0070C0"/>
                </a:solidFill>
              </a:rPr>
              <a:t>CommonLoops</a:t>
            </a:r>
            <a:r>
              <a:rPr lang="zh-CN" altLang="en-US" sz="2400" dirty="0" smtClean="0">
                <a:solidFill>
                  <a:srgbClr val="0070C0"/>
                </a:solidFill>
              </a:rPr>
              <a:t>等。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3. </a:t>
            </a:r>
            <a:r>
              <a:rPr lang="zh-CN" altLang="en-US" sz="2400" dirty="0" smtClean="0">
                <a:solidFill>
                  <a:srgbClr val="0070C0"/>
                </a:solidFill>
              </a:rPr>
              <a:t>逻辑型与面向对象相结合的语言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</a:rPr>
              <a:t>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典型的如</a:t>
            </a:r>
            <a:r>
              <a:rPr lang="en-US" altLang="zh-CN" sz="2400" dirty="0" smtClean="0">
                <a:solidFill>
                  <a:srgbClr val="0070C0"/>
                </a:solidFill>
              </a:rPr>
              <a:t>SPOOL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Orient </a:t>
            </a:r>
            <a:r>
              <a:rPr lang="zh-CN" altLang="en-US" sz="2400" dirty="0" smtClean="0">
                <a:solidFill>
                  <a:srgbClr val="0070C0"/>
                </a:solidFill>
              </a:rPr>
              <a:t>、</a:t>
            </a:r>
            <a:r>
              <a:rPr lang="en-US" altLang="zh-CN" sz="2400" dirty="0" smtClean="0">
                <a:solidFill>
                  <a:srgbClr val="0070C0"/>
                </a:solidFill>
              </a:rPr>
              <a:t>Visual Prolog</a:t>
            </a:r>
            <a:r>
              <a:rPr lang="zh-CN" altLang="en-US" sz="2400" dirty="0" smtClean="0">
                <a:solidFill>
                  <a:srgbClr val="0070C0"/>
                </a:solidFill>
              </a:rPr>
              <a:t>等。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4. </a:t>
            </a:r>
            <a:r>
              <a:rPr lang="zh-CN" altLang="en-US" sz="2400" dirty="0" smtClean="0">
                <a:solidFill>
                  <a:srgbClr val="0070C0"/>
                </a:solidFill>
              </a:rPr>
              <a:t>计算型与面向对象相结合的语言</a:t>
            </a:r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sz="2400" dirty="0" smtClean="0"/>
              <a:t>        </a:t>
            </a:r>
            <a:r>
              <a:rPr lang="zh-CN" altLang="en-US" sz="2400" dirty="0" smtClean="0">
                <a:solidFill>
                  <a:srgbClr val="0070C0"/>
                </a:solidFill>
              </a:rPr>
              <a:t>典型的如</a:t>
            </a:r>
            <a:r>
              <a:rPr lang="en-US" sz="2400" dirty="0" smtClean="0">
                <a:solidFill>
                  <a:srgbClr val="0070C0"/>
                </a:solidFill>
              </a:rPr>
              <a:t>Python</a:t>
            </a:r>
            <a:r>
              <a:rPr lang="zh-CN" altLang="en-US" sz="2400" dirty="0" smtClean="0">
                <a:solidFill>
                  <a:srgbClr val="0070C0"/>
                </a:solidFill>
              </a:rPr>
              <a:t>。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endParaRPr lang="zh-CN" altLang="zh-CN" sz="2400" dirty="0" smtClean="0">
              <a:solidFill>
                <a:srgbClr val="0070C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 smtClean="0"/>
          </a:p>
        </p:txBody>
      </p:sp>
      <p:sp>
        <p:nvSpPr>
          <p:cNvPr id="3" name="动作按钮: 后退或前一项 2">
            <a:hlinkClick r:id="rId2" action="ppaction://hlinksldjump" highlightClick="1"/>
          </p:cNvPr>
          <p:cNvSpPr/>
          <p:nvPr/>
        </p:nvSpPr>
        <p:spPr>
          <a:xfrm>
            <a:off x="7894550" y="6313714"/>
            <a:ext cx="720000" cy="14400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38" y="500063"/>
            <a:ext cx="8043862" cy="5630862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2.2 </a:t>
            </a:r>
            <a:r>
              <a:rPr 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知识工程经典语言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  <a:cs typeface="Times New Roman" pitchFamily="18" charset="0"/>
              </a:rPr>
              <a:t>PROLOG</a:t>
            </a:r>
            <a:endParaRPr lang="zh-CN" sz="2800" dirty="0" smtClean="0">
              <a:solidFill>
                <a:srgbClr val="0070C0"/>
              </a:solidFill>
              <a:latin typeface="+mj-lt"/>
              <a:ea typeface="黑体" pitchFamily="49" charset="-122"/>
              <a:cs typeface="Times New Roman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2.2.1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PROLOG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的语句</a:t>
            </a:r>
          </a:p>
          <a:p>
            <a:pPr>
              <a:lnSpc>
                <a:spcPct val="150000"/>
              </a:lnSpc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事实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fact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格式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谓词名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(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项表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).</a:t>
            </a:r>
            <a:endParaRPr lang="zh-CN" sz="2400" dirty="0" smtClean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功能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一般表示对象的性质或关系。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0070C0"/>
                </a:solidFill>
              </a:rPr>
              <a:t>     举例：</a:t>
            </a:r>
            <a:endParaRPr lang="en-US" altLang="zh-CN" sz="24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student(john).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like(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mary,music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  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abc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                  repeat.</a:t>
            </a:r>
            <a:endParaRPr lang="en-US" altLang="zh-CN" sz="24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28596" y="500063"/>
            <a:ext cx="8429684" cy="56308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2.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规则</a:t>
            </a:r>
            <a:r>
              <a:rPr lang="zh-CN" sz="2400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rule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格式</a:t>
            </a:r>
            <a:r>
              <a:rPr lang="en-US" alt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谓词名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(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项表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):-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谓词名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(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项表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){, 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谓词名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 (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项表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spc="-15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)}.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功能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一般表示对象间的因果关系、蕴含关系或对应关系。</a:t>
            </a:r>
          </a:p>
          <a:p>
            <a:pPr>
              <a:lnSpc>
                <a:spcPct val="150000"/>
              </a:lnSpc>
              <a:buNone/>
            </a:pP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举例：</a:t>
            </a:r>
            <a:endParaRPr lang="en-US" alt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  bird(X):-animal(X),has(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X,feather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 grandfather(X,Y):-father(X,Z),father(Z,Y).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   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run:-start,step1(X),step2(X),end.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42910" y="500063"/>
            <a:ext cx="8215370" cy="56308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3.</a:t>
            </a:r>
            <a:r>
              <a:rPr lang="en-US" sz="2400" b="1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</a:t>
            </a:r>
            <a:r>
              <a:rPr lang="zh-CN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问题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（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question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）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格式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　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?- 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谓词名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项表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){, 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谓词名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(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</a:t>
            </a:r>
            <a:r>
              <a:rPr lang="zh-CN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项表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  <a:sym typeface="Symbol"/>
              </a:rPr>
              <a:t></a:t>
            </a:r>
            <a:r>
              <a:rPr lang="en-US" sz="2400" dirty="0" smtClean="0">
                <a:solidFill>
                  <a:srgbClr val="0070C0"/>
                </a:solidFill>
                <a:latin typeface="方正姚体" pitchFamily="2" charset="-122"/>
                <a:ea typeface="方正姚体" pitchFamily="2" charset="-122"/>
              </a:rPr>
              <a:t>)}.</a:t>
            </a:r>
            <a:endParaRPr lang="zh-CN" sz="2400" dirty="0" smtClean="0">
              <a:solidFill>
                <a:srgbClr val="0070C0"/>
              </a:solidFill>
              <a:latin typeface="方正姚体" pitchFamily="2" charset="-122"/>
              <a:ea typeface="方正姚体" pitchFamily="2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功能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　表示用户的询问，它就是程序运行的目标。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举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例：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?-student(john).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   ?-like(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mary,X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71472" y="500063"/>
            <a:ext cx="8286808" cy="5630862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2.2.2 </a:t>
            </a:r>
            <a:r>
              <a:rPr lang="en-US" sz="28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PROLOG</a:t>
            </a:r>
            <a:r>
              <a:rPr lang="zh-CN" sz="28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的程序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PROLOG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程序一般由一组事实、规则和问题组成。</a:t>
            </a:r>
            <a:endParaRPr lang="en-US" alt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    </a:t>
            </a:r>
            <a:r>
              <a:rPr lang="zh-CN" altLang="en-US" sz="2400" dirty="0" smtClean="0">
                <a:solidFill>
                  <a:srgbClr val="0070C0"/>
                </a:solidFill>
              </a:rPr>
              <a:t>举例：</a:t>
            </a:r>
            <a:endParaRPr lang="en-US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bell,sports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mary,music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mary,sports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jane,smith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friend(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john,X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):-likes(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X,reading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),likes(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X,music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friend(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john,X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):-likes(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X,sports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),likes(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X,music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 ?-friend(</a:t>
            </a:r>
            <a:r>
              <a:rPr lang="en-US" sz="2400" dirty="0" err="1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john,Y</a:t>
            </a: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).</a:t>
            </a:r>
            <a:endParaRPr lang="zh-CN" sz="2400" dirty="0" smtClean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8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09244" y="428604"/>
            <a:ext cx="8286808" cy="592935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2.2.3  </a:t>
            </a:r>
            <a:r>
              <a:rPr lang="en-US" sz="2400" dirty="0" smtClean="0">
                <a:solidFill>
                  <a:srgbClr val="0070C0"/>
                </a:solidFill>
                <a:latin typeface="+mj-lt"/>
                <a:ea typeface="黑体" pitchFamily="49" charset="-122"/>
              </a:rPr>
              <a:t>PROLOG</a:t>
            </a:r>
            <a:r>
              <a:rPr lang="zh-CN" sz="2400" dirty="0" smtClean="0">
                <a:solidFill>
                  <a:srgbClr val="0070C0"/>
                </a:solidFill>
                <a:latin typeface="黑体" pitchFamily="49" charset="-122"/>
                <a:ea typeface="黑体" pitchFamily="49" charset="-122"/>
              </a:rPr>
              <a:t>程序的运行机理</a:t>
            </a:r>
          </a:p>
          <a:p>
            <a:pPr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(1) </a:t>
            </a:r>
            <a:r>
              <a:rPr lang="zh-CN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自由变量与约束变量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(2) </a:t>
            </a:r>
            <a:r>
              <a:rPr lang="zh-CN" sz="2400" b="1" dirty="0" smtClean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匹配合一</a:t>
            </a:r>
          </a:p>
          <a:p>
            <a:pPr>
              <a:lnSpc>
                <a:spcPts val="3200"/>
              </a:lnSpc>
              <a:spcBef>
                <a:spcPts val="600"/>
              </a:spcBef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两个谓词可匹配合一，是指两个谓词的名相同，参量项的个数相同，参量类型对应相同，并且对应参量项还满足下列条件之一：</a:t>
            </a:r>
          </a:p>
          <a:p>
            <a:pPr>
              <a:lnSpc>
                <a:spcPts val="3200"/>
              </a:lnSpc>
              <a:buNone/>
            </a:pPr>
            <a:r>
              <a:rPr lang="en-US" alt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① 如果两个都是常量，则必须完全相同。</a:t>
            </a:r>
          </a:p>
          <a:p>
            <a:pPr>
              <a:lnSpc>
                <a:spcPts val="32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② 如果两个都是约束变量，则两个约束值必须相同。</a:t>
            </a:r>
          </a:p>
          <a:p>
            <a:pPr>
              <a:lnSpc>
                <a:spcPts val="32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③ 如果其中一个是常量，一个是约束变量，则约束值与常量必须相同。</a:t>
            </a:r>
          </a:p>
          <a:p>
            <a:pPr>
              <a:lnSpc>
                <a:spcPts val="3200"/>
              </a:lnSpc>
              <a:buNone/>
            </a:pPr>
            <a:r>
              <a:rPr lang="en-US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zh-CN" sz="2400" dirty="0" smtClean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④ 至少有一个是自由变量。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uiExpand="1" build="p"/>
    </p:bldLst>
  </p:timing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CDESIGNN</Template>
  <TotalTime>8421</TotalTime>
  <Words>1217</Words>
  <Application>Microsoft Office PowerPoint</Application>
  <PresentationFormat>全屏显示(4:3)</PresentationFormat>
  <Paragraphs>129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吉祥如意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Company>微软中国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dell</cp:lastModifiedBy>
  <cp:revision>109</cp:revision>
  <dcterms:created xsi:type="dcterms:W3CDTF">2007-08-09T00:20:45Z</dcterms:created>
  <dcterms:modified xsi:type="dcterms:W3CDTF">2021-11-26T00:32:32Z</dcterms:modified>
</cp:coreProperties>
</file>