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7"/>
  </p:notesMasterIdLst>
  <p:sldIdLst>
    <p:sldId id="256" r:id="rId4"/>
    <p:sldId id="281" r:id="rId5"/>
    <p:sldId id="573" r:id="rId6"/>
    <p:sldId id="574" r:id="rId8"/>
    <p:sldId id="535" r:id="rId9"/>
    <p:sldId id="536" r:id="rId10"/>
    <p:sldId id="543" r:id="rId11"/>
    <p:sldId id="542" r:id="rId12"/>
    <p:sldId id="475" r:id="rId13"/>
    <p:sldId id="477" r:id="rId14"/>
    <p:sldId id="386" r:id="rId15"/>
    <p:sldId id="385" r:id="rId16"/>
    <p:sldId id="483" r:id="rId17"/>
    <p:sldId id="484" r:id="rId18"/>
    <p:sldId id="480" r:id="rId19"/>
    <p:sldId id="481" r:id="rId20"/>
    <p:sldId id="640" r:id="rId21"/>
    <p:sldId id="635" r:id="rId22"/>
    <p:sldId id="762" r:id="rId23"/>
    <p:sldId id="763" r:id="rId24"/>
    <p:sldId id="626" r:id="rId25"/>
    <p:sldId id="637" r:id="rId26"/>
    <p:sldId id="633" r:id="rId27"/>
    <p:sldId id="672" r:id="rId28"/>
    <p:sldId id="638" r:id="rId29"/>
    <p:sldId id="854" r:id="rId30"/>
    <p:sldId id="903" r:id="rId31"/>
    <p:sldId id="901" r:id="rId32"/>
    <p:sldId id="902" r:id="rId33"/>
    <p:sldId id="904" r:id="rId34"/>
    <p:sldId id="758" r:id="rId35"/>
    <p:sldId id="759" r:id="rId36"/>
    <p:sldId id="760" r:id="rId37"/>
    <p:sldId id="765" r:id="rId38"/>
    <p:sldId id="812" r:id="rId39"/>
    <p:sldId id="813" r:id="rId40"/>
    <p:sldId id="814" r:id="rId41"/>
    <p:sldId id="711" r:id="rId42"/>
    <p:sldId id="718" r:id="rId43"/>
    <p:sldId id="712" r:id="rId44"/>
    <p:sldId id="713" r:id="rId45"/>
    <p:sldId id="714" r:id="rId46"/>
    <p:sldId id="715" r:id="rId47"/>
    <p:sldId id="716" r:id="rId48"/>
    <p:sldId id="717" r:id="rId49"/>
    <p:sldId id="467" r:id="rId50"/>
    <p:sldId id="596" r:id="rId51"/>
    <p:sldId id="593" r:id="rId52"/>
    <p:sldId id="595" r:id="rId53"/>
    <p:sldId id="588" r:id="rId54"/>
    <p:sldId id="579" r:id="rId55"/>
    <p:sldId id="583" r:id="rId56"/>
    <p:sldId id="584" r:id="rId57"/>
    <p:sldId id="581" r:id="rId58"/>
    <p:sldId id="585" r:id="rId59"/>
    <p:sldId id="580" r:id="rId60"/>
    <p:sldId id="749" r:id="rId61"/>
    <p:sldId id="752" r:id="rId62"/>
    <p:sldId id="597" r:id="rId63"/>
    <p:sldId id="627" r:id="rId64"/>
    <p:sldId id="628" r:id="rId65"/>
    <p:sldId id="755" r:id="rId66"/>
    <p:sldId id="756" r:id="rId67"/>
    <p:sldId id="757" r:id="rId68"/>
    <p:sldId id="754" r:id="rId69"/>
    <p:sldId id="753" r:id="rId70"/>
    <p:sldId id="629" r:id="rId71"/>
    <p:sldId id="953" r:id="rId72"/>
    <p:sldId id="954" r:id="rId73"/>
    <p:sldId id="955" r:id="rId74"/>
    <p:sldId id="534" r:id="rId75"/>
    <p:sldId id="590" r:id="rId76"/>
    <p:sldId id="591" r:id="rId77"/>
    <p:sldId id="592" r:id="rId78"/>
    <p:sldId id="439" r:id="rId79"/>
    <p:sldId id="630" r:id="rId80"/>
    <p:sldId id="677" r:id="rId81"/>
    <p:sldId id="678" r:id="rId82"/>
    <p:sldId id="529" r:id="rId83"/>
  </p:sldIdLst>
  <p:sldSz cx="12192000" cy="6858000"/>
  <p:notesSz cx="6858000" cy="9144000"/>
  <p:custDataLst>
    <p:tags r:id="rId87"/>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1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0702"/>
    <a:srgbClr val="0000FF"/>
    <a:srgbClr val="FFFFFF"/>
    <a:srgbClr val="FFFFCC"/>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108" d="100"/>
          <a:sy n="108" d="100"/>
        </p:scale>
        <p:origin x="-636" y="-84"/>
      </p:cViewPr>
      <p:guideLst>
        <p:guide orient="horz" pos="221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7" Type="http://schemas.openxmlformats.org/officeDocument/2006/relationships/tags" Target="tags/tag386.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notesMaster" Target="notesMasters/notesMaster1.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77BD9A07-7149-473C-99EB-F3AB185778AA}" type="datetimeFigureOut">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p>
            <a:pPr lvl="0" algn="r" fontAlgn="base">
              <a:buNone/>
            </a:pPr>
            <a:fld id="{9A0DB2DC-4C9A-4742-B13C-FB6460FD3503}" type="slidenum">
              <a:rPr lang="zh-CN" altLang="en-US" sz="1200" strike="noStrike" noProof="1" dirty="0">
                <a:latin typeface="Calibri" panose="020F050202020403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63490" name="Rectangle 2"/>
          <p:cNvSpPr>
            <a:spLocks noGrp="1" noRot="1" noChangeAspect="1" noTextEdit="1"/>
          </p:cNvSpPr>
          <p:nvPr>
            <p:ph type="sldImg"/>
          </p:nvPr>
        </p:nvSpPr>
        <p:spPr>
          <a:ln>
            <a:solidFill>
              <a:srgbClr val="000000"/>
            </a:solidFill>
          </a:ln>
        </p:spPr>
      </p:sp>
      <p:sp>
        <p:nvSpPr>
          <p:cNvPr id="63491" name="Rectangle 3"/>
          <p:cNvSpPr>
            <a:spLocks noGrp="1"/>
          </p:cNvSpPr>
          <p:nvPr>
            <p:ph type="body"/>
          </p:nvPr>
        </p:nvSpPr>
        <p:spPr>
          <a:noFill/>
          <a:ln>
            <a:noFill/>
          </a:ln>
        </p:spPr>
        <p:txBody>
          <a:bodyPr wrap="square" lIns="91440" tIns="45720" rIns="91440" bIns="45720" anchor="t" anchorCtr="0"/>
          <a:p>
            <a:pPr lvl="0"/>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63490" name="Rectangle 2"/>
          <p:cNvSpPr>
            <a:spLocks noGrp="1" noRot="1" noChangeAspect="1" noTextEdit="1"/>
          </p:cNvSpPr>
          <p:nvPr>
            <p:ph type="sldImg"/>
          </p:nvPr>
        </p:nvSpPr>
        <p:spPr>
          <a:ln>
            <a:solidFill>
              <a:srgbClr val="000000"/>
            </a:solidFill>
          </a:ln>
        </p:spPr>
      </p:sp>
      <p:sp>
        <p:nvSpPr>
          <p:cNvPr id="63491" name="Rectangle 3"/>
          <p:cNvSpPr>
            <a:spLocks noGrp="1"/>
          </p:cNvSpPr>
          <p:nvPr>
            <p:ph type="body"/>
          </p:nvPr>
        </p:nvSpPr>
        <p:spPr>
          <a:noFill/>
          <a:ln>
            <a:noFill/>
          </a:ln>
        </p:spPr>
        <p:txBody>
          <a:bodyPr wrap="square" lIns="91440" tIns="45720" rIns="91440" bIns="45720" anchor="t" anchorCtr="0"/>
          <a:p>
            <a:pPr lvl="0"/>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Slide Image Placeholder 1"/>
          <p:cNvSpPr>
            <a:spLocks noGrp="1" noRot="1" noChangeAspect="1" noTextEdit="1"/>
          </p:cNvSpPr>
          <p:nvPr>
            <p:ph type="sldImg"/>
          </p:nvPr>
        </p:nvSpPr>
        <p:spPr>
          <a:ln>
            <a:solidFill>
              <a:srgbClr val="000000"/>
            </a:solidFill>
          </a:ln>
        </p:spPr>
      </p:sp>
      <p:sp>
        <p:nvSpPr>
          <p:cNvPr id="61442" name="Notes Placeholder 2"/>
          <p:cNvSpPr>
            <a:spLocks noGrp="1"/>
          </p:cNvSpPr>
          <p:nvPr>
            <p:ph type="body"/>
          </p:nvPr>
        </p:nvSpPr>
        <p:spPr>
          <a:noFill/>
          <a:ln>
            <a:noFill/>
          </a:ln>
        </p:spPr>
        <p:txBody>
          <a:bodyPr wrap="square" lIns="91440" tIns="45720" rIns="91440" bIns="45720" anchor="t" anchorCtr="0"/>
          <a:p>
            <a:pPr lvl="0"/>
            <a:endParaRPr lang="zh-CN" altLang="zh-CN" dirty="0"/>
          </a:p>
        </p:txBody>
      </p:sp>
      <p:sp>
        <p:nvSpPr>
          <p:cNvPr id="61443"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63490" name="Rectangle 2"/>
          <p:cNvSpPr>
            <a:spLocks noGrp="1" noRot="1" noChangeAspect="1" noTextEdit="1"/>
          </p:cNvSpPr>
          <p:nvPr>
            <p:ph type="sldImg"/>
          </p:nvPr>
        </p:nvSpPr>
        <p:spPr>
          <a:ln>
            <a:solidFill>
              <a:srgbClr val="000000"/>
            </a:solidFill>
          </a:ln>
        </p:spPr>
      </p:sp>
      <p:sp>
        <p:nvSpPr>
          <p:cNvPr id="63491" name="Rectangle 3"/>
          <p:cNvSpPr>
            <a:spLocks noGrp="1"/>
          </p:cNvSpPr>
          <p:nvPr>
            <p:ph type="body"/>
          </p:nvPr>
        </p:nvSpPr>
        <p:spPr>
          <a:noFill/>
          <a:ln>
            <a:noFill/>
          </a:ln>
        </p:spPr>
        <p:txBody>
          <a:bodyPr wrap="square" lIns="91440" tIns="45720" rIns="91440" bIns="45720" anchor="t" anchorCtr="0"/>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63490" name="Rectangle 2"/>
          <p:cNvSpPr>
            <a:spLocks noGrp="1" noRot="1" noChangeAspect="1" noTextEdit="1"/>
          </p:cNvSpPr>
          <p:nvPr>
            <p:ph type="sldImg"/>
          </p:nvPr>
        </p:nvSpPr>
        <p:spPr>
          <a:ln>
            <a:solidFill>
              <a:srgbClr val="000000"/>
            </a:solidFill>
          </a:ln>
        </p:spPr>
      </p:sp>
      <p:sp>
        <p:nvSpPr>
          <p:cNvPr id="63491" name="Rectangle 3"/>
          <p:cNvSpPr>
            <a:spLocks noGrp="1"/>
          </p:cNvSpPr>
          <p:nvPr>
            <p:ph type="body"/>
          </p:nvPr>
        </p:nvSpPr>
        <p:spPr>
          <a:noFill/>
          <a:ln>
            <a:noFill/>
          </a:ln>
        </p:spPr>
        <p:txBody>
          <a:bodyPr wrap="square" lIns="91440" tIns="45720" rIns="91440" bIns="45720" anchor="t" anchorCtr="0"/>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63490" name="Rectangle 2"/>
          <p:cNvSpPr>
            <a:spLocks noGrp="1" noRot="1" noChangeAspect="1" noTextEdit="1"/>
          </p:cNvSpPr>
          <p:nvPr>
            <p:ph type="sldImg"/>
          </p:nvPr>
        </p:nvSpPr>
        <p:spPr>
          <a:ln>
            <a:solidFill>
              <a:srgbClr val="000000"/>
            </a:solidFill>
          </a:ln>
        </p:spPr>
      </p:sp>
      <p:sp>
        <p:nvSpPr>
          <p:cNvPr id="63491" name="Rectangle 3"/>
          <p:cNvSpPr>
            <a:spLocks noGrp="1"/>
          </p:cNvSpPr>
          <p:nvPr>
            <p:ph type="body"/>
          </p:nvPr>
        </p:nvSpPr>
        <p:spPr>
          <a:noFill/>
          <a:ln>
            <a:noFill/>
          </a:ln>
        </p:spPr>
        <p:txBody>
          <a:bodyPr wrap="square" lIns="91440" tIns="45720" rIns="91440" bIns="45720" anchor="t" anchorCtr="0"/>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wrap="square" lIns="91440" tIns="45720" rIns="91440" bIns="45720" numCol="1" anchor="t" anchorCtr="0" compatLnSpc="1">
            <a:normAutofit fontScale="85000" lnSpcReduction="10000"/>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Scrum</a:t>
            </a: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和</a:t>
            </a:r>
            <a:r>
              <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XP</a:t>
            </a: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的区别是，</a:t>
            </a:r>
            <a:r>
              <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Scrum</a:t>
            </a: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偏重于过程，</a:t>
            </a:r>
            <a:r>
              <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XP</a:t>
            </a: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则偏重于实践，但是实际中，两者是结合一起应用的，这里我主要讲</a:t>
            </a:r>
            <a:r>
              <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Scrum</a:t>
            </a: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什么是</a:t>
            </a:r>
            <a:r>
              <a:rPr kumimoji="0" lang="en-US" altLang="zh-CN" sz="1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Scrum</a:t>
            </a:r>
            <a:r>
              <a:rPr kumimoji="0" lang="zh-CN" altLang="en-US" sz="1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Scrum</a:t>
            </a: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的英文意思是橄榄球运动的一个专业术语，表示“争球”的动作；把一个开发流程的名字取名为</a:t>
            </a:r>
            <a:r>
              <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Scrum</a:t>
            </a: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，我想你一定能想象出你的开发团队在开发一个项目时，大家像打橄榄球一样迅速、富有战斗激情、人人你争我抢地完成它，你一定会感到非常兴奋的。</a:t>
            </a:r>
            <a:endPar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而</a:t>
            </a:r>
            <a:r>
              <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Scrum</a:t>
            </a: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就是这样的一个开发流程，运用该流程，你就能看到你团队高效的工作。</a:t>
            </a:r>
            <a:endPar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【Scrum</a:t>
            </a: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开发流程中的三大角色</a:t>
            </a:r>
            <a:r>
              <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产品负责人（</a:t>
            </a:r>
            <a:r>
              <a:rPr kumimoji="0" lang="en-US" altLang="zh-CN" sz="1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Product Owner</a:t>
            </a:r>
            <a:r>
              <a:rPr kumimoji="0" lang="zh-CN" altLang="en-US" sz="1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主要负责确定产品的功能和达到要求的标准，指定软件的发布日期和交付的内容，同时有权力接受或拒绝开发团队的工作成果。</a:t>
            </a:r>
            <a:endPar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流程管理员（</a:t>
            </a:r>
            <a:r>
              <a:rPr kumimoji="0" lang="en-US" altLang="zh-CN" sz="1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Scrum Master</a:t>
            </a:r>
            <a:r>
              <a:rPr kumimoji="0" lang="zh-CN" altLang="en-US" sz="1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主要负责整个</a:t>
            </a:r>
            <a:r>
              <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Scrum</a:t>
            </a: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流程在项目中的顺利实施和进行，以及清除挡在客户和开发工作之间的沟通障碍，使得客户可以直接驱动开发。</a:t>
            </a:r>
            <a:endPar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endPar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开发团队（</a:t>
            </a:r>
            <a:r>
              <a:rPr kumimoji="0" lang="en-US" altLang="zh-CN" sz="1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Scrum Team</a:t>
            </a:r>
            <a:r>
              <a:rPr kumimoji="0" lang="zh-CN" altLang="en-US" sz="12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主要负责软件产品在</a:t>
            </a:r>
            <a:r>
              <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Scrum</a:t>
            </a: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规定流程下进行开发工作，人数控制在</a:t>
            </a:r>
            <a:r>
              <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5~10</a:t>
            </a: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人左右，每个成员可能负责不同的技术方面，但要求每成员必须要有很强的自我管理能力，同时具有一定的表达能力；成员可以采用任何工作方式，只要能达到</a:t>
            </a:r>
            <a:r>
              <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Sprint</a:t>
            </a:r>
            <a:r>
              <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的目标。</a:t>
            </a:r>
            <a:endPar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30723" name="灯片编号占位符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幻灯片图像占位符 1"/>
          <p:cNvSpPr>
            <a:spLocks noGrp="1" noRot="1" noChangeAspect="1" noTextEdit="1"/>
          </p:cNvSpPr>
          <p:nvPr>
            <p:ph type="sldImg"/>
          </p:nvPr>
        </p:nvSpPr>
        <p:spPr>
          <a:ln>
            <a:solidFill>
              <a:srgbClr val="000000"/>
            </a:solidFill>
          </a:ln>
        </p:spPr>
      </p:sp>
      <p:sp>
        <p:nvSpPr>
          <p:cNvPr id="47106"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47107" name="灯片编号占位符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幻灯片图像占位符 1"/>
          <p:cNvSpPr>
            <a:spLocks noGrp="1" noRot="1" noChangeAspect="1" noTextEdit="1"/>
          </p:cNvSpPr>
          <p:nvPr>
            <p:ph type="sldImg"/>
          </p:nvPr>
        </p:nvSpPr>
        <p:spPr>
          <a:ln>
            <a:solidFill>
              <a:srgbClr val="000000"/>
            </a:solidFill>
          </a:ln>
        </p:spPr>
      </p:sp>
      <p:sp>
        <p:nvSpPr>
          <p:cNvPr id="51202"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51203" name="灯片编号占位符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63490" name="Rectangle 2"/>
          <p:cNvSpPr>
            <a:spLocks noGrp="1" noRot="1" noChangeAspect="1" noTextEdit="1"/>
          </p:cNvSpPr>
          <p:nvPr>
            <p:ph type="sldImg"/>
          </p:nvPr>
        </p:nvSpPr>
        <p:spPr>
          <a:ln>
            <a:solidFill>
              <a:srgbClr val="000000"/>
            </a:solidFill>
          </a:ln>
        </p:spPr>
      </p:sp>
      <p:sp>
        <p:nvSpPr>
          <p:cNvPr id="63491" name="Rectangle 3"/>
          <p:cNvSpPr>
            <a:spLocks noGrp="1"/>
          </p:cNvSpPr>
          <p:nvPr>
            <p:ph type="body"/>
          </p:nvPr>
        </p:nvSpPr>
        <p:spPr>
          <a:noFill/>
          <a:ln>
            <a:noFill/>
          </a:ln>
        </p:spPr>
        <p:txBody>
          <a:bodyPr wrap="square" lIns="91440" tIns="45720" rIns="91440" bIns="45720" anchor="t" anchorCtr="0"/>
          <a:p>
            <a:pPr lvl="0"/>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63490" name="Rectangle 2"/>
          <p:cNvSpPr>
            <a:spLocks noGrp="1" noRot="1" noChangeAspect="1" noTextEdit="1"/>
          </p:cNvSpPr>
          <p:nvPr>
            <p:ph type="sldImg"/>
          </p:nvPr>
        </p:nvSpPr>
        <p:spPr>
          <a:ln>
            <a:solidFill>
              <a:srgbClr val="000000"/>
            </a:solidFill>
          </a:ln>
        </p:spPr>
      </p:sp>
      <p:sp>
        <p:nvSpPr>
          <p:cNvPr id="63491" name="Rectangle 3"/>
          <p:cNvSpPr>
            <a:spLocks noGrp="1"/>
          </p:cNvSpPr>
          <p:nvPr>
            <p:ph type="body"/>
          </p:nvPr>
        </p:nvSpPr>
        <p:spPr>
          <a:noFill/>
          <a:ln>
            <a:noFill/>
          </a:ln>
        </p:spPr>
        <p:txBody>
          <a:bodyPr wrap="square" lIns="91440" tIns="45720" rIns="91440" bIns="45720" anchor="t" anchorCtr="0"/>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FFFF8FB-C153-4526-8D63-868D32185BE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88068"/>
          </a:xfrm>
        </p:spPr>
        <p:txBody>
          <a:bodyPr>
            <a:normAutofit/>
          </a:bodyPr>
          <a:lstStyle>
            <a:lvl1pPr algn="ctr">
              <a:defRPr sz="3600" b="1">
                <a:solidFill>
                  <a:srgbClr val="0000FF"/>
                </a:solidFill>
              </a:defRPr>
            </a:lvl1p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a:xfrm>
            <a:off x="838200" y="1175657"/>
            <a:ext cx="10515600" cy="5363936"/>
          </a:xfrm>
        </p:spPr>
        <p:txBody>
          <a:bodyPr/>
          <a:lstStyle>
            <a:lvl1pPr>
              <a:lnSpc>
                <a:spcPct val="125000"/>
              </a:lnSpc>
              <a:spcBef>
                <a:spcPts val="600"/>
              </a:spcBef>
              <a:spcAft>
                <a:spcPts val="600"/>
              </a:spcAft>
              <a:defRPr b="1"/>
            </a:lvl1pPr>
            <a:lvl2pPr>
              <a:lnSpc>
                <a:spcPct val="125000"/>
              </a:lnSpc>
              <a:spcBef>
                <a:spcPts val="600"/>
              </a:spcBef>
              <a:spcAft>
                <a:spcPts val="600"/>
              </a:spcAft>
              <a:defRPr b="1"/>
            </a:lvl2pPr>
            <a:lvl3pPr>
              <a:lnSpc>
                <a:spcPct val="125000"/>
              </a:lnSpc>
              <a:spcBef>
                <a:spcPts val="600"/>
              </a:spcBef>
              <a:spcAft>
                <a:spcPts val="600"/>
              </a:spcAft>
              <a:defRPr b="1"/>
            </a:lvl3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p:txBody>
      </p:sp>
      <p:sp>
        <p:nvSpPr>
          <p:cNvPr id="4" name="日期占位符 3"/>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fld id="{2FFFF8FB-C153-4526-8D63-868D32185BE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ctr" anchorCtr="0" compatLnSpc="1"/>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FFFF8FB-C153-4526-8D63-868D32185BE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FFFF8FB-C153-4526-8D63-868D32185BE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88068"/>
          </a:xfrm>
        </p:spPr>
        <p:txBody>
          <a:bodyPr>
            <a:normAutofit/>
          </a:bodyPr>
          <a:lstStyle>
            <a:lvl1pPr algn="ctr">
              <a:defRPr sz="3600" b="1">
                <a:solidFill>
                  <a:srgbClr val="0000FF"/>
                </a:solidFill>
              </a:defRPr>
            </a:lvl1p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a:xfrm>
            <a:off x="838200" y="1175657"/>
            <a:ext cx="10515600" cy="5363936"/>
          </a:xfrm>
        </p:spPr>
        <p:txBody>
          <a:bodyPr/>
          <a:lstStyle>
            <a:lvl1pPr>
              <a:lnSpc>
                <a:spcPct val="125000"/>
              </a:lnSpc>
              <a:spcBef>
                <a:spcPts val="600"/>
              </a:spcBef>
              <a:spcAft>
                <a:spcPts val="600"/>
              </a:spcAft>
              <a:defRPr b="1"/>
            </a:lvl1pPr>
            <a:lvl2pPr>
              <a:lnSpc>
                <a:spcPct val="125000"/>
              </a:lnSpc>
              <a:spcBef>
                <a:spcPts val="600"/>
              </a:spcBef>
              <a:spcAft>
                <a:spcPts val="600"/>
              </a:spcAft>
              <a:defRPr b="1"/>
            </a:lvl2pPr>
            <a:lvl3pPr>
              <a:lnSpc>
                <a:spcPct val="125000"/>
              </a:lnSpc>
              <a:spcBef>
                <a:spcPts val="600"/>
              </a:spcBef>
              <a:spcAft>
                <a:spcPts val="600"/>
              </a:spcAft>
              <a:defRPr b="1"/>
            </a:lvl3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p:txBody>
      </p:sp>
      <p:sp>
        <p:nvSpPr>
          <p:cNvPr id="4" name="日期占位符 3"/>
          <p:cNvSpPr>
            <a:spLocks noGrp="1"/>
          </p:cNvSpPr>
          <p:nvPr>
            <p:ph type="dt" sz="half" idx="10"/>
          </p:nvPr>
        </p:nvSpPr>
        <p:spPr>
          <a:xfrm>
            <a:off x="838200" y="6356350"/>
            <a:ext cx="2743200" cy="365125"/>
          </a:xfrm>
          <a:prstGeom prst="rect">
            <a:avLst/>
          </a:prstGeom>
        </p:spPr>
        <p:txBody>
          <a:bodyPr vert="horz" lIns="91440" tIns="45720" rIns="91440" bIns="45720" rtlCol="0" anchor="ctr"/>
          <a:p>
            <a:pPr marL="0" marR="0" lvl="0" indent="0" algn="l" defTabSz="914400" rtl="0" eaLnBrk="1" fontAlgn="auto" latinLnBrk="0" hangingPunct="1">
              <a:lnSpc>
                <a:spcPct val="100000"/>
              </a:lnSpc>
              <a:spcBef>
                <a:spcPts val="0"/>
              </a:spcBef>
              <a:spcAft>
                <a:spcPts val="0"/>
              </a:spcAft>
              <a:buClrTx/>
              <a:buSzTx/>
              <a:buFontTx/>
              <a:buNone/>
              <a:defRPr/>
            </a:pPr>
            <a:fld id="{2FFFF8FB-C153-4526-8D63-868D32185BE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ctr" anchorCtr="0" compatLnSpc="1"/>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2FFFF8FB-C153-4526-8D63-868D32185BE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2FFFF8FB-C153-4526-8D63-868D32185BE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2FFFF8FB-C153-4526-8D63-868D32185BE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Calibri" panose="020F0502020204030204" pitchFamily="34" charset="0"/>
                <a:ea typeface="宋体" panose="02010600030101010101" pitchFamily="2" charset="-122"/>
                <a:cs typeface="+mn-cs"/>
              </a:rPr>
            </a:fld>
            <a:endParaRPr lang="zh-CN"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99" Type="http://schemas.openxmlformats.org/officeDocument/2006/relationships/tags" Target="../tags/tag102.xml"/><Relationship Id="rId98" Type="http://schemas.openxmlformats.org/officeDocument/2006/relationships/tags" Target="../tags/tag101.xml"/><Relationship Id="rId97" Type="http://schemas.openxmlformats.org/officeDocument/2006/relationships/tags" Target="../tags/tag100.xml"/><Relationship Id="rId96" Type="http://schemas.openxmlformats.org/officeDocument/2006/relationships/tags" Target="../tags/tag99.xml"/><Relationship Id="rId95" Type="http://schemas.openxmlformats.org/officeDocument/2006/relationships/tags" Target="../tags/tag98.xml"/><Relationship Id="rId94" Type="http://schemas.openxmlformats.org/officeDocument/2006/relationships/tags" Target="../tags/tag97.xml"/><Relationship Id="rId93" Type="http://schemas.openxmlformats.org/officeDocument/2006/relationships/tags" Target="../tags/tag96.xml"/><Relationship Id="rId92" Type="http://schemas.openxmlformats.org/officeDocument/2006/relationships/tags" Target="../tags/tag95.xml"/><Relationship Id="rId91" Type="http://schemas.openxmlformats.org/officeDocument/2006/relationships/tags" Target="../tags/tag94.xml"/><Relationship Id="rId90" Type="http://schemas.openxmlformats.org/officeDocument/2006/relationships/tags" Target="../tags/tag93.xml"/><Relationship Id="rId9" Type="http://schemas.openxmlformats.org/officeDocument/2006/relationships/tags" Target="../tags/tag12.xml"/><Relationship Id="rId89" Type="http://schemas.openxmlformats.org/officeDocument/2006/relationships/tags" Target="../tags/tag92.xml"/><Relationship Id="rId88" Type="http://schemas.openxmlformats.org/officeDocument/2006/relationships/tags" Target="../tags/tag91.xml"/><Relationship Id="rId87" Type="http://schemas.openxmlformats.org/officeDocument/2006/relationships/tags" Target="../tags/tag90.xml"/><Relationship Id="rId86" Type="http://schemas.openxmlformats.org/officeDocument/2006/relationships/tags" Target="../tags/tag89.xml"/><Relationship Id="rId85" Type="http://schemas.openxmlformats.org/officeDocument/2006/relationships/tags" Target="../tags/tag88.xml"/><Relationship Id="rId84" Type="http://schemas.openxmlformats.org/officeDocument/2006/relationships/tags" Target="../tags/tag87.xml"/><Relationship Id="rId83" Type="http://schemas.openxmlformats.org/officeDocument/2006/relationships/tags" Target="../tags/tag86.xml"/><Relationship Id="rId82" Type="http://schemas.openxmlformats.org/officeDocument/2006/relationships/tags" Target="../tags/tag85.xml"/><Relationship Id="rId81" Type="http://schemas.openxmlformats.org/officeDocument/2006/relationships/tags" Target="../tags/tag84.xml"/><Relationship Id="rId80" Type="http://schemas.openxmlformats.org/officeDocument/2006/relationships/tags" Target="../tags/tag83.xml"/><Relationship Id="rId8" Type="http://schemas.openxmlformats.org/officeDocument/2006/relationships/tags" Target="../tags/tag11.xml"/><Relationship Id="rId79" Type="http://schemas.openxmlformats.org/officeDocument/2006/relationships/tags" Target="../tags/tag82.xml"/><Relationship Id="rId78" Type="http://schemas.openxmlformats.org/officeDocument/2006/relationships/tags" Target="../tags/tag81.xml"/><Relationship Id="rId77" Type="http://schemas.openxmlformats.org/officeDocument/2006/relationships/tags" Target="../tags/tag80.xml"/><Relationship Id="rId76" Type="http://schemas.openxmlformats.org/officeDocument/2006/relationships/tags" Target="../tags/tag79.xml"/><Relationship Id="rId75" Type="http://schemas.openxmlformats.org/officeDocument/2006/relationships/tags" Target="../tags/tag78.xml"/><Relationship Id="rId74" Type="http://schemas.openxmlformats.org/officeDocument/2006/relationships/tags" Target="../tags/tag77.xml"/><Relationship Id="rId73" Type="http://schemas.openxmlformats.org/officeDocument/2006/relationships/tags" Target="../tags/tag76.xml"/><Relationship Id="rId72" Type="http://schemas.openxmlformats.org/officeDocument/2006/relationships/tags" Target="../tags/tag75.xml"/><Relationship Id="rId71" Type="http://schemas.openxmlformats.org/officeDocument/2006/relationships/tags" Target="../tags/tag74.xml"/><Relationship Id="rId70" Type="http://schemas.openxmlformats.org/officeDocument/2006/relationships/tags" Target="../tags/tag73.xml"/><Relationship Id="rId7" Type="http://schemas.openxmlformats.org/officeDocument/2006/relationships/tags" Target="../tags/tag10.xml"/><Relationship Id="rId69" Type="http://schemas.openxmlformats.org/officeDocument/2006/relationships/tags" Target="../tags/tag72.xml"/><Relationship Id="rId68" Type="http://schemas.openxmlformats.org/officeDocument/2006/relationships/tags" Target="../tags/tag71.xml"/><Relationship Id="rId67" Type="http://schemas.openxmlformats.org/officeDocument/2006/relationships/tags" Target="../tags/tag70.xml"/><Relationship Id="rId66" Type="http://schemas.openxmlformats.org/officeDocument/2006/relationships/tags" Target="../tags/tag69.xml"/><Relationship Id="rId65" Type="http://schemas.openxmlformats.org/officeDocument/2006/relationships/tags" Target="../tags/tag68.xml"/><Relationship Id="rId64" Type="http://schemas.openxmlformats.org/officeDocument/2006/relationships/tags" Target="../tags/tag67.xml"/><Relationship Id="rId63" Type="http://schemas.openxmlformats.org/officeDocument/2006/relationships/tags" Target="../tags/tag66.xml"/><Relationship Id="rId62" Type="http://schemas.openxmlformats.org/officeDocument/2006/relationships/tags" Target="../tags/tag65.xml"/><Relationship Id="rId61" Type="http://schemas.openxmlformats.org/officeDocument/2006/relationships/tags" Target="../tags/tag64.xml"/><Relationship Id="rId60" Type="http://schemas.openxmlformats.org/officeDocument/2006/relationships/tags" Target="../tags/tag63.xml"/><Relationship Id="rId6" Type="http://schemas.openxmlformats.org/officeDocument/2006/relationships/tags" Target="../tags/tag9.xml"/><Relationship Id="rId59" Type="http://schemas.openxmlformats.org/officeDocument/2006/relationships/tags" Target="../tags/tag62.xml"/><Relationship Id="rId58" Type="http://schemas.openxmlformats.org/officeDocument/2006/relationships/tags" Target="../tags/tag61.xml"/><Relationship Id="rId57" Type="http://schemas.openxmlformats.org/officeDocument/2006/relationships/tags" Target="../tags/tag60.xml"/><Relationship Id="rId56" Type="http://schemas.openxmlformats.org/officeDocument/2006/relationships/tags" Target="../tags/tag59.xml"/><Relationship Id="rId55" Type="http://schemas.openxmlformats.org/officeDocument/2006/relationships/tags" Target="../tags/tag58.xml"/><Relationship Id="rId54" Type="http://schemas.openxmlformats.org/officeDocument/2006/relationships/tags" Target="../tags/tag57.xml"/><Relationship Id="rId53" Type="http://schemas.openxmlformats.org/officeDocument/2006/relationships/tags" Target="../tags/tag56.xml"/><Relationship Id="rId52" Type="http://schemas.openxmlformats.org/officeDocument/2006/relationships/tags" Target="../tags/tag55.xml"/><Relationship Id="rId51" Type="http://schemas.openxmlformats.org/officeDocument/2006/relationships/tags" Target="../tags/tag54.xml"/><Relationship Id="rId50" Type="http://schemas.openxmlformats.org/officeDocument/2006/relationships/tags" Target="../tags/tag53.xml"/><Relationship Id="rId5" Type="http://schemas.openxmlformats.org/officeDocument/2006/relationships/tags" Target="../tags/tag8.xml"/><Relationship Id="rId49" Type="http://schemas.openxmlformats.org/officeDocument/2006/relationships/tags" Target="../tags/tag52.xml"/><Relationship Id="rId48" Type="http://schemas.openxmlformats.org/officeDocument/2006/relationships/tags" Target="../tags/tag51.xml"/><Relationship Id="rId47" Type="http://schemas.openxmlformats.org/officeDocument/2006/relationships/tags" Target="../tags/tag50.xml"/><Relationship Id="rId46" Type="http://schemas.openxmlformats.org/officeDocument/2006/relationships/tags" Target="../tags/tag49.xml"/><Relationship Id="rId45" Type="http://schemas.openxmlformats.org/officeDocument/2006/relationships/tags" Target="../tags/tag48.xml"/><Relationship Id="rId44" Type="http://schemas.openxmlformats.org/officeDocument/2006/relationships/tags" Target="../tags/tag47.xml"/><Relationship Id="rId43" Type="http://schemas.openxmlformats.org/officeDocument/2006/relationships/tags" Target="../tags/tag46.xml"/><Relationship Id="rId42" Type="http://schemas.openxmlformats.org/officeDocument/2006/relationships/tags" Target="../tags/tag45.xml"/><Relationship Id="rId41" Type="http://schemas.openxmlformats.org/officeDocument/2006/relationships/tags" Target="../tags/tag44.xml"/><Relationship Id="rId40" Type="http://schemas.openxmlformats.org/officeDocument/2006/relationships/tags" Target="../tags/tag43.xml"/><Relationship Id="rId4" Type="http://schemas.openxmlformats.org/officeDocument/2006/relationships/tags" Target="../tags/tag7.xml"/><Relationship Id="rId39" Type="http://schemas.openxmlformats.org/officeDocument/2006/relationships/tags" Target="../tags/tag42.xml"/><Relationship Id="rId38" Type="http://schemas.openxmlformats.org/officeDocument/2006/relationships/tags" Target="../tags/tag41.xml"/><Relationship Id="rId37" Type="http://schemas.openxmlformats.org/officeDocument/2006/relationships/tags" Target="../tags/tag40.xml"/><Relationship Id="rId36" Type="http://schemas.openxmlformats.org/officeDocument/2006/relationships/tags" Target="../tags/tag39.xml"/><Relationship Id="rId35" Type="http://schemas.openxmlformats.org/officeDocument/2006/relationships/tags" Target="../tags/tag38.xml"/><Relationship Id="rId34" Type="http://schemas.openxmlformats.org/officeDocument/2006/relationships/tags" Target="../tags/tag37.xml"/><Relationship Id="rId33" Type="http://schemas.openxmlformats.org/officeDocument/2006/relationships/tags" Target="../tags/tag36.xml"/><Relationship Id="rId327" Type="http://schemas.openxmlformats.org/officeDocument/2006/relationships/notesSlide" Target="../notesSlides/notesSlide6.xml"/><Relationship Id="rId326" Type="http://schemas.openxmlformats.org/officeDocument/2006/relationships/slideLayout" Target="../slideLayouts/slideLayout2.xml"/><Relationship Id="rId325" Type="http://schemas.openxmlformats.org/officeDocument/2006/relationships/tags" Target="../tags/tag328.xml"/><Relationship Id="rId324" Type="http://schemas.openxmlformats.org/officeDocument/2006/relationships/tags" Target="../tags/tag327.xml"/><Relationship Id="rId323" Type="http://schemas.openxmlformats.org/officeDocument/2006/relationships/tags" Target="../tags/tag326.xml"/><Relationship Id="rId322" Type="http://schemas.openxmlformats.org/officeDocument/2006/relationships/tags" Target="../tags/tag325.xml"/><Relationship Id="rId321" Type="http://schemas.openxmlformats.org/officeDocument/2006/relationships/tags" Target="../tags/tag324.xml"/><Relationship Id="rId320" Type="http://schemas.openxmlformats.org/officeDocument/2006/relationships/tags" Target="../tags/tag323.xml"/><Relationship Id="rId32" Type="http://schemas.openxmlformats.org/officeDocument/2006/relationships/tags" Target="../tags/tag35.xml"/><Relationship Id="rId319" Type="http://schemas.openxmlformats.org/officeDocument/2006/relationships/tags" Target="../tags/tag322.xml"/><Relationship Id="rId318" Type="http://schemas.openxmlformats.org/officeDocument/2006/relationships/tags" Target="../tags/tag321.xml"/><Relationship Id="rId317" Type="http://schemas.openxmlformats.org/officeDocument/2006/relationships/tags" Target="../tags/tag320.xml"/><Relationship Id="rId316" Type="http://schemas.openxmlformats.org/officeDocument/2006/relationships/tags" Target="../tags/tag319.xml"/><Relationship Id="rId315" Type="http://schemas.openxmlformats.org/officeDocument/2006/relationships/tags" Target="../tags/tag318.xml"/><Relationship Id="rId314" Type="http://schemas.openxmlformats.org/officeDocument/2006/relationships/tags" Target="../tags/tag317.xml"/><Relationship Id="rId313" Type="http://schemas.openxmlformats.org/officeDocument/2006/relationships/tags" Target="../tags/tag316.xml"/><Relationship Id="rId312" Type="http://schemas.openxmlformats.org/officeDocument/2006/relationships/tags" Target="../tags/tag315.xml"/><Relationship Id="rId311" Type="http://schemas.openxmlformats.org/officeDocument/2006/relationships/tags" Target="../tags/tag314.xml"/><Relationship Id="rId310" Type="http://schemas.openxmlformats.org/officeDocument/2006/relationships/tags" Target="../tags/tag313.xml"/><Relationship Id="rId31" Type="http://schemas.openxmlformats.org/officeDocument/2006/relationships/tags" Target="../tags/tag34.xml"/><Relationship Id="rId309" Type="http://schemas.openxmlformats.org/officeDocument/2006/relationships/tags" Target="../tags/tag312.xml"/><Relationship Id="rId308" Type="http://schemas.openxmlformats.org/officeDocument/2006/relationships/tags" Target="../tags/tag311.xml"/><Relationship Id="rId307" Type="http://schemas.openxmlformats.org/officeDocument/2006/relationships/tags" Target="../tags/tag310.xml"/><Relationship Id="rId306" Type="http://schemas.openxmlformats.org/officeDocument/2006/relationships/tags" Target="../tags/tag309.xml"/><Relationship Id="rId305" Type="http://schemas.openxmlformats.org/officeDocument/2006/relationships/tags" Target="../tags/tag308.xml"/><Relationship Id="rId304" Type="http://schemas.openxmlformats.org/officeDocument/2006/relationships/tags" Target="../tags/tag307.xml"/><Relationship Id="rId303" Type="http://schemas.openxmlformats.org/officeDocument/2006/relationships/tags" Target="../tags/tag306.xml"/><Relationship Id="rId302" Type="http://schemas.openxmlformats.org/officeDocument/2006/relationships/tags" Target="../tags/tag305.xml"/><Relationship Id="rId301" Type="http://schemas.openxmlformats.org/officeDocument/2006/relationships/tags" Target="../tags/tag304.xml"/><Relationship Id="rId300" Type="http://schemas.openxmlformats.org/officeDocument/2006/relationships/tags" Target="../tags/tag303.xml"/><Relationship Id="rId30" Type="http://schemas.openxmlformats.org/officeDocument/2006/relationships/tags" Target="../tags/tag33.xml"/><Relationship Id="rId3" Type="http://schemas.openxmlformats.org/officeDocument/2006/relationships/tags" Target="../tags/tag6.xml"/><Relationship Id="rId299" Type="http://schemas.openxmlformats.org/officeDocument/2006/relationships/tags" Target="../tags/tag302.xml"/><Relationship Id="rId298" Type="http://schemas.openxmlformats.org/officeDocument/2006/relationships/tags" Target="../tags/tag301.xml"/><Relationship Id="rId297" Type="http://schemas.openxmlformats.org/officeDocument/2006/relationships/tags" Target="../tags/tag300.xml"/><Relationship Id="rId296" Type="http://schemas.openxmlformats.org/officeDocument/2006/relationships/tags" Target="../tags/tag299.xml"/><Relationship Id="rId295" Type="http://schemas.openxmlformats.org/officeDocument/2006/relationships/tags" Target="../tags/tag298.xml"/><Relationship Id="rId294" Type="http://schemas.openxmlformats.org/officeDocument/2006/relationships/tags" Target="../tags/tag297.xml"/><Relationship Id="rId293" Type="http://schemas.openxmlformats.org/officeDocument/2006/relationships/tags" Target="../tags/tag296.xml"/><Relationship Id="rId292" Type="http://schemas.openxmlformats.org/officeDocument/2006/relationships/tags" Target="../tags/tag295.xml"/><Relationship Id="rId291" Type="http://schemas.openxmlformats.org/officeDocument/2006/relationships/tags" Target="../tags/tag294.xml"/><Relationship Id="rId290" Type="http://schemas.openxmlformats.org/officeDocument/2006/relationships/tags" Target="../tags/tag293.xml"/><Relationship Id="rId29" Type="http://schemas.openxmlformats.org/officeDocument/2006/relationships/tags" Target="../tags/tag32.xml"/><Relationship Id="rId289" Type="http://schemas.openxmlformats.org/officeDocument/2006/relationships/tags" Target="../tags/tag292.xml"/><Relationship Id="rId288" Type="http://schemas.openxmlformats.org/officeDocument/2006/relationships/tags" Target="../tags/tag291.xml"/><Relationship Id="rId287" Type="http://schemas.openxmlformats.org/officeDocument/2006/relationships/tags" Target="../tags/tag290.xml"/><Relationship Id="rId286" Type="http://schemas.openxmlformats.org/officeDocument/2006/relationships/tags" Target="../tags/tag289.xml"/><Relationship Id="rId285" Type="http://schemas.openxmlformats.org/officeDocument/2006/relationships/tags" Target="../tags/tag288.xml"/><Relationship Id="rId284" Type="http://schemas.openxmlformats.org/officeDocument/2006/relationships/tags" Target="../tags/tag287.xml"/><Relationship Id="rId283" Type="http://schemas.openxmlformats.org/officeDocument/2006/relationships/tags" Target="../tags/tag286.xml"/><Relationship Id="rId282" Type="http://schemas.openxmlformats.org/officeDocument/2006/relationships/tags" Target="../tags/tag285.xml"/><Relationship Id="rId281" Type="http://schemas.openxmlformats.org/officeDocument/2006/relationships/tags" Target="../tags/tag284.xml"/><Relationship Id="rId280" Type="http://schemas.openxmlformats.org/officeDocument/2006/relationships/tags" Target="../tags/tag283.xml"/><Relationship Id="rId28" Type="http://schemas.openxmlformats.org/officeDocument/2006/relationships/tags" Target="../tags/tag31.xml"/><Relationship Id="rId279" Type="http://schemas.openxmlformats.org/officeDocument/2006/relationships/tags" Target="../tags/tag282.xml"/><Relationship Id="rId278" Type="http://schemas.openxmlformats.org/officeDocument/2006/relationships/tags" Target="../tags/tag281.xml"/><Relationship Id="rId277" Type="http://schemas.openxmlformats.org/officeDocument/2006/relationships/tags" Target="../tags/tag280.xml"/><Relationship Id="rId276" Type="http://schemas.openxmlformats.org/officeDocument/2006/relationships/tags" Target="../tags/tag279.xml"/><Relationship Id="rId275" Type="http://schemas.openxmlformats.org/officeDocument/2006/relationships/tags" Target="../tags/tag278.xml"/><Relationship Id="rId274" Type="http://schemas.openxmlformats.org/officeDocument/2006/relationships/tags" Target="../tags/tag277.xml"/><Relationship Id="rId273" Type="http://schemas.openxmlformats.org/officeDocument/2006/relationships/tags" Target="../tags/tag276.xml"/><Relationship Id="rId272" Type="http://schemas.openxmlformats.org/officeDocument/2006/relationships/tags" Target="../tags/tag275.xml"/><Relationship Id="rId271" Type="http://schemas.openxmlformats.org/officeDocument/2006/relationships/tags" Target="../tags/tag274.xml"/><Relationship Id="rId270" Type="http://schemas.openxmlformats.org/officeDocument/2006/relationships/tags" Target="../tags/tag273.xml"/><Relationship Id="rId27" Type="http://schemas.openxmlformats.org/officeDocument/2006/relationships/tags" Target="../tags/tag30.xml"/><Relationship Id="rId269" Type="http://schemas.openxmlformats.org/officeDocument/2006/relationships/tags" Target="../tags/tag272.xml"/><Relationship Id="rId268" Type="http://schemas.openxmlformats.org/officeDocument/2006/relationships/tags" Target="../tags/tag271.xml"/><Relationship Id="rId267" Type="http://schemas.openxmlformats.org/officeDocument/2006/relationships/tags" Target="../tags/tag270.xml"/><Relationship Id="rId266" Type="http://schemas.openxmlformats.org/officeDocument/2006/relationships/tags" Target="../tags/tag269.xml"/><Relationship Id="rId265" Type="http://schemas.openxmlformats.org/officeDocument/2006/relationships/tags" Target="../tags/tag268.xml"/><Relationship Id="rId264" Type="http://schemas.openxmlformats.org/officeDocument/2006/relationships/tags" Target="../tags/tag267.xml"/><Relationship Id="rId263" Type="http://schemas.openxmlformats.org/officeDocument/2006/relationships/tags" Target="../tags/tag266.xml"/><Relationship Id="rId262" Type="http://schemas.openxmlformats.org/officeDocument/2006/relationships/tags" Target="../tags/tag265.xml"/><Relationship Id="rId261" Type="http://schemas.openxmlformats.org/officeDocument/2006/relationships/tags" Target="../tags/tag264.xml"/><Relationship Id="rId260" Type="http://schemas.openxmlformats.org/officeDocument/2006/relationships/tags" Target="../tags/tag263.xml"/><Relationship Id="rId26" Type="http://schemas.openxmlformats.org/officeDocument/2006/relationships/tags" Target="../tags/tag29.xml"/><Relationship Id="rId259" Type="http://schemas.openxmlformats.org/officeDocument/2006/relationships/tags" Target="../tags/tag262.xml"/><Relationship Id="rId258" Type="http://schemas.openxmlformats.org/officeDocument/2006/relationships/tags" Target="../tags/tag261.xml"/><Relationship Id="rId257" Type="http://schemas.openxmlformats.org/officeDocument/2006/relationships/tags" Target="../tags/tag260.xml"/><Relationship Id="rId256" Type="http://schemas.openxmlformats.org/officeDocument/2006/relationships/tags" Target="../tags/tag259.xml"/><Relationship Id="rId255" Type="http://schemas.openxmlformats.org/officeDocument/2006/relationships/tags" Target="../tags/tag258.xml"/><Relationship Id="rId254" Type="http://schemas.openxmlformats.org/officeDocument/2006/relationships/tags" Target="../tags/tag257.xml"/><Relationship Id="rId253" Type="http://schemas.openxmlformats.org/officeDocument/2006/relationships/tags" Target="../tags/tag256.xml"/><Relationship Id="rId252" Type="http://schemas.openxmlformats.org/officeDocument/2006/relationships/tags" Target="../tags/tag255.xml"/><Relationship Id="rId251" Type="http://schemas.openxmlformats.org/officeDocument/2006/relationships/tags" Target="../tags/tag254.xml"/><Relationship Id="rId250" Type="http://schemas.openxmlformats.org/officeDocument/2006/relationships/tags" Target="../tags/tag253.xml"/><Relationship Id="rId25" Type="http://schemas.openxmlformats.org/officeDocument/2006/relationships/tags" Target="../tags/tag28.xml"/><Relationship Id="rId249" Type="http://schemas.openxmlformats.org/officeDocument/2006/relationships/tags" Target="../tags/tag252.xml"/><Relationship Id="rId248" Type="http://schemas.openxmlformats.org/officeDocument/2006/relationships/tags" Target="../tags/tag251.xml"/><Relationship Id="rId247" Type="http://schemas.openxmlformats.org/officeDocument/2006/relationships/tags" Target="../tags/tag250.xml"/><Relationship Id="rId246" Type="http://schemas.openxmlformats.org/officeDocument/2006/relationships/tags" Target="../tags/tag249.xml"/><Relationship Id="rId245" Type="http://schemas.openxmlformats.org/officeDocument/2006/relationships/tags" Target="../tags/tag248.xml"/><Relationship Id="rId244" Type="http://schemas.openxmlformats.org/officeDocument/2006/relationships/tags" Target="../tags/tag247.xml"/><Relationship Id="rId243" Type="http://schemas.openxmlformats.org/officeDocument/2006/relationships/tags" Target="../tags/tag246.xml"/><Relationship Id="rId242" Type="http://schemas.openxmlformats.org/officeDocument/2006/relationships/tags" Target="../tags/tag245.xml"/><Relationship Id="rId241" Type="http://schemas.openxmlformats.org/officeDocument/2006/relationships/tags" Target="../tags/tag244.xml"/><Relationship Id="rId240" Type="http://schemas.openxmlformats.org/officeDocument/2006/relationships/tags" Target="../tags/tag243.xml"/><Relationship Id="rId24" Type="http://schemas.openxmlformats.org/officeDocument/2006/relationships/tags" Target="../tags/tag27.xml"/><Relationship Id="rId239" Type="http://schemas.openxmlformats.org/officeDocument/2006/relationships/tags" Target="../tags/tag242.xml"/><Relationship Id="rId238" Type="http://schemas.openxmlformats.org/officeDocument/2006/relationships/tags" Target="../tags/tag241.xml"/><Relationship Id="rId237" Type="http://schemas.openxmlformats.org/officeDocument/2006/relationships/tags" Target="../tags/tag240.xml"/><Relationship Id="rId236" Type="http://schemas.openxmlformats.org/officeDocument/2006/relationships/tags" Target="../tags/tag239.xml"/><Relationship Id="rId235" Type="http://schemas.openxmlformats.org/officeDocument/2006/relationships/tags" Target="../tags/tag238.xml"/><Relationship Id="rId234" Type="http://schemas.openxmlformats.org/officeDocument/2006/relationships/tags" Target="../tags/tag237.xml"/><Relationship Id="rId233" Type="http://schemas.openxmlformats.org/officeDocument/2006/relationships/tags" Target="../tags/tag236.xml"/><Relationship Id="rId232" Type="http://schemas.openxmlformats.org/officeDocument/2006/relationships/tags" Target="../tags/tag235.xml"/><Relationship Id="rId231" Type="http://schemas.openxmlformats.org/officeDocument/2006/relationships/tags" Target="../tags/tag234.xml"/><Relationship Id="rId230" Type="http://schemas.openxmlformats.org/officeDocument/2006/relationships/tags" Target="../tags/tag233.xml"/><Relationship Id="rId23" Type="http://schemas.openxmlformats.org/officeDocument/2006/relationships/tags" Target="../tags/tag26.xml"/><Relationship Id="rId229" Type="http://schemas.openxmlformats.org/officeDocument/2006/relationships/tags" Target="../tags/tag232.xml"/><Relationship Id="rId228" Type="http://schemas.openxmlformats.org/officeDocument/2006/relationships/tags" Target="../tags/tag231.xml"/><Relationship Id="rId227" Type="http://schemas.openxmlformats.org/officeDocument/2006/relationships/tags" Target="../tags/tag230.xml"/><Relationship Id="rId226" Type="http://schemas.openxmlformats.org/officeDocument/2006/relationships/tags" Target="../tags/tag229.xml"/><Relationship Id="rId225" Type="http://schemas.openxmlformats.org/officeDocument/2006/relationships/tags" Target="../tags/tag228.xml"/><Relationship Id="rId224" Type="http://schemas.openxmlformats.org/officeDocument/2006/relationships/tags" Target="../tags/tag227.xml"/><Relationship Id="rId223" Type="http://schemas.openxmlformats.org/officeDocument/2006/relationships/tags" Target="../tags/tag226.xml"/><Relationship Id="rId222" Type="http://schemas.openxmlformats.org/officeDocument/2006/relationships/tags" Target="../tags/tag225.xml"/><Relationship Id="rId221" Type="http://schemas.openxmlformats.org/officeDocument/2006/relationships/tags" Target="../tags/tag224.xml"/><Relationship Id="rId220" Type="http://schemas.openxmlformats.org/officeDocument/2006/relationships/tags" Target="../tags/tag223.xml"/><Relationship Id="rId22" Type="http://schemas.openxmlformats.org/officeDocument/2006/relationships/tags" Target="../tags/tag25.xml"/><Relationship Id="rId219" Type="http://schemas.openxmlformats.org/officeDocument/2006/relationships/tags" Target="../tags/tag222.xml"/><Relationship Id="rId218" Type="http://schemas.openxmlformats.org/officeDocument/2006/relationships/tags" Target="../tags/tag221.xml"/><Relationship Id="rId217" Type="http://schemas.openxmlformats.org/officeDocument/2006/relationships/tags" Target="../tags/tag220.xml"/><Relationship Id="rId216" Type="http://schemas.openxmlformats.org/officeDocument/2006/relationships/tags" Target="../tags/tag219.xml"/><Relationship Id="rId215" Type="http://schemas.openxmlformats.org/officeDocument/2006/relationships/tags" Target="../tags/tag218.xml"/><Relationship Id="rId214" Type="http://schemas.openxmlformats.org/officeDocument/2006/relationships/tags" Target="../tags/tag217.xml"/><Relationship Id="rId213" Type="http://schemas.openxmlformats.org/officeDocument/2006/relationships/tags" Target="../tags/tag216.xml"/><Relationship Id="rId212" Type="http://schemas.openxmlformats.org/officeDocument/2006/relationships/tags" Target="../tags/tag215.xml"/><Relationship Id="rId211" Type="http://schemas.openxmlformats.org/officeDocument/2006/relationships/tags" Target="../tags/tag214.xml"/><Relationship Id="rId210" Type="http://schemas.openxmlformats.org/officeDocument/2006/relationships/tags" Target="../tags/tag213.xml"/><Relationship Id="rId21" Type="http://schemas.openxmlformats.org/officeDocument/2006/relationships/tags" Target="../tags/tag24.xml"/><Relationship Id="rId209" Type="http://schemas.openxmlformats.org/officeDocument/2006/relationships/tags" Target="../tags/tag212.xml"/><Relationship Id="rId208" Type="http://schemas.openxmlformats.org/officeDocument/2006/relationships/tags" Target="../tags/tag211.xml"/><Relationship Id="rId207" Type="http://schemas.openxmlformats.org/officeDocument/2006/relationships/tags" Target="../tags/tag210.xml"/><Relationship Id="rId206" Type="http://schemas.openxmlformats.org/officeDocument/2006/relationships/tags" Target="../tags/tag209.xml"/><Relationship Id="rId205" Type="http://schemas.openxmlformats.org/officeDocument/2006/relationships/tags" Target="../tags/tag208.xml"/><Relationship Id="rId204" Type="http://schemas.openxmlformats.org/officeDocument/2006/relationships/tags" Target="../tags/tag207.xml"/><Relationship Id="rId203" Type="http://schemas.openxmlformats.org/officeDocument/2006/relationships/tags" Target="../tags/tag206.xml"/><Relationship Id="rId202" Type="http://schemas.openxmlformats.org/officeDocument/2006/relationships/tags" Target="../tags/tag205.xml"/><Relationship Id="rId201" Type="http://schemas.openxmlformats.org/officeDocument/2006/relationships/tags" Target="../tags/tag204.xml"/><Relationship Id="rId200" Type="http://schemas.openxmlformats.org/officeDocument/2006/relationships/tags" Target="../tags/tag203.xml"/><Relationship Id="rId20" Type="http://schemas.openxmlformats.org/officeDocument/2006/relationships/tags" Target="../tags/tag23.xml"/><Relationship Id="rId2" Type="http://schemas.openxmlformats.org/officeDocument/2006/relationships/tags" Target="../tags/tag5.xml"/><Relationship Id="rId199" Type="http://schemas.openxmlformats.org/officeDocument/2006/relationships/tags" Target="../tags/tag202.xml"/><Relationship Id="rId198" Type="http://schemas.openxmlformats.org/officeDocument/2006/relationships/tags" Target="../tags/tag201.xml"/><Relationship Id="rId197" Type="http://schemas.openxmlformats.org/officeDocument/2006/relationships/tags" Target="../tags/tag200.xml"/><Relationship Id="rId196" Type="http://schemas.openxmlformats.org/officeDocument/2006/relationships/tags" Target="../tags/tag199.xml"/><Relationship Id="rId195" Type="http://schemas.openxmlformats.org/officeDocument/2006/relationships/tags" Target="../tags/tag198.xml"/><Relationship Id="rId194" Type="http://schemas.openxmlformats.org/officeDocument/2006/relationships/tags" Target="../tags/tag197.xml"/><Relationship Id="rId193" Type="http://schemas.openxmlformats.org/officeDocument/2006/relationships/tags" Target="../tags/tag196.xml"/><Relationship Id="rId192" Type="http://schemas.openxmlformats.org/officeDocument/2006/relationships/tags" Target="../tags/tag195.xml"/><Relationship Id="rId191" Type="http://schemas.openxmlformats.org/officeDocument/2006/relationships/tags" Target="../tags/tag194.xml"/><Relationship Id="rId190" Type="http://schemas.openxmlformats.org/officeDocument/2006/relationships/tags" Target="../tags/tag193.xml"/><Relationship Id="rId19" Type="http://schemas.openxmlformats.org/officeDocument/2006/relationships/tags" Target="../tags/tag22.xml"/><Relationship Id="rId189" Type="http://schemas.openxmlformats.org/officeDocument/2006/relationships/tags" Target="../tags/tag192.xml"/><Relationship Id="rId188" Type="http://schemas.openxmlformats.org/officeDocument/2006/relationships/tags" Target="../tags/tag191.xml"/><Relationship Id="rId187" Type="http://schemas.openxmlformats.org/officeDocument/2006/relationships/tags" Target="../tags/tag190.xml"/><Relationship Id="rId186" Type="http://schemas.openxmlformats.org/officeDocument/2006/relationships/tags" Target="../tags/tag189.xml"/><Relationship Id="rId185" Type="http://schemas.openxmlformats.org/officeDocument/2006/relationships/tags" Target="../tags/tag188.xml"/><Relationship Id="rId184" Type="http://schemas.openxmlformats.org/officeDocument/2006/relationships/tags" Target="../tags/tag187.xml"/><Relationship Id="rId183" Type="http://schemas.openxmlformats.org/officeDocument/2006/relationships/tags" Target="../tags/tag186.xml"/><Relationship Id="rId182" Type="http://schemas.openxmlformats.org/officeDocument/2006/relationships/tags" Target="../tags/tag185.xml"/><Relationship Id="rId181" Type="http://schemas.openxmlformats.org/officeDocument/2006/relationships/tags" Target="../tags/tag184.xml"/><Relationship Id="rId180" Type="http://schemas.openxmlformats.org/officeDocument/2006/relationships/tags" Target="../tags/tag183.xml"/><Relationship Id="rId18" Type="http://schemas.openxmlformats.org/officeDocument/2006/relationships/tags" Target="../tags/tag21.xml"/><Relationship Id="rId179" Type="http://schemas.openxmlformats.org/officeDocument/2006/relationships/tags" Target="../tags/tag182.xml"/><Relationship Id="rId178" Type="http://schemas.openxmlformats.org/officeDocument/2006/relationships/tags" Target="../tags/tag181.xml"/><Relationship Id="rId177" Type="http://schemas.openxmlformats.org/officeDocument/2006/relationships/tags" Target="../tags/tag180.xml"/><Relationship Id="rId176" Type="http://schemas.openxmlformats.org/officeDocument/2006/relationships/tags" Target="../tags/tag179.xml"/><Relationship Id="rId175" Type="http://schemas.openxmlformats.org/officeDocument/2006/relationships/tags" Target="../tags/tag178.xml"/><Relationship Id="rId174" Type="http://schemas.openxmlformats.org/officeDocument/2006/relationships/tags" Target="../tags/tag177.xml"/><Relationship Id="rId173" Type="http://schemas.openxmlformats.org/officeDocument/2006/relationships/tags" Target="../tags/tag176.xml"/><Relationship Id="rId172" Type="http://schemas.openxmlformats.org/officeDocument/2006/relationships/tags" Target="../tags/tag175.xml"/><Relationship Id="rId171" Type="http://schemas.openxmlformats.org/officeDocument/2006/relationships/tags" Target="../tags/tag174.xml"/><Relationship Id="rId170" Type="http://schemas.openxmlformats.org/officeDocument/2006/relationships/tags" Target="../tags/tag173.xml"/><Relationship Id="rId17" Type="http://schemas.openxmlformats.org/officeDocument/2006/relationships/tags" Target="../tags/tag20.xml"/><Relationship Id="rId169" Type="http://schemas.openxmlformats.org/officeDocument/2006/relationships/tags" Target="../tags/tag172.xml"/><Relationship Id="rId168" Type="http://schemas.openxmlformats.org/officeDocument/2006/relationships/tags" Target="../tags/tag171.xml"/><Relationship Id="rId167" Type="http://schemas.openxmlformats.org/officeDocument/2006/relationships/tags" Target="../tags/tag170.xml"/><Relationship Id="rId166" Type="http://schemas.openxmlformats.org/officeDocument/2006/relationships/tags" Target="../tags/tag169.xml"/><Relationship Id="rId165" Type="http://schemas.openxmlformats.org/officeDocument/2006/relationships/tags" Target="../tags/tag168.xml"/><Relationship Id="rId164" Type="http://schemas.openxmlformats.org/officeDocument/2006/relationships/tags" Target="../tags/tag167.xml"/><Relationship Id="rId163" Type="http://schemas.openxmlformats.org/officeDocument/2006/relationships/tags" Target="../tags/tag166.xml"/><Relationship Id="rId162" Type="http://schemas.openxmlformats.org/officeDocument/2006/relationships/tags" Target="../tags/tag165.xml"/><Relationship Id="rId161" Type="http://schemas.openxmlformats.org/officeDocument/2006/relationships/tags" Target="../tags/tag164.xml"/><Relationship Id="rId160" Type="http://schemas.openxmlformats.org/officeDocument/2006/relationships/tags" Target="../tags/tag163.xml"/><Relationship Id="rId16" Type="http://schemas.openxmlformats.org/officeDocument/2006/relationships/tags" Target="../tags/tag19.xml"/><Relationship Id="rId159" Type="http://schemas.openxmlformats.org/officeDocument/2006/relationships/tags" Target="../tags/tag162.xml"/><Relationship Id="rId158" Type="http://schemas.openxmlformats.org/officeDocument/2006/relationships/tags" Target="../tags/tag161.xml"/><Relationship Id="rId157" Type="http://schemas.openxmlformats.org/officeDocument/2006/relationships/tags" Target="../tags/tag160.xml"/><Relationship Id="rId156" Type="http://schemas.openxmlformats.org/officeDocument/2006/relationships/tags" Target="../tags/tag159.xml"/><Relationship Id="rId155" Type="http://schemas.openxmlformats.org/officeDocument/2006/relationships/tags" Target="../tags/tag158.xml"/><Relationship Id="rId154" Type="http://schemas.openxmlformats.org/officeDocument/2006/relationships/tags" Target="../tags/tag157.xml"/><Relationship Id="rId153" Type="http://schemas.openxmlformats.org/officeDocument/2006/relationships/tags" Target="../tags/tag156.xml"/><Relationship Id="rId152" Type="http://schemas.openxmlformats.org/officeDocument/2006/relationships/tags" Target="../tags/tag155.xml"/><Relationship Id="rId151" Type="http://schemas.openxmlformats.org/officeDocument/2006/relationships/tags" Target="../tags/tag154.xml"/><Relationship Id="rId150" Type="http://schemas.openxmlformats.org/officeDocument/2006/relationships/tags" Target="../tags/tag153.xml"/><Relationship Id="rId15" Type="http://schemas.openxmlformats.org/officeDocument/2006/relationships/tags" Target="../tags/tag18.xml"/><Relationship Id="rId149" Type="http://schemas.openxmlformats.org/officeDocument/2006/relationships/tags" Target="../tags/tag152.xml"/><Relationship Id="rId148" Type="http://schemas.openxmlformats.org/officeDocument/2006/relationships/tags" Target="../tags/tag151.xml"/><Relationship Id="rId147" Type="http://schemas.openxmlformats.org/officeDocument/2006/relationships/tags" Target="../tags/tag150.xml"/><Relationship Id="rId146" Type="http://schemas.openxmlformats.org/officeDocument/2006/relationships/tags" Target="../tags/tag149.xml"/><Relationship Id="rId145" Type="http://schemas.openxmlformats.org/officeDocument/2006/relationships/tags" Target="../tags/tag148.xml"/><Relationship Id="rId144" Type="http://schemas.openxmlformats.org/officeDocument/2006/relationships/tags" Target="../tags/tag147.xml"/><Relationship Id="rId143" Type="http://schemas.openxmlformats.org/officeDocument/2006/relationships/tags" Target="../tags/tag146.xml"/><Relationship Id="rId142" Type="http://schemas.openxmlformats.org/officeDocument/2006/relationships/tags" Target="../tags/tag145.xml"/><Relationship Id="rId141" Type="http://schemas.openxmlformats.org/officeDocument/2006/relationships/tags" Target="../tags/tag144.xml"/><Relationship Id="rId140" Type="http://schemas.openxmlformats.org/officeDocument/2006/relationships/tags" Target="../tags/tag143.xml"/><Relationship Id="rId14" Type="http://schemas.openxmlformats.org/officeDocument/2006/relationships/tags" Target="../tags/tag17.xml"/><Relationship Id="rId139" Type="http://schemas.openxmlformats.org/officeDocument/2006/relationships/tags" Target="../tags/tag142.xml"/><Relationship Id="rId138" Type="http://schemas.openxmlformats.org/officeDocument/2006/relationships/tags" Target="../tags/tag141.xml"/><Relationship Id="rId137" Type="http://schemas.openxmlformats.org/officeDocument/2006/relationships/tags" Target="../tags/tag140.xml"/><Relationship Id="rId136" Type="http://schemas.openxmlformats.org/officeDocument/2006/relationships/tags" Target="../tags/tag139.xml"/><Relationship Id="rId135" Type="http://schemas.openxmlformats.org/officeDocument/2006/relationships/tags" Target="../tags/tag138.xml"/><Relationship Id="rId134" Type="http://schemas.openxmlformats.org/officeDocument/2006/relationships/tags" Target="../tags/tag137.xml"/><Relationship Id="rId133" Type="http://schemas.openxmlformats.org/officeDocument/2006/relationships/tags" Target="../tags/tag136.xml"/><Relationship Id="rId132" Type="http://schemas.openxmlformats.org/officeDocument/2006/relationships/tags" Target="../tags/tag135.xml"/><Relationship Id="rId131" Type="http://schemas.openxmlformats.org/officeDocument/2006/relationships/tags" Target="../tags/tag134.xml"/><Relationship Id="rId130" Type="http://schemas.openxmlformats.org/officeDocument/2006/relationships/tags" Target="../tags/tag133.xml"/><Relationship Id="rId13" Type="http://schemas.openxmlformats.org/officeDocument/2006/relationships/tags" Target="../tags/tag16.xml"/><Relationship Id="rId129" Type="http://schemas.openxmlformats.org/officeDocument/2006/relationships/tags" Target="../tags/tag132.xml"/><Relationship Id="rId128" Type="http://schemas.openxmlformats.org/officeDocument/2006/relationships/tags" Target="../tags/tag131.xml"/><Relationship Id="rId127" Type="http://schemas.openxmlformats.org/officeDocument/2006/relationships/tags" Target="../tags/tag130.xml"/><Relationship Id="rId126" Type="http://schemas.openxmlformats.org/officeDocument/2006/relationships/tags" Target="../tags/tag129.xml"/><Relationship Id="rId125" Type="http://schemas.openxmlformats.org/officeDocument/2006/relationships/tags" Target="../tags/tag128.xml"/><Relationship Id="rId124" Type="http://schemas.openxmlformats.org/officeDocument/2006/relationships/tags" Target="../tags/tag127.xml"/><Relationship Id="rId123" Type="http://schemas.openxmlformats.org/officeDocument/2006/relationships/tags" Target="../tags/tag126.xml"/><Relationship Id="rId122" Type="http://schemas.openxmlformats.org/officeDocument/2006/relationships/tags" Target="../tags/tag125.xml"/><Relationship Id="rId121" Type="http://schemas.openxmlformats.org/officeDocument/2006/relationships/tags" Target="../tags/tag124.xml"/><Relationship Id="rId120" Type="http://schemas.openxmlformats.org/officeDocument/2006/relationships/tags" Target="../tags/tag123.xml"/><Relationship Id="rId12" Type="http://schemas.openxmlformats.org/officeDocument/2006/relationships/tags" Target="../tags/tag15.xml"/><Relationship Id="rId119" Type="http://schemas.openxmlformats.org/officeDocument/2006/relationships/tags" Target="../tags/tag122.xml"/><Relationship Id="rId118" Type="http://schemas.openxmlformats.org/officeDocument/2006/relationships/tags" Target="../tags/tag121.xml"/><Relationship Id="rId117" Type="http://schemas.openxmlformats.org/officeDocument/2006/relationships/tags" Target="../tags/tag120.xml"/><Relationship Id="rId116" Type="http://schemas.openxmlformats.org/officeDocument/2006/relationships/tags" Target="../tags/tag119.xml"/><Relationship Id="rId115" Type="http://schemas.openxmlformats.org/officeDocument/2006/relationships/tags" Target="../tags/tag118.xml"/><Relationship Id="rId114" Type="http://schemas.openxmlformats.org/officeDocument/2006/relationships/tags" Target="../tags/tag117.xml"/><Relationship Id="rId113" Type="http://schemas.openxmlformats.org/officeDocument/2006/relationships/tags" Target="../tags/tag116.xml"/><Relationship Id="rId112" Type="http://schemas.openxmlformats.org/officeDocument/2006/relationships/tags" Target="../tags/tag115.xml"/><Relationship Id="rId111" Type="http://schemas.openxmlformats.org/officeDocument/2006/relationships/tags" Target="../tags/tag114.xml"/><Relationship Id="rId110" Type="http://schemas.openxmlformats.org/officeDocument/2006/relationships/tags" Target="../tags/tag113.xml"/><Relationship Id="rId11" Type="http://schemas.openxmlformats.org/officeDocument/2006/relationships/tags" Target="../tags/tag14.xml"/><Relationship Id="rId109" Type="http://schemas.openxmlformats.org/officeDocument/2006/relationships/tags" Target="../tags/tag112.xml"/><Relationship Id="rId108" Type="http://schemas.openxmlformats.org/officeDocument/2006/relationships/tags" Target="../tags/tag111.xml"/><Relationship Id="rId107" Type="http://schemas.openxmlformats.org/officeDocument/2006/relationships/tags" Target="../tags/tag110.xml"/><Relationship Id="rId106" Type="http://schemas.openxmlformats.org/officeDocument/2006/relationships/tags" Target="../tags/tag109.xml"/><Relationship Id="rId105" Type="http://schemas.openxmlformats.org/officeDocument/2006/relationships/tags" Target="../tags/tag108.xml"/><Relationship Id="rId104" Type="http://schemas.openxmlformats.org/officeDocument/2006/relationships/tags" Target="../tags/tag107.xml"/><Relationship Id="rId103" Type="http://schemas.openxmlformats.org/officeDocument/2006/relationships/tags" Target="../tags/tag106.xml"/><Relationship Id="rId102" Type="http://schemas.openxmlformats.org/officeDocument/2006/relationships/tags" Target="../tags/tag105.xml"/><Relationship Id="rId101" Type="http://schemas.openxmlformats.org/officeDocument/2006/relationships/tags" Target="../tags/tag104.xml"/><Relationship Id="rId100" Type="http://schemas.openxmlformats.org/officeDocument/2006/relationships/tags" Target="../tags/tag103.xml"/><Relationship Id="rId10" Type="http://schemas.openxmlformats.org/officeDocument/2006/relationships/tags" Target="../tags/tag13.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30.xml"/><Relationship Id="rId2" Type="http://schemas.openxmlformats.org/officeDocument/2006/relationships/image" Target="../media/image4.png"/><Relationship Id="rId1" Type="http://schemas.openxmlformats.org/officeDocument/2006/relationships/tags" Target="../tags/tag3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32.xml"/><Relationship Id="rId2" Type="http://schemas.openxmlformats.org/officeDocument/2006/relationships/tags" Target="../tags/tag331.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33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4.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6.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7.xml"/><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tags" Target="../tags/tag338.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39.xml"/><Relationship Id="rId1"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7.png"/><Relationship Id="rId1" Type="http://schemas.openxmlformats.org/officeDocument/2006/relationships/tags" Target="../tags/tag340.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4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345.xml"/><Relationship Id="rId4" Type="http://schemas.openxmlformats.org/officeDocument/2006/relationships/image" Target="../media/image18.png"/><Relationship Id="rId3" Type="http://schemas.openxmlformats.org/officeDocument/2006/relationships/tags" Target="../tags/tag344.xml"/><Relationship Id="rId2" Type="http://schemas.openxmlformats.org/officeDocument/2006/relationships/tags" Target="../tags/tag343.xml"/><Relationship Id="rId1" Type="http://schemas.openxmlformats.org/officeDocument/2006/relationships/tags" Target="../tags/tag34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47.xml"/><Relationship Id="rId1" Type="http://schemas.openxmlformats.org/officeDocument/2006/relationships/tags" Target="../tags/tag346.xml"/></Relationships>
</file>

<file path=ppt/slides/_rels/slide4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50.xml"/><Relationship Id="rId3" Type="http://schemas.openxmlformats.org/officeDocument/2006/relationships/image" Target="../media/image19.emf"/><Relationship Id="rId2" Type="http://schemas.openxmlformats.org/officeDocument/2006/relationships/tags" Target="../tags/tag349.xml"/><Relationship Id="rId1" Type="http://schemas.openxmlformats.org/officeDocument/2006/relationships/tags" Target="../tags/tag348.xml"/></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354.xml"/><Relationship Id="rId3" Type="http://schemas.openxmlformats.org/officeDocument/2006/relationships/tags" Target="../tags/tag353.xml"/><Relationship Id="rId2" Type="http://schemas.openxmlformats.org/officeDocument/2006/relationships/tags" Target="../tags/tag352.xml"/><Relationship Id="rId1" Type="http://schemas.openxmlformats.org/officeDocument/2006/relationships/tags" Target="../tags/tag351.xml"/></Relationships>
</file>

<file path=ppt/slides/_rels/slide44.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tags" Target="../tags/tag358.xml"/><Relationship Id="rId3" Type="http://schemas.openxmlformats.org/officeDocument/2006/relationships/tags" Target="../tags/tag357.xml"/><Relationship Id="rId2" Type="http://schemas.openxmlformats.org/officeDocument/2006/relationships/tags" Target="../tags/tag356.xml"/><Relationship Id="rId1" Type="http://schemas.openxmlformats.org/officeDocument/2006/relationships/tags" Target="../tags/tag35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5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36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1.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4.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6.xml"/><Relationship Id="rId1" Type="http://schemas.openxmlformats.org/officeDocument/2006/relationships/tags" Target="../tags/tag365.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7.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8.xml"/><Relationship Id="rId1" Type="http://schemas.openxmlformats.org/officeDocument/2006/relationships/image" Target="../media/image2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9.xml"/></Relationships>
</file>

<file path=ppt/slides/_rels/slide6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71.xml"/><Relationship Id="rId3" Type="http://schemas.openxmlformats.org/officeDocument/2006/relationships/image" Target="../media/image18.png"/><Relationship Id="rId2" Type="http://schemas.openxmlformats.org/officeDocument/2006/relationships/tags" Target="../tags/tag370.xml"/><Relationship Id="rId1" Type="http://schemas.openxmlformats.org/officeDocument/2006/relationships/image" Target="../media/image22.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2.xml"/><Relationship Id="rId1" Type="http://schemas.openxmlformats.org/officeDocument/2006/relationships/image" Target="../media/image24.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3.xml"/><Relationship Id="rId1" Type="http://schemas.openxmlformats.org/officeDocument/2006/relationships/image" Target="../media/image2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4.xml"/><Relationship Id="rId1" Type="http://schemas.openxmlformats.org/officeDocument/2006/relationships/image" Target="../media/image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6.png"/><Relationship Id="rId1" Type="http://schemas.openxmlformats.org/officeDocument/2006/relationships/tags" Target="../tags/tag375.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7.png"/><Relationship Id="rId1" Type="http://schemas.openxmlformats.org/officeDocument/2006/relationships/tags" Target="../tags/tag37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8.png"/><Relationship Id="rId1" Type="http://schemas.openxmlformats.org/officeDocument/2006/relationships/tags" Target="../tags/tag377.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379.xml"/></Relationships>
</file>

<file path=ppt/slides/_rels/slide7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9.jpeg"/><Relationship Id="rId2" Type="http://schemas.openxmlformats.org/officeDocument/2006/relationships/tags" Target="../tags/tag381.xml"/><Relationship Id="rId1" Type="http://schemas.openxmlformats.org/officeDocument/2006/relationships/tags" Target="../tags/tag380.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83.xml"/><Relationship Id="rId1" Type="http://schemas.openxmlformats.org/officeDocument/2006/relationships/tags" Target="../tags/tag382.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85.xml"/><Relationship Id="rId1" Type="http://schemas.openxmlformats.org/officeDocument/2006/relationships/tags" Target="../tags/tag384.xml"/></Relationships>
</file>

<file path=ppt/slides/_rels/slide7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5.xml"/><Relationship Id="rId2" Type="http://schemas.openxmlformats.org/officeDocument/2006/relationships/image" Target="../media/image30.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
          <p:cNvSpPr>
            <a:spLocks noGrp="1"/>
          </p:cNvSpPr>
          <p:nvPr>
            <p:ph type="ctrTitle"/>
          </p:nvPr>
        </p:nvSpPr>
        <p:spPr>
          <a:xfrm>
            <a:off x="1524000" y="784225"/>
            <a:ext cx="9144000" cy="4159250"/>
          </a:xfrm>
        </p:spPr>
        <p:txBody>
          <a:bodyPr vert="horz" wrap="square" lIns="91440" tIns="45720" rIns="91440" bIns="45720" anchor="b" anchorCtr="0"/>
          <a:p>
            <a:pPr eaLnBrk="1" hangingPunct="1">
              <a:lnSpc>
                <a:spcPct val="150000"/>
              </a:lnSpc>
              <a:spcBef>
                <a:spcPts val="600"/>
              </a:spcBef>
              <a:spcAft>
                <a:spcPts val="600"/>
              </a:spcAft>
              <a:buClrTx/>
              <a:buSzTx/>
              <a:buFontTx/>
            </a:pPr>
            <a:r>
              <a:rPr lang="en-US" altLang="zh-CN" sz="8800" kern="1200" dirty="0">
                <a:latin typeface="华文隶书" panose="02010800040101010101" pitchFamily="2" charset="-122"/>
                <a:ea typeface="华文隶书" panose="02010800040101010101" pitchFamily="2" charset="-122"/>
                <a:cs typeface="+mj-cs"/>
              </a:rPr>
              <a:t>《</a:t>
            </a:r>
            <a:r>
              <a:rPr lang="zh-CN" altLang="en-US" sz="8800" kern="1200" dirty="0">
                <a:latin typeface="华文隶书" panose="02010800040101010101" pitchFamily="2" charset="-122"/>
                <a:ea typeface="华文隶书" panose="02010800040101010101" pitchFamily="2" charset="-122"/>
                <a:cs typeface="+mj-cs"/>
              </a:rPr>
              <a:t>软</a:t>
            </a:r>
            <a:r>
              <a:rPr lang="en-US" altLang="zh-CN" sz="8800" kern="1200" dirty="0">
                <a:latin typeface="华文隶书" panose="02010800040101010101" pitchFamily="2" charset="-122"/>
                <a:ea typeface="华文隶书" panose="02010800040101010101" pitchFamily="2" charset="-122"/>
                <a:cs typeface="+mj-cs"/>
              </a:rPr>
              <a:t>件工程》</a:t>
            </a:r>
            <a:r>
              <a:rPr lang="en-US" altLang="zh-CN" sz="8800" dirty="0">
                <a:latin typeface="华文隶书" panose="02010800040101010101" pitchFamily="2" charset="-122"/>
                <a:ea typeface="华文隶书" panose="02010800040101010101" pitchFamily="2" charset="-122"/>
                <a:sym typeface="+mn-ea"/>
              </a:rPr>
              <a:t>复</a:t>
            </a:r>
            <a:r>
              <a:rPr lang="en-US" altLang="zh-CN" sz="8800" dirty="0">
                <a:latin typeface="华文隶书" panose="02010800040101010101" pitchFamily="2" charset="-122"/>
                <a:ea typeface="华文隶书" panose="02010800040101010101" pitchFamily="2" charset="-122"/>
                <a:sym typeface="宋体" panose="02010600030101010101" pitchFamily="2" charset="-122"/>
              </a:rPr>
              <a:t>习</a:t>
            </a:r>
            <a:br>
              <a:rPr lang="en-US" altLang="zh-CN" sz="8800" kern="1200" dirty="0">
                <a:latin typeface="华文隶书" panose="02010800040101010101" pitchFamily="2" charset="-122"/>
                <a:ea typeface="华文隶书" panose="02010800040101010101" pitchFamily="2" charset="-122"/>
                <a:cs typeface="+mj-cs"/>
              </a:rPr>
            </a:br>
            <a:r>
              <a:rPr lang="en-US" altLang="zh-CN" sz="6600" kern="1200" dirty="0">
                <a:latin typeface="华文隶书" panose="02010800040101010101" pitchFamily="2" charset="-122"/>
                <a:ea typeface="华文隶书" panose="02010800040101010101" pitchFamily="2" charset="-122"/>
                <a:cs typeface="+mj-cs"/>
              </a:rPr>
              <a:t>(2023)</a:t>
            </a:r>
            <a:endParaRPr lang="zh-CN" altLang="en-US" sz="6600" kern="1200" dirty="0">
              <a:latin typeface="华文隶书" panose="02010800040101010101" pitchFamily="2" charset="-122"/>
              <a:ea typeface="华文隶书" panose="02010800040101010101" pitchFamily="2"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nvPr>
        </p:nvSpPr>
        <p:spPr>
          <a:xfrm>
            <a:off x="3256280" y="411480"/>
            <a:ext cx="6196330" cy="762000"/>
          </a:xfrm>
        </p:spPr>
        <p:txBody>
          <a:bodyPr vert="horz" wrap="square" lIns="91440" tIns="45720" rIns="91440" bIns="45720" anchor="ctr" anchorCtr="0"/>
          <a:p>
            <a:pPr algn="ctr"/>
            <a:r>
              <a:rPr lang="zh-CN" altLang="en-US" sz="3600" b="1" dirty="0">
                <a:solidFill>
                  <a:srgbClr val="FF0000"/>
                </a:solidFill>
              </a:rPr>
              <a:t>嵌入式软件与人工智能软件</a:t>
            </a:r>
            <a:endParaRPr lang="zh-CN" altLang="en-US" sz="3600" b="1" dirty="0">
              <a:solidFill>
                <a:srgbClr val="FF0000"/>
              </a:solidFill>
            </a:endParaRPr>
          </a:p>
        </p:txBody>
      </p:sp>
      <p:sp>
        <p:nvSpPr>
          <p:cNvPr id="62466" name="Rectangle 3"/>
          <p:cNvSpPr>
            <a:spLocks noGrp="1"/>
          </p:cNvSpPr>
          <p:nvPr>
            <p:ph sz="half" idx="1"/>
          </p:nvPr>
        </p:nvSpPr>
        <p:spPr>
          <a:xfrm>
            <a:off x="414020" y="1175385"/>
            <a:ext cx="11256645" cy="5315585"/>
          </a:xfrm>
          <a:solidFill>
            <a:srgbClr val="FFFF99"/>
          </a:solidFill>
        </p:spPr>
        <p:txBody>
          <a:bodyPr vert="horz" wrap="square" lIns="91440" tIns="45720" rIns="91440" bIns="45720" anchor="t" anchorCtr="0"/>
          <a:p>
            <a:pPr>
              <a:lnSpc>
                <a:spcPct val="200000"/>
              </a:lnSpc>
              <a:spcBef>
                <a:spcPts val="900"/>
              </a:spcBef>
              <a:spcAft>
                <a:spcPts val="900"/>
              </a:spcAft>
              <a:buClr>
                <a:srgbClr val="0070C0"/>
              </a:buClr>
              <a:buSzTx/>
            </a:pPr>
            <a:r>
              <a:rPr lang="zh-CN" altLang="en-US" b="1" dirty="0">
                <a:solidFill>
                  <a:srgbClr val="0000FF"/>
                </a:solidFill>
                <a:latin typeface="楷体" panose="02010609060101010101" pitchFamily="49" charset="-122"/>
                <a:ea typeface="楷体" panose="02010609060101010101" pitchFamily="49" charset="-122"/>
                <a:sym typeface="+mn-ea"/>
              </a:rPr>
              <a:t>嵌入式软件</a:t>
            </a:r>
            <a:r>
              <a:rPr lang="zh-CN" altLang="en-US" b="1" dirty="0">
                <a:solidFill>
                  <a:schemeClr val="tx1"/>
                </a:solidFill>
                <a:latin typeface="楷体" panose="02010609060101010101" pitchFamily="49" charset="-122"/>
                <a:ea typeface="楷体" panose="02010609060101010101" pitchFamily="49" charset="-122"/>
                <a:sym typeface="+mn-ea"/>
              </a:rPr>
              <a:t>就是基于嵌入式系统设计的软件，它也是计算机软件的一种，同样由程序及其文档组成，是嵌入式系统的重要组成部分。</a:t>
            </a:r>
            <a:endParaRPr lang="zh-CN" altLang="en-US" b="1" dirty="0">
              <a:solidFill>
                <a:schemeClr val="tx1"/>
              </a:solidFill>
              <a:latin typeface="楷体" panose="02010609060101010101" pitchFamily="49" charset="-122"/>
              <a:ea typeface="楷体" panose="02010609060101010101" pitchFamily="49" charset="-122"/>
              <a:sym typeface="+mn-ea"/>
            </a:endParaRPr>
          </a:p>
          <a:p>
            <a:pPr>
              <a:lnSpc>
                <a:spcPct val="200000"/>
              </a:lnSpc>
              <a:spcBef>
                <a:spcPts val="900"/>
              </a:spcBef>
              <a:spcAft>
                <a:spcPts val="900"/>
              </a:spcAft>
              <a:buClr>
                <a:srgbClr val="0070C0"/>
              </a:buClr>
              <a:buSzTx/>
            </a:pPr>
            <a:endParaRPr lang="zh-CN" altLang="en-US" b="1" dirty="0">
              <a:solidFill>
                <a:schemeClr val="tx1"/>
              </a:solidFill>
              <a:latin typeface="楷体" panose="02010609060101010101" pitchFamily="49" charset="-122"/>
              <a:ea typeface="楷体" panose="02010609060101010101" pitchFamily="49" charset="-122"/>
              <a:sym typeface="+mn-ea"/>
            </a:endParaRPr>
          </a:p>
          <a:p>
            <a:pPr>
              <a:lnSpc>
                <a:spcPct val="200000"/>
              </a:lnSpc>
              <a:spcBef>
                <a:spcPts val="900"/>
              </a:spcBef>
              <a:spcAft>
                <a:spcPts val="900"/>
              </a:spcAft>
              <a:buClr>
                <a:srgbClr val="0070C0"/>
              </a:buClr>
              <a:buSzTx/>
            </a:pPr>
            <a:r>
              <a:rPr lang="zh-CN" altLang="en-US" b="1" dirty="0">
                <a:solidFill>
                  <a:srgbClr val="0000FF"/>
                </a:solidFill>
                <a:latin typeface="楷体" panose="02010609060101010101" pitchFamily="49" charset="-122"/>
                <a:ea typeface="楷体" panose="02010609060101010101" pitchFamily="49" charset="-122"/>
                <a:sym typeface="+mn-ea"/>
              </a:rPr>
              <a:t>人工智能软件</a:t>
            </a:r>
            <a:r>
              <a:rPr lang="zh-CN" altLang="en-US" b="1" dirty="0">
                <a:solidFill>
                  <a:schemeClr val="tx1"/>
                </a:solidFill>
                <a:latin typeface="楷体" panose="02010609060101010101" pitchFamily="49" charset="-122"/>
                <a:ea typeface="楷体" panose="02010609060101010101" pitchFamily="49" charset="-122"/>
                <a:sym typeface="+mn-ea"/>
              </a:rPr>
              <a:t>是一种计算机应用程序，可以学习数据模式和洞察力，以智能地满足特定客户的痛点。其核心技术是机器学习和深度学习。</a:t>
            </a:r>
            <a:endParaRPr lang="zh-CN" altLang="en-US" b="1" kern="1200" dirty="0">
              <a:solidFill>
                <a:schemeClr val="tx1"/>
              </a:solidFill>
              <a:latin typeface="楷体" panose="02010609060101010101" pitchFamily="49" charset="-122"/>
              <a:ea typeface="楷体" panose="02010609060101010101" pitchFamily="49" charset="-122"/>
              <a:cs typeface="+mn-cs"/>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1"/>
          <p:cNvSpPr>
            <a:spLocks noGrp="1"/>
          </p:cNvSpPr>
          <p:nvPr>
            <p:ph type="title"/>
          </p:nvPr>
        </p:nvSpPr>
        <p:spPr>
          <a:xfrm>
            <a:off x="2200275" y="193675"/>
            <a:ext cx="7772400" cy="660400"/>
          </a:xfrm>
        </p:spPr>
        <p:txBody>
          <a:bodyPr vert="horz" wrap="square" lIns="91440" tIns="45720" rIns="91440" bIns="45720" anchor="ctr" anchorCtr="0"/>
          <a:p>
            <a:pPr eaLnBrk="1" hangingPunct="1"/>
            <a:r>
              <a:rPr lang="zh-CN" altLang="en-US" kern="1200" dirty="0">
                <a:solidFill>
                  <a:srgbClr val="FF0000"/>
                </a:solidFill>
                <a:latin typeface="+mj-lt"/>
                <a:ea typeface="+mj-ea"/>
                <a:cs typeface="+mj-cs"/>
              </a:rPr>
              <a:t>软件过程与软件过程模型</a:t>
            </a:r>
            <a:endParaRPr lang="zh-CN" altLang="en-US" kern="1200" dirty="0">
              <a:solidFill>
                <a:srgbClr val="FF0000"/>
              </a:solidFill>
              <a:latin typeface="+mj-lt"/>
              <a:ea typeface="+mj-ea"/>
              <a:cs typeface="+mj-cs"/>
            </a:endParaRPr>
          </a:p>
        </p:txBody>
      </p:sp>
      <p:sp>
        <p:nvSpPr>
          <p:cNvPr id="9218" name="内容占位符 2"/>
          <p:cNvSpPr>
            <a:spLocks noGrp="1"/>
          </p:cNvSpPr>
          <p:nvPr>
            <p:ph idx="1"/>
          </p:nvPr>
        </p:nvSpPr>
        <p:spPr>
          <a:xfrm>
            <a:off x="198438" y="854075"/>
            <a:ext cx="11774487" cy="5745163"/>
          </a:xfrm>
          <a:solidFill>
            <a:schemeClr val="accent4">
              <a:lumMod val="20000"/>
              <a:lumOff val="80000"/>
            </a:schemeClr>
          </a:solidFill>
        </p:spPr>
        <p:txBody>
          <a:bodyPr vert="horz" wrap="square" lIns="91440" tIns="45720" rIns="91440" bIns="45720" anchor="t" anchorCtr="0"/>
          <a:p>
            <a:pPr eaLnBrk="1" hangingPunct="1">
              <a:spcBef>
                <a:spcPct val="0"/>
              </a:spcBef>
            </a:pPr>
            <a:r>
              <a:rPr lang="zh-CN" altLang="en-US" kern="1200" dirty="0">
                <a:latin typeface="+mn-lt"/>
                <a:ea typeface="+mn-ea"/>
                <a:cs typeface="+mn-cs"/>
              </a:rPr>
              <a:t>软件过程</a:t>
            </a:r>
            <a:endParaRPr lang="en-US" altLang="zh-CN" kern="1200" dirty="0">
              <a:latin typeface="+mn-lt"/>
              <a:ea typeface="+mn-ea"/>
              <a:cs typeface="+mn-cs"/>
            </a:endParaRPr>
          </a:p>
          <a:p>
            <a:pPr lvl="1" eaLnBrk="1" hangingPunct="1">
              <a:spcBef>
                <a:spcPct val="0"/>
              </a:spcBef>
            </a:pPr>
            <a:r>
              <a:rPr lang="zh-CN" altLang="en-US" kern="1200" dirty="0">
                <a:solidFill>
                  <a:srgbClr val="0000FF"/>
                </a:solidFill>
                <a:latin typeface="+mn-lt"/>
                <a:ea typeface="+mn-ea"/>
                <a:cs typeface="+mn-cs"/>
              </a:rPr>
              <a:t>为了获得高质量软件所需要完成的一系列任务的框架，它规定了完成各项任务的工作步骤。</a:t>
            </a:r>
            <a:endParaRPr lang="en-US" altLang="zh-CN" kern="1200" dirty="0">
              <a:solidFill>
                <a:srgbClr val="0000FF"/>
              </a:solidFill>
              <a:latin typeface="+mn-lt"/>
              <a:ea typeface="+mn-ea"/>
              <a:cs typeface="+mn-cs"/>
            </a:endParaRPr>
          </a:p>
          <a:p>
            <a:pPr eaLnBrk="1" hangingPunct="1">
              <a:spcBef>
                <a:spcPct val="0"/>
              </a:spcBef>
            </a:pPr>
            <a:r>
              <a:rPr lang="zh-CN" altLang="en-US" kern="1200" dirty="0">
                <a:latin typeface="+mn-lt"/>
                <a:ea typeface="+mn-ea"/>
                <a:cs typeface="+mn-cs"/>
              </a:rPr>
              <a:t>软件过程模型</a:t>
            </a:r>
            <a:endParaRPr lang="en-US" altLang="zh-CN" kern="1200" dirty="0">
              <a:latin typeface="+mn-lt"/>
              <a:ea typeface="+mn-ea"/>
              <a:cs typeface="+mn-cs"/>
            </a:endParaRPr>
          </a:p>
          <a:p>
            <a:pPr lvl="1" algn="l" eaLnBrk="1" hangingPunct="1">
              <a:buClrTx/>
              <a:buSzTx/>
            </a:pPr>
            <a:r>
              <a:rPr lang="zh-CN" altLang="en-US" kern="1200" dirty="0">
                <a:solidFill>
                  <a:srgbClr val="0000FF"/>
                </a:solidFill>
                <a:latin typeface="+mn-lt"/>
                <a:ea typeface="+mn-ea"/>
                <a:cs typeface="+mn-cs"/>
              </a:rPr>
              <a:t>生命周期模型规定了把生命周期划分成哪些阶段及各个阶段的执行顺序，因此，也称为过程模型。</a:t>
            </a:r>
            <a:endParaRPr lang="zh-CN" altLang="en-US" kern="1200" dirty="0">
              <a:solidFill>
                <a:srgbClr val="0000FF"/>
              </a:solidFill>
              <a:latin typeface="+mn-lt"/>
              <a:ea typeface="+mn-ea"/>
              <a:cs typeface="+mn-cs"/>
            </a:endParaRPr>
          </a:p>
          <a:p>
            <a:pPr lvl="0" eaLnBrk="1" hangingPunct="1">
              <a:spcBef>
                <a:spcPct val="0"/>
              </a:spcBef>
            </a:pPr>
            <a:r>
              <a:rPr lang="zh-CN" altLang="en-US" kern="1200" dirty="0">
                <a:latin typeface="+mn-lt"/>
                <a:ea typeface="+mn-ea"/>
                <a:cs typeface="+mn-cs"/>
              </a:rPr>
              <a:t>常见的过程模型有：</a:t>
            </a:r>
            <a:endParaRPr lang="en-US" altLang="zh-CN" kern="1200" dirty="0">
              <a:latin typeface="+mn-lt"/>
              <a:ea typeface="+mn-ea"/>
              <a:cs typeface="+mn-cs"/>
            </a:endParaRPr>
          </a:p>
          <a:p>
            <a:pPr lvl="1" eaLnBrk="1" hangingPunct="1">
              <a:spcBef>
                <a:spcPct val="0"/>
              </a:spcBef>
            </a:pPr>
            <a:r>
              <a:rPr lang="zh-CN" altLang="en-US" kern="1200" dirty="0">
                <a:latin typeface="+mn-lt"/>
                <a:ea typeface="+mn-ea"/>
                <a:cs typeface="+mn-cs"/>
              </a:rPr>
              <a:t>瀑布模型、快速原型模型、增量模型、螺旋模型、喷泉模型</a:t>
            </a:r>
            <a:endParaRPr lang="en-US" altLang="zh-CN" kern="1200" dirty="0">
              <a:latin typeface="+mn-lt"/>
              <a:ea typeface="+mn-ea"/>
              <a:cs typeface="+mn-cs"/>
            </a:endParaRPr>
          </a:p>
          <a:p>
            <a:pPr lvl="1" eaLnBrk="1" hangingPunct="1">
              <a:spcBef>
                <a:spcPct val="0"/>
              </a:spcBef>
            </a:pPr>
            <a:r>
              <a:rPr lang="en-US" altLang="zh-CN" kern="1200" dirty="0">
                <a:solidFill>
                  <a:srgbClr val="FF0000"/>
                </a:solidFill>
                <a:latin typeface="+mn-lt"/>
                <a:ea typeface="+mn-ea"/>
                <a:cs typeface="+mn-cs"/>
              </a:rPr>
              <a:t>Rational</a:t>
            </a:r>
            <a:r>
              <a:rPr lang="zh-CN" altLang="en-US" kern="1200" dirty="0">
                <a:solidFill>
                  <a:srgbClr val="FF0000"/>
                </a:solidFill>
                <a:latin typeface="+mn-lt"/>
                <a:ea typeface="+mn-ea"/>
                <a:cs typeface="+mn-cs"/>
              </a:rPr>
              <a:t>统一过程</a:t>
            </a:r>
            <a:r>
              <a:rPr lang="zh-CN" altLang="en-US" kern="1200" dirty="0">
                <a:latin typeface="+mn-lt"/>
                <a:ea typeface="+mn-ea"/>
                <a:cs typeface="+mn-cs"/>
              </a:rPr>
              <a:t>（</a:t>
            </a:r>
            <a:r>
              <a:rPr lang="en-US" altLang="zh-CN" kern="1200" dirty="0">
                <a:latin typeface="+mn-lt"/>
                <a:ea typeface="+mn-ea"/>
                <a:cs typeface="+mn-cs"/>
              </a:rPr>
              <a:t> Rational Unified Process</a:t>
            </a:r>
            <a:r>
              <a:rPr lang="zh-CN" altLang="en-US" kern="1200" dirty="0">
                <a:latin typeface="+mn-lt"/>
                <a:ea typeface="+mn-ea"/>
                <a:cs typeface="+mn-cs"/>
              </a:rPr>
              <a:t>，</a:t>
            </a:r>
            <a:r>
              <a:rPr lang="en-US" altLang="zh-CN" kern="1200" dirty="0">
                <a:latin typeface="+mn-lt"/>
                <a:ea typeface="+mn-ea"/>
                <a:cs typeface="+mn-cs"/>
              </a:rPr>
              <a:t>RUP</a:t>
            </a:r>
            <a:r>
              <a:rPr lang="zh-CN" altLang="en-US" kern="1200" dirty="0">
                <a:latin typeface="+mn-lt"/>
                <a:ea typeface="+mn-ea"/>
                <a:cs typeface="+mn-cs"/>
              </a:rPr>
              <a:t>）</a:t>
            </a:r>
            <a:endParaRPr lang="zh-CN" altLang="en-US" kern="1200" dirty="0">
              <a:latin typeface="+mn-lt"/>
              <a:ea typeface="+mn-ea"/>
              <a:cs typeface="+mn-cs"/>
            </a:endParaRPr>
          </a:p>
          <a:p>
            <a:pPr lvl="1" eaLnBrk="1" hangingPunct="1">
              <a:spcBef>
                <a:spcPct val="0"/>
              </a:spcBef>
            </a:pPr>
            <a:r>
              <a:rPr lang="zh-CN" altLang="en-US" kern="1200" dirty="0">
                <a:solidFill>
                  <a:srgbClr val="FF0000"/>
                </a:solidFill>
                <a:latin typeface="+mn-lt"/>
                <a:ea typeface="+mn-ea"/>
                <a:cs typeface="+mn-cs"/>
              </a:rPr>
              <a:t>敏捷过程与极限编程</a:t>
            </a:r>
            <a:r>
              <a:rPr lang="zh-CN" altLang="zh-CN" kern="1200" dirty="0">
                <a:latin typeface="+mn-lt"/>
                <a:ea typeface="+mn-ea"/>
                <a:cs typeface="+mn-cs"/>
              </a:rPr>
              <a:t>…</a:t>
            </a:r>
            <a:endParaRPr lang="en-US" altLang="zh-CN" kern="1200" dirty="0">
              <a:latin typeface="+mn-lt"/>
              <a:ea typeface="+mn-ea"/>
              <a:cs typeface="+mn-cs"/>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3"/>
          <p:cNvSpPr>
            <a:spLocks noGrp="1"/>
          </p:cNvSpPr>
          <p:nvPr>
            <p:ph idx="1"/>
          </p:nvPr>
        </p:nvSpPr>
        <p:spPr>
          <a:xfrm>
            <a:off x="336550" y="801688"/>
            <a:ext cx="11542713" cy="5754687"/>
          </a:xfrm>
        </p:spPr>
        <p:txBody>
          <a:bodyPr vert="horz" wrap="square" lIns="91440" tIns="45720" rIns="91440" bIns="45720" anchor="t" anchorCtr="0"/>
          <a:p>
            <a:pPr algn="just" eaLnBrk="1" hangingPunct="1">
              <a:lnSpc>
                <a:spcPct val="150000"/>
              </a:lnSpc>
              <a:buClr>
                <a:schemeClr val="tx1"/>
              </a:buClr>
            </a:pPr>
            <a:r>
              <a:rPr lang="zh-CN" altLang="en-US" sz="2400" kern="1200" dirty="0">
                <a:latin typeface="楷体_GB2312"/>
                <a:ea typeface="楷体_GB2312"/>
                <a:cs typeface="+mn-cs"/>
              </a:rPr>
              <a:t>软件生命周期一般可分为</a:t>
            </a:r>
            <a:r>
              <a:rPr lang="en-US" altLang="zh-CN" sz="2400" kern="1200" dirty="0">
                <a:solidFill>
                  <a:srgbClr val="0000FF"/>
                </a:solidFill>
                <a:latin typeface="楷体_GB2312"/>
                <a:ea typeface="楷体_GB2312"/>
                <a:cs typeface="+mn-cs"/>
              </a:rPr>
              <a:t>8</a:t>
            </a:r>
            <a:r>
              <a:rPr lang="zh-CN" altLang="en-US" sz="2400" kern="1200" dirty="0">
                <a:solidFill>
                  <a:srgbClr val="0000FF"/>
                </a:solidFill>
                <a:latin typeface="楷体_GB2312"/>
                <a:ea typeface="楷体_GB2312"/>
                <a:cs typeface="+mn-cs"/>
              </a:rPr>
              <a:t>个阶段</a:t>
            </a:r>
            <a:r>
              <a:rPr lang="zh-CN" altLang="en-US" sz="2400" kern="1200" dirty="0">
                <a:latin typeface="楷体_GB2312"/>
                <a:ea typeface="楷体_GB2312"/>
                <a:cs typeface="+mn-cs"/>
              </a:rPr>
              <a:t>，</a:t>
            </a:r>
            <a:r>
              <a:rPr lang="zh-CN" altLang="en-US" sz="2400" kern="1200" dirty="0">
                <a:solidFill>
                  <a:srgbClr val="FC0702"/>
                </a:solidFill>
                <a:latin typeface="楷体_GB2312"/>
                <a:ea typeface="楷体_GB2312"/>
                <a:cs typeface="+mn-cs"/>
              </a:rPr>
              <a:t>每个阶段的基本任务</a:t>
            </a:r>
            <a:r>
              <a:rPr lang="zh-CN" altLang="en-US" sz="2400" kern="1200" dirty="0">
                <a:latin typeface="楷体_GB2312"/>
                <a:ea typeface="楷体_GB2312"/>
                <a:cs typeface="+mn-cs"/>
              </a:rPr>
              <a:t>是：</a:t>
            </a:r>
            <a:endParaRPr lang="en-US" altLang="zh-CN" sz="2400" kern="1200" dirty="0">
              <a:latin typeface="楷体_GB2312"/>
              <a:ea typeface="楷体_GB2312"/>
              <a:cs typeface="+mn-cs"/>
            </a:endParaRPr>
          </a:p>
          <a:p>
            <a:pPr lvl="1" algn="just" eaLnBrk="1" hangingPunct="1">
              <a:lnSpc>
                <a:spcPct val="150000"/>
              </a:lnSpc>
              <a:buClr>
                <a:schemeClr val="tx1"/>
              </a:buClr>
            </a:pPr>
            <a:r>
              <a:rPr lang="zh-CN" altLang="en-US" sz="2000" kern="1200" dirty="0">
                <a:solidFill>
                  <a:srgbClr val="0000FF"/>
                </a:solidFill>
                <a:latin typeface="楷体_GB2312"/>
                <a:ea typeface="楷体_GB2312"/>
                <a:cs typeface="+mn-cs"/>
              </a:rPr>
              <a:t>问题定义阶段</a:t>
            </a:r>
            <a:r>
              <a:rPr lang="zh-CN" altLang="en-US" sz="2000" kern="1200" dirty="0">
                <a:latin typeface="楷体_GB2312"/>
                <a:ea typeface="楷体_GB2312"/>
                <a:cs typeface="+mn-cs"/>
              </a:rPr>
              <a:t>必须回答的关键问题是：“要解决的问题是什么”。</a:t>
            </a:r>
            <a:endParaRPr lang="en-US" altLang="zh-CN" sz="2000" kern="1200" dirty="0">
              <a:latin typeface="楷体_GB2312"/>
              <a:ea typeface="楷体_GB2312"/>
              <a:cs typeface="+mn-cs"/>
            </a:endParaRPr>
          </a:p>
          <a:p>
            <a:pPr lvl="1" algn="just" eaLnBrk="1" hangingPunct="1">
              <a:lnSpc>
                <a:spcPct val="150000"/>
              </a:lnSpc>
              <a:buClr>
                <a:schemeClr val="tx1"/>
              </a:buClr>
            </a:pPr>
            <a:r>
              <a:rPr lang="zh-CN" altLang="en-US" sz="2000" kern="1200" dirty="0">
                <a:solidFill>
                  <a:srgbClr val="0000FF"/>
                </a:solidFill>
                <a:latin typeface="楷体_GB2312"/>
                <a:ea typeface="楷体_GB2312"/>
                <a:cs typeface="+mn-cs"/>
              </a:rPr>
              <a:t>可行性研究阶段</a:t>
            </a:r>
            <a:r>
              <a:rPr lang="zh-CN" altLang="en-US" sz="2000" kern="1200" dirty="0">
                <a:latin typeface="楷体_GB2312"/>
                <a:ea typeface="楷体_GB2312"/>
                <a:cs typeface="+mn-cs"/>
              </a:rPr>
              <a:t>要回答的关键问题是：“上一个阶段所确定的问题是否有行得通的解决办法”。</a:t>
            </a:r>
            <a:endParaRPr lang="en-US" altLang="zh-CN" sz="2000" kern="1200" dirty="0">
              <a:latin typeface="楷体_GB2312"/>
              <a:ea typeface="楷体_GB2312"/>
              <a:cs typeface="+mn-cs"/>
            </a:endParaRPr>
          </a:p>
          <a:p>
            <a:pPr lvl="1" algn="just" eaLnBrk="1" hangingPunct="1">
              <a:lnSpc>
                <a:spcPct val="150000"/>
              </a:lnSpc>
              <a:buClr>
                <a:schemeClr val="tx1"/>
              </a:buClr>
            </a:pPr>
            <a:r>
              <a:rPr lang="zh-CN" altLang="en-US" sz="2000" kern="1200" dirty="0">
                <a:solidFill>
                  <a:srgbClr val="0000FF"/>
                </a:solidFill>
                <a:latin typeface="楷体_GB2312"/>
                <a:ea typeface="楷体_GB2312"/>
                <a:cs typeface="+mn-cs"/>
              </a:rPr>
              <a:t>需求分析阶段</a:t>
            </a:r>
            <a:r>
              <a:rPr lang="zh-CN" altLang="en-US" sz="2000" kern="1200" dirty="0">
                <a:latin typeface="楷体_GB2312"/>
                <a:ea typeface="楷体_GB2312"/>
                <a:cs typeface="+mn-cs"/>
              </a:rPr>
              <a:t>的任务是准确地回答“目标系统必须做什么”，确定系统必须完成哪些工作。</a:t>
            </a:r>
            <a:endParaRPr lang="en-US" altLang="zh-CN" sz="2000" kern="1200" dirty="0">
              <a:latin typeface="楷体_GB2312"/>
              <a:ea typeface="楷体_GB2312"/>
              <a:cs typeface="+mn-cs"/>
            </a:endParaRPr>
          </a:p>
          <a:p>
            <a:pPr lvl="1" algn="just" eaLnBrk="1" hangingPunct="1">
              <a:lnSpc>
                <a:spcPct val="150000"/>
              </a:lnSpc>
              <a:buClr>
                <a:schemeClr val="tx1"/>
              </a:buClr>
            </a:pPr>
            <a:r>
              <a:rPr lang="zh-CN" altLang="en-US" sz="2000" kern="1200" dirty="0">
                <a:solidFill>
                  <a:srgbClr val="0000FF"/>
                </a:solidFill>
                <a:latin typeface="楷体_GB2312"/>
                <a:ea typeface="楷体_GB2312"/>
                <a:cs typeface="+mn-cs"/>
              </a:rPr>
              <a:t>概要设计阶段</a:t>
            </a:r>
            <a:r>
              <a:rPr lang="zh-CN" altLang="en-US" sz="2000" kern="1200" dirty="0">
                <a:latin typeface="楷体_GB2312"/>
                <a:ea typeface="楷体_GB2312"/>
                <a:cs typeface="+mn-cs"/>
              </a:rPr>
              <a:t>的基本任务是，概括地回答“怎样实现目标系统</a:t>
            </a:r>
            <a:r>
              <a:rPr lang="en-US" altLang="zh-CN" sz="2000" kern="1200" dirty="0">
                <a:latin typeface="楷体_GB2312"/>
                <a:ea typeface="楷体_GB2312"/>
                <a:cs typeface="+mn-cs"/>
              </a:rPr>
              <a:t>?”</a:t>
            </a:r>
            <a:r>
              <a:rPr lang="zh-CN" altLang="en-US" sz="2000" kern="1200" dirty="0">
                <a:latin typeface="楷体_GB2312"/>
                <a:ea typeface="楷体_GB2312"/>
                <a:cs typeface="+mn-cs"/>
              </a:rPr>
              <a:t>。</a:t>
            </a:r>
            <a:endParaRPr lang="en-US" altLang="zh-CN" sz="2000" kern="1200" dirty="0">
              <a:latin typeface="楷体_GB2312"/>
              <a:ea typeface="楷体_GB2312"/>
              <a:cs typeface="+mn-cs"/>
            </a:endParaRPr>
          </a:p>
          <a:p>
            <a:pPr lvl="1" algn="just" eaLnBrk="1" hangingPunct="1">
              <a:lnSpc>
                <a:spcPct val="150000"/>
              </a:lnSpc>
              <a:buClr>
                <a:schemeClr val="tx1"/>
              </a:buClr>
            </a:pPr>
            <a:r>
              <a:rPr lang="zh-CN" altLang="en-US" sz="2000" kern="1200" dirty="0">
                <a:solidFill>
                  <a:srgbClr val="0000FF"/>
                </a:solidFill>
                <a:latin typeface="楷体_GB2312"/>
                <a:ea typeface="楷体_GB2312"/>
                <a:cs typeface="+mn-cs"/>
              </a:rPr>
              <a:t>详细设计阶段</a:t>
            </a:r>
            <a:r>
              <a:rPr lang="zh-CN" altLang="en-US" sz="2000" kern="1200" dirty="0">
                <a:latin typeface="楷体_GB2312"/>
                <a:ea typeface="楷体_GB2312"/>
                <a:cs typeface="+mn-cs"/>
              </a:rPr>
              <a:t>的任务就是把解法具体化，回答“应该怎样具体地实现这个系统”。</a:t>
            </a:r>
            <a:endParaRPr lang="en-US" altLang="zh-CN" sz="2000" kern="1200" dirty="0">
              <a:latin typeface="楷体_GB2312"/>
              <a:ea typeface="楷体_GB2312"/>
              <a:cs typeface="+mn-cs"/>
            </a:endParaRPr>
          </a:p>
          <a:p>
            <a:pPr lvl="1" algn="just" eaLnBrk="1" hangingPunct="1">
              <a:lnSpc>
                <a:spcPct val="150000"/>
              </a:lnSpc>
              <a:buClr>
                <a:schemeClr val="tx1"/>
              </a:buClr>
            </a:pPr>
            <a:r>
              <a:rPr lang="zh-CN" altLang="en-US" sz="2000" kern="1200" dirty="0">
                <a:solidFill>
                  <a:srgbClr val="0000FF"/>
                </a:solidFill>
                <a:latin typeface="楷体_GB2312"/>
                <a:ea typeface="楷体_GB2312"/>
                <a:cs typeface="+mn-cs"/>
              </a:rPr>
              <a:t>编码和单元测试阶段</a:t>
            </a:r>
            <a:r>
              <a:rPr lang="zh-CN" altLang="en-US" sz="2000" kern="1200" dirty="0">
                <a:latin typeface="楷体_GB2312"/>
                <a:ea typeface="楷体_GB2312"/>
                <a:cs typeface="+mn-cs"/>
              </a:rPr>
              <a:t>的关键任务是写出正确的容易理解、容易维护的程序模块。</a:t>
            </a:r>
            <a:endParaRPr lang="en-US" altLang="zh-CN" sz="2000" kern="1200" dirty="0">
              <a:latin typeface="楷体_GB2312"/>
              <a:ea typeface="楷体_GB2312"/>
              <a:cs typeface="+mn-cs"/>
            </a:endParaRPr>
          </a:p>
          <a:p>
            <a:pPr lvl="1" algn="just" eaLnBrk="1" hangingPunct="1">
              <a:lnSpc>
                <a:spcPct val="150000"/>
              </a:lnSpc>
              <a:buClr>
                <a:schemeClr val="tx1"/>
              </a:buClr>
            </a:pPr>
            <a:r>
              <a:rPr lang="zh-CN" altLang="en-US" sz="2000" kern="1200" dirty="0">
                <a:solidFill>
                  <a:srgbClr val="0000FF"/>
                </a:solidFill>
                <a:latin typeface="楷体_GB2312"/>
                <a:ea typeface="楷体_GB2312"/>
                <a:cs typeface="+mn-cs"/>
              </a:rPr>
              <a:t>综合测试阶段</a:t>
            </a:r>
            <a:r>
              <a:rPr lang="zh-CN" altLang="en-US" sz="2000" kern="1200" dirty="0">
                <a:latin typeface="楷体_GB2312"/>
                <a:ea typeface="楷体_GB2312"/>
                <a:cs typeface="+mn-cs"/>
              </a:rPr>
              <a:t>的关键任务是通过各种类型的测试</a:t>
            </a:r>
            <a:r>
              <a:rPr lang="en-US" altLang="zh-CN" sz="2000" kern="1200" dirty="0">
                <a:latin typeface="楷体_GB2312"/>
                <a:ea typeface="楷体_GB2312"/>
                <a:cs typeface="+mn-cs"/>
              </a:rPr>
              <a:t>(</a:t>
            </a:r>
            <a:r>
              <a:rPr lang="zh-CN" altLang="en-US" sz="2000" kern="1200" dirty="0">
                <a:latin typeface="楷体_GB2312"/>
                <a:ea typeface="楷体_GB2312"/>
                <a:cs typeface="+mn-cs"/>
              </a:rPr>
              <a:t>及相应的调试</a:t>
            </a:r>
            <a:r>
              <a:rPr lang="en-US" altLang="zh-CN" sz="2000" kern="1200" dirty="0">
                <a:latin typeface="楷体_GB2312"/>
                <a:ea typeface="楷体_GB2312"/>
                <a:cs typeface="+mn-cs"/>
              </a:rPr>
              <a:t>)</a:t>
            </a:r>
            <a:r>
              <a:rPr lang="zh-CN" altLang="en-US" sz="2000" kern="1200" dirty="0">
                <a:latin typeface="楷体_GB2312"/>
                <a:ea typeface="楷体_GB2312"/>
                <a:cs typeface="+mn-cs"/>
              </a:rPr>
              <a:t>使软件达到预定的要求。</a:t>
            </a:r>
            <a:endParaRPr lang="zh-CN" altLang="en-US" sz="2000" kern="1200" dirty="0">
              <a:latin typeface="楷体_GB2312"/>
              <a:ea typeface="楷体_GB2312"/>
              <a:cs typeface="+mn-cs"/>
            </a:endParaRPr>
          </a:p>
          <a:p>
            <a:pPr lvl="1" algn="just" eaLnBrk="1" hangingPunct="1">
              <a:lnSpc>
                <a:spcPct val="150000"/>
              </a:lnSpc>
              <a:buClr>
                <a:schemeClr val="tx1"/>
              </a:buClr>
            </a:pPr>
            <a:r>
              <a:rPr lang="zh-CN" altLang="en-US" sz="2000" kern="1200" dirty="0">
                <a:solidFill>
                  <a:srgbClr val="0000FF"/>
                </a:solidFill>
                <a:latin typeface="楷体_GB2312"/>
                <a:ea typeface="楷体_GB2312"/>
                <a:cs typeface="+mn-cs"/>
              </a:rPr>
              <a:t>软件维护阶段</a:t>
            </a:r>
            <a:r>
              <a:rPr lang="zh-CN" altLang="en-US" sz="2000" kern="1200" dirty="0">
                <a:latin typeface="楷体_GB2312"/>
                <a:ea typeface="楷体_GB2312"/>
                <a:cs typeface="+mn-cs"/>
              </a:rPr>
              <a:t>的关键任务是，通过各种必要的维护活动使系统持久地满足用户的需要。</a:t>
            </a:r>
            <a:endParaRPr lang="en-US" altLang="zh-CN" sz="2000" kern="1200" dirty="0">
              <a:latin typeface="楷体_GB2312"/>
              <a:ea typeface="楷体_GB2312"/>
              <a:cs typeface="+mn-cs"/>
            </a:endParaRPr>
          </a:p>
        </p:txBody>
      </p:sp>
      <p:sp>
        <p:nvSpPr>
          <p:cNvPr id="10243" name="Rectangle 2"/>
          <p:cNvSpPr>
            <a:spLocks noGrp="1" noChangeArrowheads="1"/>
          </p:cNvSpPr>
          <p:nvPr>
            <p:ph type="title"/>
          </p:nvPr>
        </p:nvSpPr>
        <p:spPr>
          <a:xfrm>
            <a:off x="2135188" y="201613"/>
            <a:ext cx="7772400" cy="488950"/>
          </a:xfrm>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90000"/>
              </a:lnSpc>
              <a:spcBef>
                <a:spcPct val="0"/>
              </a:spcBef>
              <a:spcAft>
                <a:spcPct val="0"/>
              </a:spcAft>
              <a:buClrTx/>
              <a:buSzTx/>
              <a:buFontTx/>
              <a:buNone/>
              <a:defRPr/>
            </a:pPr>
            <a:r>
              <a:rPr kumimoji="0" lang="zh-CN" altLang="en-US" sz="3200" b="1" i="0" u="none" strike="noStrike" kern="1200" cap="none" spc="0" normalizeH="0" baseline="0" noProof="0" dirty="0" smtClean="0">
                <a:ln>
                  <a:noFill/>
                </a:ln>
                <a:solidFill>
                  <a:srgbClr val="FF0000"/>
                </a:solidFill>
                <a:effectLst/>
                <a:uLnTx/>
                <a:uFillTx/>
                <a:latin typeface="+mn-ea"/>
                <a:ea typeface="+mn-ea"/>
                <a:cs typeface="+mj-cs"/>
              </a:rPr>
              <a:t>软件生命周期</a:t>
            </a:r>
            <a:r>
              <a:rPr kumimoji="0" lang="en-US" altLang="zh-CN" sz="3200" b="1" i="0" u="none" strike="noStrike" kern="1200" cap="none" spc="0" normalizeH="0" baseline="0" noProof="0" dirty="0" smtClean="0">
                <a:ln>
                  <a:noFill/>
                </a:ln>
                <a:solidFill>
                  <a:srgbClr val="FF0000"/>
                </a:solidFill>
                <a:effectLst/>
                <a:uLnTx/>
                <a:uFillTx/>
                <a:latin typeface="+mn-ea"/>
                <a:ea typeface="+mn-ea"/>
                <a:cs typeface="+mj-cs"/>
              </a:rPr>
              <a:t>8</a:t>
            </a:r>
            <a:r>
              <a:rPr kumimoji="0" lang="zh-CN" altLang="en-US" sz="3200" b="1" i="0" u="none" strike="noStrike" kern="1200" cap="none" spc="0" normalizeH="0" baseline="0" noProof="0" dirty="0" smtClean="0">
                <a:ln>
                  <a:noFill/>
                </a:ln>
                <a:solidFill>
                  <a:srgbClr val="FF0000"/>
                </a:solidFill>
                <a:effectLst/>
                <a:uLnTx/>
                <a:uFillTx/>
                <a:latin typeface="+mn-ea"/>
                <a:ea typeface="+mn-ea"/>
                <a:cs typeface="+mj-cs"/>
              </a:rPr>
              <a:t>个阶段的基本任务</a:t>
            </a:r>
            <a:endParaRPr kumimoji="0" lang="zh-CN" altLang="en-US" sz="3200" b="1" i="0" u="none" strike="noStrike" kern="1200" cap="none" spc="0" normalizeH="0" baseline="0" noProof="0" dirty="0" smtClean="0">
              <a:ln>
                <a:noFill/>
              </a:ln>
              <a:solidFill>
                <a:srgbClr val="FF0000"/>
              </a:solidFill>
              <a:effectLst/>
              <a:uLnTx/>
              <a:uFillTx/>
              <a:latin typeface="+mn-ea"/>
              <a:ea typeface="+mn-ea"/>
              <a:cs typeface="+mj-cs"/>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title"/>
          </p:nvPr>
        </p:nvSpPr>
        <p:spPr>
          <a:xfrm>
            <a:off x="838200" y="106045"/>
            <a:ext cx="10515600" cy="612140"/>
          </a:xfrm>
        </p:spPr>
        <p:txBody>
          <a:bodyPr vert="horz" wrap="square" lIns="91440" tIns="45720" rIns="91440" bIns="45720" anchor="ctr" anchorCtr="0">
            <a:normAutofit fontScale="90000"/>
          </a:bodyPr>
          <a:p>
            <a:pPr eaLnBrk="1" hangingPunct="1"/>
            <a:r>
              <a:rPr lang="en-US" altLang="zh-CN" sz="3600" kern="1200" dirty="0">
                <a:latin typeface="+mj-lt"/>
                <a:ea typeface="宋体" panose="02010600030101010101" pitchFamily="2" charset="-122"/>
                <a:cs typeface="+mj-cs"/>
              </a:rPr>
              <a:t>3.5 </a:t>
            </a:r>
            <a:r>
              <a:rPr lang="zh-CN" altLang="en-US" sz="3600" kern="1200" dirty="0">
                <a:latin typeface="+mj-lt"/>
                <a:ea typeface="宋体" panose="02010600030101010101" pitchFamily="2" charset="-122"/>
                <a:cs typeface="+mj-cs"/>
              </a:rPr>
              <a:t>其他敏捷过程模型</a:t>
            </a:r>
            <a:endParaRPr lang="zh-CN" altLang="en-US" sz="3600" kern="1200" dirty="0">
              <a:latin typeface="+mj-lt"/>
              <a:ea typeface="宋体" panose="02010600030101010101" pitchFamily="2" charset="-122"/>
              <a:cs typeface="+mj-cs"/>
            </a:endParaRPr>
          </a:p>
        </p:txBody>
      </p:sp>
      <p:sp>
        <p:nvSpPr>
          <p:cNvPr id="29698" name="Rectangle 3"/>
          <p:cNvSpPr>
            <a:spLocks noGrp="1"/>
          </p:cNvSpPr>
          <p:nvPr>
            <p:ph idx="1"/>
          </p:nvPr>
        </p:nvSpPr>
        <p:spPr>
          <a:xfrm>
            <a:off x="203200" y="718185"/>
            <a:ext cx="5638800" cy="5759450"/>
          </a:xfrm>
        </p:spPr>
        <p:txBody>
          <a:bodyPr vert="horz" wrap="square" lIns="91440" tIns="45720" rIns="91440" bIns="45720" anchor="t" anchorCtr="0"/>
          <a:p>
            <a:pPr eaLnBrk="1" hangingPunct="1">
              <a:lnSpc>
                <a:spcPct val="150000"/>
              </a:lnSpc>
            </a:pPr>
            <a:r>
              <a:rPr lang="en-US" altLang="zh-CN" sz="2400" kern="1200" dirty="0">
                <a:solidFill>
                  <a:srgbClr val="FF0000"/>
                </a:solidFill>
                <a:latin typeface="+mn-lt"/>
                <a:ea typeface="宋体" panose="02010600030101010101" pitchFamily="2" charset="-122"/>
                <a:cs typeface="+mn-cs"/>
              </a:rPr>
              <a:t>Scrum</a:t>
            </a:r>
            <a:r>
              <a:rPr lang="zh-CN" altLang="en-US" sz="2400" kern="1200" dirty="0">
                <a:solidFill>
                  <a:srgbClr val="FF0000"/>
                </a:solidFill>
                <a:latin typeface="+mn-lt"/>
                <a:ea typeface="宋体" panose="02010600030101010101" pitchFamily="2" charset="-122"/>
                <a:cs typeface="+mn-cs"/>
              </a:rPr>
              <a:t>方法</a:t>
            </a:r>
            <a:endParaRPr lang="en-US" altLang="zh-CN" sz="2400" kern="1200" dirty="0">
              <a:solidFill>
                <a:srgbClr val="FF0000"/>
              </a:solidFill>
              <a:latin typeface="+mn-lt"/>
              <a:ea typeface="宋体" panose="02010600030101010101" pitchFamily="2" charset="-122"/>
              <a:cs typeface="+mn-cs"/>
            </a:endParaRPr>
          </a:p>
          <a:p>
            <a:pPr eaLnBrk="1" hangingPunct="1">
              <a:lnSpc>
                <a:spcPct val="150000"/>
              </a:lnSpc>
            </a:pPr>
            <a:r>
              <a:rPr lang="zh-CN" altLang="en-US" sz="2400" i="1" kern="1200" dirty="0">
                <a:latin typeface="+mn-lt"/>
                <a:ea typeface="宋体" panose="02010600030101010101" pitchFamily="2" charset="-122"/>
                <a:cs typeface="+mn-cs"/>
              </a:rPr>
              <a:t>动态系统开发方法DSDM</a:t>
            </a:r>
            <a:endParaRPr lang="zh-CN" altLang="en-US" sz="2400" i="1" kern="1200" dirty="0">
              <a:latin typeface="+mn-lt"/>
              <a:ea typeface="宋体" panose="02010600030101010101" pitchFamily="2" charset="-122"/>
              <a:cs typeface="+mn-cs"/>
            </a:endParaRPr>
          </a:p>
          <a:p>
            <a:pPr eaLnBrk="1" hangingPunct="1">
              <a:lnSpc>
                <a:spcPct val="150000"/>
              </a:lnSpc>
            </a:pPr>
            <a:r>
              <a:rPr lang="zh-CN" altLang="en-US" sz="2400" kern="1200" dirty="0">
                <a:solidFill>
                  <a:srgbClr val="0000FF"/>
                </a:solidFill>
                <a:latin typeface="+mn-lt"/>
                <a:ea typeface="宋体" panose="02010600030101010101" pitchFamily="2" charset="-122"/>
                <a:cs typeface="+mn-cs"/>
              </a:rPr>
              <a:t>敏捷建模</a:t>
            </a:r>
            <a:endParaRPr lang="en-US" altLang="zh-CN" sz="2400" kern="1200" dirty="0">
              <a:solidFill>
                <a:srgbClr val="0000FF"/>
              </a:solidFill>
              <a:latin typeface="+mn-lt"/>
              <a:ea typeface="宋体" panose="02010600030101010101" pitchFamily="2" charset="-122"/>
              <a:cs typeface="+mn-cs"/>
            </a:endParaRPr>
          </a:p>
          <a:p>
            <a:pPr eaLnBrk="1" hangingPunct="1">
              <a:lnSpc>
                <a:spcPct val="150000"/>
              </a:lnSpc>
            </a:pPr>
            <a:r>
              <a:rPr lang="zh-CN" altLang="en-US" sz="2400" kern="1200" dirty="0">
                <a:solidFill>
                  <a:srgbClr val="0000FF"/>
                </a:solidFill>
                <a:latin typeface="+mn-lt"/>
                <a:ea typeface="宋体" panose="02010600030101010101" pitchFamily="2" charset="-122"/>
                <a:cs typeface="+mn-cs"/>
              </a:rPr>
              <a:t> 敏捷统一过程</a:t>
            </a:r>
            <a:endParaRPr lang="en-US" altLang="zh-CN" sz="2400" kern="1200" dirty="0">
              <a:solidFill>
                <a:srgbClr val="0000FF"/>
              </a:solidFill>
              <a:latin typeface="+mn-lt"/>
              <a:ea typeface="宋体" panose="02010600030101010101" pitchFamily="2" charset="-122"/>
              <a:cs typeface="+mn-cs"/>
            </a:endParaRPr>
          </a:p>
          <a:p>
            <a:pPr eaLnBrk="1" hangingPunct="1">
              <a:lnSpc>
                <a:spcPct val="150000"/>
              </a:lnSpc>
            </a:pPr>
            <a:r>
              <a:rPr lang="zh-CN" altLang="en-US" sz="2400" i="1" kern="1200" dirty="0">
                <a:latin typeface="+mn-lt"/>
                <a:ea typeface="宋体" panose="02010600030101010101" pitchFamily="2" charset="-122"/>
                <a:cs typeface="+mn-cs"/>
              </a:rPr>
              <a:t>自适应软件开发（</a:t>
            </a:r>
            <a:r>
              <a:rPr lang="en-US" altLang="zh-CN" sz="2400" i="1" kern="1200" dirty="0">
                <a:latin typeface="+mn-lt"/>
                <a:ea typeface="宋体" panose="02010600030101010101" pitchFamily="2" charset="-122"/>
                <a:cs typeface="+mn-cs"/>
              </a:rPr>
              <a:t>ASD</a:t>
            </a:r>
            <a:r>
              <a:rPr lang="zh-CN" altLang="en-US" sz="2400" i="1" kern="1200" dirty="0">
                <a:latin typeface="+mn-lt"/>
                <a:ea typeface="宋体" panose="02010600030101010101" pitchFamily="2" charset="-122"/>
                <a:cs typeface="+mn-cs"/>
              </a:rPr>
              <a:t>）</a:t>
            </a:r>
            <a:endParaRPr lang="zh-CN" altLang="en-US" sz="2400" i="1" kern="1200" dirty="0">
              <a:latin typeface="+mn-lt"/>
              <a:ea typeface="宋体" panose="02010600030101010101" pitchFamily="2" charset="-122"/>
              <a:cs typeface="+mn-cs"/>
            </a:endParaRPr>
          </a:p>
          <a:p>
            <a:pPr eaLnBrk="1" hangingPunct="1">
              <a:lnSpc>
                <a:spcPct val="150000"/>
              </a:lnSpc>
            </a:pPr>
            <a:r>
              <a:rPr lang="en-US" altLang="zh-CN" sz="2400" i="1" kern="1200" dirty="0">
                <a:latin typeface="+mn-lt"/>
                <a:ea typeface="宋体" panose="02010600030101010101" pitchFamily="2" charset="-122"/>
                <a:cs typeface="+mn-cs"/>
              </a:rPr>
              <a:t>Crstal</a:t>
            </a:r>
            <a:endParaRPr lang="en-US" altLang="zh-CN" sz="2400" i="1" kern="1200" dirty="0">
              <a:latin typeface="+mn-lt"/>
              <a:ea typeface="宋体" panose="02010600030101010101" pitchFamily="2" charset="-122"/>
              <a:cs typeface="+mn-cs"/>
            </a:endParaRPr>
          </a:p>
          <a:p>
            <a:pPr eaLnBrk="1" hangingPunct="1">
              <a:lnSpc>
                <a:spcPct val="150000"/>
              </a:lnSpc>
            </a:pPr>
            <a:r>
              <a:rPr lang="zh-CN" altLang="en-US" sz="2400" i="1" kern="1200" dirty="0">
                <a:latin typeface="+mn-lt"/>
                <a:ea typeface="宋体" panose="02010600030101010101" pitchFamily="2" charset="-122"/>
                <a:cs typeface="+mn-cs"/>
              </a:rPr>
              <a:t>特征驱动开发（</a:t>
            </a:r>
            <a:r>
              <a:rPr lang="en-US" altLang="zh-CN" sz="2400" i="1" kern="1200" dirty="0">
                <a:latin typeface="+mn-lt"/>
                <a:ea typeface="宋体" panose="02010600030101010101" pitchFamily="2" charset="-122"/>
                <a:cs typeface="+mn-cs"/>
              </a:rPr>
              <a:t>FDD</a:t>
            </a:r>
            <a:r>
              <a:rPr lang="zh-CN" altLang="en-US" sz="2400" i="1" kern="1200" dirty="0">
                <a:latin typeface="+mn-lt"/>
                <a:ea typeface="宋体" panose="02010600030101010101" pitchFamily="2" charset="-122"/>
                <a:cs typeface="+mn-cs"/>
              </a:rPr>
              <a:t>）</a:t>
            </a:r>
            <a:endParaRPr lang="zh-CN" altLang="en-US" sz="2400" i="1" kern="1200" dirty="0">
              <a:latin typeface="+mn-lt"/>
              <a:ea typeface="宋体" panose="02010600030101010101" pitchFamily="2" charset="-122"/>
              <a:cs typeface="+mn-cs"/>
            </a:endParaRPr>
          </a:p>
          <a:p>
            <a:pPr eaLnBrk="1" hangingPunct="1">
              <a:lnSpc>
                <a:spcPct val="150000"/>
              </a:lnSpc>
            </a:pPr>
            <a:r>
              <a:rPr lang="zh-CN" altLang="en-US" sz="2400" i="1" kern="1200" dirty="0">
                <a:latin typeface="+mn-lt"/>
                <a:ea typeface="宋体" panose="02010600030101010101" pitchFamily="2" charset="-122"/>
                <a:cs typeface="+mn-cs"/>
              </a:rPr>
              <a:t>精益软件开发（</a:t>
            </a:r>
            <a:r>
              <a:rPr lang="en-US" altLang="zh-CN" sz="2400" i="1" kern="1200" dirty="0">
                <a:latin typeface="+mn-lt"/>
                <a:ea typeface="宋体" panose="02010600030101010101" pitchFamily="2" charset="-122"/>
                <a:cs typeface="+mn-cs"/>
              </a:rPr>
              <a:t>LSD</a:t>
            </a:r>
            <a:r>
              <a:rPr lang="zh-CN" altLang="en-US" sz="2400" i="1" kern="1200" dirty="0">
                <a:latin typeface="+mn-lt"/>
                <a:ea typeface="宋体" panose="02010600030101010101" pitchFamily="2" charset="-122"/>
                <a:cs typeface="+mn-cs"/>
              </a:rPr>
              <a:t>）</a:t>
            </a:r>
            <a:endParaRPr lang="zh-CN" altLang="en-US" sz="2400" i="1" kern="1200" dirty="0">
              <a:latin typeface="+mn-lt"/>
              <a:ea typeface="宋体" panose="02010600030101010101" pitchFamily="2" charset="-122"/>
              <a:cs typeface="+mn-cs"/>
            </a:endParaRPr>
          </a:p>
        </p:txBody>
      </p:sp>
      <p:pic>
        <p:nvPicPr>
          <p:cNvPr id="32771" name="Picture 4" descr="C:\Documents and Settings\Administrator\桌面\PPT Presentation1-11\5-3.png5-3"/>
          <p:cNvPicPr>
            <a:picLocks noChangeAspect="1"/>
          </p:cNvPicPr>
          <p:nvPr>
            <p:custDataLst>
              <p:tags r:id="rId1"/>
            </p:custDataLst>
          </p:nvPr>
        </p:nvPicPr>
        <p:blipFill>
          <a:blip r:embed="rId2"/>
          <a:srcRect t="1820"/>
          <a:stretch>
            <a:fillRect/>
          </a:stretch>
        </p:blipFill>
        <p:spPr>
          <a:xfrm>
            <a:off x="4027170" y="1151890"/>
            <a:ext cx="8009890" cy="5092700"/>
          </a:xfrm>
          <a:prstGeom prst="rect">
            <a:avLst/>
          </a:prstGeom>
          <a:noFill/>
          <a:ln w="1270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3"/>
          <p:cNvSpPr>
            <a:spLocks noGrp="1"/>
          </p:cNvSpPr>
          <p:nvPr>
            <p:ph idx="1"/>
          </p:nvPr>
        </p:nvSpPr>
        <p:spPr>
          <a:xfrm>
            <a:off x="-635" y="840105"/>
            <a:ext cx="12192635" cy="5622925"/>
          </a:xfrm>
          <a:solidFill>
            <a:srgbClr val="FFFF99"/>
          </a:solidFill>
        </p:spPr>
        <p:txBody>
          <a:bodyPr vert="horz" wrap="square" lIns="91440" tIns="45720" rIns="91440" bIns="45720" anchor="t" anchorCtr="0"/>
          <a:p>
            <a:pPr marL="285750" indent="-285750" eaLnBrk="1" latinLnBrk="0" hangingPunct="1">
              <a:lnSpc>
                <a:spcPct val="135000"/>
              </a:lnSpc>
            </a:pPr>
            <a:r>
              <a:rPr lang="en-US" altLang="zh-CN" sz="2400" kern="1200" dirty="0">
                <a:solidFill>
                  <a:srgbClr val="FF0000"/>
                </a:solidFill>
                <a:latin typeface="Arial Unicode MS" panose="020B0604020202020204" charset="-122"/>
                <a:ea typeface="Arial Unicode MS" panose="020B0604020202020204" charset="-122"/>
                <a:cs typeface="Arial Unicode MS" panose="020B0604020202020204" charset="-122"/>
              </a:rPr>
              <a:t>Scrum</a:t>
            </a:r>
            <a:r>
              <a:rPr lang="zh-CN" altLang="en-US" sz="2400" kern="1200" dirty="0">
                <a:solidFill>
                  <a:srgbClr val="FF0000"/>
                </a:solidFill>
                <a:latin typeface="Arial Unicode MS" panose="020B0604020202020204" charset="-122"/>
                <a:ea typeface="Arial Unicode MS" panose="020B0604020202020204" charset="-122"/>
                <a:cs typeface="Arial Unicode MS" panose="020B0604020202020204" charset="-122"/>
              </a:rPr>
              <a:t>基本特征：</a:t>
            </a:r>
            <a:r>
              <a:rPr lang="zh-CN" altLang="en-US" sz="2400" kern="1200" dirty="0">
                <a:latin typeface="Arial Unicode MS" panose="020B0604020202020204" charset="-122"/>
                <a:ea typeface="Arial Unicode MS" panose="020B0604020202020204" charset="-122"/>
                <a:cs typeface="Arial Unicode MS" panose="020B0604020202020204" charset="-122"/>
              </a:rPr>
              <a:t>3个角色、5个会议、12原则</a:t>
            </a:r>
            <a:endParaRPr lang="zh-CN" altLang="en-US" sz="2400" kern="1200" dirty="0">
              <a:solidFill>
                <a:srgbClr val="FF0000"/>
              </a:solidFill>
              <a:latin typeface="Arial Unicode MS" panose="020B0604020202020204" charset="-122"/>
              <a:ea typeface="Arial Unicode MS" panose="020B0604020202020204" charset="-122"/>
              <a:cs typeface="Arial Unicode MS" panose="020B0604020202020204" charset="-122"/>
            </a:endParaRPr>
          </a:p>
          <a:p>
            <a:pPr marL="685800" lvl="1" indent="-228600" eaLnBrk="1" latinLnBrk="0" hangingPunct="1">
              <a:lnSpc>
                <a:spcPct val="135000"/>
              </a:lnSpc>
            </a:pPr>
            <a:r>
              <a:rPr lang="zh-CN" altLang="en-US" sz="2200" kern="1200" dirty="0">
                <a:latin typeface="Arial Unicode MS" panose="020B0604020202020204" charset="-122"/>
                <a:ea typeface="Arial Unicode MS" panose="020B0604020202020204" charset="-122"/>
                <a:cs typeface="Arial Unicode MS" panose="020B0604020202020204" charset="-122"/>
              </a:rPr>
              <a:t>开发活动由</a:t>
            </a:r>
            <a:r>
              <a:rPr lang="zh-CN" altLang="en-US" sz="2200" kern="1200" dirty="0">
                <a:solidFill>
                  <a:srgbClr val="9A0000"/>
                </a:solidFill>
                <a:latin typeface="Arial Unicode MS" panose="020B0604020202020204" charset="-122"/>
                <a:ea typeface="Arial Unicode MS" panose="020B0604020202020204" charset="-122"/>
                <a:cs typeface="Arial Unicode MS" panose="020B0604020202020204" charset="-122"/>
              </a:rPr>
              <a:t>工作单元</a:t>
            </a:r>
            <a:r>
              <a:rPr lang="en-US" altLang="zh-CN" sz="2200" kern="1200" dirty="0">
                <a:solidFill>
                  <a:srgbClr val="9A0000"/>
                </a:solidFill>
                <a:latin typeface="Arial Unicode MS" panose="020B0604020202020204" charset="-122"/>
                <a:ea typeface="Arial Unicode MS" panose="020B0604020202020204" charset="-122"/>
                <a:cs typeface="Arial Unicode MS" panose="020B0604020202020204" charset="-122"/>
              </a:rPr>
              <a:t>(</a:t>
            </a:r>
            <a:r>
              <a:rPr lang="en-US" altLang="zh-CN" sz="2200" kern="1200" dirty="0">
                <a:solidFill>
                  <a:schemeClr val="folHlink"/>
                </a:solidFill>
                <a:latin typeface="Arial Unicode MS" panose="020B0604020202020204" charset="-122"/>
                <a:ea typeface="Arial Unicode MS" panose="020B0604020202020204" charset="-122"/>
                <a:cs typeface="Arial Unicode MS" panose="020B0604020202020204" charset="-122"/>
                <a:sym typeface="Arial" panose="020B0604020202020204" pitchFamily="34" charset="0"/>
              </a:rPr>
              <a:t>packets</a:t>
            </a:r>
            <a:r>
              <a:rPr lang="en-US" altLang="zh-CN" sz="2200" kern="1200" dirty="0">
                <a:solidFill>
                  <a:srgbClr val="9A0000"/>
                </a:solidFill>
                <a:latin typeface="Arial Unicode MS" panose="020B0604020202020204" charset="-122"/>
                <a:ea typeface="Arial Unicode MS" panose="020B0604020202020204" charset="-122"/>
                <a:cs typeface="Arial Unicode MS" panose="020B0604020202020204" charset="-122"/>
              </a:rPr>
              <a:t>)</a:t>
            </a:r>
            <a:r>
              <a:rPr lang="zh-CN" altLang="en-US" sz="2200" kern="1200" dirty="0">
                <a:latin typeface="Arial Unicode MS" panose="020B0604020202020204" charset="-122"/>
                <a:ea typeface="Arial Unicode MS" panose="020B0604020202020204" charset="-122"/>
                <a:cs typeface="Arial Unicode MS" panose="020B0604020202020204" charset="-122"/>
              </a:rPr>
              <a:t>组成，</a:t>
            </a:r>
            <a:r>
              <a:rPr lang="en-US" altLang="zh-CN" sz="2200" kern="1200" dirty="0">
                <a:solidFill>
                  <a:srgbClr val="9A0000"/>
                </a:solidFill>
                <a:latin typeface="Arial Unicode MS" panose="020B0604020202020204" charset="-122"/>
                <a:ea typeface="Arial Unicode MS" panose="020B0604020202020204" charset="-122"/>
                <a:cs typeface="Arial Unicode MS" panose="020B0604020202020204" charset="-122"/>
              </a:rPr>
              <a:t>测试和文档</a:t>
            </a:r>
            <a:r>
              <a:rPr lang="zh-CN" altLang="en-US" sz="2200" kern="1200" dirty="0">
                <a:solidFill>
                  <a:srgbClr val="9A0000"/>
                </a:solidFill>
                <a:latin typeface="Arial Unicode MS" panose="020B0604020202020204" charset="-122"/>
                <a:ea typeface="Arial Unicode MS" panose="020B0604020202020204" charset="-122"/>
                <a:cs typeface="Arial Unicode MS" panose="020B0604020202020204" charset="-122"/>
              </a:rPr>
              <a:t>编制</a:t>
            </a:r>
            <a:r>
              <a:rPr lang="zh-CN" altLang="en-US" sz="2200" kern="1200" dirty="0">
                <a:latin typeface="Arial Unicode MS" panose="020B0604020202020204" charset="-122"/>
                <a:ea typeface="Arial Unicode MS" panose="020B0604020202020204" charset="-122"/>
                <a:cs typeface="Arial Unicode MS" panose="020B0604020202020204" charset="-122"/>
              </a:rPr>
              <a:t>工作贯穿始终</a:t>
            </a:r>
            <a:endParaRPr lang="en-US" altLang="zh-CN" sz="2200" kern="1200" dirty="0">
              <a:latin typeface="Arial Unicode MS" panose="020B0604020202020204" charset="-122"/>
              <a:ea typeface="Arial Unicode MS" panose="020B0604020202020204" charset="-122"/>
              <a:cs typeface="Arial Unicode MS" panose="020B0604020202020204" charset="-122"/>
            </a:endParaRPr>
          </a:p>
          <a:p>
            <a:pPr marL="685800" lvl="1" indent="-228600" eaLnBrk="1" latinLnBrk="0" hangingPunct="1">
              <a:lnSpc>
                <a:spcPct val="135000"/>
              </a:lnSpc>
            </a:pPr>
            <a:r>
              <a:rPr lang="zh-CN" altLang="en-US" sz="2200" kern="1200" dirty="0">
                <a:solidFill>
                  <a:srgbClr val="0000FF"/>
                </a:solidFill>
                <a:latin typeface="Arial Unicode MS" panose="020B0604020202020204" charset="-122"/>
                <a:ea typeface="Arial Unicode MS" panose="020B0604020202020204" charset="-122"/>
                <a:cs typeface="Arial Unicode MS" panose="020B0604020202020204" charset="-122"/>
              </a:rPr>
              <a:t>发生于一个过程模式中的工作任务称为一个冲刺</a:t>
            </a:r>
            <a:r>
              <a:rPr lang="en-US" altLang="zh-CN" sz="2200" kern="1200" dirty="0">
                <a:solidFill>
                  <a:srgbClr val="0000FF"/>
                </a:solidFill>
                <a:latin typeface="Arial Unicode MS" panose="020B0604020202020204" charset="-122"/>
                <a:ea typeface="Arial Unicode MS" panose="020B0604020202020204" charset="-122"/>
                <a:cs typeface="Arial Unicode MS" panose="020B0604020202020204" charset="-122"/>
              </a:rPr>
              <a:t>(</a:t>
            </a:r>
            <a:r>
              <a:rPr lang="zh-CN" altLang="en-US" sz="2200" kern="1200" dirty="0">
                <a:solidFill>
                  <a:srgbClr val="0000FF"/>
                </a:solidFill>
                <a:latin typeface="Arial Unicode MS" panose="020B0604020202020204" charset="-122"/>
                <a:ea typeface="Arial Unicode MS" panose="020B0604020202020204" charset="-122"/>
                <a:cs typeface="Arial Unicode MS" panose="020B0604020202020204" charset="-122"/>
              </a:rPr>
              <a:t>sprint</a:t>
            </a:r>
            <a:r>
              <a:rPr lang="en-US" altLang="zh-CN" sz="2200" kern="1200" dirty="0">
                <a:solidFill>
                  <a:srgbClr val="0000FF"/>
                </a:solidFill>
                <a:latin typeface="Arial Unicode MS" panose="020B0604020202020204" charset="-122"/>
                <a:ea typeface="Arial Unicode MS" panose="020B0604020202020204" charset="-122"/>
                <a:cs typeface="Arial Unicode MS" panose="020B0604020202020204" charset="-122"/>
              </a:rPr>
              <a:t>)</a:t>
            </a:r>
            <a:r>
              <a:rPr lang="zh-CN" altLang="en-US" sz="2200" kern="1200" dirty="0">
                <a:latin typeface="Arial Unicode MS" panose="020B0604020202020204" charset="-122"/>
                <a:ea typeface="Arial Unicode MS" panose="020B0604020202020204" charset="-122"/>
                <a:cs typeface="Arial Unicode MS" panose="020B0604020202020204" charset="-122"/>
              </a:rPr>
              <a:t>，其来源于</a:t>
            </a:r>
            <a:r>
              <a:rPr lang="zh-CN" altLang="en-US" sz="2200" kern="1200" dirty="0">
                <a:solidFill>
                  <a:srgbClr val="FF0000"/>
                </a:solidFill>
                <a:latin typeface="Arial Unicode MS" panose="020B0604020202020204" charset="-122"/>
                <a:ea typeface="Arial Unicode MS" panose="020B0604020202020204" charset="-122"/>
                <a:cs typeface="Arial Unicode MS" panose="020B0604020202020204" charset="-122"/>
              </a:rPr>
              <a:t>待定项</a:t>
            </a:r>
            <a:r>
              <a:rPr lang="zh-CN" altLang="en-US" sz="2200" kern="1200" dirty="0">
                <a:latin typeface="Arial Unicode MS" panose="020B0604020202020204" charset="-122"/>
                <a:ea typeface="Arial Unicode MS" panose="020B0604020202020204" charset="-122"/>
                <a:cs typeface="Arial Unicode MS" panose="020B0604020202020204" charset="-122"/>
              </a:rPr>
              <a:t>中定义的需求</a:t>
            </a:r>
            <a:endParaRPr lang="zh-CN" altLang="en-US" sz="2200" kern="1200" dirty="0">
              <a:latin typeface="Arial Unicode MS" panose="020B0604020202020204" charset="-122"/>
              <a:ea typeface="Arial Unicode MS" panose="020B0604020202020204" charset="-122"/>
              <a:cs typeface="Arial Unicode MS" panose="020B0604020202020204" charset="-122"/>
            </a:endParaRPr>
          </a:p>
          <a:p>
            <a:pPr marL="685800" lvl="1" indent="-228600" eaLnBrk="1" latinLnBrk="0" hangingPunct="1">
              <a:lnSpc>
                <a:spcPct val="135000"/>
              </a:lnSpc>
            </a:pPr>
            <a:r>
              <a:rPr lang="zh-CN" altLang="en-US" sz="2200" kern="1200" dirty="0">
                <a:solidFill>
                  <a:srgbClr val="9A0000"/>
                </a:solidFill>
                <a:latin typeface="Arial Unicode MS" panose="020B0604020202020204" charset="-122"/>
                <a:ea typeface="Arial Unicode MS" panose="020B0604020202020204" charset="-122"/>
                <a:cs typeface="Arial Unicode MS" panose="020B0604020202020204" charset="-122"/>
              </a:rPr>
              <a:t>例会时间很短</a:t>
            </a:r>
            <a:r>
              <a:rPr lang="zh-CN" altLang="en-US" sz="2200" kern="1200" dirty="0">
                <a:latin typeface="Arial Unicode MS" panose="020B0604020202020204" charset="-122"/>
                <a:ea typeface="Arial Unicode MS" panose="020B0604020202020204" charset="-122"/>
                <a:cs typeface="Arial Unicode MS" panose="020B0604020202020204" charset="-122"/>
              </a:rPr>
              <a:t>，有时甚至站立开会；在规定时间段内将</a:t>
            </a:r>
            <a:r>
              <a:rPr lang="zh-CN" altLang="en-US" sz="2200" kern="1200" dirty="0">
                <a:solidFill>
                  <a:srgbClr val="9A0000"/>
                </a:solidFill>
                <a:latin typeface="Arial Unicode MS" panose="020B0604020202020204" charset="-122"/>
                <a:ea typeface="Arial Unicode MS" panose="020B0604020202020204" charset="-122"/>
                <a:cs typeface="Arial Unicode MS" panose="020B0604020202020204" charset="-122"/>
              </a:rPr>
              <a:t>演示软件</a:t>
            </a:r>
            <a:r>
              <a:rPr lang="zh-CN" altLang="en-US" sz="2200" kern="1200" dirty="0">
                <a:latin typeface="Arial Unicode MS" panose="020B0604020202020204" charset="-122"/>
                <a:ea typeface="Arial Unicode MS" panose="020B0604020202020204" charset="-122"/>
                <a:cs typeface="Arial Unicode MS" panose="020B0604020202020204" charset="-122"/>
              </a:rPr>
              <a:t>交付给用户</a:t>
            </a:r>
            <a:endParaRPr lang="zh-CN" altLang="en-US" sz="2200" kern="1200" dirty="0">
              <a:latin typeface="Arial Unicode MS" panose="020B0604020202020204" charset="-122"/>
              <a:ea typeface="Arial Unicode MS" panose="020B0604020202020204" charset="-122"/>
              <a:cs typeface="Arial Unicode MS" panose="020B0604020202020204" charset="-122"/>
            </a:endParaRPr>
          </a:p>
          <a:p>
            <a:pPr marL="228600" lvl="0" indent="-228600" eaLnBrk="1" latinLnBrk="0" hangingPunct="1">
              <a:lnSpc>
                <a:spcPct val="135000"/>
              </a:lnSpc>
            </a:pPr>
            <a:r>
              <a:rPr lang="en-US" altLang="zh-CN" sz="2400" dirty="0">
                <a:solidFill>
                  <a:srgbClr val="FF0000"/>
                </a:solidFill>
                <a:latin typeface="Arial Unicode MS" panose="020B0604020202020204" charset="-122"/>
                <a:ea typeface="Arial Unicode MS" panose="020B0604020202020204" charset="-122"/>
                <a:cs typeface="Arial Unicode MS" panose="020B0604020202020204" charset="-122"/>
                <a:sym typeface="+mn-ea"/>
              </a:rPr>
              <a:t>Scrum</a:t>
            </a:r>
            <a:r>
              <a:rPr lang="zh-CN" altLang="en-US" sz="2400" dirty="0">
                <a:solidFill>
                  <a:srgbClr val="FF0000"/>
                </a:solidFill>
                <a:latin typeface="Arial Unicode MS" panose="020B0604020202020204" charset="-122"/>
                <a:ea typeface="Arial Unicode MS" panose="020B0604020202020204" charset="-122"/>
                <a:cs typeface="Arial Unicode MS" panose="020B0604020202020204" charset="-122"/>
                <a:sym typeface="+mn-ea"/>
              </a:rPr>
              <a:t>人员组成：</a:t>
            </a:r>
            <a:r>
              <a:rPr lang="zh-CN" altLang="en-US" sz="2400" dirty="0">
                <a:latin typeface="Arial Unicode MS" panose="020B0604020202020204" charset="-122"/>
                <a:ea typeface="Arial Unicode MS" panose="020B0604020202020204" charset="-122"/>
                <a:cs typeface="Arial Unicode MS" panose="020B0604020202020204" charset="-122"/>
                <a:sym typeface="+mn-ea"/>
              </a:rPr>
              <a:t>产品负责人、Scrum Master和一个小型开发团队</a:t>
            </a:r>
            <a:r>
              <a:rPr lang="zh-CN" altLang="en-US" sz="2400" dirty="0">
                <a:latin typeface="Arial Unicode MS" panose="020B0604020202020204" charset="-122"/>
                <a:ea typeface="Arial Unicode MS" panose="020B0604020202020204" charset="-122"/>
                <a:cs typeface="Arial Unicode MS" panose="020B0604020202020204" charset="-122"/>
                <a:sym typeface="+mn-ea"/>
              </a:rPr>
              <a:t>（3~6人）</a:t>
            </a:r>
            <a:endParaRPr lang="zh-CN" altLang="en-US" sz="2400" dirty="0">
              <a:latin typeface="Arial Unicode MS" panose="020B0604020202020204" charset="-122"/>
              <a:ea typeface="Arial Unicode MS" panose="020B0604020202020204" charset="-122"/>
              <a:cs typeface="Arial Unicode MS" panose="020B0604020202020204" charset="-122"/>
              <a:sym typeface="+mn-ea"/>
            </a:endParaRPr>
          </a:p>
          <a:p>
            <a:pPr marL="228600" lvl="0" indent="-228600" eaLnBrk="1" latinLnBrk="0" hangingPunct="1">
              <a:lnSpc>
                <a:spcPct val="135000"/>
              </a:lnSpc>
            </a:pPr>
            <a:r>
              <a:rPr lang="en-US" altLang="zh-CN" sz="2400" dirty="0">
                <a:solidFill>
                  <a:srgbClr val="FF0000"/>
                </a:solidFill>
                <a:latin typeface="Arial Unicode MS" panose="020B0604020202020204" charset="-122"/>
                <a:ea typeface="Arial Unicode MS" panose="020B0604020202020204" charset="-122"/>
                <a:cs typeface="Arial Unicode MS" panose="020B0604020202020204" charset="-122"/>
                <a:sym typeface="+mn-ea"/>
              </a:rPr>
              <a:t>Scrum</a:t>
            </a:r>
            <a:r>
              <a:rPr lang="zh-CN" sz="2400" dirty="0">
                <a:solidFill>
                  <a:srgbClr val="FF0000"/>
                </a:solidFill>
                <a:latin typeface="Arial Unicode MS" panose="020B0604020202020204" charset="-122"/>
                <a:ea typeface="Arial Unicode MS" panose="020B0604020202020204" charset="-122"/>
                <a:cs typeface="Arial Unicode MS" panose="020B0604020202020204" charset="-122"/>
                <a:sym typeface="+mn-ea"/>
              </a:rPr>
              <a:t>工作产品：</a:t>
            </a:r>
            <a:r>
              <a:rPr lang="zh-CN" sz="2400" dirty="0">
                <a:latin typeface="Arial Unicode MS" panose="020B0604020202020204" charset="-122"/>
                <a:ea typeface="Arial Unicode MS" panose="020B0604020202020204" charset="-122"/>
                <a:cs typeface="Arial Unicode MS" panose="020B0604020202020204" charset="-122"/>
                <a:sym typeface="+mn-ea"/>
              </a:rPr>
              <a:t>产品待定项</a:t>
            </a:r>
            <a:r>
              <a:rPr lang="en-US" altLang="zh-CN" sz="2400" dirty="0">
                <a:solidFill>
                  <a:srgbClr val="FF0000"/>
                </a:solidFill>
                <a:latin typeface="Arial Unicode MS" panose="020B0604020202020204" charset="-122"/>
                <a:ea typeface="Arial Unicode MS" panose="020B0604020202020204" charset="-122"/>
                <a:cs typeface="Arial Unicode MS" panose="020B0604020202020204" charset="-122"/>
                <a:sym typeface="+mn-ea"/>
              </a:rPr>
              <a:t>(Product </a:t>
            </a:r>
            <a:r>
              <a:rPr lang="en-US" altLang="zh-CN" sz="2400" dirty="0">
                <a:solidFill>
                  <a:srgbClr val="FF0000"/>
                </a:solidFill>
                <a:latin typeface="Arial Unicode MS" panose="020B0604020202020204" charset="-122"/>
                <a:ea typeface="Arial Unicode MS" panose="020B0604020202020204" charset="-122"/>
                <a:cs typeface="Arial Unicode MS" panose="020B0604020202020204" charset="-122"/>
                <a:sym typeface="Arial" panose="020B0604020202020204" pitchFamily="34" charset="0"/>
              </a:rPr>
              <a:t>backlog</a:t>
            </a:r>
            <a:r>
              <a:rPr lang="en-US" altLang="zh-CN" sz="2400" dirty="0">
                <a:solidFill>
                  <a:srgbClr val="FF0000"/>
                </a:solidFill>
                <a:latin typeface="Arial Unicode MS" panose="020B0604020202020204" charset="-122"/>
                <a:ea typeface="Arial Unicode MS" panose="020B0604020202020204" charset="-122"/>
                <a:cs typeface="Arial Unicode MS" panose="020B0604020202020204" charset="-122"/>
                <a:sym typeface="+mn-ea"/>
              </a:rPr>
              <a:t>)</a:t>
            </a:r>
            <a:r>
              <a:rPr lang="zh-CN" sz="2400" dirty="0">
                <a:latin typeface="Arial Unicode MS" panose="020B0604020202020204" charset="-122"/>
                <a:ea typeface="Arial Unicode MS" panose="020B0604020202020204" charset="-122"/>
                <a:cs typeface="Arial Unicode MS" panose="020B0604020202020204" charset="-122"/>
                <a:sym typeface="+mn-ea"/>
              </a:rPr>
              <a:t>、冲刺待定项和代码增量。</a:t>
            </a:r>
            <a:endParaRPr lang="zh-CN" sz="2400" dirty="0">
              <a:latin typeface="Arial Unicode MS" panose="020B0604020202020204" charset="-122"/>
              <a:ea typeface="Arial Unicode MS" panose="020B0604020202020204" charset="-122"/>
              <a:cs typeface="Arial Unicode MS" panose="020B0604020202020204" charset="-122"/>
              <a:sym typeface="+mn-ea"/>
            </a:endParaRPr>
          </a:p>
          <a:p>
            <a:pPr marL="685800" lvl="1" indent="-228600" eaLnBrk="1" latinLnBrk="0" hangingPunct="1">
              <a:lnSpc>
                <a:spcPct val="135000"/>
              </a:lnSpc>
            </a:pPr>
            <a:r>
              <a:rPr lang="zh-CN" sz="2200" dirty="0">
                <a:solidFill>
                  <a:srgbClr val="0000FF"/>
                </a:solidFill>
                <a:latin typeface="楷体" panose="02010609060101010101" pitchFamily="49" charset="-122"/>
                <a:ea typeface="楷体" panose="02010609060101010101" pitchFamily="49" charset="-122"/>
                <a:cs typeface="Arial Unicode MS" panose="020B0604020202020204" charset="-122"/>
                <a:sym typeface="+mn-ea"/>
              </a:rPr>
              <a:t>产品待定项是产品需求或特征的优先级列表，可为客户提供业务价值。</a:t>
            </a:r>
            <a:endParaRPr lang="zh-CN" sz="2200" dirty="0">
              <a:solidFill>
                <a:srgbClr val="0000FF"/>
              </a:solidFill>
              <a:latin typeface="楷体" panose="02010609060101010101" pitchFamily="49" charset="-122"/>
              <a:ea typeface="楷体" panose="02010609060101010101" pitchFamily="49" charset="-122"/>
              <a:cs typeface="Arial Unicode MS" panose="020B0604020202020204" charset="-122"/>
              <a:sym typeface="+mn-ea"/>
            </a:endParaRPr>
          </a:p>
          <a:p>
            <a:pPr marL="685800" lvl="1" indent="-228600" eaLnBrk="1" latinLnBrk="0" hangingPunct="1">
              <a:lnSpc>
                <a:spcPct val="135000"/>
              </a:lnSpc>
            </a:pPr>
            <a:r>
              <a:rPr lang="zh-CN" sz="2200" dirty="0">
                <a:solidFill>
                  <a:srgbClr val="FF0000"/>
                </a:solidFill>
                <a:latin typeface="楷体" panose="02010609060101010101" pitchFamily="49" charset="-122"/>
                <a:ea typeface="楷体" panose="02010609060101010101" pitchFamily="49" charset="-122"/>
                <a:cs typeface="Arial Unicode MS" panose="020B0604020202020204" charset="-122"/>
                <a:sym typeface="+mn-ea"/>
              </a:rPr>
              <a:t>冲刺待定项是产品团队选择的产品待定项的子集，在当前进行的冲刺期间作为代码增量完成。</a:t>
            </a:r>
            <a:endParaRPr lang="zh-CN" sz="2200" dirty="0">
              <a:solidFill>
                <a:srgbClr val="FF0000"/>
              </a:solidFill>
              <a:latin typeface="楷体" panose="02010609060101010101" pitchFamily="49" charset="-122"/>
              <a:ea typeface="楷体" panose="02010609060101010101" pitchFamily="49" charset="-122"/>
              <a:cs typeface="Arial Unicode MS" panose="020B0604020202020204" charset="-122"/>
              <a:sym typeface="+mn-ea"/>
            </a:endParaRPr>
          </a:p>
          <a:p>
            <a:pPr marL="685800" lvl="1" indent="-228600" eaLnBrk="1" latinLnBrk="0" hangingPunct="1">
              <a:lnSpc>
                <a:spcPct val="135000"/>
              </a:lnSpc>
            </a:pPr>
            <a:r>
              <a:rPr lang="zh-CN" altLang="en-US" sz="2200" dirty="0">
                <a:solidFill>
                  <a:srgbClr val="0000FF"/>
                </a:solidFill>
                <a:latin typeface="楷体" panose="02010609060101010101" pitchFamily="49" charset="-122"/>
                <a:ea typeface="楷体" panose="02010609060101010101" pitchFamily="49" charset="-122"/>
                <a:cs typeface="Arial Unicode MS" panose="020B0604020202020204" charset="-122"/>
                <a:sym typeface="+mn-ea"/>
              </a:rPr>
              <a:t>代码增量是以前冲刺中完成的所有产品待定项和在当前冲刺中要完成的所有待定项的并集。</a:t>
            </a:r>
            <a:endParaRPr lang="zh-CN" altLang="en-US" sz="2200" dirty="0">
              <a:solidFill>
                <a:srgbClr val="0000FF"/>
              </a:solidFill>
              <a:latin typeface="楷体" panose="02010609060101010101" pitchFamily="49" charset="-122"/>
              <a:ea typeface="楷体" panose="02010609060101010101" pitchFamily="49" charset="-122"/>
              <a:cs typeface="Arial Unicode MS" panose="020B0604020202020204" charset="-122"/>
              <a:sym typeface="+mn-ea"/>
            </a:endParaRPr>
          </a:p>
        </p:txBody>
      </p:sp>
      <p:sp>
        <p:nvSpPr>
          <p:cNvPr id="7" name="Rectangle 2"/>
          <p:cNvSpPr txBox="1">
            <a:spLocks noChangeArrowheads="1"/>
          </p:cNvSpPr>
          <p:nvPr/>
        </p:nvSpPr>
        <p:spPr bwMode="auto">
          <a:xfrm>
            <a:off x="2637790" y="183515"/>
            <a:ext cx="7310120" cy="563880"/>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Arial" panose="020B0604020202020204" pitchFamily="34" charset="0"/>
              </a:defRPr>
            </a:lvl1pPr>
            <a:lvl2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2pPr>
            <a:lvl3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3pPr>
            <a:lvl4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4pPr>
            <a:lvl5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a:ln>
                  <a:noFill/>
                </a:ln>
                <a:solidFill>
                  <a:srgbClr val="0000FF"/>
                </a:solidFill>
                <a:effectLst/>
                <a:uLnTx/>
                <a:uFillTx/>
                <a:latin typeface="Arial Unicode MS" panose="020B0604020202020204" charset="-122"/>
                <a:ea typeface="Arial Unicode MS" panose="020B0604020202020204" charset="-122"/>
                <a:cs typeface="Arial" panose="020B0604020202020204" pitchFamily="34" charset="0"/>
              </a:rPr>
              <a:t>Scrum</a:t>
            </a:r>
            <a:r>
              <a:rPr kumimoji="0" lang="zh-CN" altLang="en-US" sz="3200" b="1" i="0" u="none" strike="noStrike" kern="0" cap="none" spc="0" normalizeH="0" baseline="0" noProof="0">
                <a:ln>
                  <a:noFill/>
                </a:ln>
                <a:solidFill>
                  <a:srgbClr val="0000FF"/>
                </a:solidFill>
                <a:effectLst/>
                <a:uLnTx/>
                <a:uFillTx/>
                <a:latin typeface="Arial Unicode MS" panose="020B0604020202020204" charset="-122"/>
                <a:ea typeface="Arial Unicode MS" panose="020B0604020202020204" charset="-122"/>
                <a:cs typeface="Arial" panose="020B0604020202020204" pitchFamily="34" charset="0"/>
              </a:rPr>
              <a:t>：</a:t>
            </a:r>
            <a:r>
              <a:rPr kumimoji="0" lang="zh-CN" altLang="en-US" sz="3200" b="1" i="0" u="none" strike="noStrike" kern="0" cap="none" spc="0" normalizeH="0" baseline="0" noProof="0">
                <a:ln>
                  <a:noFill/>
                </a:ln>
                <a:solidFill>
                  <a:srgbClr val="FF0000"/>
                </a:solidFill>
                <a:effectLst/>
                <a:uLnTx/>
                <a:uFillTx/>
                <a:latin typeface="Arial Unicode MS" panose="020B0604020202020204" charset="-122"/>
                <a:ea typeface="Arial Unicode MS" panose="020B0604020202020204" charset="-122"/>
                <a:cs typeface="Arial" panose="020B0604020202020204" pitchFamily="34" charset="0"/>
              </a:rPr>
              <a:t>人员和产品</a:t>
            </a:r>
            <a:endParaRPr kumimoji="0" lang="zh-CN" altLang="en-US" sz="3200" b="1" i="0" u="none" strike="noStrike" kern="0" cap="none" spc="0" normalizeH="0" baseline="0" noProof="0">
              <a:ln>
                <a:noFill/>
              </a:ln>
              <a:solidFill>
                <a:srgbClr val="FF0000"/>
              </a:solidFill>
              <a:effectLst/>
              <a:uLnTx/>
              <a:uFillTx/>
              <a:latin typeface="Arial Unicode MS" panose="020B0604020202020204" charset="-122"/>
              <a:ea typeface="Arial Unicode MS" panose="020B0604020202020204" charset="-122"/>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1"/>
          <p:cNvSpPr>
            <a:spLocks noGrp="1"/>
          </p:cNvSpPr>
          <p:nvPr>
            <p:ph type="title"/>
          </p:nvPr>
        </p:nvSpPr>
        <p:spPr>
          <a:xfrm>
            <a:off x="838200" y="150496"/>
            <a:ext cx="10515600" cy="688068"/>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lang="zh-CN" altLang="en-US" noProof="0" dirty="0" smtClean="0">
                <a:ln>
                  <a:noFill/>
                </a:ln>
                <a:effectLst/>
                <a:uLnTx/>
                <a:uFillTx/>
                <a:sym typeface="+mn-ea"/>
              </a:rPr>
              <a:t>统一过程（</a:t>
            </a:r>
            <a:r>
              <a:rPr lang="en-US" altLang="zh-CN" noProof="0" dirty="0" smtClean="0">
                <a:ln>
                  <a:noFill/>
                </a:ln>
                <a:effectLst/>
                <a:uLnTx/>
                <a:uFillTx/>
                <a:sym typeface="+mn-ea"/>
              </a:rPr>
              <a:t>RUP</a:t>
            </a:r>
            <a:r>
              <a:rPr lang="zh-CN" altLang="en-US" noProof="0" dirty="0" smtClean="0">
                <a:ln>
                  <a:noFill/>
                </a:ln>
                <a:effectLst/>
                <a:uLnTx/>
                <a:uFillTx/>
                <a:sym typeface="+mn-ea"/>
              </a:rPr>
              <a:t>）</a:t>
            </a:r>
            <a:endParaRPr kumimoji="0" lang="en-US" altLang="zh-CN" sz="3600" b="1" i="0" u="none" strike="noStrike" kern="1200" cap="none" spc="0" normalizeH="0" baseline="0" noProof="0">
              <a:ln>
                <a:noFill/>
              </a:ln>
              <a:solidFill>
                <a:schemeClr val="tx1"/>
              </a:solidFill>
              <a:effectLst/>
              <a:uLnTx/>
              <a:uFillTx/>
              <a:latin typeface="+mj-ea"/>
              <a:ea typeface="+mj-ea"/>
              <a:cs typeface="+mj-cs"/>
            </a:endParaRPr>
          </a:p>
        </p:txBody>
      </p:sp>
      <p:sp>
        <p:nvSpPr>
          <p:cNvPr id="25603" name="内容占位符 2"/>
          <p:cNvSpPr>
            <a:spLocks noGrp="1"/>
          </p:cNvSpPr>
          <p:nvPr>
            <p:ph idx="1"/>
          </p:nvPr>
        </p:nvSpPr>
        <p:spPr>
          <a:xfrm>
            <a:off x="182880" y="869315"/>
            <a:ext cx="11764645" cy="5606415"/>
          </a:xfrm>
          <a:solidFill>
            <a:schemeClr val="accent4">
              <a:lumMod val="20000"/>
              <a:lumOff val="80000"/>
            </a:schemeClr>
          </a:solidFill>
        </p:spPr>
        <p:txBody>
          <a:bodyPr vert="horz" wrap="square" lIns="91440" tIns="45720" rIns="91440" bIns="45720" numCol="1" anchor="t" anchorCtr="0" compatLnSpc="1"/>
          <a:lstStyle/>
          <a:p>
            <a:pPr marL="0" lvl="1">
              <a:lnSpc>
                <a:spcPct val="150000"/>
              </a:lnSpc>
            </a:pPr>
            <a:r>
              <a:rPr lang="en-US" altLang="zh-CN" sz="2400" dirty="0">
                <a:solidFill>
                  <a:srgbClr val="0000FF"/>
                </a:solidFill>
                <a:sym typeface="+mn-ea"/>
              </a:rPr>
              <a:t>RUP</a:t>
            </a:r>
            <a:r>
              <a:rPr lang="zh-CN" altLang="en-US" sz="2400" dirty="0">
                <a:solidFill>
                  <a:srgbClr val="0000FF"/>
                </a:solidFill>
                <a:sym typeface="+mn-ea"/>
              </a:rPr>
              <a:t>是一个</a:t>
            </a:r>
            <a:r>
              <a:rPr lang="zh-CN" altLang="en-US" sz="2400" dirty="0">
                <a:solidFill>
                  <a:srgbClr val="FC0702"/>
                </a:solidFill>
                <a:sym typeface="+mn-ea"/>
              </a:rPr>
              <a:t>由用例驱动、以架构为中心的、迭代增量的开发过程框架</a:t>
            </a:r>
            <a:r>
              <a:rPr lang="zh-CN" altLang="en-US" sz="2400" dirty="0">
                <a:solidFill>
                  <a:srgbClr val="0000FF"/>
                </a:solidFill>
                <a:sym typeface="+mn-ea"/>
              </a:rPr>
              <a:t>。</a:t>
            </a:r>
            <a:r>
              <a:rPr lang="en-US" altLang="zh-CN" sz="2400" dirty="0">
                <a:solidFill>
                  <a:srgbClr val="0000FF"/>
                </a:solidFill>
                <a:sym typeface="+mn-ea"/>
              </a:rPr>
              <a:t>特别适用于大型软件团队开发</a:t>
            </a:r>
            <a:r>
              <a:rPr lang="en-US" altLang="zh-CN" sz="2400" dirty="0">
                <a:solidFill>
                  <a:srgbClr val="FC0702"/>
                </a:solidFill>
                <a:sym typeface="+mn-ea"/>
              </a:rPr>
              <a:t>大型项目</a:t>
            </a:r>
            <a:r>
              <a:rPr lang="en-US" altLang="zh-CN" sz="2400" dirty="0">
                <a:solidFill>
                  <a:srgbClr val="0000FF"/>
                </a:solidFill>
                <a:sym typeface="+mn-ea"/>
              </a:rPr>
              <a:t>。</a:t>
            </a:r>
            <a:endParaRPr lang="en-US" altLang="zh-CN" sz="2400" kern="1200" dirty="0">
              <a:solidFill>
                <a:srgbClr val="0000FF"/>
              </a:solidFill>
              <a:latin typeface="+mn-lt"/>
              <a:ea typeface="+mn-ea"/>
              <a:cs typeface="+mn-cs"/>
            </a:endParaRPr>
          </a:p>
          <a:p>
            <a:pPr lvl="0">
              <a:lnSpc>
                <a:spcPct val="150000"/>
              </a:lnSpc>
            </a:pPr>
            <a:r>
              <a:rPr lang="en-US" altLang="zh-CN" sz="2400" dirty="0">
                <a:solidFill>
                  <a:srgbClr val="0000FF"/>
                </a:solidFill>
                <a:sym typeface="+mn-ea"/>
              </a:rPr>
              <a:t>RUP总结了</a:t>
            </a:r>
            <a:r>
              <a:rPr lang="en-US" altLang="zh-CN" sz="2400" dirty="0">
                <a:solidFill>
                  <a:srgbClr val="FC0702"/>
                </a:solidFill>
                <a:sym typeface="+mn-ea"/>
              </a:rPr>
              <a:t>经过多年商业化验证的6条最有效的软件开发经验</a:t>
            </a:r>
            <a:r>
              <a:rPr lang="zh-CN" altLang="en-US" sz="2400" dirty="0">
                <a:solidFill>
                  <a:srgbClr val="0000FF"/>
                </a:solidFill>
                <a:sym typeface="+mn-ea"/>
              </a:rPr>
              <a:t>，</a:t>
            </a:r>
            <a:r>
              <a:rPr lang="en-US" altLang="zh-CN" sz="2400" dirty="0">
                <a:solidFill>
                  <a:srgbClr val="0000FF"/>
                </a:solidFill>
                <a:sym typeface="+mn-ea"/>
              </a:rPr>
              <a:t>被称为“</a:t>
            </a:r>
            <a:r>
              <a:rPr lang="en-US" altLang="zh-CN" sz="2400" dirty="0">
                <a:solidFill>
                  <a:srgbClr val="FC0702"/>
                </a:solidFill>
                <a:sym typeface="+mn-ea"/>
              </a:rPr>
              <a:t>最佳实践</a:t>
            </a:r>
            <a:r>
              <a:rPr lang="en-US" altLang="zh-CN" sz="2400" dirty="0">
                <a:solidFill>
                  <a:srgbClr val="0000FF"/>
                </a:solidFill>
                <a:sym typeface="+mn-ea"/>
              </a:rPr>
              <a:t>” 。</a:t>
            </a:r>
            <a:endParaRPr lang="en-US" altLang="zh-CN" sz="2400" dirty="0">
              <a:solidFill>
                <a:srgbClr val="0000FF"/>
              </a:solidFill>
              <a:sym typeface="+mn-ea"/>
            </a:endParaRPr>
          </a:p>
          <a:p>
            <a:pPr lvl="1">
              <a:lnSpc>
                <a:spcPct val="150000"/>
              </a:lnSpc>
            </a:pPr>
            <a:r>
              <a:rPr lang="zh-CN" altLang="en-US" sz="2000" dirty="0">
                <a:sym typeface="+mn-ea"/>
              </a:rPr>
              <a:t>迭代式开发</a:t>
            </a:r>
            <a:endParaRPr lang="en-US" altLang="zh-CN" sz="2000" kern="1200" dirty="0">
              <a:latin typeface="+mn-lt"/>
              <a:ea typeface="+mn-ea"/>
              <a:cs typeface="+mn-cs"/>
            </a:endParaRPr>
          </a:p>
          <a:p>
            <a:pPr lvl="1">
              <a:lnSpc>
                <a:spcPct val="150000"/>
              </a:lnSpc>
            </a:pPr>
            <a:r>
              <a:rPr lang="zh-CN" altLang="en-US" sz="2000" dirty="0">
                <a:sym typeface="+mn-ea"/>
              </a:rPr>
              <a:t>管理需求</a:t>
            </a:r>
            <a:endParaRPr lang="en-US" altLang="zh-CN" sz="2000" kern="1200" dirty="0">
              <a:latin typeface="+mn-lt"/>
              <a:ea typeface="+mn-ea"/>
              <a:cs typeface="+mn-cs"/>
            </a:endParaRPr>
          </a:p>
          <a:p>
            <a:pPr lvl="1">
              <a:lnSpc>
                <a:spcPct val="150000"/>
              </a:lnSpc>
            </a:pPr>
            <a:r>
              <a:rPr lang="zh-CN" altLang="en-US" sz="2000" dirty="0">
                <a:sym typeface="+mn-ea"/>
              </a:rPr>
              <a:t>使用基于构件的体系结构</a:t>
            </a:r>
            <a:endParaRPr lang="en-US" altLang="zh-CN" sz="2000" kern="1200" dirty="0">
              <a:latin typeface="+mn-lt"/>
              <a:ea typeface="+mn-ea"/>
              <a:cs typeface="+mn-cs"/>
            </a:endParaRPr>
          </a:p>
          <a:p>
            <a:pPr lvl="1">
              <a:lnSpc>
                <a:spcPct val="150000"/>
              </a:lnSpc>
            </a:pPr>
            <a:r>
              <a:rPr lang="zh-CN" altLang="en-US" sz="2000" dirty="0">
                <a:sym typeface="+mn-ea"/>
              </a:rPr>
              <a:t>可视化建模</a:t>
            </a:r>
            <a:endParaRPr lang="en-US" altLang="zh-CN" sz="2000" kern="1200" dirty="0">
              <a:latin typeface="+mn-lt"/>
              <a:ea typeface="+mn-ea"/>
              <a:cs typeface="+mn-cs"/>
            </a:endParaRPr>
          </a:p>
          <a:p>
            <a:pPr lvl="1">
              <a:lnSpc>
                <a:spcPct val="150000"/>
              </a:lnSpc>
            </a:pPr>
            <a:r>
              <a:rPr lang="zh-CN" altLang="en-US" sz="2000" dirty="0">
                <a:sym typeface="+mn-ea"/>
              </a:rPr>
              <a:t>验证软件质量</a:t>
            </a:r>
            <a:endParaRPr lang="en-US" altLang="zh-CN" sz="2000" kern="1200" dirty="0">
              <a:latin typeface="+mn-lt"/>
              <a:ea typeface="+mn-ea"/>
              <a:cs typeface="+mn-cs"/>
            </a:endParaRPr>
          </a:p>
          <a:p>
            <a:pPr lvl="1">
              <a:lnSpc>
                <a:spcPct val="150000"/>
              </a:lnSpc>
            </a:pPr>
            <a:r>
              <a:rPr lang="zh-CN" altLang="en-US" sz="2000" dirty="0">
                <a:sym typeface="+mn-ea"/>
              </a:rPr>
              <a:t>控制软件变更</a:t>
            </a:r>
            <a:endPar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9699" name="灯片编号占位符 3"/>
          <p:cNvSpPr>
            <a:spLocks noGrp="1"/>
          </p:cNvSpPr>
          <p:nvPr>
            <p:ph type="sldNum" sz="quarter" idx="11"/>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5pPr>
          </a:lstStyle>
          <a:p>
            <a:pPr lvl="0" algn="r" eaLnBrk="0" hangingPunct="0">
              <a:buClrTx/>
              <a:buSzTx/>
              <a:buFontTx/>
            </a:pPr>
            <a:fld id="{9A0DB2DC-4C9A-4742-B13C-FB6460FD3503}" type="slidenum">
              <a:rPr lang="en-US" altLang="zh-CN" sz="1200" dirty="0">
                <a:solidFill>
                  <a:srgbClr val="0070C0"/>
                </a:solidFill>
              </a:rPr>
            </a:fld>
            <a:endParaRPr lang="en-US" altLang="zh-CN" sz="1200" dirty="0">
              <a:solidFill>
                <a:srgbClr val="0070C0"/>
              </a:solidFill>
            </a:endParaRPr>
          </a:p>
        </p:txBody>
      </p:sp>
      <p:pic>
        <p:nvPicPr>
          <p:cNvPr id="30723" name="Picture 4" descr="C:\Users\speng\Desktop\PPT Presentation1-11\图\4-7统一过程.png4-7统一过程"/>
          <p:cNvPicPr>
            <a:picLocks noChangeAspect="1"/>
          </p:cNvPicPr>
          <p:nvPr>
            <p:custDataLst>
              <p:tags r:id="rId1"/>
            </p:custDataLst>
          </p:nvPr>
        </p:nvPicPr>
        <p:blipFill>
          <a:blip r:embed="rId2"/>
          <a:stretch>
            <a:fillRect/>
          </a:stretch>
        </p:blipFill>
        <p:spPr>
          <a:xfrm>
            <a:off x="4378325" y="2824480"/>
            <a:ext cx="7661275" cy="3896995"/>
          </a:xfrm>
          <a:prstGeom prst="rect">
            <a:avLst/>
          </a:prstGeom>
          <a:noFill/>
          <a:ln w="1270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1"/>
          <p:cNvSpPr>
            <a:spLocks noGrp="1"/>
          </p:cNvSpPr>
          <p:nvPr>
            <p:ph type="title"/>
          </p:nvPr>
        </p:nvSpPr>
        <p:spPr>
          <a:xfrm>
            <a:off x="131445" y="196850"/>
            <a:ext cx="11927840" cy="994410"/>
          </a:xfrm>
        </p:spPr>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20000"/>
              </a:lnSpc>
              <a:spcBef>
                <a:spcPts val="0"/>
              </a:spcBef>
              <a:spcAft>
                <a:spcPts val="0"/>
              </a:spcAft>
              <a:buClrTx/>
              <a:buSzTx/>
              <a:buFontTx/>
              <a:buNone/>
              <a:defRPr/>
            </a:pPr>
            <a:r>
              <a:rPr kumimoji="0" sz="3600" b="1" i="0" u="none" strike="noStrike" kern="1200" cap="none" spc="0" normalizeH="0" baseline="0" noProof="0">
                <a:ln>
                  <a:noFill/>
                </a:ln>
                <a:solidFill>
                  <a:schemeClr val="tx1"/>
                </a:solidFill>
                <a:effectLst/>
                <a:uLnTx/>
                <a:uFillTx/>
                <a:latin typeface="+mj-ea"/>
                <a:ea typeface="+mj-ea"/>
                <a:cs typeface="+mj-cs"/>
              </a:rPr>
              <a:t>统一过程模型主要包括五个阶段，各个阶段分别包括哪些活动？这些活动是否都是顺序进行的，为什么？</a:t>
            </a:r>
            <a:endParaRPr kumimoji="0" sz="3600" b="1" i="0" u="none" strike="noStrike" kern="1200" cap="none" spc="0" normalizeH="0" baseline="0" noProof="0">
              <a:ln>
                <a:noFill/>
              </a:ln>
              <a:solidFill>
                <a:schemeClr val="tx1"/>
              </a:solidFill>
              <a:effectLst/>
              <a:uLnTx/>
              <a:uFillTx/>
              <a:latin typeface="+mj-ea"/>
              <a:ea typeface="+mj-ea"/>
              <a:cs typeface="+mj-cs"/>
            </a:endParaRPr>
          </a:p>
        </p:txBody>
      </p:sp>
      <p:sp>
        <p:nvSpPr>
          <p:cNvPr id="25603" name="内容占位符 2"/>
          <p:cNvSpPr>
            <a:spLocks noGrp="1"/>
          </p:cNvSpPr>
          <p:nvPr>
            <p:ph idx="1"/>
          </p:nvPr>
        </p:nvSpPr>
        <p:spPr>
          <a:xfrm>
            <a:off x="130810" y="1410970"/>
            <a:ext cx="11928475" cy="5080000"/>
          </a:xfrm>
          <a:solidFill>
            <a:schemeClr val="accent1">
              <a:lumMod val="20000"/>
              <a:lumOff val="80000"/>
            </a:schemeClr>
          </a:solidFill>
        </p:spPr>
        <p:txBody>
          <a:bodyPr vert="horz" wrap="square" lIns="91440" tIns="45720" rIns="91440" bIns="45720" numCol="1" anchor="t" anchorCtr="0" compatLnSpc="1"/>
          <a:lstStyle/>
          <a:p>
            <a:pPr marR="0" lvl="0" algn="l" defTabSz="914400" rtl="0" eaLnBrk="0" fontAlgn="base" latinLnBrk="0" hangingPunct="0">
              <a:lnSpc>
                <a:spcPct val="135000"/>
              </a:lnSpc>
              <a:buClr>
                <a:srgbClr val="0070C0"/>
              </a:buClr>
              <a:buSzTx/>
              <a:buFont typeface="Wingdings" panose="05000000000000000000" charset="0"/>
              <a:buChar char="l"/>
              <a:defRPr/>
            </a:pPr>
            <a:r>
              <a:rPr kumimoji="0" lang="zh-CN" altLang="en-US" sz="2400" b="1" i="0" u="none" strike="noStrike" kern="1200" cap="none" spc="0" normalizeH="0" baseline="0" noProof="0" dirty="0">
                <a:ln>
                  <a:noFill/>
                </a:ln>
                <a:solidFill>
                  <a:srgbClr val="FF0000"/>
                </a:solidFill>
                <a:effectLst/>
                <a:uLnTx/>
                <a:uFillTx/>
                <a:latin typeface="+mn-ea"/>
                <a:ea typeface="+mn-ea"/>
                <a:cs typeface="+mn-cs"/>
              </a:rPr>
              <a:t>统一过程模型主要分为起始、细化、构建、转换和生产</a:t>
            </a:r>
            <a:r>
              <a:rPr lang="zh-CN" altLang="en-US" sz="2400" noProof="0" dirty="0">
                <a:ln>
                  <a:noFill/>
                </a:ln>
                <a:solidFill>
                  <a:srgbClr val="FF0000"/>
                </a:solidFill>
                <a:effectLst/>
                <a:uLnTx/>
                <a:uFillTx/>
                <a:latin typeface="+mn-ea"/>
                <a:sym typeface="+mn-ea"/>
              </a:rPr>
              <a:t>五个阶段</a:t>
            </a:r>
            <a:r>
              <a:rPr kumimoji="0" lang="zh-CN" altLang="en-US" sz="2400" b="1" i="0" u="none" strike="noStrike" kern="1200" cap="none" spc="0" normalizeH="0" baseline="0" noProof="0" dirty="0">
                <a:ln>
                  <a:noFill/>
                </a:ln>
                <a:solidFill>
                  <a:srgbClr val="FF0000"/>
                </a:solidFill>
                <a:effectLst/>
                <a:uLnTx/>
                <a:uFillTx/>
                <a:latin typeface="+mn-ea"/>
                <a:ea typeface="+mn-ea"/>
                <a:cs typeface="+mn-cs"/>
              </a:rPr>
              <a:t>。</a:t>
            </a:r>
            <a:endParaRPr kumimoji="0" lang="zh-CN" altLang="en-US" sz="2400" b="1" i="0" u="none" strike="noStrike" kern="1200" cap="none" spc="0" normalizeH="0" baseline="0" noProof="0" dirty="0">
              <a:ln>
                <a:noFill/>
              </a:ln>
              <a:solidFill>
                <a:srgbClr val="FF0000"/>
              </a:solidFill>
              <a:effectLst/>
              <a:uLnTx/>
              <a:uFillTx/>
              <a:latin typeface="+mn-ea"/>
              <a:ea typeface="+mn-ea"/>
              <a:cs typeface="+mn-cs"/>
            </a:endParaRPr>
          </a:p>
          <a:p>
            <a:pPr marR="0" lvl="1" algn="l" defTabSz="914400" rtl="0" eaLnBrk="0" fontAlgn="base" latinLnBrk="0" hangingPunct="0">
              <a:lnSpc>
                <a:spcPct val="135000"/>
              </a:lnSpc>
              <a:buClr>
                <a:srgbClr val="0070C0"/>
              </a:buClr>
              <a:buSzTx/>
              <a:buFont typeface="Wingdings" panose="05000000000000000000" charset="0"/>
              <a:buChar char="l"/>
              <a:defRPr/>
            </a:pPr>
            <a:r>
              <a:rPr kumimoji="0" lang="zh-CN" altLang="en-US" sz="2200" b="1" i="0" u="none" strike="noStrike" kern="1200" cap="none" spc="0" normalizeH="0" baseline="0" noProof="0" dirty="0">
                <a:ln>
                  <a:noFill/>
                </a:ln>
                <a:solidFill>
                  <a:srgbClr val="FF0000"/>
                </a:solidFill>
                <a:effectLst/>
                <a:uLnTx/>
                <a:uFillTx/>
                <a:latin typeface="+mn-ea"/>
                <a:ea typeface="+mn-ea"/>
                <a:cs typeface="+mn-cs"/>
              </a:rPr>
              <a:t>起始阶段：</a:t>
            </a:r>
            <a:r>
              <a:rPr kumimoji="0" lang="zh-CN" altLang="en-US" sz="2200" b="1" i="0" u="none" strike="noStrike" kern="1200" cap="none" spc="0" normalizeH="0" baseline="0" noProof="0" dirty="0">
                <a:ln>
                  <a:noFill/>
                </a:ln>
                <a:solidFill>
                  <a:schemeClr val="tx1"/>
                </a:solidFill>
                <a:effectLst/>
                <a:uLnTx/>
                <a:uFillTx/>
                <a:latin typeface="+mn-ea"/>
                <a:ea typeface="+mn-ea"/>
                <a:cs typeface="+mn-cs"/>
              </a:rPr>
              <a:t>包括用户沟通和计划活动两方面，强调定义和细化用例，将其作为主要模型。</a:t>
            </a:r>
            <a:endParaRPr kumimoji="0" lang="zh-CN" altLang="en-US" sz="2200" b="1" i="0" u="none" strike="noStrike" kern="1200" cap="none" spc="0" normalizeH="0" baseline="0" noProof="0" dirty="0">
              <a:ln>
                <a:noFill/>
              </a:ln>
              <a:solidFill>
                <a:schemeClr val="tx1"/>
              </a:solidFill>
              <a:effectLst/>
              <a:uLnTx/>
              <a:uFillTx/>
              <a:latin typeface="+mn-ea"/>
              <a:ea typeface="+mn-ea"/>
              <a:cs typeface="+mn-cs"/>
            </a:endParaRPr>
          </a:p>
          <a:p>
            <a:pPr marR="0" lvl="1" algn="l" defTabSz="914400" rtl="0" eaLnBrk="0" fontAlgn="base" latinLnBrk="0" hangingPunct="0">
              <a:lnSpc>
                <a:spcPct val="135000"/>
              </a:lnSpc>
              <a:buClr>
                <a:srgbClr val="0070C0"/>
              </a:buClr>
              <a:buSzTx/>
              <a:buFont typeface="Wingdings" panose="05000000000000000000" charset="0"/>
              <a:buChar char="l"/>
              <a:defRPr/>
            </a:pPr>
            <a:r>
              <a:rPr kumimoji="0" lang="zh-CN" altLang="en-US" sz="2200" b="1" i="0" u="none" strike="noStrike" kern="1200" cap="none" spc="0" normalizeH="0" baseline="0" noProof="0" dirty="0">
                <a:ln>
                  <a:noFill/>
                </a:ln>
                <a:solidFill>
                  <a:srgbClr val="FF0000"/>
                </a:solidFill>
                <a:effectLst/>
                <a:uLnTx/>
                <a:uFillTx/>
                <a:latin typeface="+mn-ea"/>
                <a:ea typeface="+mn-ea"/>
                <a:cs typeface="+mn-cs"/>
              </a:rPr>
              <a:t>细化阶段：</a:t>
            </a:r>
            <a:r>
              <a:rPr kumimoji="0" lang="zh-CN" altLang="en-US" sz="2200" b="1" i="0" u="none" strike="noStrike" kern="1200" cap="none" spc="0" normalizeH="0" baseline="0" noProof="0" dirty="0">
                <a:ln>
                  <a:noFill/>
                </a:ln>
                <a:solidFill>
                  <a:schemeClr val="tx1"/>
                </a:solidFill>
                <a:effectLst/>
                <a:uLnTx/>
                <a:uFillTx/>
                <a:latin typeface="+mn-ea"/>
                <a:ea typeface="+mn-ea"/>
                <a:cs typeface="+mn-cs"/>
              </a:rPr>
              <a:t>包括用户沟通和建模活动，重点是创建分析和设计模型，强调类的定义和体系结构的表示。</a:t>
            </a:r>
            <a:endParaRPr kumimoji="0" lang="zh-CN" altLang="en-US" sz="2200" b="1" i="0" u="none" strike="noStrike" kern="1200" cap="none" spc="0" normalizeH="0" baseline="0" noProof="0" dirty="0">
              <a:ln>
                <a:noFill/>
              </a:ln>
              <a:solidFill>
                <a:schemeClr val="tx1"/>
              </a:solidFill>
              <a:effectLst/>
              <a:uLnTx/>
              <a:uFillTx/>
              <a:latin typeface="+mn-ea"/>
              <a:ea typeface="+mn-ea"/>
              <a:cs typeface="+mn-cs"/>
            </a:endParaRPr>
          </a:p>
          <a:p>
            <a:pPr marR="0" lvl="1" algn="l" defTabSz="914400" rtl="0" eaLnBrk="0" fontAlgn="base" latinLnBrk="0" hangingPunct="0">
              <a:lnSpc>
                <a:spcPct val="135000"/>
              </a:lnSpc>
              <a:buClr>
                <a:srgbClr val="0070C0"/>
              </a:buClr>
              <a:buSzTx/>
              <a:buFont typeface="Wingdings" panose="05000000000000000000" charset="0"/>
              <a:buChar char="l"/>
              <a:defRPr/>
            </a:pPr>
            <a:r>
              <a:rPr kumimoji="0" lang="zh-CN" altLang="en-US" sz="2200" b="1" i="0" u="none" strike="noStrike" kern="1200" cap="none" spc="0" normalizeH="0" baseline="0" noProof="0" dirty="0">
                <a:ln>
                  <a:noFill/>
                </a:ln>
                <a:solidFill>
                  <a:srgbClr val="FF0000"/>
                </a:solidFill>
                <a:effectLst/>
                <a:uLnTx/>
                <a:uFillTx/>
                <a:latin typeface="+mn-ea"/>
                <a:ea typeface="+mn-ea"/>
                <a:cs typeface="+mn-cs"/>
              </a:rPr>
              <a:t>构建阶段：</a:t>
            </a:r>
            <a:r>
              <a:rPr kumimoji="0" lang="zh-CN" altLang="en-US" sz="2200" b="1" i="0" u="none" strike="noStrike" kern="1200" cap="none" spc="0" normalizeH="0" baseline="0" noProof="0" dirty="0">
                <a:ln>
                  <a:noFill/>
                </a:ln>
                <a:solidFill>
                  <a:schemeClr val="tx1"/>
                </a:solidFill>
                <a:effectLst/>
                <a:uLnTx/>
                <a:uFillTx/>
                <a:latin typeface="+mn-ea"/>
                <a:ea typeface="+mn-ea"/>
                <a:cs typeface="+mn-cs"/>
              </a:rPr>
              <a:t>将设计转化为实现，并进行集成和测试。</a:t>
            </a:r>
            <a:endParaRPr kumimoji="0" lang="zh-CN" altLang="en-US" sz="2200" b="1" i="0" u="none" strike="noStrike" kern="1200" cap="none" spc="0" normalizeH="0" baseline="0" noProof="0" dirty="0">
              <a:ln>
                <a:noFill/>
              </a:ln>
              <a:solidFill>
                <a:schemeClr val="tx1"/>
              </a:solidFill>
              <a:effectLst/>
              <a:uLnTx/>
              <a:uFillTx/>
              <a:latin typeface="+mn-ea"/>
              <a:ea typeface="+mn-ea"/>
              <a:cs typeface="+mn-cs"/>
            </a:endParaRPr>
          </a:p>
          <a:p>
            <a:pPr marR="0" lvl="1" algn="l" defTabSz="914400" rtl="0" eaLnBrk="0" fontAlgn="base" latinLnBrk="0" hangingPunct="0">
              <a:lnSpc>
                <a:spcPct val="135000"/>
              </a:lnSpc>
              <a:buClr>
                <a:srgbClr val="0070C0"/>
              </a:buClr>
              <a:buSzTx/>
              <a:buFont typeface="Wingdings" panose="05000000000000000000" charset="0"/>
              <a:buChar char="l"/>
              <a:defRPr/>
            </a:pPr>
            <a:r>
              <a:rPr kumimoji="0" lang="zh-CN" altLang="en-US" sz="2200" b="1" i="0" u="none" strike="noStrike" kern="1200" cap="none" spc="0" normalizeH="0" baseline="0" noProof="0" dirty="0">
                <a:ln>
                  <a:noFill/>
                </a:ln>
                <a:solidFill>
                  <a:srgbClr val="FF0000"/>
                </a:solidFill>
                <a:effectLst/>
                <a:uLnTx/>
                <a:uFillTx/>
                <a:latin typeface="+mn-ea"/>
                <a:ea typeface="+mn-ea"/>
                <a:cs typeface="+mn-cs"/>
              </a:rPr>
              <a:t>转换阶段：</a:t>
            </a:r>
            <a:r>
              <a:rPr kumimoji="0" lang="zh-CN" altLang="en-US" sz="2200" b="1" i="0" u="none" strike="noStrike" kern="1200" cap="none" spc="0" normalizeH="0" baseline="0" noProof="0" dirty="0">
                <a:ln>
                  <a:noFill/>
                </a:ln>
                <a:solidFill>
                  <a:schemeClr val="tx1"/>
                </a:solidFill>
                <a:effectLst/>
                <a:uLnTx/>
                <a:uFillTx/>
                <a:latin typeface="+mn-ea"/>
                <a:ea typeface="+mn-ea"/>
                <a:cs typeface="+mn-cs"/>
              </a:rPr>
              <a:t>将产品发布给用户进行测试评价，并收集用户的意见，之后再次进行迭代修改产品使之完善。</a:t>
            </a:r>
            <a:endParaRPr kumimoji="0" lang="zh-CN" altLang="en-US" sz="2200" b="1" i="0" u="none" strike="noStrike" kern="1200" cap="none" spc="0" normalizeH="0" baseline="0" noProof="0" dirty="0">
              <a:ln>
                <a:noFill/>
              </a:ln>
              <a:solidFill>
                <a:schemeClr val="tx1"/>
              </a:solidFill>
              <a:effectLst/>
              <a:uLnTx/>
              <a:uFillTx/>
              <a:latin typeface="+mn-ea"/>
              <a:ea typeface="+mn-ea"/>
              <a:cs typeface="+mn-cs"/>
            </a:endParaRPr>
          </a:p>
          <a:p>
            <a:pPr marR="0" lvl="1" algn="l" defTabSz="914400" rtl="0" eaLnBrk="0" fontAlgn="base" latinLnBrk="0" hangingPunct="0">
              <a:lnSpc>
                <a:spcPct val="135000"/>
              </a:lnSpc>
              <a:buClr>
                <a:srgbClr val="0070C0"/>
              </a:buClr>
              <a:buSzTx/>
              <a:buFont typeface="Wingdings" panose="05000000000000000000" charset="0"/>
              <a:buChar char="l"/>
              <a:defRPr/>
            </a:pPr>
            <a:r>
              <a:rPr kumimoji="0" lang="zh-CN" altLang="en-US" sz="2200" b="1" i="0" u="none" strike="noStrike" kern="1200" cap="none" spc="0" normalizeH="0" baseline="0" noProof="0" dirty="0">
                <a:ln>
                  <a:noFill/>
                </a:ln>
                <a:solidFill>
                  <a:srgbClr val="FF0000"/>
                </a:solidFill>
                <a:effectLst/>
                <a:uLnTx/>
                <a:uFillTx/>
                <a:latin typeface="+mn-ea"/>
                <a:ea typeface="+mn-ea"/>
                <a:cs typeface="+mn-cs"/>
              </a:rPr>
              <a:t>生产阶段：</a:t>
            </a:r>
            <a:r>
              <a:rPr kumimoji="0" lang="zh-CN" altLang="en-US" sz="2200" b="1" i="0" u="none" strike="noStrike" kern="1200" cap="none" spc="0" normalizeH="0" baseline="0" noProof="0" dirty="0">
                <a:ln>
                  <a:noFill/>
                </a:ln>
                <a:solidFill>
                  <a:schemeClr val="tx1"/>
                </a:solidFill>
                <a:effectLst/>
                <a:uLnTx/>
                <a:uFillTx/>
                <a:latin typeface="+mn-ea"/>
                <a:ea typeface="+mn-ea"/>
                <a:cs typeface="+mn-cs"/>
              </a:rPr>
              <a:t>监控软件的持续使用，提供运行环境（基础设施）的支持，提交并评估缺陷报告和变更请求。</a:t>
            </a:r>
            <a:endParaRPr kumimoji="0" lang="zh-CN" altLang="en-US" sz="22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内容占位符 2"/>
          <p:cNvSpPr>
            <a:spLocks noGrp="1"/>
          </p:cNvSpPr>
          <p:nvPr>
            <p:ph idx="1"/>
          </p:nvPr>
        </p:nvSpPr>
        <p:spPr>
          <a:xfrm>
            <a:off x="5069205" y="1343025"/>
            <a:ext cx="2360295" cy="5197475"/>
          </a:xfrm>
          <a:solidFill>
            <a:srgbClr val="FFFFCC"/>
          </a:solidFill>
        </p:spPr>
        <p:txBody>
          <a:bodyPr vert="horz" wrap="square" lIns="91440" tIns="45720" rIns="91440" bIns="45720" anchor="t" anchorCtr="0"/>
          <a:p>
            <a:pPr algn="l">
              <a:lnSpc>
                <a:spcPct val="150000"/>
              </a:lnSpc>
              <a:spcBef>
                <a:spcPts val="900"/>
              </a:spcBef>
              <a:spcAft>
                <a:spcPts val="900"/>
              </a:spcAft>
            </a:pPr>
            <a:r>
              <a:rPr lang="zh-CN" altLang="en-US" sz="3600" dirty="0">
                <a:solidFill>
                  <a:srgbClr val="0000FF"/>
                </a:solidFill>
                <a:latin typeface="微软雅黑" panose="020B0503020204020204" charset="-122"/>
                <a:ea typeface="微软雅黑" panose="020B0503020204020204" charset="-122"/>
                <a:sym typeface="+mn-ea"/>
              </a:rPr>
              <a:t>状态图</a:t>
            </a:r>
            <a:endParaRPr lang="zh-CN" altLang="en-US" sz="3600" b="1" dirty="0">
              <a:solidFill>
                <a:srgbClr val="0000FF"/>
              </a:solidFill>
              <a:latin typeface="微软雅黑" panose="020B0503020204020204" charset="-122"/>
              <a:ea typeface="微软雅黑" panose="020B0503020204020204" charset="-122"/>
              <a:sym typeface="+mn-ea"/>
            </a:endParaRPr>
          </a:p>
          <a:p>
            <a:pPr algn="l">
              <a:lnSpc>
                <a:spcPct val="150000"/>
              </a:lnSpc>
              <a:spcBef>
                <a:spcPts val="900"/>
              </a:spcBef>
              <a:spcAft>
                <a:spcPts val="900"/>
              </a:spcAft>
            </a:pPr>
            <a:r>
              <a:rPr lang="zh-CN" altLang="en-US" sz="3600" b="1" dirty="0">
                <a:solidFill>
                  <a:srgbClr val="0000FF"/>
                </a:solidFill>
                <a:latin typeface="微软雅黑" panose="020B0503020204020204" charset="-122"/>
                <a:ea typeface="微软雅黑" panose="020B0503020204020204" charset="-122"/>
                <a:sym typeface="+mn-ea"/>
              </a:rPr>
              <a:t>活动图</a:t>
            </a:r>
            <a:endParaRPr lang="zh-CN" altLang="en-US" sz="3600" b="1" dirty="0">
              <a:solidFill>
                <a:srgbClr val="0000FF"/>
              </a:solidFill>
              <a:latin typeface="微软雅黑" panose="020B0503020204020204" charset="-122"/>
              <a:ea typeface="微软雅黑" panose="020B0503020204020204" charset="-122"/>
              <a:sym typeface="+mn-ea"/>
            </a:endParaRPr>
          </a:p>
          <a:p>
            <a:pPr algn="l">
              <a:lnSpc>
                <a:spcPct val="150000"/>
              </a:lnSpc>
              <a:spcBef>
                <a:spcPts val="900"/>
              </a:spcBef>
              <a:spcAft>
                <a:spcPts val="900"/>
              </a:spcAft>
            </a:pPr>
            <a:r>
              <a:rPr lang="zh-CN" altLang="en-US" sz="3600" b="1" dirty="0">
                <a:solidFill>
                  <a:srgbClr val="0000FF"/>
                </a:solidFill>
                <a:latin typeface="微软雅黑" panose="020B0503020204020204" charset="-122"/>
                <a:ea typeface="微软雅黑" panose="020B0503020204020204" charset="-122"/>
                <a:sym typeface="+mn-ea"/>
              </a:rPr>
              <a:t>时序图</a:t>
            </a:r>
            <a:endParaRPr lang="zh-CN" altLang="en-US" sz="3600" b="1" dirty="0">
              <a:solidFill>
                <a:srgbClr val="0000FF"/>
              </a:solidFill>
              <a:latin typeface="微软雅黑" panose="020B0503020204020204" charset="-122"/>
              <a:ea typeface="微软雅黑" panose="020B0503020204020204" charset="-122"/>
              <a:sym typeface="+mn-ea"/>
            </a:endParaRPr>
          </a:p>
          <a:p>
            <a:pPr algn="l">
              <a:lnSpc>
                <a:spcPct val="150000"/>
              </a:lnSpc>
              <a:spcBef>
                <a:spcPts val="900"/>
              </a:spcBef>
              <a:spcAft>
                <a:spcPts val="900"/>
              </a:spcAft>
            </a:pPr>
            <a:r>
              <a:rPr lang="zh-CN" altLang="en-US" sz="3600" b="1" dirty="0">
                <a:solidFill>
                  <a:srgbClr val="0000FF"/>
                </a:solidFill>
                <a:latin typeface="微软雅黑" panose="020B0503020204020204" charset="-122"/>
                <a:ea typeface="微软雅黑" panose="020B0503020204020204" charset="-122"/>
                <a:sym typeface="+mn-ea"/>
              </a:rPr>
              <a:t>泳道图</a:t>
            </a:r>
            <a:endParaRPr lang="zh-CN" altLang="en-US" sz="3600" b="1" dirty="0">
              <a:solidFill>
                <a:srgbClr val="0000FF"/>
              </a:solidFill>
              <a:latin typeface="微软雅黑" panose="020B0503020204020204" charset="-122"/>
              <a:ea typeface="微软雅黑" panose="020B0503020204020204" charset="-122"/>
              <a:sym typeface="+mn-ea"/>
            </a:endParaRPr>
          </a:p>
          <a:p>
            <a:pPr algn="l">
              <a:lnSpc>
                <a:spcPct val="150000"/>
              </a:lnSpc>
              <a:spcBef>
                <a:spcPts val="900"/>
              </a:spcBef>
              <a:spcAft>
                <a:spcPts val="900"/>
              </a:spcAft>
            </a:pPr>
            <a:r>
              <a:rPr lang="en-US" altLang="zh-CN" sz="3600" dirty="0">
                <a:solidFill>
                  <a:srgbClr val="0000FF"/>
                </a:solidFill>
                <a:latin typeface="微软雅黑" panose="020B0503020204020204" charset="-122"/>
                <a:ea typeface="微软雅黑" panose="020B0503020204020204" charset="-122"/>
                <a:sym typeface="+mn-ea"/>
              </a:rPr>
              <a:t>ER</a:t>
            </a:r>
            <a:r>
              <a:rPr lang="zh-CN" altLang="en-US" sz="3600" dirty="0">
                <a:solidFill>
                  <a:srgbClr val="0000FF"/>
                </a:solidFill>
                <a:latin typeface="微软雅黑" panose="020B0503020204020204" charset="-122"/>
                <a:ea typeface="微软雅黑" panose="020B0503020204020204" charset="-122"/>
                <a:sym typeface="+mn-ea"/>
              </a:rPr>
              <a:t>图</a:t>
            </a:r>
            <a:endParaRPr lang="zh-CN" altLang="en-US" sz="3600" b="1" dirty="0">
              <a:solidFill>
                <a:srgbClr val="0000FF"/>
              </a:solidFill>
              <a:latin typeface="微软雅黑" panose="020B0503020204020204" charset="-122"/>
              <a:ea typeface="微软雅黑" panose="020B0503020204020204" charset="-122"/>
              <a:sym typeface="+mn-ea"/>
            </a:endParaRPr>
          </a:p>
          <a:p>
            <a:pPr algn="l">
              <a:lnSpc>
                <a:spcPct val="150000"/>
              </a:lnSpc>
              <a:spcBef>
                <a:spcPts val="600"/>
              </a:spcBef>
              <a:spcAft>
                <a:spcPts val="600"/>
              </a:spcAft>
            </a:pPr>
            <a:endParaRPr lang="zh-CN" altLang="en-US" sz="3600" b="1" dirty="0">
              <a:solidFill>
                <a:srgbClr val="0000FF"/>
              </a:solidFill>
              <a:latin typeface="微软雅黑" panose="020B0503020204020204" charset="-122"/>
              <a:ea typeface="微软雅黑" panose="020B0503020204020204" charset="-122"/>
              <a:sym typeface="+mn-ea"/>
            </a:endParaRPr>
          </a:p>
        </p:txBody>
      </p:sp>
      <p:sp>
        <p:nvSpPr>
          <p:cNvPr id="20482" name="灯片编号占位符 3"/>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zh-CN" sz="1000" dirty="0">
                <a:latin typeface="Helvetica" pitchFamily="-128" charset="0"/>
              </a:rPr>
            </a:fld>
            <a:endParaRPr lang="en-US" altLang="zh-CN" sz="1000" dirty="0">
              <a:latin typeface="Helvetica" pitchFamily="-128" charset="0"/>
            </a:endParaRPr>
          </a:p>
        </p:txBody>
      </p:sp>
      <p:sp>
        <p:nvSpPr>
          <p:cNvPr id="62465" name="Rectangle 2"/>
          <p:cNvSpPr>
            <a:spLocks noGrp="1"/>
          </p:cNvSpPr>
          <p:nvPr>
            <p:ph type="title"/>
            <p:custDataLst>
              <p:tags r:id="rId1"/>
            </p:custDataLst>
          </p:nvPr>
        </p:nvSpPr>
        <p:spPr>
          <a:xfrm>
            <a:off x="4533265" y="334645"/>
            <a:ext cx="3432175" cy="930910"/>
          </a:xfrm>
        </p:spPr>
        <p:txBody>
          <a:bodyPr vert="horz" wrap="square" lIns="91440" tIns="45720" rIns="91440" bIns="45720" anchor="ctr" anchorCtr="0">
            <a:noAutofit/>
          </a:bodyPr>
          <a:p>
            <a:pPr algn="ctr"/>
            <a:r>
              <a:rPr lang="zh-CN" altLang="en-US" sz="4800" b="1" dirty="0">
                <a:solidFill>
                  <a:srgbClr val="FF0000"/>
                </a:solidFill>
                <a:latin typeface="华文新魏" panose="02010800040101010101" charset="-122"/>
                <a:ea typeface="华文新魏" panose="02010800040101010101" charset="-122"/>
              </a:rPr>
              <a:t>看图说话</a:t>
            </a:r>
            <a:endParaRPr lang="zh-CN" altLang="en-US" sz="4800" b="1" dirty="0">
              <a:solidFill>
                <a:srgbClr val="FF0000"/>
              </a:solidFill>
              <a:latin typeface="华文新魏" panose="02010800040101010101" charset="-122"/>
              <a:ea typeface="华文新魏" panose="0201080004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3"/>
          <p:cNvSpPr>
            <a:spLocks noGrp="1"/>
          </p:cNvSpPr>
          <p:nvPr>
            <p:ph type="title"/>
          </p:nvPr>
        </p:nvSpPr>
        <p:spPr>
          <a:xfrm>
            <a:off x="5048250" y="307975"/>
            <a:ext cx="2632075" cy="633095"/>
          </a:xfrm>
        </p:spPr>
        <p:txBody>
          <a:bodyPr vert="horz" wrap="square" lIns="90487" tIns="44450" rIns="90487" bIns="44450" anchor="ctr" anchorCtr="0">
            <a:normAutofit fontScale="90000"/>
          </a:bodyPr>
          <a:p>
            <a:pPr eaLnBrk="1" hangingPunct="1"/>
            <a:r>
              <a:rPr lang="zh-CN" altLang="en-US" kern="1200" dirty="0">
                <a:solidFill>
                  <a:srgbClr val="FF0000"/>
                </a:solidFill>
                <a:latin typeface="微软雅黑" panose="020B0503020204020204" charset="-122"/>
                <a:ea typeface="微软雅黑" panose="020B0503020204020204" charset="-122"/>
                <a:cs typeface="微软雅黑" panose="020B0503020204020204" charset="-122"/>
                <a:sym typeface="宋体" panose="02010600030101010101" pitchFamily="2" charset="-122"/>
              </a:rPr>
              <a:t>（</a:t>
            </a:r>
            <a:r>
              <a:rPr lang="en-US" altLang="zh-CN" kern="1200" dirty="0">
                <a:solidFill>
                  <a:srgbClr val="FF0000"/>
                </a:solidFill>
                <a:latin typeface="微软雅黑" panose="020B0503020204020204" charset="-122"/>
                <a:ea typeface="微软雅黑" panose="020B0503020204020204" charset="-122"/>
                <a:cs typeface="微软雅黑" panose="020B0503020204020204" charset="-122"/>
                <a:sym typeface="宋体" panose="02010600030101010101" pitchFamily="2" charset="-122"/>
              </a:rPr>
              <a:t>1</a:t>
            </a:r>
            <a:r>
              <a:rPr lang="zh-CN" altLang="en-US" kern="1200" dirty="0">
                <a:solidFill>
                  <a:srgbClr val="FF0000"/>
                </a:solidFill>
                <a:latin typeface="微软雅黑" panose="020B0503020204020204" charset="-122"/>
                <a:ea typeface="微软雅黑" panose="020B0503020204020204" charset="-122"/>
                <a:cs typeface="微软雅黑" panose="020B0503020204020204" charset="-122"/>
                <a:sym typeface="宋体" panose="02010600030101010101" pitchFamily="2" charset="-122"/>
              </a:rPr>
              <a:t>）状态图</a:t>
            </a:r>
            <a:endParaRPr lang="zh-CN" altLang="en-US" kern="1200" dirty="0">
              <a:solidFill>
                <a:srgbClr val="FF0000"/>
              </a:solidFill>
              <a:latin typeface="微软雅黑" panose="020B0503020204020204" charset="-122"/>
              <a:ea typeface="微软雅黑" panose="020B0503020204020204" charset="-122"/>
              <a:cs typeface="微软雅黑" panose="020B0503020204020204" charset="-122"/>
              <a:sym typeface="宋体" panose="02010600030101010101" pitchFamily="2" charset="-122"/>
            </a:endParaRPr>
          </a:p>
        </p:txBody>
      </p:sp>
      <p:sp>
        <p:nvSpPr>
          <p:cNvPr id="46083" name="Rectangle 4"/>
          <p:cNvSpPr>
            <a:spLocks noGrp="1"/>
          </p:cNvSpPr>
          <p:nvPr>
            <p:ph idx="1"/>
          </p:nvPr>
        </p:nvSpPr>
        <p:spPr>
          <a:xfrm>
            <a:off x="154940" y="57785"/>
            <a:ext cx="4157980" cy="6754495"/>
          </a:xfrm>
          <a:solidFill>
            <a:srgbClr val="FFFFCC"/>
          </a:solidFill>
        </p:spPr>
        <p:txBody>
          <a:bodyPr vert="horz" wrap="square" lIns="90487" tIns="44450" rIns="90487" bIns="44450" anchor="t" anchorCtr="0"/>
          <a:p>
            <a:pPr eaLnBrk="1" latinLnBrk="0" hangingPunct="1">
              <a:lnSpc>
                <a:spcPct val="200000"/>
              </a:lnSpc>
              <a:spcBef>
                <a:spcPct val="0"/>
              </a:spcBef>
              <a:spcAft>
                <a:spcPct val="0"/>
              </a:spcAft>
            </a:pPr>
            <a:r>
              <a:rPr lang="zh-CN" altLang="en-US" sz="2000" kern="1200" dirty="0">
                <a:solidFill>
                  <a:srgbClr val="FF0000"/>
                </a:solidFill>
                <a:latin typeface="楷体" panose="02010609060101010101" pitchFamily="49" charset="-122"/>
                <a:ea typeface="楷体" panose="02010609060101010101" pitchFamily="49" charset="-122"/>
                <a:cs typeface="+mn-cs"/>
                <a:sym typeface="宋体" panose="02010600030101010101" pitchFamily="2" charset="-122"/>
              </a:rPr>
              <a:t>状态图</a:t>
            </a:r>
            <a:r>
              <a:rPr lang="zh-CN" altLang="en-US" sz="2000" kern="1200" dirty="0">
                <a:solidFill>
                  <a:srgbClr val="0000FF"/>
                </a:solidFill>
                <a:latin typeface="楷体" panose="02010609060101010101" pitchFamily="49" charset="-122"/>
                <a:ea typeface="楷体" panose="02010609060101010101" pitchFamily="49" charset="-122"/>
                <a:cs typeface="+mn-cs"/>
                <a:sym typeface="宋体" panose="02010600030101010101" pitchFamily="2" charset="-122"/>
              </a:rPr>
              <a:t>是描述一个实体基于事件反应的动态行为，显示了该实体如何根据当前所处的状态对不同的事件做出反应。</a:t>
            </a:r>
            <a:endParaRPr lang="zh-CN" altLang="en-US" sz="2000" kern="1200" dirty="0">
              <a:solidFill>
                <a:srgbClr val="0000FF"/>
              </a:solidFill>
              <a:latin typeface="楷体" panose="02010609060101010101" pitchFamily="49" charset="-122"/>
              <a:ea typeface="楷体" panose="02010609060101010101" pitchFamily="49" charset="-122"/>
              <a:cs typeface="+mn-cs"/>
              <a:sym typeface="宋体" panose="02010600030101010101" pitchFamily="2" charset="-122"/>
            </a:endParaRPr>
          </a:p>
          <a:p>
            <a:pPr eaLnBrk="1" latinLnBrk="0" hangingPunct="1">
              <a:lnSpc>
                <a:spcPct val="200000"/>
              </a:lnSpc>
              <a:spcBef>
                <a:spcPct val="0"/>
              </a:spcBef>
              <a:spcAft>
                <a:spcPct val="0"/>
              </a:spcAft>
            </a:pPr>
            <a:r>
              <a:rPr lang="zh-CN" altLang="en-US" sz="2000" kern="1200" dirty="0">
                <a:solidFill>
                  <a:srgbClr val="0000FF"/>
                </a:solidFill>
                <a:latin typeface="楷体" panose="02010609060101010101" pitchFamily="49" charset="-122"/>
                <a:ea typeface="楷体" panose="02010609060101010101" pitchFamily="49" charset="-122"/>
                <a:cs typeface="+mn-cs"/>
                <a:sym typeface="宋体" panose="02010600030101010101" pitchFamily="2" charset="-122"/>
              </a:rPr>
              <a:t>创建一个UML状态图是为了</a:t>
            </a:r>
            <a:r>
              <a:rPr lang="zh-CN" altLang="en-US" sz="2000" kern="1200" dirty="0">
                <a:solidFill>
                  <a:srgbClr val="FF0000"/>
                </a:solidFill>
                <a:latin typeface="楷体" panose="02010609060101010101" pitchFamily="49" charset="-122"/>
                <a:ea typeface="楷体" panose="02010609060101010101" pitchFamily="49" charset="-122"/>
                <a:cs typeface="+mn-cs"/>
                <a:sym typeface="宋体" panose="02010600030101010101" pitchFamily="2" charset="-122"/>
              </a:rPr>
              <a:t>研究类、角色、子系统、或组件的复杂行为</a:t>
            </a:r>
            <a:r>
              <a:rPr lang="zh-CN" altLang="en-US" sz="2000" kern="1200" dirty="0">
                <a:solidFill>
                  <a:srgbClr val="0000FF"/>
                </a:solidFill>
                <a:latin typeface="楷体" panose="02010609060101010101" pitchFamily="49" charset="-122"/>
                <a:ea typeface="楷体" panose="02010609060101010101" pitchFamily="49" charset="-122"/>
                <a:cs typeface="+mn-cs"/>
                <a:sym typeface="宋体" panose="02010600030101010101" pitchFamily="2" charset="-122"/>
              </a:rPr>
              <a:t>。</a:t>
            </a:r>
            <a:endParaRPr lang="zh-CN" altLang="en-US" sz="2000" kern="1200" dirty="0">
              <a:solidFill>
                <a:srgbClr val="0000FF"/>
              </a:solidFill>
              <a:latin typeface="楷体" panose="02010609060101010101" pitchFamily="49" charset="-122"/>
              <a:ea typeface="楷体" panose="02010609060101010101" pitchFamily="49" charset="-122"/>
              <a:cs typeface="+mn-cs"/>
              <a:sym typeface="宋体" panose="02010600030101010101" pitchFamily="2" charset="-122"/>
            </a:endParaRPr>
          </a:p>
          <a:p>
            <a:pPr eaLnBrk="1" latinLnBrk="0" hangingPunct="1">
              <a:lnSpc>
                <a:spcPct val="200000"/>
              </a:lnSpc>
              <a:spcBef>
                <a:spcPct val="0"/>
              </a:spcBef>
              <a:spcAft>
                <a:spcPct val="0"/>
              </a:spcAft>
            </a:pPr>
            <a:r>
              <a:rPr lang="zh-CN" altLang="en-US" sz="2000" kern="1200" dirty="0">
                <a:solidFill>
                  <a:srgbClr val="0000FF"/>
                </a:solidFill>
                <a:latin typeface="楷体" panose="02010609060101010101" pitchFamily="49" charset="-122"/>
                <a:ea typeface="楷体" panose="02010609060101010101" pitchFamily="49" charset="-122"/>
                <a:cs typeface="+mn-cs"/>
                <a:sym typeface="宋体" panose="02010600030101010101" pitchFamily="2" charset="-122"/>
              </a:rPr>
              <a:t>状态图用于显示指定对象的状态序列、使对象达到这些状态的事件和条件、以及达到这些状态时所发生的操作。</a:t>
            </a:r>
            <a:endParaRPr lang="zh-CN" altLang="en-US" sz="2000" kern="1200" dirty="0">
              <a:solidFill>
                <a:srgbClr val="0000FF"/>
              </a:solidFill>
              <a:latin typeface="Georgia" panose="02040502050405020303" charset="0"/>
              <a:ea typeface="楷体" panose="02010609060101010101" pitchFamily="49" charset="-122"/>
              <a:cs typeface="+mn-cs"/>
              <a:sym typeface="宋体" panose="02010600030101010101" pitchFamily="2" charset="-122"/>
            </a:endParaRPr>
          </a:p>
        </p:txBody>
      </p:sp>
      <p:grpSp>
        <p:nvGrpSpPr>
          <p:cNvPr id="17412" name="组合 1"/>
          <p:cNvGrpSpPr/>
          <p:nvPr/>
        </p:nvGrpSpPr>
        <p:grpSpPr>
          <a:xfrm>
            <a:off x="4476115" y="867093"/>
            <a:ext cx="7517765" cy="5704522"/>
            <a:chOff x="152516" y="1052857"/>
            <a:chExt cx="8838968" cy="5135280"/>
          </a:xfrm>
        </p:grpSpPr>
        <p:sp>
          <p:nvSpPr>
            <p:cNvPr id="17413" name="Rectangle 525"/>
            <p:cNvSpPr/>
            <p:nvPr>
              <p:custDataLst>
                <p:tags r:id="rId1"/>
              </p:custDataLst>
            </p:nvPr>
          </p:nvSpPr>
          <p:spPr>
            <a:xfrm>
              <a:off x="6536215" y="1052857"/>
              <a:ext cx="2455269" cy="249233"/>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 typeface="Arial" panose="020B0604020202020204" pitchFamily="34" charset="0"/>
                <a:buNone/>
              </a:pPr>
              <a:r>
                <a:rPr lang="zh-CN" altLang="zh-CN" sz="1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计时器≤</a:t>
              </a:r>
              <a:r>
                <a:rPr lang="zh-CN" altLang="en-US" sz="1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锁定时间</a:t>
              </a:r>
              <a:endParaRPr lang="zh-CN" altLang="en-US" sz="1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7414" name="组合 11"/>
            <p:cNvGrpSpPr/>
            <p:nvPr/>
          </p:nvGrpSpPr>
          <p:grpSpPr>
            <a:xfrm>
              <a:off x="152516" y="1119444"/>
              <a:ext cx="8798047" cy="5068693"/>
              <a:chOff x="3690" y="2930"/>
              <a:chExt cx="6880" cy="6073"/>
            </a:xfrm>
          </p:grpSpPr>
          <p:sp>
            <p:nvSpPr>
              <p:cNvPr id="17415" name="AutoShape 7"/>
              <p:cNvSpPr>
                <a:spLocks noChangeAspect="1" noTextEdit="1"/>
              </p:cNvSpPr>
              <p:nvPr>
                <p:custDataLst>
                  <p:tags r:id="rId2"/>
                </p:custDataLst>
              </p:nvPr>
            </p:nvSpPr>
            <p:spPr>
              <a:xfrm>
                <a:off x="3690" y="2930"/>
                <a:ext cx="6880" cy="6073"/>
              </a:xfrm>
              <a:prstGeom prst="rect">
                <a:avLst/>
              </a:prstGeom>
              <a:noFill/>
              <a:ln w="9525">
                <a:noFill/>
              </a:ln>
            </p:spPr>
            <p:txBody>
              <a:bodyPr anchor="ctr" anchorCtr="0"/>
              <a:p>
                <a:pPr algn="ctr"/>
                <a:endParaRPr lang="zh-CN" altLang="en-US" sz="1800" b="1">
                  <a:latin typeface="Times New Roman" panose="02020603050405020304" pitchFamily="18" charset="0"/>
                  <a:cs typeface="Times New Roman" panose="02020603050405020304" pitchFamily="18" charset="0"/>
                </a:endParaRPr>
              </a:p>
            </p:txBody>
          </p:sp>
          <p:grpSp>
            <p:nvGrpSpPr>
              <p:cNvPr id="17416" name="Group 209"/>
              <p:cNvGrpSpPr/>
              <p:nvPr/>
            </p:nvGrpSpPr>
            <p:grpSpPr>
              <a:xfrm>
                <a:off x="3690" y="3733"/>
                <a:ext cx="6440" cy="4693"/>
                <a:chOff x="1440" y="1521"/>
                <a:chExt cx="2576" cy="1877"/>
              </a:xfrm>
            </p:grpSpPr>
            <p:sp>
              <p:nvSpPr>
                <p:cNvPr id="17551" name="Freeform 9"/>
                <p:cNvSpPr/>
                <p:nvPr>
                  <p:custDataLst>
                    <p:tags r:id="rId3"/>
                  </p:custDataLst>
                </p:nvPr>
              </p:nvSpPr>
              <p:spPr>
                <a:xfrm>
                  <a:off x="1440" y="2312"/>
                  <a:ext cx="124" cy="131"/>
                </a:xfrm>
                <a:custGeom>
                  <a:avLst/>
                  <a:gdLst/>
                  <a:ahLst/>
                  <a:cxnLst>
                    <a:cxn ang="0">
                      <a:pos x="124" y="65"/>
                    </a:cxn>
                    <a:cxn ang="0">
                      <a:pos x="117" y="90"/>
                    </a:cxn>
                    <a:cxn ang="0">
                      <a:pos x="110" y="115"/>
                    </a:cxn>
                    <a:cxn ang="0">
                      <a:pos x="88" y="131"/>
                    </a:cxn>
                    <a:cxn ang="0">
                      <a:pos x="66" y="131"/>
                    </a:cxn>
                    <a:cxn ang="0">
                      <a:pos x="66" y="131"/>
                    </a:cxn>
                    <a:cxn ang="0">
                      <a:pos x="37" y="131"/>
                    </a:cxn>
                    <a:cxn ang="0">
                      <a:pos x="22" y="115"/>
                    </a:cxn>
                    <a:cxn ang="0">
                      <a:pos x="7" y="90"/>
                    </a:cxn>
                    <a:cxn ang="0">
                      <a:pos x="0" y="65"/>
                    </a:cxn>
                    <a:cxn ang="0">
                      <a:pos x="0" y="65"/>
                    </a:cxn>
                    <a:cxn ang="0">
                      <a:pos x="7" y="41"/>
                    </a:cxn>
                    <a:cxn ang="0">
                      <a:pos x="22" y="16"/>
                    </a:cxn>
                    <a:cxn ang="0">
                      <a:pos x="37" y="8"/>
                    </a:cxn>
                    <a:cxn ang="0">
                      <a:pos x="66" y="0"/>
                    </a:cxn>
                    <a:cxn ang="0">
                      <a:pos x="66" y="0"/>
                    </a:cxn>
                    <a:cxn ang="0">
                      <a:pos x="88" y="8"/>
                    </a:cxn>
                    <a:cxn ang="0">
                      <a:pos x="110" y="16"/>
                    </a:cxn>
                    <a:cxn ang="0">
                      <a:pos x="117" y="41"/>
                    </a:cxn>
                    <a:cxn ang="0">
                      <a:pos x="124" y="65"/>
                    </a:cxn>
                  </a:cxnLst>
                  <a:pathLst>
                    <a:path w="124" h="131">
                      <a:moveTo>
                        <a:pt x="124" y="65"/>
                      </a:moveTo>
                      <a:lnTo>
                        <a:pt x="117" y="90"/>
                      </a:lnTo>
                      <a:lnTo>
                        <a:pt x="110" y="115"/>
                      </a:lnTo>
                      <a:lnTo>
                        <a:pt x="88" y="131"/>
                      </a:lnTo>
                      <a:lnTo>
                        <a:pt x="66" y="131"/>
                      </a:lnTo>
                      <a:lnTo>
                        <a:pt x="37" y="131"/>
                      </a:lnTo>
                      <a:lnTo>
                        <a:pt x="22" y="115"/>
                      </a:lnTo>
                      <a:lnTo>
                        <a:pt x="7" y="90"/>
                      </a:lnTo>
                      <a:lnTo>
                        <a:pt x="0" y="65"/>
                      </a:lnTo>
                      <a:lnTo>
                        <a:pt x="7" y="41"/>
                      </a:lnTo>
                      <a:lnTo>
                        <a:pt x="22" y="16"/>
                      </a:lnTo>
                      <a:lnTo>
                        <a:pt x="37" y="8"/>
                      </a:lnTo>
                      <a:lnTo>
                        <a:pt x="66" y="0"/>
                      </a:lnTo>
                      <a:lnTo>
                        <a:pt x="88" y="8"/>
                      </a:lnTo>
                      <a:lnTo>
                        <a:pt x="110" y="16"/>
                      </a:lnTo>
                      <a:lnTo>
                        <a:pt x="117" y="41"/>
                      </a:lnTo>
                      <a:lnTo>
                        <a:pt x="124" y="65"/>
                      </a:lnTo>
                      <a:close/>
                    </a:path>
                  </a:pathLst>
                </a:custGeom>
                <a:solidFill>
                  <a:srgbClr val="000000">
                    <a:alpha val="100000"/>
                  </a:srgbClr>
                </a:solidFill>
                <a:ln w="9525">
                  <a:noFill/>
                </a:ln>
              </p:spPr>
              <p:txBody>
                <a:bodyPr anchor="ctr" anchorCtr="0"/>
                <a:p>
                  <a:pPr algn="ctr"/>
                  <a:endParaRPr lang="zh-CN" altLang="en-US" sz="1800" b="1">
                    <a:latin typeface="Times New Roman" panose="02020603050405020304" pitchFamily="18" charset="0"/>
                    <a:cs typeface="Times New Roman" panose="02020603050405020304" pitchFamily="18" charset="0"/>
                  </a:endParaRPr>
                </a:p>
              </p:txBody>
            </p:sp>
            <p:sp>
              <p:nvSpPr>
                <p:cNvPr id="17552" name="Line 10"/>
                <p:cNvSpPr/>
                <p:nvPr>
                  <p:custDataLst>
                    <p:tags r:id="rId4"/>
                  </p:custDataLst>
                </p:nvPr>
              </p:nvSpPr>
              <p:spPr>
                <a:xfrm flipH="1">
                  <a:off x="1557" y="2377"/>
                  <a:ext cx="7" cy="25"/>
                </a:xfrm>
                <a:prstGeom prst="line">
                  <a:avLst/>
                </a:prstGeom>
                <a:ln w="11113" cap="flat" cmpd="sng">
                  <a:solidFill>
                    <a:srgbClr val="000000"/>
                  </a:solidFill>
                  <a:prstDash val="solid"/>
                  <a:headEnd type="none" w="med" len="med"/>
                  <a:tailEnd type="none" w="med" len="med"/>
                </a:ln>
              </p:spPr>
            </p:sp>
            <p:sp>
              <p:nvSpPr>
                <p:cNvPr id="17553" name="Line 11"/>
                <p:cNvSpPr/>
                <p:nvPr>
                  <p:custDataLst>
                    <p:tags r:id="rId5"/>
                  </p:custDataLst>
                </p:nvPr>
              </p:nvSpPr>
              <p:spPr>
                <a:xfrm>
                  <a:off x="1557" y="2402"/>
                  <a:ext cx="0" cy="0"/>
                </a:xfrm>
                <a:prstGeom prst="line">
                  <a:avLst/>
                </a:prstGeom>
                <a:ln w="11113" cap="flat" cmpd="sng">
                  <a:solidFill>
                    <a:srgbClr val="000000"/>
                  </a:solidFill>
                  <a:prstDash val="solid"/>
                  <a:headEnd type="none" w="med" len="med"/>
                  <a:tailEnd type="none" w="med" len="med"/>
                </a:ln>
              </p:spPr>
            </p:sp>
            <p:sp>
              <p:nvSpPr>
                <p:cNvPr id="17554" name="Line 12"/>
                <p:cNvSpPr/>
                <p:nvPr>
                  <p:custDataLst>
                    <p:tags r:id="rId6"/>
                  </p:custDataLst>
                </p:nvPr>
              </p:nvSpPr>
              <p:spPr>
                <a:xfrm flipH="1">
                  <a:off x="1550" y="2402"/>
                  <a:ext cx="7" cy="25"/>
                </a:xfrm>
                <a:prstGeom prst="line">
                  <a:avLst/>
                </a:prstGeom>
                <a:ln w="11113" cap="flat" cmpd="sng">
                  <a:solidFill>
                    <a:srgbClr val="000000"/>
                  </a:solidFill>
                  <a:prstDash val="solid"/>
                  <a:headEnd type="none" w="med" len="med"/>
                  <a:tailEnd type="none" w="med" len="med"/>
                </a:ln>
              </p:spPr>
            </p:sp>
            <p:sp>
              <p:nvSpPr>
                <p:cNvPr id="17555" name="Line 13"/>
                <p:cNvSpPr/>
                <p:nvPr>
                  <p:custDataLst>
                    <p:tags r:id="rId7"/>
                  </p:custDataLst>
                </p:nvPr>
              </p:nvSpPr>
              <p:spPr>
                <a:xfrm>
                  <a:off x="1550" y="2427"/>
                  <a:ext cx="0" cy="0"/>
                </a:xfrm>
                <a:prstGeom prst="line">
                  <a:avLst/>
                </a:prstGeom>
                <a:ln w="11113" cap="flat" cmpd="sng">
                  <a:solidFill>
                    <a:srgbClr val="000000"/>
                  </a:solidFill>
                  <a:prstDash val="solid"/>
                  <a:headEnd type="none" w="med" len="med"/>
                  <a:tailEnd type="none" w="med" len="med"/>
                </a:ln>
              </p:spPr>
            </p:sp>
            <p:sp>
              <p:nvSpPr>
                <p:cNvPr id="17556" name="Line 14"/>
                <p:cNvSpPr/>
                <p:nvPr>
                  <p:custDataLst>
                    <p:tags r:id="rId8"/>
                  </p:custDataLst>
                </p:nvPr>
              </p:nvSpPr>
              <p:spPr>
                <a:xfrm flipH="1">
                  <a:off x="1528" y="2427"/>
                  <a:ext cx="22" cy="16"/>
                </a:xfrm>
                <a:prstGeom prst="line">
                  <a:avLst/>
                </a:prstGeom>
                <a:ln w="11113" cap="flat" cmpd="sng">
                  <a:solidFill>
                    <a:srgbClr val="000000"/>
                  </a:solidFill>
                  <a:prstDash val="solid"/>
                  <a:headEnd type="none" w="med" len="med"/>
                  <a:tailEnd type="none" w="med" len="med"/>
                </a:ln>
              </p:spPr>
            </p:sp>
            <p:sp>
              <p:nvSpPr>
                <p:cNvPr id="17557" name="Line 15"/>
                <p:cNvSpPr/>
                <p:nvPr>
                  <p:custDataLst>
                    <p:tags r:id="rId9"/>
                  </p:custDataLst>
                </p:nvPr>
              </p:nvSpPr>
              <p:spPr>
                <a:xfrm>
                  <a:off x="1528" y="2443"/>
                  <a:ext cx="0" cy="0"/>
                </a:xfrm>
                <a:prstGeom prst="line">
                  <a:avLst/>
                </a:prstGeom>
                <a:ln w="11113" cap="flat" cmpd="sng">
                  <a:solidFill>
                    <a:srgbClr val="000000"/>
                  </a:solidFill>
                  <a:prstDash val="solid"/>
                  <a:headEnd type="none" w="med" len="med"/>
                  <a:tailEnd type="none" w="med" len="med"/>
                </a:ln>
              </p:spPr>
            </p:sp>
            <p:sp>
              <p:nvSpPr>
                <p:cNvPr id="17558" name="Line 16"/>
                <p:cNvSpPr/>
                <p:nvPr>
                  <p:custDataLst>
                    <p:tags r:id="rId10"/>
                  </p:custDataLst>
                </p:nvPr>
              </p:nvSpPr>
              <p:spPr>
                <a:xfrm flipH="1">
                  <a:off x="1506" y="2443"/>
                  <a:ext cx="22" cy="0"/>
                </a:xfrm>
                <a:prstGeom prst="line">
                  <a:avLst/>
                </a:prstGeom>
                <a:ln w="11113" cap="flat" cmpd="sng">
                  <a:solidFill>
                    <a:srgbClr val="000000"/>
                  </a:solidFill>
                  <a:prstDash val="solid"/>
                  <a:headEnd type="none" w="med" len="med"/>
                  <a:tailEnd type="none" w="med" len="med"/>
                </a:ln>
              </p:spPr>
            </p:sp>
            <p:sp>
              <p:nvSpPr>
                <p:cNvPr id="17559" name="Line 17"/>
                <p:cNvSpPr/>
                <p:nvPr>
                  <p:custDataLst>
                    <p:tags r:id="rId11"/>
                  </p:custDataLst>
                </p:nvPr>
              </p:nvSpPr>
              <p:spPr>
                <a:xfrm>
                  <a:off x="1506" y="2443"/>
                  <a:ext cx="0" cy="0"/>
                </a:xfrm>
                <a:prstGeom prst="line">
                  <a:avLst/>
                </a:prstGeom>
                <a:ln w="11113" cap="flat" cmpd="sng">
                  <a:solidFill>
                    <a:srgbClr val="000000"/>
                  </a:solidFill>
                  <a:prstDash val="solid"/>
                  <a:headEnd type="none" w="med" len="med"/>
                  <a:tailEnd type="none" w="med" len="med"/>
                </a:ln>
              </p:spPr>
            </p:sp>
            <p:sp>
              <p:nvSpPr>
                <p:cNvPr id="17560" name="Line 18"/>
                <p:cNvSpPr/>
                <p:nvPr>
                  <p:custDataLst>
                    <p:tags r:id="rId12"/>
                  </p:custDataLst>
                </p:nvPr>
              </p:nvSpPr>
              <p:spPr>
                <a:xfrm>
                  <a:off x="1506" y="2443"/>
                  <a:ext cx="0" cy="0"/>
                </a:xfrm>
                <a:prstGeom prst="line">
                  <a:avLst/>
                </a:prstGeom>
                <a:ln w="11113" cap="flat" cmpd="sng">
                  <a:solidFill>
                    <a:srgbClr val="000000"/>
                  </a:solidFill>
                  <a:prstDash val="solid"/>
                  <a:headEnd type="none" w="med" len="med"/>
                  <a:tailEnd type="none" w="med" len="med"/>
                </a:ln>
              </p:spPr>
            </p:sp>
            <p:sp>
              <p:nvSpPr>
                <p:cNvPr id="17561" name="Line 19"/>
                <p:cNvSpPr/>
                <p:nvPr>
                  <p:custDataLst>
                    <p:tags r:id="rId13"/>
                  </p:custDataLst>
                </p:nvPr>
              </p:nvSpPr>
              <p:spPr>
                <a:xfrm>
                  <a:off x="1506" y="2443"/>
                  <a:ext cx="0" cy="0"/>
                </a:xfrm>
                <a:prstGeom prst="line">
                  <a:avLst/>
                </a:prstGeom>
                <a:ln w="11113" cap="flat" cmpd="sng">
                  <a:solidFill>
                    <a:srgbClr val="000000"/>
                  </a:solidFill>
                  <a:prstDash val="solid"/>
                  <a:headEnd type="none" w="med" len="med"/>
                  <a:tailEnd type="none" w="med" len="med"/>
                </a:ln>
              </p:spPr>
            </p:sp>
            <p:sp>
              <p:nvSpPr>
                <p:cNvPr id="17562" name="Line 20"/>
                <p:cNvSpPr/>
                <p:nvPr>
                  <p:custDataLst>
                    <p:tags r:id="rId14"/>
                  </p:custDataLst>
                </p:nvPr>
              </p:nvSpPr>
              <p:spPr>
                <a:xfrm flipH="1">
                  <a:off x="1477" y="2443"/>
                  <a:ext cx="29" cy="0"/>
                </a:xfrm>
                <a:prstGeom prst="line">
                  <a:avLst/>
                </a:prstGeom>
                <a:ln w="11113" cap="flat" cmpd="sng">
                  <a:solidFill>
                    <a:srgbClr val="000000"/>
                  </a:solidFill>
                  <a:prstDash val="solid"/>
                  <a:headEnd type="none" w="med" len="med"/>
                  <a:tailEnd type="none" w="med" len="med"/>
                </a:ln>
              </p:spPr>
            </p:sp>
            <p:sp>
              <p:nvSpPr>
                <p:cNvPr id="17563" name="Line 21"/>
                <p:cNvSpPr/>
                <p:nvPr>
                  <p:custDataLst>
                    <p:tags r:id="rId15"/>
                  </p:custDataLst>
                </p:nvPr>
              </p:nvSpPr>
              <p:spPr>
                <a:xfrm>
                  <a:off x="1525" y="2443"/>
                  <a:ext cx="0" cy="0"/>
                </a:xfrm>
                <a:prstGeom prst="line">
                  <a:avLst/>
                </a:prstGeom>
                <a:ln w="11113" cap="flat" cmpd="sng">
                  <a:solidFill>
                    <a:srgbClr val="000000"/>
                  </a:solidFill>
                  <a:prstDash val="solid"/>
                  <a:headEnd type="none" w="med" len="med"/>
                  <a:tailEnd type="none" w="med" len="med"/>
                </a:ln>
              </p:spPr>
            </p:sp>
            <p:sp>
              <p:nvSpPr>
                <p:cNvPr id="17564" name="Line 22"/>
                <p:cNvSpPr/>
                <p:nvPr>
                  <p:custDataLst>
                    <p:tags r:id="rId16"/>
                  </p:custDataLst>
                </p:nvPr>
              </p:nvSpPr>
              <p:spPr>
                <a:xfrm flipH="1" flipV="1">
                  <a:off x="1462" y="2427"/>
                  <a:ext cx="15" cy="16"/>
                </a:xfrm>
                <a:prstGeom prst="line">
                  <a:avLst/>
                </a:prstGeom>
                <a:ln w="11113" cap="flat" cmpd="sng">
                  <a:solidFill>
                    <a:srgbClr val="000000"/>
                  </a:solidFill>
                  <a:prstDash val="solid"/>
                  <a:headEnd type="none" w="med" len="med"/>
                  <a:tailEnd type="none" w="med" len="med"/>
                </a:ln>
              </p:spPr>
            </p:sp>
            <p:sp>
              <p:nvSpPr>
                <p:cNvPr id="17565" name="Line 23"/>
                <p:cNvSpPr/>
                <p:nvPr>
                  <p:custDataLst>
                    <p:tags r:id="rId17"/>
                  </p:custDataLst>
                </p:nvPr>
              </p:nvSpPr>
              <p:spPr>
                <a:xfrm>
                  <a:off x="1462" y="2427"/>
                  <a:ext cx="0" cy="0"/>
                </a:xfrm>
                <a:prstGeom prst="line">
                  <a:avLst/>
                </a:prstGeom>
                <a:ln w="11113" cap="flat" cmpd="sng">
                  <a:solidFill>
                    <a:srgbClr val="000000"/>
                  </a:solidFill>
                  <a:prstDash val="solid"/>
                  <a:headEnd type="none" w="med" len="med"/>
                  <a:tailEnd type="none" w="med" len="med"/>
                </a:ln>
              </p:spPr>
            </p:sp>
            <p:sp>
              <p:nvSpPr>
                <p:cNvPr id="17566" name="Line 24"/>
                <p:cNvSpPr/>
                <p:nvPr>
                  <p:custDataLst>
                    <p:tags r:id="rId18"/>
                  </p:custDataLst>
                </p:nvPr>
              </p:nvSpPr>
              <p:spPr>
                <a:xfrm flipH="1" flipV="1">
                  <a:off x="1447" y="2402"/>
                  <a:ext cx="15" cy="25"/>
                </a:xfrm>
                <a:prstGeom prst="line">
                  <a:avLst/>
                </a:prstGeom>
                <a:ln w="11113" cap="flat" cmpd="sng">
                  <a:solidFill>
                    <a:srgbClr val="000000"/>
                  </a:solidFill>
                  <a:prstDash val="solid"/>
                  <a:headEnd type="none" w="med" len="med"/>
                  <a:tailEnd type="none" w="med" len="med"/>
                </a:ln>
              </p:spPr>
            </p:sp>
            <p:sp>
              <p:nvSpPr>
                <p:cNvPr id="17567" name="Line 25"/>
                <p:cNvSpPr/>
                <p:nvPr>
                  <p:custDataLst>
                    <p:tags r:id="rId19"/>
                  </p:custDataLst>
                </p:nvPr>
              </p:nvSpPr>
              <p:spPr>
                <a:xfrm>
                  <a:off x="1447" y="2402"/>
                  <a:ext cx="0" cy="0"/>
                </a:xfrm>
                <a:prstGeom prst="line">
                  <a:avLst/>
                </a:prstGeom>
                <a:ln w="11113" cap="flat" cmpd="sng">
                  <a:solidFill>
                    <a:srgbClr val="000000"/>
                  </a:solidFill>
                  <a:prstDash val="solid"/>
                  <a:headEnd type="none" w="med" len="med"/>
                  <a:tailEnd type="none" w="med" len="med"/>
                </a:ln>
              </p:spPr>
            </p:sp>
            <p:sp>
              <p:nvSpPr>
                <p:cNvPr id="17568" name="Line 26"/>
                <p:cNvSpPr/>
                <p:nvPr>
                  <p:custDataLst>
                    <p:tags r:id="rId20"/>
                  </p:custDataLst>
                </p:nvPr>
              </p:nvSpPr>
              <p:spPr>
                <a:xfrm flipH="1" flipV="1">
                  <a:off x="1440" y="2377"/>
                  <a:ext cx="7" cy="25"/>
                </a:xfrm>
                <a:prstGeom prst="line">
                  <a:avLst/>
                </a:prstGeom>
                <a:ln w="11113" cap="flat" cmpd="sng">
                  <a:solidFill>
                    <a:srgbClr val="000000"/>
                  </a:solidFill>
                  <a:prstDash val="solid"/>
                  <a:headEnd type="none" w="med" len="med"/>
                  <a:tailEnd type="none" w="med" len="med"/>
                </a:ln>
              </p:spPr>
            </p:sp>
            <p:sp>
              <p:nvSpPr>
                <p:cNvPr id="17569" name="Line 27"/>
                <p:cNvSpPr/>
                <p:nvPr>
                  <p:custDataLst>
                    <p:tags r:id="rId21"/>
                  </p:custDataLst>
                </p:nvPr>
              </p:nvSpPr>
              <p:spPr>
                <a:xfrm>
                  <a:off x="1440" y="2377"/>
                  <a:ext cx="0" cy="0"/>
                </a:xfrm>
                <a:prstGeom prst="line">
                  <a:avLst/>
                </a:prstGeom>
                <a:ln w="11113" cap="flat" cmpd="sng">
                  <a:solidFill>
                    <a:srgbClr val="000000"/>
                  </a:solidFill>
                  <a:prstDash val="solid"/>
                  <a:headEnd type="none" w="med" len="med"/>
                  <a:tailEnd type="none" w="med" len="med"/>
                </a:ln>
              </p:spPr>
            </p:sp>
            <p:sp>
              <p:nvSpPr>
                <p:cNvPr id="17570" name="Line 28"/>
                <p:cNvSpPr/>
                <p:nvPr>
                  <p:custDataLst>
                    <p:tags r:id="rId22"/>
                  </p:custDataLst>
                </p:nvPr>
              </p:nvSpPr>
              <p:spPr>
                <a:xfrm>
                  <a:off x="1440" y="2377"/>
                  <a:ext cx="0" cy="0"/>
                </a:xfrm>
                <a:prstGeom prst="line">
                  <a:avLst/>
                </a:prstGeom>
                <a:ln w="11113" cap="flat" cmpd="sng">
                  <a:solidFill>
                    <a:srgbClr val="000000"/>
                  </a:solidFill>
                  <a:prstDash val="solid"/>
                  <a:headEnd type="none" w="med" len="med"/>
                  <a:tailEnd type="none" w="med" len="med"/>
                </a:ln>
              </p:spPr>
            </p:sp>
            <p:sp>
              <p:nvSpPr>
                <p:cNvPr id="17571" name="Line 29"/>
                <p:cNvSpPr/>
                <p:nvPr>
                  <p:custDataLst>
                    <p:tags r:id="rId23"/>
                  </p:custDataLst>
                </p:nvPr>
              </p:nvSpPr>
              <p:spPr>
                <a:xfrm>
                  <a:off x="1440" y="2377"/>
                  <a:ext cx="0" cy="0"/>
                </a:xfrm>
                <a:prstGeom prst="line">
                  <a:avLst/>
                </a:prstGeom>
                <a:ln w="11113" cap="flat" cmpd="sng">
                  <a:solidFill>
                    <a:srgbClr val="000000"/>
                  </a:solidFill>
                  <a:prstDash val="solid"/>
                  <a:headEnd type="none" w="med" len="med"/>
                  <a:tailEnd type="none" w="med" len="med"/>
                </a:ln>
              </p:spPr>
            </p:sp>
            <p:sp>
              <p:nvSpPr>
                <p:cNvPr id="17572" name="Line 30"/>
                <p:cNvSpPr/>
                <p:nvPr>
                  <p:custDataLst>
                    <p:tags r:id="rId24"/>
                  </p:custDataLst>
                </p:nvPr>
              </p:nvSpPr>
              <p:spPr>
                <a:xfrm flipV="1">
                  <a:off x="1440" y="2353"/>
                  <a:ext cx="7" cy="24"/>
                </a:xfrm>
                <a:prstGeom prst="line">
                  <a:avLst/>
                </a:prstGeom>
                <a:ln w="11113" cap="flat" cmpd="sng">
                  <a:solidFill>
                    <a:srgbClr val="000000"/>
                  </a:solidFill>
                  <a:prstDash val="solid"/>
                  <a:headEnd type="none" w="med" len="med"/>
                  <a:tailEnd type="none" w="med" len="med"/>
                </a:ln>
              </p:spPr>
            </p:sp>
            <p:sp>
              <p:nvSpPr>
                <p:cNvPr id="17573" name="Line 31"/>
                <p:cNvSpPr/>
                <p:nvPr>
                  <p:custDataLst>
                    <p:tags r:id="rId25"/>
                  </p:custDataLst>
                </p:nvPr>
              </p:nvSpPr>
              <p:spPr>
                <a:xfrm>
                  <a:off x="1447" y="2353"/>
                  <a:ext cx="0" cy="0"/>
                </a:xfrm>
                <a:prstGeom prst="line">
                  <a:avLst/>
                </a:prstGeom>
                <a:ln w="11113" cap="flat" cmpd="sng">
                  <a:solidFill>
                    <a:srgbClr val="000000"/>
                  </a:solidFill>
                  <a:prstDash val="solid"/>
                  <a:headEnd type="none" w="med" len="med"/>
                  <a:tailEnd type="none" w="med" len="med"/>
                </a:ln>
              </p:spPr>
            </p:sp>
            <p:sp>
              <p:nvSpPr>
                <p:cNvPr id="17574" name="Line 32"/>
                <p:cNvSpPr/>
                <p:nvPr>
                  <p:custDataLst>
                    <p:tags r:id="rId26"/>
                  </p:custDataLst>
                </p:nvPr>
              </p:nvSpPr>
              <p:spPr>
                <a:xfrm flipV="1">
                  <a:off x="1447" y="2328"/>
                  <a:ext cx="15" cy="25"/>
                </a:xfrm>
                <a:prstGeom prst="line">
                  <a:avLst/>
                </a:prstGeom>
                <a:ln w="11113" cap="flat" cmpd="sng">
                  <a:solidFill>
                    <a:srgbClr val="000000"/>
                  </a:solidFill>
                  <a:prstDash val="solid"/>
                  <a:headEnd type="none" w="med" len="med"/>
                  <a:tailEnd type="none" w="med" len="med"/>
                </a:ln>
              </p:spPr>
            </p:sp>
            <p:sp>
              <p:nvSpPr>
                <p:cNvPr id="17575" name="Line 33"/>
                <p:cNvSpPr/>
                <p:nvPr>
                  <p:custDataLst>
                    <p:tags r:id="rId27"/>
                  </p:custDataLst>
                </p:nvPr>
              </p:nvSpPr>
              <p:spPr>
                <a:xfrm>
                  <a:off x="1462" y="2328"/>
                  <a:ext cx="0" cy="0"/>
                </a:xfrm>
                <a:prstGeom prst="line">
                  <a:avLst/>
                </a:prstGeom>
                <a:ln w="11113" cap="flat" cmpd="sng">
                  <a:solidFill>
                    <a:srgbClr val="000000"/>
                  </a:solidFill>
                  <a:prstDash val="solid"/>
                  <a:headEnd type="none" w="med" len="med"/>
                  <a:tailEnd type="none" w="med" len="med"/>
                </a:ln>
              </p:spPr>
            </p:sp>
            <p:sp>
              <p:nvSpPr>
                <p:cNvPr id="17576" name="Line 34"/>
                <p:cNvSpPr/>
                <p:nvPr>
                  <p:custDataLst>
                    <p:tags r:id="rId28"/>
                  </p:custDataLst>
                </p:nvPr>
              </p:nvSpPr>
              <p:spPr>
                <a:xfrm flipV="1">
                  <a:off x="1462" y="2320"/>
                  <a:ext cx="15" cy="8"/>
                </a:xfrm>
                <a:prstGeom prst="line">
                  <a:avLst/>
                </a:prstGeom>
                <a:ln w="11113" cap="flat" cmpd="sng">
                  <a:solidFill>
                    <a:srgbClr val="000000"/>
                  </a:solidFill>
                  <a:prstDash val="solid"/>
                  <a:headEnd type="none" w="med" len="med"/>
                  <a:tailEnd type="none" w="med" len="med"/>
                </a:ln>
              </p:spPr>
            </p:sp>
            <p:sp>
              <p:nvSpPr>
                <p:cNvPr id="17577" name="Line 35"/>
                <p:cNvSpPr/>
                <p:nvPr>
                  <p:custDataLst>
                    <p:tags r:id="rId29"/>
                  </p:custDataLst>
                </p:nvPr>
              </p:nvSpPr>
              <p:spPr>
                <a:xfrm>
                  <a:off x="1477" y="2320"/>
                  <a:ext cx="0" cy="0"/>
                </a:xfrm>
                <a:prstGeom prst="line">
                  <a:avLst/>
                </a:prstGeom>
                <a:ln w="11113" cap="flat" cmpd="sng">
                  <a:solidFill>
                    <a:srgbClr val="000000"/>
                  </a:solidFill>
                  <a:prstDash val="solid"/>
                  <a:headEnd type="none" w="med" len="med"/>
                  <a:tailEnd type="none" w="med" len="med"/>
                </a:ln>
              </p:spPr>
            </p:sp>
            <p:sp>
              <p:nvSpPr>
                <p:cNvPr id="17578" name="Line 36"/>
                <p:cNvSpPr/>
                <p:nvPr>
                  <p:custDataLst>
                    <p:tags r:id="rId30"/>
                  </p:custDataLst>
                </p:nvPr>
              </p:nvSpPr>
              <p:spPr>
                <a:xfrm flipV="1">
                  <a:off x="1477" y="2312"/>
                  <a:ext cx="29" cy="8"/>
                </a:xfrm>
                <a:prstGeom prst="line">
                  <a:avLst/>
                </a:prstGeom>
                <a:ln w="11113" cap="flat" cmpd="sng">
                  <a:solidFill>
                    <a:srgbClr val="000000"/>
                  </a:solidFill>
                  <a:prstDash val="solid"/>
                  <a:headEnd type="none" w="med" len="med"/>
                  <a:tailEnd type="none" w="med" len="med"/>
                </a:ln>
              </p:spPr>
            </p:sp>
            <p:sp>
              <p:nvSpPr>
                <p:cNvPr id="17579" name="Line 37"/>
                <p:cNvSpPr/>
                <p:nvPr>
                  <p:custDataLst>
                    <p:tags r:id="rId31"/>
                  </p:custDataLst>
                </p:nvPr>
              </p:nvSpPr>
              <p:spPr>
                <a:xfrm>
                  <a:off x="1506" y="2312"/>
                  <a:ext cx="0" cy="0"/>
                </a:xfrm>
                <a:prstGeom prst="line">
                  <a:avLst/>
                </a:prstGeom>
                <a:ln w="11113" cap="flat" cmpd="sng">
                  <a:solidFill>
                    <a:srgbClr val="000000"/>
                  </a:solidFill>
                  <a:prstDash val="solid"/>
                  <a:headEnd type="none" w="med" len="med"/>
                  <a:tailEnd type="none" w="med" len="med"/>
                </a:ln>
              </p:spPr>
            </p:sp>
            <p:sp>
              <p:nvSpPr>
                <p:cNvPr id="17580" name="Line 38"/>
                <p:cNvSpPr/>
                <p:nvPr>
                  <p:custDataLst>
                    <p:tags r:id="rId32"/>
                  </p:custDataLst>
                </p:nvPr>
              </p:nvSpPr>
              <p:spPr>
                <a:xfrm>
                  <a:off x="1506" y="2312"/>
                  <a:ext cx="0" cy="0"/>
                </a:xfrm>
                <a:prstGeom prst="line">
                  <a:avLst/>
                </a:prstGeom>
                <a:ln w="11113" cap="flat" cmpd="sng">
                  <a:solidFill>
                    <a:srgbClr val="000000"/>
                  </a:solidFill>
                  <a:prstDash val="solid"/>
                  <a:headEnd type="none" w="med" len="med"/>
                  <a:tailEnd type="none" w="med" len="med"/>
                </a:ln>
              </p:spPr>
            </p:sp>
            <p:sp>
              <p:nvSpPr>
                <p:cNvPr id="17581" name="Line 39"/>
                <p:cNvSpPr/>
                <p:nvPr>
                  <p:custDataLst>
                    <p:tags r:id="rId33"/>
                  </p:custDataLst>
                </p:nvPr>
              </p:nvSpPr>
              <p:spPr>
                <a:xfrm>
                  <a:off x="1506" y="2312"/>
                  <a:ext cx="0" cy="0"/>
                </a:xfrm>
                <a:prstGeom prst="line">
                  <a:avLst/>
                </a:prstGeom>
                <a:ln w="11113" cap="flat" cmpd="sng">
                  <a:solidFill>
                    <a:srgbClr val="000000"/>
                  </a:solidFill>
                  <a:prstDash val="solid"/>
                  <a:headEnd type="none" w="med" len="med"/>
                  <a:tailEnd type="none" w="med" len="med"/>
                </a:ln>
              </p:spPr>
            </p:sp>
            <p:sp>
              <p:nvSpPr>
                <p:cNvPr id="17582" name="Line 40"/>
                <p:cNvSpPr/>
                <p:nvPr>
                  <p:custDataLst>
                    <p:tags r:id="rId34"/>
                  </p:custDataLst>
                </p:nvPr>
              </p:nvSpPr>
              <p:spPr>
                <a:xfrm>
                  <a:off x="1506" y="2312"/>
                  <a:ext cx="22" cy="8"/>
                </a:xfrm>
                <a:prstGeom prst="line">
                  <a:avLst/>
                </a:prstGeom>
                <a:ln w="11113" cap="flat" cmpd="sng">
                  <a:solidFill>
                    <a:srgbClr val="000000"/>
                  </a:solidFill>
                  <a:prstDash val="solid"/>
                  <a:headEnd type="none" w="med" len="med"/>
                  <a:tailEnd type="none" w="med" len="med"/>
                </a:ln>
              </p:spPr>
            </p:sp>
            <p:sp>
              <p:nvSpPr>
                <p:cNvPr id="17583" name="Line 41"/>
                <p:cNvSpPr/>
                <p:nvPr>
                  <p:custDataLst>
                    <p:tags r:id="rId35"/>
                  </p:custDataLst>
                </p:nvPr>
              </p:nvSpPr>
              <p:spPr>
                <a:xfrm>
                  <a:off x="1528" y="2320"/>
                  <a:ext cx="0" cy="0"/>
                </a:xfrm>
                <a:prstGeom prst="line">
                  <a:avLst/>
                </a:prstGeom>
                <a:ln w="11113" cap="flat" cmpd="sng">
                  <a:solidFill>
                    <a:srgbClr val="000000"/>
                  </a:solidFill>
                  <a:prstDash val="solid"/>
                  <a:headEnd type="none" w="med" len="med"/>
                  <a:tailEnd type="none" w="med" len="med"/>
                </a:ln>
              </p:spPr>
            </p:sp>
            <p:sp>
              <p:nvSpPr>
                <p:cNvPr id="17584" name="Line 42"/>
                <p:cNvSpPr/>
                <p:nvPr>
                  <p:custDataLst>
                    <p:tags r:id="rId36"/>
                  </p:custDataLst>
                </p:nvPr>
              </p:nvSpPr>
              <p:spPr>
                <a:xfrm>
                  <a:off x="1528" y="2320"/>
                  <a:ext cx="22" cy="8"/>
                </a:xfrm>
                <a:prstGeom prst="line">
                  <a:avLst/>
                </a:prstGeom>
                <a:ln w="11113" cap="flat" cmpd="sng">
                  <a:solidFill>
                    <a:srgbClr val="000000"/>
                  </a:solidFill>
                  <a:prstDash val="solid"/>
                  <a:headEnd type="none" w="med" len="med"/>
                  <a:tailEnd type="none" w="med" len="med"/>
                </a:ln>
              </p:spPr>
            </p:sp>
            <p:sp>
              <p:nvSpPr>
                <p:cNvPr id="17585" name="Line 43"/>
                <p:cNvSpPr/>
                <p:nvPr>
                  <p:custDataLst>
                    <p:tags r:id="rId37"/>
                  </p:custDataLst>
                </p:nvPr>
              </p:nvSpPr>
              <p:spPr>
                <a:xfrm>
                  <a:off x="1550" y="2328"/>
                  <a:ext cx="0" cy="0"/>
                </a:xfrm>
                <a:prstGeom prst="line">
                  <a:avLst/>
                </a:prstGeom>
                <a:ln w="11113" cap="flat" cmpd="sng">
                  <a:solidFill>
                    <a:srgbClr val="000000"/>
                  </a:solidFill>
                  <a:prstDash val="solid"/>
                  <a:headEnd type="none" w="med" len="med"/>
                  <a:tailEnd type="none" w="med" len="med"/>
                </a:ln>
              </p:spPr>
            </p:sp>
            <p:sp>
              <p:nvSpPr>
                <p:cNvPr id="17586" name="Line 44"/>
                <p:cNvSpPr/>
                <p:nvPr>
                  <p:custDataLst>
                    <p:tags r:id="rId38"/>
                  </p:custDataLst>
                </p:nvPr>
              </p:nvSpPr>
              <p:spPr>
                <a:xfrm>
                  <a:off x="1550" y="2328"/>
                  <a:ext cx="7" cy="25"/>
                </a:xfrm>
                <a:prstGeom prst="line">
                  <a:avLst/>
                </a:prstGeom>
                <a:ln w="11113" cap="flat" cmpd="sng">
                  <a:solidFill>
                    <a:srgbClr val="000000"/>
                  </a:solidFill>
                  <a:prstDash val="solid"/>
                  <a:headEnd type="none" w="med" len="med"/>
                  <a:tailEnd type="none" w="med" len="med"/>
                </a:ln>
              </p:spPr>
            </p:sp>
            <p:sp>
              <p:nvSpPr>
                <p:cNvPr id="17587" name="Line 45"/>
                <p:cNvSpPr/>
                <p:nvPr>
                  <p:custDataLst>
                    <p:tags r:id="rId39"/>
                  </p:custDataLst>
                </p:nvPr>
              </p:nvSpPr>
              <p:spPr>
                <a:xfrm>
                  <a:off x="1557" y="2353"/>
                  <a:ext cx="0" cy="0"/>
                </a:xfrm>
                <a:prstGeom prst="line">
                  <a:avLst/>
                </a:prstGeom>
                <a:ln w="11113" cap="flat" cmpd="sng">
                  <a:solidFill>
                    <a:srgbClr val="000000"/>
                  </a:solidFill>
                  <a:prstDash val="solid"/>
                  <a:headEnd type="none" w="med" len="med"/>
                  <a:tailEnd type="none" w="med" len="med"/>
                </a:ln>
              </p:spPr>
            </p:sp>
            <p:sp>
              <p:nvSpPr>
                <p:cNvPr id="17588" name="Line 46"/>
                <p:cNvSpPr/>
                <p:nvPr>
                  <p:custDataLst>
                    <p:tags r:id="rId40"/>
                  </p:custDataLst>
                </p:nvPr>
              </p:nvSpPr>
              <p:spPr>
                <a:xfrm>
                  <a:off x="1557" y="2353"/>
                  <a:ext cx="7" cy="24"/>
                </a:xfrm>
                <a:prstGeom prst="line">
                  <a:avLst/>
                </a:prstGeom>
                <a:ln w="11113" cap="flat" cmpd="sng">
                  <a:solidFill>
                    <a:srgbClr val="000000"/>
                  </a:solidFill>
                  <a:prstDash val="solid"/>
                  <a:headEnd type="none" w="med" len="med"/>
                  <a:tailEnd type="none" w="med" len="med"/>
                </a:ln>
              </p:spPr>
            </p:sp>
            <p:sp>
              <p:nvSpPr>
                <p:cNvPr id="17589" name="Line 47"/>
                <p:cNvSpPr/>
                <p:nvPr>
                  <p:custDataLst>
                    <p:tags r:id="rId41"/>
                  </p:custDataLst>
                </p:nvPr>
              </p:nvSpPr>
              <p:spPr>
                <a:xfrm>
                  <a:off x="1564" y="2377"/>
                  <a:ext cx="0" cy="0"/>
                </a:xfrm>
                <a:prstGeom prst="line">
                  <a:avLst/>
                </a:prstGeom>
                <a:ln w="11113" cap="flat" cmpd="sng">
                  <a:solidFill>
                    <a:srgbClr val="000000"/>
                  </a:solidFill>
                  <a:prstDash val="solid"/>
                  <a:headEnd type="none" w="med" len="med"/>
                  <a:tailEnd type="none" w="med" len="med"/>
                </a:ln>
              </p:spPr>
            </p:sp>
            <p:sp>
              <p:nvSpPr>
                <p:cNvPr id="17590" name="Line 48"/>
                <p:cNvSpPr/>
                <p:nvPr>
                  <p:custDataLst>
                    <p:tags r:id="rId42"/>
                  </p:custDataLst>
                </p:nvPr>
              </p:nvSpPr>
              <p:spPr>
                <a:xfrm>
                  <a:off x="1557" y="2377"/>
                  <a:ext cx="329" cy="0"/>
                </a:xfrm>
                <a:prstGeom prst="line">
                  <a:avLst/>
                </a:prstGeom>
                <a:ln w="11113" cap="flat" cmpd="sng">
                  <a:solidFill>
                    <a:srgbClr val="000000"/>
                  </a:solidFill>
                  <a:prstDash val="solid"/>
                  <a:headEnd type="none" w="med" len="med"/>
                  <a:tailEnd type="none" w="med" len="med"/>
                </a:ln>
              </p:spPr>
            </p:sp>
            <p:sp>
              <p:nvSpPr>
                <p:cNvPr id="17591" name="Freeform 49"/>
                <p:cNvSpPr/>
                <p:nvPr>
                  <p:custDataLst>
                    <p:tags r:id="rId43"/>
                  </p:custDataLst>
                </p:nvPr>
              </p:nvSpPr>
              <p:spPr>
                <a:xfrm>
                  <a:off x="1813" y="2345"/>
                  <a:ext cx="88" cy="65"/>
                </a:xfrm>
                <a:custGeom>
                  <a:avLst/>
                  <a:gdLst/>
                  <a:ahLst/>
                  <a:cxnLst>
                    <a:cxn ang="0">
                      <a:pos x="0" y="0"/>
                    </a:cxn>
                    <a:cxn ang="0">
                      <a:pos x="0" y="0"/>
                    </a:cxn>
                    <a:cxn ang="0">
                      <a:pos x="0" y="16"/>
                    </a:cxn>
                    <a:cxn ang="0">
                      <a:pos x="0" y="41"/>
                    </a:cxn>
                    <a:cxn ang="0">
                      <a:pos x="0" y="65"/>
                    </a:cxn>
                    <a:cxn ang="0">
                      <a:pos x="0" y="65"/>
                    </a:cxn>
                    <a:cxn ang="0">
                      <a:pos x="22" y="57"/>
                    </a:cxn>
                    <a:cxn ang="0">
                      <a:pos x="52" y="41"/>
                    </a:cxn>
                    <a:cxn ang="0">
                      <a:pos x="73" y="32"/>
                    </a:cxn>
                    <a:cxn ang="0">
                      <a:pos x="88" y="32"/>
                    </a:cxn>
                    <a:cxn ang="0">
                      <a:pos x="88" y="32"/>
                    </a:cxn>
                    <a:cxn ang="0">
                      <a:pos x="0" y="0"/>
                    </a:cxn>
                  </a:cxnLst>
                  <a:pathLst>
                    <a:path w="88" h="65">
                      <a:moveTo>
                        <a:pt x="0" y="0"/>
                      </a:moveTo>
                      <a:lnTo>
                        <a:pt x="0" y="0"/>
                      </a:lnTo>
                      <a:lnTo>
                        <a:pt x="0" y="16"/>
                      </a:lnTo>
                      <a:lnTo>
                        <a:pt x="0" y="41"/>
                      </a:lnTo>
                      <a:lnTo>
                        <a:pt x="0" y="65"/>
                      </a:lnTo>
                      <a:lnTo>
                        <a:pt x="22" y="57"/>
                      </a:lnTo>
                      <a:lnTo>
                        <a:pt x="52" y="41"/>
                      </a:lnTo>
                      <a:lnTo>
                        <a:pt x="73" y="32"/>
                      </a:lnTo>
                      <a:lnTo>
                        <a:pt x="88" y="32"/>
                      </a:lnTo>
                      <a:lnTo>
                        <a:pt x="0" y="0"/>
                      </a:lnTo>
                      <a:close/>
                    </a:path>
                  </a:pathLst>
                </a:custGeom>
                <a:solidFill>
                  <a:srgbClr val="000000">
                    <a:alpha val="100000"/>
                  </a:srgbClr>
                </a:solidFill>
                <a:ln w="9525">
                  <a:noFill/>
                </a:ln>
              </p:spPr>
              <p:txBody>
                <a:bodyPr anchor="ctr" anchorCtr="0"/>
                <a:p>
                  <a:pPr algn="ctr"/>
                  <a:endParaRPr lang="zh-CN" altLang="en-US" sz="1800" b="1">
                    <a:latin typeface="Times New Roman" panose="02020603050405020304" pitchFamily="18" charset="0"/>
                    <a:cs typeface="Times New Roman" panose="02020603050405020304" pitchFamily="18" charset="0"/>
                  </a:endParaRPr>
                </a:p>
              </p:txBody>
            </p:sp>
            <p:sp>
              <p:nvSpPr>
                <p:cNvPr id="17592" name="Freeform 50"/>
                <p:cNvSpPr/>
                <p:nvPr>
                  <p:custDataLst>
                    <p:tags r:id="rId44"/>
                  </p:custDataLst>
                </p:nvPr>
              </p:nvSpPr>
              <p:spPr>
                <a:xfrm>
                  <a:off x="1894" y="2155"/>
                  <a:ext cx="395" cy="560"/>
                </a:xfrm>
                <a:custGeom>
                  <a:avLst/>
                  <a:gdLst/>
                  <a:ahLst/>
                  <a:cxnLst>
                    <a:cxn ang="0">
                      <a:pos x="197" y="0"/>
                    </a:cxn>
                    <a:cxn ang="0">
                      <a:pos x="307" y="0"/>
                    </a:cxn>
                    <a:cxn ang="0">
                      <a:pos x="307" y="0"/>
                    </a:cxn>
                    <a:cxn ang="0">
                      <a:pos x="344" y="8"/>
                    </a:cxn>
                    <a:cxn ang="0">
                      <a:pos x="373" y="33"/>
                    </a:cxn>
                    <a:cxn ang="0">
                      <a:pos x="388" y="66"/>
                    </a:cxn>
                    <a:cxn ang="0">
                      <a:pos x="395" y="107"/>
                    </a:cxn>
                    <a:cxn ang="0">
                      <a:pos x="395" y="107"/>
                    </a:cxn>
                    <a:cxn ang="0">
                      <a:pos x="395" y="453"/>
                    </a:cxn>
                    <a:cxn ang="0">
                      <a:pos x="395" y="453"/>
                    </a:cxn>
                    <a:cxn ang="0">
                      <a:pos x="388" y="494"/>
                    </a:cxn>
                    <a:cxn ang="0">
                      <a:pos x="373" y="527"/>
                    </a:cxn>
                    <a:cxn ang="0">
                      <a:pos x="344" y="552"/>
                    </a:cxn>
                    <a:cxn ang="0">
                      <a:pos x="307" y="560"/>
                    </a:cxn>
                    <a:cxn ang="0">
                      <a:pos x="307" y="560"/>
                    </a:cxn>
                    <a:cxn ang="0">
                      <a:pos x="95" y="560"/>
                    </a:cxn>
                    <a:cxn ang="0">
                      <a:pos x="95" y="560"/>
                    </a:cxn>
                    <a:cxn ang="0">
                      <a:pos x="58" y="552"/>
                    </a:cxn>
                    <a:cxn ang="0">
                      <a:pos x="29" y="527"/>
                    </a:cxn>
                    <a:cxn ang="0">
                      <a:pos x="7" y="494"/>
                    </a:cxn>
                    <a:cxn ang="0">
                      <a:pos x="0" y="453"/>
                    </a:cxn>
                    <a:cxn ang="0">
                      <a:pos x="0" y="453"/>
                    </a:cxn>
                    <a:cxn ang="0">
                      <a:pos x="0" y="107"/>
                    </a:cxn>
                    <a:cxn ang="0">
                      <a:pos x="0" y="107"/>
                    </a:cxn>
                    <a:cxn ang="0">
                      <a:pos x="7" y="66"/>
                    </a:cxn>
                    <a:cxn ang="0">
                      <a:pos x="29" y="33"/>
                    </a:cxn>
                    <a:cxn ang="0">
                      <a:pos x="58" y="8"/>
                    </a:cxn>
                    <a:cxn ang="0">
                      <a:pos x="95" y="0"/>
                    </a:cxn>
                    <a:cxn ang="0">
                      <a:pos x="95" y="0"/>
                    </a:cxn>
                    <a:cxn ang="0">
                      <a:pos x="197" y="0"/>
                    </a:cxn>
                  </a:cxnLst>
                  <a:pathLst>
                    <a:path w="395" h="560">
                      <a:moveTo>
                        <a:pt x="197" y="0"/>
                      </a:moveTo>
                      <a:lnTo>
                        <a:pt x="307" y="0"/>
                      </a:lnTo>
                      <a:lnTo>
                        <a:pt x="344" y="8"/>
                      </a:lnTo>
                      <a:lnTo>
                        <a:pt x="373" y="33"/>
                      </a:lnTo>
                      <a:lnTo>
                        <a:pt x="388" y="66"/>
                      </a:lnTo>
                      <a:lnTo>
                        <a:pt x="395" y="107"/>
                      </a:lnTo>
                      <a:lnTo>
                        <a:pt x="395" y="453"/>
                      </a:lnTo>
                      <a:lnTo>
                        <a:pt x="388" y="494"/>
                      </a:lnTo>
                      <a:lnTo>
                        <a:pt x="373" y="527"/>
                      </a:lnTo>
                      <a:lnTo>
                        <a:pt x="344" y="552"/>
                      </a:lnTo>
                      <a:lnTo>
                        <a:pt x="307" y="560"/>
                      </a:lnTo>
                      <a:lnTo>
                        <a:pt x="95" y="560"/>
                      </a:lnTo>
                      <a:lnTo>
                        <a:pt x="58" y="552"/>
                      </a:lnTo>
                      <a:lnTo>
                        <a:pt x="29" y="527"/>
                      </a:lnTo>
                      <a:lnTo>
                        <a:pt x="7" y="494"/>
                      </a:lnTo>
                      <a:lnTo>
                        <a:pt x="0" y="453"/>
                      </a:lnTo>
                      <a:lnTo>
                        <a:pt x="0" y="107"/>
                      </a:lnTo>
                      <a:lnTo>
                        <a:pt x="7" y="66"/>
                      </a:lnTo>
                      <a:lnTo>
                        <a:pt x="29" y="33"/>
                      </a:lnTo>
                      <a:lnTo>
                        <a:pt x="58" y="8"/>
                      </a:lnTo>
                      <a:lnTo>
                        <a:pt x="95" y="0"/>
                      </a:lnTo>
                      <a:lnTo>
                        <a:pt x="197" y="0"/>
                      </a:lnTo>
                      <a:close/>
                    </a:path>
                  </a:pathLst>
                </a:custGeom>
                <a:solidFill>
                  <a:srgbClr val="FFFFFF">
                    <a:alpha val="100000"/>
                  </a:srgbClr>
                </a:solidFill>
                <a:ln w="9525">
                  <a:noFill/>
                </a:ln>
              </p:spPr>
              <p:txBody>
                <a:bodyPr anchor="ctr" anchorCtr="0"/>
                <a:p>
                  <a:pPr algn="ctr"/>
                  <a:endParaRPr lang="zh-CN" altLang="en-US" sz="1800" b="1">
                    <a:latin typeface="Times New Roman" panose="02020603050405020304" pitchFamily="18" charset="0"/>
                    <a:cs typeface="Times New Roman" panose="02020603050405020304" pitchFamily="18" charset="0"/>
                  </a:endParaRPr>
                </a:p>
              </p:txBody>
            </p:sp>
            <p:sp>
              <p:nvSpPr>
                <p:cNvPr id="17593" name="Line 51"/>
                <p:cNvSpPr/>
                <p:nvPr>
                  <p:custDataLst>
                    <p:tags r:id="rId45"/>
                  </p:custDataLst>
                </p:nvPr>
              </p:nvSpPr>
              <p:spPr>
                <a:xfrm>
                  <a:off x="2091" y="2155"/>
                  <a:ext cx="110" cy="0"/>
                </a:xfrm>
                <a:prstGeom prst="line">
                  <a:avLst/>
                </a:prstGeom>
                <a:ln w="11113" cap="flat" cmpd="sng">
                  <a:solidFill>
                    <a:srgbClr val="000000"/>
                  </a:solidFill>
                  <a:prstDash val="solid"/>
                  <a:headEnd type="none" w="med" len="med"/>
                  <a:tailEnd type="none" w="med" len="med"/>
                </a:ln>
              </p:spPr>
            </p:sp>
            <p:sp>
              <p:nvSpPr>
                <p:cNvPr id="17594" name="Line 52"/>
                <p:cNvSpPr/>
                <p:nvPr>
                  <p:custDataLst>
                    <p:tags r:id="rId46"/>
                  </p:custDataLst>
                </p:nvPr>
              </p:nvSpPr>
              <p:spPr>
                <a:xfrm>
                  <a:off x="2201" y="2155"/>
                  <a:ext cx="0" cy="0"/>
                </a:xfrm>
                <a:prstGeom prst="line">
                  <a:avLst/>
                </a:prstGeom>
                <a:ln w="11113" cap="flat" cmpd="sng">
                  <a:solidFill>
                    <a:srgbClr val="000000"/>
                  </a:solidFill>
                  <a:prstDash val="solid"/>
                  <a:headEnd type="none" w="med" len="med"/>
                  <a:tailEnd type="none" w="med" len="med"/>
                </a:ln>
              </p:spPr>
            </p:sp>
            <p:sp>
              <p:nvSpPr>
                <p:cNvPr id="17595" name="Line 53"/>
                <p:cNvSpPr/>
                <p:nvPr>
                  <p:custDataLst>
                    <p:tags r:id="rId47"/>
                  </p:custDataLst>
                </p:nvPr>
              </p:nvSpPr>
              <p:spPr>
                <a:xfrm>
                  <a:off x="2201" y="2155"/>
                  <a:ext cx="0" cy="0"/>
                </a:xfrm>
                <a:prstGeom prst="line">
                  <a:avLst/>
                </a:prstGeom>
                <a:ln w="11113" cap="flat" cmpd="sng">
                  <a:solidFill>
                    <a:srgbClr val="000000"/>
                  </a:solidFill>
                  <a:prstDash val="solid"/>
                  <a:headEnd type="none" w="med" len="med"/>
                  <a:tailEnd type="none" w="med" len="med"/>
                </a:ln>
              </p:spPr>
            </p:sp>
            <p:sp>
              <p:nvSpPr>
                <p:cNvPr id="17596" name="Line 54"/>
                <p:cNvSpPr/>
                <p:nvPr>
                  <p:custDataLst>
                    <p:tags r:id="rId48"/>
                  </p:custDataLst>
                </p:nvPr>
              </p:nvSpPr>
              <p:spPr>
                <a:xfrm>
                  <a:off x="2201" y="2155"/>
                  <a:ext cx="0" cy="0"/>
                </a:xfrm>
                <a:prstGeom prst="line">
                  <a:avLst/>
                </a:prstGeom>
                <a:ln w="11113" cap="flat" cmpd="sng">
                  <a:solidFill>
                    <a:srgbClr val="000000"/>
                  </a:solidFill>
                  <a:prstDash val="solid"/>
                  <a:headEnd type="none" w="med" len="med"/>
                  <a:tailEnd type="none" w="med" len="med"/>
                </a:ln>
              </p:spPr>
            </p:sp>
            <p:sp>
              <p:nvSpPr>
                <p:cNvPr id="17597" name="Line 55"/>
                <p:cNvSpPr/>
                <p:nvPr>
                  <p:custDataLst>
                    <p:tags r:id="rId49"/>
                  </p:custDataLst>
                </p:nvPr>
              </p:nvSpPr>
              <p:spPr>
                <a:xfrm>
                  <a:off x="2201" y="2155"/>
                  <a:ext cx="37" cy="8"/>
                </a:xfrm>
                <a:prstGeom prst="line">
                  <a:avLst/>
                </a:prstGeom>
                <a:ln w="11113" cap="flat" cmpd="sng">
                  <a:solidFill>
                    <a:srgbClr val="000000"/>
                  </a:solidFill>
                  <a:prstDash val="solid"/>
                  <a:headEnd type="none" w="med" len="med"/>
                  <a:tailEnd type="none" w="med" len="med"/>
                </a:ln>
              </p:spPr>
            </p:sp>
            <p:sp>
              <p:nvSpPr>
                <p:cNvPr id="17598" name="Line 56"/>
                <p:cNvSpPr/>
                <p:nvPr>
                  <p:custDataLst>
                    <p:tags r:id="rId50"/>
                  </p:custDataLst>
                </p:nvPr>
              </p:nvSpPr>
              <p:spPr>
                <a:xfrm>
                  <a:off x="2238" y="2163"/>
                  <a:ext cx="0" cy="0"/>
                </a:xfrm>
                <a:prstGeom prst="line">
                  <a:avLst/>
                </a:prstGeom>
                <a:ln w="11113" cap="flat" cmpd="sng">
                  <a:solidFill>
                    <a:srgbClr val="000000"/>
                  </a:solidFill>
                  <a:prstDash val="solid"/>
                  <a:headEnd type="none" w="med" len="med"/>
                  <a:tailEnd type="none" w="med" len="med"/>
                </a:ln>
              </p:spPr>
            </p:sp>
            <p:sp>
              <p:nvSpPr>
                <p:cNvPr id="17599" name="Line 57"/>
                <p:cNvSpPr/>
                <p:nvPr>
                  <p:custDataLst>
                    <p:tags r:id="rId51"/>
                  </p:custDataLst>
                </p:nvPr>
              </p:nvSpPr>
              <p:spPr>
                <a:xfrm>
                  <a:off x="2238" y="2163"/>
                  <a:ext cx="29" cy="25"/>
                </a:xfrm>
                <a:prstGeom prst="line">
                  <a:avLst/>
                </a:prstGeom>
                <a:ln w="11113" cap="flat" cmpd="sng">
                  <a:solidFill>
                    <a:srgbClr val="000000"/>
                  </a:solidFill>
                  <a:prstDash val="solid"/>
                  <a:headEnd type="none" w="med" len="med"/>
                  <a:tailEnd type="none" w="med" len="med"/>
                </a:ln>
              </p:spPr>
            </p:sp>
            <p:sp>
              <p:nvSpPr>
                <p:cNvPr id="17600" name="Line 58"/>
                <p:cNvSpPr/>
                <p:nvPr>
                  <p:custDataLst>
                    <p:tags r:id="rId52"/>
                  </p:custDataLst>
                </p:nvPr>
              </p:nvSpPr>
              <p:spPr>
                <a:xfrm>
                  <a:off x="2267" y="2188"/>
                  <a:ext cx="0" cy="0"/>
                </a:xfrm>
                <a:prstGeom prst="line">
                  <a:avLst/>
                </a:prstGeom>
                <a:ln w="11113" cap="flat" cmpd="sng">
                  <a:solidFill>
                    <a:srgbClr val="000000"/>
                  </a:solidFill>
                  <a:prstDash val="solid"/>
                  <a:headEnd type="none" w="med" len="med"/>
                  <a:tailEnd type="none" w="med" len="med"/>
                </a:ln>
              </p:spPr>
            </p:sp>
            <p:sp>
              <p:nvSpPr>
                <p:cNvPr id="17601" name="Line 59"/>
                <p:cNvSpPr/>
                <p:nvPr>
                  <p:custDataLst>
                    <p:tags r:id="rId53"/>
                  </p:custDataLst>
                </p:nvPr>
              </p:nvSpPr>
              <p:spPr>
                <a:xfrm>
                  <a:off x="2267" y="2188"/>
                  <a:ext cx="15" cy="33"/>
                </a:xfrm>
                <a:prstGeom prst="line">
                  <a:avLst/>
                </a:prstGeom>
                <a:ln w="11113" cap="flat" cmpd="sng">
                  <a:solidFill>
                    <a:srgbClr val="000000"/>
                  </a:solidFill>
                  <a:prstDash val="solid"/>
                  <a:headEnd type="none" w="med" len="med"/>
                  <a:tailEnd type="none" w="med" len="med"/>
                </a:ln>
              </p:spPr>
            </p:sp>
            <p:sp>
              <p:nvSpPr>
                <p:cNvPr id="17602" name="Line 60"/>
                <p:cNvSpPr/>
                <p:nvPr>
                  <p:custDataLst>
                    <p:tags r:id="rId54"/>
                  </p:custDataLst>
                </p:nvPr>
              </p:nvSpPr>
              <p:spPr>
                <a:xfrm>
                  <a:off x="2282" y="2221"/>
                  <a:ext cx="0" cy="0"/>
                </a:xfrm>
                <a:prstGeom prst="line">
                  <a:avLst/>
                </a:prstGeom>
                <a:ln w="11113" cap="flat" cmpd="sng">
                  <a:solidFill>
                    <a:srgbClr val="000000"/>
                  </a:solidFill>
                  <a:prstDash val="solid"/>
                  <a:headEnd type="none" w="med" len="med"/>
                  <a:tailEnd type="none" w="med" len="med"/>
                </a:ln>
              </p:spPr>
            </p:sp>
            <p:sp>
              <p:nvSpPr>
                <p:cNvPr id="17603" name="Line 61"/>
                <p:cNvSpPr/>
                <p:nvPr>
                  <p:custDataLst>
                    <p:tags r:id="rId55"/>
                  </p:custDataLst>
                </p:nvPr>
              </p:nvSpPr>
              <p:spPr>
                <a:xfrm>
                  <a:off x="2282" y="2221"/>
                  <a:ext cx="7" cy="41"/>
                </a:xfrm>
                <a:prstGeom prst="line">
                  <a:avLst/>
                </a:prstGeom>
                <a:ln w="11113" cap="flat" cmpd="sng">
                  <a:solidFill>
                    <a:srgbClr val="000000"/>
                  </a:solidFill>
                  <a:prstDash val="solid"/>
                  <a:headEnd type="none" w="med" len="med"/>
                  <a:tailEnd type="none" w="med" len="med"/>
                </a:ln>
              </p:spPr>
            </p:sp>
            <p:sp>
              <p:nvSpPr>
                <p:cNvPr id="17604" name="Line 62"/>
                <p:cNvSpPr/>
                <p:nvPr>
                  <p:custDataLst>
                    <p:tags r:id="rId56"/>
                  </p:custDataLst>
                </p:nvPr>
              </p:nvSpPr>
              <p:spPr>
                <a:xfrm>
                  <a:off x="2289" y="2262"/>
                  <a:ext cx="0" cy="0"/>
                </a:xfrm>
                <a:prstGeom prst="line">
                  <a:avLst/>
                </a:prstGeom>
                <a:ln w="11113" cap="flat" cmpd="sng">
                  <a:solidFill>
                    <a:srgbClr val="000000"/>
                  </a:solidFill>
                  <a:prstDash val="solid"/>
                  <a:headEnd type="none" w="med" len="med"/>
                  <a:tailEnd type="none" w="med" len="med"/>
                </a:ln>
              </p:spPr>
            </p:sp>
            <p:sp>
              <p:nvSpPr>
                <p:cNvPr id="17605" name="Line 63"/>
                <p:cNvSpPr/>
                <p:nvPr>
                  <p:custDataLst>
                    <p:tags r:id="rId57"/>
                  </p:custDataLst>
                </p:nvPr>
              </p:nvSpPr>
              <p:spPr>
                <a:xfrm>
                  <a:off x="2289" y="2262"/>
                  <a:ext cx="0" cy="0"/>
                </a:xfrm>
                <a:prstGeom prst="line">
                  <a:avLst/>
                </a:prstGeom>
                <a:ln w="11113" cap="flat" cmpd="sng">
                  <a:solidFill>
                    <a:srgbClr val="000000"/>
                  </a:solidFill>
                  <a:prstDash val="solid"/>
                  <a:headEnd type="none" w="med" len="med"/>
                  <a:tailEnd type="none" w="med" len="med"/>
                </a:ln>
              </p:spPr>
            </p:sp>
            <p:sp>
              <p:nvSpPr>
                <p:cNvPr id="17606" name="Line 64"/>
                <p:cNvSpPr/>
                <p:nvPr>
                  <p:custDataLst>
                    <p:tags r:id="rId58"/>
                  </p:custDataLst>
                </p:nvPr>
              </p:nvSpPr>
              <p:spPr>
                <a:xfrm>
                  <a:off x="2289" y="2262"/>
                  <a:ext cx="0" cy="0"/>
                </a:xfrm>
                <a:prstGeom prst="line">
                  <a:avLst/>
                </a:prstGeom>
                <a:ln w="11113" cap="flat" cmpd="sng">
                  <a:solidFill>
                    <a:srgbClr val="000000"/>
                  </a:solidFill>
                  <a:prstDash val="solid"/>
                  <a:headEnd type="none" w="med" len="med"/>
                  <a:tailEnd type="none" w="med" len="med"/>
                </a:ln>
              </p:spPr>
            </p:sp>
            <p:sp>
              <p:nvSpPr>
                <p:cNvPr id="17607" name="Line 65"/>
                <p:cNvSpPr/>
                <p:nvPr>
                  <p:custDataLst>
                    <p:tags r:id="rId59"/>
                  </p:custDataLst>
                </p:nvPr>
              </p:nvSpPr>
              <p:spPr>
                <a:xfrm>
                  <a:off x="2289" y="2262"/>
                  <a:ext cx="0" cy="346"/>
                </a:xfrm>
                <a:prstGeom prst="line">
                  <a:avLst/>
                </a:prstGeom>
                <a:ln w="11113" cap="flat" cmpd="sng">
                  <a:solidFill>
                    <a:srgbClr val="000000"/>
                  </a:solidFill>
                  <a:prstDash val="solid"/>
                  <a:headEnd type="none" w="med" len="med"/>
                  <a:tailEnd type="none" w="med" len="med"/>
                </a:ln>
              </p:spPr>
            </p:sp>
            <p:sp>
              <p:nvSpPr>
                <p:cNvPr id="17608" name="Line 66"/>
                <p:cNvSpPr/>
                <p:nvPr>
                  <p:custDataLst>
                    <p:tags r:id="rId60"/>
                  </p:custDataLst>
                </p:nvPr>
              </p:nvSpPr>
              <p:spPr>
                <a:xfrm>
                  <a:off x="2289" y="2608"/>
                  <a:ext cx="0" cy="0"/>
                </a:xfrm>
                <a:prstGeom prst="line">
                  <a:avLst/>
                </a:prstGeom>
                <a:ln w="11113" cap="flat" cmpd="sng">
                  <a:solidFill>
                    <a:srgbClr val="000000"/>
                  </a:solidFill>
                  <a:prstDash val="solid"/>
                  <a:headEnd type="none" w="med" len="med"/>
                  <a:tailEnd type="none" w="med" len="med"/>
                </a:ln>
              </p:spPr>
            </p:sp>
            <p:sp>
              <p:nvSpPr>
                <p:cNvPr id="17609" name="Line 67"/>
                <p:cNvSpPr/>
                <p:nvPr>
                  <p:custDataLst>
                    <p:tags r:id="rId61"/>
                  </p:custDataLst>
                </p:nvPr>
              </p:nvSpPr>
              <p:spPr>
                <a:xfrm>
                  <a:off x="2289" y="2608"/>
                  <a:ext cx="0" cy="0"/>
                </a:xfrm>
                <a:prstGeom prst="line">
                  <a:avLst/>
                </a:prstGeom>
                <a:ln w="11113" cap="flat" cmpd="sng">
                  <a:solidFill>
                    <a:srgbClr val="000000"/>
                  </a:solidFill>
                  <a:prstDash val="solid"/>
                  <a:headEnd type="none" w="med" len="med"/>
                  <a:tailEnd type="none" w="med" len="med"/>
                </a:ln>
              </p:spPr>
            </p:sp>
            <p:sp>
              <p:nvSpPr>
                <p:cNvPr id="17610" name="Line 68"/>
                <p:cNvSpPr/>
                <p:nvPr>
                  <p:custDataLst>
                    <p:tags r:id="rId62"/>
                  </p:custDataLst>
                </p:nvPr>
              </p:nvSpPr>
              <p:spPr>
                <a:xfrm>
                  <a:off x="2289" y="2608"/>
                  <a:ext cx="0" cy="0"/>
                </a:xfrm>
                <a:prstGeom prst="line">
                  <a:avLst/>
                </a:prstGeom>
                <a:ln w="11113" cap="flat" cmpd="sng">
                  <a:solidFill>
                    <a:srgbClr val="000000"/>
                  </a:solidFill>
                  <a:prstDash val="solid"/>
                  <a:headEnd type="none" w="med" len="med"/>
                  <a:tailEnd type="none" w="med" len="med"/>
                </a:ln>
              </p:spPr>
            </p:sp>
            <p:sp>
              <p:nvSpPr>
                <p:cNvPr id="17611" name="Line 69"/>
                <p:cNvSpPr/>
                <p:nvPr>
                  <p:custDataLst>
                    <p:tags r:id="rId63"/>
                  </p:custDataLst>
                </p:nvPr>
              </p:nvSpPr>
              <p:spPr>
                <a:xfrm flipH="1">
                  <a:off x="2282" y="2608"/>
                  <a:ext cx="7" cy="41"/>
                </a:xfrm>
                <a:prstGeom prst="line">
                  <a:avLst/>
                </a:prstGeom>
                <a:ln w="11113" cap="flat" cmpd="sng">
                  <a:solidFill>
                    <a:srgbClr val="000000"/>
                  </a:solidFill>
                  <a:prstDash val="solid"/>
                  <a:headEnd type="none" w="med" len="med"/>
                  <a:tailEnd type="none" w="med" len="med"/>
                </a:ln>
              </p:spPr>
            </p:sp>
            <p:sp>
              <p:nvSpPr>
                <p:cNvPr id="17612" name="Line 70"/>
                <p:cNvSpPr/>
                <p:nvPr>
                  <p:custDataLst>
                    <p:tags r:id="rId64"/>
                  </p:custDataLst>
                </p:nvPr>
              </p:nvSpPr>
              <p:spPr>
                <a:xfrm>
                  <a:off x="2282" y="2649"/>
                  <a:ext cx="0" cy="0"/>
                </a:xfrm>
                <a:prstGeom prst="line">
                  <a:avLst/>
                </a:prstGeom>
                <a:ln w="11113" cap="flat" cmpd="sng">
                  <a:solidFill>
                    <a:srgbClr val="000000"/>
                  </a:solidFill>
                  <a:prstDash val="solid"/>
                  <a:headEnd type="none" w="med" len="med"/>
                  <a:tailEnd type="none" w="med" len="med"/>
                </a:ln>
              </p:spPr>
            </p:sp>
            <p:sp>
              <p:nvSpPr>
                <p:cNvPr id="17613" name="Line 71"/>
                <p:cNvSpPr/>
                <p:nvPr>
                  <p:custDataLst>
                    <p:tags r:id="rId65"/>
                  </p:custDataLst>
                </p:nvPr>
              </p:nvSpPr>
              <p:spPr>
                <a:xfrm flipH="1">
                  <a:off x="2267" y="2649"/>
                  <a:ext cx="15" cy="33"/>
                </a:xfrm>
                <a:prstGeom prst="line">
                  <a:avLst/>
                </a:prstGeom>
                <a:ln w="11113" cap="flat" cmpd="sng">
                  <a:solidFill>
                    <a:srgbClr val="000000"/>
                  </a:solidFill>
                  <a:prstDash val="solid"/>
                  <a:headEnd type="none" w="med" len="med"/>
                  <a:tailEnd type="none" w="med" len="med"/>
                </a:ln>
              </p:spPr>
            </p:sp>
            <p:sp>
              <p:nvSpPr>
                <p:cNvPr id="17614" name="Line 72"/>
                <p:cNvSpPr/>
                <p:nvPr>
                  <p:custDataLst>
                    <p:tags r:id="rId66"/>
                  </p:custDataLst>
                </p:nvPr>
              </p:nvSpPr>
              <p:spPr>
                <a:xfrm>
                  <a:off x="2267" y="2682"/>
                  <a:ext cx="0" cy="0"/>
                </a:xfrm>
                <a:prstGeom prst="line">
                  <a:avLst/>
                </a:prstGeom>
                <a:ln w="11113" cap="flat" cmpd="sng">
                  <a:solidFill>
                    <a:srgbClr val="000000"/>
                  </a:solidFill>
                  <a:prstDash val="solid"/>
                  <a:headEnd type="none" w="med" len="med"/>
                  <a:tailEnd type="none" w="med" len="med"/>
                </a:ln>
              </p:spPr>
            </p:sp>
            <p:sp>
              <p:nvSpPr>
                <p:cNvPr id="17615" name="Line 73"/>
                <p:cNvSpPr/>
                <p:nvPr>
                  <p:custDataLst>
                    <p:tags r:id="rId67"/>
                  </p:custDataLst>
                </p:nvPr>
              </p:nvSpPr>
              <p:spPr>
                <a:xfrm flipH="1">
                  <a:off x="2238" y="2682"/>
                  <a:ext cx="29" cy="25"/>
                </a:xfrm>
                <a:prstGeom prst="line">
                  <a:avLst/>
                </a:prstGeom>
                <a:ln w="11113" cap="flat" cmpd="sng">
                  <a:solidFill>
                    <a:srgbClr val="000000"/>
                  </a:solidFill>
                  <a:prstDash val="solid"/>
                  <a:headEnd type="none" w="med" len="med"/>
                  <a:tailEnd type="none" w="med" len="med"/>
                </a:ln>
              </p:spPr>
            </p:sp>
            <p:sp>
              <p:nvSpPr>
                <p:cNvPr id="17616" name="Line 74"/>
                <p:cNvSpPr/>
                <p:nvPr>
                  <p:custDataLst>
                    <p:tags r:id="rId68"/>
                  </p:custDataLst>
                </p:nvPr>
              </p:nvSpPr>
              <p:spPr>
                <a:xfrm>
                  <a:off x="2238" y="2707"/>
                  <a:ext cx="0" cy="0"/>
                </a:xfrm>
                <a:prstGeom prst="line">
                  <a:avLst/>
                </a:prstGeom>
                <a:ln w="11113" cap="flat" cmpd="sng">
                  <a:solidFill>
                    <a:srgbClr val="000000"/>
                  </a:solidFill>
                  <a:prstDash val="solid"/>
                  <a:headEnd type="none" w="med" len="med"/>
                  <a:tailEnd type="none" w="med" len="med"/>
                </a:ln>
              </p:spPr>
            </p:sp>
            <p:sp>
              <p:nvSpPr>
                <p:cNvPr id="17617" name="Line 75"/>
                <p:cNvSpPr/>
                <p:nvPr>
                  <p:custDataLst>
                    <p:tags r:id="rId69"/>
                  </p:custDataLst>
                </p:nvPr>
              </p:nvSpPr>
              <p:spPr>
                <a:xfrm flipH="1">
                  <a:off x="2201" y="2707"/>
                  <a:ext cx="37" cy="8"/>
                </a:xfrm>
                <a:prstGeom prst="line">
                  <a:avLst/>
                </a:prstGeom>
                <a:ln w="11113" cap="flat" cmpd="sng">
                  <a:solidFill>
                    <a:srgbClr val="000000"/>
                  </a:solidFill>
                  <a:prstDash val="solid"/>
                  <a:headEnd type="none" w="med" len="med"/>
                  <a:tailEnd type="none" w="med" len="med"/>
                </a:ln>
              </p:spPr>
            </p:sp>
            <p:sp>
              <p:nvSpPr>
                <p:cNvPr id="17618" name="Line 76"/>
                <p:cNvSpPr/>
                <p:nvPr>
                  <p:custDataLst>
                    <p:tags r:id="rId70"/>
                  </p:custDataLst>
                </p:nvPr>
              </p:nvSpPr>
              <p:spPr>
                <a:xfrm>
                  <a:off x="2201" y="2715"/>
                  <a:ext cx="0" cy="0"/>
                </a:xfrm>
                <a:prstGeom prst="line">
                  <a:avLst/>
                </a:prstGeom>
                <a:ln w="11113" cap="flat" cmpd="sng">
                  <a:solidFill>
                    <a:srgbClr val="000000"/>
                  </a:solidFill>
                  <a:prstDash val="solid"/>
                  <a:headEnd type="none" w="med" len="med"/>
                  <a:tailEnd type="none" w="med" len="med"/>
                </a:ln>
              </p:spPr>
            </p:sp>
            <p:sp>
              <p:nvSpPr>
                <p:cNvPr id="17619" name="Line 77"/>
                <p:cNvSpPr/>
                <p:nvPr>
                  <p:custDataLst>
                    <p:tags r:id="rId71"/>
                  </p:custDataLst>
                </p:nvPr>
              </p:nvSpPr>
              <p:spPr>
                <a:xfrm>
                  <a:off x="2201" y="2715"/>
                  <a:ext cx="0" cy="0"/>
                </a:xfrm>
                <a:prstGeom prst="line">
                  <a:avLst/>
                </a:prstGeom>
                <a:ln w="11113" cap="flat" cmpd="sng">
                  <a:solidFill>
                    <a:srgbClr val="000000"/>
                  </a:solidFill>
                  <a:prstDash val="solid"/>
                  <a:headEnd type="none" w="med" len="med"/>
                  <a:tailEnd type="none" w="med" len="med"/>
                </a:ln>
              </p:spPr>
            </p:sp>
            <p:sp>
              <p:nvSpPr>
                <p:cNvPr id="17620" name="Line 78"/>
                <p:cNvSpPr/>
                <p:nvPr>
                  <p:custDataLst>
                    <p:tags r:id="rId72"/>
                  </p:custDataLst>
                </p:nvPr>
              </p:nvSpPr>
              <p:spPr>
                <a:xfrm>
                  <a:off x="2201" y="2715"/>
                  <a:ext cx="0" cy="0"/>
                </a:xfrm>
                <a:prstGeom prst="line">
                  <a:avLst/>
                </a:prstGeom>
                <a:ln w="11113" cap="flat" cmpd="sng">
                  <a:solidFill>
                    <a:srgbClr val="000000"/>
                  </a:solidFill>
                  <a:prstDash val="solid"/>
                  <a:headEnd type="none" w="med" len="med"/>
                  <a:tailEnd type="none" w="med" len="med"/>
                </a:ln>
              </p:spPr>
            </p:sp>
            <p:sp>
              <p:nvSpPr>
                <p:cNvPr id="17621" name="Line 79"/>
                <p:cNvSpPr/>
                <p:nvPr>
                  <p:custDataLst>
                    <p:tags r:id="rId73"/>
                  </p:custDataLst>
                </p:nvPr>
              </p:nvSpPr>
              <p:spPr>
                <a:xfrm flipH="1">
                  <a:off x="1989" y="2715"/>
                  <a:ext cx="212" cy="0"/>
                </a:xfrm>
                <a:prstGeom prst="line">
                  <a:avLst/>
                </a:prstGeom>
                <a:ln w="11113" cap="flat" cmpd="sng">
                  <a:solidFill>
                    <a:srgbClr val="000000"/>
                  </a:solidFill>
                  <a:prstDash val="solid"/>
                  <a:headEnd type="none" w="med" len="med"/>
                  <a:tailEnd type="none" w="med" len="med"/>
                </a:ln>
              </p:spPr>
            </p:sp>
            <p:sp>
              <p:nvSpPr>
                <p:cNvPr id="17622" name="Line 80"/>
                <p:cNvSpPr/>
                <p:nvPr>
                  <p:custDataLst>
                    <p:tags r:id="rId74"/>
                  </p:custDataLst>
                </p:nvPr>
              </p:nvSpPr>
              <p:spPr>
                <a:xfrm>
                  <a:off x="1989" y="2715"/>
                  <a:ext cx="0" cy="0"/>
                </a:xfrm>
                <a:prstGeom prst="line">
                  <a:avLst/>
                </a:prstGeom>
                <a:ln w="11113" cap="flat" cmpd="sng">
                  <a:solidFill>
                    <a:srgbClr val="000000"/>
                  </a:solidFill>
                  <a:prstDash val="solid"/>
                  <a:headEnd type="none" w="med" len="med"/>
                  <a:tailEnd type="none" w="med" len="med"/>
                </a:ln>
              </p:spPr>
            </p:sp>
            <p:sp>
              <p:nvSpPr>
                <p:cNvPr id="17623" name="Line 81"/>
                <p:cNvSpPr/>
                <p:nvPr>
                  <p:custDataLst>
                    <p:tags r:id="rId75"/>
                  </p:custDataLst>
                </p:nvPr>
              </p:nvSpPr>
              <p:spPr>
                <a:xfrm>
                  <a:off x="1989" y="2715"/>
                  <a:ext cx="0" cy="0"/>
                </a:xfrm>
                <a:prstGeom prst="line">
                  <a:avLst/>
                </a:prstGeom>
                <a:ln w="11113" cap="flat" cmpd="sng">
                  <a:solidFill>
                    <a:srgbClr val="000000"/>
                  </a:solidFill>
                  <a:prstDash val="solid"/>
                  <a:headEnd type="none" w="med" len="med"/>
                  <a:tailEnd type="none" w="med" len="med"/>
                </a:ln>
              </p:spPr>
            </p:sp>
            <p:sp>
              <p:nvSpPr>
                <p:cNvPr id="17624" name="Line 82"/>
                <p:cNvSpPr/>
                <p:nvPr>
                  <p:custDataLst>
                    <p:tags r:id="rId76"/>
                  </p:custDataLst>
                </p:nvPr>
              </p:nvSpPr>
              <p:spPr>
                <a:xfrm>
                  <a:off x="1989" y="2715"/>
                  <a:ext cx="0" cy="0"/>
                </a:xfrm>
                <a:prstGeom prst="line">
                  <a:avLst/>
                </a:prstGeom>
                <a:ln w="11113" cap="flat" cmpd="sng">
                  <a:solidFill>
                    <a:srgbClr val="000000"/>
                  </a:solidFill>
                  <a:prstDash val="solid"/>
                  <a:headEnd type="none" w="med" len="med"/>
                  <a:tailEnd type="none" w="med" len="med"/>
                </a:ln>
              </p:spPr>
            </p:sp>
            <p:sp>
              <p:nvSpPr>
                <p:cNvPr id="17625" name="Line 83"/>
                <p:cNvSpPr/>
                <p:nvPr>
                  <p:custDataLst>
                    <p:tags r:id="rId77"/>
                  </p:custDataLst>
                </p:nvPr>
              </p:nvSpPr>
              <p:spPr>
                <a:xfrm flipH="1" flipV="1">
                  <a:off x="1952" y="2707"/>
                  <a:ext cx="37" cy="8"/>
                </a:xfrm>
                <a:prstGeom prst="line">
                  <a:avLst/>
                </a:prstGeom>
                <a:ln w="11113" cap="flat" cmpd="sng">
                  <a:solidFill>
                    <a:srgbClr val="000000"/>
                  </a:solidFill>
                  <a:prstDash val="solid"/>
                  <a:headEnd type="none" w="med" len="med"/>
                  <a:tailEnd type="none" w="med" len="med"/>
                </a:ln>
              </p:spPr>
            </p:sp>
            <p:sp>
              <p:nvSpPr>
                <p:cNvPr id="17626" name="Line 84"/>
                <p:cNvSpPr/>
                <p:nvPr>
                  <p:custDataLst>
                    <p:tags r:id="rId78"/>
                  </p:custDataLst>
                </p:nvPr>
              </p:nvSpPr>
              <p:spPr>
                <a:xfrm>
                  <a:off x="1952" y="2707"/>
                  <a:ext cx="0" cy="0"/>
                </a:xfrm>
                <a:prstGeom prst="line">
                  <a:avLst/>
                </a:prstGeom>
                <a:ln w="11113" cap="flat" cmpd="sng">
                  <a:solidFill>
                    <a:srgbClr val="000000"/>
                  </a:solidFill>
                  <a:prstDash val="solid"/>
                  <a:headEnd type="none" w="med" len="med"/>
                  <a:tailEnd type="none" w="med" len="med"/>
                </a:ln>
              </p:spPr>
            </p:sp>
            <p:sp>
              <p:nvSpPr>
                <p:cNvPr id="17627" name="Line 85"/>
                <p:cNvSpPr/>
                <p:nvPr>
                  <p:custDataLst>
                    <p:tags r:id="rId79"/>
                  </p:custDataLst>
                </p:nvPr>
              </p:nvSpPr>
              <p:spPr>
                <a:xfrm flipH="1" flipV="1">
                  <a:off x="1923" y="2682"/>
                  <a:ext cx="29" cy="25"/>
                </a:xfrm>
                <a:prstGeom prst="line">
                  <a:avLst/>
                </a:prstGeom>
                <a:ln w="11113" cap="flat" cmpd="sng">
                  <a:solidFill>
                    <a:srgbClr val="000000"/>
                  </a:solidFill>
                  <a:prstDash val="solid"/>
                  <a:headEnd type="none" w="med" len="med"/>
                  <a:tailEnd type="none" w="med" len="med"/>
                </a:ln>
              </p:spPr>
            </p:sp>
            <p:sp>
              <p:nvSpPr>
                <p:cNvPr id="17628" name="Line 86"/>
                <p:cNvSpPr/>
                <p:nvPr>
                  <p:custDataLst>
                    <p:tags r:id="rId80"/>
                  </p:custDataLst>
                </p:nvPr>
              </p:nvSpPr>
              <p:spPr>
                <a:xfrm>
                  <a:off x="1923" y="2682"/>
                  <a:ext cx="0" cy="0"/>
                </a:xfrm>
                <a:prstGeom prst="line">
                  <a:avLst/>
                </a:prstGeom>
                <a:ln w="11113" cap="flat" cmpd="sng">
                  <a:solidFill>
                    <a:srgbClr val="000000"/>
                  </a:solidFill>
                  <a:prstDash val="solid"/>
                  <a:headEnd type="none" w="med" len="med"/>
                  <a:tailEnd type="none" w="med" len="med"/>
                </a:ln>
              </p:spPr>
            </p:sp>
            <p:sp>
              <p:nvSpPr>
                <p:cNvPr id="17629" name="Line 87"/>
                <p:cNvSpPr/>
                <p:nvPr>
                  <p:custDataLst>
                    <p:tags r:id="rId81"/>
                  </p:custDataLst>
                </p:nvPr>
              </p:nvSpPr>
              <p:spPr>
                <a:xfrm flipH="1" flipV="1">
                  <a:off x="1901" y="2649"/>
                  <a:ext cx="22" cy="33"/>
                </a:xfrm>
                <a:prstGeom prst="line">
                  <a:avLst/>
                </a:prstGeom>
                <a:ln w="11113" cap="flat" cmpd="sng">
                  <a:solidFill>
                    <a:srgbClr val="000000"/>
                  </a:solidFill>
                  <a:prstDash val="solid"/>
                  <a:headEnd type="none" w="med" len="med"/>
                  <a:tailEnd type="none" w="med" len="med"/>
                </a:ln>
              </p:spPr>
            </p:sp>
            <p:sp>
              <p:nvSpPr>
                <p:cNvPr id="17630" name="Line 88"/>
                <p:cNvSpPr/>
                <p:nvPr>
                  <p:custDataLst>
                    <p:tags r:id="rId82"/>
                  </p:custDataLst>
                </p:nvPr>
              </p:nvSpPr>
              <p:spPr>
                <a:xfrm>
                  <a:off x="1901" y="2649"/>
                  <a:ext cx="0" cy="0"/>
                </a:xfrm>
                <a:prstGeom prst="line">
                  <a:avLst/>
                </a:prstGeom>
                <a:ln w="11113" cap="flat" cmpd="sng">
                  <a:solidFill>
                    <a:srgbClr val="000000"/>
                  </a:solidFill>
                  <a:prstDash val="solid"/>
                  <a:headEnd type="none" w="med" len="med"/>
                  <a:tailEnd type="none" w="med" len="med"/>
                </a:ln>
              </p:spPr>
            </p:sp>
            <p:sp>
              <p:nvSpPr>
                <p:cNvPr id="17631" name="Line 89"/>
                <p:cNvSpPr/>
                <p:nvPr>
                  <p:custDataLst>
                    <p:tags r:id="rId83"/>
                  </p:custDataLst>
                </p:nvPr>
              </p:nvSpPr>
              <p:spPr>
                <a:xfrm flipH="1" flipV="1">
                  <a:off x="1894" y="2608"/>
                  <a:ext cx="7" cy="41"/>
                </a:xfrm>
                <a:prstGeom prst="line">
                  <a:avLst/>
                </a:prstGeom>
                <a:ln w="11113" cap="flat" cmpd="sng">
                  <a:solidFill>
                    <a:srgbClr val="000000"/>
                  </a:solidFill>
                  <a:prstDash val="solid"/>
                  <a:headEnd type="none" w="med" len="med"/>
                  <a:tailEnd type="none" w="med" len="med"/>
                </a:ln>
              </p:spPr>
            </p:sp>
            <p:sp>
              <p:nvSpPr>
                <p:cNvPr id="17632" name="Line 90"/>
                <p:cNvSpPr/>
                <p:nvPr>
                  <p:custDataLst>
                    <p:tags r:id="rId84"/>
                  </p:custDataLst>
                </p:nvPr>
              </p:nvSpPr>
              <p:spPr>
                <a:xfrm>
                  <a:off x="1894" y="2608"/>
                  <a:ext cx="0" cy="0"/>
                </a:xfrm>
                <a:prstGeom prst="line">
                  <a:avLst/>
                </a:prstGeom>
                <a:ln w="11113" cap="flat" cmpd="sng">
                  <a:solidFill>
                    <a:srgbClr val="000000"/>
                  </a:solidFill>
                  <a:prstDash val="solid"/>
                  <a:headEnd type="none" w="med" len="med"/>
                  <a:tailEnd type="none" w="med" len="med"/>
                </a:ln>
              </p:spPr>
            </p:sp>
            <p:sp>
              <p:nvSpPr>
                <p:cNvPr id="17633" name="Line 91"/>
                <p:cNvSpPr/>
                <p:nvPr>
                  <p:custDataLst>
                    <p:tags r:id="rId85"/>
                  </p:custDataLst>
                </p:nvPr>
              </p:nvSpPr>
              <p:spPr>
                <a:xfrm>
                  <a:off x="1894" y="2608"/>
                  <a:ext cx="0" cy="0"/>
                </a:xfrm>
                <a:prstGeom prst="line">
                  <a:avLst/>
                </a:prstGeom>
                <a:ln w="11113" cap="flat" cmpd="sng">
                  <a:solidFill>
                    <a:srgbClr val="000000"/>
                  </a:solidFill>
                  <a:prstDash val="solid"/>
                  <a:headEnd type="none" w="med" len="med"/>
                  <a:tailEnd type="none" w="med" len="med"/>
                </a:ln>
              </p:spPr>
            </p:sp>
            <p:sp>
              <p:nvSpPr>
                <p:cNvPr id="17634" name="Line 92"/>
                <p:cNvSpPr/>
                <p:nvPr>
                  <p:custDataLst>
                    <p:tags r:id="rId86"/>
                  </p:custDataLst>
                </p:nvPr>
              </p:nvSpPr>
              <p:spPr>
                <a:xfrm>
                  <a:off x="1894" y="2608"/>
                  <a:ext cx="0" cy="0"/>
                </a:xfrm>
                <a:prstGeom prst="line">
                  <a:avLst/>
                </a:prstGeom>
                <a:ln w="11113" cap="flat" cmpd="sng">
                  <a:solidFill>
                    <a:srgbClr val="000000"/>
                  </a:solidFill>
                  <a:prstDash val="solid"/>
                  <a:headEnd type="none" w="med" len="med"/>
                  <a:tailEnd type="none" w="med" len="med"/>
                </a:ln>
              </p:spPr>
            </p:sp>
            <p:sp>
              <p:nvSpPr>
                <p:cNvPr id="17635" name="Line 93"/>
                <p:cNvSpPr/>
                <p:nvPr>
                  <p:custDataLst>
                    <p:tags r:id="rId87"/>
                  </p:custDataLst>
                </p:nvPr>
              </p:nvSpPr>
              <p:spPr>
                <a:xfrm flipV="1">
                  <a:off x="1894" y="2262"/>
                  <a:ext cx="0" cy="346"/>
                </a:xfrm>
                <a:prstGeom prst="line">
                  <a:avLst/>
                </a:prstGeom>
                <a:ln w="11113" cap="flat" cmpd="sng">
                  <a:solidFill>
                    <a:srgbClr val="000000"/>
                  </a:solidFill>
                  <a:prstDash val="solid"/>
                  <a:headEnd type="none" w="med" len="med"/>
                  <a:tailEnd type="none" w="med" len="med"/>
                </a:ln>
              </p:spPr>
            </p:sp>
            <p:sp>
              <p:nvSpPr>
                <p:cNvPr id="17636" name="Line 94"/>
                <p:cNvSpPr/>
                <p:nvPr>
                  <p:custDataLst>
                    <p:tags r:id="rId88"/>
                  </p:custDataLst>
                </p:nvPr>
              </p:nvSpPr>
              <p:spPr>
                <a:xfrm>
                  <a:off x="1894" y="2262"/>
                  <a:ext cx="0" cy="0"/>
                </a:xfrm>
                <a:prstGeom prst="line">
                  <a:avLst/>
                </a:prstGeom>
                <a:ln w="11113" cap="flat" cmpd="sng">
                  <a:solidFill>
                    <a:srgbClr val="000000"/>
                  </a:solidFill>
                  <a:prstDash val="solid"/>
                  <a:headEnd type="none" w="med" len="med"/>
                  <a:tailEnd type="none" w="med" len="med"/>
                </a:ln>
              </p:spPr>
            </p:sp>
            <p:sp>
              <p:nvSpPr>
                <p:cNvPr id="17637" name="Line 95"/>
                <p:cNvSpPr/>
                <p:nvPr>
                  <p:custDataLst>
                    <p:tags r:id="rId89"/>
                  </p:custDataLst>
                </p:nvPr>
              </p:nvSpPr>
              <p:spPr>
                <a:xfrm>
                  <a:off x="1894" y="2262"/>
                  <a:ext cx="0" cy="0"/>
                </a:xfrm>
                <a:prstGeom prst="line">
                  <a:avLst/>
                </a:prstGeom>
                <a:ln w="11113" cap="flat" cmpd="sng">
                  <a:solidFill>
                    <a:srgbClr val="000000"/>
                  </a:solidFill>
                  <a:prstDash val="solid"/>
                  <a:headEnd type="none" w="med" len="med"/>
                  <a:tailEnd type="none" w="med" len="med"/>
                </a:ln>
              </p:spPr>
            </p:sp>
            <p:sp>
              <p:nvSpPr>
                <p:cNvPr id="17638" name="Line 96"/>
                <p:cNvSpPr/>
                <p:nvPr>
                  <p:custDataLst>
                    <p:tags r:id="rId90"/>
                  </p:custDataLst>
                </p:nvPr>
              </p:nvSpPr>
              <p:spPr>
                <a:xfrm>
                  <a:off x="1894" y="2262"/>
                  <a:ext cx="0" cy="0"/>
                </a:xfrm>
                <a:prstGeom prst="line">
                  <a:avLst/>
                </a:prstGeom>
                <a:ln w="11113" cap="flat" cmpd="sng">
                  <a:solidFill>
                    <a:srgbClr val="000000"/>
                  </a:solidFill>
                  <a:prstDash val="solid"/>
                  <a:headEnd type="none" w="med" len="med"/>
                  <a:tailEnd type="none" w="med" len="med"/>
                </a:ln>
              </p:spPr>
            </p:sp>
            <p:sp>
              <p:nvSpPr>
                <p:cNvPr id="17639" name="Line 97"/>
                <p:cNvSpPr/>
                <p:nvPr>
                  <p:custDataLst>
                    <p:tags r:id="rId91"/>
                  </p:custDataLst>
                </p:nvPr>
              </p:nvSpPr>
              <p:spPr>
                <a:xfrm flipV="1">
                  <a:off x="1894" y="2221"/>
                  <a:ext cx="7" cy="41"/>
                </a:xfrm>
                <a:prstGeom prst="line">
                  <a:avLst/>
                </a:prstGeom>
                <a:ln w="11113" cap="flat" cmpd="sng">
                  <a:solidFill>
                    <a:srgbClr val="000000"/>
                  </a:solidFill>
                  <a:prstDash val="solid"/>
                  <a:headEnd type="none" w="med" len="med"/>
                  <a:tailEnd type="none" w="med" len="med"/>
                </a:ln>
              </p:spPr>
            </p:sp>
            <p:sp>
              <p:nvSpPr>
                <p:cNvPr id="17640" name="Line 98"/>
                <p:cNvSpPr/>
                <p:nvPr>
                  <p:custDataLst>
                    <p:tags r:id="rId92"/>
                  </p:custDataLst>
                </p:nvPr>
              </p:nvSpPr>
              <p:spPr>
                <a:xfrm>
                  <a:off x="1901" y="2221"/>
                  <a:ext cx="0" cy="0"/>
                </a:xfrm>
                <a:prstGeom prst="line">
                  <a:avLst/>
                </a:prstGeom>
                <a:ln w="11113" cap="flat" cmpd="sng">
                  <a:solidFill>
                    <a:srgbClr val="000000"/>
                  </a:solidFill>
                  <a:prstDash val="solid"/>
                  <a:headEnd type="none" w="med" len="med"/>
                  <a:tailEnd type="none" w="med" len="med"/>
                </a:ln>
              </p:spPr>
            </p:sp>
            <p:sp>
              <p:nvSpPr>
                <p:cNvPr id="17641" name="Line 99"/>
                <p:cNvSpPr/>
                <p:nvPr>
                  <p:custDataLst>
                    <p:tags r:id="rId93"/>
                  </p:custDataLst>
                </p:nvPr>
              </p:nvSpPr>
              <p:spPr>
                <a:xfrm flipV="1">
                  <a:off x="1901" y="2188"/>
                  <a:ext cx="22" cy="33"/>
                </a:xfrm>
                <a:prstGeom prst="line">
                  <a:avLst/>
                </a:prstGeom>
                <a:ln w="11113" cap="flat" cmpd="sng">
                  <a:solidFill>
                    <a:srgbClr val="000000"/>
                  </a:solidFill>
                  <a:prstDash val="solid"/>
                  <a:headEnd type="none" w="med" len="med"/>
                  <a:tailEnd type="none" w="med" len="med"/>
                </a:ln>
              </p:spPr>
            </p:sp>
            <p:sp>
              <p:nvSpPr>
                <p:cNvPr id="17642" name="Line 100"/>
                <p:cNvSpPr/>
                <p:nvPr>
                  <p:custDataLst>
                    <p:tags r:id="rId94"/>
                  </p:custDataLst>
                </p:nvPr>
              </p:nvSpPr>
              <p:spPr>
                <a:xfrm>
                  <a:off x="1923" y="2188"/>
                  <a:ext cx="0" cy="0"/>
                </a:xfrm>
                <a:prstGeom prst="line">
                  <a:avLst/>
                </a:prstGeom>
                <a:ln w="11113" cap="flat" cmpd="sng">
                  <a:solidFill>
                    <a:srgbClr val="000000"/>
                  </a:solidFill>
                  <a:prstDash val="solid"/>
                  <a:headEnd type="none" w="med" len="med"/>
                  <a:tailEnd type="none" w="med" len="med"/>
                </a:ln>
              </p:spPr>
            </p:sp>
            <p:sp>
              <p:nvSpPr>
                <p:cNvPr id="17643" name="Line 101"/>
                <p:cNvSpPr/>
                <p:nvPr>
                  <p:custDataLst>
                    <p:tags r:id="rId95"/>
                  </p:custDataLst>
                </p:nvPr>
              </p:nvSpPr>
              <p:spPr>
                <a:xfrm flipV="1">
                  <a:off x="1923" y="2163"/>
                  <a:ext cx="29" cy="25"/>
                </a:xfrm>
                <a:prstGeom prst="line">
                  <a:avLst/>
                </a:prstGeom>
                <a:ln w="11113" cap="flat" cmpd="sng">
                  <a:solidFill>
                    <a:srgbClr val="000000"/>
                  </a:solidFill>
                  <a:prstDash val="solid"/>
                  <a:headEnd type="none" w="med" len="med"/>
                  <a:tailEnd type="none" w="med" len="med"/>
                </a:ln>
              </p:spPr>
            </p:sp>
            <p:sp>
              <p:nvSpPr>
                <p:cNvPr id="17644" name="Line 102"/>
                <p:cNvSpPr/>
                <p:nvPr>
                  <p:custDataLst>
                    <p:tags r:id="rId96"/>
                  </p:custDataLst>
                </p:nvPr>
              </p:nvSpPr>
              <p:spPr>
                <a:xfrm>
                  <a:off x="1952" y="2163"/>
                  <a:ext cx="0" cy="0"/>
                </a:xfrm>
                <a:prstGeom prst="line">
                  <a:avLst/>
                </a:prstGeom>
                <a:ln w="11113" cap="flat" cmpd="sng">
                  <a:solidFill>
                    <a:srgbClr val="000000"/>
                  </a:solidFill>
                  <a:prstDash val="solid"/>
                  <a:headEnd type="none" w="med" len="med"/>
                  <a:tailEnd type="none" w="med" len="med"/>
                </a:ln>
              </p:spPr>
            </p:sp>
            <p:sp>
              <p:nvSpPr>
                <p:cNvPr id="17645" name="Line 103"/>
                <p:cNvSpPr/>
                <p:nvPr>
                  <p:custDataLst>
                    <p:tags r:id="rId97"/>
                  </p:custDataLst>
                </p:nvPr>
              </p:nvSpPr>
              <p:spPr>
                <a:xfrm flipV="1">
                  <a:off x="1952" y="2155"/>
                  <a:ext cx="37" cy="8"/>
                </a:xfrm>
                <a:prstGeom prst="line">
                  <a:avLst/>
                </a:prstGeom>
                <a:ln w="11113" cap="flat" cmpd="sng">
                  <a:solidFill>
                    <a:srgbClr val="000000"/>
                  </a:solidFill>
                  <a:prstDash val="solid"/>
                  <a:headEnd type="none" w="med" len="med"/>
                  <a:tailEnd type="none" w="med" len="med"/>
                </a:ln>
              </p:spPr>
            </p:sp>
            <p:sp>
              <p:nvSpPr>
                <p:cNvPr id="17646" name="Line 104"/>
                <p:cNvSpPr/>
                <p:nvPr>
                  <p:custDataLst>
                    <p:tags r:id="rId98"/>
                  </p:custDataLst>
                </p:nvPr>
              </p:nvSpPr>
              <p:spPr>
                <a:xfrm>
                  <a:off x="1989" y="2155"/>
                  <a:ext cx="0" cy="0"/>
                </a:xfrm>
                <a:prstGeom prst="line">
                  <a:avLst/>
                </a:prstGeom>
                <a:ln w="11113" cap="flat" cmpd="sng">
                  <a:solidFill>
                    <a:srgbClr val="000000"/>
                  </a:solidFill>
                  <a:prstDash val="solid"/>
                  <a:headEnd type="none" w="med" len="med"/>
                  <a:tailEnd type="none" w="med" len="med"/>
                </a:ln>
              </p:spPr>
            </p:sp>
            <p:sp>
              <p:nvSpPr>
                <p:cNvPr id="17647" name="Line 105"/>
                <p:cNvSpPr/>
                <p:nvPr>
                  <p:custDataLst>
                    <p:tags r:id="rId99"/>
                  </p:custDataLst>
                </p:nvPr>
              </p:nvSpPr>
              <p:spPr>
                <a:xfrm>
                  <a:off x="1989" y="2155"/>
                  <a:ext cx="0" cy="0"/>
                </a:xfrm>
                <a:prstGeom prst="line">
                  <a:avLst/>
                </a:prstGeom>
                <a:ln w="11113" cap="flat" cmpd="sng">
                  <a:solidFill>
                    <a:srgbClr val="000000"/>
                  </a:solidFill>
                  <a:prstDash val="solid"/>
                  <a:headEnd type="none" w="med" len="med"/>
                  <a:tailEnd type="none" w="med" len="med"/>
                </a:ln>
              </p:spPr>
            </p:sp>
            <p:sp>
              <p:nvSpPr>
                <p:cNvPr id="17648" name="Line 106"/>
                <p:cNvSpPr/>
                <p:nvPr>
                  <p:custDataLst>
                    <p:tags r:id="rId100"/>
                  </p:custDataLst>
                </p:nvPr>
              </p:nvSpPr>
              <p:spPr>
                <a:xfrm>
                  <a:off x="1989" y="2155"/>
                  <a:ext cx="0" cy="0"/>
                </a:xfrm>
                <a:prstGeom prst="line">
                  <a:avLst/>
                </a:prstGeom>
                <a:ln w="11113" cap="flat" cmpd="sng">
                  <a:solidFill>
                    <a:srgbClr val="000000"/>
                  </a:solidFill>
                  <a:prstDash val="solid"/>
                  <a:headEnd type="none" w="med" len="med"/>
                  <a:tailEnd type="none" w="med" len="med"/>
                </a:ln>
              </p:spPr>
            </p:sp>
            <p:sp>
              <p:nvSpPr>
                <p:cNvPr id="17649" name="Line 107"/>
                <p:cNvSpPr/>
                <p:nvPr>
                  <p:custDataLst>
                    <p:tags r:id="rId101"/>
                  </p:custDataLst>
                </p:nvPr>
              </p:nvSpPr>
              <p:spPr>
                <a:xfrm>
                  <a:off x="1989" y="2155"/>
                  <a:ext cx="102" cy="0"/>
                </a:xfrm>
                <a:prstGeom prst="line">
                  <a:avLst/>
                </a:prstGeom>
                <a:ln w="11113" cap="flat" cmpd="sng">
                  <a:solidFill>
                    <a:srgbClr val="000000"/>
                  </a:solidFill>
                  <a:prstDash val="solid"/>
                  <a:headEnd type="none" w="med" len="med"/>
                  <a:tailEnd type="none" w="med" len="med"/>
                </a:ln>
              </p:spPr>
            </p:sp>
            <p:sp>
              <p:nvSpPr>
                <p:cNvPr id="17650" name="Line 108"/>
                <p:cNvSpPr/>
                <p:nvPr>
                  <p:custDataLst>
                    <p:tags r:id="rId102"/>
                  </p:custDataLst>
                </p:nvPr>
              </p:nvSpPr>
              <p:spPr>
                <a:xfrm>
                  <a:off x="2091" y="2155"/>
                  <a:ext cx="0" cy="0"/>
                </a:xfrm>
                <a:prstGeom prst="line">
                  <a:avLst/>
                </a:prstGeom>
                <a:ln w="11113" cap="flat" cmpd="sng">
                  <a:solidFill>
                    <a:srgbClr val="000000"/>
                  </a:solidFill>
                  <a:prstDash val="solid"/>
                  <a:headEnd type="none" w="med" len="med"/>
                  <a:tailEnd type="none" w="med" len="med"/>
                </a:ln>
              </p:spPr>
            </p:sp>
            <p:sp>
              <p:nvSpPr>
                <p:cNvPr id="17651" name="Rectangle 110"/>
                <p:cNvSpPr/>
                <p:nvPr>
                  <p:custDataLst>
                    <p:tags r:id="rId103"/>
                  </p:custDataLst>
                </p:nvPr>
              </p:nvSpPr>
              <p:spPr>
                <a:xfrm>
                  <a:off x="1934" y="2361"/>
                  <a:ext cx="340" cy="119"/>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 typeface="Arial" panose="020B0604020202020204" pitchFamily="34" charset="0"/>
                    <a:buNone/>
                  </a:pPr>
                  <a:r>
                    <a:rPr lang="en-US" altLang="zh-CN" sz="1800" b="1"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Reading</a:t>
                  </a:r>
                  <a:endParaRPr lang="en-US" altLang="zh-CN" sz="1800" b="1"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17652" name="Freeform 116"/>
                <p:cNvSpPr/>
                <p:nvPr>
                  <p:custDataLst>
                    <p:tags r:id="rId104"/>
                  </p:custDataLst>
                </p:nvPr>
              </p:nvSpPr>
              <p:spPr>
                <a:xfrm>
                  <a:off x="3606" y="1521"/>
                  <a:ext cx="396" cy="560"/>
                </a:xfrm>
                <a:custGeom>
                  <a:avLst/>
                  <a:gdLst/>
                  <a:ahLst/>
                  <a:cxnLst>
                    <a:cxn ang="0">
                      <a:pos x="198" y="0"/>
                    </a:cxn>
                    <a:cxn ang="0">
                      <a:pos x="308" y="0"/>
                    </a:cxn>
                    <a:cxn ang="0">
                      <a:pos x="308" y="0"/>
                    </a:cxn>
                    <a:cxn ang="0">
                      <a:pos x="337" y="8"/>
                    </a:cxn>
                    <a:cxn ang="0">
                      <a:pos x="366" y="33"/>
                    </a:cxn>
                    <a:cxn ang="0">
                      <a:pos x="388" y="66"/>
                    </a:cxn>
                    <a:cxn ang="0">
                      <a:pos x="396" y="107"/>
                    </a:cxn>
                    <a:cxn ang="0">
                      <a:pos x="396" y="107"/>
                    </a:cxn>
                    <a:cxn ang="0">
                      <a:pos x="396" y="453"/>
                    </a:cxn>
                    <a:cxn ang="0">
                      <a:pos x="396" y="453"/>
                    </a:cxn>
                    <a:cxn ang="0">
                      <a:pos x="388" y="494"/>
                    </a:cxn>
                    <a:cxn ang="0">
                      <a:pos x="366" y="527"/>
                    </a:cxn>
                    <a:cxn ang="0">
                      <a:pos x="337" y="552"/>
                    </a:cxn>
                    <a:cxn ang="0">
                      <a:pos x="308" y="560"/>
                    </a:cxn>
                    <a:cxn ang="0">
                      <a:pos x="308" y="560"/>
                    </a:cxn>
                    <a:cxn ang="0">
                      <a:pos x="96" y="560"/>
                    </a:cxn>
                    <a:cxn ang="0">
                      <a:pos x="96" y="560"/>
                    </a:cxn>
                    <a:cxn ang="0">
                      <a:pos x="59" y="552"/>
                    </a:cxn>
                    <a:cxn ang="0">
                      <a:pos x="30" y="527"/>
                    </a:cxn>
                    <a:cxn ang="0">
                      <a:pos x="8" y="494"/>
                    </a:cxn>
                    <a:cxn ang="0">
                      <a:pos x="0" y="453"/>
                    </a:cxn>
                    <a:cxn ang="0">
                      <a:pos x="0" y="453"/>
                    </a:cxn>
                    <a:cxn ang="0">
                      <a:pos x="0" y="107"/>
                    </a:cxn>
                    <a:cxn ang="0">
                      <a:pos x="0" y="107"/>
                    </a:cxn>
                    <a:cxn ang="0">
                      <a:pos x="8" y="66"/>
                    </a:cxn>
                    <a:cxn ang="0">
                      <a:pos x="30" y="33"/>
                    </a:cxn>
                    <a:cxn ang="0">
                      <a:pos x="59" y="8"/>
                    </a:cxn>
                    <a:cxn ang="0">
                      <a:pos x="96" y="0"/>
                    </a:cxn>
                    <a:cxn ang="0">
                      <a:pos x="96" y="0"/>
                    </a:cxn>
                    <a:cxn ang="0">
                      <a:pos x="198" y="0"/>
                    </a:cxn>
                  </a:cxnLst>
                  <a:pathLst>
                    <a:path w="396" h="560">
                      <a:moveTo>
                        <a:pt x="198" y="0"/>
                      </a:moveTo>
                      <a:lnTo>
                        <a:pt x="308" y="0"/>
                      </a:lnTo>
                      <a:lnTo>
                        <a:pt x="337" y="8"/>
                      </a:lnTo>
                      <a:lnTo>
                        <a:pt x="366" y="33"/>
                      </a:lnTo>
                      <a:lnTo>
                        <a:pt x="388" y="66"/>
                      </a:lnTo>
                      <a:lnTo>
                        <a:pt x="396" y="107"/>
                      </a:lnTo>
                      <a:lnTo>
                        <a:pt x="396" y="453"/>
                      </a:lnTo>
                      <a:lnTo>
                        <a:pt x="388" y="494"/>
                      </a:lnTo>
                      <a:lnTo>
                        <a:pt x="366" y="527"/>
                      </a:lnTo>
                      <a:lnTo>
                        <a:pt x="337" y="552"/>
                      </a:lnTo>
                      <a:lnTo>
                        <a:pt x="308" y="560"/>
                      </a:lnTo>
                      <a:lnTo>
                        <a:pt x="96" y="560"/>
                      </a:lnTo>
                      <a:lnTo>
                        <a:pt x="59" y="552"/>
                      </a:lnTo>
                      <a:lnTo>
                        <a:pt x="30" y="527"/>
                      </a:lnTo>
                      <a:lnTo>
                        <a:pt x="8" y="494"/>
                      </a:lnTo>
                      <a:lnTo>
                        <a:pt x="0" y="453"/>
                      </a:lnTo>
                      <a:lnTo>
                        <a:pt x="0" y="107"/>
                      </a:lnTo>
                      <a:lnTo>
                        <a:pt x="8" y="66"/>
                      </a:lnTo>
                      <a:lnTo>
                        <a:pt x="30" y="33"/>
                      </a:lnTo>
                      <a:lnTo>
                        <a:pt x="59" y="8"/>
                      </a:lnTo>
                      <a:lnTo>
                        <a:pt x="96" y="0"/>
                      </a:lnTo>
                      <a:lnTo>
                        <a:pt x="198" y="0"/>
                      </a:lnTo>
                      <a:close/>
                    </a:path>
                  </a:pathLst>
                </a:custGeom>
                <a:solidFill>
                  <a:srgbClr val="FFFFFF">
                    <a:alpha val="100000"/>
                  </a:srgbClr>
                </a:solidFill>
                <a:ln w="9525">
                  <a:noFill/>
                </a:ln>
              </p:spPr>
              <p:txBody>
                <a:bodyPr anchor="ctr" anchorCtr="0"/>
                <a:p>
                  <a:pPr algn="ctr"/>
                  <a:endParaRPr lang="zh-CN" altLang="en-US" sz="1800" b="1">
                    <a:latin typeface="Times New Roman" panose="02020603050405020304" pitchFamily="18" charset="0"/>
                    <a:cs typeface="Times New Roman" panose="02020603050405020304" pitchFamily="18" charset="0"/>
                  </a:endParaRPr>
                </a:p>
              </p:txBody>
            </p:sp>
            <p:sp>
              <p:nvSpPr>
                <p:cNvPr id="17653" name="Line 117"/>
                <p:cNvSpPr/>
                <p:nvPr>
                  <p:custDataLst>
                    <p:tags r:id="rId105"/>
                  </p:custDataLst>
                </p:nvPr>
              </p:nvSpPr>
              <p:spPr>
                <a:xfrm>
                  <a:off x="3804" y="1521"/>
                  <a:ext cx="110" cy="0"/>
                </a:xfrm>
                <a:prstGeom prst="line">
                  <a:avLst/>
                </a:prstGeom>
                <a:ln w="11113" cap="flat" cmpd="sng">
                  <a:solidFill>
                    <a:srgbClr val="000000"/>
                  </a:solidFill>
                  <a:prstDash val="solid"/>
                  <a:headEnd type="none" w="med" len="med"/>
                  <a:tailEnd type="none" w="med" len="med"/>
                </a:ln>
              </p:spPr>
            </p:sp>
            <p:sp>
              <p:nvSpPr>
                <p:cNvPr id="17654" name="Line 118"/>
                <p:cNvSpPr/>
                <p:nvPr>
                  <p:custDataLst>
                    <p:tags r:id="rId106"/>
                  </p:custDataLst>
                </p:nvPr>
              </p:nvSpPr>
              <p:spPr>
                <a:xfrm>
                  <a:off x="3914" y="1521"/>
                  <a:ext cx="0" cy="0"/>
                </a:xfrm>
                <a:prstGeom prst="line">
                  <a:avLst/>
                </a:prstGeom>
                <a:ln w="11113" cap="flat" cmpd="sng">
                  <a:solidFill>
                    <a:srgbClr val="000000"/>
                  </a:solidFill>
                  <a:prstDash val="solid"/>
                  <a:headEnd type="none" w="med" len="med"/>
                  <a:tailEnd type="none" w="med" len="med"/>
                </a:ln>
              </p:spPr>
            </p:sp>
            <p:sp>
              <p:nvSpPr>
                <p:cNvPr id="17655" name="Line 119"/>
                <p:cNvSpPr/>
                <p:nvPr>
                  <p:custDataLst>
                    <p:tags r:id="rId107"/>
                  </p:custDataLst>
                </p:nvPr>
              </p:nvSpPr>
              <p:spPr>
                <a:xfrm>
                  <a:off x="3914" y="1521"/>
                  <a:ext cx="0" cy="0"/>
                </a:xfrm>
                <a:prstGeom prst="line">
                  <a:avLst/>
                </a:prstGeom>
                <a:ln w="11113" cap="flat" cmpd="sng">
                  <a:solidFill>
                    <a:srgbClr val="000000"/>
                  </a:solidFill>
                  <a:prstDash val="solid"/>
                  <a:headEnd type="none" w="med" len="med"/>
                  <a:tailEnd type="none" w="med" len="med"/>
                </a:ln>
              </p:spPr>
            </p:sp>
            <p:sp>
              <p:nvSpPr>
                <p:cNvPr id="17656" name="Line 120"/>
                <p:cNvSpPr/>
                <p:nvPr>
                  <p:custDataLst>
                    <p:tags r:id="rId108"/>
                  </p:custDataLst>
                </p:nvPr>
              </p:nvSpPr>
              <p:spPr>
                <a:xfrm>
                  <a:off x="3914" y="1521"/>
                  <a:ext cx="0" cy="0"/>
                </a:xfrm>
                <a:prstGeom prst="line">
                  <a:avLst/>
                </a:prstGeom>
                <a:ln w="11113" cap="flat" cmpd="sng">
                  <a:solidFill>
                    <a:srgbClr val="000000"/>
                  </a:solidFill>
                  <a:prstDash val="solid"/>
                  <a:headEnd type="none" w="med" len="med"/>
                  <a:tailEnd type="none" w="med" len="med"/>
                </a:ln>
              </p:spPr>
            </p:sp>
            <p:sp>
              <p:nvSpPr>
                <p:cNvPr id="17657" name="Line 121"/>
                <p:cNvSpPr/>
                <p:nvPr>
                  <p:custDataLst>
                    <p:tags r:id="rId109"/>
                  </p:custDataLst>
                </p:nvPr>
              </p:nvSpPr>
              <p:spPr>
                <a:xfrm>
                  <a:off x="3914" y="1521"/>
                  <a:ext cx="29" cy="8"/>
                </a:xfrm>
                <a:prstGeom prst="line">
                  <a:avLst/>
                </a:prstGeom>
                <a:ln w="11113" cap="flat" cmpd="sng">
                  <a:solidFill>
                    <a:srgbClr val="000000"/>
                  </a:solidFill>
                  <a:prstDash val="solid"/>
                  <a:headEnd type="none" w="med" len="med"/>
                  <a:tailEnd type="none" w="med" len="med"/>
                </a:ln>
              </p:spPr>
            </p:sp>
            <p:sp>
              <p:nvSpPr>
                <p:cNvPr id="17658" name="Line 122"/>
                <p:cNvSpPr/>
                <p:nvPr>
                  <p:custDataLst>
                    <p:tags r:id="rId110"/>
                  </p:custDataLst>
                </p:nvPr>
              </p:nvSpPr>
              <p:spPr>
                <a:xfrm>
                  <a:off x="3943" y="1529"/>
                  <a:ext cx="0" cy="0"/>
                </a:xfrm>
                <a:prstGeom prst="line">
                  <a:avLst/>
                </a:prstGeom>
                <a:ln w="11113" cap="flat" cmpd="sng">
                  <a:solidFill>
                    <a:srgbClr val="000000"/>
                  </a:solidFill>
                  <a:prstDash val="solid"/>
                  <a:headEnd type="none" w="med" len="med"/>
                  <a:tailEnd type="none" w="med" len="med"/>
                </a:ln>
              </p:spPr>
            </p:sp>
            <p:sp>
              <p:nvSpPr>
                <p:cNvPr id="17659" name="Line 123"/>
                <p:cNvSpPr/>
                <p:nvPr>
                  <p:custDataLst>
                    <p:tags r:id="rId111"/>
                  </p:custDataLst>
                </p:nvPr>
              </p:nvSpPr>
              <p:spPr>
                <a:xfrm>
                  <a:off x="3943" y="1529"/>
                  <a:ext cx="29" cy="25"/>
                </a:xfrm>
                <a:prstGeom prst="line">
                  <a:avLst/>
                </a:prstGeom>
                <a:ln w="11113" cap="flat" cmpd="sng">
                  <a:solidFill>
                    <a:srgbClr val="000000"/>
                  </a:solidFill>
                  <a:prstDash val="solid"/>
                  <a:headEnd type="none" w="med" len="med"/>
                  <a:tailEnd type="none" w="med" len="med"/>
                </a:ln>
              </p:spPr>
            </p:sp>
            <p:sp>
              <p:nvSpPr>
                <p:cNvPr id="17660" name="Line 124"/>
                <p:cNvSpPr/>
                <p:nvPr>
                  <p:custDataLst>
                    <p:tags r:id="rId112"/>
                  </p:custDataLst>
                </p:nvPr>
              </p:nvSpPr>
              <p:spPr>
                <a:xfrm>
                  <a:off x="3972" y="1554"/>
                  <a:ext cx="0" cy="0"/>
                </a:xfrm>
                <a:prstGeom prst="line">
                  <a:avLst/>
                </a:prstGeom>
                <a:ln w="11113" cap="flat" cmpd="sng">
                  <a:solidFill>
                    <a:srgbClr val="000000"/>
                  </a:solidFill>
                  <a:prstDash val="solid"/>
                  <a:headEnd type="none" w="med" len="med"/>
                  <a:tailEnd type="none" w="med" len="med"/>
                </a:ln>
              </p:spPr>
            </p:sp>
            <p:sp>
              <p:nvSpPr>
                <p:cNvPr id="17661" name="Line 125"/>
                <p:cNvSpPr/>
                <p:nvPr>
                  <p:custDataLst>
                    <p:tags r:id="rId113"/>
                  </p:custDataLst>
                </p:nvPr>
              </p:nvSpPr>
              <p:spPr>
                <a:xfrm>
                  <a:off x="3972" y="1554"/>
                  <a:ext cx="22" cy="33"/>
                </a:xfrm>
                <a:prstGeom prst="line">
                  <a:avLst/>
                </a:prstGeom>
                <a:ln w="11113" cap="flat" cmpd="sng">
                  <a:solidFill>
                    <a:srgbClr val="000000"/>
                  </a:solidFill>
                  <a:prstDash val="solid"/>
                  <a:headEnd type="none" w="med" len="med"/>
                  <a:tailEnd type="none" w="med" len="med"/>
                </a:ln>
              </p:spPr>
            </p:sp>
            <p:sp>
              <p:nvSpPr>
                <p:cNvPr id="17662" name="Line 126"/>
                <p:cNvSpPr/>
                <p:nvPr>
                  <p:custDataLst>
                    <p:tags r:id="rId114"/>
                  </p:custDataLst>
                </p:nvPr>
              </p:nvSpPr>
              <p:spPr>
                <a:xfrm>
                  <a:off x="3994" y="1587"/>
                  <a:ext cx="0" cy="0"/>
                </a:xfrm>
                <a:prstGeom prst="line">
                  <a:avLst/>
                </a:prstGeom>
                <a:ln w="11113" cap="flat" cmpd="sng">
                  <a:solidFill>
                    <a:srgbClr val="000000"/>
                  </a:solidFill>
                  <a:prstDash val="solid"/>
                  <a:headEnd type="none" w="med" len="med"/>
                  <a:tailEnd type="none" w="med" len="med"/>
                </a:ln>
              </p:spPr>
            </p:sp>
            <p:sp>
              <p:nvSpPr>
                <p:cNvPr id="17663" name="Line 127"/>
                <p:cNvSpPr/>
                <p:nvPr>
                  <p:custDataLst>
                    <p:tags r:id="rId115"/>
                  </p:custDataLst>
                </p:nvPr>
              </p:nvSpPr>
              <p:spPr>
                <a:xfrm>
                  <a:off x="3994" y="1587"/>
                  <a:ext cx="8" cy="41"/>
                </a:xfrm>
                <a:prstGeom prst="line">
                  <a:avLst/>
                </a:prstGeom>
                <a:ln w="11113" cap="flat" cmpd="sng">
                  <a:solidFill>
                    <a:srgbClr val="000000"/>
                  </a:solidFill>
                  <a:prstDash val="solid"/>
                  <a:headEnd type="none" w="med" len="med"/>
                  <a:tailEnd type="none" w="med" len="med"/>
                </a:ln>
              </p:spPr>
            </p:sp>
            <p:sp>
              <p:nvSpPr>
                <p:cNvPr id="17664" name="Line 128"/>
                <p:cNvSpPr/>
                <p:nvPr>
                  <p:custDataLst>
                    <p:tags r:id="rId116"/>
                  </p:custDataLst>
                </p:nvPr>
              </p:nvSpPr>
              <p:spPr>
                <a:xfrm>
                  <a:off x="4002" y="1628"/>
                  <a:ext cx="0" cy="0"/>
                </a:xfrm>
                <a:prstGeom prst="line">
                  <a:avLst/>
                </a:prstGeom>
                <a:ln w="11113" cap="flat" cmpd="sng">
                  <a:solidFill>
                    <a:srgbClr val="000000"/>
                  </a:solidFill>
                  <a:prstDash val="solid"/>
                  <a:headEnd type="none" w="med" len="med"/>
                  <a:tailEnd type="none" w="med" len="med"/>
                </a:ln>
              </p:spPr>
            </p:sp>
            <p:sp>
              <p:nvSpPr>
                <p:cNvPr id="17665" name="Line 129"/>
                <p:cNvSpPr/>
                <p:nvPr>
                  <p:custDataLst>
                    <p:tags r:id="rId117"/>
                  </p:custDataLst>
                </p:nvPr>
              </p:nvSpPr>
              <p:spPr>
                <a:xfrm>
                  <a:off x="4002" y="1628"/>
                  <a:ext cx="0" cy="0"/>
                </a:xfrm>
                <a:prstGeom prst="line">
                  <a:avLst/>
                </a:prstGeom>
                <a:ln w="11113" cap="flat" cmpd="sng">
                  <a:solidFill>
                    <a:srgbClr val="000000"/>
                  </a:solidFill>
                  <a:prstDash val="solid"/>
                  <a:headEnd type="none" w="med" len="med"/>
                  <a:tailEnd type="none" w="med" len="med"/>
                </a:ln>
              </p:spPr>
            </p:sp>
            <p:sp>
              <p:nvSpPr>
                <p:cNvPr id="17666" name="Line 130"/>
                <p:cNvSpPr/>
                <p:nvPr>
                  <p:custDataLst>
                    <p:tags r:id="rId118"/>
                  </p:custDataLst>
                </p:nvPr>
              </p:nvSpPr>
              <p:spPr>
                <a:xfrm>
                  <a:off x="4002" y="1628"/>
                  <a:ext cx="0" cy="0"/>
                </a:xfrm>
                <a:prstGeom prst="line">
                  <a:avLst/>
                </a:prstGeom>
                <a:ln w="11113" cap="flat" cmpd="sng">
                  <a:solidFill>
                    <a:srgbClr val="000000"/>
                  </a:solidFill>
                  <a:prstDash val="solid"/>
                  <a:headEnd type="none" w="med" len="med"/>
                  <a:tailEnd type="none" w="med" len="med"/>
                </a:ln>
              </p:spPr>
            </p:sp>
            <p:sp>
              <p:nvSpPr>
                <p:cNvPr id="17667" name="Line 131"/>
                <p:cNvSpPr/>
                <p:nvPr>
                  <p:custDataLst>
                    <p:tags r:id="rId119"/>
                  </p:custDataLst>
                </p:nvPr>
              </p:nvSpPr>
              <p:spPr>
                <a:xfrm>
                  <a:off x="4002" y="1628"/>
                  <a:ext cx="0" cy="346"/>
                </a:xfrm>
                <a:prstGeom prst="line">
                  <a:avLst/>
                </a:prstGeom>
                <a:ln w="11113" cap="flat" cmpd="sng">
                  <a:solidFill>
                    <a:srgbClr val="000000"/>
                  </a:solidFill>
                  <a:prstDash val="solid"/>
                  <a:headEnd type="none" w="med" len="med"/>
                  <a:tailEnd type="none" w="med" len="med"/>
                </a:ln>
              </p:spPr>
            </p:sp>
            <p:sp>
              <p:nvSpPr>
                <p:cNvPr id="17668" name="Line 132"/>
                <p:cNvSpPr/>
                <p:nvPr>
                  <p:custDataLst>
                    <p:tags r:id="rId120"/>
                  </p:custDataLst>
                </p:nvPr>
              </p:nvSpPr>
              <p:spPr>
                <a:xfrm>
                  <a:off x="4002" y="1974"/>
                  <a:ext cx="0" cy="0"/>
                </a:xfrm>
                <a:prstGeom prst="line">
                  <a:avLst/>
                </a:prstGeom>
                <a:ln w="11113" cap="flat" cmpd="sng">
                  <a:solidFill>
                    <a:srgbClr val="000000"/>
                  </a:solidFill>
                  <a:prstDash val="solid"/>
                  <a:headEnd type="none" w="med" len="med"/>
                  <a:tailEnd type="none" w="med" len="med"/>
                </a:ln>
              </p:spPr>
            </p:sp>
            <p:sp>
              <p:nvSpPr>
                <p:cNvPr id="17669" name="Line 133"/>
                <p:cNvSpPr/>
                <p:nvPr>
                  <p:custDataLst>
                    <p:tags r:id="rId121"/>
                  </p:custDataLst>
                </p:nvPr>
              </p:nvSpPr>
              <p:spPr>
                <a:xfrm>
                  <a:off x="4002" y="1974"/>
                  <a:ext cx="0" cy="0"/>
                </a:xfrm>
                <a:prstGeom prst="line">
                  <a:avLst/>
                </a:prstGeom>
                <a:ln w="11113" cap="flat" cmpd="sng">
                  <a:solidFill>
                    <a:srgbClr val="000000"/>
                  </a:solidFill>
                  <a:prstDash val="solid"/>
                  <a:headEnd type="none" w="med" len="med"/>
                  <a:tailEnd type="none" w="med" len="med"/>
                </a:ln>
              </p:spPr>
            </p:sp>
            <p:sp>
              <p:nvSpPr>
                <p:cNvPr id="17670" name="Line 134"/>
                <p:cNvSpPr/>
                <p:nvPr>
                  <p:custDataLst>
                    <p:tags r:id="rId122"/>
                  </p:custDataLst>
                </p:nvPr>
              </p:nvSpPr>
              <p:spPr>
                <a:xfrm>
                  <a:off x="4002" y="1974"/>
                  <a:ext cx="0" cy="0"/>
                </a:xfrm>
                <a:prstGeom prst="line">
                  <a:avLst/>
                </a:prstGeom>
                <a:ln w="11113" cap="flat" cmpd="sng">
                  <a:solidFill>
                    <a:srgbClr val="000000"/>
                  </a:solidFill>
                  <a:prstDash val="solid"/>
                  <a:headEnd type="none" w="med" len="med"/>
                  <a:tailEnd type="none" w="med" len="med"/>
                </a:ln>
              </p:spPr>
            </p:sp>
            <p:sp>
              <p:nvSpPr>
                <p:cNvPr id="17671" name="Line 135"/>
                <p:cNvSpPr/>
                <p:nvPr>
                  <p:custDataLst>
                    <p:tags r:id="rId123"/>
                  </p:custDataLst>
                </p:nvPr>
              </p:nvSpPr>
              <p:spPr>
                <a:xfrm flipH="1">
                  <a:off x="3994" y="1974"/>
                  <a:ext cx="8" cy="41"/>
                </a:xfrm>
                <a:prstGeom prst="line">
                  <a:avLst/>
                </a:prstGeom>
                <a:ln w="11113" cap="flat" cmpd="sng">
                  <a:solidFill>
                    <a:srgbClr val="000000"/>
                  </a:solidFill>
                  <a:prstDash val="solid"/>
                  <a:headEnd type="none" w="med" len="med"/>
                  <a:tailEnd type="none" w="med" len="med"/>
                </a:ln>
              </p:spPr>
            </p:sp>
            <p:sp>
              <p:nvSpPr>
                <p:cNvPr id="17672" name="Line 136"/>
                <p:cNvSpPr/>
                <p:nvPr>
                  <p:custDataLst>
                    <p:tags r:id="rId124"/>
                  </p:custDataLst>
                </p:nvPr>
              </p:nvSpPr>
              <p:spPr>
                <a:xfrm>
                  <a:off x="3994" y="2015"/>
                  <a:ext cx="0" cy="0"/>
                </a:xfrm>
                <a:prstGeom prst="line">
                  <a:avLst/>
                </a:prstGeom>
                <a:ln w="11113" cap="flat" cmpd="sng">
                  <a:solidFill>
                    <a:srgbClr val="000000"/>
                  </a:solidFill>
                  <a:prstDash val="solid"/>
                  <a:headEnd type="none" w="med" len="med"/>
                  <a:tailEnd type="none" w="med" len="med"/>
                </a:ln>
              </p:spPr>
            </p:sp>
            <p:sp>
              <p:nvSpPr>
                <p:cNvPr id="17673" name="Line 137"/>
                <p:cNvSpPr/>
                <p:nvPr>
                  <p:custDataLst>
                    <p:tags r:id="rId125"/>
                  </p:custDataLst>
                </p:nvPr>
              </p:nvSpPr>
              <p:spPr>
                <a:xfrm flipH="1">
                  <a:off x="3972" y="2015"/>
                  <a:ext cx="22" cy="33"/>
                </a:xfrm>
                <a:prstGeom prst="line">
                  <a:avLst/>
                </a:prstGeom>
                <a:ln w="11113" cap="flat" cmpd="sng">
                  <a:solidFill>
                    <a:srgbClr val="000000"/>
                  </a:solidFill>
                  <a:prstDash val="solid"/>
                  <a:headEnd type="none" w="med" len="med"/>
                  <a:tailEnd type="none" w="med" len="med"/>
                </a:ln>
              </p:spPr>
            </p:sp>
            <p:sp>
              <p:nvSpPr>
                <p:cNvPr id="17674" name="Line 138"/>
                <p:cNvSpPr/>
                <p:nvPr>
                  <p:custDataLst>
                    <p:tags r:id="rId126"/>
                  </p:custDataLst>
                </p:nvPr>
              </p:nvSpPr>
              <p:spPr>
                <a:xfrm>
                  <a:off x="3972" y="2048"/>
                  <a:ext cx="0" cy="0"/>
                </a:xfrm>
                <a:prstGeom prst="line">
                  <a:avLst/>
                </a:prstGeom>
                <a:ln w="11113" cap="flat" cmpd="sng">
                  <a:solidFill>
                    <a:srgbClr val="000000"/>
                  </a:solidFill>
                  <a:prstDash val="solid"/>
                  <a:headEnd type="none" w="med" len="med"/>
                  <a:tailEnd type="none" w="med" len="med"/>
                </a:ln>
              </p:spPr>
            </p:sp>
            <p:sp>
              <p:nvSpPr>
                <p:cNvPr id="17675" name="Line 139"/>
                <p:cNvSpPr/>
                <p:nvPr>
                  <p:custDataLst>
                    <p:tags r:id="rId127"/>
                  </p:custDataLst>
                </p:nvPr>
              </p:nvSpPr>
              <p:spPr>
                <a:xfrm flipH="1">
                  <a:off x="3943" y="2048"/>
                  <a:ext cx="29" cy="25"/>
                </a:xfrm>
                <a:prstGeom prst="line">
                  <a:avLst/>
                </a:prstGeom>
                <a:ln w="11113" cap="flat" cmpd="sng">
                  <a:solidFill>
                    <a:srgbClr val="000000"/>
                  </a:solidFill>
                  <a:prstDash val="solid"/>
                  <a:headEnd type="none" w="med" len="med"/>
                  <a:tailEnd type="none" w="med" len="med"/>
                </a:ln>
              </p:spPr>
            </p:sp>
            <p:sp>
              <p:nvSpPr>
                <p:cNvPr id="17676" name="Line 140"/>
                <p:cNvSpPr/>
                <p:nvPr>
                  <p:custDataLst>
                    <p:tags r:id="rId128"/>
                  </p:custDataLst>
                </p:nvPr>
              </p:nvSpPr>
              <p:spPr>
                <a:xfrm>
                  <a:off x="3943" y="2073"/>
                  <a:ext cx="0" cy="0"/>
                </a:xfrm>
                <a:prstGeom prst="line">
                  <a:avLst/>
                </a:prstGeom>
                <a:ln w="11113" cap="flat" cmpd="sng">
                  <a:solidFill>
                    <a:srgbClr val="000000"/>
                  </a:solidFill>
                  <a:prstDash val="solid"/>
                  <a:headEnd type="none" w="med" len="med"/>
                  <a:tailEnd type="none" w="med" len="med"/>
                </a:ln>
              </p:spPr>
            </p:sp>
            <p:sp>
              <p:nvSpPr>
                <p:cNvPr id="17677" name="Line 141"/>
                <p:cNvSpPr/>
                <p:nvPr>
                  <p:custDataLst>
                    <p:tags r:id="rId129"/>
                  </p:custDataLst>
                </p:nvPr>
              </p:nvSpPr>
              <p:spPr>
                <a:xfrm flipH="1">
                  <a:off x="3914" y="2073"/>
                  <a:ext cx="29" cy="8"/>
                </a:xfrm>
                <a:prstGeom prst="line">
                  <a:avLst/>
                </a:prstGeom>
                <a:ln w="11113" cap="flat" cmpd="sng">
                  <a:solidFill>
                    <a:srgbClr val="000000"/>
                  </a:solidFill>
                  <a:prstDash val="solid"/>
                  <a:headEnd type="none" w="med" len="med"/>
                  <a:tailEnd type="none" w="med" len="med"/>
                </a:ln>
              </p:spPr>
            </p:sp>
            <p:sp>
              <p:nvSpPr>
                <p:cNvPr id="17678" name="Line 142"/>
                <p:cNvSpPr/>
                <p:nvPr>
                  <p:custDataLst>
                    <p:tags r:id="rId130"/>
                  </p:custDataLst>
                </p:nvPr>
              </p:nvSpPr>
              <p:spPr>
                <a:xfrm>
                  <a:off x="3914" y="2081"/>
                  <a:ext cx="0" cy="0"/>
                </a:xfrm>
                <a:prstGeom prst="line">
                  <a:avLst/>
                </a:prstGeom>
                <a:ln w="11113" cap="flat" cmpd="sng">
                  <a:solidFill>
                    <a:srgbClr val="000000"/>
                  </a:solidFill>
                  <a:prstDash val="solid"/>
                  <a:headEnd type="none" w="med" len="med"/>
                  <a:tailEnd type="none" w="med" len="med"/>
                </a:ln>
              </p:spPr>
            </p:sp>
            <p:sp>
              <p:nvSpPr>
                <p:cNvPr id="17679" name="Line 143"/>
                <p:cNvSpPr/>
                <p:nvPr>
                  <p:custDataLst>
                    <p:tags r:id="rId131"/>
                  </p:custDataLst>
                </p:nvPr>
              </p:nvSpPr>
              <p:spPr>
                <a:xfrm>
                  <a:off x="3914" y="2081"/>
                  <a:ext cx="0" cy="0"/>
                </a:xfrm>
                <a:prstGeom prst="line">
                  <a:avLst/>
                </a:prstGeom>
                <a:ln w="11113" cap="flat" cmpd="sng">
                  <a:solidFill>
                    <a:srgbClr val="000000"/>
                  </a:solidFill>
                  <a:prstDash val="solid"/>
                  <a:headEnd type="none" w="med" len="med"/>
                  <a:tailEnd type="none" w="med" len="med"/>
                </a:ln>
              </p:spPr>
            </p:sp>
            <p:sp>
              <p:nvSpPr>
                <p:cNvPr id="17680" name="Line 144"/>
                <p:cNvSpPr/>
                <p:nvPr>
                  <p:custDataLst>
                    <p:tags r:id="rId132"/>
                  </p:custDataLst>
                </p:nvPr>
              </p:nvSpPr>
              <p:spPr>
                <a:xfrm>
                  <a:off x="3914" y="2081"/>
                  <a:ext cx="0" cy="0"/>
                </a:xfrm>
                <a:prstGeom prst="line">
                  <a:avLst/>
                </a:prstGeom>
                <a:ln w="11113" cap="flat" cmpd="sng">
                  <a:solidFill>
                    <a:srgbClr val="000000"/>
                  </a:solidFill>
                  <a:prstDash val="solid"/>
                  <a:headEnd type="none" w="med" len="med"/>
                  <a:tailEnd type="none" w="med" len="med"/>
                </a:ln>
              </p:spPr>
            </p:sp>
            <p:sp>
              <p:nvSpPr>
                <p:cNvPr id="17681" name="Line 145"/>
                <p:cNvSpPr/>
                <p:nvPr>
                  <p:custDataLst>
                    <p:tags r:id="rId133"/>
                  </p:custDataLst>
                </p:nvPr>
              </p:nvSpPr>
              <p:spPr>
                <a:xfrm flipH="1">
                  <a:off x="3702" y="2081"/>
                  <a:ext cx="212" cy="0"/>
                </a:xfrm>
                <a:prstGeom prst="line">
                  <a:avLst/>
                </a:prstGeom>
                <a:ln w="11113" cap="flat" cmpd="sng">
                  <a:solidFill>
                    <a:srgbClr val="000000"/>
                  </a:solidFill>
                  <a:prstDash val="solid"/>
                  <a:headEnd type="none" w="med" len="med"/>
                  <a:tailEnd type="none" w="med" len="med"/>
                </a:ln>
              </p:spPr>
            </p:sp>
            <p:sp>
              <p:nvSpPr>
                <p:cNvPr id="17682" name="Line 146"/>
                <p:cNvSpPr/>
                <p:nvPr>
                  <p:custDataLst>
                    <p:tags r:id="rId134"/>
                  </p:custDataLst>
                </p:nvPr>
              </p:nvSpPr>
              <p:spPr>
                <a:xfrm>
                  <a:off x="3702" y="2081"/>
                  <a:ext cx="0" cy="0"/>
                </a:xfrm>
                <a:prstGeom prst="line">
                  <a:avLst/>
                </a:prstGeom>
                <a:ln w="11113" cap="flat" cmpd="sng">
                  <a:solidFill>
                    <a:srgbClr val="000000"/>
                  </a:solidFill>
                  <a:prstDash val="solid"/>
                  <a:headEnd type="none" w="med" len="med"/>
                  <a:tailEnd type="none" w="med" len="med"/>
                </a:ln>
              </p:spPr>
            </p:sp>
            <p:sp>
              <p:nvSpPr>
                <p:cNvPr id="17683" name="Line 147"/>
                <p:cNvSpPr/>
                <p:nvPr>
                  <p:custDataLst>
                    <p:tags r:id="rId135"/>
                  </p:custDataLst>
                </p:nvPr>
              </p:nvSpPr>
              <p:spPr>
                <a:xfrm>
                  <a:off x="3702" y="2081"/>
                  <a:ext cx="0" cy="0"/>
                </a:xfrm>
                <a:prstGeom prst="line">
                  <a:avLst/>
                </a:prstGeom>
                <a:ln w="11113" cap="flat" cmpd="sng">
                  <a:solidFill>
                    <a:srgbClr val="000000"/>
                  </a:solidFill>
                  <a:prstDash val="solid"/>
                  <a:headEnd type="none" w="med" len="med"/>
                  <a:tailEnd type="none" w="med" len="med"/>
                </a:ln>
              </p:spPr>
            </p:sp>
            <p:sp>
              <p:nvSpPr>
                <p:cNvPr id="17684" name="Line 148"/>
                <p:cNvSpPr/>
                <p:nvPr>
                  <p:custDataLst>
                    <p:tags r:id="rId136"/>
                  </p:custDataLst>
                </p:nvPr>
              </p:nvSpPr>
              <p:spPr>
                <a:xfrm>
                  <a:off x="3702" y="2081"/>
                  <a:ext cx="0" cy="0"/>
                </a:xfrm>
                <a:prstGeom prst="line">
                  <a:avLst/>
                </a:prstGeom>
                <a:ln w="11113" cap="flat" cmpd="sng">
                  <a:solidFill>
                    <a:srgbClr val="000000"/>
                  </a:solidFill>
                  <a:prstDash val="solid"/>
                  <a:headEnd type="none" w="med" len="med"/>
                  <a:tailEnd type="none" w="med" len="med"/>
                </a:ln>
              </p:spPr>
            </p:sp>
            <p:sp>
              <p:nvSpPr>
                <p:cNvPr id="17685" name="Line 149"/>
                <p:cNvSpPr/>
                <p:nvPr>
                  <p:custDataLst>
                    <p:tags r:id="rId137"/>
                  </p:custDataLst>
                </p:nvPr>
              </p:nvSpPr>
              <p:spPr>
                <a:xfrm flipH="1" flipV="1">
                  <a:off x="3665" y="2073"/>
                  <a:ext cx="37" cy="8"/>
                </a:xfrm>
                <a:prstGeom prst="line">
                  <a:avLst/>
                </a:prstGeom>
                <a:ln w="11113" cap="flat" cmpd="sng">
                  <a:solidFill>
                    <a:srgbClr val="000000"/>
                  </a:solidFill>
                  <a:prstDash val="solid"/>
                  <a:headEnd type="none" w="med" len="med"/>
                  <a:tailEnd type="none" w="med" len="med"/>
                </a:ln>
              </p:spPr>
            </p:sp>
            <p:sp>
              <p:nvSpPr>
                <p:cNvPr id="17686" name="Line 150"/>
                <p:cNvSpPr/>
                <p:nvPr>
                  <p:custDataLst>
                    <p:tags r:id="rId138"/>
                  </p:custDataLst>
                </p:nvPr>
              </p:nvSpPr>
              <p:spPr>
                <a:xfrm>
                  <a:off x="3665" y="2073"/>
                  <a:ext cx="0" cy="0"/>
                </a:xfrm>
                <a:prstGeom prst="line">
                  <a:avLst/>
                </a:prstGeom>
                <a:ln w="11113" cap="flat" cmpd="sng">
                  <a:solidFill>
                    <a:srgbClr val="000000"/>
                  </a:solidFill>
                  <a:prstDash val="solid"/>
                  <a:headEnd type="none" w="med" len="med"/>
                  <a:tailEnd type="none" w="med" len="med"/>
                </a:ln>
              </p:spPr>
            </p:sp>
            <p:sp>
              <p:nvSpPr>
                <p:cNvPr id="17687" name="Line 151"/>
                <p:cNvSpPr/>
                <p:nvPr>
                  <p:custDataLst>
                    <p:tags r:id="rId139"/>
                  </p:custDataLst>
                </p:nvPr>
              </p:nvSpPr>
              <p:spPr>
                <a:xfrm flipH="1" flipV="1">
                  <a:off x="3636" y="2048"/>
                  <a:ext cx="29" cy="25"/>
                </a:xfrm>
                <a:prstGeom prst="line">
                  <a:avLst/>
                </a:prstGeom>
                <a:ln w="11113" cap="flat" cmpd="sng">
                  <a:solidFill>
                    <a:srgbClr val="000000"/>
                  </a:solidFill>
                  <a:prstDash val="solid"/>
                  <a:headEnd type="none" w="med" len="med"/>
                  <a:tailEnd type="none" w="med" len="med"/>
                </a:ln>
              </p:spPr>
            </p:sp>
            <p:sp>
              <p:nvSpPr>
                <p:cNvPr id="17688" name="Line 152"/>
                <p:cNvSpPr/>
                <p:nvPr>
                  <p:custDataLst>
                    <p:tags r:id="rId140"/>
                  </p:custDataLst>
                </p:nvPr>
              </p:nvSpPr>
              <p:spPr>
                <a:xfrm>
                  <a:off x="3636" y="2048"/>
                  <a:ext cx="0" cy="0"/>
                </a:xfrm>
                <a:prstGeom prst="line">
                  <a:avLst/>
                </a:prstGeom>
                <a:ln w="11113" cap="flat" cmpd="sng">
                  <a:solidFill>
                    <a:srgbClr val="000000"/>
                  </a:solidFill>
                  <a:prstDash val="solid"/>
                  <a:headEnd type="none" w="med" len="med"/>
                  <a:tailEnd type="none" w="med" len="med"/>
                </a:ln>
              </p:spPr>
            </p:sp>
            <p:sp>
              <p:nvSpPr>
                <p:cNvPr id="17689" name="Line 153"/>
                <p:cNvSpPr/>
                <p:nvPr>
                  <p:custDataLst>
                    <p:tags r:id="rId141"/>
                  </p:custDataLst>
                </p:nvPr>
              </p:nvSpPr>
              <p:spPr>
                <a:xfrm flipH="1" flipV="1">
                  <a:off x="3614" y="2015"/>
                  <a:ext cx="22" cy="33"/>
                </a:xfrm>
                <a:prstGeom prst="line">
                  <a:avLst/>
                </a:prstGeom>
                <a:ln w="11113" cap="flat" cmpd="sng">
                  <a:solidFill>
                    <a:srgbClr val="000000"/>
                  </a:solidFill>
                  <a:prstDash val="solid"/>
                  <a:headEnd type="none" w="med" len="med"/>
                  <a:tailEnd type="none" w="med" len="med"/>
                </a:ln>
              </p:spPr>
            </p:sp>
            <p:sp>
              <p:nvSpPr>
                <p:cNvPr id="17690" name="Line 154"/>
                <p:cNvSpPr/>
                <p:nvPr>
                  <p:custDataLst>
                    <p:tags r:id="rId142"/>
                  </p:custDataLst>
                </p:nvPr>
              </p:nvSpPr>
              <p:spPr>
                <a:xfrm>
                  <a:off x="3614" y="2015"/>
                  <a:ext cx="0" cy="0"/>
                </a:xfrm>
                <a:prstGeom prst="line">
                  <a:avLst/>
                </a:prstGeom>
                <a:ln w="11113" cap="flat" cmpd="sng">
                  <a:solidFill>
                    <a:srgbClr val="000000"/>
                  </a:solidFill>
                  <a:prstDash val="solid"/>
                  <a:headEnd type="none" w="med" len="med"/>
                  <a:tailEnd type="none" w="med" len="med"/>
                </a:ln>
              </p:spPr>
            </p:sp>
            <p:sp>
              <p:nvSpPr>
                <p:cNvPr id="17691" name="Line 155"/>
                <p:cNvSpPr/>
                <p:nvPr>
                  <p:custDataLst>
                    <p:tags r:id="rId143"/>
                  </p:custDataLst>
                </p:nvPr>
              </p:nvSpPr>
              <p:spPr>
                <a:xfrm flipH="1" flipV="1">
                  <a:off x="3606" y="1974"/>
                  <a:ext cx="8" cy="41"/>
                </a:xfrm>
                <a:prstGeom prst="line">
                  <a:avLst/>
                </a:prstGeom>
                <a:ln w="11113" cap="flat" cmpd="sng">
                  <a:solidFill>
                    <a:srgbClr val="000000"/>
                  </a:solidFill>
                  <a:prstDash val="solid"/>
                  <a:headEnd type="none" w="med" len="med"/>
                  <a:tailEnd type="none" w="med" len="med"/>
                </a:ln>
              </p:spPr>
            </p:sp>
            <p:sp>
              <p:nvSpPr>
                <p:cNvPr id="17692" name="Line 156"/>
                <p:cNvSpPr/>
                <p:nvPr>
                  <p:custDataLst>
                    <p:tags r:id="rId144"/>
                  </p:custDataLst>
                </p:nvPr>
              </p:nvSpPr>
              <p:spPr>
                <a:xfrm>
                  <a:off x="3606" y="1974"/>
                  <a:ext cx="0" cy="0"/>
                </a:xfrm>
                <a:prstGeom prst="line">
                  <a:avLst/>
                </a:prstGeom>
                <a:ln w="11113" cap="flat" cmpd="sng">
                  <a:solidFill>
                    <a:srgbClr val="000000"/>
                  </a:solidFill>
                  <a:prstDash val="solid"/>
                  <a:headEnd type="none" w="med" len="med"/>
                  <a:tailEnd type="none" w="med" len="med"/>
                </a:ln>
              </p:spPr>
            </p:sp>
            <p:sp>
              <p:nvSpPr>
                <p:cNvPr id="17693" name="Line 157"/>
                <p:cNvSpPr/>
                <p:nvPr>
                  <p:custDataLst>
                    <p:tags r:id="rId145"/>
                  </p:custDataLst>
                </p:nvPr>
              </p:nvSpPr>
              <p:spPr>
                <a:xfrm>
                  <a:off x="3606" y="1974"/>
                  <a:ext cx="0" cy="0"/>
                </a:xfrm>
                <a:prstGeom prst="line">
                  <a:avLst/>
                </a:prstGeom>
                <a:ln w="11113" cap="flat" cmpd="sng">
                  <a:solidFill>
                    <a:srgbClr val="000000"/>
                  </a:solidFill>
                  <a:prstDash val="solid"/>
                  <a:headEnd type="none" w="med" len="med"/>
                  <a:tailEnd type="none" w="med" len="med"/>
                </a:ln>
              </p:spPr>
            </p:sp>
            <p:sp>
              <p:nvSpPr>
                <p:cNvPr id="17694" name="Line 158"/>
                <p:cNvSpPr/>
                <p:nvPr>
                  <p:custDataLst>
                    <p:tags r:id="rId146"/>
                  </p:custDataLst>
                </p:nvPr>
              </p:nvSpPr>
              <p:spPr>
                <a:xfrm>
                  <a:off x="3606" y="1974"/>
                  <a:ext cx="0" cy="0"/>
                </a:xfrm>
                <a:prstGeom prst="line">
                  <a:avLst/>
                </a:prstGeom>
                <a:ln w="11113" cap="flat" cmpd="sng">
                  <a:solidFill>
                    <a:srgbClr val="000000"/>
                  </a:solidFill>
                  <a:prstDash val="solid"/>
                  <a:headEnd type="none" w="med" len="med"/>
                  <a:tailEnd type="none" w="med" len="med"/>
                </a:ln>
              </p:spPr>
            </p:sp>
            <p:sp>
              <p:nvSpPr>
                <p:cNvPr id="17695" name="Line 159"/>
                <p:cNvSpPr/>
                <p:nvPr>
                  <p:custDataLst>
                    <p:tags r:id="rId147"/>
                  </p:custDataLst>
                </p:nvPr>
              </p:nvSpPr>
              <p:spPr>
                <a:xfrm flipV="1">
                  <a:off x="3606" y="1628"/>
                  <a:ext cx="0" cy="346"/>
                </a:xfrm>
                <a:prstGeom prst="line">
                  <a:avLst/>
                </a:prstGeom>
                <a:ln w="11113" cap="flat" cmpd="sng">
                  <a:solidFill>
                    <a:srgbClr val="000000"/>
                  </a:solidFill>
                  <a:prstDash val="solid"/>
                  <a:headEnd type="none" w="med" len="med"/>
                  <a:tailEnd type="none" w="med" len="med"/>
                </a:ln>
              </p:spPr>
            </p:sp>
            <p:sp>
              <p:nvSpPr>
                <p:cNvPr id="17696" name="Line 160"/>
                <p:cNvSpPr/>
                <p:nvPr>
                  <p:custDataLst>
                    <p:tags r:id="rId148"/>
                  </p:custDataLst>
                </p:nvPr>
              </p:nvSpPr>
              <p:spPr>
                <a:xfrm>
                  <a:off x="3606" y="1628"/>
                  <a:ext cx="0" cy="0"/>
                </a:xfrm>
                <a:prstGeom prst="line">
                  <a:avLst/>
                </a:prstGeom>
                <a:ln w="11113" cap="flat" cmpd="sng">
                  <a:solidFill>
                    <a:srgbClr val="000000"/>
                  </a:solidFill>
                  <a:prstDash val="solid"/>
                  <a:headEnd type="none" w="med" len="med"/>
                  <a:tailEnd type="none" w="med" len="med"/>
                </a:ln>
              </p:spPr>
            </p:sp>
            <p:sp>
              <p:nvSpPr>
                <p:cNvPr id="17697" name="Line 161"/>
                <p:cNvSpPr/>
                <p:nvPr>
                  <p:custDataLst>
                    <p:tags r:id="rId149"/>
                  </p:custDataLst>
                </p:nvPr>
              </p:nvSpPr>
              <p:spPr>
                <a:xfrm>
                  <a:off x="3606" y="1628"/>
                  <a:ext cx="0" cy="0"/>
                </a:xfrm>
                <a:prstGeom prst="line">
                  <a:avLst/>
                </a:prstGeom>
                <a:ln w="11113" cap="flat" cmpd="sng">
                  <a:solidFill>
                    <a:srgbClr val="000000"/>
                  </a:solidFill>
                  <a:prstDash val="solid"/>
                  <a:headEnd type="none" w="med" len="med"/>
                  <a:tailEnd type="none" w="med" len="med"/>
                </a:ln>
              </p:spPr>
            </p:sp>
            <p:sp>
              <p:nvSpPr>
                <p:cNvPr id="17698" name="Line 162"/>
                <p:cNvSpPr/>
                <p:nvPr>
                  <p:custDataLst>
                    <p:tags r:id="rId150"/>
                  </p:custDataLst>
                </p:nvPr>
              </p:nvSpPr>
              <p:spPr>
                <a:xfrm>
                  <a:off x="3606" y="1628"/>
                  <a:ext cx="0" cy="0"/>
                </a:xfrm>
                <a:prstGeom prst="line">
                  <a:avLst/>
                </a:prstGeom>
                <a:ln w="11113" cap="flat" cmpd="sng">
                  <a:solidFill>
                    <a:srgbClr val="000000"/>
                  </a:solidFill>
                  <a:prstDash val="solid"/>
                  <a:headEnd type="none" w="med" len="med"/>
                  <a:tailEnd type="none" w="med" len="med"/>
                </a:ln>
              </p:spPr>
            </p:sp>
            <p:sp>
              <p:nvSpPr>
                <p:cNvPr id="17699" name="Line 163"/>
                <p:cNvSpPr/>
                <p:nvPr>
                  <p:custDataLst>
                    <p:tags r:id="rId151"/>
                  </p:custDataLst>
                </p:nvPr>
              </p:nvSpPr>
              <p:spPr>
                <a:xfrm flipV="1">
                  <a:off x="3606" y="1587"/>
                  <a:ext cx="8" cy="41"/>
                </a:xfrm>
                <a:prstGeom prst="line">
                  <a:avLst/>
                </a:prstGeom>
                <a:ln w="11113" cap="flat" cmpd="sng">
                  <a:solidFill>
                    <a:srgbClr val="000000"/>
                  </a:solidFill>
                  <a:prstDash val="solid"/>
                  <a:headEnd type="none" w="med" len="med"/>
                  <a:tailEnd type="none" w="med" len="med"/>
                </a:ln>
              </p:spPr>
            </p:sp>
            <p:sp>
              <p:nvSpPr>
                <p:cNvPr id="17700" name="Line 164"/>
                <p:cNvSpPr/>
                <p:nvPr>
                  <p:custDataLst>
                    <p:tags r:id="rId152"/>
                  </p:custDataLst>
                </p:nvPr>
              </p:nvSpPr>
              <p:spPr>
                <a:xfrm>
                  <a:off x="3614" y="1587"/>
                  <a:ext cx="0" cy="0"/>
                </a:xfrm>
                <a:prstGeom prst="line">
                  <a:avLst/>
                </a:prstGeom>
                <a:ln w="11113" cap="flat" cmpd="sng">
                  <a:solidFill>
                    <a:srgbClr val="000000"/>
                  </a:solidFill>
                  <a:prstDash val="solid"/>
                  <a:headEnd type="none" w="med" len="med"/>
                  <a:tailEnd type="none" w="med" len="med"/>
                </a:ln>
              </p:spPr>
            </p:sp>
            <p:sp>
              <p:nvSpPr>
                <p:cNvPr id="17701" name="Line 165"/>
                <p:cNvSpPr/>
                <p:nvPr>
                  <p:custDataLst>
                    <p:tags r:id="rId153"/>
                  </p:custDataLst>
                </p:nvPr>
              </p:nvSpPr>
              <p:spPr>
                <a:xfrm flipV="1">
                  <a:off x="3614" y="1554"/>
                  <a:ext cx="22" cy="33"/>
                </a:xfrm>
                <a:prstGeom prst="line">
                  <a:avLst/>
                </a:prstGeom>
                <a:ln w="11113" cap="flat" cmpd="sng">
                  <a:solidFill>
                    <a:srgbClr val="000000"/>
                  </a:solidFill>
                  <a:prstDash val="solid"/>
                  <a:headEnd type="none" w="med" len="med"/>
                  <a:tailEnd type="none" w="med" len="med"/>
                </a:ln>
              </p:spPr>
            </p:sp>
            <p:sp>
              <p:nvSpPr>
                <p:cNvPr id="17702" name="Line 166"/>
                <p:cNvSpPr/>
                <p:nvPr>
                  <p:custDataLst>
                    <p:tags r:id="rId154"/>
                  </p:custDataLst>
                </p:nvPr>
              </p:nvSpPr>
              <p:spPr>
                <a:xfrm>
                  <a:off x="3636" y="1554"/>
                  <a:ext cx="0" cy="0"/>
                </a:xfrm>
                <a:prstGeom prst="line">
                  <a:avLst/>
                </a:prstGeom>
                <a:ln w="11113" cap="flat" cmpd="sng">
                  <a:solidFill>
                    <a:srgbClr val="000000"/>
                  </a:solidFill>
                  <a:prstDash val="solid"/>
                  <a:headEnd type="none" w="med" len="med"/>
                  <a:tailEnd type="none" w="med" len="med"/>
                </a:ln>
              </p:spPr>
            </p:sp>
            <p:sp>
              <p:nvSpPr>
                <p:cNvPr id="17703" name="Line 167"/>
                <p:cNvSpPr/>
                <p:nvPr>
                  <p:custDataLst>
                    <p:tags r:id="rId155"/>
                  </p:custDataLst>
                </p:nvPr>
              </p:nvSpPr>
              <p:spPr>
                <a:xfrm flipV="1">
                  <a:off x="3636" y="1529"/>
                  <a:ext cx="29" cy="25"/>
                </a:xfrm>
                <a:prstGeom prst="line">
                  <a:avLst/>
                </a:prstGeom>
                <a:ln w="11113" cap="flat" cmpd="sng">
                  <a:solidFill>
                    <a:srgbClr val="000000"/>
                  </a:solidFill>
                  <a:prstDash val="solid"/>
                  <a:headEnd type="none" w="med" len="med"/>
                  <a:tailEnd type="none" w="med" len="med"/>
                </a:ln>
              </p:spPr>
            </p:sp>
            <p:sp>
              <p:nvSpPr>
                <p:cNvPr id="17704" name="Line 168"/>
                <p:cNvSpPr/>
                <p:nvPr>
                  <p:custDataLst>
                    <p:tags r:id="rId156"/>
                  </p:custDataLst>
                </p:nvPr>
              </p:nvSpPr>
              <p:spPr>
                <a:xfrm>
                  <a:off x="3665" y="1529"/>
                  <a:ext cx="0" cy="0"/>
                </a:xfrm>
                <a:prstGeom prst="line">
                  <a:avLst/>
                </a:prstGeom>
                <a:ln w="11113" cap="flat" cmpd="sng">
                  <a:solidFill>
                    <a:srgbClr val="000000"/>
                  </a:solidFill>
                  <a:prstDash val="solid"/>
                  <a:headEnd type="none" w="med" len="med"/>
                  <a:tailEnd type="none" w="med" len="med"/>
                </a:ln>
              </p:spPr>
            </p:sp>
            <p:sp>
              <p:nvSpPr>
                <p:cNvPr id="17705" name="Line 169"/>
                <p:cNvSpPr/>
                <p:nvPr>
                  <p:custDataLst>
                    <p:tags r:id="rId157"/>
                  </p:custDataLst>
                </p:nvPr>
              </p:nvSpPr>
              <p:spPr>
                <a:xfrm flipV="1">
                  <a:off x="3665" y="1521"/>
                  <a:ext cx="37" cy="8"/>
                </a:xfrm>
                <a:prstGeom prst="line">
                  <a:avLst/>
                </a:prstGeom>
                <a:ln w="11113" cap="flat" cmpd="sng">
                  <a:solidFill>
                    <a:srgbClr val="000000"/>
                  </a:solidFill>
                  <a:prstDash val="solid"/>
                  <a:headEnd type="none" w="med" len="med"/>
                  <a:tailEnd type="none" w="med" len="med"/>
                </a:ln>
              </p:spPr>
            </p:sp>
            <p:sp>
              <p:nvSpPr>
                <p:cNvPr id="17706" name="Line 170"/>
                <p:cNvSpPr/>
                <p:nvPr>
                  <p:custDataLst>
                    <p:tags r:id="rId158"/>
                  </p:custDataLst>
                </p:nvPr>
              </p:nvSpPr>
              <p:spPr>
                <a:xfrm>
                  <a:off x="3702" y="1521"/>
                  <a:ext cx="0" cy="0"/>
                </a:xfrm>
                <a:prstGeom prst="line">
                  <a:avLst/>
                </a:prstGeom>
                <a:ln w="11113" cap="flat" cmpd="sng">
                  <a:solidFill>
                    <a:srgbClr val="000000"/>
                  </a:solidFill>
                  <a:prstDash val="solid"/>
                  <a:headEnd type="none" w="med" len="med"/>
                  <a:tailEnd type="none" w="med" len="med"/>
                </a:ln>
              </p:spPr>
            </p:sp>
            <p:sp>
              <p:nvSpPr>
                <p:cNvPr id="17707" name="Line 171"/>
                <p:cNvSpPr/>
                <p:nvPr>
                  <p:custDataLst>
                    <p:tags r:id="rId159"/>
                  </p:custDataLst>
                </p:nvPr>
              </p:nvSpPr>
              <p:spPr>
                <a:xfrm>
                  <a:off x="3702" y="1521"/>
                  <a:ext cx="0" cy="0"/>
                </a:xfrm>
                <a:prstGeom prst="line">
                  <a:avLst/>
                </a:prstGeom>
                <a:ln w="11113" cap="flat" cmpd="sng">
                  <a:solidFill>
                    <a:srgbClr val="000000"/>
                  </a:solidFill>
                  <a:prstDash val="solid"/>
                  <a:headEnd type="none" w="med" len="med"/>
                  <a:tailEnd type="none" w="med" len="med"/>
                </a:ln>
              </p:spPr>
            </p:sp>
            <p:sp>
              <p:nvSpPr>
                <p:cNvPr id="17708" name="Line 172"/>
                <p:cNvSpPr/>
                <p:nvPr>
                  <p:custDataLst>
                    <p:tags r:id="rId160"/>
                  </p:custDataLst>
                </p:nvPr>
              </p:nvSpPr>
              <p:spPr>
                <a:xfrm>
                  <a:off x="3702" y="1521"/>
                  <a:ext cx="0" cy="0"/>
                </a:xfrm>
                <a:prstGeom prst="line">
                  <a:avLst/>
                </a:prstGeom>
                <a:ln w="11113" cap="flat" cmpd="sng">
                  <a:solidFill>
                    <a:srgbClr val="000000"/>
                  </a:solidFill>
                  <a:prstDash val="solid"/>
                  <a:headEnd type="none" w="med" len="med"/>
                  <a:tailEnd type="none" w="med" len="med"/>
                </a:ln>
              </p:spPr>
            </p:sp>
            <p:sp>
              <p:nvSpPr>
                <p:cNvPr id="17709" name="Line 173"/>
                <p:cNvSpPr/>
                <p:nvPr>
                  <p:custDataLst>
                    <p:tags r:id="rId161"/>
                  </p:custDataLst>
                </p:nvPr>
              </p:nvSpPr>
              <p:spPr>
                <a:xfrm>
                  <a:off x="3702" y="1521"/>
                  <a:ext cx="102" cy="0"/>
                </a:xfrm>
                <a:prstGeom prst="line">
                  <a:avLst/>
                </a:prstGeom>
                <a:ln w="11113" cap="flat" cmpd="sng">
                  <a:solidFill>
                    <a:srgbClr val="000000"/>
                  </a:solidFill>
                  <a:prstDash val="solid"/>
                  <a:headEnd type="none" w="med" len="med"/>
                  <a:tailEnd type="none" w="med" len="med"/>
                </a:ln>
              </p:spPr>
            </p:sp>
            <p:sp>
              <p:nvSpPr>
                <p:cNvPr id="17710" name="Line 174"/>
                <p:cNvSpPr/>
                <p:nvPr>
                  <p:custDataLst>
                    <p:tags r:id="rId162"/>
                  </p:custDataLst>
                </p:nvPr>
              </p:nvSpPr>
              <p:spPr>
                <a:xfrm>
                  <a:off x="3804" y="1521"/>
                  <a:ext cx="0" cy="0"/>
                </a:xfrm>
                <a:prstGeom prst="line">
                  <a:avLst/>
                </a:prstGeom>
                <a:ln w="11113" cap="flat" cmpd="sng">
                  <a:solidFill>
                    <a:srgbClr val="000000"/>
                  </a:solidFill>
                  <a:prstDash val="solid"/>
                  <a:headEnd type="none" w="med" len="med"/>
                  <a:tailEnd type="none" w="med" len="med"/>
                </a:ln>
              </p:spPr>
            </p:sp>
            <p:sp>
              <p:nvSpPr>
                <p:cNvPr id="17711" name="Rectangle 176"/>
                <p:cNvSpPr/>
                <p:nvPr>
                  <p:custDataLst>
                    <p:tags r:id="rId163"/>
                  </p:custDataLst>
                </p:nvPr>
              </p:nvSpPr>
              <p:spPr>
                <a:xfrm>
                  <a:off x="3657" y="1679"/>
                  <a:ext cx="272" cy="119"/>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 typeface="Arial" panose="020B0604020202020204" pitchFamily="34" charset="0"/>
                    <a:buNone/>
                  </a:pPr>
                  <a:r>
                    <a:rPr lang="en-US" altLang="zh-CN" sz="1800" b="1" dirty="0">
                      <a:solidFill>
                        <a:srgbClr val="0000FF"/>
                      </a:solidFill>
                      <a:latin typeface="Times New Roman" panose="02020603050405020304" pitchFamily="18" charset="0"/>
                      <a:ea typeface="Arial Unicode MS" panose="020B0604020202020204" charset="-122"/>
                      <a:cs typeface="Times New Roman" panose="02020603050405020304" pitchFamily="18" charset="0"/>
                    </a:rPr>
                    <a:t>Locked</a:t>
                  </a:r>
                  <a:endParaRPr lang="en-US" altLang="zh-CN" sz="1800" b="1" dirty="0">
                    <a:solidFill>
                      <a:srgbClr val="0000FF"/>
                    </a:solidFill>
                    <a:latin typeface="Times New Roman" panose="02020603050405020304" pitchFamily="18" charset="0"/>
                    <a:ea typeface="Arial Unicode MS" panose="020B0604020202020204" charset="-122"/>
                    <a:cs typeface="Times New Roman" panose="02020603050405020304" pitchFamily="18" charset="0"/>
                  </a:endParaRPr>
                </a:p>
              </p:txBody>
            </p:sp>
            <p:sp>
              <p:nvSpPr>
                <p:cNvPr id="17712" name="Freeform 181"/>
                <p:cNvSpPr/>
                <p:nvPr>
                  <p:custDataLst>
                    <p:tags r:id="rId164"/>
                  </p:custDataLst>
                </p:nvPr>
              </p:nvSpPr>
              <p:spPr>
                <a:xfrm>
                  <a:off x="3621" y="2839"/>
                  <a:ext cx="395" cy="559"/>
                </a:xfrm>
                <a:custGeom>
                  <a:avLst/>
                  <a:gdLst/>
                  <a:ahLst/>
                  <a:cxnLst>
                    <a:cxn ang="0">
                      <a:pos x="198" y="0"/>
                    </a:cxn>
                    <a:cxn ang="0">
                      <a:pos x="300" y="0"/>
                    </a:cxn>
                    <a:cxn ang="0">
                      <a:pos x="300" y="0"/>
                    </a:cxn>
                    <a:cxn ang="0">
                      <a:pos x="337" y="8"/>
                    </a:cxn>
                    <a:cxn ang="0">
                      <a:pos x="366" y="32"/>
                    </a:cxn>
                    <a:cxn ang="0">
                      <a:pos x="388" y="65"/>
                    </a:cxn>
                    <a:cxn ang="0">
                      <a:pos x="395" y="107"/>
                    </a:cxn>
                    <a:cxn ang="0">
                      <a:pos x="395" y="107"/>
                    </a:cxn>
                    <a:cxn ang="0">
                      <a:pos x="395" y="452"/>
                    </a:cxn>
                    <a:cxn ang="0">
                      <a:pos x="395" y="452"/>
                    </a:cxn>
                    <a:cxn ang="0">
                      <a:pos x="388" y="494"/>
                    </a:cxn>
                    <a:cxn ang="0">
                      <a:pos x="366" y="527"/>
                    </a:cxn>
                    <a:cxn ang="0">
                      <a:pos x="337" y="551"/>
                    </a:cxn>
                    <a:cxn ang="0">
                      <a:pos x="300" y="559"/>
                    </a:cxn>
                    <a:cxn ang="0">
                      <a:pos x="300" y="559"/>
                    </a:cxn>
                    <a:cxn ang="0">
                      <a:pos x="88" y="559"/>
                    </a:cxn>
                    <a:cxn ang="0">
                      <a:pos x="88" y="559"/>
                    </a:cxn>
                    <a:cxn ang="0">
                      <a:pos x="59" y="551"/>
                    </a:cxn>
                    <a:cxn ang="0">
                      <a:pos x="29" y="527"/>
                    </a:cxn>
                    <a:cxn ang="0">
                      <a:pos x="7" y="494"/>
                    </a:cxn>
                    <a:cxn ang="0">
                      <a:pos x="0" y="452"/>
                    </a:cxn>
                    <a:cxn ang="0">
                      <a:pos x="0" y="452"/>
                    </a:cxn>
                    <a:cxn ang="0">
                      <a:pos x="0" y="107"/>
                    </a:cxn>
                    <a:cxn ang="0">
                      <a:pos x="0" y="107"/>
                    </a:cxn>
                    <a:cxn ang="0">
                      <a:pos x="7" y="65"/>
                    </a:cxn>
                    <a:cxn ang="0">
                      <a:pos x="29" y="32"/>
                    </a:cxn>
                    <a:cxn ang="0">
                      <a:pos x="59" y="8"/>
                    </a:cxn>
                    <a:cxn ang="0">
                      <a:pos x="88" y="0"/>
                    </a:cxn>
                    <a:cxn ang="0">
                      <a:pos x="88" y="0"/>
                    </a:cxn>
                    <a:cxn ang="0">
                      <a:pos x="198" y="0"/>
                    </a:cxn>
                  </a:cxnLst>
                  <a:pathLst>
                    <a:path w="395" h="559">
                      <a:moveTo>
                        <a:pt x="198" y="0"/>
                      </a:moveTo>
                      <a:lnTo>
                        <a:pt x="300" y="0"/>
                      </a:lnTo>
                      <a:lnTo>
                        <a:pt x="337" y="8"/>
                      </a:lnTo>
                      <a:lnTo>
                        <a:pt x="366" y="32"/>
                      </a:lnTo>
                      <a:lnTo>
                        <a:pt x="388" y="65"/>
                      </a:lnTo>
                      <a:lnTo>
                        <a:pt x="395" y="107"/>
                      </a:lnTo>
                      <a:lnTo>
                        <a:pt x="395" y="452"/>
                      </a:lnTo>
                      <a:lnTo>
                        <a:pt x="388" y="494"/>
                      </a:lnTo>
                      <a:lnTo>
                        <a:pt x="366" y="527"/>
                      </a:lnTo>
                      <a:lnTo>
                        <a:pt x="337" y="551"/>
                      </a:lnTo>
                      <a:lnTo>
                        <a:pt x="300" y="559"/>
                      </a:lnTo>
                      <a:lnTo>
                        <a:pt x="88" y="559"/>
                      </a:lnTo>
                      <a:lnTo>
                        <a:pt x="59" y="551"/>
                      </a:lnTo>
                      <a:lnTo>
                        <a:pt x="29" y="527"/>
                      </a:lnTo>
                      <a:lnTo>
                        <a:pt x="7" y="494"/>
                      </a:lnTo>
                      <a:lnTo>
                        <a:pt x="0" y="452"/>
                      </a:lnTo>
                      <a:lnTo>
                        <a:pt x="0" y="107"/>
                      </a:lnTo>
                      <a:lnTo>
                        <a:pt x="7" y="65"/>
                      </a:lnTo>
                      <a:lnTo>
                        <a:pt x="29" y="32"/>
                      </a:lnTo>
                      <a:lnTo>
                        <a:pt x="59" y="8"/>
                      </a:lnTo>
                      <a:lnTo>
                        <a:pt x="88" y="0"/>
                      </a:lnTo>
                      <a:lnTo>
                        <a:pt x="198" y="0"/>
                      </a:lnTo>
                      <a:close/>
                    </a:path>
                  </a:pathLst>
                </a:custGeom>
                <a:solidFill>
                  <a:srgbClr val="FFFFFF">
                    <a:alpha val="100000"/>
                  </a:srgbClr>
                </a:solidFill>
                <a:ln w="9525">
                  <a:noFill/>
                </a:ln>
              </p:spPr>
              <p:txBody>
                <a:bodyPr anchor="ctr" anchorCtr="0"/>
                <a:p>
                  <a:pPr algn="ctr"/>
                  <a:endParaRPr lang="zh-CN" altLang="en-US" sz="1800" b="1">
                    <a:latin typeface="Times New Roman" panose="02020603050405020304" pitchFamily="18" charset="0"/>
                    <a:cs typeface="Times New Roman" panose="02020603050405020304" pitchFamily="18" charset="0"/>
                  </a:endParaRPr>
                </a:p>
              </p:txBody>
            </p:sp>
            <p:sp>
              <p:nvSpPr>
                <p:cNvPr id="17713" name="Line 182"/>
                <p:cNvSpPr/>
                <p:nvPr>
                  <p:custDataLst>
                    <p:tags r:id="rId165"/>
                  </p:custDataLst>
                </p:nvPr>
              </p:nvSpPr>
              <p:spPr>
                <a:xfrm>
                  <a:off x="3819" y="2839"/>
                  <a:ext cx="102" cy="0"/>
                </a:xfrm>
                <a:prstGeom prst="line">
                  <a:avLst/>
                </a:prstGeom>
                <a:ln w="11113" cap="flat" cmpd="sng">
                  <a:solidFill>
                    <a:srgbClr val="000000"/>
                  </a:solidFill>
                  <a:prstDash val="solid"/>
                  <a:headEnd type="none" w="med" len="med"/>
                  <a:tailEnd type="none" w="med" len="med"/>
                </a:ln>
              </p:spPr>
            </p:sp>
            <p:sp>
              <p:nvSpPr>
                <p:cNvPr id="17714" name="Line 183"/>
                <p:cNvSpPr/>
                <p:nvPr>
                  <p:custDataLst>
                    <p:tags r:id="rId166"/>
                  </p:custDataLst>
                </p:nvPr>
              </p:nvSpPr>
              <p:spPr>
                <a:xfrm>
                  <a:off x="3921" y="2839"/>
                  <a:ext cx="0" cy="0"/>
                </a:xfrm>
                <a:prstGeom prst="line">
                  <a:avLst/>
                </a:prstGeom>
                <a:ln w="11113" cap="flat" cmpd="sng">
                  <a:solidFill>
                    <a:srgbClr val="000000"/>
                  </a:solidFill>
                  <a:prstDash val="solid"/>
                  <a:headEnd type="none" w="med" len="med"/>
                  <a:tailEnd type="none" w="med" len="med"/>
                </a:ln>
              </p:spPr>
            </p:sp>
            <p:sp>
              <p:nvSpPr>
                <p:cNvPr id="17715" name="Line 184"/>
                <p:cNvSpPr/>
                <p:nvPr>
                  <p:custDataLst>
                    <p:tags r:id="rId167"/>
                  </p:custDataLst>
                </p:nvPr>
              </p:nvSpPr>
              <p:spPr>
                <a:xfrm>
                  <a:off x="3921" y="2839"/>
                  <a:ext cx="0" cy="0"/>
                </a:xfrm>
                <a:prstGeom prst="line">
                  <a:avLst/>
                </a:prstGeom>
                <a:ln w="11113" cap="flat" cmpd="sng">
                  <a:solidFill>
                    <a:srgbClr val="000000"/>
                  </a:solidFill>
                  <a:prstDash val="solid"/>
                  <a:headEnd type="none" w="med" len="med"/>
                  <a:tailEnd type="none" w="med" len="med"/>
                </a:ln>
              </p:spPr>
            </p:sp>
            <p:sp>
              <p:nvSpPr>
                <p:cNvPr id="17716" name="Line 185"/>
                <p:cNvSpPr/>
                <p:nvPr>
                  <p:custDataLst>
                    <p:tags r:id="rId168"/>
                  </p:custDataLst>
                </p:nvPr>
              </p:nvSpPr>
              <p:spPr>
                <a:xfrm>
                  <a:off x="3921" y="2839"/>
                  <a:ext cx="0" cy="0"/>
                </a:xfrm>
                <a:prstGeom prst="line">
                  <a:avLst/>
                </a:prstGeom>
                <a:ln w="11113" cap="flat" cmpd="sng">
                  <a:solidFill>
                    <a:srgbClr val="000000"/>
                  </a:solidFill>
                  <a:prstDash val="solid"/>
                  <a:headEnd type="none" w="med" len="med"/>
                  <a:tailEnd type="none" w="med" len="med"/>
                </a:ln>
              </p:spPr>
            </p:sp>
            <p:sp>
              <p:nvSpPr>
                <p:cNvPr id="17717" name="Line 186"/>
                <p:cNvSpPr/>
                <p:nvPr>
                  <p:custDataLst>
                    <p:tags r:id="rId169"/>
                  </p:custDataLst>
                </p:nvPr>
              </p:nvSpPr>
              <p:spPr>
                <a:xfrm>
                  <a:off x="3921" y="2839"/>
                  <a:ext cx="37" cy="8"/>
                </a:xfrm>
                <a:prstGeom prst="line">
                  <a:avLst/>
                </a:prstGeom>
                <a:ln w="11113" cap="flat" cmpd="sng">
                  <a:solidFill>
                    <a:srgbClr val="000000"/>
                  </a:solidFill>
                  <a:prstDash val="solid"/>
                  <a:headEnd type="none" w="med" len="med"/>
                  <a:tailEnd type="none" w="med" len="med"/>
                </a:ln>
              </p:spPr>
            </p:sp>
            <p:sp>
              <p:nvSpPr>
                <p:cNvPr id="17718" name="Line 187"/>
                <p:cNvSpPr/>
                <p:nvPr>
                  <p:custDataLst>
                    <p:tags r:id="rId170"/>
                  </p:custDataLst>
                </p:nvPr>
              </p:nvSpPr>
              <p:spPr>
                <a:xfrm>
                  <a:off x="3958" y="2847"/>
                  <a:ext cx="0" cy="0"/>
                </a:xfrm>
                <a:prstGeom prst="line">
                  <a:avLst/>
                </a:prstGeom>
                <a:ln w="11113" cap="flat" cmpd="sng">
                  <a:solidFill>
                    <a:srgbClr val="000000"/>
                  </a:solidFill>
                  <a:prstDash val="solid"/>
                  <a:headEnd type="none" w="med" len="med"/>
                  <a:tailEnd type="none" w="med" len="med"/>
                </a:ln>
              </p:spPr>
            </p:sp>
            <p:sp>
              <p:nvSpPr>
                <p:cNvPr id="17719" name="Line 188"/>
                <p:cNvSpPr/>
                <p:nvPr>
                  <p:custDataLst>
                    <p:tags r:id="rId171"/>
                  </p:custDataLst>
                </p:nvPr>
              </p:nvSpPr>
              <p:spPr>
                <a:xfrm>
                  <a:off x="3958" y="2847"/>
                  <a:ext cx="29" cy="24"/>
                </a:xfrm>
                <a:prstGeom prst="line">
                  <a:avLst/>
                </a:prstGeom>
                <a:ln w="11113" cap="flat" cmpd="sng">
                  <a:solidFill>
                    <a:srgbClr val="000000"/>
                  </a:solidFill>
                  <a:prstDash val="solid"/>
                  <a:headEnd type="none" w="med" len="med"/>
                  <a:tailEnd type="none" w="med" len="med"/>
                </a:ln>
              </p:spPr>
            </p:sp>
            <p:sp>
              <p:nvSpPr>
                <p:cNvPr id="17720" name="Line 189"/>
                <p:cNvSpPr/>
                <p:nvPr>
                  <p:custDataLst>
                    <p:tags r:id="rId172"/>
                  </p:custDataLst>
                </p:nvPr>
              </p:nvSpPr>
              <p:spPr>
                <a:xfrm>
                  <a:off x="3987" y="2871"/>
                  <a:ext cx="0" cy="0"/>
                </a:xfrm>
                <a:prstGeom prst="line">
                  <a:avLst/>
                </a:prstGeom>
                <a:ln w="11113" cap="flat" cmpd="sng">
                  <a:solidFill>
                    <a:srgbClr val="000000"/>
                  </a:solidFill>
                  <a:prstDash val="solid"/>
                  <a:headEnd type="none" w="med" len="med"/>
                  <a:tailEnd type="none" w="med" len="med"/>
                </a:ln>
              </p:spPr>
            </p:sp>
            <p:sp>
              <p:nvSpPr>
                <p:cNvPr id="17721" name="Line 190"/>
                <p:cNvSpPr/>
                <p:nvPr>
                  <p:custDataLst>
                    <p:tags r:id="rId173"/>
                  </p:custDataLst>
                </p:nvPr>
              </p:nvSpPr>
              <p:spPr>
                <a:xfrm>
                  <a:off x="3987" y="2871"/>
                  <a:ext cx="22" cy="33"/>
                </a:xfrm>
                <a:prstGeom prst="line">
                  <a:avLst/>
                </a:prstGeom>
                <a:ln w="11113" cap="flat" cmpd="sng">
                  <a:solidFill>
                    <a:srgbClr val="000000"/>
                  </a:solidFill>
                  <a:prstDash val="solid"/>
                  <a:headEnd type="none" w="med" len="med"/>
                  <a:tailEnd type="none" w="med" len="med"/>
                </a:ln>
              </p:spPr>
            </p:sp>
            <p:sp>
              <p:nvSpPr>
                <p:cNvPr id="17722" name="Line 191"/>
                <p:cNvSpPr/>
                <p:nvPr>
                  <p:custDataLst>
                    <p:tags r:id="rId174"/>
                  </p:custDataLst>
                </p:nvPr>
              </p:nvSpPr>
              <p:spPr>
                <a:xfrm>
                  <a:off x="4009" y="2904"/>
                  <a:ext cx="0" cy="0"/>
                </a:xfrm>
                <a:prstGeom prst="line">
                  <a:avLst/>
                </a:prstGeom>
                <a:ln w="11113" cap="flat" cmpd="sng">
                  <a:solidFill>
                    <a:srgbClr val="000000"/>
                  </a:solidFill>
                  <a:prstDash val="solid"/>
                  <a:headEnd type="none" w="med" len="med"/>
                  <a:tailEnd type="none" w="med" len="med"/>
                </a:ln>
              </p:spPr>
            </p:sp>
            <p:sp>
              <p:nvSpPr>
                <p:cNvPr id="17723" name="Line 192"/>
                <p:cNvSpPr/>
                <p:nvPr>
                  <p:custDataLst>
                    <p:tags r:id="rId175"/>
                  </p:custDataLst>
                </p:nvPr>
              </p:nvSpPr>
              <p:spPr>
                <a:xfrm>
                  <a:off x="4009" y="2904"/>
                  <a:ext cx="7" cy="42"/>
                </a:xfrm>
                <a:prstGeom prst="line">
                  <a:avLst/>
                </a:prstGeom>
                <a:ln w="11113" cap="flat" cmpd="sng">
                  <a:solidFill>
                    <a:srgbClr val="000000"/>
                  </a:solidFill>
                  <a:prstDash val="solid"/>
                  <a:headEnd type="none" w="med" len="med"/>
                  <a:tailEnd type="none" w="med" len="med"/>
                </a:ln>
              </p:spPr>
            </p:sp>
            <p:sp>
              <p:nvSpPr>
                <p:cNvPr id="17724" name="Line 193"/>
                <p:cNvSpPr/>
                <p:nvPr>
                  <p:custDataLst>
                    <p:tags r:id="rId176"/>
                  </p:custDataLst>
                </p:nvPr>
              </p:nvSpPr>
              <p:spPr>
                <a:xfrm>
                  <a:off x="4016" y="2946"/>
                  <a:ext cx="0" cy="0"/>
                </a:xfrm>
                <a:prstGeom prst="line">
                  <a:avLst/>
                </a:prstGeom>
                <a:ln w="11113" cap="flat" cmpd="sng">
                  <a:solidFill>
                    <a:srgbClr val="000000"/>
                  </a:solidFill>
                  <a:prstDash val="solid"/>
                  <a:headEnd type="none" w="med" len="med"/>
                  <a:tailEnd type="none" w="med" len="med"/>
                </a:ln>
              </p:spPr>
            </p:sp>
            <p:sp>
              <p:nvSpPr>
                <p:cNvPr id="17725" name="Line 194"/>
                <p:cNvSpPr/>
                <p:nvPr>
                  <p:custDataLst>
                    <p:tags r:id="rId177"/>
                  </p:custDataLst>
                </p:nvPr>
              </p:nvSpPr>
              <p:spPr>
                <a:xfrm>
                  <a:off x="4016" y="2946"/>
                  <a:ext cx="0" cy="0"/>
                </a:xfrm>
                <a:prstGeom prst="line">
                  <a:avLst/>
                </a:prstGeom>
                <a:ln w="11113" cap="flat" cmpd="sng">
                  <a:solidFill>
                    <a:srgbClr val="000000"/>
                  </a:solidFill>
                  <a:prstDash val="solid"/>
                  <a:headEnd type="none" w="med" len="med"/>
                  <a:tailEnd type="none" w="med" len="med"/>
                </a:ln>
              </p:spPr>
            </p:sp>
            <p:sp>
              <p:nvSpPr>
                <p:cNvPr id="17726" name="Line 195"/>
                <p:cNvSpPr/>
                <p:nvPr>
                  <p:custDataLst>
                    <p:tags r:id="rId178"/>
                  </p:custDataLst>
                </p:nvPr>
              </p:nvSpPr>
              <p:spPr>
                <a:xfrm>
                  <a:off x="4016" y="2946"/>
                  <a:ext cx="0" cy="0"/>
                </a:xfrm>
                <a:prstGeom prst="line">
                  <a:avLst/>
                </a:prstGeom>
                <a:ln w="11113" cap="flat" cmpd="sng">
                  <a:solidFill>
                    <a:srgbClr val="000000"/>
                  </a:solidFill>
                  <a:prstDash val="solid"/>
                  <a:headEnd type="none" w="med" len="med"/>
                  <a:tailEnd type="none" w="med" len="med"/>
                </a:ln>
              </p:spPr>
            </p:sp>
            <p:sp>
              <p:nvSpPr>
                <p:cNvPr id="17727" name="Line 196"/>
                <p:cNvSpPr/>
                <p:nvPr>
                  <p:custDataLst>
                    <p:tags r:id="rId179"/>
                  </p:custDataLst>
                </p:nvPr>
              </p:nvSpPr>
              <p:spPr>
                <a:xfrm>
                  <a:off x="4016" y="2946"/>
                  <a:ext cx="0" cy="345"/>
                </a:xfrm>
                <a:prstGeom prst="line">
                  <a:avLst/>
                </a:prstGeom>
                <a:ln w="11113" cap="flat" cmpd="sng">
                  <a:solidFill>
                    <a:srgbClr val="000000"/>
                  </a:solidFill>
                  <a:prstDash val="solid"/>
                  <a:headEnd type="none" w="med" len="med"/>
                  <a:tailEnd type="none" w="med" len="med"/>
                </a:ln>
              </p:spPr>
            </p:sp>
            <p:sp>
              <p:nvSpPr>
                <p:cNvPr id="17728" name="Line 197"/>
                <p:cNvSpPr/>
                <p:nvPr>
                  <p:custDataLst>
                    <p:tags r:id="rId180"/>
                  </p:custDataLst>
                </p:nvPr>
              </p:nvSpPr>
              <p:spPr>
                <a:xfrm>
                  <a:off x="4016" y="3291"/>
                  <a:ext cx="0" cy="0"/>
                </a:xfrm>
                <a:prstGeom prst="line">
                  <a:avLst/>
                </a:prstGeom>
                <a:ln w="11113" cap="flat" cmpd="sng">
                  <a:solidFill>
                    <a:srgbClr val="000000"/>
                  </a:solidFill>
                  <a:prstDash val="solid"/>
                  <a:headEnd type="none" w="med" len="med"/>
                  <a:tailEnd type="none" w="med" len="med"/>
                </a:ln>
              </p:spPr>
            </p:sp>
            <p:sp>
              <p:nvSpPr>
                <p:cNvPr id="17729" name="Line 198"/>
                <p:cNvSpPr/>
                <p:nvPr>
                  <p:custDataLst>
                    <p:tags r:id="rId181"/>
                  </p:custDataLst>
                </p:nvPr>
              </p:nvSpPr>
              <p:spPr>
                <a:xfrm>
                  <a:off x="4016" y="3291"/>
                  <a:ext cx="0" cy="0"/>
                </a:xfrm>
                <a:prstGeom prst="line">
                  <a:avLst/>
                </a:prstGeom>
                <a:ln w="11113" cap="flat" cmpd="sng">
                  <a:solidFill>
                    <a:srgbClr val="000000"/>
                  </a:solidFill>
                  <a:prstDash val="solid"/>
                  <a:headEnd type="none" w="med" len="med"/>
                  <a:tailEnd type="none" w="med" len="med"/>
                </a:ln>
              </p:spPr>
            </p:sp>
            <p:sp>
              <p:nvSpPr>
                <p:cNvPr id="17730" name="Line 199"/>
                <p:cNvSpPr/>
                <p:nvPr>
                  <p:custDataLst>
                    <p:tags r:id="rId182"/>
                  </p:custDataLst>
                </p:nvPr>
              </p:nvSpPr>
              <p:spPr>
                <a:xfrm>
                  <a:off x="4016" y="3291"/>
                  <a:ext cx="0" cy="0"/>
                </a:xfrm>
                <a:prstGeom prst="line">
                  <a:avLst/>
                </a:prstGeom>
                <a:ln w="11113" cap="flat" cmpd="sng">
                  <a:solidFill>
                    <a:srgbClr val="000000"/>
                  </a:solidFill>
                  <a:prstDash val="solid"/>
                  <a:headEnd type="none" w="med" len="med"/>
                  <a:tailEnd type="none" w="med" len="med"/>
                </a:ln>
              </p:spPr>
            </p:sp>
            <p:sp>
              <p:nvSpPr>
                <p:cNvPr id="17731" name="Line 200"/>
                <p:cNvSpPr/>
                <p:nvPr>
                  <p:custDataLst>
                    <p:tags r:id="rId183"/>
                  </p:custDataLst>
                </p:nvPr>
              </p:nvSpPr>
              <p:spPr>
                <a:xfrm flipH="1">
                  <a:off x="4009" y="3291"/>
                  <a:ext cx="7" cy="42"/>
                </a:xfrm>
                <a:prstGeom prst="line">
                  <a:avLst/>
                </a:prstGeom>
                <a:ln w="11113" cap="flat" cmpd="sng">
                  <a:solidFill>
                    <a:srgbClr val="000000"/>
                  </a:solidFill>
                  <a:prstDash val="solid"/>
                  <a:headEnd type="none" w="med" len="med"/>
                  <a:tailEnd type="none" w="med" len="med"/>
                </a:ln>
              </p:spPr>
            </p:sp>
            <p:sp>
              <p:nvSpPr>
                <p:cNvPr id="17732" name="Line 201"/>
                <p:cNvSpPr/>
                <p:nvPr>
                  <p:custDataLst>
                    <p:tags r:id="rId184"/>
                  </p:custDataLst>
                </p:nvPr>
              </p:nvSpPr>
              <p:spPr>
                <a:xfrm>
                  <a:off x="4009" y="3333"/>
                  <a:ext cx="0" cy="0"/>
                </a:xfrm>
                <a:prstGeom prst="line">
                  <a:avLst/>
                </a:prstGeom>
                <a:ln w="11113" cap="flat" cmpd="sng">
                  <a:solidFill>
                    <a:srgbClr val="000000"/>
                  </a:solidFill>
                  <a:prstDash val="solid"/>
                  <a:headEnd type="none" w="med" len="med"/>
                  <a:tailEnd type="none" w="med" len="med"/>
                </a:ln>
              </p:spPr>
            </p:sp>
            <p:sp>
              <p:nvSpPr>
                <p:cNvPr id="17733" name="Line 202"/>
                <p:cNvSpPr/>
                <p:nvPr>
                  <p:custDataLst>
                    <p:tags r:id="rId185"/>
                  </p:custDataLst>
                </p:nvPr>
              </p:nvSpPr>
              <p:spPr>
                <a:xfrm flipH="1">
                  <a:off x="3987" y="3333"/>
                  <a:ext cx="22" cy="33"/>
                </a:xfrm>
                <a:prstGeom prst="line">
                  <a:avLst/>
                </a:prstGeom>
                <a:ln w="11113" cap="flat" cmpd="sng">
                  <a:solidFill>
                    <a:srgbClr val="000000"/>
                  </a:solidFill>
                  <a:prstDash val="solid"/>
                  <a:headEnd type="none" w="med" len="med"/>
                  <a:tailEnd type="none" w="med" len="med"/>
                </a:ln>
              </p:spPr>
            </p:sp>
            <p:sp>
              <p:nvSpPr>
                <p:cNvPr id="17734" name="Line 203"/>
                <p:cNvSpPr/>
                <p:nvPr>
                  <p:custDataLst>
                    <p:tags r:id="rId186"/>
                  </p:custDataLst>
                </p:nvPr>
              </p:nvSpPr>
              <p:spPr>
                <a:xfrm>
                  <a:off x="3987" y="3366"/>
                  <a:ext cx="0" cy="0"/>
                </a:xfrm>
                <a:prstGeom prst="line">
                  <a:avLst/>
                </a:prstGeom>
                <a:ln w="11113" cap="flat" cmpd="sng">
                  <a:solidFill>
                    <a:srgbClr val="000000"/>
                  </a:solidFill>
                  <a:prstDash val="solid"/>
                  <a:headEnd type="none" w="med" len="med"/>
                  <a:tailEnd type="none" w="med" len="med"/>
                </a:ln>
              </p:spPr>
            </p:sp>
            <p:sp>
              <p:nvSpPr>
                <p:cNvPr id="17735" name="Line 204"/>
                <p:cNvSpPr/>
                <p:nvPr>
                  <p:custDataLst>
                    <p:tags r:id="rId187"/>
                  </p:custDataLst>
                </p:nvPr>
              </p:nvSpPr>
              <p:spPr>
                <a:xfrm flipH="1">
                  <a:off x="3958" y="3366"/>
                  <a:ext cx="29" cy="24"/>
                </a:xfrm>
                <a:prstGeom prst="line">
                  <a:avLst/>
                </a:prstGeom>
                <a:ln w="11113" cap="flat" cmpd="sng">
                  <a:solidFill>
                    <a:srgbClr val="000000"/>
                  </a:solidFill>
                  <a:prstDash val="solid"/>
                  <a:headEnd type="none" w="med" len="med"/>
                  <a:tailEnd type="none" w="med" len="med"/>
                </a:ln>
              </p:spPr>
            </p:sp>
            <p:sp>
              <p:nvSpPr>
                <p:cNvPr id="17736" name="Line 205"/>
                <p:cNvSpPr/>
                <p:nvPr>
                  <p:custDataLst>
                    <p:tags r:id="rId188"/>
                  </p:custDataLst>
                </p:nvPr>
              </p:nvSpPr>
              <p:spPr>
                <a:xfrm>
                  <a:off x="3958" y="3390"/>
                  <a:ext cx="0" cy="0"/>
                </a:xfrm>
                <a:prstGeom prst="line">
                  <a:avLst/>
                </a:prstGeom>
                <a:ln w="11113" cap="flat" cmpd="sng">
                  <a:solidFill>
                    <a:srgbClr val="000000"/>
                  </a:solidFill>
                  <a:prstDash val="solid"/>
                  <a:headEnd type="none" w="med" len="med"/>
                  <a:tailEnd type="none" w="med" len="med"/>
                </a:ln>
              </p:spPr>
            </p:sp>
            <p:sp>
              <p:nvSpPr>
                <p:cNvPr id="17737" name="Line 206"/>
                <p:cNvSpPr/>
                <p:nvPr>
                  <p:custDataLst>
                    <p:tags r:id="rId189"/>
                  </p:custDataLst>
                </p:nvPr>
              </p:nvSpPr>
              <p:spPr>
                <a:xfrm flipH="1">
                  <a:off x="3921" y="3390"/>
                  <a:ext cx="37" cy="8"/>
                </a:xfrm>
                <a:prstGeom prst="line">
                  <a:avLst/>
                </a:prstGeom>
                <a:ln w="11113" cap="flat" cmpd="sng">
                  <a:solidFill>
                    <a:srgbClr val="000000"/>
                  </a:solidFill>
                  <a:prstDash val="solid"/>
                  <a:headEnd type="none" w="med" len="med"/>
                  <a:tailEnd type="none" w="med" len="med"/>
                </a:ln>
              </p:spPr>
            </p:sp>
            <p:sp>
              <p:nvSpPr>
                <p:cNvPr id="17738" name="Line 207"/>
                <p:cNvSpPr/>
                <p:nvPr>
                  <p:custDataLst>
                    <p:tags r:id="rId190"/>
                  </p:custDataLst>
                </p:nvPr>
              </p:nvSpPr>
              <p:spPr>
                <a:xfrm>
                  <a:off x="3921" y="3398"/>
                  <a:ext cx="0" cy="0"/>
                </a:xfrm>
                <a:prstGeom prst="line">
                  <a:avLst/>
                </a:prstGeom>
                <a:ln w="11113" cap="flat" cmpd="sng">
                  <a:solidFill>
                    <a:srgbClr val="000000"/>
                  </a:solidFill>
                  <a:prstDash val="solid"/>
                  <a:headEnd type="none" w="med" len="med"/>
                  <a:tailEnd type="none" w="med" len="med"/>
                </a:ln>
              </p:spPr>
            </p:sp>
            <p:sp>
              <p:nvSpPr>
                <p:cNvPr id="17739" name="Line 208"/>
                <p:cNvSpPr/>
                <p:nvPr>
                  <p:custDataLst>
                    <p:tags r:id="rId191"/>
                  </p:custDataLst>
                </p:nvPr>
              </p:nvSpPr>
              <p:spPr>
                <a:xfrm>
                  <a:off x="3921" y="3398"/>
                  <a:ext cx="0" cy="0"/>
                </a:xfrm>
                <a:prstGeom prst="line">
                  <a:avLst/>
                </a:prstGeom>
                <a:ln w="11113" cap="flat" cmpd="sng">
                  <a:solidFill>
                    <a:srgbClr val="000000"/>
                  </a:solidFill>
                  <a:prstDash val="solid"/>
                  <a:headEnd type="none" w="med" len="med"/>
                  <a:tailEnd type="none" w="med" len="med"/>
                </a:ln>
              </p:spPr>
            </p:sp>
          </p:grpSp>
          <p:sp>
            <p:nvSpPr>
              <p:cNvPr id="17417" name="Line 210"/>
              <p:cNvSpPr/>
              <p:nvPr>
                <p:custDataLst>
                  <p:tags r:id="rId192"/>
                </p:custDataLst>
              </p:nvPr>
            </p:nvSpPr>
            <p:spPr>
              <a:xfrm>
                <a:off x="9893" y="8425"/>
                <a:ext cx="0" cy="0"/>
              </a:xfrm>
              <a:prstGeom prst="line">
                <a:avLst/>
              </a:prstGeom>
              <a:ln w="11113" cap="flat" cmpd="sng">
                <a:solidFill>
                  <a:srgbClr val="000000"/>
                </a:solidFill>
                <a:prstDash val="solid"/>
                <a:headEnd type="none" w="med" len="med"/>
                <a:tailEnd type="none" w="med" len="med"/>
              </a:ln>
            </p:spPr>
          </p:sp>
          <p:sp>
            <p:nvSpPr>
              <p:cNvPr id="17418" name="Line 211"/>
              <p:cNvSpPr/>
              <p:nvPr>
                <p:custDataLst>
                  <p:tags r:id="rId193"/>
                </p:custDataLst>
              </p:nvPr>
            </p:nvSpPr>
            <p:spPr>
              <a:xfrm flipH="1">
                <a:off x="9363" y="8425"/>
                <a:ext cx="530" cy="0"/>
              </a:xfrm>
              <a:prstGeom prst="line">
                <a:avLst/>
              </a:prstGeom>
              <a:ln w="11113" cap="flat" cmpd="sng">
                <a:solidFill>
                  <a:srgbClr val="000000"/>
                </a:solidFill>
                <a:prstDash val="solid"/>
                <a:headEnd type="none" w="med" len="med"/>
                <a:tailEnd type="none" w="med" len="med"/>
              </a:ln>
            </p:spPr>
          </p:sp>
          <p:sp>
            <p:nvSpPr>
              <p:cNvPr id="17419" name="Line 212"/>
              <p:cNvSpPr/>
              <p:nvPr>
                <p:custDataLst>
                  <p:tags r:id="rId194"/>
                </p:custDataLst>
              </p:nvPr>
            </p:nvSpPr>
            <p:spPr>
              <a:xfrm>
                <a:off x="9363" y="8425"/>
                <a:ext cx="0" cy="0"/>
              </a:xfrm>
              <a:prstGeom prst="line">
                <a:avLst/>
              </a:prstGeom>
              <a:ln w="11113" cap="flat" cmpd="sng">
                <a:solidFill>
                  <a:srgbClr val="000000"/>
                </a:solidFill>
                <a:prstDash val="solid"/>
                <a:headEnd type="none" w="med" len="med"/>
                <a:tailEnd type="none" w="med" len="med"/>
              </a:ln>
            </p:spPr>
          </p:sp>
          <p:sp>
            <p:nvSpPr>
              <p:cNvPr id="17420" name="Line 213"/>
              <p:cNvSpPr/>
              <p:nvPr>
                <p:custDataLst>
                  <p:tags r:id="rId195"/>
                </p:custDataLst>
              </p:nvPr>
            </p:nvSpPr>
            <p:spPr>
              <a:xfrm>
                <a:off x="9363" y="8425"/>
                <a:ext cx="0" cy="0"/>
              </a:xfrm>
              <a:prstGeom prst="line">
                <a:avLst/>
              </a:prstGeom>
              <a:ln w="11113" cap="flat" cmpd="sng">
                <a:solidFill>
                  <a:srgbClr val="000000"/>
                </a:solidFill>
                <a:prstDash val="solid"/>
                <a:headEnd type="none" w="med" len="med"/>
                <a:tailEnd type="none" w="med" len="med"/>
              </a:ln>
            </p:spPr>
          </p:sp>
          <p:sp>
            <p:nvSpPr>
              <p:cNvPr id="17421" name="Line 214"/>
              <p:cNvSpPr/>
              <p:nvPr>
                <p:custDataLst>
                  <p:tags r:id="rId196"/>
                </p:custDataLst>
              </p:nvPr>
            </p:nvSpPr>
            <p:spPr>
              <a:xfrm>
                <a:off x="9363" y="8425"/>
                <a:ext cx="0" cy="0"/>
              </a:xfrm>
              <a:prstGeom prst="line">
                <a:avLst/>
              </a:prstGeom>
              <a:ln w="11113" cap="flat" cmpd="sng">
                <a:solidFill>
                  <a:srgbClr val="000000"/>
                </a:solidFill>
                <a:prstDash val="solid"/>
                <a:headEnd type="none" w="med" len="med"/>
                <a:tailEnd type="none" w="med" len="med"/>
              </a:ln>
            </p:spPr>
          </p:sp>
          <p:sp>
            <p:nvSpPr>
              <p:cNvPr id="17422" name="Line 215"/>
              <p:cNvSpPr/>
              <p:nvPr>
                <p:custDataLst>
                  <p:tags r:id="rId197"/>
                </p:custDataLst>
              </p:nvPr>
            </p:nvSpPr>
            <p:spPr>
              <a:xfrm flipH="1" flipV="1">
                <a:off x="9291" y="8405"/>
                <a:ext cx="73" cy="20"/>
              </a:xfrm>
              <a:prstGeom prst="line">
                <a:avLst/>
              </a:prstGeom>
              <a:ln w="11113" cap="flat" cmpd="sng">
                <a:solidFill>
                  <a:srgbClr val="000000"/>
                </a:solidFill>
                <a:prstDash val="solid"/>
                <a:headEnd type="none" w="med" len="med"/>
                <a:tailEnd type="none" w="med" len="med"/>
              </a:ln>
            </p:spPr>
          </p:sp>
          <p:sp>
            <p:nvSpPr>
              <p:cNvPr id="17423" name="Line 216"/>
              <p:cNvSpPr/>
              <p:nvPr>
                <p:custDataLst>
                  <p:tags r:id="rId198"/>
                </p:custDataLst>
              </p:nvPr>
            </p:nvSpPr>
            <p:spPr>
              <a:xfrm>
                <a:off x="9291" y="8405"/>
                <a:ext cx="0" cy="0"/>
              </a:xfrm>
              <a:prstGeom prst="line">
                <a:avLst/>
              </a:prstGeom>
              <a:ln w="11113" cap="flat" cmpd="sng">
                <a:solidFill>
                  <a:srgbClr val="000000"/>
                </a:solidFill>
                <a:prstDash val="solid"/>
                <a:headEnd type="none" w="med" len="med"/>
                <a:tailEnd type="none" w="med" len="med"/>
              </a:ln>
            </p:spPr>
          </p:sp>
          <p:sp>
            <p:nvSpPr>
              <p:cNvPr id="17424" name="Line 217"/>
              <p:cNvSpPr/>
              <p:nvPr>
                <p:custDataLst>
                  <p:tags r:id="rId199"/>
                </p:custDataLst>
              </p:nvPr>
            </p:nvSpPr>
            <p:spPr>
              <a:xfrm flipH="1" flipV="1">
                <a:off x="9216" y="8345"/>
                <a:ext cx="75" cy="60"/>
              </a:xfrm>
              <a:prstGeom prst="line">
                <a:avLst/>
              </a:prstGeom>
              <a:ln w="11113" cap="flat" cmpd="sng">
                <a:solidFill>
                  <a:srgbClr val="000000"/>
                </a:solidFill>
                <a:prstDash val="solid"/>
                <a:headEnd type="none" w="med" len="med"/>
                <a:tailEnd type="none" w="med" len="med"/>
              </a:ln>
            </p:spPr>
          </p:sp>
          <p:sp>
            <p:nvSpPr>
              <p:cNvPr id="17425" name="Line 218"/>
              <p:cNvSpPr/>
              <p:nvPr>
                <p:custDataLst>
                  <p:tags r:id="rId200"/>
                </p:custDataLst>
              </p:nvPr>
            </p:nvSpPr>
            <p:spPr>
              <a:xfrm>
                <a:off x="9216" y="8345"/>
                <a:ext cx="0" cy="0"/>
              </a:xfrm>
              <a:prstGeom prst="line">
                <a:avLst/>
              </a:prstGeom>
              <a:ln w="11113" cap="flat" cmpd="sng">
                <a:solidFill>
                  <a:srgbClr val="000000"/>
                </a:solidFill>
                <a:prstDash val="solid"/>
                <a:headEnd type="none" w="med" len="med"/>
                <a:tailEnd type="none" w="med" len="med"/>
              </a:ln>
            </p:spPr>
          </p:sp>
          <p:sp>
            <p:nvSpPr>
              <p:cNvPr id="17426" name="Line 219"/>
              <p:cNvSpPr/>
              <p:nvPr>
                <p:custDataLst>
                  <p:tags r:id="rId201"/>
                </p:custDataLst>
              </p:nvPr>
            </p:nvSpPr>
            <p:spPr>
              <a:xfrm flipH="1" flipV="1">
                <a:off x="9161" y="8263"/>
                <a:ext cx="55" cy="83"/>
              </a:xfrm>
              <a:prstGeom prst="line">
                <a:avLst/>
              </a:prstGeom>
              <a:ln w="11113" cap="flat" cmpd="sng">
                <a:solidFill>
                  <a:srgbClr val="000000"/>
                </a:solidFill>
                <a:prstDash val="solid"/>
                <a:headEnd type="none" w="med" len="med"/>
                <a:tailEnd type="none" w="med" len="med"/>
              </a:ln>
            </p:spPr>
          </p:sp>
          <p:sp>
            <p:nvSpPr>
              <p:cNvPr id="17427" name="Line 220"/>
              <p:cNvSpPr/>
              <p:nvPr>
                <p:custDataLst>
                  <p:tags r:id="rId202"/>
                </p:custDataLst>
              </p:nvPr>
            </p:nvSpPr>
            <p:spPr>
              <a:xfrm>
                <a:off x="9161" y="8263"/>
                <a:ext cx="0" cy="0"/>
              </a:xfrm>
              <a:prstGeom prst="line">
                <a:avLst/>
              </a:prstGeom>
              <a:ln w="11113" cap="flat" cmpd="sng">
                <a:solidFill>
                  <a:srgbClr val="000000"/>
                </a:solidFill>
                <a:prstDash val="solid"/>
                <a:headEnd type="none" w="med" len="med"/>
                <a:tailEnd type="none" w="med" len="med"/>
              </a:ln>
            </p:spPr>
          </p:sp>
          <p:sp>
            <p:nvSpPr>
              <p:cNvPr id="17428" name="Line 221"/>
              <p:cNvSpPr/>
              <p:nvPr>
                <p:custDataLst>
                  <p:tags r:id="rId203"/>
                </p:custDataLst>
              </p:nvPr>
            </p:nvSpPr>
            <p:spPr>
              <a:xfrm flipH="1" flipV="1">
                <a:off x="9143" y="8158"/>
                <a:ext cx="18" cy="105"/>
              </a:xfrm>
              <a:prstGeom prst="line">
                <a:avLst/>
              </a:prstGeom>
              <a:ln w="11113" cap="flat" cmpd="sng">
                <a:solidFill>
                  <a:srgbClr val="000000"/>
                </a:solidFill>
                <a:prstDash val="solid"/>
                <a:headEnd type="none" w="med" len="med"/>
                <a:tailEnd type="none" w="med" len="med"/>
              </a:ln>
            </p:spPr>
          </p:sp>
          <p:sp>
            <p:nvSpPr>
              <p:cNvPr id="17429" name="Line 222"/>
              <p:cNvSpPr/>
              <p:nvPr>
                <p:custDataLst>
                  <p:tags r:id="rId204"/>
                </p:custDataLst>
              </p:nvPr>
            </p:nvSpPr>
            <p:spPr>
              <a:xfrm>
                <a:off x="9143" y="8158"/>
                <a:ext cx="0" cy="0"/>
              </a:xfrm>
              <a:prstGeom prst="line">
                <a:avLst/>
              </a:prstGeom>
              <a:ln w="11113" cap="flat" cmpd="sng">
                <a:solidFill>
                  <a:srgbClr val="000000"/>
                </a:solidFill>
                <a:prstDash val="solid"/>
                <a:headEnd type="none" w="med" len="med"/>
                <a:tailEnd type="none" w="med" len="med"/>
              </a:ln>
            </p:spPr>
          </p:sp>
          <p:sp>
            <p:nvSpPr>
              <p:cNvPr id="17430" name="Line 223"/>
              <p:cNvSpPr/>
              <p:nvPr>
                <p:custDataLst>
                  <p:tags r:id="rId205"/>
                </p:custDataLst>
              </p:nvPr>
            </p:nvSpPr>
            <p:spPr>
              <a:xfrm>
                <a:off x="9143" y="8158"/>
                <a:ext cx="0" cy="0"/>
              </a:xfrm>
              <a:prstGeom prst="line">
                <a:avLst/>
              </a:prstGeom>
              <a:ln w="11113" cap="flat" cmpd="sng">
                <a:solidFill>
                  <a:srgbClr val="000000"/>
                </a:solidFill>
                <a:prstDash val="solid"/>
                <a:headEnd type="none" w="med" len="med"/>
                <a:tailEnd type="none" w="med" len="med"/>
              </a:ln>
            </p:spPr>
          </p:sp>
          <p:sp>
            <p:nvSpPr>
              <p:cNvPr id="17431" name="Line 224"/>
              <p:cNvSpPr/>
              <p:nvPr>
                <p:custDataLst>
                  <p:tags r:id="rId206"/>
                </p:custDataLst>
              </p:nvPr>
            </p:nvSpPr>
            <p:spPr>
              <a:xfrm>
                <a:off x="9143" y="8158"/>
                <a:ext cx="0" cy="0"/>
              </a:xfrm>
              <a:prstGeom prst="line">
                <a:avLst/>
              </a:prstGeom>
              <a:ln w="11113" cap="flat" cmpd="sng">
                <a:solidFill>
                  <a:srgbClr val="000000"/>
                </a:solidFill>
                <a:prstDash val="solid"/>
                <a:headEnd type="none" w="med" len="med"/>
                <a:tailEnd type="none" w="med" len="med"/>
              </a:ln>
            </p:spPr>
          </p:sp>
          <p:sp>
            <p:nvSpPr>
              <p:cNvPr id="17432" name="Line 225"/>
              <p:cNvSpPr/>
              <p:nvPr>
                <p:custDataLst>
                  <p:tags r:id="rId207"/>
                </p:custDataLst>
              </p:nvPr>
            </p:nvSpPr>
            <p:spPr>
              <a:xfrm flipV="1">
                <a:off x="9143" y="7295"/>
                <a:ext cx="0" cy="863"/>
              </a:xfrm>
              <a:prstGeom prst="line">
                <a:avLst/>
              </a:prstGeom>
              <a:ln w="11113" cap="flat" cmpd="sng">
                <a:solidFill>
                  <a:srgbClr val="000000"/>
                </a:solidFill>
                <a:prstDash val="solid"/>
                <a:headEnd type="none" w="med" len="med"/>
                <a:tailEnd type="none" w="med" len="med"/>
              </a:ln>
            </p:spPr>
          </p:sp>
          <p:sp>
            <p:nvSpPr>
              <p:cNvPr id="17433" name="Line 226"/>
              <p:cNvSpPr/>
              <p:nvPr>
                <p:custDataLst>
                  <p:tags r:id="rId208"/>
                </p:custDataLst>
              </p:nvPr>
            </p:nvSpPr>
            <p:spPr>
              <a:xfrm>
                <a:off x="9143" y="7295"/>
                <a:ext cx="0" cy="0"/>
              </a:xfrm>
              <a:prstGeom prst="line">
                <a:avLst/>
              </a:prstGeom>
              <a:ln w="11113" cap="flat" cmpd="sng">
                <a:solidFill>
                  <a:srgbClr val="000000"/>
                </a:solidFill>
                <a:prstDash val="solid"/>
                <a:headEnd type="none" w="med" len="med"/>
                <a:tailEnd type="none" w="med" len="med"/>
              </a:ln>
            </p:spPr>
          </p:sp>
          <p:sp>
            <p:nvSpPr>
              <p:cNvPr id="17434" name="Line 227"/>
              <p:cNvSpPr/>
              <p:nvPr>
                <p:custDataLst>
                  <p:tags r:id="rId209"/>
                </p:custDataLst>
              </p:nvPr>
            </p:nvSpPr>
            <p:spPr>
              <a:xfrm>
                <a:off x="9143" y="7295"/>
                <a:ext cx="0" cy="0"/>
              </a:xfrm>
              <a:prstGeom prst="line">
                <a:avLst/>
              </a:prstGeom>
              <a:ln w="11113" cap="flat" cmpd="sng">
                <a:solidFill>
                  <a:srgbClr val="000000"/>
                </a:solidFill>
                <a:prstDash val="solid"/>
                <a:headEnd type="none" w="med" len="med"/>
                <a:tailEnd type="none" w="med" len="med"/>
              </a:ln>
            </p:spPr>
          </p:sp>
          <p:sp>
            <p:nvSpPr>
              <p:cNvPr id="17435" name="Line 228"/>
              <p:cNvSpPr/>
              <p:nvPr>
                <p:custDataLst>
                  <p:tags r:id="rId210"/>
                </p:custDataLst>
              </p:nvPr>
            </p:nvSpPr>
            <p:spPr>
              <a:xfrm>
                <a:off x="9143" y="7295"/>
                <a:ext cx="0" cy="0"/>
              </a:xfrm>
              <a:prstGeom prst="line">
                <a:avLst/>
              </a:prstGeom>
              <a:ln w="11113" cap="flat" cmpd="sng">
                <a:solidFill>
                  <a:srgbClr val="000000"/>
                </a:solidFill>
                <a:prstDash val="solid"/>
                <a:headEnd type="none" w="med" len="med"/>
                <a:tailEnd type="none" w="med" len="med"/>
              </a:ln>
            </p:spPr>
          </p:sp>
          <p:sp>
            <p:nvSpPr>
              <p:cNvPr id="17436" name="Line 229"/>
              <p:cNvSpPr/>
              <p:nvPr>
                <p:custDataLst>
                  <p:tags r:id="rId211"/>
                </p:custDataLst>
              </p:nvPr>
            </p:nvSpPr>
            <p:spPr>
              <a:xfrm flipV="1">
                <a:off x="9143" y="7190"/>
                <a:ext cx="18" cy="105"/>
              </a:xfrm>
              <a:prstGeom prst="line">
                <a:avLst/>
              </a:prstGeom>
              <a:ln w="11113" cap="flat" cmpd="sng">
                <a:solidFill>
                  <a:srgbClr val="000000"/>
                </a:solidFill>
                <a:prstDash val="solid"/>
                <a:headEnd type="none" w="med" len="med"/>
                <a:tailEnd type="none" w="med" len="med"/>
              </a:ln>
            </p:spPr>
          </p:sp>
          <p:sp>
            <p:nvSpPr>
              <p:cNvPr id="17437" name="Line 230"/>
              <p:cNvSpPr/>
              <p:nvPr>
                <p:custDataLst>
                  <p:tags r:id="rId212"/>
                </p:custDataLst>
              </p:nvPr>
            </p:nvSpPr>
            <p:spPr>
              <a:xfrm>
                <a:off x="9161" y="7190"/>
                <a:ext cx="0" cy="0"/>
              </a:xfrm>
              <a:prstGeom prst="line">
                <a:avLst/>
              </a:prstGeom>
              <a:ln w="11113" cap="flat" cmpd="sng">
                <a:solidFill>
                  <a:srgbClr val="000000"/>
                </a:solidFill>
                <a:prstDash val="solid"/>
                <a:headEnd type="none" w="med" len="med"/>
                <a:tailEnd type="none" w="med" len="med"/>
              </a:ln>
            </p:spPr>
          </p:sp>
          <p:sp>
            <p:nvSpPr>
              <p:cNvPr id="17438" name="Line 231"/>
              <p:cNvSpPr/>
              <p:nvPr>
                <p:custDataLst>
                  <p:tags r:id="rId213"/>
                </p:custDataLst>
              </p:nvPr>
            </p:nvSpPr>
            <p:spPr>
              <a:xfrm flipV="1">
                <a:off x="9161" y="7108"/>
                <a:ext cx="55" cy="83"/>
              </a:xfrm>
              <a:prstGeom prst="line">
                <a:avLst/>
              </a:prstGeom>
              <a:ln w="11113" cap="flat" cmpd="sng">
                <a:solidFill>
                  <a:srgbClr val="000000"/>
                </a:solidFill>
                <a:prstDash val="solid"/>
                <a:headEnd type="none" w="med" len="med"/>
                <a:tailEnd type="none" w="med" len="med"/>
              </a:ln>
            </p:spPr>
          </p:sp>
          <p:sp>
            <p:nvSpPr>
              <p:cNvPr id="17439" name="Line 232"/>
              <p:cNvSpPr/>
              <p:nvPr>
                <p:custDataLst>
                  <p:tags r:id="rId214"/>
                </p:custDataLst>
              </p:nvPr>
            </p:nvSpPr>
            <p:spPr>
              <a:xfrm>
                <a:off x="9216" y="7108"/>
                <a:ext cx="0" cy="0"/>
              </a:xfrm>
              <a:prstGeom prst="line">
                <a:avLst/>
              </a:prstGeom>
              <a:ln w="11113" cap="flat" cmpd="sng">
                <a:solidFill>
                  <a:srgbClr val="000000"/>
                </a:solidFill>
                <a:prstDash val="solid"/>
                <a:headEnd type="none" w="med" len="med"/>
                <a:tailEnd type="none" w="med" len="med"/>
              </a:ln>
            </p:spPr>
          </p:sp>
          <p:sp>
            <p:nvSpPr>
              <p:cNvPr id="17440" name="Line 233"/>
              <p:cNvSpPr/>
              <p:nvPr>
                <p:custDataLst>
                  <p:tags r:id="rId215"/>
                </p:custDataLst>
              </p:nvPr>
            </p:nvSpPr>
            <p:spPr>
              <a:xfrm flipV="1">
                <a:off x="9216" y="7048"/>
                <a:ext cx="75" cy="60"/>
              </a:xfrm>
              <a:prstGeom prst="line">
                <a:avLst/>
              </a:prstGeom>
              <a:ln w="11113" cap="flat" cmpd="sng">
                <a:solidFill>
                  <a:srgbClr val="000000"/>
                </a:solidFill>
                <a:prstDash val="solid"/>
                <a:headEnd type="none" w="med" len="med"/>
                <a:tailEnd type="none" w="med" len="med"/>
              </a:ln>
            </p:spPr>
          </p:sp>
          <p:sp>
            <p:nvSpPr>
              <p:cNvPr id="17441" name="Line 234"/>
              <p:cNvSpPr/>
              <p:nvPr>
                <p:custDataLst>
                  <p:tags r:id="rId216"/>
                </p:custDataLst>
              </p:nvPr>
            </p:nvSpPr>
            <p:spPr>
              <a:xfrm>
                <a:off x="9291" y="7048"/>
                <a:ext cx="0" cy="0"/>
              </a:xfrm>
              <a:prstGeom prst="line">
                <a:avLst/>
              </a:prstGeom>
              <a:ln w="11113" cap="flat" cmpd="sng">
                <a:solidFill>
                  <a:srgbClr val="000000"/>
                </a:solidFill>
                <a:prstDash val="solid"/>
                <a:headEnd type="none" w="med" len="med"/>
                <a:tailEnd type="none" w="med" len="med"/>
              </a:ln>
            </p:spPr>
          </p:sp>
          <p:sp>
            <p:nvSpPr>
              <p:cNvPr id="17442" name="Line 235"/>
              <p:cNvSpPr/>
              <p:nvPr>
                <p:custDataLst>
                  <p:tags r:id="rId217"/>
                </p:custDataLst>
              </p:nvPr>
            </p:nvSpPr>
            <p:spPr>
              <a:xfrm flipV="1">
                <a:off x="9291" y="7028"/>
                <a:ext cx="73" cy="20"/>
              </a:xfrm>
              <a:prstGeom prst="line">
                <a:avLst/>
              </a:prstGeom>
              <a:ln w="11113" cap="flat" cmpd="sng">
                <a:solidFill>
                  <a:srgbClr val="000000"/>
                </a:solidFill>
                <a:prstDash val="solid"/>
                <a:headEnd type="none" w="med" len="med"/>
                <a:tailEnd type="none" w="med" len="med"/>
              </a:ln>
            </p:spPr>
          </p:sp>
          <p:sp>
            <p:nvSpPr>
              <p:cNvPr id="17443" name="Line 236"/>
              <p:cNvSpPr/>
              <p:nvPr>
                <p:custDataLst>
                  <p:tags r:id="rId218"/>
                </p:custDataLst>
              </p:nvPr>
            </p:nvSpPr>
            <p:spPr>
              <a:xfrm>
                <a:off x="9363" y="7028"/>
                <a:ext cx="0" cy="0"/>
              </a:xfrm>
              <a:prstGeom prst="line">
                <a:avLst/>
              </a:prstGeom>
              <a:ln w="11113" cap="flat" cmpd="sng">
                <a:solidFill>
                  <a:srgbClr val="000000"/>
                </a:solidFill>
                <a:prstDash val="solid"/>
                <a:headEnd type="none" w="med" len="med"/>
                <a:tailEnd type="none" w="med" len="med"/>
              </a:ln>
            </p:spPr>
          </p:sp>
          <p:sp>
            <p:nvSpPr>
              <p:cNvPr id="17444" name="Line 237"/>
              <p:cNvSpPr/>
              <p:nvPr>
                <p:custDataLst>
                  <p:tags r:id="rId219"/>
                </p:custDataLst>
              </p:nvPr>
            </p:nvSpPr>
            <p:spPr>
              <a:xfrm>
                <a:off x="9363" y="7028"/>
                <a:ext cx="0" cy="0"/>
              </a:xfrm>
              <a:prstGeom prst="line">
                <a:avLst/>
              </a:prstGeom>
              <a:ln w="11113" cap="flat" cmpd="sng">
                <a:solidFill>
                  <a:srgbClr val="000000"/>
                </a:solidFill>
                <a:prstDash val="solid"/>
                <a:headEnd type="none" w="med" len="med"/>
                <a:tailEnd type="none" w="med" len="med"/>
              </a:ln>
            </p:spPr>
          </p:sp>
          <p:sp>
            <p:nvSpPr>
              <p:cNvPr id="17445" name="Line 238"/>
              <p:cNvSpPr/>
              <p:nvPr>
                <p:custDataLst>
                  <p:tags r:id="rId220"/>
                </p:custDataLst>
              </p:nvPr>
            </p:nvSpPr>
            <p:spPr>
              <a:xfrm>
                <a:off x="9363" y="7028"/>
                <a:ext cx="0" cy="0"/>
              </a:xfrm>
              <a:prstGeom prst="line">
                <a:avLst/>
              </a:prstGeom>
              <a:ln w="11113" cap="flat" cmpd="sng">
                <a:solidFill>
                  <a:srgbClr val="000000"/>
                </a:solidFill>
                <a:prstDash val="solid"/>
                <a:headEnd type="none" w="med" len="med"/>
                <a:tailEnd type="none" w="med" len="med"/>
              </a:ln>
            </p:spPr>
          </p:sp>
          <p:sp>
            <p:nvSpPr>
              <p:cNvPr id="17446" name="Line 239"/>
              <p:cNvSpPr/>
              <p:nvPr>
                <p:custDataLst>
                  <p:tags r:id="rId221"/>
                </p:custDataLst>
              </p:nvPr>
            </p:nvSpPr>
            <p:spPr>
              <a:xfrm>
                <a:off x="9363" y="7028"/>
                <a:ext cx="275" cy="0"/>
              </a:xfrm>
              <a:prstGeom prst="line">
                <a:avLst/>
              </a:prstGeom>
              <a:ln w="11113" cap="flat" cmpd="sng">
                <a:solidFill>
                  <a:srgbClr val="000000"/>
                </a:solidFill>
                <a:prstDash val="solid"/>
                <a:headEnd type="none" w="med" len="med"/>
                <a:tailEnd type="none" w="med" len="med"/>
              </a:ln>
            </p:spPr>
          </p:sp>
          <p:sp>
            <p:nvSpPr>
              <p:cNvPr id="17447" name="Line 240"/>
              <p:cNvSpPr/>
              <p:nvPr>
                <p:custDataLst>
                  <p:tags r:id="rId222"/>
                </p:custDataLst>
              </p:nvPr>
            </p:nvSpPr>
            <p:spPr>
              <a:xfrm>
                <a:off x="9638" y="7028"/>
                <a:ext cx="0" cy="0"/>
              </a:xfrm>
              <a:prstGeom prst="line">
                <a:avLst/>
              </a:prstGeom>
              <a:ln w="11113" cap="flat" cmpd="sng">
                <a:solidFill>
                  <a:srgbClr val="000000"/>
                </a:solidFill>
                <a:prstDash val="solid"/>
                <a:headEnd type="none" w="med" len="med"/>
                <a:tailEnd type="none" w="med" len="med"/>
              </a:ln>
            </p:spPr>
          </p:sp>
          <p:sp>
            <p:nvSpPr>
              <p:cNvPr id="17448" name="Line 250"/>
              <p:cNvSpPr/>
              <p:nvPr>
                <p:custDataLst>
                  <p:tags r:id="rId223"/>
                </p:custDataLst>
              </p:nvPr>
            </p:nvSpPr>
            <p:spPr>
              <a:xfrm>
                <a:off x="5813" y="5873"/>
                <a:ext cx="1025" cy="0"/>
              </a:xfrm>
              <a:prstGeom prst="line">
                <a:avLst/>
              </a:prstGeom>
              <a:ln w="11113" cap="flat" cmpd="sng">
                <a:solidFill>
                  <a:srgbClr val="000000"/>
                </a:solidFill>
                <a:prstDash val="solid"/>
                <a:headEnd type="none" w="med" len="med"/>
                <a:tailEnd type="none" w="med" len="med"/>
              </a:ln>
            </p:spPr>
          </p:sp>
          <p:sp>
            <p:nvSpPr>
              <p:cNvPr id="17449" name="Freeform 251"/>
              <p:cNvSpPr/>
              <p:nvPr>
                <p:custDataLst>
                  <p:tags r:id="rId224"/>
                </p:custDataLst>
              </p:nvPr>
            </p:nvSpPr>
            <p:spPr>
              <a:xfrm>
                <a:off x="6636" y="5793"/>
                <a:ext cx="220" cy="163"/>
              </a:xfrm>
              <a:custGeom>
                <a:avLst/>
                <a:gdLst/>
                <a:ahLst/>
                <a:cxnLst>
                  <a:cxn ang="0">
                    <a:pos x="4895" y="0"/>
                  </a:cxn>
                  <a:cxn ang="0">
                    <a:pos x="4895" y="4938"/>
                  </a:cxn>
                  <a:cxn ang="0">
                    <a:pos x="0" y="9918"/>
                  </a:cxn>
                  <a:cxn ang="0">
                    <a:pos x="0" y="25576"/>
                  </a:cxn>
                  <a:cxn ang="0">
                    <a:pos x="4895" y="40574"/>
                  </a:cxn>
                  <a:cxn ang="0">
                    <a:pos x="4895" y="40574"/>
                  </a:cxn>
                  <a:cxn ang="0">
                    <a:pos x="18363" y="35594"/>
                  </a:cxn>
                  <a:cxn ang="0">
                    <a:pos x="36145" y="25576"/>
                  </a:cxn>
                  <a:cxn ang="0">
                    <a:pos x="49613" y="19934"/>
                  </a:cxn>
                  <a:cxn ang="0">
                    <a:pos x="53720" y="19934"/>
                  </a:cxn>
                  <a:cxn ang="0">
                    <a:pos x="53720" y="19934"/>
                  </a:cxn>
                  <a:cxn ang="0">
                    <a:pos x="4895" y="0"/>
                  </a:cxn>
                </a:cxnLst>
                <a:pathLst>
                  <a:path w="88" h="65">
                    <a:moveTo>
                      <a:pt x="8" y="0"/>
                    </a:moveTo>
                    <a:lnTo>
                      <a:pt x="8" y="8"/>
                    </a:lnTo>
                    <a:lnTo>
                      <a:pt x="0" y="16"/>
                    </a:lnTo>
                    <a:lnTo>
                      <a:pt x="0" y="41"/>
                    </a:lnTo>
                    <a:lnTo>
                      <a:pt x="8" y="65"/>
                    </a:lnTo>
                    <a:lnTo>
                      <a:pt x="30" y="57"/>
                    </a:lnTo>
                    <a:lnTo>
                      <a:pt x="59" y="41"/>
                    </a:lnTo>
                    <a:lnTo>
                      <a:pt x="81" y="32"/>
                    </a:lnTo>
                    <a:lnTo>
                      <a:pt x="88" y="32"/>
                    </a:lnTo>
                    <a:lnTo>
                      <a:pt x="8" y="0"/>
                    </a:lnTo>
                    <a:close/>
                  </a:path>
                </a:pathLst>
              </a:custGeom>
              <a:solidFill>
                <a:srgbClr val="000000">
                  <a:alpha val="100000"/>
                </a:srgbClr>
              </a:solidFill>
              <a:ln w="9525">
                <a:noFill/>
              </a:ln>
            </p:spPr>
            <p:txBody>
              <a:bodyPr anchor="ctr" anchorCtr="0"/>
              <a:p>
                <a:pPr algn="ctr"/>
                <a:endParaRPr lang="zh-CN" altLang="en-US" sz="1800" b="1">
                  <a:latin typeface="Times New Roman" panose="02020603050405020304" pitchFamily="18" charset="0"/>
                  <a:cs typeface="Times New Roman" panose="02020603050405020304" pitchFamily="18" charset="0"/>
                </a:endParaRPr>
              </a:p>
            </p:txBody>
          </p:sp>
          <p:sp>
            <p:nvSpPr>
              <p:cNvPr id="17450" name="Line 252"/>
              <p:cNvSpPr/>
              <p:nvPr>
                <p:custDataLst>
                  <p:tags r:id="rId225"/>
                </p:custDataLst>
              </p:nvPr>
            </p:nvSpPr>
            <p:spPr>
              <a:xfrm>
                <a:off x="8541" y="4535"/>
                <a:ext cx="548" cy="0"/>
              </a:xfrm>
              <a:prstGeom prst="line">
                <a:avLst/>
              </a:prstGeom>
              <a:ln w="11113" cap="flat" cmpd="sng">
                <a:solidFill>
                  <a:srgbClr val="000000"/>
                </a:solidFill>
                <a:prstDash val="solid"/>
                <a:headEnd type="none" w="med" len="med"/>
                <a:tailEnd type="none" w="med" len="med"/>
              </a:ln>
            </p:spPr>
          </p:sp>
          <p:sp>
            <p:nvSpPr>
              <p:cNvPr id="17451" name="Freeform 253"/>
              <p:cNvSpPr/>
              <p:nvPr>
                <p:custDataLst>
                  <p:tags r:id="rId226"/>
                </p:custDataLst>
              </p:nvPr>
            </p:nvSpPr>
            <p:spPr>
              <a:xfrm>
                <a:off x="8888" y="4453"/>
                <a:ext cx="218" cy="165"/>
              </a:xfrm>
              <a:custGeom>
                <a:avLst/>
                <a:gdLst/>
                <a:ahLst/>
                <a:cxnLst>
                  <a:cxn ang="0">
                    <a:pos x="4453" y="0"/>
                  </a:cxn>
                  <a:cxn ang="0">
                    <a:pos x="4453" y="5675"/>
                  </a:cxn>
                  <a:cxn ang="0">
                    <a:pos x="0" y="15438"/>
                  </a:cxn>
                  <a:cxn ang="0">
                    <a:pos x="0" y="25208"/>
                  </a:cxn>
                  <a:cxn ang="0">
                    <a:pos x="4453" y="40363"/>
                  </a:cxn>
                  <a:cxn ang="0">
                    <a:pos x="4453" y="40363"/>
                  </a:cxn>
                  <a:cxn ang="0">
                    <a:pos x="18097" y="35470"/>
                  </a:cxn>
                  <a:cxn ang="0">
                    <a:pos x="35870" y="30595"/>
                  </a:cxn>
                  <a:cxn ang="0">
                    <a:pos x="49483" y="25208"/>
                  </a:cxn>
                  <a:cxn ang="0">
                    <a:pos x="53934" y="20313"/>
                  </a:cxn>
                  <a:cxn ang="0">
                    <a:pos x="53934" y="20313"/>
                  </a:cxn>
                  <a:cxn ang="0">
                    <a:pos x="4453" y="0"/>
                  </a:cxn>
                </a:cxnLst>
                <a:pathLst>
                  <a:path w="87" h="66">
                    <a:moveTo>
                      <a:pt x="7" y="0"/>
                    </a:moveTo>
                    <a:lnTo>
                      <a:pt x="7" y="9"/>
                    </a:lnTo>
                    <a:lnTo>
                      <a:pt x="0" y="25"/>
                    </a:lnTo>
                    <a:lnTo>
                      <a:pt x="0" y="41"/>
                    </a:lnTo>
                    <a:lnTo>
                      <a:pt x="7" y="66"/>
                    </a:lnTo>
                    <a:lnTo>
                      <a:pt x="29" y="58"/>
                    </a:lnTo>
                    <a:lnTo>
                      <a:pt x="58" y="50"/>
                    </a:lnTo>
                    <a:lnTo>
                      <a:pt x="80" y="41"/>
                    </a:lnTo>
                    <a:lnTo>
                      <a:pt x="87" y="33"/>
                    </a:lnTo>
                    <a:lnTo>
                      <a:pt x="7" y="0"/>
                    </a:lnTo>
                    <a:close/>
                  </a:path>
                </a:pathLst>
              </a:custGeom>
              <a:solidFill>
                <a:srgbClr val="000000">
                  <a:alpha val="100000"/>
                </a:srgbClr>
              </a:solidFill>
              <a:ln w="9525">
                <a:noFill/>
              </a:ln>
            </p:spPr>
            <p:txBody>
              <a:bodyPr anchor="ctr" anchorCtr="0"/>
              <a:p>
                <a:pPr algn="ctr"/>
                <a:endParaRPr lang="zh-CN" altLang="en-US" sz="1800" b="1">
                  <a:latin typeface="Times New Roman" panose="02020603050405020304" pitchFamily="18" charset="0"/>
                  <a:cs typeface="Times New Roman" panose="02020603050405020304" pitchFamily="18" charset="0"/>
                </a:endParaRPr>
              </a:p>
            </p:txBody>
          </p:sp>
          <p:sp>
            <p:nvSpPr>
              <p:cNvPr id="17452" name="Line 254"/>
              <p:cNvSpPr/>
              <p:nvPr>
                <p:custDataLst>
                  <p:tags r:id="rId227"/>
                </p:custDataLst>
              </p:nvPr>
            </p:nvSpPr>
            <p:spPr>
              <a:xfrm>
                <a:off x="8558" y="7725"/>
                <a:ext cx="585" cy="0"/>
              </a:xfrm>
              <a:prstGeom prst="line">
                <a:avLst/>
              </a:prstGeom>
              <a:ln w="11113" cap="flat" cmpd="sng">
                <a:solidFill>
                  <a:srgbClr val="000000"/>
                </a:solidFill>
                <a:prstDash val="solid"/>
                <a:headEnd type="none" w="med" len="med"/>
                <a:tailEnd type="none" w="med" len="med"/>
              </a:ln>
            </p:spPr>
          </p:sp>
          <p:sp>
            <p:nvSpPr>
              <p:cNvPr id="17453" name="Freeform 255"/>
              <p:cNvSpPr/>
              <p:nvPr>
                <p:custDataLst>
                  <p:tags r:id="rId228"/>
                </p:custDataLst>
              </p:nvPr>
            </p:nvSpPr>
            <p:spPr>
              <a:xfrm>
                <a:off x="8961" y="7645"/>
                <a:ext cx="220" cy="163"/>
              </a:xfrm>
              <a:custGeom>
                <a:avLst/>
                <a:gdLst/>
                <a:ahLst/>
                <a:cxnLst>
                  <a:cxn ang="0">
                    <a:pos x="0" y="0"/>
                  </a:cxn>
                  <a:cxn ang="0">
                    <a:pos x="0" y="0"/>
                  </a:cxn>
                  <a:cxn ang="0">
                    <a:pos x="0" y="9918"/>
                  </a:cxn>
                  <a:cxn ang="0">
                    <a:pos x="0" y="25576"/>
                  </a:cxn>
                  <a:cxn ang="0">
                    <a:pos x="4425" y="40574"/>
                  </a:cxn>
                  <a:cxn ang="0">
                    <a:pos x="4425" y="40574"/>
                  </a:cxn>
                  <a:cxn ang="0">
                    <a:pos x="13488" y="35594"/>
                  </a:cxn>
                  <a:cxn ang="0">
                    <a:pos x="31250" y="25576"/>
                  </a:cxn>
                  <a:cxn ang="0">
                    <a:pos x="44738" y="19934"/>
                  </a:cxn>
                  <a:cxn ang="0">
                    <a:pos x="53720" y="19934"/>
                  </a:cxn>
                  <a:cxn ang="0">
                    <a:pos x="53720" y="19934"/>
                  </a:cxn>
                  <a:cxn ang="0">
                    <a:pos x="0" y="0"/>
                  </a:cxn>
                </a:cxnLst>
                <a:pathLst>
                  <a:path w="88" h="65">
                    <a:moveTo>
                      <a:pt x="0" y="0"/>
                    </a:moveTo>
                    <a:lnTo>
                      <a:pt x="0" y="0"/>
                    </a:lnTo>
                    <a:lnTo>
                      <a:pt x="0" y="16"/>
                    </a:lnTo>
                    <a:lnTo>
                      <a:pt x="0" y="41"/>
                    </a:lnTo>
                    <a:lnTo>
                      <a:pt x="7" y="65"/>
                    </a:lnTo>
                    <a:lnTo>
                      <a:pt x="22" y="57"/>
                    </a:lnTo>
                    <a:lnTo>
                      <a:pt x="51" y="41"/>
                    </a:lnTo>
                    <a:lnTo>
                      <a:pt x="73" y="32"/>
                    </a:lnTo>
                    <a:lnTo>
                      <a:pt x="88" y="32"/>
                    </a:lnTo>
                    <a:lnTo>
                      <a:pt x="0" y="0"/>
                    </a:lnTo>
                    <a:close/>
                  </a:path>
                </a:pathLst>
              </a:custGeom>
              <a:solidFill>
                <a:srgbClr val="000000">
                  <a:alpha val="100000"/>
                </a:srgbClr>
              </a:solidFill>
              <a:ln w="9525">
                <a:noFill/>
              </a:ln>
            </p:spPr>
            <p:txBody>
              <a:bodyPr anchor="ctr" anchorCtr="0"/>
              <a:p>
                <a:pPr algn="ctr"/>
                <a:endParaRPr lang="zh-CN" altLang="en-US" sz="1800" b="1">
                  <a:latin typeface="Times New Roman" panose="02020603050405020304" pitchFamily="18" charset="0"/>
                  <a:cs typeface="Times New Roman" panose="02020603050405020304" pitchFamily="18" charset="0"/>
                </a:endParaRPr>
              </a:p>
            </p:txBody>
          </p:sp>
          <p:sp>
            <p:nvSpPr>
              <p:cNvPr id="17454" name="Line 256"/>
              <p:cNvSpPr/>
              <p:nvPr>
                <p:custDataLst>
                  <p:tags r:id="rId229"/>
                </p:custDataLst>
              </p:nvPr>
            </p:nvSpPr>
            <p:spPr>
              <a:xfrm>
                <a:off x="4276" y="6223"/>
                <a:ext cx="530" cy="0"/>
              </a:xfrm>
              <a:prstGeom prst="line">
                <a:avLst/>
              </a:prstGeom>
              <a:ln w="11113" cap="flat" cmpd="sng">
                <a:solidFill>
                  <a:srgbClr val="000000"/>
                </a:solidFill>
                <a:prstDash val="solid"/>
                <a:headEnd type="none" w="med" len="med"/>
                <a:tailEnd type="none" w="med" len="med"/>
              </a:ln>
            </p:spPr>
          </p:sp>
          <p:sp>
            <p:nvSpPr>
              <p:cNvPr id="17455" name="Freeform 257"/>
              <p:cNvSpPr/>
              <p:nvPr>
                <p:custDataLst>
                  <p:tags r:id="rId230"/>
                </p:custDataLst>
              </p:nvPr>
            </p:nvSpPr>
            <p:spPr>
              <a:xfrm>
                <a:off x="4623" y="6140"/>
                <a:ext cx="220" cy="165"/>
              </a:xfrm>
              <a:custGeom>
                <a:avLst/>
                <a:gdLst/>
                <a:ahLst/>
                <a:cxnLst>
                  <a:cxn ang="0">
                    <a:pos x="0" y="0"/>
                  </a:cxn>
                  <a:cxn ang="0">
                    <a:pos x="0" y="5675"/>
                  </a:cxn>
                  <a:cxn ang="0">
                    <a:pos x="0" y="10550"/>
                  </a:cxn>
                  <a:cxn ang="0">
                    <a:pos x="0" y="25708"/>
                  </a:cxn>
                  <a:cxn ang="0">
                    <a:pos x="0" y="40363"/>
                  </a:cxn>
                  <a:cxn ang="0">
                    <a:pos x="0" y="40363"/>
                  </a:cxn>
                  <a:cxn ang="0">
                    <a:pos x="13488" y="35470"/>
                  </a:cxn>
                  <a:cxn ang="0">
                    <a:pos x="31770" y="25708"/>
                  </a:cxn>
                  <a:cxn ang="0">
                    <a:pos x="44738" y="20313"/>
                  </a:cxn>
                  <a:cxn ang="0">
                    <a:pos x="53720" y="20313"/>
                  </a:cxn>
                  <a:cxn ang="0">
                    <a:pos x="53720" y="20313"/>
                  </a:cxn>
                  <a:cxn ang="0">
                    <a:pos x="0" y="0"/>
                  </a:cxn>
                </a:cxnLst>
                <a:pathLst>
                  <a:path w="88" h="66">
                    <a:moveTo>
                      <a:pt x="0" y="0"/>
                    </a:moveTo>
                    <a:lnTo>
                      <a:pt x="0" y="9"/>
                    </a:lnTo>
                    <a:lnTo>
                      <a:pt x="0" y="17"/>
                    </a:lnTo>
                    <a:lnTo>
                      <a:pt x="0" y="42"/>
                    </a:lnTo>
                    <a:lnTo>
                      <a:pt x="0" y="66"/>
                    </a:lnTo>
                    <a:lnTo>
                      <a:pt x="22" y="58"/>
                    </a:lnTo>
                    <a:lnTo>
                      <a:pt x="52" y="42"/>
                    </a:lnTo>
                    <a:lnTo>
                      <a:pt x="73" y="33"/>
                    </a:lnTo>
                    <a:lnTo>
                      <a:pt x="88" y="33"/>
                    </a:lnTo>
                    <a:lnTo>
                      <a:pt x="0" y="0"/>
                    </a:lnTo>
                    <a:close/>
                  </a:path>
                </a:pathLst>
              </a:custGeom>
              <a:solidFill>
                <a:srgbClr val="000000">
                  <a:alpha val="100000"/>
                </a:srgbClr>
              </a:solidFill>
              <a:ln w="9525">
                <a:noFill/>
              </a:ln>
            </p:spPr>
            <p:txBody>
              <a:bodyPr anchor="ctr" anchorCtr="0"/>
              <a:p>
                <a:pPr algn="ctr"/>
                <a:endParaRPr lang="zh-CN" altLang="en-US" sz="1800" b="1">
                  <a:latin typeface="Times New Roman" panose="02020603050405020304" pitchFamily="18" charset="0"/>
                  <a:cs typeface="Times New Roman" panose="02020603050405020304" pitchFamily="18" charset="0"/>
                </a:endParaRPr>
              </a:p>
            </p:txBody>
          </p:sp>
          <p:sp>
            <p:nvSpPr>
              <p:cNvPr id="17456" name="Line 258"/>
              <p:cNvSpPr/>
              <p:nvPr>
                <p:custDataLst>
                  <p:tags r:id="rId231"/>
                </p:custDataLst>
              </p:nvPr>
            </p:nvSpPr>
            <p:spPr>
              <a:xfrm>
                <a:off x="5318" y="4165"/>
                <a:ext cx="0" cy="1113"/>
              </a:xfrm>
              <a:prstGeom prst="line">
                <a:avLst/>
              </a:prstGeom>
              <a:ln w="11113" cap="flat" cmpd="sng">
                <a:solidFill>
                  <a:srgbClr val="000000"/>
                </a:solidFill>
                <a:prstDash val="solid"/>
                <a:headEnd type="none" w="med" len="med"/>
                <a:tailEnd type="none" w="med" len="med"/>
              </a:ln>
            </p:spPr>
          </p:sp>
          <p:sp>
            <p:nvSpPr>
              <p:cNvPr id="17457" name="Freeform 259"/>
              <p:cNvSpPr/>
              <p:nvPr>
                <p:custDataLst>
                  <p:tags r:id="rId232"/>
                </p:custDataLst>
              </p:nvPr>
            </p:nvSpPr>
            <p:spPr>
              <a:xfrm>
                <a:off x="5246" y="5070"/>
                <a:ext cx="148" cy="248"/>
              </a:xfrm>
              <a:custGeom>
                <a:avLst/>
                <a:gdLst/>
                <a:ahLst/>
                <a:cxnLst>
                  <a:cxn ang="0">
                    <a:pos x="36855" y="5704"/>
                  </a:cxn>
                  <a:cxn ang="0">
                    <a:pos x="31870" y="5704"/>
                  </a:cxn>
                  <a:cxn ang="0">
                    <a:pos x="23126" y="0"/>
                  </a:cxn>
                  <a:cxn ang="0">
                    <a:pos x="13699" y="0"/>
                  </a:cxn>
                  <a:cxn ang="0">
                    <a:pos x="0" y="5704"/>
                  </a:cxn>
                  <a:cxn ang="0">
                    <a:pos x="0" y="5704"/>
                  </a:cxn>
                  <a:cxn ang="0">
                    <a:pos x="4468" y="20514"/>
                  </a:cxn>
                  <a:cxn ang="0">
                    <a:pos x="9427" y="35795"/>
                  </a:cxn>
                  <a:cxn ang="0">
                    <a:pos x="18166" y="56309"/>
                  </a:cxn>
                  <a:cxn ang="0">
                    <a:pos x="18166" y="61279"/>
                  </a:cxn>
                  <a:cxn ang="0">
                    <a:pos x="18166" y="61279"/>
                  </a:cxn>
                  <a:cxn ang="0">
                    <a:pos x="36855" y="5704"/>
                  </a:cxn>
                </a:cxnLst>
                <a:pathLst>
                  <a:path w="59" h="99">
                    <a:moveTo>
                      <a:pt x="59" y="9"/>
                    </a:moveTo>
                    <a:lnTo>
                      <a:pt x="51" y="9"/>
                    </a:lnTo>
                    <a:lnTo>
                      <a:pt x="37" y="0"/>
                    </a:lnTo>
                    <a:lnTo>
                      <a:pt x="22" y="0"/>
                    </a:lnTo>
                    <a:lnTo>
                      <a:pt x="0" y="9"/>
                    </a:lnTo>
                    <a:lnTo>
                      <a:pt x="7" y="33"/>
                    </a:lnTo>
                    <a:lnTo>
                      <a:pt x="15" y="58"/>
                    </a:lnTo>
                    <a:lnTo>
                      <a:pt x="29" y="91"/>
                    </a:lnTo>
                    <a:lnTo>
                      <a:pt x="29" y="99"/>
                    </a:lnTo>
                    <a:lnTo>
                      <a:pt x="59" y="9"/>
                    </a:lnTo>
                    <a:close/>
                  </a:path>
                </a:pathLst>
              </a:custGeom>
              <a:solidFill>
                <a:srgbClr val="000000">
                  <a:alpha val="100000"/>
                </a:srgbClr>
              </a:solidFill>
              <a:ln w="9525">
                <a:noFill/>
              </a:ln>
            </p:spPr>
            <p:txBody>
              <a:bodyPr anchor="ctr" anchorCtr="0"/>
              <a:p>
                <a:pPr algn="ctr"/>
                <a:endParaRPr lang="zh-CN" altLang="en-US" sz="1800" b="1">
                  <a:latin typeface="Times New Roman" panose="02020603050405020304" pitchFamily="18" charset="0"/>
                  <a:cs typeface="Times New Roman" panose="02020603050405020304" pitchFamily="18" charset="0"/>
                </a:endParaRPr>
              </a:p>
            </p:txBody>
          </p:sp>
          <p:sp>
            <p:nvSpPr>
              <p:cNvPr id="17458" name="Line 260"/>
              <p:cNvSpPr/>
              <p:nvPr>
                <p:custDataLst>
                  <p:tags r:id="rId233"/>
                </p:custDataLst>
              </p:nvPr>
            </p:nvSpPr>
            <p:spPr>
              <a:xfrm>
                <a:off x="8558" y="4535"/>
                <a:ext cx="0" cy="1318"/>
              </a:xfrm>
              <a:prstGeom prst="line">
                <a:avLst/>
              </a:prstGeom>
              <a:ln w="11113" cap="flat" cmpd="sng">
                <a:solidFill>
                  <a:srgbClr val="000000"/>
                </a:solidFill>
                <a:prstDash val="solid"/>
                <a:headEnd type="none" w="med" len="med"/>
                <a:tailEnd type="none" w="med" len="med"/>
              </a:ln>
            </p:spPr>
          </p:sp>
          <p:sp>
            <p:nvSpPr>
              <p:cNvPr id="17459" name="Line 261"/>
              <p:cNvSpPr/>
              <p:nvPr>
                <p:custDataLst>
                  <p:tags r:id="rId234"/>
                </p:custDataLst>
              </p:nvPr>
            </p:nvSpPr>
            <p:spPr>
              <a:xfrm flipH="1">
                <a:off x="8118" y="5853"/>
                <a:ext cx="440" cy="0"/>
              </a:xfrm>
              <a:prstGeom prst="line">
                <a:avLst/>
              </a:prstGeom>
              <a:ln w="11113" cap="flat" cmpd="sng">
                <a:solidFill>
                  <a:srgbClr val="000000"/>
                </a:solidFill>
                <a:prstDash val="solid"/>
                <a:headEnd type="none" w="med" len="med"/>
                <a:tailEnd type="none" w="med" len="med"/>
              </a:ln>
            </p:spPr>
          </p:sp>
          <p:sp>
            <p:nvSpPr>
              <p:cNvPr id="17460" name="Line 262"/>
              <p:cNvSpPr/>
              <p:nvPr>
                <p:custDataLst>
                  <p:tags r:id="rId235"/>
                </p:custDataLst>
              </p:nvPr>
            </p:nvSpPr>
            <p:spPr>
              <a:xfrm flipH="1">
                <a:off x="8138" y="6038"/>
                <a:ext cx="403" cy="0"/>
              </a:xfrm>
              <a:prstGeom prst="line">
                <a:avLst/>
              </a:prstGeom>
              <a:ln w="11113" cap="flat" cmpd="sng">
                <a:solidFill>
                  <a:srgbClr val="000000"/>
                </a:solidFill>
                <a:prstDash val="solid"/>
                <a:headEnd type="none" w="med" len="med"/>
                <a:tailEnd type="none" w="med" len="med"/>
              </a:ln>
            </p:spPr>
          </p:sp>
          <p:sp>
            <p:nvSpPr>
              <p:cNvPr id="17461" name="Line 263"/>
              <p:cNvSpPr/>
              <p:nvPr>
                <p:custDataLst>
                  <p:tags r:id="rId236"/>
                </p:custDataLst>
              </p:nvPr>
            </p:nvSpPr>
            <p:spPr>
              <a:xfrm>
                <a:off x="8541" y="6038"/>
                <a:ext cx="0" cy="1688"/>
              </a:xfrm>
              <a:prstGeom prst="line">
                <a:avLst/>
              </a:prstGeom>
              <a:ln w="11113" cap="flat" cmpd="sng">
                <a:solidFill>
                  <a:srgbClr val="000000"/>
                </a:solidFill>
                <a:prstDash val="solid"/>
                <a:headEnd type="none" w="med" len="med"/>
                <a:tailEnd type="none" w="med" len="med"/>
              </a:ln>
            </p:spPr>
          </p:sp>
          <p:sp>
            <p:nvSpPr>
              <p:cNvPr id="17462" name="Line 264"/>
              <p:cNvSpPr/>
              <p:nvPr>
                <p:custDataLst>
                  <p:tags r:id="rId237"/>
                </p:custDataLst>
              </p:nvPr>
            </p:nvSpPr>
            <p:spPr>
              <a:xfrm flipH="1">
                <a:off x="10151" y="7748"/>
                <a:ext cx="403" cy="0"/>
              </a:xfrm>
              <a:prstGeom prst="line">
                <a:avLst/>
              </a:prstGeom>
              <a:ln w="11113" cap="flat" cmpd="sng">
                <a:solidFill>
                  <a:srgbClr val="000000"/>
                </a:solidFill>
                <a:prstDash val="solid"/>
                <a:headEnd type="none" w="med" len="med"/>
                <a:tailEnd type="none" w="med" len="med"/>
              </a:ln>
            </p:spPr>
          </p:sp>
          <p:sp>
            <p:nvSpPr>
              <p:cNvPr id="17463" name="Line 265"/>
              <p:cNvSpPr/>
              <p:nvPr>
                <p:custDataLst>
                  <p:tags r:id="rId238"/>
                </p:custDataLst>
              </p:nvPr>
            </p:nvSpPr>
            <p:spPr>
              <a:xfrm>
                <a:off x="10553" y="7725"/>
                <a:ext cx="0" cy="1258"/>
              </a:xfrm>
              <a:prstGeom prst="line">
                <a:avLst/>
              </a:prstGeom>
              <a:ln w="11113" cap="flat" cmpd="sng">
                <a:solidFill>
                  <a:srgbClr val="000000"/>
                </a:solidFill>
                <a:prstDash val="solid"/>
                <a:headEnd type="none" w="med" len="med"/>
                <a:tailEnd type="none" w="med" len="med"/>
              </a:ln>
            </p:spPr>
          </p:sp>
          <p:sp>
            <p:nvSpPr>
              <p:cNvPr id="17464" name="Line 266"/>
              <p:cNvSpPr/>
              <p:nvPr>
                <p:custDataLst>
                  <p:tags r:id="rId239"/>
                </p:custDataLst>
              </p:nvPr>
            </p:nvSpPr>
            <p:spPr>
              <a:xfrm flipH="1">
                <a:off x="4258" y="8963"/>
                <a:ext cx="6275" cy="0"/>
              </a:xfrm>
              <a:prstGeom prst="line">
                <a:avLst/>
              </a:prstGeom>
              <a:ln w="11113" cap="flat" cmpd="sng">
                <a:solidFill>
                  <a:srgbClr val="000000"/>
                </a:solidFill>
                <a:prstDash val="solid"/>
                <a:headEnd type="none" w="med" len="med"/>
                <a:tailEnd type="none" w="med" len="med"/>
              </a:ln>
            </p:spPr>
          </p:sp>
          <p:sp>
            <p:nvSpPr>
              <p:cNvPr id="17465" name="Line 267"/>
              <p:cNvSpPr/>
              <p:nvPr>
                <p:custDataLst>
                  <p:tags r:id="rId240"/>
                </p:custDataLst>
              </p:nvPr>
            </p:nvSpPr>
            <p:spPr>
              <a:xfrm flipH="1">
                <a:off x="4258" y="6223"/>
                <a:ext cx="18" cy="2740"/>
              </a:xfrm>
              <a:prstGeom prst="line">
                <a:avLst/>
              </a:prstGeom>
              <a:ln w="11113" cap="flat" cmpd="sng">
                <a:solidFill>
                  <a:srgbClr val="000000"/>
                </a:solidFill>
                <a:prstDash val="solid"/>
                <a:headEnd type="none" w="med" len="med"/>
                <a:tailEnd type="none" w="med" len="med"/>
              </a:ln>
            </p:spPr>
          </p:sp>
          <p:sp>
            <p:nvSpPr>
              <p:cNvPr id="17466" name="Line 268"/>
              <p:cNvSpPr/>
              <p:nvPr>
                <p:custDataLst>
                  <p:tags r:id="rId241"/>
                </p:custDataLst>
              </p:nvPr>
            </p:nvSpPr>
            <p:spPr>
              <a:xfrm flipH="1">
                <a:off x="5318" y="4185"/>
                <a:ext cx="3788" cy="0"/>
              </a:xfrm>
              <a:prstGeom prst="line">
                <a:avLst/>
              </a:prstGeom>
              <a:ln w="11113" cap="flat" cmpd="sng">
                <a:solidFill>
                  <a:srgbClr val="000000"/>
                </a:solidFill>
                <a:prstDash val="solid"/>
                <a:headEnd type="none" w="med" len="med"/>
                <a:tailEnd type="none" w="med" len="med"/>
              </a:ln>
            </p:spPr>
          </p:sp>
          <p:sp>
            <p:nvSpPr>
              <p:cNvPr id="17467" name="Freeform 285"/>
              <p:cNvSpPr/>
              <p:nvPr>
                <p:custDataLst>
                  <p:tags r:id="rId242"/>
                </p:custDataLst>
              </p:nvPr>
            </p:nvSpPr>
            <p:spPr>
              <a:xfrm>
                <a:off x="6856" y="5278"/>
                <a:ext cx="1465" cy="1378"/>
              </a:xfrm>
              <a:custGeom>
                <a:avLst/>
                <a:gdLst/>
                <a:ahLst/>
                <a:cxnLst>
                  <a:cxn ang="0">
                    <a:pos x="179033" y="0"/>
                  </a:cxn>
                  <a:cxn ang="0">
                    <a:pos x="299813" y="0"/>
                  </a:cxn>
                  <a:cxn ang="0">
                    <a:pos x="299813" y="0"/>
                  </a:cxn>
                  <a:cxn ang="0">
                    <a:pos x="321800" y="4897"/>
                  </a:cxn>
                  <a:cxn ang="0">
                    <a:pos x="339375" y="14673"/>
                  </a:cxn>
                  <a:cxn ang="0">
                    <a:pos x="352863" y="35008"/>
                  </a:cxn>
                  <a:cxn ang="0">
                    <a:pos x="357738" y="59969"/>
                  </a:cxn>
                  <a:cxn ang="0">
                    <a:pos x="357738" y="59969"/>
                  </a:cxn>
                  <a:cxn ang="0">
                    <a:pos x="357738" y="277271"/>
                  </a:cxn>
                  <a:cxn ang="0">
                    <a:pos x="357738" y="277271"/>
                  </a:cxn>
                  <a:cxn ang="0">
                    <a:pos x="352863" y="302207"/>
                  </a:cxn>
                  <a:cxn ang="0">
                    <a:pos x="339375" y="322460"/>
                  </a:cxn>
                  <a:cxn ang="0">
                    <a:pos x="321800" y="332236"/>
                  </a:cxn>
                  <a:cxn ang="0">
                    <a:pos x="299813" y="337132"/>
                  </a:cxn>
                  <a:cxn ang="0">
                    <a:pos x="299813" y="337132"/>
                  </a:cxn>
                  <a:cxn ang="0">
                    <a:pos x="53720" y="337132"/>
                  </a:cxn>
                  <a:cxn ang="0">
                    <a:pos x="53720" y="337132"/>
                  </a:cxn>
                  <a:cxn ang="0">
                    <a:pos x="31250" y="332236"/>
                  </a:cxn>
                  <a:cxn ang="0">
                    <a:pos x="13488" y="322460"/>
                  </a:cxn>
                  <a:cxn ang="0">
                    <a:pos x="4895" y="302207"/>
                  </a:cxn>
                  <a:cxn ang="0">
                    <a:pos x="0" y="277271"/>
                  </a:cxn>
                  <a:cxn ang="0">
                    <a:pos x="0" y="277271"/>
                  </a:cxn>
                  <a:cxn ang="0">
                    <a:pos x="0" y="59969"/>
                  </a:cxn>
                  <a:cxn ang="0">
                    <a:pos x="0" y="59969"/>
                  </a:cxn>
                  <a:cxn ang="0">
                    <a:pos x="4895" y="35008"/>
                  </a:cxn>
                  <a:cxn ang="0">
                    <a:pos x="13488" y="14673"/>
                  </a:cxn>
                  <a:cxn ang="0">
                    <a:pos x="31250" y="4897"/>
                  </a:cxn>
                  <a:cxn ang="0">
                    <a:pos x="53720" y="0"/>
                  </a:cxn>
                  <a:cxn ang="0">
                    <a:pos x="53720" y="0"/>
                  </a:cxn>
                  <a:cxn ang="0">
                    <a:pos x="179033" y="0"/>
                  </a:cxn>
                </a:cxnLst>
                <a:pathLst>
                  <a:path w="586" h="551">
                    <a:moveTo>
                      <a:pt x="293" y="0"/>
                    </a:moveTo>
                    <a:lnTo>
                      <a:pt x="491" y="0"/>
                    </a:lnTo>
                    <a:lnTo>
                      <a:pt x="527" y="8"/>
                    </a:lnTo>
                    <a:lnTo>
                      <a:pt x="556" y="24"/>
                    </a:lnTo>
                    <a:lnTo>
                      <a:pt x="578" y="57"/>
                    </a:lnTo>
                    <a:lnTo>
                      <a:pt x="586" y="98"/>
                    </a:lnTo>
                    <a:lnTo>
                      <a:pt x="586" y="453"/>
                    </a:lnTo>
                    <a:lnTo>
                      <a:pt x="578" y="494"/>
                    </a:lnTo>
                    <a:lnTo>
                      <a:pt x="556" y="527"/>
                    </a:lnTo>
                    <a:lnTo>
                      <a:pt x="527" y="543"/>
                    </a:lnTo>
                    <a:lnTo>
                      <a:pt x="491" y="551"/>
                    </a:lnTo>
                    <a:lnTo>
                      <a:pt x="88" y="551"/>
                    </a:lnTo>
                    <a:lnTo>
                      <a:pt x="51" y="543"/>
                    </a:lnTo>
                    <a:lnTo>
                      <a:pt x="22" y="527"/>
                    </a:lnTo>
                    <a:lnTo>
                      <a:pt x="8" y="494"/>
                    </a:lnTo>
                    <a:lnTo>
                      <a:pt x="0" y="453"/>
                    </a:lnTo>
                    <a:lnTo>
                      <a:pt x="0" y="98"/>
                    </a:lnTo>
                    <a:lnTo>
                      <a:pt x="8" y="57"/>
                    </a:lnTo>
                    <a:lnTo>
                      <a:pt x="22" y="24"/>
                    </a:lnTo>
                    <a:lnTo>
                      <a:pt x="51" y="8"/>
                    </a:lnTo>
                    <a:lnTo>
                      <a:pt x="88" y="0"/>
                    </a:lnTo>
                    <a:lnTo>
                      <a:pt x="293" y="0"/>
                    </a:lnTo>
                    <a:close/>
                  </a:path>
                </a:pathLst>
              </a:custGeom>
              <a:solidFill>
                <a:srgbClr val="FFFFFF">
                  <a:alpha val="100000"/>
                </a:srgbClr>
              </a:solidFill>
              <a:ln w="9525">
                <a:noFill/>
              </a:ln>
            </p:spPr>
            <p:txBody>
              <a:bodyPr anchor="ctr" anchorCtr="0"/>
              <a:p>
                <a:pPr algn="ctr"/>
                <a:endParaRPr lang="zh-CN" altLang="en-US" sz="1800" b="1">
                  <a:latin typeface="Times New Roman" panose="02020603050405020304" pitchFamily="18" charset="0"/>
                  <a:cs typeface="Times New Roman" panose="02020603050405020304" pitchFamily="18" charset="0"/>
                </a:endParaRPr>
              </a:p>
            </p:txBody>
          </p:sp>
          <p:sp>
            <p:nvSpPr>
              <p:cNvPr id="17468" name="Line 286"/>
              <p:cNvSpPr/>
              <p:nvPr>
                <p:custDataLst>
                  <p:tags r:id="rId243"/>
                </p:custDataLst>
              </p:nvPr>
            </p:nvSpPr>
            <p:spPr>
              <a:xfrm>
                <a:off x="7588" y="5278"/>
                <a:ext cx="495" cy="0"/>
              </a:xfrm>
              <a:prstGeom prst="line">
                <a:avLst/>
              </a:prstGeom>
              <a:ln w="11113" cap="flat" cmpd="sng">
                <a:solidFill>
                  <a:srgbClr val="000000"/>
                </a:solidFill>
                <a:prstDash val="solid"/>
                <a:headEnd type="none" w="med" len="med"/>
                <a:tailEnd type="none" w="med" len="med"/>
              </a:ln>
            </p:spPr>
          </p:sp>
          <p:sp>
            <p:nvSpPr>
              <p:cNvPr id="17469" name="Line 287"/>
              <p:cNvSpPr/>
              <p:nvPr>
                <p:custDataLst>
                  <p:tags r:id="rId244"/>
                </p:custDataLst>
              </p:nvPr>
            </p:nvSpPr>
            <p:spPr>
              <a:xfrm>
                <a:off x="8083" y="5278"/>
                <a:ext cx="0" cy="0"/>
              </a:xfrm>
              <a:prstGeom prst="line">
                <a:avLst/>
              </a:prstGeom>
              <a:ln w="11113" cap="flat" cmpd="sng">
                <a:solidFill>
                  <a:srgbClr val="000000"/>
                </a:solidFill>
                <a:prstDash val="solid"/>
                <a:headEnd type="none" w="med" len="med"/>
                <a:tailEnd type="none" w="med" len="med"/>
              </a:ln>
            </p:spPr>
          </p:sp>
          <p:sp>
            <p:nvSpPr>
              <p:cNvPr id="17470" name="Line 288"/>
              <p:cNvSpPr/>
              <p:nvPr>
                <p:custDataLst>
                  <p:tags r:id="rId245"/>
                </p:custDataLst>
              </p:nvPr>
            </p:nvSpPr>
            <p:spPr>
              <a:xfrm>
                <a:off x="8083" y="5278"/>
                <a:ext cx="0" cy="0"/>
              </a:xfrm>
              <a:prstGeom prst="line">
                <a:avLst/>
              </a:prstGeom>
              <a:ln w="11113" cap="flat" cmpd="sng">
                <a:solidFill>
                  <a:srgbClr val="000000"/>
                </a:solidFill>
                <a:prstDash val="solid"/>
                <a:headEnd type="none" w="med" len="med"/>
                <a:tailEnd type="none" w="med" len="med"/>
              </a:ln>
            </p:spPr>
          </p:sp>
          <p:sp>
            <p:nvSpPr>
              <p:cNvPr id="17471" name="Line 289"/>
              <p:cNvSpPr/>
              <p:nvPr>
                <p:custDataLst>
                  <p:tags r:id="rId246"/>
                </p:custDataLst>
              </p:nvPr>
            </p:nvSpPr>
            <p:spPr>
              <a:xfrm>
                <a:off x="8083" y="5278"/>
                <a:ext cx="0" cy="0"/>
              </a:xfrm>
              <a:prstGeom prst="line">
                <a:avLst/>
              </a:prstGeom>
              <a:ln w="11113" cap="flat" cmpd="sng">
                <a:solidFill>
                  <a:srgbClr val="000000"/>
                </a:solidFill>
                <a:prstDash val="solid"/>
                <a:headEnd type="none" w="med" len="med"/>
                <a:tailEnd type="none" w="med" len="med"/>
              </a:ln>
            </p:spPr>
          </p:sp>
          <p:sp>
            <p:nvSpPr>
              <p:cNvPr id="17472" name="Line 290"/>
              <p:cNvSpPr/>
              <p:nvPr>
                <p:custDataLst>
                  <p:tags r:id="rId247"/>
                </p:custDataLst>
              </p:nvPr>
            </p:nvSpPr>
            <p:spPr>
              <a:xfrm>
                <a:off x="8083" y="5278"/>
                <a:ext cx="90" cy="20"/>
              </a:xfrm>
              <a:prstGeom prst="line">
                <a:avLst/>
              </a:prstGeom>
              <a:ln w="11113" cap="flat" cmpd="sng">
                <a:solidFill>
                  <a:srgbClr val="000000"/>
                </a:solidFill>
                <a:prstDash val="solid"/>
                <a:headEnd type="none" w="med" len="med"/>
                <a:tailEnd type="none" w="med" len="med"/>
              </a:ln>
            </p:spPr>
          </p:sp>
          <p:sp>
            <p:nvSpPr>
              <p:cNvPr id="17473" name="Line 291"/>
              <p:cNvSpPr/>
              <p:nvPr>
                <p:custDataLst>
                  <p:tags r:id="rId248"/>
                </p:custDataLst>
              </p:nvPr>
            </p:nvSpPr>
            <p:spPr>
              <a:xfrm>
                <a:off x="8173" y="5298"/>
                <a:ext cx="0" cy="0"/>
              </a:xfrm>
              <a:prstGeom prst="line">
                <a:avLst/>
              </a:prstGeom>
              <a:ln w="11113" cap="flat" cmpd="sng">
                <a:solidFill>
                  <a:srgbClr val="000000"/>
                </a:solidFill>
                <a:prstDash val="solid"/>
                <a:headEnd type="none" w="med" len="med"/>
                <a:tailEnd type="none" w="med" len="med"/>
              </a:ln>
            </p:spPr>
          </p:sp>
          <p:sp>
            <p:nvSpPr>
              <p:cNvPr id="17474" name="Line 292"/>
              <p:cNvSpPr/>
              <p:nvPr>
                <p:custDataLst>
                  <p:tags r:id="rId249"/>
                </p:custDataLst>
              </p:nvPr>
            </p:nvSpPr>
            <p:spPr>
              <a:xfrm>
                <a:off x="8173" y="5298"/>
                <a:ext cx="73" cy="40"/>
              </a:xfrm>
              <a:prstGeom prst="line">
                <a:avLst/>
              </a:prstGeom>
              <a:ln w="11113" cap="flat" cmpd="sng">
                <a:solidFill>
                  <a:srgbClr val="000000"/>
                </a:solidFill>
                <a:prstDash val="solid"/>
                <a:headEnd type="none" w="med" len="med"/>
                <a:tailEnd type="none" w="med" len="med"/>
              </a:ln>
            </p:spPr>
          </p:sp>
          <p:sp>
            <p:nvSpPr>
              <p:cNvPr id="17475" name="Line 293"/>
              <p:cNvSpPr/>
              <p:nvPr>
                <p:custDataLst>
                  <p:tags r:id="rId250"/>
                </p:custDataLst>
              </p:nvPr>
            </p:nvSpPr>
            <p:spPr>
              <a:xfrm>
                <a:off x="8246" y="5338"/>
                <a:ext cx="0" cy="0"/>
              </a:xfrm>
              <a:prstGeom prst="line">
                <a:avLst/>
              </a:prstGeom>
              <a:ln w="11113" cap="flat" cmpd="sng">
                <a:solidFill>
                  <a:srgbClr val="000000"/>
                </a:solidFill>
                <a:prstDash val="solid"/>
                <a:headEnd type="none" w="med" len="med"/>
                <a:tailEnd type="none" w="med" len="med"/>
              </a:ln>
            </p:spPr>
          </p:sp>
          <p:sp>
            <p:nvSpPr>
              <p:cNvPr id="17476" name="Line 294"/>
              <p:cNvSpPr/>
              <p:nvPr>
                <p:custDataLst>
                  <p:tags r:id="rId251"/>
                </p:custDataLst>
              </p:nvPr>
            </p:nvSpPr>
            <p:spPr>
              <a:xfrm>
                <a:off x="8246" y="5338"/>
                <a:ext cx="55" cy="83"/>
              </a:xfrm>
              <a:prstGeom prst="line">
                <a:avLst/>
              </a:prstGeom>
              <a:ln w="11113" cap="flat" cmpd="sng">
                <a:solidFill>
                  <a:srgbClr val="000000"/>
                </a:solidFill>
                <a:prstDash val="solid"/>
                <a:headEnd type="none" w="med" len="med"/>
                <a:tailEnd type="none" w="med" len="med"/>
              </a:ln>
            </p:spPr>
          </p:sp>
          <p:sp>
            <p:nvSpPr>
              <p:cNvPr id="17477" name="Line 295"/>
              <p:cNvSpPr/>
              <p:nvPr>
                <p:custDataLst>
                  <p:tags r:id="rId252"/>
                </p:custDataLst>
              </p:nvPr>
            </p:nvSpPr>
            <p:spPr>
              <a:xfrm>
                <a:off x="8301" y="5420"/>
                <a:ext cx="0" cy="0"/>
              </a:xfrm>
              <a:prstGeom prst="line">
                <a:avLst/>
              </a:prstGeom>
              <a:ln w="11113" cap="flat" cmpd="sng">
                <a:solidFill>
                  <a:srgbClr val="000000"/>
                </a:solidFill>
                <a:prstDash val="solid"/>
                <a:headEnd type="none" w="med" len="med"/>
                <a:tailEnd type="none" w="med" len="med"/>
              </a:ln>
            </p:spPr>
          </p:sp>
          <p:sp>
            <p:nvSpPr>
              <p:cNvPr id="17478" name="Line 296"/>
              <p:cNvSpPr/>
              <p:nvPr>
                <p:custDataLst>
                  <p:tags r:id="rId253"/>
                </p:custDataLst>
              </p:nvPr>
            </p:nvSpPr>
            <p:spPr>
              <a:xfrm>
                <a:off x="8301" y="5420"/>
                <a:ext cx="20" cy="103"/>
              </a:xfrm>
              <a:prstGeom prst="line">
                <a:avLst/>
              </a:prstGeom>
              <a:ln w="11113" cap="flat" cmpd="sng">
                <a:solidFill>
                  <a:srgbClr val="000000"/>
                </a:solidFill>
                <a:prstDash val="solid"/>
                <a:headEnd type="none" w="med" len="med"/>
                <a:tailEnd type="none" w="med" len="med"/>
              </a:ln>
            </p:spPr>
          </p:sp>
          <p:sp>
            <p:nvSpPr>
              <p:cNvPr id="17479" name="Line 297"/>
              <p:cNvSpPr/>
              <p:nvPr>
                <p:custDataLst>
                  <p:tags r:id="rId254"/>
                </p:custDataLst>
              </p:nvPr>
            </p:nvSpPr>
            <p:spPr>
              <a:xfrm>
                <a:off x="8321" y="5523"/>
                <a:ext cx="0" cy="0"/>
              </a:xfrm>
              <a:prstGeom prst="line">
                <a:avLst/>
              </a:prstGeom>
              <a:ln w="11113" cap="flat" cmpd="sng">
                <a:solidFill>
                  <a:srgbClr val="000000"/>
                </a:solidFill>
                <a:prstDash val="solid"/>
                <a:headEnd type="none" w="med" len="med"/>
                <a:tailEnd type="none" w="med" len="med"/>
              </a:ln>
            </p:spPr>
          </p:sp>
          <p:sp>
            <p:nvSpPr>
              <p:cNvPr id="17480" name="Line 298"/>
              <p:cNvSpPr/>
              <p:nvPr>
                <p:custDataLst>
                  <p:tags r:id="rId255"/>
                </p:custDataLst>
              </p:nvPr>
            </p:nvSpPr>
            <p:spPr>
              <a:xfrm>
                <a:off x="8321" y="5523"/>
                <a:ext cx="0" cy="0"/>
              </a:xfrm>
              <a:prstGeom prst="line">
                <a:avLst/>
              </a:prstGeom>
              <a:ln w="11113" cap="flat" cmpd="sng">
                <a:solidFill>
                  <a:srgbClr val="000000"/>
                </a:solidFill>
                <a:prstDash val="solid"/>
                <a:headEnd type="none" w="med" len="med"/>
                <a:tailEnd type="none" w="med" len="med"/>
              </a:ln>
            </p:spPr>
          </p:sp>
          <p:sp>
            <p:nvSpPr>
              <p:cNvPr id="17481" name="Line 299"/>
              <p:cNvSpPr/>
              <p:nvPr>
                <p:custDataLst>
                  <p:tags r:id="rId256"/>
                </p:custDataLst>
              </p:nvPr>
            </p:nvSpPr>
            <p:spPr>
              <a:xfrm>
                <a:off x="8321" y="5523"/>
                <a:ext cx="0" cy="0"/>
              </a:xfrm>
              <a:prstGeom prst="line">
                <a:avLst/>
              </a:prstGeom>
              <a:ln w="11113" cap="flat" cmpd="sng">
                <a:solidFill>
                  <a:srgbClr val="000000"/>
                </a:solidFill>
                <a:prstDash val="solid"/>
                <a:headEnd type="none" w="med" len="med"/>
                <a:tailEnd type="none" w="med" len="med"/>
              </a:ln>
            </p:spPr>
          </p:sp>
          <p:sp>
            <p:nvSpPr>
              <p:cNvPr id="17482" name="Line 300"/>
              <p:cNvSpPr/>
              <p:nvPr>
                <p:custDataLst>
                  <p:tags r:id="rId257"/>
                </p:custDataLst>
              </p:nvPr>
            </p:nvSpPr>
            <p:spPr>
              <a:xfrm>
                <a:off x="8321" y="5523"/>
                <a:ext cx="0" cy="888"/>
              </a:xfrm>
              <a:prstGeom prst="line">
                <a:avLst/>
              </a:prstGeom>
              <a:ln w="11113" cap="flat" cmpd="sng">
                <a:solidFill>
                  <a:srgbClr val="000000"/>
                </a:solidFill>
                <a:prstDash val="solid"/>
                <a:headEnd type="none" w="med" len="med"/>
                <a:tailEnd type="none" w="med" len="med"/>
              </a:ln>
            </p:spPr>
          </p:sp>
          <p:sp>
            <p:nvSpPr>
              <p:cNvPr id="17483" name="Line 301"/>
              <p:cNvSpPr/>
              <p:nvPr>
                <p:custDataLst>
                  <p:tags r:id="rId258"/>
                </p:custDataLst>
              </p:nvPr>
            </p:nvSpPr>
            <p:spPr>
              <a:xfrm>
                <a:off x="8321" y="6410"/>
                <a:ext cx="0" cy="0"/>
              </a:xfrm>
              <a:prstGeom prst="line">
                <a:avLst/>
              </a:prstGeom>
              <a:ln w="11113" cap="flat" cmpd="sng">
                <a:solidFill>
                  <a:srgbClr val="000000"/>
                </a:solidFill>
                <a:prstDash val="solid"/>
                <a:headEnd type="none" w="med" len="med"/>
                <a:tailEnd type="none" w="med" len="med"/>
              </a:ln>
            </p:spPr>
          </p:sp>
          <p:sp>
            <p:nvSpPr>
              <p:cNvPr id="17484" name="Line 302"/>
              <p:cNvSpPr/>
              <p:nvPr>
                <p:custDataLst>
                  <p:tags r:id="rId259"/>
                </p:custDataLst>
              </p:nvPr>
            </p:nvSpPr>
            <p:spPr>
              <a:xfrm>
                <a:off x="8321" y="6410"/>
                <a:ext cx="0" cy="0"/>
              </a:xfrm>
              <a:prstGeom prst="line">
                <a:avLst/>
              </a:prstGeom>
              <a:ln w="11113" cap="flat" cmpd="sng">
                <a:solidFill>
                  <a:srgbClr val="000000"/>
                </a:solidFill>
                <a:prstDash val="solid"/>
                <a:headEnd type="none" w="med" len="med"/>
                <a:tailEnd type="none" w="med" len="med"/>
              </a:ln>
            </p:spPr>
          </p:sp>
          <p:sp>
            <p:nvSpPr>
              <p:cNvPr id="17485" name="Line 303"/>
              <p:cNvSpPr/>
              <p:nvPr>
                <p:custDataLst>
                  <p:tags r:id="rId260"/>
                </p:custDataLst>
              </p:nvPr>
            </p:nvSpPr>
            <p:spPr>
              <a:xfrm>
                <a:off x="8321" y="6410"/>
                <a:ext cx="0" cy="0"/>
              </a:xfrm>
              <a:prstGeom prst="line">
                <a:avLst/>
              </a:prstGeom>
              <a:ln w="11113" cap="flat" cmpd="sng">
                <a:solidFill>
                  <a:srgbClr val="000000"/>
                </a:solidFill>
                <a:prstDash val="solid"/>
                <a:headEnd type="none" w="med" len="med"/>
                <a:tailEnd type="none" w="med" len="med"/>
              </a:ln>
            </p:spPr>
          </p:sp>
          <p:sp>
            <p:nvSpPr>
              <p:cNvPr id="17486" name="Line 304"/>
              <p:cNvSpPr/>
              <p:nvPr>
                <p:custDataLst>
                  <p:tags r:id="rId261"/>
                </p:custDataLst>
              </p:nvPr>
            </p:nvSpPr>
            <p:spPr>
              <a:xfrm flipH="1">
                <a:off x="8301" y="6410"/>
                <a:ext cx="20" cy="103"/>
              </a:xfrm>
              <a:prstGeom prst="line">
                <a:avLst/>
              </a:prstGeom>
              <a:ln w="11113" cap="flat" cmpd="sng">
                <a:solidFill>
                  <a:srgbClr val="000000"/>
                </a:solidFill>
                <a:prstDash val="solid"/>
                <a:headEnd type="none" w="med" len="med"/>
                <a:tailEnd type="none" w="med" len="med"/>
              </a:ln>
            </p:spPr>
          </p:sp>
          <p:sp>
            <p:nvSpPr>
              <p:cNvPr id="17487" name="Line 305"/>
              <p:cNvSpPr/>
              <p:nvPr>
                <p:custDataLst>
                  <p:tags r:id="rId262"/>
                </p:custDataLst>
              </p:nvPr>
            </p:nvSpPr>
            <p:spPr>
              <a:xfrm>
                <a:off x="8301" y="6513"/>
                <a:ext cx="0" cy="0"/>
              </a:xfrm>
              <a:prstGeom prst="line">
                <a:avLst/>
              </a:prstGeom>
              <a:ln w="11113" cap="flat" cmpd="sng">
                <a:solidFill>
                  <a:srgbClr val="000000"/>
                </a:solidFill>
                <a:prstDash val="solid"/>
                <a:headEnd type="none" w="med" len="med"/>
                <a:tailEnd type="none" w="med" len="med"/>
              </a:ln>
            </p:spPr>
          </p:sp>
          <p:sp>
            <p:nvSpPr>
              <p:cNvPr id="17488" name="Line 306"/>
              <p:cNvSpPr/>
              <p:nvPr>
                <p:custDataLst>
                  <p:tags r:id="rId263"/>
                </p:custDataLst>
              </p:nvPr>
            </p:nvSpPr>
            <p:spPr>
              <a:xfrm flipH="1">
                <a:off x="8246" y="6513"/>
                <a:ext cx="55" cy="83"/>
              </a:xfrm>
              <a:prstGeom prst="line">
                <a:avLst/>
              </a:prstGeom>
              <a:ln w="11113" cap="flat" cmpd="sng">
                <a:solidFill>
                  <a:srgbClr val="000000"/>
                </a:solidFill>
                <a:prstDash val="solid"/>
                <a:headEnd type="none" w="med" len="med"/>
                <a:tailEnd type="none" w="med" len="med"/>
              </a:ln>
            </p:spPr>
          </p:sp>
          <p:sp>
            <p:nvSpPr>
              <p:cNvPr id="17489" name="Line 307"/>
              <p:cNvSpPr/>
              <p:nvPr>
                <p:custDataLst>
                  <p:tags r:id="rId264"/>
                </p:custDataLst>
              </p:nvPr>
            </p:nvSpPr>
            <p:spPr>
              <a:xfrm>
                <a:off x="8246" y="6595"/>
                <a:ext cx="0" cy="0"/>
              </a:xfrm>
              <a:prstGeom prst="line">
                <a:avLst/>
              </a:prstGeom>
              <a:ln w="11113" cap="flat" cmpd="sng">
                <a:solidFill>
                  <a:srgbClr val="000000"/>
                </a:solidFill>
                <a:prstDash val="solid"/>
                <a:headEnd type="none" w="med" len="med"/>
                <a:tailEnd type="none" w="med" len="med"/>
              </a:ln>
            </p:spPr>
          </p:sp>
          <p:sp>
            <p:nvSpPr>
              <p:cNvPr id="17490" name="Line 308"/>
              <p:cNvSpPr/>
              <p:nvPr>
                <p:custDataLst>
                  <p:tags r:id="rId265"/>
                </p:custDataLst>
              </p:nvPr>
            </p:nvSpPr>
            <p:spPr>
              <a:xfrm flipH="1">
                <a:off x="8173" y="6595"/>
                <a:ext cx="73" cy="40"/>
              </a:xfrm>
              <a:prstGeom prst="line">
                <a:avLst/>
              </a:prstGeom>
              <a:ln w="11113" cap="flat" cmpd="sng">
                <a:solidFill>
                  <a:srgbClr val="000000"/>
                </a:solidFill>
                <a:prstDash val="solid"/>
                <a:headEnd type="none" w="med" len="med"/>
                <a:tailEnd type="none" w="med" len="med"/>
              </a:ln>
            </p:spPr>
          </p:sp>
          <p:sp>
            <p:nvSpPr>
              <p:cNvPr id="17491" name="Line 309"/>
              <p:cNvSpPr/>
              <p:nvPr>
                <p:custDataLst>
                  <p:tags r:id="rId266"/>
                </p:custDataLst>
              </p:nvPr>
            </p:nvSpPr>
            <p:spPr>
              <a:xfrm>
                <a:off x="8173" y="6635"/>
                <a:ext cx="0" cy="0"/>
              </a:xfrm>
              <a:prstGeom prst="line">
                <a:avLst/>
              </a:prstGeom>
              <a:ln w="11113" cap="flat" cmpd="sng">
                <a:solidFill>
                  <a:srgbClr val="000000"/>
                </a:solidFill>
                <a:prstDash val="solid"/>
                <a:headEnd type="none" w="med" len="med"/>
                <a:tailEnd type="none" w="med" len="med"/>
              </a:ln>
            </p:spPr>
          </p:sp>
          <p:sp>
            <p:nvSpPr>
              <p:cNvPr id="17492" name="Line 310"/>
              <p:cNvSpPr/>
              <p:nvPr>
                <p:custDataLst>
                  <p:tags r:id="rId267"/>
                </p:custDataLst>
              </p:nvPr>
            </p:nvSpPr>
            <p:spPr>
              <a:xfrm flipH="1">
                <a:off x="8083" y="6635"/>
                <a:ext cx="90" cy="20"/>
              </a:xfrm>
              <a:prstGeom prst="line">
                <a:avLst/>
              </a:prstGeom>
              <a:ln w="11113" cap="flat" cmpd="sng">
                <a:solidFill>
                  <a:srgbClr val="000000"/>
                </a:solidFill>
                <a:prstDash val="solid"/>
                <a:headEnd type="none" w="med" len="med"/>
                <a:tailEnd type="none" w="med" len="med"/>
              </a:ln>
            </p:spPr>
          </p:sp>
          <p:sp>
            <p:nvSpPr>
              <p:cNvPr id="17493" name="Line 311"/>
              <p:cNvSpPr/>
              <p:nvPr>
                <p:custDataLst>
                  <p:tags r:id="rId268"/>
                </p:custDataLst>
              </p:nvPr>
            </p:nvSpPr>
            <p:spPr>
              <a:xfrm>
                <a:off x="8083" y="6655"/>
                <a:ext cx="0" cy="0"/>
              </a:xfrm>
              <a:prstGeom prst="line">
                <a:avLst/>
              </a:prstGeom>
              <a:ln w="11113" cap="flat" cmpd="sng">
                <a:solidFill>
                  <a:srgbClr val="000000"/>
                </a:solidFill>
                <a:prstDash val="solid"/>
                <a:headEnd type="none" w="med" len="med"/>
                <a:tailEnd type="none" w="med" len="med"/>
              </a:ln>
            </p:spPr>
          </p:sp>
          <p:sp>
            <p:nvSpPr>
              <p:cNvPr id="17494" name="Line 312"/>
              <p:cNvSpPr/>
              <p:nvPr>
                <p:custDataLst>
                  <p:tags r:id="rId269"/>
                </p:custDataLst>
              </p:nvPr>
            </p:nvSpPr>
            <p:spPr>
              <a:xfrm>
                <a:off x="8083" y="6655"/>
                <a:ext cx="0" cy="0"/>
              </a:xfrm>
              <a:prstGeom prst="line">
                <a:avLst/>
              </a:prstGeom>
              <a:ln w="11113" cap="flat" cmpd="sng">
                <a:solidFill>
                  <a:srgbClr val="000000"/>
                </a:solidFill>
                <a:prstDash val="solid"/>
                <a:headEnd type="none" w="med" len="med"/>
                <a:tailEnd type="none" w="med" len="med"/>
              </a:ln>
            </p:spPr>
          </p:sp>
          <p:sp>
            <p:nvSpPr>
              <p:cNvPr id="17495" name="Line 313"/>
              <p:cNvSpPr/>
              <p:nvPr>
                <p:custDataLst>
                  <p:tags r:id="rId270"/>
                </p:custDataLst>
              </p:nvPr>
            </p:nvSpPr>
            <p:spPr>
              <a:xfrm>
                <a:off x="8083" y="6655"/>
                <a:ext cx="0" cy="0"/>
              </a:xfrm>
              <a:prstGeom prst="line">
                <a:avLst/>
              </a:prstGeom>
              <a:ln w="11113" cap="flat" cmpd="sng">
                <a:solidFill>
                  <a:srgbClr val="000000"/>
                </a:solidFill>
                <a:prstDash val="solid"/>
                <a:headEnd type="none" w="med" len="med"/>
                <a:tailEnd type="none" w="med" len="med"/>
              </a:ln>
            </p:spPr>
          </p:sp>
          <p:sp>
            <p:nvSpPr>
              <p:cNvPr id="17496" name="Line 314"/>
              <p:cNvSpPr/>
              <p:nvPr>
                <p:custDataLst>
                  <p:tags r:id="rId271"/>
                </p:custDataLst>
              </p:nvPr>
            </p:nvSpPr>
            <p:spPr>
              <a:xfrm flipH="1">
                <a:off x="7076" y="6655"/>
                <a:ext cx="1008" cy="0"/>
              </a:xfrm>
              <a:prstGeom prst="line">
                <a:avLst/>
              </a:prstGeom>
              <a:ln w="11113" cap="flat" cmpd="sng">
                <a:solidFill>
                  <a:srgbClr val="000000"/>
                </a:solidFill>
                <a:prstDash val="solid"/>
                <a:headEnd type="none" w="med" len="med"/>
                <a:tailEnd type="none" w="med" len="med"/>
              </a:ln>
            </p:spPr>
          </p:sp>
          <p:sp>
            <p:nvSpPr>
              <p:cNvPr id="17497" name="Line 315"/>
              <p:cNvSpPr/>
              <p:nvPr>
                <p:custDataLst>
                  <p:tags r:id="rId272"/>
                </p:custDataLst>
              </p:nvPr>
            </p:nvSpPr>
            <p:spPr>
              <a:xfrm>
                <a:off x="7076" y="6655"/>
                <a:ext cx="0" cy="0"/>
              </a:xfrm>
              <a:prstGeom prst="line">
                <a:avLst/>
              </a:prstGeom>
              <a:ln w="11113" cap="flat" cmpd="sng">
                <a:solidFill>
                  <a:srgbClr val="000000"/>
                </a:solidFill>
                <a:prstDash val="solid"/>
                <a:headEnd type="none" w="med" len="med"/>
                <a:tailEnd type="none" w="med" len="med"/>
              </a:ln>
            </p:spPr>
          </p:sp>
          <p:sp>
            <p:nvSpPr>
              <p:cNvPr id="17498" name="Line 316"/>
              <p:cNvSpPr/>
              <p:nvPr>
                <p:custDataLst>
                  <p:tags r:id="rId273"/>
                </p:custDataLst>
              </p:nvPr>
            </p:nvSpPr>
            <p:spPr>
              <a:xfrm>
                <a:off x="7076" y="6655"/>
                <a:ext cx="0" cy="0"/>
              </a:xfrm>
              <a:prstGeom prst="line">
                <a:avLst/>
              </a:prstGeom>
              <a:ln w="11113" cap="flat" cmpd="sng">
                <a:solidFill>
                  <a:srgbClr val="000000"/>
                </a:solidFill>
                <a:prstDash val="solid"/>
                <a:headEnd type="none" w="med" len="med"/>
                <a:tailEnd type="none" w="med" len="med"/>
              </a:ln>
            </p:spPr>
          </p:sp>
          <p:sp>
            <p:nvSpPr>
              <p:cNvPr id="17499" name="Line 317"/>
              <p:cNvSpPr/>
              <p:nvPr>
                <p:custDataLst>
                  <p:tags r:id="rId274"/>
                </p:custDataLst>
              </p:nvPr>
            </p:nvSpPr>
            <p:spPr>
              <a:xfrm>
                <a:off x="7076" y="6655"/>
                <a:ext cx="0" cy="0"/>
              </a:xfrm>
              <a:prstGeom prst="line">
                <a:avLst/>
              </a:prstGeom>
              <a:ln w="11113" cap="flat" cmpd="sng">
                <a:solidFill>
                  <a:srgbClr val="000000"/>
                </a:solidFill>
                <a:prstDash val="solid"/>
                <a:headEnd type="none" w="med" len="med"/>
                <a:tailEnd type="none" w="med" len="med"/>
              </a:ln>
            </p:spPr>
          </p:sp>
          <p:sp>
            <p:nvSpPr>
              <p:cNvPr id="17500" name="Line 318"/>
              <p:cNvSpPr/>
              <p:nvPr>
                <p:custDataLst>
                  <p:tags r:id="rId275"/>
                </p:custDataLst>
              </p:nvPr>
            </p:nvSpPr>
            <p:spPr>
              <a:xfrm flipH="1" flipV="1">
                <a:off x="6983" y="6635"/>
                <a:ext cx="93" cy="20"/>
              </a:xfrm>
              <a:prstGeom prst="line">
                <a:avLst/>
              </a:prstGeom>
              <a:ln w="11113" cap="flat" cmpd="sng">
                <a:solidFill>
                  <a:srgbClr val="000000"/>
                </a:solidFill>
                <a:prstDash val="solid"/>
                <a:headEnd type="none" w="med" len="med"/>
                <a:tailEnd type="none" w="med" len="med"/>
              </a:ln>
            </p:spPr>
          </p:sp>
          <p:sp>
            <p:nvSpPr>
              <p:cNvPr id="17501" name="Line 319"/>
              <p:cNvSpPr/>
              <p:nvPr>
                <p:custDataLst>
                  <p:tags r:id="rId276"/>
                </p:custDataLst>
              </p:nvPr>
            </p:nvSpPr>
            <p:spPr>
              <a:xfrm>
                <a:off x="6983" y="6635"/>
                <a:ext cx="0" cy="0"/>
              </a:xfrm>
              <a:prstGeom prst="line">
                <a:avLst/>
              </a:prstGeom>
              <a:ln w="11113" cap="flat" cmpd="sng">
                <a:solidFill>
                  <a:srgbClr val="000000"/>
                </a:solidFill>
                <a:prstDash val="solid"/>
                <a:headEnd type="none" w="med" len="med"/>
                <a:tailEnd type="none" w="med" len="med"/>
              </a:ln>
            </p:spPr>
          </p:sp>
          <p:sp>
            <p:nvSpPr>
              <p:cNvPr id="17502" name="Line 320"/>
              <p:cNvSpPr/>
              <p:nvPr>
                <p:custDataLst>
                  <p:tags r:id="rId277"/>
                </p:custDataLst>
              </p:nvPr>
            </p:nvSpPr>
            <p:spPr>
              <a:xfrm flipH="1" flipV="1">
                <a:off x="6911" y="6595"/>
                <a:ext cx="73" cy="40"/>
              </a:xfrm>
              <a:prstGeom prst="line">
                <a:avLst/>
              </a:prstGeom>
              <a:ln w="11113" cap="flat" cmpd="sng">
                <a:solidFill>
                  <a:srgbClr val="000000"/>
                </a:solidFill>
                <a:prstDash val="solid"/>
                <a:headEnd type="none" w="med" len="med"/>
                <a:tailEnd type="none" w="med" len="med"/>
              </a:ln>
            </p:spPr>
          </p:sp>
          <p:sp>
            <p:nvSpPr>
              <p:cNvPr id="17503" name="Line 321"/>
              <p:cNvSpPr/>
              <p:nvPr>
                <p:custDataLst>
                  <p:tags r:id="rId278"/>
                </p:custDataLst>
              </p:nvPr>
            </p:nvSpPr>
            <p:spPr>
              <a:xfrm>
                <a:off x="6911" y="6595"/>
                <a:ext cx="0" cy="0"/>
              </a:xfrm>
              <a:prstGeom prst="line">
                <a:avLst/>
              </a:prstGeom>
              <a:ln w="11113" cap="flat" cmpd="sng">
                <a:solidFill>
                  <a:srgbClr val="000000"/>
                </a:solidFill>
                <a:prstDash val="solid"/>
                <a:headEnd type="none" w="med" len="med"/>
                <a:tailEnd type="none" w="med" len="med"/>
              </a:ln>
            </p:spPr>
          </p:sp>
          <p:sp>
            <p:nvSpPr>
              <p:cNvPr id="17504" name="Line 322"/>
              <p:cNvSpPr/>
              <p:nvPr>
                <p:custDataLst>
                  <p:tags r:id="rId279"/>
                </p:custDataLst>
              </p:nvPr>
            </p:nvSpPr>
            <p:spPr>
              <a:xfrm flipH="1" flipV="1">
                <a:off x="6876" y="6513"/>
                <a:ext cx="35" cy="83"/>
              </a:xfrm>
              <a:prstGeom prst="line">
                <a:avLst/>
              </a:prstGeom>
              <a:ln w="11113" cap="flat" cmpd="sng">
                <a:solidFill>
                  <a:srgbClr val="000000"/>
                </a:solidFill>
                <a:prstDash val="solid"/>
                <a:headEnd type="none" w="med" len="med"/>
                <a:tailEnd type="none" w="med" len="med"/>
              </a:ln>
            </p:spPr>
          </p:sp>
          <p:sp>
            <p:nvSpPr>
              <p:cNvPr id="17505" name="Line 323"/>
              <p:cNvSpPr/>
              <p:nvPr>
                <p:custDataLst>
                  <p:tags r:id="rId280"/>
                </p:custDataLst>
              </p:nvPr>
            </p:nvSpPr>
            <p:spPr>
              <a:xfrm>
                <a:off x="6876" y="6513"/>
                <a:ext cx="0" cy="0"/>
              </a:xfrm>
              <a:prstGeom prst="line">
                <a:avLst/>
              </a:prstGeom>
              <a:ln w="11113" cap="flat" cmpd="sng">
                <a:solidFill>
                  <a:srgbClr val="000000"/>
                </a:solidFill>
                <a:prstDash val="solid"/>
                <a:headEnd type="none" w="med" len="med"/>
                <a:tailEnd type="none" w="med" len="med"/>
              </a:ln>
            </p:spPr>
          </p:sp>
          <p:sp>
            <p:nvSpPr>
              <p:cNvPr id="17506" name="Line 324"/>
              <p:cNvSpPr/>
              <p:nvPr>
                <p:custDataLst>
                  <p:tags r:id="rId281"/>
                </p:custDataLst>
              </p:nvPr>
            </p:nvSpPr>
            <p:spPr>
              <a:xfrm flipH="1" flipV="1">
                <a:off x="6856" y="6410"/>
                <a:ext cx="20" cy="103"/>
              </a:xfrm>
              <a:prstGeom prst="line">
                <a:avLst/>
              </a:prstGeom>
              <a:ln w="11113" cap="flat" cmpd="sng">
                <a:solidFill>
                  <a:srgbClr val="000000"/>
                </a:solidFill>
                <a:prstDash val="solid"/>
                <a:headEnd type="none" w="med" len="med"/>
                <a:tailEnd type="none" w="med" len="med"/>
              </a:ln>
            </p:spPr>
          </p:sp>
          <p:sp>
            <p:nvSpPr>
              <p:cNvPr id="17507" name="Line 325"/>
              <p:cNvSpPr/>
              <p:nvPr>
                <p:custDataLst>
                  <p:tags r:id="rId282"/>
                </p:custDataLst>
              </p:nvPr>
            </p:nvSpPr>
            <p:spPr>
              <a:xfrm>
                <a:off x="6856" y="6410"/>
                <a:ext cx="0" cy="0"/>
              </a:xfrm>
              <a:prstGeom prst="line">
                <a:avLst/>
              </a:prstGeom>
              <a:ln w="11113" cap="flat" cmpd="sng">
                <a:solidFill>
                  <a:srgbClr val="000000"/>
                </a:solidFill>
                <a:prstDash val="solid"/>
                <a:headEnd type="none" w="med" len="med"/>
                <a:tailEnd type="none" w="med" len="med"/>
              </a:ln>
            </p:spPr>
          </p:sp>
          <p:sp>
            <p:nvSpPr>
              <p:cNvPr id="17508" name="Line 326"/>
              <p:cNvSpPr/>
              <p:nvPr>
                <p:custDataLst>
                  <p:tags r:id="rId283"/>
                </p:custDataLst>
              </p:nvPr>
            </p:nvSpPr>
            <p:spPr>
              <a:xfrm>
                <a:off x="6856" y="6410"/>
                <a:ext cx="0" cy="0"/>
              </a:xfrm>
              <a:prstGeom prst="line">
                <a:avLst/>
              </a:prstGeom>
              <a:ln w="11113" cap="flat" cmpd="sng">
                <a:solidFill>
                  <a:srgbClr val="000000"/>
                </a:solidFill>
                <a:prstDash val="solid"/>
                <a:headEnd type="none" w="med" len="med"/>
                <a:tailEnd type="none" w="med" len="med"/>
              </a:ln>
            </p:spPr>
          </p:sp>
          <p:sp>
            <p:nvSpPr>
              <p:cNvPr id="17509" name="Line 327"/>
              <p:cNvSpPr/>
              <p:nvPr>
                <p:custDataLst>
                  <p:tags r:id="rId284"/>
                </p:custDataLst>
              </p:nvPr>
            </p:nvSpPr>
            <p:spPr>
              <a:xfrm>
                <a:off x="6856" y="6410"/>
                <a:ext cx="0" cy="0"/>
              </a:xfrm>
              <a:prstGeom prst="line">
                <a:avLst/>
              </a:prstGeom>
              <a:ln w="11113" cap="flat" cmpd="sng">
                <a:solidFill>
                  <a:srgbClr val="000000"/>
                </a:solidFill>
                <a:prstDash val="solid"/>
                <a:headEnd type="none" w="med" len="med"/>
                <a:tailEnd type="none" w="med" len="med"/>
              </a:ln>
            </p:spPr>
          </p:sp>
          <p:sp>
            <p:nvSpPr>
              <p:cNvPr id="17510" name="Line 328"/>
              <p:cNvSpPr/>
              <p:nvPr>
                <p:custDataLst>
                  <p:tags r:id="rId285"/>
                </p:custDataLst>
              </p:nvPr>
            </p:nvSpPr>
            <p:spPr>
              <a:xfrm flipV="1">
                <a:off x="6856" y="5523"/>
                <a:ext cx="0" cy="888"/>
              </a:xfrm>
              <a:prstGeom prst="line">
                <a:avLst/>
              </a:prstGeom>
              <a:ln w="11113" cap="flat" cmpd="sng">
                <a:solidFill>
                  <a:srgbClr val="000000"/>
                </a:solidFill>
                <a:prstDash val="solid"/>
                <a:headEnd type="none" w="med" len="med"/>
                <a:tailEnd type="none" w="med" len="med"/>
              </a:ln>
            </p:spPr>
          </p:sp>
          <p:sp>
            <p:nvSpPr>
              <p:cNvPr id="17511" name="Line 329"/>
              <p:cNvSpPr/>
              <p:nvPr>
                <p:custDataLst>
                  <p:tags r:id="rId286"/>
                </p:custDataLst>
              </p:nvPr>
            </p:nvSpPr>
            <p:spPr>
              <a:xfrm>
                <a:off x="6856" y="5523"/>
                <a:ext cx="0" cy="0"/>
              </a:xfrm>
              <a:prstGeom prst="line">
                <a:avLst/>
              </a:prstGeom>
              <a:ln w="11113" cap="flat" cmpd="sng">
                <a:solidFill>
                  <a:srgbClr val="000000"/>
                </a:solidFill>
                <a:prstDash val="solid"/>
                <a:headEnd type="none" w="med" len="med"/>
                <a:tailEnd type="none" w="med" len="med"/>
              </a:ln>
            </p:spPr>
          </p:sp>
          <p:sp>
            <p:nvSpPr>
              <p:cNvPr id="17512" name="Line 330"/>
              <p:cNvSpPr/>
              <p:nvPr>
                <p:custDataLst>
                  <p:tags r:id="rId287"/>
                </p:custDataLst>
              </p:nvPr>
            </p:nvSpPr>
            <p:spPr>
              <a:xfrm>
                <a:off x="6856" y="5523"/>
                <a:ext cx="0" cy="0"/>
              </a:xfrm>
              <a:prstGeom prst="line">
                <a:avLst/>
              </a:prstGeom>
              <a:ln w="11113" cap="flat" cmpd="sng">
                <a:solidFill>
                  <a:srgbClr val="000000"/>
                </a:solidFill>
                <a:prstDash val="solid"/>
                <a:headEnd type="none" w="med" len="med"/>
                <a:tailEnd type="none" w="med" len="med"/>
              </a:ln>
            </p:spPr>
          </p:sp>
          <p:sp>
            <p:nvSpPr>
              <p:cNvPr id="17513" name="Line 331"/>
              <p:cNvSpPr/>
              <p:nvPr>
                <p:custDataLst>
                  <p:tags r:id="rId288"/>
                </p:custDataLst>
              </p:nvPr>
            </p:nvSpPr>
            <p:spPr>
              <a:xfrm>
                <a:off x="6856" y="5523"/>
                <a:ext cx="0" cy="0"/>
              </a:xfrm>
              <a:prstGeom prst="line">
                <a:avLst/>
              </a:prstGeom>
              <a:ln w="11113" cap="flat" cmpd="sng">
                <a:solidFill>
                  <a:srgbClr val="000000"/>
                </a:solidFill>
                <a:prstDash val="solid"/>
                <a:headEnd type="none" w="med" len="med"/>
                <a:tailEnd type="none" w="med" len="med"/>
              </a:ln>
            </p:spPr>
          </p:sp>
          <p:sp>
            <p:nvSpPr>
              <p:cNvPr id="17514" name="Line 332"/>
              <p:cNvSpPr/>
              <p:nvPr>
                <p:custDataLst>
                  <p:tags r:id="rId289"/>
                </p:custDataLst>
              </p:nvPr>
            </p:nvSpPr>
            <p:spPr>
              <a:xfrm flipV="1">
                <a:off x="6856" y="5420"/>
                <a:ext cx="20" cy="103"/>
              </a:xfrm>
              <a:prstGeom prst="line">
                <a:avLst/>
              </a:prstGeom>
              <a:ln w="11113" cap="flat" cmpd="sng">
                <a:solidFill>
                  <a:srgbClr val="000000"/>
                </a:solidFill>
                <a:prstDash val="solid"/>
                <a:headEnd type="none" w="med" len="med"/>
                <a:tailEnd type="none" w="med" len="med"/>
              </a:ln>
            </p:spPr>
          </p:sp>
          <p:sp>
            <p:nvSpPr>
              <p:cNvPr id="17515" name="Line 333"/>
              <p:cNvSpPr/>
              <p:nvPr>
                <p:custDataLst>
                  <p:tags r:id="rId290"/>
                </p:custDataLst>
              </p:nvPr>
            </p:nvSpPr>
            <p:spPr>
              <a:xfrm>
                <a:off x="6876" y="5420"/>
                <a:ext cx="0" cy="0"/>
              </a:xfrm>
              <a:prstGeom prst="line">
                <a:avLst/>
              </a:prstGeom>
              <a:ln w="11113" cap="flat" cmpd="sng">
                <a:solidFill>
                  <a:srgbClr val="000000"/>
                </a:solidFill>
                <a:prstDash val="solid"/>
                <a:headEnd type="none" w="med" len="med"/>
                <a:tailEnd type="none" w="med" len="med"/>
              </a:ln>
            </p:spPr>
          </p:sp>
          <p:sp>
            <p:nvSpPr>
              <p:cNvPr id="17516" name="Line 334"/>
              <p:cNvSpPr/>
              <p:nvPr>
                <p:custDataLst>
                  <p:tags r:id="rId291"/>
                </p:custDataLst>
              </p:nvPr>
            </p:nvSpPr>
            <p:spPr>
              <a:xfrm flipV="1">
                <a:off x="6876" y="5338"/>
                <a:ext cx="35" cy="83"/>
              </a:xfrm>
              <a:prstGeom prst="line">
                <a:avLst/>
              </a:prstGeom>
              <a:ln w="11113" cap="flat" cmpd="sng">
                <a:solidFill>
                  <a:srgbClr val="000000"/>
                </a:solidFill>
                <a:prstDash val="solid"/>
                <a:headEnd type="none" w="med" len="med"/>
                <a:tailEnd type="none" w="med" len="med"/>
              </a:ln>
            </p:spPr>
          </p:sp>
          <p:sp>
            <p:nvSpPr>
              <p:cNvPr id="17517" name="Line 335"/>
              <p:cNvSpPr/>
              <p:nvPr>
                <p:custDataLst>
                  <p:tags r:id="rId292"/>
                </p:custDataLst>
              </p:nvPr>
            </p:nvSpPr>
            <p:spPr>
              <a:xfrm>
                <a:off x="6911" y="5338"/>
                <a:ext cx="0" cy="0"/>
              </a:xfrm>
              <a:prstGeom prst="line">
                <a:avLst/>
              </a:prstGeom>
              <a:ln w="11113" cap="flat" cmpd="sng">
                <a:solidFill>
                  <a:srgbClr val="000000"/>
                </a:solidFill>
                <a:prstDash val="solid"/>
                <a:headEnd type="none" w="med" len="med"/>
                <a:tailEnd type="none" w="med" len="med"/>
              </a:ln>
            </p:spPr>
          </p:sp>
          <p:sp>
            <p:nvSpPr>
              <p:cNvPr id="17518" name="Line 336"/>
              <p:cNvSpPr/>
              <p:nvPr>
                <p:custDataLst>
                  <p:tags r:id="rId293"/>
                </p:custDataLst>
              </p:nvPr>
            </p:nvSpPr>
            <p:spPr>
              <a:xfrm flipV="1">
                <a:off x="6911" y="5298"/>
                <a:ext cx="73" cy="40"/>
              </a:xfrm>
              <a:prstGeom prst="line">
                <a:avLst/>
              </a:prstGeom>
              <a:ln w="11113" cap="flat" cmpd="sng">
                <a:solidFill>
                  <a:srgbClr val="000000"/>
                </a:solidFill>
                <a:prstDash val="solid"/>
                <a:headEnd type="none" w="med" len="med"/>
                <a:tailEnd type="none" w="med" len="med"/>
              </a:ln>
            </p:spPr>
          </p:sp>
          <p:sp>
            <p:nvSpPr>
              <p:cNvPr id="17519" name="Line 337"/>
              <p:cNvSpPr/>
              <p:nvPr>
                <p:custDataLst>
                  <p:tags r:id="rId294"/>
                </p:custDataLst>
              </p:nvPr>
            </p:nvSpPr>
            <p:spPr>
              <a:xfrm>
                <a:off x="6983" y="5298"/>
                <a:ext cx="0" cy="0"/>
              </a:xfrm>
              <a:prstGeom prst="line">
                <a:avLst/>
              </a:prstGeom>
              <a:ln w="11113" cap="flat" cmpd="sng">
                <a:solidFill>
                  <a:srgbClr val="000000"/>
                </a:solidFill>
                <a:prstDash val="solid"/>
                <a:headEnd type="none" w="med" len="med"/>
                <a:tailEnd type="none" w="med" len="med"/>
              </a:ln>
            </p:spPr>
          </p:sp>
          <p:sp>
            <p:nvSpPr>
              <p:cNvPr id="17520" name="Line 338"/>
              <p:cNvSpPr/>
              <p:nvPr>
                <p:custDataLst>
                  <p:tags r:id="rId295"/>
                </p:custDataLst>
              </p:nvPr>
            </p:nvSpPr>
            <p:spPr>
              <a:xfrm flipV="1">
                <a:off x="6983" y="5278"/>
                <a:ext cx="93" cy="20"/>
              </a:xfrm>
              <a:prstGeom prst="line">
                <a:avLst/>
              </a:prstGeom>
              <a:ln w="11113" cap="flat" cmpd="sng">
                <a:solidFill>
                  <a:srgbClr val="000000"/>
                </a:solidFill>
                <a:prstDash val="solid"/>
                <a:headEnd type="none" w="med" len="med"/>
                <a:tailEnd type="none" w="med" len="med"/>
              </a:ln>
            </p:spPr>
          </p:sp>
          <p:sp>
            <p:nvSpPr>
              <p:cNvPr id="17521" name="Line 339"/>
              <p:cNvSpPr/>
              <p:nvPr>
                <p:custDataLst>
                  <p:tags r:id="rId296"/>
                </p:custDataLst>
              </p:nvPr>
            </p:nvSpPr>
            <p:spPr>
              <a:xfrm>
                <a:off x="7076" y="5278"/>
                <a:ext cx="0" cy="0"/>
              </a:xfrm>
              <a:prstGeom prst="line">
                <a:avLst/>
              </a:prstGeom>
              <a:ln w="11113" cap="flat" cmpd="sng">
                <a:solidFill>
                  <a:srgbClr val="000000"/>
                </a:solidFill>
                <a:prstDash val="solid"/>
                <a:headEnd type="none" w="med" len="med"/>
                <a:tailEnd type="none" w="med" len="med"/>
              </a:ln>
            </p:spPr>
          </p:sp>
          <p:sp>
            <p:nvSpPr>
              <p:cNvPr id="17522" name="Line 340"/>
              <p:cNvSpPr/>
              <p:nvPr>
                <p:custDataLst>
                  <p:tags r:id="rId297"/>
                </p:custDataLst>
              </p:nvPr>
            </p:nvSpPr>
            <p:spPr>
              <a:xfrm>
                <a:off x="7076" y="5278"/>
                <a:ext cx="0" cy="0"/>
              </a:xfrm>
              <a:prstGeom prst="line">
                <a:avLst/>
              </a:prstGeom>
              <a:ln w="11113" cap="flat" cmpd="sng">
                <a:solidFill>
                  <a:srgbClr val="000000"/>
                </a:solidFill>
                <a:prstDash val="solid"/>
                <a:headEnd type="none" w="med" len="med"/>
                <a:tailEnd type="none" w="med" len="med"/>
              </a:ln>
            </p:spPr>
          </p:sp>
          <p:sp>
            <p:nvSpPr>
              <p:cNvPr id="17523" name="Line 341"/>
              <p:cNvSpPr/>
              <p:nvPr>
                <p:custDataLst>
                  <p:tags r:id="rId298"/>
                </p:custDataLst>
              </p:nvPr>
            </p:nvSpPr>
            <p:spPr>
              <a:xfrm>
                <a:off x="7076" y="5278"/>
                <a:ext cx="0" cy="0"/>
              </a:xfrm>
              <a:prstGeom prst="line">
                <a:avLst/>
              </a:prstGeom>
              <a:ln w="11113" cap="flat" cmpd="sng">
                <a:solidFill>
                  <a:srgbClr val="000000"/>
                </a:solidFill>
                <a:prstDash val="solid"/>
                <a:headEnd type="none" w="med" len="med"/>
                <a:tailEnd type="none" w="med" len="med"/>
              </a:ln>
            </p:spPr>
          </p:sp>
          <p:sp>
            <p:nvSpPr>
              <p:cNvPr id="17524" name="Line 342"/>
              <p:cNvSpPr/>
              <p:nvPr>
                <p:custDataLst>
                  <p:tags r:id="rId299"/>
                </p:custDataLst>
              </p:nvPr>
            </p:nvSpPr>
            <p:spPr>
              <a:xfrm>
                <a:off x="7076" y="5278"/>
                <a:ext cx="513" cy="0"/>
              </a:xfrm>
              <a:prstGeom prst="line">
                <a:avLst/>
              </a:prstGeom>
              <a:ln w="11113" cap="flat" cmpd="sng">
                <a:solidFill>
                  <a:srgbClr val="000000"/>
                </a:solidFill>
                <a:prstDash val="solid"/>
                <a:headEnd type="none" w="med" len="med"/>
                <a:tailEnd type="none" w="med" len="med"/>
              </a:ln>
            </p:spPr>
          </p:sp>
          <p:sp>
            <p:nvSpPr>
              <p:cNvPr id="17525" name="Line 343"/>
              <p:cNvSpPr/>
              <p:nvPr>
                <p:custDataLst>
                  <p:tags r:id="rId300"/>
                </p:custDataLst>
              </p:nvPr>
            </p:nvSpPr>
            <p:spPr>
              <a:xfrm>
                <a:off x="7588" y="5278"/>
                <a:ext cx="0" cy="0"/>
              </a:xfrm>
              <a:prstGeom prst="line">
                <a:avLst/>
              </a:prstGeom>
              <a:ln w="11113" cap="flat" cmpd="sng">
                <a:solidFill>
                  <a:srgbClr val="000000"/>
                </a:solidFill>
                <a:prstDash val="solid"/>
                <a:headEnd type="none" w="med" len="med"/>
                <a:tailEnd type="none" w="med" len="med"/>
              </a:ln>
            </p:spPr>
          </p:sp>
          <p:sp>
            <p:nvSpPr>
              <p:cNvPr id="17526" name="Rectangle 443"/>
              <p:cNvSpPr/>
              <p:nvPr>
                <p:custDataLst>
                  <p:tags r:id="rId301"/>
                </p:custDataLst>
              </p:nvPr>
            </p:nvSpPr>
            <p:spPr>
              <a:xfrm>
                <a:off x="3905" y="5398"/>
                <a:ext cx="920" cy="299"/>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 typeface="Arial" panose="020B0604020202020204" pitchFamily="34" charset="0"/>
                  <a:buNone/>
                </a:pPr>
                <a:r>
                  <a:rPr lang="zh-CN" altLang="zh-CN" sz="1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键盘敲击 </a:t>
                </a:r>
                <a:endParaRPr lang="zh-CN" altLang="zh-CN" sz="1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527" name="Line 447"/>
              <p:cNvSpPr/>
              <p:nvPr>
                <p:custDataLst>
                  <p:tags r:id="rId302"/>
                </p:custDataLst>
              </p:nvPr>
            </p:nvSpPr>
            <p:spPr>
              <a:xfrm flipH="1">
                <a:off x="10095" y="4370"/>
                <a:ext cx="365" cy="0"/>
              </a:xfrm>
              <a:prstGeom prst="line">
                <a:avLst/>
              </a:prstGeom>
              <a:ln w="11113" cap="flat" cmpd="sng">
                <a:solidFill>
                  <a:srgbClr val="000000"/>
                </a:solidFill>
                <a:prstDash val="solid"/>
                <a:headEnd type="none" w="med" len="med"/>
                <a:tailEnd type="none" w="med" len="med"/>
              </a:ln>
            </p:spPr>
          </p:sp>
          <p:sp>
            <p:nvSpPr>
              <p:cNvPr id="17528" name="Line 448"/>
              <p:cNvSpPr/>
              <p:nvPr>
                <p:custDataLst>
                  <p:tags r:id="rId303"/>
                </p:custDataLst>
              </p:nvPr>
            </p:nvSpPr>
            <p:spPr>
              <a:xfrm>
                <a:off x="10460" y="3198"/>
                <a:ext cx="0" cy="1153"/>
              </a:xfrm>
              <a:prstGeom prst="line">
                <a:avLst/>
              </a:prstGeom>
              <a:ln w="11113" cap="flat" cmpd="sng">
                <a:solidFill>
                  <a:srgbClr val="000000"/>
                </a:solidFill>
                <a:prstDash val="solid"/>
                <a:headEnd type="none" w="med" len="med"/>
                <a:tailEnd type="none" w="med" len="med"/>
              </a:ln>
            </p:spPr>
          </p:sp>
          <p:sp>
            <p:nvSpPr>
              <p:cNvPr id="17529" name="Line 449"/>
              <p:cNvSpPr/>
              <p:nvPr>
                <p:custDataLst>
                  <p:tags r:id="rId304"/>
                </p:custDataLst>
              </p:nvPr>
            </p:nvSpPr>
            <p:spPr>
              <a:xfrm>
                <a:off x="6855" y="5668"/>
                <a:ext cx="1445" cy="0"/>
              </a:xfrm>
              <a:prstGeom prst="line">
                <a:avLst/>
              </a:prstGeom>
              <a:ln w="11113" cap="flat" cmpd="sng">
                <a:solidFill>
                  <a:srgbClr val="000000"/>
                </a:solidFill>
                <a:prstDash val="solid"/>
                <a:headEnd type="none" w="med" len="med"/>
                <a:tailEnd type="none" w="med" len="med"/>
              </a:ln>
            </p:spPr>
          </p:sp>
          <p:sp>
            <p:nvSpPr>
              <p:cNvPr id="17530" name="Line 450"/>
              <p:cNvSpPr/>
              <p:nvPr>
                <p:custDataLst>
                  <p:tags r:id="rId305"/>
                </p:custDataLst>
              </p:nvPr>
            </p:nvSpPr>
            <p:spPr>
              <a:xfrm>
                <a:off x="6855" y="6140"/>
                <a:ext cx="1445" cy="0"/>
              </a:xfrm>
              <a:prstGeom prst="line">
                <a:avLst/>
              </a:prstGeom>
              <a:ln w="11113" cap="flat" cmpd="sng">
                <a:solidFill>
                  <a:srgbClr val="000000"/>
                </a:solidFill>
                <a:prstDash val="solid"/>
                <a:headEnd type="none" w="med" len="med"/>
                <a:tailEnd type="none" w="med" len="med"/>
              </a:ln>
            </p:spPr>
          </p:sp>
          <p:sp>
            <p:nvSpPr>
              <p:cNvPr id="17531" name="Rectangle 451"/>
              <p:cNvSpPr/>
              <p:nvPr>
                <p:custDataLst>
                  <p:tags r:id="rId306"/>
                </p:custDataLst>
              </p:nvPr>
            </p:nvSpPr>
            <p:spPr>
              <a:xfrm>
                <a:off x="6435" y="6188"/>
                <a:ext cx="2088" cy="299"/>
              </a:xfrm>
              <a:prstGeom prst="rect">
                <a:avLst/>
              </a:prstGeom>
              <a:noFill/>
              <a:ln w="9525">
                <a:noFill/>
              </a:ln>
            </p:spPr>
            <p:txBody>
              <a:bodyPr wrap="square" lIns="0" tIns="0" rIns="0" bIns="0" anchor="ctr" anchorCtr="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 typeface="Arial" panose="020B0604020202020204" pitchFamily="34" charset="0"/>
                  <a:buNone/>
                </a:pPr>
                <a:r>
                  <a:rPr lang="en-US" altLang="zh-CN" sz="1800" b="1"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Do:validatePassword</a:t>
                </a:r>
                <a:endParaRPr lang="en-US" altLang="zh-CN" sz="1800" b="1"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17532" name="Line 471"/>
              <p:cNvSpPr/>
              <p:nvPr>
                <p:custDataLst>
                  <p:tags r:id="rId307"/>
                </p:custDataLst>
              </p:nvPr>
            </p:nvSpPr>
            <p:spPr>
              <a:xfrm flipH="1">
                <a:off x="8300" y="5545"/>
                <a:ext cx="203" cy="0"/>
              </a:xfrm>
              <a:prstGeom prst="line">
                <a:avLst/>
              </a:prstGeom>
              <a:ln w="11113" cap="flat" cmpd="sng">
                <a:solidFill>
                  <a:srgbClr val="000000"/>
                </a:solidFill>
                <a:prstDash val="solid"/>
                <a:headEnd type="none" w="med" len="med"/>
                <a:tailEnd type="none" w="med" len="med"/>
              </a:ln>
            </p:spPr>
          </p:sp>
          <p:sp>
            <p:nvSpPr>
              <p:cNvPr id="17533" name="Line 472"/>
              <p:cNvSpPr/>
              <p:nvPr>
                <p:custDataLst>
                  <p:tags r:id="rId308"/>
                </p:custDataLst>
              </p:nvPr>
            </p:nvSpPr>
            <p:spPr>
              <a:xfrm flipV="1">
                <a:off x="8503" y="5070"/>
                <a:ext cx="0" cy="475"/>
              </a:xfrm>
              <a:prstGeom prst="line">
                <a:avLst/>
              </a:prstGeom>
              <a:ln w="11113" cap="flat" cmpd="sng">
                <a:solidFill>
                  <a:srgbClr val="000000"/>
                </a:solidFill>
                <a:prstDash val="solid"/>
                <a:headEnd type="none" w="med" len="med"/>
                <a:tailEnd type="none" w="med" len="med"/>
              </a:ln>
            </p:spPr>
          </p:sp>
          <p:sp>
            <p:nvSpPr>
              <p:cNvPr id="17534" name="Line 473"/>
              <p:cNvSpPr/>
              <p:nvPr>
                <p:custDataLst>
                  <p:tags r:id="rId309"/>
                </p:custDataLst>
              </p:nvPr>
            </p:nvSpPr>
            <p:spPr>
              <a:xfrm flipH="1">
                <a:off x="6435" y="5070"/>
                <a:ext cx="2068" cy="0"/>
              </a:xfrm>
              <a:prstGeom prst="line">
                <a:avLst/>
              </a:prstGeom>
              <a:ln w="11113" cap="flat" cmpd="sng">
                <a:solidFill>
                  <a:srgbClr val="000000"/>
                </a:solidFill>
                <a:prstDash val="solid"/>
                <a:headEnd type="none" w="med" len="med"/>
                <a:tailEnd type="none" w="med" len="med"/>
              </a:ln>
            </p:spPr>
          </p:sp>
          <p:sp>
            <p:nvSpPr>
              <p:cNvPr id="17535" name="Line 474"/>
              <p:cNvSpPr/>
              <p:nvPr>
                <p:custDataLst>
                  <p:tags r:id="rId310"/>
                </p:custDataLst>
              </p:nvPr>
            </p:nvSpPr>
            <p:spPr>
              <a:xfrm flipV="1">
                <a:off x="6435" y="5050"/>
                <a:ext cx="0" cy="473"/>
              </a:xfrm>
              <a:prstGeom prst="line">
                <a:avLst/>
              </a:prstGeom>
              <a:ln w="11113" cap="flat" cmpd="sng">
                <a:solidFill>
                  <a:srgbClr val="000000"/>
                </a:solidFill>
                <a:prstDash val="solid"/>
                <a:headEnd type="none" w="med" len="med"/>
                <a:tailEnd type="none" w="med" len="med"/>
              </a:ln>
            </p:spPr>
          </p:sp>
          <p:sp>
            <p:nvSpPr>
              <p:cNvPr id="17536" name="Line 475"/>
              <p:cNvSpPr/>
              <p:nvPr>
                <p:custDataLst>
                  <p:tags r:id="rId311"/>
                </p:custDataLst>
              </p:nvPr>
            </p:nvSpPr>
            <p:spPr>
              <a:xfrm>
                <a:off x="6435" y="5523"/>
                <a:ext cx="403" cy="0"/>
              </a:xfrm>
              <a:prstGeom prst="line">
                <a:avLst/>
              </a:prstGeom>
              <a:ln w="11113" cap="flat" cmpd="sng">
                <a:solidFill>
                  <a:srgbClr val="000000"/>
                </a:solidFill>
                <a:prstDash val="solid"/>
                <a:headEnd type="none" w="med" len="med"/>
                <a:tailEnd type="none" w="med" len="med"/>
              </a:ln>
            </p:spPr>
          </p:sp>
          <p:sp>
            <p:nvSpPr>
              <p:cNvPr id="17537" name="Freeform 476"/>
              <p:cNvSpPr/>
              <p:nvPr>
                <p:custDataLst>
                  <p:tags r:id="rId312"/>
                </p:custDataLst>
              </p:nvPr>
            </p:nvSpPr>
            <p:spPr>
              <a:xfrm>
                <a:off x="6635" y="5463"/>
                <a:ext cx="220" cy="143"/>
              </a:xfrm>
              <a:custGeom>
                <a:avLst/>
                <a:gdLst/>
                <a:ahLst/>
                <a:cxnLst>
                  <a:cxn ang="0">
                    <a:pos x="4895" y="0"/>
                  </a:cxn>
                  <a:cxn ang="0">
                    <a:pos x="4895" y="0"/>
                  </a:cxn>
                  <a:cxn ang="0">
                    <a:pos x="0" y="9950"/>
                  </a:cxn>
                  <a:cxn ang="0">
                    <a:pos x="0" y="25630"/>
                  </a:cxn>
                  <a:cxn ang="0">
                    <a:pos x="4895" y="35687"/>
                  </a:cxn>
                  <a:cxn ang="0">
                    <a:pos x="4895" y="35687"/>
                  </a:cxn>
                  <a:cxn ang="0">
                    <a:pos x="18363" y="30695"/>
                  </a:cxn>
                  <a:cxn ang="0">
                    <a:pos x="36145" y="25630"/>
                  </a:cxn>
                  <a:cxn ang="0">
                    <a:pos x="49613" y="20682"/>
                  </a:cxn>
                  <a:cxn ang="0">
                    <a:pos x="53720" y="15018"/>
                  </a:cxn>
                  <a:cxn ang="0">
                    <a:pos x="53720" y="15018"/>
                  </a:cxn>
                  <a:cxn ang="0">
                    <a:pos x="4895" y="0"/>
                  </a:cxn>
                </a:cxnLst>
                <a:pathLst>
                  <a:path w="88" h="57">
                    <a:moveTo>
                      <a:pt x="8" y="0"/>
                    </a:moveTo>
                    <a:lnTo>
                      <a:pt x="8" y="0"/>
                    </a:lnTo>
                    <a:lnTo>
                      <a:pt x="0" y="16"/>
                    </a:lnTo>
                    <a:lnTo>
                      <a:pt x="0" y="41"/>
                    </a:lnTo>
                    <a:lnTo>
                      <a:pt x="8" y="57"/>
                    </a:lnTo>
                    <a:lnTo>
                      <a:pt x="30" y="49"/>
                    </a:lnTo>
                    <a:lnTo>
                      <a:pt x="59" y="41"/>
                    </a:lnTo>
                    <a:lnTo>
                      <a:pt x="81" y="33"/>
                    </a:lnTo>
                    <a:lnTo>
                      <a:pt x="88" y="24"/>
                    </a:lnTo>
                    <a:lnTo>
                      <a:pt x="8" y="0"/>
                    </a:lnTo>
                    <a:close/>
                  </a:path>
                </a:pathLst>
              </a:custGeom>
              <a:solidFill>
                <a:srgbClr val="000000">
                  <a:alpha val="100000"/>
                </a:srgbClr>
              </a:solidFill>
              <a:ln w="9525">
                <a:noFill/>
              </a:ln>
            </p:spPr>
            <p:txBody>
              <a:bodyPr anchor="ctr" anchorCtr="0"/>
              <a:p>
                <a:pPr algn="ctr"/>
                <a:endParaRPr lang="zh-CN" altLang="en-US" sz="1800" b="1">
                  <a:latin typeface="Times New Roman" panose="02020603050405020304" pitchFamily="18" charset="0"/>
                  <a:cs typeface="Times New Roman" panose="02020603050405020304" pitchFamily="18" charset="0"/>
                </a:endParaRPr>
              </a:p>
            </p:txBody>
          </p:sp>
          <p:sp>
            <p:nvSpPr>
              <p:cNvPr id="17538" name="Line 502"/>
              <p:cNvSpPr/>
              <p:nvPr>
                <p:custDataLst>
                  <p:tags r:id="rId313"/>
                </p:custDataLst>
              </p:nvPr>
            </p:nvSpPr>
            <p:spPr>
              <a:xfrm flipH="1">
                <a:off x="8685" y="3218"/>
                <a:ext cx="1775" cy="0"/>
              </a:xfrm>
              <a:prstGeom prst="line">
                <a:avLst/>
              </a:prstGeom>
              <a:ln w="11113" cap="flat" cmpd="sng">
                <a:solidFill>
                  <a:srgbClr val="000000"/>
                </a:solidFill>
                <a:prstDash val="solid"/>
                <a:headEnd type="none" w="med" len="med"/>
                <a:tailEnd type="none" w="med" len="med"/>
              </a:ln>
            </p:spPr>
          </p:sp>
          <p:sp>
            <p:nvSpPr>
              <p:cNvPr id="17539" name="Line 503"/>
              <p:cNvSpPr/>
              <p:nvPr>
                <p:custDataLst>
                  <p:tags r:id="rId314"/>
                </p:custDataLst>
              </p:nvPr>
            </p:nvSpPr>
            <p:spPr>
              <a:xfrm flipV="1">
                <a:off x="8703" y="3198"/>
                <a:ext cx="0" cy="740"/>
              </a:xfrm>
              <a:prstGeom prst="line">
                <a:avLst/>
              </a:prstGeom>
              <a:ln w="11113" cap="flat" cmpd="sng">
                <a:solidFill>
                  <a:srgbClr val="000000"/>
                </a:solidFill>
                <a:prstDash val="solid"/>
                <a:headEnd type="none" w="med" len="med"/>
                <a:tailEnd type="none" w="med" len="med"/>
              </a:ln>
            </p:spPr>
          </p:sp>
          <p:sp>
            <p:nvSpPr>
              <p:cNvPr id="17540" name="Line 504"/>
              <p:cNvSpPr/>
              <p:nvPr>
                <p:custDataLst>
                  <p:tags r:id="rId315"/>
                </p:custDataLst>
              </p:nvPr>
            </p:nvSpPr>
            <p:spPr>
              <a:xfrm>
                <a:off x="8685" y="3960"/>
                <a:ext cx="403" cy="0"/>
              </a:xfrm>
              <a:prstGeom prst="line">
                <a:avLst/>
              </a:prstGeom>
              <a:ln w="11113" cap="flat" cmpd="sng">
                <a:solidFill>
                  <a:srgbClr val="000000"/>
                </a:solidFill>
                <a:prstDash val="solid"/>
                <a:headEnd type="none" w="med" len="med"/>
                <a:tailEnd type="none" w="med" len="med"/>
              </a:ln>
            </p:spPr>
          </p:sp>
          <p:sp>
            <p:nvSpPr>
              <p:cNvPr id="17541" name="Freeform 505"/>
              <p:cNvSpPr/>
              <p:nvPr>
                <p:custDataLst>
                  <p:tags r:id="rId316"/>
                </p:custDataLst>
              </p:nvPr>
            </p:nvSpPr>
            <p:spPr>
              <a:xfrm>
                <a:off x="8905" y="3878"/>
                <a:ext cx="220" cy="165"/>
              </a:xfrm>
              <a:custGeom>
                <a:avLst/>
                <a:gdLst/>
                <a:ahLst/>
                <a:cxnLst>
                  <a:cxn ang="0">
                    <a:pos x="4425" y="0"/>
                  </a:cxn>
                  <a:cxn ang="0">
                    <a:pos x="0" y="0"/>
                  </a:cxn>
                  <a:cxn ang="0">
                    <a:pos x="0" y="9770"/>
                  </a:cxn>
                  <a:cxn ang="0">
                    <a:pos x="0" y="25208"/>
                  </a:cxn>
                  <a:cxn ang="0">
                    <a:pos x="4425" y="40363"/>
                  </a:cxn>
                  <a:cxn ang="0">
                    <a:pos x="4425" y="40363"/>
                  </a:cxn>
                  <a:cxn ang="0">
                    <a:pos x="13488" y="34970"/>
                  </a:cxn>
                  <a:cxn ang="0">
                    <a:pos x="31250" y="25208"/>
                  </a:cxn>
                  <a:cxn ang="0">
                    <a:pos x="44738" y="20313"/>
                  </a:cxn>
                  <a:cxn ang="0">
                    <a:pos x="53720" y="20313"/>
                  </a:cxn>
                  <a:cxn ang="0">
                    <a:pos x="53720" y="20313"/>
                  </a:cxn>
                  <a:cxn ang="0">
                    <a:pos x="4425" y="0"/>
                  </a:cxn>
                </a:cxnLst>
                <a:pathLst>
                  <a:path w="88" h="66">
                    <a:moveTo>
                      <a:pt x="7" y="0"/>
                    </a:moveTo>
                    <a:lnTo>
                      <a:pt x="0" y="0"/>
                    </a:lnTo>
                    <a:lnTo>
                      <a:pt x="0" y="16"/>
                    </a:lnTo>
                    <a:lnTo>
                      <a:pt x="0" y="41"/>
                    </a:lnTo>
                    <a:lnTo>
                      <a:pt x="7" y="66"/>
                    </a:lnTo>
                    <a:lnTo>
                      <a:pt x="22" y="57"/>
                    </a:lnTo>
                    <a:lnTo>
                      <a:pt x="51" y="41"/>
                    </a:lnTo>
                    <a:lnTo>
                      <a:pt x="73" y="33"/>
                    </a:lnTo>
                    <a:lnTo>
                      <a:pt x="88" y="33"/>
                    </a:lnTo>
                    <a:lnTo>
                      <a:pt x="7" y="0"/>
                    </a:lnTo>
                    <a:close/>
                  </a:path>
                </a:pathLst>
              </a:custGeom>
              <a:solidFill>
                <a:srgbClr val="000000">
                  <a:alpha val="100000"/>
                </a:srgbClr>
              </a:solidFill>
              <a:ln w="9525">
                <a:noFill/>
              </a:ln>
            </p:spPr>
            <p:txBody>
              <a:bodyPr anchor="ctr" anchorCtr="0"/>
              <a:p>
                <a:pPr algn="ctr"/>
                <a:endParaRPr lang="zh-CN" altLang="en-US" sz="1800" b="1">
                  <a:latin typeface="Times New Roman" panose="02020603050405020304" pitchFamily="18" charset="0"/>
                  <a:cs typeface="Times New Roman" panose="02020603050405020304" pitchFamily="18" charset="0"/>
                </a:endParaRPr>
              </a:p>
            </p:txBody>
          </p:sp>
          <p:sp>
            <p:nvSpPr>
              <p:cNvPr id="17542" name="Rectangle 525"/>
              <p:cNvSpPr/>
              <p:nvPr>
                <p:custDataLst>
                  <p:tags r:id="rId317"/>
                </p:custDataLst>
              </p:nvPr>
            </p:nvSpPr>
            <p:spPr>
              <a:xfrm>
                <a:off x="6223" y="3801"/>
                <a:ext cx="1800" cy="299"/>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 typeface="Arial" panose="020B0604020202020204" pitchFamily="34" charset="0"/>
                  <a:buNone/>
                </a:pPr>
                <a:r>
                  <a:rPr lang="zh-CN" altLang="zh-CN" sz="1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计时器</a:t>
                </a:r>
                <a:r>
                  <a:rPr lang="en-US" altLang="zh-CN" sz="1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&gt;</a:t>
                </a:r>
                <a:r>
                  <a:rPr lang="zh-CN" altLang="en-US" sz="1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锁定时间</a:t>
                </a:r>
                <a:endParaRPr lang="zh-CN" altLang="en-US" sz="1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543" name="Rectangle 532"/>
              <p:cNvSpPr/>
              <p:nvPr>
                <p:custDataLst>
                  <p:tags r:id="rId318"/>
                </p:custDataLst>
              </p:nvPr>
            </p:nvSpPr>
            <p:spPr>
              <a:xfrm>
                <a:off x="6875" y="3921"/>
                <a:ext cx="128" cy="299"/>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 typeface="Arial" panose="020B0604020202020204" pitchFamily="34" charset="0"/>
                  <a:buNone/>
                </a:pPr>
                <a:r>
                  <a:rPr lang="zh-CN" altLang="zh-CN" sz="1800" b="1"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 </a:t>
                </a:r>
                <a:endParaRPr lang="zh-CN" altLang="zh-CN" sz="1800" b="1"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17544" name="Rectangle 525"/>
              <p:cNvSpPr/>
              <p:nvPr>
                <p:custDataLst>
                  <p:tags r:id="rId319"/>
                </p:custDataLst>
              </p:nvPr>
            </p:nvSpPr>
            <p:spPr>
              <a:xfrm>
                <a:off x="6086" y="4345"/>
                <a:ext cx="2270" cy="896"/>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 typeface="Arial" panose="020B0604020202020204" pitchFamily="34" charset="0"/>
                  <a:buNone/>
                </a:pPr>
                <a:r>
                  <a:rPr lang="zh-CN" altLang="en-US" sz="1800" b="1" dirty="0">
                    <a:solidFill>
                      <a:srgbClr val="0000FF"/>
                    </a:solidFill>
                    <a:latin typeface="Times New Roman" panose="02020603050405020304" pitchFamily="18" charset="0"/>
                    <a:ea typeface="宋体" panose="02010600030101010101" pitchFamily="2" charset="-122"/>
                  </a:rPr>
                  <a:t>密码不正确并且重试输入的次数＜允许重试最多次数</a:t>
                </a:r>
                <a:endParaRPr lang="zh-CN" altLang="en-US" sz="1800" b="1" dirty="0">
                  <a:solidFill>
                    <a:srgbClr val="0000FF"/>
                  </a:solidFill>
                  <a:latin typeface="Times New Roman" panose="02020603050405020304" pitchFamily="18" charset="0"/>
                  <a:ea typeface="宋体" panose="02010600030101010101" pitchFamily="2" charset="-122"/>
                </a:endParaRPr>
              </a:p>
            </p:txBody>
          </p:sp>
          <p:sp>
            <p:nvSpPr>
              <p:cNvPr id="17545" name="Rectangle 443"/>
              <p:cNvSpPr/>
              <p:nvPr>
                <p:custDataLst>
                  <p:tags r:id="rId320"/>
                </p:custDataLst>
              </p:nvPr>
            </p:nvSpPr>
            <p:spPr>
              <a:xfrm>
                <a:off x="5782" y="5546"/>
                <a:ext cx="920" cy="299"/>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 typeface="Arial" panose="020B0604020202020204" pitchFamily="34" charset="0"/>
                  <a:buNone/>
                </a:pPr>
                <a:r>
                  <a:rPr lang="zh-CN" altLang="zh-CN" sz="1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输入密码 </a:t>
                </a:r>
                <a:endParaRPr lang="zh-CN" altLang="zh-CN" sz="1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546" name="Rectangle 443"/>
              <p:cNvSpPr/>
              <p:nvPr>
                <p:custDataLst>
                  <p:tags r:id="rId321"/>
                </p:custDataLst>
              </p:nvPr>
            </p:nvSpPr>
            <p:spPr>
              <a:xfrm>
                <a:off x="8645" y="5635"/>
                <a:ext cx="1700" cy="597"/>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 typeface="Arial" panose="020B0604020202020204" pitchFamily="34" charset="0"/>
                  <a:buNone/>
                </a:pPr>
                <a:r>
                  <a:rPr lang="zh-CN" altLang="zh-CN" sz="1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重试输入的次数＞</a:t>
                </a:r>
                <a:endParaRPr lang="zh-CN" altLang="zh-CN" sz="1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marL="0" lvl="0" indent="0" algn="ctr">
                  <a:spcBef>
                    <a:spcPct val="0"/>
                  </a:spcBef>
                  <a:buClrTx/>
                  <a:buSzTx/>
                  <a:buFont typeface="Arial" panose="020B0604020202020204" pitchFamily="34" charset="0"/>
                  <a:buNone/>
                </a:pPr>
                <a:r>
                  <a:rPr lang="zh-CN" altLang="zh-CN" sz="1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允许重试最多次数 </a:t>
                </a:r>
                <a:endParaRPr lang="zh-CN" altLang="zh-CN" sz="1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547" name="Rectangle 443"/>
              <p:cNvSpPr/>
              <p:nvPr>
                <p:custDataLst>
                  <p:tags r:id="rId322"/>
                </p:custDataLst>
              </p:nvPr>
            </p:nvSpPr>
            <p:spPr>
              <a:xfrm>
                <a:off x="8287" y="7809"/>
                <a:ext cx="900" cy="299"/>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 typeface="Arial" panose="020B0604020202020204" pitchFamily="34" charset="0"/>
                  <a:buNone/>
                </a:pPr>
                <a:r>
                  <a:rPr lang="zh-CN" altLang="zh-CN" sz="1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密码正确 </a:t>
                </a:r>
                <a:endParaRPr lang="zh-CN" altLang="zh-CN" sz="1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548" name="Rectangle 110"/>
              <p:cNvSpPr/>
              <p:nvPr>
                <p:custDataLst>
                  <p:tags r:id="rId323"/>
                </p:custDataLst>
              </p:nvPr>
            </p:nvSpPr>
            <p:spPr>
              <a:xfrm>
                <a:off x="7085" y="5344"/>
                <a:ext cx="1088" cy="299"/>
              </a:xfrm>
              <a:prstGeom prst="rect">
                <a:avLst/>
              </a:prstGeom>
              <a:noFill/>
              <a:ln w="9525">
                <a:noFill/>
              </a:ln>
            </p:spPr>
            <p:txBody>
              <a:bodyPr wrap="square" lIns="0" tIns="0" rIns="0" bIns="0" anchor="ctr" anchorCtr="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 typeface="Arial" panose="020B0604020202020204" pitchFamily="34" charset="0"/>
                  <a:buNone/>
                </a:pPr>
                <a:r>
                  <a:rPr lang="en-US" altLang="zh-CN" sz="1800" b="1"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Comparing</a:t>
                </a:r>
                <a:endParaRPr lang="en-US" altLang="zh-CN" sz="1800" b="1"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17549" name="Rectangle 110"/>
              <p:cNvSpPr/>
              <p:nvPr>
                <p:custDataLst>
                  <p:tags r:id="rId324"/>
                </p:custDataLst>
              </p:nvPr>
            </p:nvSpPr>
            <p:spPr>
              <a:xfrm>
                <a:off x="9172" y="7560"/>
                <a:ext cx="900" cy="299"/>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 typeface="Arial" panose="020B0604020202020204" pitchFamily="34" charset="0"/>
                  <a:buNone/>
                </a:pPr>
                <a:r>
                  <a:rPr lang="en-US" altLang="zh-CN" sz="1800" b="1"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rPr>
                  <a:t>Selecting</a:t>
                </a:r>
                <a:endParaRPr lang="en-US" altLang="zh-CN" sz="1800" b="1" dirty="0">
                  <a:solidFill>
                    <a:srgbClr val="0000FF"/>
                  </a:solidFill>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17550" name="Rectangle 443"/>
              <p:cNvSpPr/>
              <p:nvPr>
                <p:custDataLst>
                  <p:tags r:id="rId325"/>
                </p:custDataLst>
              </p:nvPr>
            </p:nvSpPr>
            <p:spPr>
              <a:xfrm>
                <a:off x="7080" y="8623"/>
                <a:ext cx="900" cy="299"/>
              </a:xfrm>
              <a:prstGeom prst="rect">
                <a:avLst/>
              </a:prstGeom>
              <a:noFill/>
              <a:ln w="9525">
                <a:noFill/>
              </a:ln>
            </p:spPr>
            <p:txBody>
              <a:bodyPr lIns="0" tIns="0" rIns="0" bIns="0" anchor="ctr" anchorCtr="0">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Arial" panose="020B0604020202020204" pitchFamily="34" charset="0"/>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cs typeface="Arial" panose="020B0604020202020204" pitchFamily="34" charset="0"/>
                  </a:defRPr>
                </a:lvl5pPr>
              </a:lstStyle>
              <a:p>
                <a:pPr marL="0" lvl="0" indent="0" algn="ctr">
                  <a:spcBef>
                    <a:spcPct val="0"/>
                  </a:spcBef>
                  <a:buClrTx/>
                  <a:buSzTx/>
                  <a:buFont typeface="Arial" panose="020B0604020202020204" pitchFamily="34" charset="0"/>
                  <a:buNone/>
                </a:pPr>
                <a:r>
                  <a:rPr lang="zh-CN" altLang="zh-CN" sz="1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成功激活 </a:t>
                </a:r>
                <a:endParaRPr lang="zh-CN" altLang="zh-CN" sz="1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4337"/>
          <p:cNvSpPr>
            <a:spLocks noGrp="1"/>
          </p:cNvSpPr>
          <p:nvPr>
            <p:ph type="title"/>
          </p:nvPr>
        </p:nvSpPr>
        <p:spPr>
          <a:xfrm>
            <a:off x="2135188" y="260350"/>
            <a:ext cx="7772400" cy="865188"/>
          </a:xfrm>
        </p:spPr>
        <p:txBody>
          <a:bodyPr lIns="92075" tIns="46038" rIns="92075" bIns="46038" anchor="ctr" anchorCtr="0"/>
          <a:p>
            <a:r>
              <a:rPr lang="zh-CN" altLang="en-US" dirty="0">
                <a:solidFill>
                  <a:srgbClr val="FF0000"/>
                </a:solidFill>
                <a:latin typeface="微软雅黑" panose="020B0503020204020204" charset="-122"/>
                <a:ea typeface="微软雅黑" panose="020B0503020204020204" charset="-122"/>
                <a:cs typeface="微软雅黑" panose="020B0503020204020204" charset="-122"/>
                <a:sym typeface="宋体" panose="02010600030101010101" pitchFamily="2" charset="-122"/>
              </a:rPr>
              <a:t>状态图：</a:t>
            </a:r>
            <a:r>
              <a:rPr lang="zh-CN" altLang="en-US" b="1" dirty="0">
                <a:effectLst/>
                <a:latin typeface="Times New Roman" panose="02020603050405020304" pitchFamily="18" charset="0"/>
                <a:ea typeface="隶书" panose="02010509060101010101" pitchFamily="49" charset="-122"/>
              </a:rPr>
              <a:t>状态转换图</a:t>
            </a:r>
            <a:endParaRPr lang="zh-CN" altLang="en-US" b="1" dirty="0">
              <a:effectLst/>
              <a:latin typeface="Times New Roman" panose="02020603050405020304" pitchFamily="18" charset="0"/>
              <a:ea typeface="隶书" panose="02010509060101010101" pitchFamily="49" charset="-122"/>
            </a:endParaRPr>
          </a:p>
        </p:txBody>
      </p:sp>
      <p:sp>
        <p:nvSpPr>
          <p:cNvPr id="14339" name="文本占位符 14338"/>
          <p:cNvSpPr>
            <a:spLocks noGrp="1"/>
          </p:cNvSpPr>
          <p:nvPr>
            <p:ph type="body" idx="1"/>
          </p:nvPr>
        </p:nvSpPr>
        <p:spPr>
          <a:xfrm>
            <a:off x="325120" y="2351405"/>
            <a:ext cx="11584940" cy="4251325"/>
          </a:xfrm>
          <a:solidFill>
            <a:schemeClr val="accent5">
              <a:lumMod val="20000"/>
              <a:lumOff val="80000"/>
            </a:schemeClr>
          </a:solidFill>
        </p:spPr>
        <p:txBody>
          <a:bodyPr/>
          <a:p>
            <a:pPr algn="just" latinLnBrk="0">
              <a:lnSpc>
                <a:spcPct val="150000"/>
              </a:lnSpc>
              <a:buClr>
                <a:schemeClr val="tx1"/>
              </a:buClr>
              <a:buSzTx/>
            </a:pPr>
            <a:r>
              <a:rPr lang="zh-CN" altLang="en-US" sz="2400" b="1" dirty="0">
                <a:solidFill>
                  <a:srgbClr val="990033"/>
                </a:solidFill>
                <a:latin typeface="楷体_GB2312" pitchFamily="49" charset="-122"/>
                <a:ea typeface="楷体_GB2312" pitchFamily="49" charset="-122"/>
              </a:rPr>
              <a:t>状态转换图</a:t>
            </a:r>
            <a:endParaRPr lang="zh-CN" altLang="en-US" sz="2400" b="1" dirty="0">
              <a:solidFill>
                <a:srgbClr val="990033"/>
              </a:solidFill>
              <a:latin typeface="楷体_GB2312" pitchFamily="49" charset="-122"/>
              <a:ea typeface="楷体_GB2312" pitchFamily="49" charset="-122"/>
            </a:endParaRPr>
          </a:p>
          <a:p>
            <a:pPr lvl="1" algn="just" latinLnBrk="0">
              <a:lnSpc>
                <a:spcPct val="150000"/>
              </a:lnSpc>
              <a:buClr>
                <a:schemeClr val="tx1"/>
              </a:buClr>
              <a:buSzTx/>
            </a:pPr>
            <a:r>
              <a:rPr lang="zh-CN" altLang="en-US" sz="2400" b="1" dirty="0">
                <a:latin typeface="楷体_GB2312" pitchFamily="49" charset="-122"/>
                <a:ea typeface="楷体_GB2312" pitchFamily="49" charset="-122"/>
              </a:rPr>
              <a:t>通过描绘</a:t>
            </a:r>
            <a:r>
              <a:rPr lang="zh-CN" altLang="en-US" sz="2400" b="1" dirty="0">
                <a:solidFill>
                  <a:srgbClr val="FF0000"/>
                </a:solidFill>
                <a:latin typeface="楷体_GB2312" pitchFamily="49" charset="-122"/>
                <a:ea typeface="楷体_GB2312" pitchFamily="49" charset="-122"/>
              </a:rPr>
              <a:t>系统的状态及引起系统状态转换的事件</a:t>
            </a:r>
            <a:r>
              <a:rPr lang="en-US" altLang="zh-CN" sz="2400" b="1">
                <a:solidFill>
                  <a:srgbClr val="FF0000"/>
                </a:solidFill>
                <a:latin typeface="楷体_GB2312" pitchFamily="49" charset="-122"/>
                <a:ea typeface="楷体_GB2312" pitchFamily="49" charset="-122"/>
              </a:rPr>
              <a:t>,</a:t>
            </a:r>
            <a:r>
              <a:rPr lang="zh-CN" altLang="en-US" sz="2400" b="1" dirty="0">
                <a:solidFill>
                  <a:srgbClr val="FF0000"/>
                </a:solidFill>
                <a:latin typeface="楷体_GB2312" pitchFamily="49" charset="-122"/>
                <a:ea typeface="楷体_GB2312" pitchFamily="49" charset="-122"/>
              </a:rPr>
              <a:t>来表示系统的行为</a:t>
            </a:r>
            <a:endParaRPr lang="en-US" altLang="zh-CN" sz="2400" b="1">
              <a:latin typeface="楷体_GB2312" pitchFamily="49" charset="-122"/>
              <a:ea typeface="楷体_GB2312" pitchFamily="49" charset="-122"/>
            </a:endParaRPr>
          </a:p>
          <a:p>
            <a:pPr latinLnBrk="0">
              <a:lnSpc>
                <a:spcPct val="150000"/>
              </a:lnSpc>
              <a:buClr>
                <a:schemeClr val="tx1"/>
              </a:buClr>
              <a:buSzTx/>
            </a:pPr>
            <a:r>
              <a:rPr lang="zh-CN" altLang="en-US" sz="2400" b="1" dirty="0">
                <a:solidFill>
                  <a:srgbClr val="990033"/>
                </a:solidFill>
                <a:latin typeface="楷体_GB2312" pitchFamily="49" charset="-122"/>
                <a:ea typeface="楷体_GB2312" pitchFamily="49" charset="-122"/>
              </a:rPr>
              <a:t>状态</a:t>
            </a:r>
            <a:endParaRPr lang="zh-CN" altLang="en-US" sz="2400" b="1" dirty="0">
              <a:solidFill>
                <a:srgbClr val="990033"/>
              </a:solidFill>
              <a:latin typeface="楷体_GB2312" pitchFamily="49" charset="-122"/>
              <a:ea typeface="楷体_GB2312" pitchFamily="49" charset="-122"/>
            </a:endParaRPr>
          </a:p>
          <a:p>
            <a:pPr lvl="1" latinLnBrk="0">
              <a:lnSpc>
                <a:spcPct val="150000"/>
              </a:lnSpc>
              <a:buClr>
                <a:schemeClr val="tx1"/>
              </a:buClr>
              <a:buSzTx/>
            </a:pPr>
            <a:r>
              <a:rPr lang="zh-CN" altLang="en-US" sz="2400" b="1" dirty="0">
                <a:latin typeface="楷体_GB2312" pitchFamily="49" charset="-122"/>
                <a:ea typeface="楷体_GB2312" pitchFamily="49" charset="-122"/>
              </a:rPr>
              <a:t>是任何可以被观察到的</a:t>
            </a:r>
            <a:r>
              <a:rPr lang="zh-CN" altLang="en-US" sz="2400" b="1" dirty="0">
                <a:solidFill>
                  <a:srgbClr val="FF0000"/>
                </a:solidFill>
                <a:latin typeface="楷体_GB2312" pitchFamily="49" charset="-122"/>
                <a:ea typeface="楷体_GB2312" pitchFamily="49" charset="-122"/>
              </a:rPr>
              <a:t>系统行为模式</a:t>
            </a:r>
            <a:r>
              <a:rPr lang="en-US" altLang="zh-CN" sz="2400" b="1">
                <a:latin typeface="楷体_GB2312" pitchFamily="49" charset="-122"/>
                <a:ea typeface="楷体_GB2312" pitchFamily="49" charset="-122"/>
              </a:rPr>
              <a:t>,</a:t>
            </a:r>
            <a:r>
              <a:rPr lang="zh-CN" altLang="en-US" sz="2400" b="1" dirty="0">
                <a:latin typeface="楷体_GB2312" pitchFamily="49" charset="-122"/>
                <a:ea typeface="楷体_GB2312" pitchFamily="49" charset="-122"/>
              </a:rPr>
              <a:t>用圆形或椭圆框表示</a:t>
            </a:r>
            <a:endParaRPr lang="zh-CN" altLang="en-US" sz="2400" b="1" dirty="0">
              <a:latin typeface="楷体_GB2312" pitchFamily="49" charset="-122"/>
              <a:ea typeface="楷体_GB2312" pitchFamily="49" charset="-122"/>
            </a:endParaRPr>
          </a:p>
          <a:p>
            <a:pPr lvl="1" latinLnBrk="0">
              <a:lnSpc>
                <a:spcPct val="150000"/>
              </a:lnSpc>
              <a:buClr>
                <a:schemeClr val="tx1"/>
              </a:buClr>
              <a:buSzTx/>
            </a:pPr>
            <a:r>
              <a:rPr lang="zh-CN" altLang="en-US" sz="2400" b="1" dirty="0">
                <a:ea typeface="楷体_GB2312" pitchFamily="49" charset="-122"/>
              </a:rPr>
              <a:t>并用</a:t>
            </a:r>
            <a:r>
              <a:rPr lang="zh-CN" altLang="en-US" sz="2400" b="1" dirty="0">
                <a:solidFill>
                  <a:srgbClr val="FF0000"/>
                </a:solidFill>
                <a:ea typeface="楷体_GB2312" pitchFamily="49" charset="-122"/>
              </a:rPr>
              <a:t>关键字</a:t>
            </a:r>
            <a:r>
              <a:rPr lang="en-US" altLang="zh-CN" sz="2400" b="1">
                <a:solidFill>
                  <a:srgbClr val="FF0000"/>
                </a:solidFill>
                <a:ea typeface="楷体_GB2312" pitchFamily="49" charset="-122"/>
              </a:rPr>
              <a:t>Do: </a:t>
            </a:r>
            <a:r>
              <a:rPr lang="zh-CN" altLang="en-US" sz="2400" b="1" dirty="0">
                <a:ea typeface="楷体_GB2312" pitchFamily="49" charset="-122"/>
              </a:rPr>
              <a:t>标明进入该状态时系统的行为(即动作)</a:t>
            </a:r>
            <a:endParaRPr lang="zh-CN" altLang="en-US" sz="2400" b="1" dirty="0">
              <a:ea typeface="楷体_GB2312" pitchFamily="49" charset="-122"/>
            </a:endParaRPr>
          </a:p>
          <a:p>
            <a:pPr latinLnBrk="0">
              <a:lnSpc>
                <a:spcPct val="150000"/>
              </a:lnSpc>
              <a:buClr>
                <a:schemeClr val="tx1"/>
              </a:buClr>
              <a:buSzTx/>
            </a:pPr>
            <a:r>
              <a:rPr lang="zh-CN" altLang="en-US" sz="2400" b="1" dirty="0">
                <a:solidFill>
                  <a:srgbClr val="990033"/>
                </a:solidFill>
                <a:ea typeface="楷体_GB2312" pitchFamily="49" charset="-122"/>
              </a:rPr>
              <a:t>事件</a:t>
            </a:r>
            <a:r>
              <a:rPr lang="zh-CN" altLang="en-US" sz="2400" b="1" dirty="0">
                <a:ea typeface="楷体_GB2312" pitchFamily="49" charset="-122"/>
              </a:rPr>
              <a:t>是某个特定时刻发生的事情，它</a:t>
            </a:r>
            <a:r>
              <a:rPr lang="zh-CN" altLang="en-US" sz="2400" b="1" dirty="0">
                <a:solidFill>
                  <a:srgbClr val="FF0000"/>
                </a:solidFill>
                <a:ea typeface="楷体_GB2312" pitchFamily="49" charset="-122"/>
              </a:rPr>
              <a:t>引起状态的变化</a:t>
            </a:r>
            <a:r>
              <a:rPr lang="zh-CN" altLang="en-US" sz="2400" b="1" dirty="0">
                <a:ea typeface="楷体_GB2312" pitchFamily="49" charset="-122"/>
              </a:rPr>
              <a:t>。</a:t>
            </a:r>
            <a:endParaRPr lang="zh-CN" altLang="en-US" sz="2400" dirty="0">
              <a:ea typeface="黑体" panose="02010609060101010101" pitchFamily="49" charset="-122"/>
            </a:endParaRPr>
          </a:p>
        </p:txBody>
      </p:sp>
      <p:grpSp>
        <p:nvGrpSpPr>
          <p:cNvPr id="2" name="组合 1"/>
          <p:cNvGrpSpPr/>
          <p:nvPr/>
        </p:nvGrpSpPr>
        <p:grpSpPr>
          <a:xfrm>
            <a:off x="325120" y="958850"/>
            <a:ext cx="11584305" cy="1294765"/>
            <a:chOff x="3458" y="7995"/>
            <a:chExt cx="11760" cy="1560"/>
          </a:xfrm>
        </p:grpSpPr>
        <p:sp>
          <p:nvSpPr>
            <p:cNvPr id="14340" name="椭圆 14339"/>
            <p:cNvSpPr/>
            <p:nvPr/>
          </p:nvSpPr>
          <p:spPr>
            <a:xfrm>
              <a:off x="3458" y="8595"/>
              <a:ext cx="480" cy="480"/>
            </a:xfrm>
            <a:prstGeom prst="ellipse">
              <a:avLst/>
            </a:prstGeom>
            <a:solidFill>
              <a:schemeClr val="tx1"/>
            </a:solidFill>
            <a:ln w="25400" cap="flat" cmpd="sng">
              <a:solidFill>
                <a:schemeClr val="tx1"/>
              </a:solidFill>
              <a:prstDash val="solid"/>
              <a:headEnd type="none" w="med" len="med"/>
              <a:tailEnd type="none" w="med" len="med"/>
            </a:ln>
          </p:spPr>
          <p:txBody>
            <a:bodyPr/>
            <a:p>
              <a:endParaRPr lang="zh-CN" altLang="en-US" sz="2800">
                <a:latin typeface="楷体" panose="02010609060101010101" pitchFamily="49" charset="-122"/>
                <a:ea typeface="楷体" panose="02010609060101010101" pitchFamily="49" charset="-122"/>
              </a:endParaRPr>
            </a:p>
          </p:txBody>
        </p:sp>
        <p:sp>
          <p:nvSpPr>
            <p:cNvPr id="14341" name="流程图: 可选过程 14340"/>
            <p:cNvSpPr/>
            <p:nvPr/>
          </p:nvSpPr>
          <p:spPr>
            <a:xfrm>
              <a:off x="5618" y="8115"/>
              <a:ext cx="2520" cy="1440"/>
            </a:xfrm>
            <a:prstGeom prst="flowChartAlternateProcess">
              <a:avLst/>
            </a:prstGeom>
            <a:solidFill>
              <a:schemeClr val="bg1"/>
            </a:solidFill>
            <a:ln w="25400" cap="flat" cmpd="sng">
              <a:solidFill>
                <a:schemeClr val="tx1"/>
              </a:solidFill>
              <a:prstDash val="solid"/>
              <a:miter/>
              <a:headEnd type="none" w="med" len="med"/>
              <a:tailEnd type="none" w="med" len="med"/>
            </a:ln>
          </p:spPr>
          <p:txBody>
            <a:bodyPr/>
            <a:p>
              <a:endParaRPr lang="zh-CN" altLang="en-US" sz="2800">
                <a:latin typeface="楷体" panose="02010609060101010101" pitchFamily="49" charset="-122"/>
                <a:ea typeface="楷体" panose="02010609060101010101" pitchFamily="49" charset="-122"/>
              </a:endParaRPr>
            </a:p>
          </p:txBody>
        </p:sp>
        <p:sp>
          <p:nvSpPr>
            <p:cNvPr id="14342" name="流程图: 可选过程 14341"/>
            <p:cNvSpPr/>
            <p:nvPr/>
          </p:nvSpPr>
          <p:spPr>
            <a:xfrm>
              <a:off x="10178" y="7995"/>
              <a:ext cx="2520" cy="1560"/>
            </a:xfrm>
            <a:prstGeom prst="flowChartAlternateProcess">
              <a:avLst/>
            </a:prstGeom>
            <a:solidFill>
              <a:schemeClr val="bg1"/>
            </a:solidFill>
            <a:ln w="25400" cap="flat" cmpd="sng">
              <a:solidFill>
                <a:schemeClr val="tx1"/>
              </a:solidFill>
              <a:prstDash val="solid"/>
              <a:miter/>
              <a:headEnd type="none" w="med" len="med"/>
              <a:tailEnd type="none" w="med" len="med"/>
            </a:ln>
          </p:spPr>
          <p:txBody>
            <a:bodyPr/>
            <a:p>
              <a:endParaRPr lang="zh-CN" altLang="en-US" sz="2800">
                <a:latin typeface="楷体" panose="02010609060101010101" pitchFamily="49" charset="-122"/>
                <a:ea typeface="楷体" panose="02010609060101010101" pitchFamily="49" charset="-122"/>
              </a:endParaRPr>
            </a:p>
          </p:txBody>
        </p:sp>
        <p:sp>
          <p:nvSpPr>
            <p:cNvPr id="14343" name="任意多边形 14342"/>
            <p:cNvSpPr/>
            <p:nvPr/>
          </p:nvSpPr>
          <p:spPr>
            <a:xfrm>
              <a:off x="14618" y="8475"/>
              <a:ext cx="600" cy="600"/>
            </a:xfrm>
            <a:custGeom>
              <a:avLst/>
              <a:gdLst>
                <a:gd name="txL" fmla="*/ 3163 w 21600"/>
                <a:gd name="txT" fmla="*/ 3163 h 21600"/>
                <a:gd name="txR" fmla="*/ 18437 w 21600"/>
                <a:gd name="txB" fmla="*/ 18437 h 21600"/>
              </a:gdLst>
              <a:ahLst/>
              <a:cxnLst>
                <a:cxn ang="270">
                  <a:pos x="10800" y="0"/>
                </a:cxn>
                <a:cxn ang="270">
                  <a:pos x="3163" y="3163"/>
                </a:cxn>
                <a:cxn ang="180">
                  <a:pos x="0" y="10800"/>
                </a:cxn>
                <a:cxn ang="90">
                  <a:pos x="3163" y="18437"/>
                </a:cxn>
                <a:cxn ang="90">
                  <a:pos x="10800" y="21600"/>
                </a:cxn>
                <a:cxn ang="90">
                  <a:pos x="18437" y="18437"/>
                </a:cxn>
                <a:cxn ang="0">
                  <a:pos x="21600" y="10800"/>
                </a:cxn>
                <a:cxn ang="270">
                  <a:pos x="18437" y="3163"/>
                </a:cxn>
              </a:cxnLst>
              <a:rect l="txL" t="txT" r="txR" b="txB"/>
              <a:pathLst>
                <a:path w="21600" h="21600">
                  <a:moveTo>
                    <a:pt x="0" y="10800"/>
                  </a:moveTo>
                  <a:arcTo wR="10800" hR="10800" stAng="10800000" swAng="5400000"/>
                  <a:arcTo wR="10800" hR="10800" stAng="-5400000" swAng="5400000"/>
                  <a:arcTo wR="10800" hR="10800" stAng="0" swAng="5400000"/>
                  <a:arcTo wR="10800" hR="10800" stAng="5400000" swAng="5400000"/>
                  <a:close/>
                  <a:moveTo>
                    <a:pt x="5400" y="10800"/>
                  </a:moveTo>
                  <a:arcTo wR="5400" hR="5400" stAng="10800000" swAng="-5400000"/>
                  <a:arcTo wR="5400" hR="5400" stAng="5400000" swAng="-5400000"/>
                  <a:arcTo wR="5400" hR="5400" stAng="0" swAng="-5400000"/>
                  <a:arcTo wR="5400" hR="5400" stAng="-5400000" swAng="-5400000"/>
                  <a:close/>
                </a:path>
              </a:pathLst>
            </a:custGeom>
            <a:solidFill>
              <a:schemeClr val="tx1"/>
            </a:solidFill>
            <a:ln w="25400" cap="flat" cmpd="sng">
              <a:solidFill>
                <a:schemeClr val="tx1"/>
              </a:solidFill>
              <a:prstDash val="solid"/>
              <a:headEnd type="none" w="med" len="med"/>
              <a:tailEnd type="none" w="med" len="med"/>
            </a:ln>
          </p:spPr>
          <p:txBody>
            <a:bodyPr/>
            <a:p>
              <a:endParaRPr lang="zh-CN" altLang="en-US" sz="2800">
                <a:latin typeface="楷体" panose="02010609060101010101" pitchFamily="49" charset="-122"/>
                <a:ea typeface="楷体" panose="02010609060101010101" pitchFamily="49" charset="-122"/>
              </a:endParaRPr>
            </a:p>
          </p:txBody>
        </p:sp>
        <p:sp>
          <p:nvSpPr>
            <p:cNvPr id="14344" name="直接连接符 14343"/>
            <p:cNvSpPr/>
            <p:nvPr/>
          </p:nvSpPr>
          <p:spPr>
            <a:xfrm>
              <a:off x="3938" y="8835"/>
              <a:ext cx="1680" cy="0"/>
            </a:xfrm>
            <a:prstGeom prst="line">
              <a:avLst/>
            </a:prstGeom>
            <a:ln w="25400" cap="flat" cmpd="sng">
              <a:solidFill>
                <a:schemeClr val="tx1"/>
              </a:solidFill>
              <a:prstDash val="solid"/>
              <a:headEnd type="none" w="med" len="med"/>
              <a:tailEnd type="triangle" w="med" len="med"/>
            </a:ln>
          </p:spPr>
        </p:sp>
        <p:sp>
          <p:nvSpPr>
            <p:cNvPr id="14345" name="直接连接符 14344"/>
            <p:cNvSpPr/>
            <p:nvPr/>
          </p:nvSpPr>
          <p:spPr>
            <a:xfrm>
              <a:off x="8138" y="8835"/>
              <a:ext cx="2040" cy="0"/>
            </a:xfrm>
            <a:prstGeom prst="line">
              <a:avLst/>
            </a:prstGeom>
            <a:ln w="25400" cap="flat" cmpd="sng">
              <a:solidFill>
                <a:schemeClr val="tx1"/>
              </a:solidFill>
              <a:prstDash val="solid"/>
              <a:headEnd type="none" w="med" len="med"/>
              <a:tailEnd type="triangle" w="med" len="med"/>
            </a:ln>
          </p:spPr>
        </p:sp>
        <p:sp>
          <p:nvSpPr>
            <p:cNvPr id="14346" name="直接连接符 14345"/>
            <p:cNvSpPr/>
            <p:nvPr/>
          </p:nvSpPr>
          <p:spPr>
            <a:xfrm>
              <a:off x="12698" y="8835"/>
              <a:ext cx="1920" cy="0"/>
            </a:xfrm>
            <a:prstGeom prst="line">
              <a:avLst/>
            </a:prstGeom>
            <a:ln w="25400" cap="flat" cmpd="sng">
              <a:solidFill>
                <a:schemeClr val="tx1"/>
              </a:solidFill>
              <a:prstDash val="solid"/>
              <a:headEnd type="none" w="med" len="med"/>
              <a:tailEnd type="triangle" w="med" len="med"/>
            </a:ln>
          </p:spPr>
        </p:sp>
        <p:sp>
          <p:nvSpPr>
            <p:cNvPr id="14347" name="文本框 14346"/>
            <p:cNvSpPr txBox="1"/>
            <p:nvPr/>
          </p:nvSpPr>
          <p:spPr>
            <a:xfrm>
              <a:off x="3818" y="8147"/>
              <a:ext cx="1800" cy="629"/>
            </a:xfrm>
            <a:prstGeom prst="rect">
              <a:avLst/>
            </a:prstGeom>
            <a:noFill/>
            <a:ln w="25400">
              <a:noFill/>
            </a:ln>
          </p:spPr>
          <p:txBody>
            <a:bodyPr>
              <a:spAutoFit/>
            </a:bodyPr>
            <a:p>
              <a:pPr algn="ctr"/>
              <a:r>
                <a:rPr lang="zh-CN" altLang="en-US" sz="2800" b="1" dirty="0">
                  <a:solidFill>
                    <a:schemeClr val="tx1"/>
                  </a:solidFill>
                  <a:latin typeface="楷体" panose="02010609060101010101" pitchFamily="49" charset="-122"/>
                  <a:ea typeface="楷体" panose="02010609060101010101" pitchFamily="49" charset="-122"/>
                </a:rPr>
                <a:t>初始事件</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14348" name="文本框 14347"/>
            <p:cNvSpPr txBox="1"/>
            <p:nvPr/>
          </p:nvSpPr>
          <p:spPr>
            <a:xfrm>
              <a:off x="5858" y="8235"/>
              <a:ext cx="2160" cy="1148"/>
            </a:xfrm>
            <a:prstGeom prst="rect">
              <a:avLst/>
            </a:prstGeom>
            <a:noFill/>
            <a:ln w="25400">
              <a:noFill/>
            </a:ln>
          </p:spPr>
          <p:txBody>
            <a:bodyPr>
              <a:spAutoFit/>
            </a:bodyPr>
            <a:p>
              <a:pPr algn="ctr"/>
              <a:r>
                <a:rPr lang="zh-CN" altLang="en-US" sz="2800" b="1" dirty="0">
                  <a:solidFill>
                    <a:schemeClr val="tx1"/>
                  </a:solidFill>
                  <a:latin typeface="楷体" panose="02010609060101010101" pitchFamily="49" charset="-122"/>
                  <a:ea typeface="楷体" panose="02010609060101010101" pitchFamily="49" charset="-122"/>
                  <a:cs typeface="楷体" panose="02010609060101010101" pitchFamily="49" charset="-122"/>
                </a:rPr>
                <a:t>状态1</a:t>
              </a:r>
              <a:endParaRPr lang="zh-CN" altLang="en-US" sz="2800" b="1" dirty="0">
                <a:solidFill>
                  <a:schemeClr val="tx1"/>
                </a:solidFill>
                <a:latin typeface="楷体" panose="02010609060101010101" pitchFamily="49" charset="-122"/>
                <a:ea typeface="楷体" panose="02010609060101010101" pitchFamily="49" charset="-122"/>
                <a:cs typeface="楷体" panose="02010609060101010101" pitchFamily="49" charset="-122"/>
              </a:endParaRPr>
            </a:p>
            <a:p>
              <a:r>
                <a:rPr lang="en-US" altLang="zh-CN" sz="2800" b="1">
                  <a:solidFill>
                    <a:schemeClr val="tx1"/>
                  </a:solidFill>
                  <a:latin typeface="楷体" panose="02010609060101010101" pitchFamily="49" charset="-122"/>
                  <a:ea typeface="楷体" panose="02010609060101010101" pitchFamily="49" charset="-122"/>
                  <a:cs typeface="楷体" panose="02010609060101010101" pitchFamily="49" charset="-122"/>
                </a:rPr>
                <a:t> Do:</a:t>
              </a:r>
              <a:r>
                <a:rPr lang="zh-CN" altLang="en-US" sz="2800" b="1" dirty="0">
                  <a:solidFill>
                    <a:schemeClr val="tx1"/>
                  </a:solidFill>
                  <a:latin typeface="楷体" panose="02010609060101010101" pitchFamily="49" charset="-122"/>
                  <a:ea typeface="楷体" panose="02010609060101010101" pitchFamily="49" charset="-122"/>
                  <a:cs typeface="楷体" panose="02010609060101010101" pitchFamily="49" charset="-122"/>
                </a:rPr>
                <a:t>行为1</a:t>
              </a:r>
              <a:endParaRPr lang="zh-CN" altLang="en-US" sz="2800" b="1" dirty="0">
                <a:solidFill>
                  <a:schemeClr val="tx1"/>
                </a:solidFill>
                <a:latin typeface="楷体" panose="02010609060101010101" pitchFamily="49" charset="-122"/>
                <a:ea typeface="楷体" panose="02010609060101010101" pitchFamily="49" charset="-122"/>
                <a:cs typeface="楷体" panose="02010609060101010101" pitchFamily="49" charset="-122"/>
              </a:endParaRPr>
            </a:p>
          </p:txBody>
        </p:sp>
        <p:sp>
          <p:nvSpPr>
            <p:cNvPr id="14349" name="文本框 14348"/>
            <p:cNvSpPr txBox="1"/>
            <p:nvPr/>
          </p:nvSpPr>
          <p:spPr>
            <a:xfrm>
              <a:off x="10298" y="8115"/>
              <a:ext cx="2160" cy="1148"/>
            </a:xfrm>
            <a:prstGeom prst="rect">
              <a:avLst/>
            </a:prstGeom>
            <a:noFill/>
            <a:ln w="25400">
              <a:noFill/>
            </a:ln>
          </p:spPr>
          <p:txBody>
            <a:bodyPr>
              <a:spAutoFit/>
            </a:bodyPr>
            <a:p>
              <a:pPr algn="ctr"/>
              <a:r>
                <a:rPr lang="zh-CN" altLang="en-US" sz="2800" b="1" dirty="0">
                  <a:solidFill>
                    <a:schemeClr val="tx1"/>
                  </a:solidFill>
                  <a:latin typeface="楷体" panose="02010609060101010101" pitchFamily="49" charset="-122"/>
                  <a:ea typeface="楷体" panose="02010609060101010101" pitchFamily="49" charset="-122"/>
                  <a:cs typeface="楷体" panose="02010609060101010101" pitchFamily="49" charset="-122"/>
                </a:rPr>
                <a:t>状态2</a:t>
              </a:r>
              <a:endParaRPr lang="zh-CN" altLang="en-US" sz="2800" b="1" dirty="0">
                <a:solidFill>
                  <a:schemeClr val="tx1"/>
                </a:solidFill>
                <a:latin typeface="楷体" panose="02010609060101010101" pitchFamily="49" charset="-122"/>
                <a:ea typeface="楷体" panose="02010609060101010101" pitchFamily="49" charset="-122"/>
                <a:cs typeface="楷体" panose="02010609060101010101" pitchFamily="49" charset="-122"/>
              </a:endParaRPr>
            </a:p>
            <a:p>
              <a:r>
                <a:rPr lang="en-US" altLang="zh-CN" sz="2800" b="1">
                  <a:solidFill>
                    <a:schemeClr val="tx1"/>
                  </a:solidFill>
                  <a:latin typeface="楷体" panose="02010609060101010101" pitchFamily="49" charset="-122"/>
                  <a:ea typeface="楷体" panose="02010609060101010101" pitchFamily="49" charset="-122"/>
                  <a:cs typeface="楷体" panose="02010609060101010101" pitchFamily="49" charset="-122"/>
                </a:rPr>
                <a:t>  Do:</a:t>
              </a:r>
              <a:r>
                <a:rPr lang="zh-CN" altLang="en-US" sz="2800" b="1" dirty="0">
                  <a:solidFill>
                    <a:schemeClr val="tx1"/>
                  </a:solidFill>
                  <a:latin typeface="楷体" panose="02010609060101010101" pitchFamily="49" charset="-122"/>
                  <a:ea typeface="楷体" panose="02010609060101010101" pitchFamily="49" charset="-122"/>
                  <a:cs typeface="楷体" panose="02010609060101010101" pitchFamily="49" charset="-122"/>
                </a:rPr>
                <a:t>行为2</a:t>
              </a:r>
              <a:endParaRPr lang="zh-CN" altLang="en-US" sz="2800" b="1" dirty="0">
                <a:solidFill>
                  <a:schemeClr val="tx1"/>
                </a:solidFill>
                <a:latin typeface="楷体" panose="02010609060101010101" pitchFamily="49" charset="-122"/>
                <a:ea typeface="楷体" panose="02010609060101010101" pitchFamily="49" charset="-122"/>
                <a:cs typeface="楷体" panose="02010609060101010101" pitchFamily="49" charset="-122"/>
              </a:endParaRPr>
            </a:p>
          </p:txBody>
        </p:sp>
        <p:sp>
          <p:nvSpPr>
            <p:cNvPr id="14350" name="文本框 14349"/>
            <p:cNvSpPr txBox="1"/>
            <p:nvPr/>
          </p:nvSpPr>
          <p:spPr>
            <a:xfrm>
              <a:off x="8398" y="8125"/>
              <a:ext cx="1440" cy="629"/>
            </a:xfrm>
            <a:prstGeom prst="rect">
              <a:avLst/>
            </a:prstGeom>
            <a:noFill/>
            <a:ln w="25400">
              <a:noFill/>
            </a:ln>
          </p:spPr>
          <p:txBody>
            <a:bodyPr>
              <a:spAutoFit/>
            </a:bodyPr>
            <a:p>
              <a:pPr algn="ctr"/>
              <a:r>
                <a:rPr lang="zh-CN" altLang="en-US" sz="2800" b="1" dirty="0">
                  <a:solidFill>
                    <a:schemeClr val="tx1"/>
                  </a:solidFill>
                  <a:latin typeface="楷体" panose="02010609060101010101" pitchFamily="49" charset="-122"/>
                  <a:ea typeface="楷体" panose="02010609060101010101" pitchFamily="49" charset="-122"/>
                  <a:cs typeface="楷体" panose="02010609060101010101" pitchFamily="49" charset="-122"/>
                </a:rPr>
                <a:t>事件1</a:t>
              </a:r>
              <a:endParaRPr lang="zh-CN" altLang="en-US" sz="2800" b="1" dirty="0">
                <a:solidFill>
                  <a:schemeClr val="tx1"/>
                </a:solidFill>
                <a:latin typeface="楷体" panose="02010609060101010101" pitchFamily="49" charset="-122"/>
                <a:ea typeface="楷体" panose="02010609060101010101" pitchFamily="49" charset="-122"/>
                <a:cs typeface="楷体" panose="02010609060101010101" pitchFamily="49" charset="-122"/>
              </a:endParaRPr>
            </a:p>
          </p:txBody>
        </p:sp>
        <p:sp>
          <p:nvSpPr>
            <p:cNvPr id="14351" name="文本框 14350"/>
            <p:cNvSpPr txBox="1"/>
            <p:nvPr/>
          </p:nvSpPr>
          <p:spPr>
            <a:xfrm>
              <a:off x="12742" y="8147"/>
              <a:ext cx="1800" cy="629"/>
            </a:xfrm>
            <a:prstGeom prst="rect">
              <a:avLst/>
            </a:prstGeom>
            <a:noFill/>
            <a:ln w="25400">
              <a:noFill/>
            </a:ln>
          </p:spPr>
          <p:txBody>
            <a:bodyPr>
              <a:spAutoFit/>
            </a:bodyPr>
            <a:p>
              <a:pPr algn="ctr"/>
              <a:r>
                <a:rPr lang="zh-CN" altLang="en-US" sz="2800" b="1" dirty="0">
                  <a:solidFill>
                    <a:schemeClr val="tx1"/>
                  </a:solidFill>
                  <a:latin typeface="楷体" panose="02010609060101010101" pitchFamily="49" charset="-122"/>
                  <a:ea typeface="楷体" panose="02010609060101010101" pitchFamily="49" charset="-122"/>
                </a:rPr>
                <a:t>结束事件</a:t>
              </a:r>
              <a:endParaRPr lang="zh-CN" altLang="en-US" sz="2800" b="1" dirty="0">
                <a:solidFill>
                  <a:schemeClr val="tx1"/>
                </a:solidFill>
                <a:latin typeface="楷体" panose="02010609060101010101" pitchFamily="49" charset="-122"/>
                <a:ea typeface="楷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charRg st="38" end="5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char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char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charRg st="97" end="1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3"/>
          <p:cNvSpPr>
            <a:spLocks noGrp="1"/>
          </p:cNvSpPr>
          <p:nvPr>
            <p:ph idx="1"/>
          </p:nvPr>
        </p:nvSpPr>
        <p:spPr>
          <a:xfrm>
            <a:off x="449263" y="1138238"/>
            <a:ext cx="11445875" cy="5314950"/>
          </a:xfrm>
        </p:spPr>
        <p:txBody>
          <a:bodyPr vert="horz" wrap="square" lIns="91440" tIns="45720" rIns="91440" bIns="45720" anchor="t" anchorCtr="0"/>
          <a:p>
            <a:pPr eaLnBrk="1" hangingPunct="1">
              <a:buClr>
                <a:schemeClr val="tx1"/>
              </a:buClr>
            </a:pPr>
            <a:r>
              <a:rPr lang="zh-CN" altLang="en-US" sz="3200" kern="1200" dirty="0">
                <a:latin typeface="+mn-lt"/>
                <a:ea typeface="楷体_GB2312"/>
                <a:cs typeface="+mn-cs"/>
              </a:rPr>
              <a:t>软件工程是：①把</a:t>
            </a:r>
            <a:r>
              <a:rPr lang="zh-CN" altLang="en-US" sz="3200" kern="1200" dirty="0">
                <a:solidFill>
                  <a:srgbClr val="CC6600"/>
                </a:solidFill>
                <a:latin typeface="+mn-lt"/>
                <a:ea typeface="楷体_GB2312"/>
                <a:cs typeface="+mn-cs"/>
              </a:rPr>
              <a:t>系统化的、规范的、可度量的途径</a:t>
            </a:r>
            <a:r>
              <a:rPr lang="zh-CN" altLang="en-US" sz="3200" kern="1200" dirty="0">
                <a:latin typeface="+mn-lt"/>
                <a:ea typeface="楷体_GB2312"/>
                <a:cs typeface="+mn-cs"/>
              </a:rPr>
              <a:t>应用于软件</a:t>
            </a:r>
            <a:r>
              <a:rPr lang="zh-CN" altLang="en-US" sz="3200" kern="1200" dirty="0">
                <a:solidFill>
                  <a:srgbClr val="CC6600"/>
                </a:solidFill>
                <a:latin typeface="+mn-lt"/>
                <a:ea typeface="楷体_GB2312"/>
                <a:cs typeface="+mn-cs"/>
              </a:rPr>
              <a:t>开发、运行和维护</a:t>
            </a:r>
            <a:r>
              <a:rPr lang="zh-CN" altLang="en-US" sz="3200" kern="1200" dirty="0">
                <a:latin typeface="+mn-lt"/>
                <a:ea typeface="楷体_GB2312"/>
                <a:cs typeface="+mn-cs"/>
              </a:rPr>
              <a:t>的过程，即把</a:t>
            </a:r>
            <a:r>
              <a:rPr lang="zh-CN" altLang="en-US" sz="3200" kern="1200" dirty="0">
                <a:solidFill>
                  <a:srgbClr val="CC6600"/>
                </a:solidFill>
                <a:latin typeface="+mn-lt"/>
                <a:ea typeface="楷体_GB2312"/>
                <a:cs typeface="+mn-cs"/>
              </a:rPr>
              <a:t>工程化应用于软件中</a:t>
            </a:r>
            <a:r>
              <a:rPr lang="zh-CN" altLang="en-US" sz="3200" kern="1200" dirty="0">
                <a:latin typeface="+mn-lt"/>
                <a:ea typeface="楷体_GB2312"/>
                <a:cs typeface="+mn-cs"/>
              </a:rPr>
              <a:t>；</a:t>
            </a:r>
            <a:r>
              <a:rPr lang="en-US" altLang="zh-CN" sz="3200" kern="1200" dirty="0">
                <a:latin typeface="+mn-lt"/>
                <a:ea typeface="楷体_GB2312"/>
                <a:cs typeface="+mn-cs"/>
              </a:rPr>
              <a:t>②</a:t>
            </a:r>
            <a:r>
              <a:rPr lang="zh-CN" altLang="en-US" sz="3200" kern="1200" dirty="0">
                <a:latin typeface="+mn-lt"/>
                <a:ea typeface="楷体_GB2312"/>
                <a:cs typeface="+mn-cs"/>
              </a:rPr>
              <a:t>研究①中提到的</a:t>
            </a:r>
            <a:r>
              <a:rPr lang="zh-CN" altLang="en-US" sz="3200" kern="1200" dirty="0">
                <a:solidFill>
                  <a:srgbClr val="CC6600"/>
                </a:solidFill>
                <a:latin typeface="+mn-lt"/>
                <a:ea typeface="楷体_GB2312"/>
                <a:cs typeface="+mn-cs"/>
              </a:rPr>
              <a:t>途径</a:t>
            </a:r>
            <a:r>
              <a:rPr lang="zh-CN" altLang="en-US" sz="3200" kern="1200" dirty="0">
                <a:latin typeface="+mn-lt"/>
                <a:ea typeface="楷体_GB2312"/>
                <a:cs typeface="+mn-cs"/>
              </a:rPr>
              <a:t>。（</a:t>
            </a:r>
            <a:r>
              <a:rPr lang="zh-CN" altLang="en-US" sz="3200" kern="1200" dirty="0">
                <a:solidFill>
                  <a:srgbClr val="0000FF"/>
                </a:solidFill>
                <a:latin typeface="+mn-lt"/>
                <a:ea typeface="楷体_GB2312"/>
                <a:cs typeface="+mn-cs"/>
              </a:rPr>
              <a:t>1993年</a:t>
            </a:r>
            <a:r>
              <a:rPr lang="en-US" altLang="zh-CN" sz="3200" kern="1200" dirty="0">
                <a:solidFill>
                  <a:srgbClr val="0000FF"/>
                </a:solidFill>
                <a:latin typeface="+mn-lt"/>
                <a:ea typeface="Batang" pitchFamily="18" charset="-127"/>
                <a:cs typeface="+mn-cs"/>
              </a:rPr>
              <a:t>IEEEE</a:t>
            </a:r>
            <a:r>
              <a:rPr lang="zh-CN" altLang="en-US" sz="3200" kern="1200" dirty="0">
                <a:solidFill>
                  <a:srgbClr val="0000FF"/>
                </a:solidFill>
                <a:latin typeface="+mn-lt"/>
                <a:ea typeface="楷体_GB2312"/>
                <a:cs typeface="+mn-cs"/>
              </a:rPr>
              <a:t>的定义</a:t>
            </a:r>
            <a:r>
              <a:rPr lang="zh-CN" altLang="en-US" sz="3200" kern="1200" dirty="0">
                <a:latin typeface="+mn-lt"/>
                <a:ea typeface="楷体_GB2312"/>
                <a:cs typeface="+mn-cs"/>
              </a:rPr>
              <a:t>）</a:t>
            </a:r>
            <a:endParaRPr lang="zh-CN" altLang="en-US" sz="3200" kern="1200" dirty="0">
              <a:latin typeface="+mn-lt"/>
              <a:ea typeface="楷体_GB2312"/>
              <a:cs typeface="+mn-cs"/>
            </a:endParaRPr>
          </a:p>
          <a:p>
            <a:pPr eaLnBrk="1" hangingPunct="1">
              <a:buClr>
                <a:schemeClr val="tx1"/>
              </a:buClr>
            </a:pPr>
            <a:r>
              <a:rPr lang="zh-CN" altLang="en-US" sz="3200" kern="1200" dirty="0">
                <a:solidFill>
                  <a:schemeClr val="bg2"/>
                </a:solidFill>
                <a:latin typeface="+mn-lt"/>
                <a:ea typeface="楷体_GB2312"/>
                <a:cs typeface="+mn-cs"/>
              </a:rPr>
              <a:t>软件工程学是为了在成本限额以内按时完成开发和修改软件产品所需要的系统生产和维护技术及管理学科。（</a:t>
            </a:r>
            <a:r>
              <a:rPr lang="en-US" altLang="zh-CN" sz="3200" kern="1200" dirty="0">
                <a:solidFill>
                  <a:schemeClr val="bg2"/>
                </a:solidFill>
                <a:latin typeface="+mn-lt"/>
                <a:ea typeface="楷体_GB2312"/>
                <a:cs typeface="+mn-cs"/>
              </a:rPr>
              <a:t>Faily</a:t>
            </a:r>
            <a:r>
              <a:rPr lang="zh-CN" altLang="en-US" sz="3200" kern="1200" dirty="0">
                <a:solidFill>
                  <a:schemeClr val="bg2"/>
                </a:solidFill>
                <a:latin typeface="+mn-lt"/>
                <a:ea typeface="楷体_GB2312"/>
                <a:cs typeface="+mn-cs"/>
              </a:rPr>
              <a:t>的定义）</a:t>
            </a:r>
            <a:endParaRPr lang="en-US" altLang="zh-CN" sz="3200" kern="1200" dirty="0">
              <a:solidFill>
                <a:schemeClr val="bg2"/>
              </a:solidFill>
              <a:latin typeface="+mn-lt"/>
              <a:ea typeface="楷体_GB2312"/>
              <a:cs typeface="+mn-cs"/>
            </a:endParaRPr>
          </a:p>
          <a:p>
            <a:pPr eaLnBrk="1" hangingPunct="1">
              <a:buClr>
                <a:schemeClr val="tx2"/>
              </a:buClr>
            </a:pPr>
            <a:r>
              <a:rPr lang="zh-CN" altLang="en-US" sz="3200" kern="1200" dirty="0">
                <a:solidFill>
                  <a:schemeClr val="bg2"/>
                </a:solidFill>
                <a:latin typeface="+mn-lt"/>
                <a:ea typeface="楷体_GB2312"/>
                <a:cs typeface="+mn-cs"/>
              </a:rPr>
              <a:t>软件工程是为了经济地获得可靠的且能在实际机器上有效运行 的软件而建立和使用的完善的工程化原则。（</a:t>
            </a:r>
            <a:r>
              <a:rPr lang="en-US" altLang="zh-CN" sz="3200" kern="1200" dirty="0">
                <a:solidFill>
                  <a:schemeClr val="bg2"/>
                </a:solidFill>
                <a:latin typeface="+mn-lt"/>
                <a:ea typeface="楷体_GB2312"/>
                <a:cs typeface="+mn-cs"/>
              </a:rPr>
              <a:t>Fritz Bauer</a:t>
            </a:r>
            <a:r>
              <a:rPr lang="zh-CN" altLang="en-US" sz="3200" kern="1200" dirty="0">
                <a:solidFill>
                  <a:schemeClr val="bg2"/>
                </a:solidFill>
                <a:latin typeface="楷体_GB2312"/>
                <a:ea typeface="楷体_GB2312"/>
                <a:cs typeface="+mn-cs"/>
              </a:rPr>
              <a:t>的定义</a:t>
            </a:r>
            <a:r>
              <a:rPr lang="zh-CN" altLang="en-US" sz="3200" kern="1200" dirty="0">
                <a:solidFill>
                  <a:schemeClr val="bg2"/>
                </a:solidFill>
                <a:latin typeface="+mn-lt"/>
                <a:ea typeface="楷体_GB2312"/>
                <a:cs typeface="+mn-cs"/>
              </a:rPr>
              <a:t>）</a:t>
            </a:r>
            <a:endParaRPr lang="zh-CN" altLang="en-US" sz="3200" kern="1200" dirty="0">
              <a:solidFill>
                <a:schemeClr val="bg2"/>
              </a:solidFill>
              <a:latin typeface="+mn-lt"/>
              <a:ea typeface="楷体_GB2312"/>
              <a:cs typeface="+mn-cs"/>
            </a:endParaRPr>
          </a:p>
          <a:p>
            <a:pPr eaLnBrk="1" hangingPunct="1">
              <a:buClr>
                <a:schemeClr val="tx1"/>
              </a:buClr>
            </a:pPr>
            <a:endParaRPr lang="zh-CN" altLang="en-US" sz="3200" kern="1200" dirty="0">
              <a:latin typeface="+mn-lt"/>
              <a:ea typeface="楷体_GB2312"/>
              <a:cs typeface="+mn-cs"/>
            </a:endParaRPr>
          </a:p>
        </p:txBody>
      </p:sp>
      <p:sp>
        <p:nvSpPr>
          <p:cNvPr id="7170" name="Rectangle 5"/>
          <p:cNvSpPr/>
          <p:nvPr/>
        </p:nvSpPr>
        <p:spPr>
          <a:xfrm>
            <a:off x="2209800" y="188913"/>
            <a:ext cx="7773988" cy="701675"/>
          </a:xfrm>
          <a:prstGeom prst="rect">
            <a:avLst/>
          </a:prstGeom>
          <a:noFill/>
          <a:ln w="9525">
            <a:noFill/>
          </a:ln>
        </p:spPr>
        <p:txBody>
          <a:bodyPr anchor="t" anchorCtr="0">
            <a:spAutoFit/>
          </a:bodyPr>
          <a:p>
            <a:pPr algn="ctr"/>
            <a:r>
              <a:rPr lang="zh-CN" altLang="en-US" sz="4000" b="1" dirty="0">
                <a:solidFill>
                  <a:srgbClr val="FF0000"/>
                </a:solidFill>
                <a:latin typeface="Times New Roman" panose="02020603050405020304" pitchFamily="18" charset="0"/>
                <a:ea typeface="黑体" panose="02010609060101010101" pitchFamily="49" charset="-122"/>
              </a:rPr>
              <a:t>软件工程的定义</a:t>
            </a:r>
            <a:endParaRPr lang="zh-CN" altLang="en-US" sz="4000" b="1" dirty="0">
              <a:solidFill>
                <a:srgbClr val="FF0000"/>
              </a:solidFill>
              <a:latin typeface="Times New Roman" panose="02020603050405020304" pitchFamily="18" charset="0"/>
              <a:ea typeface="黑体" panose="02010609060101010101" pitchFamily="49" charset="-122"/>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2708" name="文本占位符 72707" descr="rj20"/>
          <p:cNvPicPr>
            <a:picLocks noChangeAspect="1"/>
          </p:cNvPicPr>
          <p:nvPr>
            <p:ph type="body" idx="1"/>
          </p:nvPr>
        </p:nvPicPr>
        <p:blipFill>
          <a:blip r:embed="rId1"/>
          <a:stretch>
            <a:fillRect/>
          </a:stretch>
        </p:blipFill>
        <p:spPr>
          <a:xfrm>
            <a:off x="222250" y="1335405"/>
            <a:ext cx="11697970" cy="4048125"/>
          </a:xfrm>
        </p:spPr>
      </p:pic>
      <p:sp>
        <p:nvSpPr>
          <p:cNvPr id="72709" name="矩形 72708"/>
          <p:cNvSpPr/>
          <p:nvPr/>
        </p:nvSpPr>
        <p:spPr>
          <a:xfrm>
            <a:off x="2064385" y="454660"/>
            <a:ext cx="7771765" cy="768985"/>
          </a:xfrm>
          <a:prstGeom prst="rect">
            <a:avLst/>
          </a:prstGeom>
          <a:noFill/>
          <a:ln w="9525">
            <a:noFill/>
          </a:ln>
        </p:spPr>
        <p:txBody>
          <a:bodyPr wrap="none" anchor="ctr" anchorCtr="0">
            <a:noAutofit/>
          </a:bodyPr>
          <a:p>
            <a:pPr algn="ctr"/>
            <a:r>
              <a:rPr lang="zh-CN" altLang="en-US" sz="3600" b="1" dirty="0">
                <a:solidFill>
                  <a:srgbClr val="FF0000"/>
                </a:solidFill>
                <a:latin typeface="华文新魏" panose="02010800040101010101" charset="-122"/>
                <a:ea typeface="华文新魏" panose="02010800040101010101" charset="-122"/>
              </a:rPr>
              <a:t>状态图中使用的主要符号</a:t>
            </a:r>
            <a:endParaRPr lang="zh-CN" altLang="en-US" sz="3600" b="1" dirty="0">
              <a:solidFill>
                <a:srgbClr val="FF0000"/>
              </a:solidFill>
              <a:latin typeface="华文新魏" panose="02010800040101010101" charset="-122"/>
              <a:ea typeface="华文新魏" panose="0201080004010101010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内容占位符 2"/>
          <p:cNvSpPr>
            <a:spLocks noGrp="1"/>
          </p:cNvSpPr>
          <p:nvPr>
            <p:ph idx="1"/>
          </p:nvPr>
        </p:nvSpPr>
        <p:spPr>
          <a:xfrm>
            <a:off x="417830" y="153035"/>
            <a:ext cx="3448050" cy="6555740"/>
          </a:xfrm>
          <a:solidFill>
            <a:srgbClr val="FFFFCC"/>
          </a:solidFill>
        </p:spPr>
        <p:txBody>
          <a:bodyPr vert="horz" wrap="square" lIns="91440" tIns="45720" rIns="91440" bIns="45720" anchor="t" anchorCtr="0"/>
          <a:p>
            <a:pPr marL="0" indent="0" latinLnBrk="0">
              <a:lnSpc>
                <a:spcPct val="250000"/>
              </a:lnSpc>
              <a:spcBef>
                <a:spcPts val="1200"/>
              </a:spcBef>
              <a:spcAft>
                <a:spcPts val="1200"/>
              </a:spcAft>
              <a:buNone/>
            </a:pPr>
            <a:r>
              <a:rPr lang="zh-CN" altLang="en-US" kern="0" noProof="0" dirty="0">
                <a:ln>
                  <a:solidFill>
                    <a:srgbClr val="0000FF"/>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rPr>
              <a:t>例题（</a:t>
            </a:r>
            <a:r>
              <a:rPr lang="en-US" altLang="zh-CN" kern="0" noProof="0" dirty="0">
                <a:ln>
                  <a:solidFill>
                    <a:srgbClr val="0000FF"/>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rPr>
              <a:t>2021</a:t>
            </a:r>
            <a:r>
              <a:rPr lang="zh-CN" altLang="en-US" kern="0" noProof="0" dirty="0">
                <a:ln>
                  <a:solidFill>
                    <a:srgbClr val="0000FF"/>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rPr>
              <a:t>）：</a:t>
            </a:r>
            <a:r>
              <a:rPr lang="zh-CN" altLang="en-US" b="1" dirty="0">
                <a:latin typeface="楷体" panose="02010609060101010101" pitchFamily="49" charset="-122"/>
                <a:ea typeface="楷体" panose="02010609060101010101" pitchFamily="49" charset="-122"/>
                <a:sym typeface="+mn-ea"/>
              </a:rPr>
              <a:t>根据下面</a:t>
            </a:r>
            <a:r>
              <a:rPr lang="zh-CN" altLang="en-US" b="1" dirty="0">
                <a:solidFill>
                  <a:srgbClr val="FF0000"/>
                </a:solidFill>
                <a:latin typeface="楷体" panose="02010609060101010101" pitchFamily="49" charset="-122"/>
                <a:ea typeface="楷体" panose="02010609060101010101" pitchFamily="49" charset="-122"/>
                <a:sym typeface="+mn-ea"/>
              </a:rPr>
              <a:t>智能家居</a:t>
            </a:r>
            <a:r>
              <a:rPr lang="zh-CN" altLang="en-US" b="1" dirty="0">
                <a:latin typeface="楷体" panose="02010609060101010101" pitchFamily="49" charset="-122"/>
                <a:ea typeface="楷体" panose="02010609060101010101" pitchFamily="49" charset="-122"/>
                <a:sym typeface="+mn-ea"/>
              </a:rPr>
              <a:t>中用户选择摄像头进行</a:t>
            </a:r>
            <a:r>
              <a:rPr lang="zh-CN" altLang="en-US" b="1" dirty="0">
                <a:solidFill>
                  <a:srgbClr val="FF0000"/>
                </a:solidFill>
                <a:latin typeface="楷体" panose="02010609060101010101" pitchFamily="49" charset="-122"/>
                <a:ea typeface="楷体" panose="02010609060101010101" pitchFamily="49" charset="-122"/>
                <a:sym typeface="+mn-ea"/>
              </a:rPr>
              <a:t>远程监控</a:t>
            </a:r>
            <a:r>
              <a:rPr lang="zh-CN" altLang="en-US" b="1" dirty="0">
                <a:latin typeface="楷体" panose="02010609060101010101" pitchFamily="49" charset="-122"/>
                <a:ea typeface="楷体" panose="02010609060101010101" pitchFamily="49" charset="-122"/>
                <a:sym typeface="+mn-ea"/>
              </a:rPr>
              <a:t>家庭中某房屋的</a:t>
            </a:r>
            <a:r>
              <a:rPr lang="zh-CN" altLang="en-US" b="1" dirty="0">
                <a:solidFill>
                  <a:srgbClr val="FF0000"/>
                </a:solidFill>
                <a:latin typeface="楷体" panose="02010609060101010101" pitchFamily="49" charset="-122"/>
                <a:ea typeface="楷体" panose="02010609060101010101" pitchFamily="49" charset="-122"/>
                <a:sym typeface="+mn-ea"/>
              </a:rPr>
              <a:t>活动图</a:t>
            </a:r>
            <a:r>
              <a:rPr lang="zh-CN" altLang="en-US" b="1" dirty="0">
                <a:latin typeface="楷体" panose="02010609060101010101" pitchFamily="49" charset="-122"/>
                <a:ea typeface="楷体" panose="02010609060101010101" pitchFamily="49" charset="-122"/>
                <a:sym typeface="+mn-ea"/>
              </a:rPr>
              <a:t>，请描述出其表示的</a:t>
            </a:r>
            <a:r>
              <a:rPr lang="zh-CN" altLang="en-US" b="1" dirty="0">
                <a:solidFill>
                  <a:srgbClr val="FF0000"/>
                </a:solidFill>
                <a:latin typeface="楷体" panose="02010609060101010101" pitchFamily="49" charset="-122"/>
                <a:ea typeface="楷体" panose="02010609060101010101" pitchFamily="49" charset="-122"/>
                <a:sym typeface="+mn-ea"/>
              </a:rPr>
              <a:t>业务流程</a:t>
            </a:r>
            <a:r>
              <a:rPr lang="zh-CN" altLang="en-US" b="1" dirty="0">
                <a:latin typeface="楷体" panose="02010609060101010101" pitchFamily="49" charset="-122"/>
                <a:ea typeface="楷体" panose="02010609060101010101" pitchFamily="49" charset="-122"/>
                <a:sym typeface="+mn-ea"/>
              </a:rPr>
              <a:t>。</a:t>
            </a:r>
            <a:endParaRPr lang="zh-CN" altLang="en-US" b="1" dirty="0">
              <a:latin typeface="楷体" panose="02010609060101010101" pitchFamily="49" charset="-122"/>
              <a:ea typeface="楷体" panose="02010609060101010101" pitchFamily="49" charset="-122"/>
              <a:sym typeface="+mn-ea"/>
            </a:endParaRPr>
          </a:p>
        </p:txBody>
      </p:sp>
      <p:sp>
        <p:nvSpPr>
          <p:cNvPr id="5" name="Rectangle 2"/>
          <p:cNvSpPr txBox="1">
            <a:spLocks noChangeArrowheads="1"/>
          </p:cNvSpPr>
          <p:nvPr/>
        </p:nvSpPr>
        <p:spPr bwMode="auto">
          <a:xfrm>
            <a:off x="3865563" y="152400"/>
            <a:ext cx="5049838"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3200" b="1" i="0" u="none" strike="noStrike" kern="0" cap="none" spc="0" normalizeH="0" baseline="0" noProof="0" dirty="0">
              <a:ln>
                <a:noFill/>
              </a:ln>
              <a:solidFill>
                <a:schemeClr val="tx2"/>
              </a:solidFill>
              <a:effectLst/>
              <a:uLnTx/>
              <a:uFillTx/>
              <a:latin typeface="+mj-lt"/>
              <a:ea typeface="宋体" panose="02010600030101010101" pitchFamily="2" charset="-122"/>
              <a:cs typeface="+mj-cs"/>
              <a:sym typeface="Arial" panose="020B0604020202020204" pitchFamily="34" charset="0"/>
            </a:endParaRPr>
          </a:p>
        </p:txBody>
      </p:sp>
      <p:pic>
        <p:nvPicPr>
          <p:cNvPr id="1073742872" name="图片 1073742871"/>
          <p:cNvPicPr>
            <a:picLocks noRot="1" noChangeAspect="1"/>
          </p:cNvPicPr>
          <p:nvPr>
            <p:custDataLst>
              <p:tags r:id="rId1"/>
            </p:custDataLst>
          </p:nvPr>
        </p:nvPicPr>
        <p:blipFill>
          <a:blip r:embed="rId2"/>
          <a:stretch>
            <a:fillRect/>
          </a:stretch>
        </p:blipFill>
        <p:spPr>
          <a:xfrm>
            <a:off x="4204970" y="76200"/>
            <a:ext cx="7435215" cy="6737985"/>
          </a:xfrm>
          <a:prstGeom prst="rect">
            <a:avLst/>
          </a:prstGeom>
          <a:noFill/>
          <a:ln w="9525">
            <a:noFill/>
          </a:ln>
        </p:spPr>
      </p:pic>
      <p:sp>
        <p:nvSpPr>
          <p:cNvPr id="62465" name="Rectangle 2"/>
          <p:cNvSpPr>
            <a:spLocks noGrp="1"/>
          </p:cNvSpPr>
          <p:nvPr>
            <p:ph type="title"/>
            <p:custDataLst>
              <p:tags r:id="rId3"/>
            </p:custDataLst>
          </p:nvPr>
        </p:nvSpPr>
        <p:spPr>
          <a:xfrm>
            <a:off x="4333875" y="120650"/>
            <a:ext cx="2496185" cy="762000"/>
          </a:xfrm>
        </p:spPr>
        <p:txBody>
          <a:bodyPr vert="horz" wrap="square" lIns="91440" tIns="45720" rIns="91440" bIns="45720" anchor="ctr" anchorCtr="0">
            <a:normAutofit fontScale="90000"/>
          </a:bodyPr>
          <a:p>
            <a:pPr algn="ctr"/>
            <a:r>
              <a:rPr lang="zh-CN" altLang="en-US" dirty="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dirty="0">
                <a:solidFill>
                  <a:srgbClr val="FF0000"/>
                </a:solidFill>
                <a:latin typeface="微软雅黑" panose="020B0503020204020204" charset="-122"/>
                <a:ea typeface="微软雅黑" panose="020B0503020204020204" charset="-122"/>
                <a:cs typeface="微软雅黑" panose="020B0503020204020204" charset="-122"/>
                <a:sym typeface="+mn-ea"/>
              </a:rPr>
              <a:t>2</a:t>
            </a:r>
            <a:r>
              <a:rPr lang="zh-CN" altLang="en-US" dirty="0">
                <a:solidFill>
                  <a:srgbClr val="FF0000"/>
                </a:solidFill>
                <a:latin typeface="微软雅黑" panose="020B0503020204020204" charset="-122"/>
                <a:ea typeface="微软雅黑" panose="020B0503020204020204" charset="-122"/>
                <a:cs typeface="微软雅黑" panose="020B0503020204020204" charset="-122"/>
                <a:sym typeface="+mn-ea"/>
              </a:rPr>
              <a:t>）活动图</a:t>
            </a:r>
            <a:endParaRPr lang="zh-CN" altLang="en-US" sz="3600"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0481">
                                            <p:bg/>
                                          </p:spTgt>
                                        </p:tgtEl>
                                        <p:attrNameLst>
                                          <p:attrName>style.visibility</p:attrName>
                                        </p:attrNameLst>
                                      </p:cBhvr>
                                      <p:to>
                                        <p:strVal val="visible"/>
                                      </p:to>
                                    </p:set>
                                    <p:animEffect transition="in" filter="strips(downLeft)">
                                      <p:cBhvr>
                                        <p:cTn id="7" dur="500"/>
                                        <p:tgtEl>
                                          <p:spTgt spid="20481">
                                            <p:bg/>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0481">
                                            <p:txEl>
                                              <p:pRg st="0" end="0"/>
                                            </p:txEl>
                                          </p:spTgt>
                                        </p:tgtEl>
                                        <p:attrNameLst>
                                          <p:attrName>style.visibility</p:attrName>
                                        </p:attrNameLst>
                                      </p:cBhvr>
                                      <p:to>
                                        <p:strVal val="visible"/>
                                      </p:to>
                                    </p:set>
                                    <p:animEffect transition="in" filter="strips(downLeft)">
                                      <p:cBhvr>
                                        <p:cTn id="12" dur="500"/>
                                        <p:tgtEl>
                                          <p:spTgt spid="2048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 grpId="0" animBg="1" build="p"/>
      <p:bldP spid="20481" grpId="1" animBg="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Slide Number Placeholder 4"/>
          <p:cNvSpPr>
            <a:spLocks noGrp="1"/>
          </p:cNvSpPr>
          <p:nvPr>
            <p:ph type="sldNum" sz="quarter" idx="12"/>
          </p:nvPr>
        </p:nvSpPr>
        <p:spPr>
          <a:xfrm>
            <a:off x="1981200" y="6553200"/>
            <a:ext cx="2133600" cy="228600"/>
          </a:xfrm>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buClrTx/>
              <a:buFont typeface="Arial" panose="020B0604020202020204" pitchFamily="34" charset="0"/>
            </a:pPr>
            <a:fld id="{9A0DB2DC-4C9A-4742-B13C-FB6460FD3503}" type="slidenum">
              <a:rPr lang="en-US" altLang="zh-CN" sz="1000" dirty="0">
                <a:solidFill>
                  <a:srgbClr val="898989"/>
                </a:solidFill>
                <a:latin typeface="Helvetica" pitchFamily="-128" charset="0"/>
                <a:ea typeface="MS PGothic" panose="020B0600070205080204" pitchFamily="34" charset="-128"/>
              </a:rPr>
            </a:fld>
            <a:endParaRPr lang="en-US" altLang="zh-CN" sz="1000" dirty="0">
              <a:solidFill>
                <a:srgbClr val="898989"/>
              </a:solidFill>
              <a:latin typeface="Helvetica" pitchFamily="-128" charset="0"/>
              <a:ea typeface="MS PGothic" panose="020B0600070205080204" pitchFamily="34" charset="-128"/>
            </a:endParaRPr>
          </a:p>
        </p:txBody>
      </p:sp>
      <p:sp>
        <p:nvSpPr>
          <p:cNvPr id="50178" name="Rectangle 3"/>
          <p:cNvSpPr>
            <a:spLocks noGrp="1"/>
          </p:cNvSpPr>
          <p:nvPr>
            <p:ph type="title"/>
          </p:nvPr>
        </p:nvSpPr>
        <p:spPr>
          <a:xfrm>
            <a:off x="1422400" y="103188"/>
            <a:ext cx="9355138" cy="633412"/>
          </a:xfrm>
        </p:spPr>
        <p:txBody>
          <a:bodyPr vert="horz" wrap="square" lIns="90487" tIns="44450" rIns="90487" bIns="44450" anchor="ctr" anchorCtr="0"/>
          <a:p>
            <a:pPr eaLnBrk="1" hangingPunct="1"/>
            <a:r>
              <a:rPr lang="zh-CN" altLang="en-US" kern="1200" dirty="0">
                <a:solidFill>
                  <a:srgbClr val="FF0000"/>
                </a:solidFill>
                <a:latin typeface="Georgia" panose="02040502050405020303" charset="0"/>
                <a:ea typeface="+mj-ea"/>
                <a:cs typeface="+mj-cs"/>
                <a:sym typeface="宋体" panose="02010600030101010101" pitchFamily="2" charset="-122"/>
              </a:rPr>
              <a:t>活动图</a:t>
            </a:r>
            <a:endParaRPr lang="zh-CN" altLang="en-US" kern="1200" dirty="0">
              <a:solidFill>
                <a:srgbClr val="FF0000"/>
              </a:solidFill>
              <a:latin typeface="Georgia" panose="02040502050405020303" charset="0"/>
              <a:ea typeface="楷体" panose="02010609060101010101" pitchFamily="49" charset="-122"/>
              <a:cs typeface="+mj-cs"/>
              <a:sym typeface="宋体" panose="02010600030101010101" pitchFamily="2" charset="-122"/>
            </a:endParaRPr>
          </a:p>
        </p:txBody>
      </p:sp>
      <p:sp>
        <p:nvSpPr>
          <p:cNvPr id="50179" name="Rectangle 4"/>
          <p:cNvSpPr>
            <a:spLocks noGrp="1"/>
          </p:cNvSpPr>
          <p:nvPr>
            <p:ph idx="1"/>
          </p:nvPr>
        </p:nvSpPr>
        <p:spPr>
          <a:xfrm>
            <a:off x="0" y="736600"/>
            <a:ext cx="12192000" cy="6045200"/>
          </a:xfrm>
          <a:solidFill>
            <a:srgbClr val="FFFFCC"/>
          </a:solidFill>
        </p:spPr>
        <p:txBody>
          <a:bodyPr vert="horz" wrap="square" lIns="90487" tIns="44450" rIns="90487" bIns="44450" anchor="t" anchorCtr="0"/>
          <a:p>
            <a:pPr algn="l" eaLnBrk="1" latinLnBrk="0" hangingPunct="1">
              <a:lnSpc>
                <a:spcPct val="150000"/>
              </a:lnSpc>
              <a:spcBef>
                <a:spcPts val="300"/>
              </a:spcBef>
              <a:spcAft>
                <a:spcPts val="300"/>
              </a:spcAft>
              <a:buClrTx/>
              <a:buSzTx/>
            </a:pPr>
            <a:r>
              <a:rPr lang="zh-CN" altLang="en-US" kern="1200" dirty="0">
                <a:latin typeface="楷体" panose="02010609060101010101" pitchFamily="49" charset="-122"/>
                <a:ea typeface="楷体" panose="02010609060101010101" pitchFamily="49" charset="-122"/>
                <a:cs typeface="+mn-cs"/>
                <a:sym typeface="宋体" panose="02010600030101010101" pitchFamily="2" charset="-122"/>
              </a:rPr>
              <a:t>活动图是状态图的一种特殊形式。</a:t>
            </a:r>
            <a:endParaRPr lang="zh-CN" altLang="en-US" kern="1200" dirty="0">
              <a:latin typeface="楷体" panose="02010609060101010101" pitchFamily="49" charset="-122"/>
              <a:ea typeface="楷体" panose="02010609060101010101" pitchFamily="49" charset="-122"/>
              <a:cs typeface="+mn-cs"/>
              <a:sym typeface="宋体" panose="02010600030101010101" pitchFamily="2" charset="-122"/>
            </a:endParaRPr>
          </a:p>
          <a:p>
            <a:pPr lvl="1" eaLnBrk="1" latinLnBrk="0" hangingPunct="1">
              <a:lnSpc>
                <a:spcPct val="150000"/>
              </a:lnSpc>
              <a:spcBef>
                <a:spcPts val="300"/>
              </a:spcBef>
              <a:spcAft>
                <a:spcPts val="300"/>
              </a:spcAft>
            </a:pPr>
            <a:r>
              <a:rPr lang="zh-CN" altLang="en-US" kern="1200" dirty="0">
                <a:solidFill>
                  <a:srgbClr val="0000FF"/>
                </a:solidFill>
                <a:latin typeface="楷体" panose="02010609060101010101" pitchFamily="49" charset="-122"/>
                <a:ea typeface="楷体" panose="02010609060101010101" pitchFamily="49" charset="-122"/>
                <a:cs typeface="+mn-cs"/>
                <a:sym typeface="宋体" panose="02010600030101010101" pitchFamily="2" charset="-122"/>
              </a:rPr>
              <a:t>其中所有或多数状态都是活动状态，而且所有或多数转移都在源状态中的活动完成时立即触发。</a:t>
            </a:r>
            <a:endParaRPr lang="zh-CN" altLang="en-US" kern="1200" dirty="0">
              <a:solidFill>
                <a:srgbClr val="0000FF"/>
              </a:solidFill>
              <a:latin typeface="楷体" panose="02010609060101010101" pitchFamily="49" charset="-122"/>
              <a:ea typeface="楷体" panose="02010609060101010101" pitchFamily="49" charset="-122"/>
              <a:cs typeface="+mn-cs"/>
              <a:sym typeface="宋体" panose="02010600030101010101" pitchFamily="2" charset="-122"/>
            </a:endParaRPr>
          </a:p>
          <a:p>
            <a:pPr lvl="1" eaLnBrk="1" latinLnBrk="0" hangingPunct="1">
              <a:lnSpc>
                <a:spcPct val="150000"/>
              </a:lnSpc>
              <a:spcBef>
                <a:spcPts val="300"/>
              </a:spcBef>
              <a:spcAft>
                <a:spcPts val="300"/>
              </a:spcAft>
            </a:pPr>
            <a:r>
              <a:rPr lang="zh-CN" altLang="en-US" kern="1200" dirty="0">
                <a:solidFill>
                  <a:srgbClr val="0000FF"/>
                </a:solidFill>
                <a:latin typeface="楷体" panose="02010609060101010101" pitchFamily="49" charset="-122"/>
                <a:ea typeface="楷体" panose="02010609060101010101" pitchFamily="49" charset="-122"/>
                <a:cs typeface="+mn-cs"/>
                <a:sym typeface="宋体" panose="02010600030101010101" pitchFamily="2" charset="-122"/>
              </a:rPr>
              <a:t>一个活动图可能包括以下元素：开始</a:t>
            </a:r>
            <a:r>
              <a:rPr lang="zh-CN" altLang="en-US" kern="1200" dirty="0">
                <a:solidFill>
                  <a:srgbClr val="0000FF"/>
                </a:solidFill>
                <a:latin typeface="微软雅黑" panose="020B0503020204020204" charset="-122"/>
                <a:ea typeface="微软雅黑" panose="020B0503020204020204" charset="-122"/>
                <a:cs typeface="+mn-cs"/>
                <a:sym typeface="宋体" panose="02010600030101010101" pitchFamily="2" charset="-122"/>
              </a:rPr>
              <a:t>/</a:t>
            </a:r>
            <a:r>
              <a:rPr lang="zh-CN" altLang="en-US" kern="1200" dirty="0">
                <a:solidFill>
                  <a:srgbClr val="0000FF"/>
                </a:solidFill>
                <a:latin typeface="楷体" panose="02010609060101010101" pitchFamily="49" charset="-122"/>
                <a:ea typeface="楷体" panose="02010609060101010101" pitchFamily="49" charset="-122"/>
                <a:cs typeface="+mn-cs"/>
                <a:sym typeface="宋体" panose="02010600030101010101" pitchFamily="2" charset="-122"/>
              </a:rPr>
              <a:t>结束状态、泳道、转移、对象流等。</a:t>
            </a:r>
            <a:endParaRPr lang="zh-CN" altLang="en-US" kern="1200" dirty="0">
              <a:solidFill>
                <a:srgbClr val="0000FF"/>
              </a:solidFill>
              <a:latin typeface="楷体" panose="02010609060101010101" pitchFamily="49" charset="-122"/>
              <a:ea typeface="楷体" panose="02010609060101010101" pitchFamily="49" charset="-122"/>
              <a:cs typeface="+mn-cs"/>
              <a:sym typeface="宋体" panose="02010600030101010101" pitchFamily="2" charset="-122"/>
            </a:endParaRPr>
          </a:p>
          <a:p>
            <a:pPr algn="l" eaLnBrk="1" latinLnBrk="0" hangingPunct="1">
              <a:lnSpc>
                <a:spcPct val="150000"/>
              </a:lnSpc>
              <a:spcBef>
                <a:spcPts val="300"/>
              </a:spcBef>
              <a:spcAft>
                <a:spcPts val="300"/>
              </a:spcAft>
              <a:buClrTx/>
              <a:buSzTx/>
            </a:pPr>
            <a:r>
              <a:rPr lang="zh-CN" altLang="en-US" dirty="0">
                <a:solidFill>
                  <a:schemeClr val="tx1"/>
                </a:solidFill>
                <a:latin typeface="楷体" panose="02010609060101010101" pitchFamily="49" charset="-122"/>
                <a:ea typeface="楷体" panose="02010609060101010101" pitchFamily="49" charset="-122"/>
                <a:sym typeface="宋体" panose="02010600030101010101" pitchFamily="2" charset="-122"/>
              </a:rPr>
              <a:t>活动图是阐明了业务用例实现的工作流程。</a:t>
            </a:r>
            <a:endParaRPr lang="zh-CN" altLang="en-US" dirty="0">
              <a:solidFill>
                <a:schemeClr val="tx1"/>
              </a:solidFill>
              <a:latin typeface="楷体" panose="02010609060101010101" pitchFamily="49" charset="-122"/>
              <a:ea typeface="楷体" panose="02010609060101010101" pitchFamily="49" charset="-122"/>
              <a:sym typeface="宋体" panose="02010600030101010101" pitchFamily="2" charset="-122"/>
            </a:endParaRPr>
          </a:p>
          <a:p>
            <a:pPr lvl="1" eaLnBrk="1" latinLnBrk="0" hangingPunct="1">
              <a:lnSpc>
                <a:spcPct val="150000"/>
              </a:lnSpc>
              <a:spcBef>
                <a:spcPts val="300"/>
              </a:spcBef>
              <a:spcAft>
                <a:spcPts val="300"/>
              </a:spcAft>
            </a:pPr>
            <a:r>
              <a:rPr lang="zh-CN" altLang="en-US" dirty="0">
                <a:solidFill>
                  <a:srgbClr val="FF0000"/>
                </a:solidFill>
                <a:latin typeface="楷体" panose="02010609060101010101" pitchFamily="49" charset="-122"/>
                <a:ea typeface="楷体" panose="02010609060101010101" pitchFamily="49" charset="-122"/>
                <a:sym typeface="宋体" panose="02010600030101010101" pitchFamily="2" charset="-122"/>
              </a:rPr>
              <a:t>工作流程</a:t>
            </a:r>
            <a:r>
              <a:rPr lang="zh-CN" altLang="en-US" dirty="0">
                <a:solidFill>
                  <a:srgbClr val="0000FF"/>
                </a:solidFill>
                <a:latin typeface="楷体" panose="02010609060101010101" pitchFamily="49" charset="-122"/>
                <a:ea typeface="楷体" panose="02010609060101010101" pitchFamily="49" charset="-122"/>
                <a:sym typeface="宋体" panose="02010600030101010101" pitchFamily="2" charset="-122"/>
              </a:rPr>
              <a:t>的结构使用活动图来进行说明。</a:t>
            </a:r>
            <a:r>
              <a:rPr lang="zh-CN" altLang="en-US" dirty="0">
                <a:solidFill>
                  <a:srgbClr val="0000FF"/>
                </a:solidFill>
                <a:latin typeface="楷体" panose="02010609060101010101" pitchFamily="49" charset="-122"/>
                <a:ea typeface="楷体" panose="02010609060101010101" pitchFamily="49" charset="-122"/>
                <a:sym typeface="宋体" panose="02010600030101010101" pitchFamily="2" charset="-122"/>
              </a:rPr>
              <a:t>工作流程通常包括一个基本工作流程和一个或多个备选工作流程。</a:t>
            </a:r>
            <a:endParaRPr lang="zh-CN" altLang="en-US" dirty="0">
              <a:solidFill>
                <a:srgbClr val="0000FF"/>
              </a:solidFill>
              <a:latin typeface="楷体" panose="02010609060101010101" pitchFamily="49" charset="-122"/>
              <a:ea typeface="楷体" panose="02010609060101010101" pitchFamily="49" charset="-122"/>
              <a:sym typeface="宋体" panose="02010600030101010101" pitchFamily="2" charset="-122"/>
            </a:endParaRPr>
          </a:p>
          <a:p>
            <a:pPr lvl="1" eaLnBrk="1" latinLnBrk="0" hangingPunct="1">
              <a:lnSpc>
                <a:spcPct val="150000"/>
              </a:lnSpc>
              <a:spcBef>
                <a:spcPts val="300"/>
              </a:spcBef>
              <a:spcAft>
                <a:spcPts val="300"/>
              </a:spcAft>
            </a:pPr>
            <a:r>
              <a:rPr lang="zh-CN" altLang="en-US" dirty="0">
                <a:solidFill>
                  <a:srgbClr val="FF0000"/>
                </a:solidFill>
                <a:latin typeface="楷体" panose="02010609060101010101" pitchFamily="49" charset="-122"/>
                <a:ea typeface="楷体" panose="02010609060101010101" pitchFamily="49" charset="-122"/>
                <a:sym typeface="宋体" panose="02010600030101010101" pitchFamily="2" charset="-122"/>
              </a:rPr>
              <a:t>业务用例</a:t>
            </a:r>
            <a:r>
              <a:rPr lang="zh-CN" altLang="en-US" dirty="0">
                <a:solidFill>
                  <a:srgbClr val="0000FF"/>
                </a:solidFill>
                <a:latin typeface="楷体" panose="02010609060101010101" pitchFamily="49" charset="-122"/>
                <a:ea typeface="楷体" panose="02010609060101010101" pitchFamily="49" charset="-122"/>
                <a:sym typeface="宋体" panose="02010600030101010101" pitchFamily="2" charset="-122"/>
              </a:rPr>
              <a:t>由一系列活动组成，它们共同为业务主角生成某些工件。</a:t>
            </a:r>
            <a:endParaRPr lang="zh-CN" altLang="en-US" dirty="0">
              <a:solidFill>
                <a:srgbClr val="0000FF"/>
              </a:solidFill>
              <a:latin typeface="楷体" panose="02010609060101010101" pitchFamily="49" charset="-122"/>
              <a:ea typeface="楷体" panose="02010609060101010101" pitchFamily="49" charset="-122"/>
              <a:sym typeface="宋体" panose="02010600030101010101" pitchFamily="2" charset="-122"/>
            </a:endParaRPr>
          </a:p>
          <a:p>
            <a:pPr lvl="1" eaLnBrk="1" latinLnBrk="0" hangingPunct="1">
              <a:lnSpc>
                <a:spcPct val="150000"/>
              </a:lnSpc>
              <a:spcBef>
                <a:spcPts val="300"/>
              </a:spcBef>
              <a:spcAft>
                <a:spcPts val="300"/>
              </a:spcAft>
            </a:pPr>
            <a:r>
              <a:rPr lang="zh-CN" altLang="en-US" dirty="0">
                <a:solidFill>
                  <a:srgbClr val="FF0000"/>
                </a:solidFill>
                <a:latin typeface="楷体" panose="02010609060101010101" pitchFamily="49" charset="-122"/>
                <a:ea typeface="楷体" panose="02010609060101010101" pitchFamily="49" charset="-122"/>
                <a:sym typeface="宋体" panose="02010600030101010101" pitchFamily="2" charset="-122"/>
              </a:rPr>
              <a:t>业务工作流程</a:t>
            </a:r>
            <a:r>
              <a:rPr lang="zh-CN" altLang="en-US" dirty="0">
                <a:solidFill>
                  <a:srgbClr val="0000FF"/>
                </a:solidFill>
                <a:latin typeface="楷体" panose="02010609060101010101" pitchFamily="49" charset="-122"/>
                <a:ea typeface="楷体" panose="02010609060101010101" pitchFamily="49" charset="-122"/>
                <a:sym typeface="宋体" panose="02010600030101010101" pitchFamily="2" charset="-122"/>
              </a:rPr>
              <a:t>说明了业务为向所服务的业务主角提供其所需的价值而必须完成的工作。</a:t>
            </a:r>
            <a:endParaRPr lang="zh-CN" altLang="en-US" kern="1200" dirty="0">
              <a:solidFill>
                <a:srgbClr val="0000FF"/>
              </a:solidFill>
              <a:latin typeface="楷体" panose="02010609060101010101" pitchFamily="49" charset="-122"/>
              <a:ea typeface="楷体" panose="02010609060101010101" pitchFamily="49" charset="-122"/>
              <a:cs typeface="+mn-cs"/>
              <a:sym typeface="宋体" panose="02010600030101010101" pitchFamily="2"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Slide Number Placeholder 4"/>
          <p:cNvSpPr>
            <a:spLocks noGrp="1"/>
          </p:cNvSpPr>
          <p:nvPr>
            <p:ph type="sldNum" sz="quarter" idx="12"/>
          </p:nvPr>
        </p:nvSpPr>
        <p:spPr>
          <a:xfrm>
            <a:off x="1981200" y="6553200"/>
            <a:ext cx="2133600" cy="228600"/>
          </a:xfrm>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stStyle>
          <a:p>
            <a:pPr lvl="0" algn="r">
              <a:buClrTx/>
              <a:buFont typeface="Arial" panose="020B0604020202020204" pitchFamily="34" charset="0"/>
            </a:pPr>
            <a:fld id="{9A0DB2DC-4C9A-4742-B13C-FB6460FD3503}" type="slidenum">
              <a:rPr lang="en-US" altLang="zh-CN" sz="1000" dirty="0">
                <a:solidFill>
                  <a:srgbClr val="898989"/>
                </a:solidFill>
                <a:latin typeface="Helvetica" pitchFamily="-128" charset="0"/>
                <a:ea typeface="MS PGothic" panose="020B0600070205080204" pitchFamily="34" charset="-128"/>
              </a:rPr>
            </a:fld>
            <a:endParaRPr lang="en-US" altLang="zh-CN" sz="1000" dirty="0">
              <a:solidFill>
                <a:srgbClr val="898989"/>
              </a:solidFill>
              <a:latin typeface="Helvetica" pitchFamily="-128" charset="0"/>
              <a:ea typeface="MS PGothic" panose="020B0600070205080204" pitchFamily="34" charset="-128"/>
            </a:endParaRPr>
          </a:p>
        </p:txBody>
      </p:sp>
      <p:pic>
        <p:nvPicPr>
          <p:cNvPr id="45059" name="Picture 4" descr="C:\Users\speng\Desktop\PPT Presentation1-11\11-1.png11-1"/>
          <p:cNvPicPr>
            <a:picLocks noChangeAspect="1"/>
          </p:cNvPicPr>
          <p:nvPr/>
        </p:nvPicPr>
        <p:blipFill>
          <a:blip r:embed="rId1"/>
          <a:stretch>
            <a:fillRect/>
          </a:stretch>
        </p:blipFill>
        <p:spPr>
          <a:xfrm>
            <a:off x="2981960" y="102870"/>
            <a:ext cx="9159875" cy="6663055"/>
          </a:xfrm>
          <a:prstGeom prst="rect">
            <a:avLst/>
          </a:prstGeom>
          <a:noFill/>
          <a:ln w="12700">
            <a:noFill/>
          </a:ln>
        </p:spPr>
      </p:pic>
      <p:sp>
        <p:nvSpPr>
          <p:cNvPr id="43010" name="Rectangle 3"/>
          <p:cNvSpPr>
            <a:spLocks noGrp="1"/>
          </p:cNvSpPr>
          <p:nvPr>
            <p:ph type="title"/>
            <p:custDataLst>
              <p:tags r:id="rId2"/>
            </p:custDataLst>
          </p:nvPr>
        </p:nvSpPr>
        <p:spPr>
          <a:xfrm>
            <a:off x="107315" y="102870"/>
            <a:ext cx="2912110" cy="633095"/>
          </a:xfrm>
        </p:spPr>
        <p:txBody>
          <a:bodyPr vert="horz" wrap="square" lIns="90487" tIns="44450" rIns="90487" bIns="44450" anchor="ctr" anchorCtr="0"/>
          <a:p>
            <a:pPr eaLnBrk="1" hangingPunct="1"/>
            <a:r>
              <a:rPr lang="zh-CN" altLang="en-US" sz="3200" kern="1200" dirty="0">
                <a:solidFill>
                  <a:srgbClr val="FF0000"/>
                </a:solidFill>
                <a:latin typeface="微软雅黑" panose="020B0503020204020204" charset="-122"/>
                <a:ea typeface="微软雅黑" panose="020B0503020204020204" charset="-122"/>
                <a:cs typeface="微软雅黑" panose="020B0503020204020204" charset="-122"/>
                <a:sym typeface="宋体" panose="02010600030101010101" pitchFamily="2" charset="-122"/>
              </a:rPr>
              <a:t>（</a:t>
            </a:r>
            <a:r>
              <a:rPr lang="en-US" altLang="zh-CN" sz="3200" kern="1200" dirty="0">
                <a:solidFill>
                  <a:srgbClr val="FF0000"/>
                </a:solidFill>
                <a:latin typeface="微软雅黑" panose="020B0503020204020204" charset="-122"/>
                <a:ea typeface="微软雅黑" panose="020B0503020204020204" charset="-122"/>
                <a:cs typeface="微软雅黑" panose="020B0503020204020204" charset="-122"/>
                <a:sym typeface="宋体" panose="02010600030101010101" pitchFamily="2" charset="-122"/>
              </a:rPr>
              <a:t>3</a:t>
            </a:r>
            <a:r>
              <a:rPr lang="zh-CN" altLang="en-US" sz="3200" kern="1200" dirty="0">
                <a:solidFill>
                  <a:srgbClr val="FF0000"/>
                </a:solidFill>
                <a:latin typeface="微软雅黑" panose="020B0503020204020204" charset="-122"/>
                <a:ea typeface="微软雅黑" panose="020B0503020204020204" charset="-122"/>
                <a:cs typeface="微软雅黑" panose="020B0503020204020204" charset="-122"/>
                <a:sym typeface="宋体" panose="02010600030101010101" pitchFamily="2" charset="-122"/>
              </a:rPr>
              <a:t>）时序图</a:t>
            </a:r>
            <a:endParaRPr lang="zh-CN" altLang="en-US" sz="3200" kern="1200" dirty="0">
              <a:solidFill>
                <a:srgbClr val="FF0000"/>
              </a:solidFill>
              <a:latin typeface="微软雅黑" panose="020B0503020204020204" charset="-122"/>
              <a:ea typeface="微软雅黑" panose="020B0503020204020204" charset="-122"/>
              <a:cs typeface="微软雅黑" panose="020B0503020204020204" charset="-122"/>
              <a:sym typeface="宋体" panose="02010600030101010101" pitchFamily="2" charset="-122"/>
            </a:endParaRPr>
          </a:p>
        </p:txBody>
      </p:sp>
      <p:sp>
        <p:nvSpPr>
          <p:cNvPr id="40963" name="Rectangle 4"/>
          <p:cNvSpPr>
            <a:spLocks noGrp="1"/>
          </p:cNvSpPr>
          <p:nvPr>
            <p:ph idx="1"/>
            <p:custDataLst>
              <p:tags r:id="rId3"/>
            </p:custDataLst>
          </p:nvPr>
        </p:nvSpPr>
        <p:spPr>
          <a:xfrm>
            <a:off x="107315" y="736600"/>
            <a:ext cx="2798445" cy="6031230"/>
          </a:xfrm>
          <a:solidFill>
            <a:srgbClr val="FFFFCC"/>
          </a:solidFill>
        </p:spPr>
        <p:txBody>
          <a:bodyPr vert="horz" wrap="square" lIns="90487" tIns="44450" rIns="90487" bIns="44450" anchor="t" anchorCtr="0"/>
          <a:p>
            <a:pPr eaLnBrk="1" latinLnBrk="0" hangingPunct="1">
              <a:lnSpc>
                <a:spcPct val="150000"/>
              </a:lnSpc>
            </a:pPr>
            <a:r>
              <a:rPr lang="zh-CN" altLang="en-US" sz="2000" kern="1200" dirty="0">
                <a:solidFill>
                  <a:srgbClr val="FF0000"/>
                </a:solidFill>
                <a:latin typeface="楷体" panose="02010609060101010101" pitchFamily="49" charset="-122"/>
                <a:ea typeface="楷体" panose="02010609060101010101" pitchFamily="49" charset="-122"/>
                <a:cs typeface="+mn-cs"/>
              </a:rPr>
              <a:t>时序图描述了系统中对象间通过消息进行的交互，强调消息在时间轴上的先后顺序。</a:t>
            </a:r>
            <a:endParaRPr lang="zh-CN" altLang="en-US" sz="2000" kern="1200" dirty="0">
              <a:solidFill>
                <a:srgbClr val="FF0000"/>
              </a:solidFill>
              <a:latin typeface="楷体" panose="02010609060101010101" pitchFamily="49" charset="-122"/>
              <a:ea typeface="楷体" panose="02010609060101010101" pitchFamily="49" charset="-122"/>
              <a:cs typeface="+mn-cs"/>
            </a:endParaRPr>
          </a:p>
          <a:p>
            <a:pPr eaLnBrk="1" latinLnBrk="0" hangingPunct="1">
              <a:lnSpc>
                <a:spcPct val="150000"/>
              </a:lnSpc>
            </a:pPr>
            <a:r>
              <a:rPr lang="zh-CN" altLang="en-US" sz="2000" kern="1200" dirty="0">
                <a:solidFill>
                  <a:srgbClr val="0000FF"/>
                </a:solidFill>
                <a:latin typeface="楷体" panose="02010609060101010101" pitchFamily="49" charset="-122"/>
                <a:ea typeface="楷体" panose="02010609060101010101" pitchFamily="49" charset="-122"/>
                <a:cs typeface="+mn-cs"/>
              </a:rPr>
              <a:t>在时序图中，标识了消息发生交互的先后顺序，对于建模一个用例的场景很有用。</a:t>
            </a:r>
            <a:endParaRPr lang="zh-CN" altLang="en-US" sz="2000" kern="1200" dirty="0">
              <a:solidFill>
                <a:srgbClr val="0000FF"/>
              </a:solidFill>
              <a:latin typeface="楷体" panose="02010609060101010101" pitchFamily="49" charset="-122"/>
              <a:ea typeface="楷体" panose="02010609060101010101" pitchFamily="49" charset="-122"/>
              <a:cs typeface="+mn-cs"/>
            </a:endParaRPr>
          </a:p>
          <a:p>
            <a:pPr eaLnBrk="1" latinLnBrk="0" hangingPunct="1">
              <a:lnSpc>
                <a:spcPct val="150000"/>
              </a:lnSpc>
            </a:pPr>
            <a:r>
              <a:rPr lang="zh-CN" altLang="en-US" sz="2000" dirty="0">
                <a:solidFill>
                  <a:srgbClr val="FF0000"/>
                </a:solidFill>
                <a:latin typeface="楷体" panose="02010609060101010101" pitchFamily="49" charset="-122"/>
                <a:ea typeface="楷体" panose="02010609060101010101" pitchFamily="49" charset="-122"/>
                <a:sym typeface="+mn-ea"/>
              </a:rPr>
              <a:t>常用来描述用例的实现，表明了由哪些对象，通过消息相互协作来实现用例的功能。</a:t>
            </a:r>
            <a:endParaRPr lang="zh-CN" altLang="en-US" sz="2000" kern="1200" dirty="0">
              <a:solidFill>
                <a:srgbClr val="FF0000"/>
              </a:solidFill>
              <a:latin typeface="楷体" panose="02010609060101010101" pitchFamily="49" charset="-122"/>
              <a:ea typeface="楷体" panose="02010609060101010101" pitchFamily="49" charset="-122"/>
              <a:cs typeface="+mn-cs"/>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39395" y="119380"/>
            <a:ext cx="4590415" cy="1820545"/>
          </a:xfrm>
        </p:spPr>
        <p:txBody>
          <a:bodyPr>
            <a:normAutofit fontScale="90000"/>
          </a:bodyPr>
          <a:p>
            <a:pPr algn="l">
              <a:lnSpc>
                <a:spcPct val="150000"/>
              </a:lnSpc>
            </a:pPr>
            <a:r>
              <a:rPr lang="zh-CN" altLang="en-US" sz="3110" kern="0" noProof="0" dirty="0">
                <a:ln>
                  <a:solidFill>
                    <a:srgbClr val="0000FF"/>
                  </a:solidFill>
                </a:ln>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rPr>
              <a:t>例题（</a:t>
            </a:r>
            <a:r>
              <a:rPr lang="en-US" altLang="zh-CN" sz="3110" kern="0" noProof="0" dirty="0">
                <a:ln>
                  <a:solidFill>
                    <a:srgbClr val="0000FF"/>
                  </a:solidFill>
                </a:ln>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rPr>
              <a:t>2021</a:t>
            </a:r>
            <a:r>
              <a:rPr lang="zh-CN" altLang="en-US" sz="3110" kern="0" noProof="0" dirty="0">
                <a:ln>
                  <a:solidFill>
                    <a:srgbClr val="0000FF"/>
                  </a:solidFill>
                </a:ln>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rPr>
              <a:t>）：</a:t>
            </a:r>
            <a:r>
              <a:rPr lang="zh-CN" altLang="en-US" sz="3110"/>
              <a:t>根据下面的</a:t>
            </a:r>
            <a:r>
              <a:rPr lang="zh-CN" altLang="en-US" sz="3110">
                <a:solidFill>
                  <a:srgbClr val="FF0000"/>
                </a:solidFill>
              </a:rPr>
              <a:t>时序图</a:t>
            </a:r>
            <a:r>
              <a:rPr lang="zh-CN" altLang="en-US" sz="3110"/>
              <a:t>，用自然语言描述</a:t>
            </a:r>
            <a:r>
              <a:rPr lang="zh-CN" altLang="en-US" sz="3110">
                <a:solidFill>
                  <a:srgbClr val="FF0000"/>
                </a:solidFill>
              </a:rPr>
              <a:t>用户注册</a:t>
            </a:r>
            <a:r>
              <a:rPr lang="zh-CN" altLang="en-US" sz="3110"/>
              <a:t>业务处理流程。</a:t>
            </a:r>
            <a:endParaRPr lang="zh-CN" altLang="en-US" sz="3110"/>
          </a:p>
        </p:txBody>
      </p:sp>
      <p:sp>
        <p:nvSpPr>
          <p:cNvPr id="3" name="内容占位符 2"/>
          <p:cNvSpPr>
            <a:spLocks noGrp="1"/>
          </p:cNvSpPr>
          <p:nvPr>
            <p:ph idx="1"/>
          </p:nvPr>
        </p:nvSpPr>
        <p:spPr>
          <a:xfrm>
            <a:off x="167640" y="2223770"/>
            <a:ext cx="4590415" cy="4473575"/>
          </a:xfrm>
          <a:solidFill>
            <a:schemeClr val="accent6">
              <a:lumMod val="20000"/>
              <a:lumOff val="80000"/>
            </a:schemeClr>
          </a:solidFill>
        </p:spPr>
        <p:txBody>
          <a:bodyPr/>
          <a:p>
            <a:pPr latinLnBrk="0">
              <a:lnSpc>
                <a:spcPct val="150000"/>
              </a:lnSpc>
              <a:spcBef>
                <a:spcPts val="900"/>
              </a:spcBef>
              <a:spcAft>
                <a:spcPts val="900"/>
              </a:spcAft>
            </a:pPr>
            <a:r>
              <a:rPr lang="zh-CN" altLang="en-US" sz="2400"/>
              <a:t>用户提交账号密码到UserAction，UserAction将账号、密码传给UserManager，UserManager判断密码非空后，向User查询用户信息后判断账号密码是否正确，然后向UserAction返回User对象，将用户信息写入session后返回主界面。</a:t>
            </a:r>
            <a:endParaRPr lang="zh-CN" altLang="en-US" sz="2400"/>
          </a:p>
        </p:txBody>
      </p:sp>
      <p:pic>
        <p:nvPicPr>
          <p:cNvPr id="4" name="图片 1" descr="280853517042840"/>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t="4515" b="15102"/>
          <a:stretch>
            <a:fillRect/>
          </a:stretch>
        </p:blipFill>
        <p:spPr>
          <a:xfrm>
            <a:off x="4255770" y="104140"/>
            <a:ext cx="7888605" cy="673227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9076" name="Text Box 1028"/>
          <p:cNvSpPr txBox="1">
            <a:spLocks noChangeArrowheads="1"/>
          </p:cNvSpPr>
          <p:nvPr/>
        </p:nvSpPr>
        <p:spPr bwMode="auto">
          <a:xfrm>
            <a:off x="107315" y="837565"/>
            <a:ext cx="2912110" cy="5821680"/>
          </a:xfrm>
          <a:prstGeom prst="rect">
            <a:avLst/>
          </a:prstGeom>
          <a:solidFill>
            <a:srgbClr val="FFFFCC"/>
          </a:solidFill>
          <a:ln>
            <a:noFill/>
          </a:ln>
          <a:effectLst/>
        </p:spPr>
        <p:txBody>
          <a:bodyPr>
            <a:noAutofit/>
          </a:bodyPr>
          <a:lstStyle/>
          <a:p>
            <a:pPr marR="0" indent="457200" defTabSz="914400">
              <a:lnSpc>
                <a:spcPct val="150000"/>
              </a:lnSpc>
              <a:spcBef>
                <a:spcPts val="600"/>
              </a:spcBef>
              <a:spcAft>
                <a:spcPts val="600"/>
              </a:spcAft>
              <a:buClrTx/>
              <a:buSzTx/>
              <a:buFontTx/>
              <a:buNone/>
              <a:defRPr/>
            </a:pPr>
            <a:r>
              <a:rPr kumimoji="0" lang="zh-CN" altLang="zh-CN" sz="2800" b="1" kern="1200" cap="none" spc="0" normalizeH="0" baseline="0" noProof="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活动图的一种</a:t>
            </a:r>
            <a:r>
              <a:rPr kumimoji="0" lang="zh-CN" altLang="zh-CN" sz="2800" b="1" kern="1200" cap="none" spc="0" normalizeH="0" baseline="0" noProof="0" dirty="0">
                <a:latin typeface="Times New Roman" panose="02020603050405020304" pitchFamily="18" charset="0"/>
                <a:ea typeface="楷体" panose="02010609060101010101" pitchFamily="49" charset="-122"/>
                <a:cs typeface="Times New Roman" panose="02020603050405020304" pitchFamily="18" charset="0"/>
              </a:rPr>
              <a:t>有用的变形，可</a:t>
            </a:r>
            <a:r>
              <a:rPr kumimoji="0" lang="zh-CN" altLang="zh-CN" sz="2800" b="1" kern="1200" cap="none" spc="0" normalizeH="0" baseline="0" noProof="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让建模人员表示用例所描述的活动流</a:t>
            </a:r>
            <a:r>
              <a:rPr kumimoji="0" lang="zh-CN" altLang="zh-CN" sz="2800" b="1" kern="1200" cap="none" spc="0" normalizeH="0" baseline="0" noProof="0" dirty="0">
                <a:latin typeface="Times New Roman" panose="02020603050405020304" pitchFamily="18" charset="0"/>
                <a:ea typeface="楷体" panose="02010609060101010101" pitchFamily="49" charset="-122"/>
                <a:cs typeface="Times New Roman" panose="02020603050405020304" pitchFamily="18" charset="0"/>
              </a:rPr>
              <a:t>，同时指示哪个参与者或分析类是由活动矩形所描述的活动来负责。</a:t>
            </a:r>
            <a:endParaRPr kumimoji="0" lang="en-US" sz="2800" b="1" kern="1200" cap="none" spc="0" normalizeH="0" baseline="0" noProof="0" dirty="0">
              <a:effectLst>
                <a:outerShdw blurRad="38100" dist="38100" dir="2700000" algn="tl">
                  <a:srgbClr val="FFFFFF"/>
                </a:outerShdw>
              </a:effectLst>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31749" name="Picture 1029" descr="C:\Documents and Settings\Administrator\桌面\PPT Presentation1-11\9-4.png9-4"/>
          <p:cNvPicPr>
            <a:picLocks noChangeAspect="1"/>
          </p:cNvPicPr>
          <p:nvPr/>
        </p:nvPicPr>
        <p:blipFill>
          <a:blip r:embed="rId1"/>
          <a:stretch>
            <a:fillRect/>
          </a:stretch>
        </p:blipFill>
        <p:spPr>
          <a:xfrm>
            <a:off x="2956560" y="0"/>
            <a:ext cx="9180195" cy="6858000"/>
          </a:xfrm>
          <a:prstGeom prst="rect">
            <a:avLst/>
          </a:prstGeom>
          <a:noFill/>
          <a:ln w="12700">
            <a:noFill/>
          </a:ln>
        </p:spPr>
      </p:pic>
      <p:sp>
        <p:nvSpPr>
          <p:cNvPr id="43010" name="Rectangle 3"/>
          <p:cNvSpPr>
            <a:spLocks noGrp="1"/>
          </p:cNvSpPr>
          <p:nvPr>
            <p:ph type="title"/>
            <p:custDataLst>
              <p:tags r:id="rId2"/>
            </p:custDataLst>
          </p:nvPr>
        </p:nvSpPr>
        <p:spPr>
          <a:xfrm>
            <a:off x="107315" y="163830"/>
            <a:ext cx="2912110" cy="673735"/>
          </a:xfrm>
        </p:spPr>
        <p:txBody>
          <a:bodyPr vert="horz" wrap="square" lIns="90487" tIns="44450" rIns="90487" bIns="44450" anchor="ctr" anchorCtr="0"/>
          <a:p>
            <a:pPr eaLnBrk="1" hangingPunct="1"/>
            <a:r>
              <a:rPr lang="zh-CN" altLang="en-US" sz="3200" kern="1200" dirty="0">
                <a:solidFill>
                  <a:srgbClr val="FF0000"/>
                </a:solidFill>
                <a:latin typeface="微软雅黑" panose="020B0503020204020204" charset="-122"/>
                <a:ea typeface="微软雅黑" panose="020B0503020204020204" charset="-122"/>
                <a:cs typeface="微软雅黑" panose="020B0503020204020204" charset="-122"/>
                <a:sym typeface="宋体" panose="02010600030101010101" pitchFamily="2" charset="-122"/>
              </a:rPr>
              <a:t>（</a:t>
            </a:r>
            <a:r>
              <a:rPr lang="en-US" altLang="zh-CN" sz="3200" kern="1200" dirty="0">
                <a:solidFill>
                  <a:srgbClr val="FF0000"/>
                </a:solidFill>
                <a:latin typeface="微软雅黑" panose="020B0503020204020204" charset="-122"/>
                <a:ea typeface="微软雅黑" panose="020B0503020204020204" charset="-122"/>
                <a:cs typeface="微软雅黑" panose="020B0503020204020204" charset="-122"/>
                <a:sym typeface="宋体" panose="02010600030101010101" pitchFamily="2" charset="-122"/>
              </a:rPr>
              <a:t>4</a:t>
            </a:r>
            <a:r>
              <a:rPr lang="zh-CN" altLang="en-US" sz="3200" kern="1200" dirty="0">
                <a:solidFill>
                  <a:srgbClr val="FF0000"/>
                </a:solidFill>
                <a:latin typeface="微软雅黑" panose="020B0503020204020204" charset="-122"/>
                <a:ea typeface="微软雅黑" panose="020B0503020204020204" charset="-122"/>
                <a:cs typeface="微软雅黑" panose="020B0503020204020204" charset="-122"/>
                <a:sym typeface="宋体" panose="02010600030101010101" pitchFamily="2" charset="-122"/>
              </a:rPr>
              <a:t>）泳道图</a:t>
            </a:r>
            <a:endParaRPr lang="zh-CN" altLang="en-US" sz="3200" kern="1200" dirty="0">
              <a:solidFill>
                <a:srgbClr val="FF0000"/>
              </a:solidFill>
              <a:latin typeface="微软雅黑" panose="020B0503020204020204" charset="-122"/>
              <a:ea typeface="微软雅黑" panose="020B0503020204020204" charset="-122"/>
              <a:cs typeface="微软雅黑" panose="020B0503020204020204" charset="-122"/>
              <a:sym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87960"/>
            <a:ext cx="10515600" cy="507365"/>
          </a:xfrm>
        </p:spPr>
        <p:txBody>
          <a:bodyPr/>
          <a:p>
            <a:r>
              <a:rPr lang="zh-CN" altLang="en-US" sz="2800"/>
              <a:t>泳道图和流程图</a:t>
            </a:r>
            <a:endParaRPr lang="zh-CN" altLang="en-US" sz="2800"/>
          </a:p>
        </p:txBody>
      </p:sp>
      <p:pic>
        <p:nvPicPr>
          <p:cNvPr id="4" name="图片 3" descr="泳道图和流程图"/>
          <p:cNvPicPr>
            <a:picLocks noChangeAspect="1"/>
          </p:cNvPicPr>
          <p:nvPr/>
        </p:nvPicPr>
        <p:blipFill>
          <a:blip r:embed="rId1"/>
          <a:stretch>
            <a:fillRect/>
          </a:stretch>
        </p:blipFill>
        <p:spPr>
          <a:xfrm>
            <a:off x="1390650" y="626110"/>
            <a:ext cx="9714865" cy="62325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127636"/>
            <a:ext cx="10515600" cy="688068"/>
          </a:xfrm>
        </p:spPr>
        <p:txBody>
          <a:bodyPr/>
          <a:p>
            <a:r>
              <a:rPr lang="zh-CN" altLang="en-US"/>
              <a:t>招聘泳道图</a:t>
            </a:r>
            <a:endParaRPr lang="zh-CN" altLang="en-US"/>
          </a:p>
        </p:txBody>
      </p:sp>
      <p:pic>
        <p:nvPicPr>
          <p:cNvPr id="5" name="图片 4" descr="招聘泳道图"/>
          <p:cNvPicPr>
            <a:picLocks noChangeAspect="1"/>
          </p:cNvPicPr>
          <p:nvPr/>
        </p:nvPicPr>
        <p:blipFill>
          <a:blip r:embed="rId1"/>
          <a:stretch>
            <a:fillRect/>
          </a:stretch>
        </p:blipFill>
        <p:spPr>
          <a:xfrm>
            <a:off x="1069340" y="681990"/>
            <a:ext cx="9836150" cy="618299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90806"/>
            <a:ext cx="10515600" cy="688068"/>
          </a:xfrm>
        </p:spPr>
        <p:txBody>
          <a:bodyPr/>
          <a:p>
            <a:r>
              <a:rPr lang="zh-CN" altLang="en-US">
                <a:sym typeface="+mn-ea"/>
              </a:rPr>
              <a:t>人事招聘泳道图</a:t>
            </a:r>
            <a:endParaRPr lang="zh-CN" altLang="en-US"/>
          </a:p>
        </p:txBody>
      </p:sp>
      <p:pic>
        <p:nvPicPr>
          <p:cNvPr id="4" name="图片 3" descr="人事招聘泳道图"/>
          <p:cNvPicPr>
            <a:picLocks noChangeAspect="1"/>
          </p:cNvPicPr>
          <p:nvPr/>
        </p:nvPicPr>
        <p:blipFill>
          <a:blip r:embed="rId1"/>
          <a:stretch>
            <a:fillRect/>
          </a:stretch>
        </p:blipFill>
        <p:spPr>
          <a:xfrm>
            <a:off x="464820" y="685800"/>
            <a:ext cx="11303635" cy="614108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45086"/>
            <a:ext cx="10515600" cy="688068"/>
          </a:xfrm>
        </p:spPr>
        <p:txBody>
          <a:bodyPr/>
          <a:p>
            <a:r>
              <a:rPr lang="zh-CN" altLang="en-US"/>
              <a:t>体检泳道图</a:t>
            </a:r>
            <a:endParaRPr lang="zh-CN" altLang="en-US"/>
          </a:p>
        </p:txBody>
      </p:sp>
      <p:pic>
        <p:nvPicPr>
          <p:cNvPr id="4" name="图片 3" descr="体检泳道图"/>
          <p:cNvPicPr>
            <a:picLocks noChangeAspect="1"/>
          </p:cNvPicPr>
          <p:nvPr/>
        </p:nvPicPr>
        <p:blipFill>
          <a:blip r:embed="rId1"/>
          <a:stretch>
            <a:fillRect/>
          </a:stretch>
        </p:blipFill>
        <p:spPr>
          <a:xfrm>
            <a:off x="1157605" y="733425"/>
            <a:ext cx="9830435" cy="61245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nvPr>
        </p:nvSpPr>
        <p:spPr>
          <a:xfrm>
            <a:off x="4169410" y="45720"/>
            <a:ext cx="4041775" cy="645160"/>
          </a:xfrm>
        </p:spPr>
        <p:txBody>
          <a:bodyPr vert="horz" wrap="square" lIns="91440" tIns="45720" rIns="91440" bIns="45720" anchor="ctr" anchorCtr="0"/>
          <a:p>
            <a:pPr algn="ctr"/>
            <a:r>
              <a:rPr lang="zh-CN" altLang="en-US" sz="3200" b="1" dirty="0">
                <a:solidFill>
                  <a:srgbClr val="FF0000"/>
                </a:solidFill>
              </a:rPr>
              <a:t>名词解释（</a:t>
            </a:r>
            <a:r>
              <a:rPr lang="en-US" altLang="zh-CN" sz="3200" b="1" dirty="0">
                <a:solidFill>
                  <a:srgbClr val="FF0000"/>
                </a:solidFill>
              </a:rPr>
              <a:t>1</a:t>
            </a:r>
            <a:r>
              <a:rPr lang="zh-CN" altLang="en-US" sz="3200" b="1" dirty="0">
                <a:solidFill>
                  <a:srgbClr val="FF0000"/>
                </a:solidFill>
              </a:rPr>
              <a:t>）</a:t>
            </a:r>
            <a:endParaRPr lang="zh-CN" altLang="en-US" sz="3200" b="1" dirty="0">
              <a:solidFill>
                <a:srgbClr val="FF0000"/>
              </a:solidFill>
            </a:endParaRPr>
          </a:p>
        </p:txBody>
      </p:sp>
      <p:sp>
        <p:nvSpPr>
          <p:cNvPr id="62466" name="Rectangle 3"/>
          <p:cNvSpPr>
            <a:spLocks noGrp="1"/>
          </p:cNvSpPr>
          <p:nvPr>
            <p:ph sz="half" idx="1"/>
          </p:nvPr>
        </p:nvSpPr>
        <p:spPr>
          <a:xfrm>
            <a:off x="0" y="639445"/>
            <a:ext cx="12191365" cy="5998845"/>
          </a:xfrm>
          <a:solidFill>
            <a:srgbClr val="FFFF99"/>
          </a:solidFill>
        </p:spPr>
        <p:txBody>
          <a:bodyPr vert="horz" wrap="square" lIns="91440" tIns="45720" rIns="91440" bIns="45720" anchor="t" anchorCtr="0"/>
          <a:p>
            <a:pPr>
              <a:lnSpc>
                <a:spcPct val="125000"/>
              </a:lnSpc>
              <a:spcBef>
                <a:spcPts val="600"/>
              </a:spcBef>
              <a:spcAft>
                <a:spcPts val="600"/>
              </a:spcAft>
              <a:buClr>
                <a:srgbClr val="0070C0"/>
              </a:buClr>
              <a:buSzTx/>
            </a:pPr>
            <a:r>
              <a:rPr lang="zh-CN" altLang="en-US" sz="2400" b="1" kern="1200" dirty="0">
                <a:solidFill>
                  <a:srgbClr val="FF0000"/>
                </a:solidFill>
                <a:latin typeface="楷体" panose="02010609060101010101" pitchFamily="49" charset="-122"/>
                <a:ea typeface="楷体" panose="02010609060101010101" pitchFamily="49" charset="-122"/>
                <a:cs typeface="+mn-cs"/>
              </a:rPr>
              <a:t>软件过程</a:t>
            </a:r>
            <a:endParaRPr lang="zh-CN" altLang="en-US" sz="2400" b="1" kern="1200" dirty="0">
              <a:solidFill>
                <a:srgbClr val="FF0000"/>
              </a:solidFill>
              <a:latin typeface="楷体" panose="02010609060101010101" pitchFamily="49" charset="-122"/>
              <a:ea typeface="楷体" panose="02010609060101010101" pitchFamily="49" charset="-122"/>
              <a:cs typeface="+mn-cs"/>
            </a:endParaRPr>
          </a:p>
          <a:p>
            <a:pPr lvl="1">
              <a:lnSpc>
                <a:spcPct val="125000"/>
              </a:lnSpc>
              <a:spcBef>
                <a:spcPts val="600"/>
              </a:spcBef>
              <a:spcAft>
                <a:spcPts val="600"/>
              </a:spcAft>
              <a:buClr>
                <a:srgbClr val="0070C0"/>
              </a:buClr>
              <a:buSzTx/>
            </a:pPr>
            <a:r>
              <a:rPr lang="zh-CN" altLang="en-US" sz="2000" b="1" kern="1200" dirty="0">
                <a:solidFill>
                  <a:srgbClr val="0000FF"/>
                </a:solidFill>
                <a:latin typeface="楷体" panose="02010609060101010101" pitchFamily="49" charset="-122"/>
                <a:ea typeface="楷体" panose="02010609060101010101" pitchFamily="49" charset="-122"/>
                <a:cs typeface="+mn-cs"/>
              </a:rPr>
              <a:t>为了开发出高质量的软件产品所需完成的一系列任务的框架，它规定了完成各项任务的工作步骤。</a:t>
            </a:r>
            <a:endParaRPr lang="zh-CN" altLang="en-US" sz="2000" b="1" kern="1200" dirty="0">
              <a:solidFill>
                <a:srgbClr val="0000FF"/>
              </a:solidFill>
              <a:latin typeface="楷体" panose="02010609060101010101" pitchFamily="49" charset="-122"/>
              <a:ea typeface="楷体" panose="02010609060101010101" pitchFamily="49" charset="-122"/>
              <a:cs typeface="+mn-cs"/>
            </a:endParaRPr>
          </a:p>
          <a:p>
            <a:pPr lvl="0" algn="l">
              <a:lnSpc>
                <a:spcPct val="125000"/>
              </a:lnSpc>
              <a:spcBef>
                <a:spcPts val="600"/>
              </a:spcBef>
              <a:spcAft>
                <a:spcPts val="600"/>
              </a:spcAft>
              <a:buClr>
                <a:srgbClr val="0070C0"/>
              </a:buClr>
              <a:buSzTx/>
            </a:pPr>
            <a:r>
              <a:rPr lang="zh-CN" altLang="en-US" sz="2400" b="1" kern="1200" dirty="0">
                <a:solidFill>
                  <a:srgbClr val="FF0000"/>
                </a:solidFill>
                <a:latin typeface="楷体" panose="02010609060101010101" pitchFamily="49" charset="-122"/>
                <a:ea typeface="楷体" panose="02010609060101010101" pitchFamily="49" charset="-122"/>
                <a:cs typeface="+mn-cs"/>
              </a:rPr>
              <a:t>瀑布模型</a:t>
            </a:r>
            <a:endParaRPr lang="zh-CN" altLang="en-US" sz="2400" b="1" kern="1200" dirty="0">
              <a:solidFill>
                <a:srgbClr val="FF0000"/>
              </a:solidFill>
              <a:latin typeface="楷体" panose="02010609060101010101" pitchFamily="49" charset="-122"/>
              <a:ea typeface="楷体" panose="02010609060101010101" pitchFamily="49" charset="-122"/>
              <a:cs typeface="+mn-cs"/>
            </a:endParaRPr>
          </a:p>
          <a:p>
            <a:pPr lvl="1">
              <a:lnSpc>
                <a:spcPct val="125000"/>
              </a:lnSpc>
              <a:spcBef>
                <a:spcPts val="600"/>
              </a:spcBef>
              <a:spcAft>
                <a:spcPts val="600"/>
              </a:spcAft>
              <a:buClr>
                <a:srgbClr val="0070C0"/>
              </a:buClr>
              <a:buSzTx/>
            </a:pPr>
            <a:r>
              <a:rPr lang="zh-CN" altLang="en-US" sz="1995" b="1" kern="1200" dirty="0">
                <a:solidFill>
                  <a:srgbClr val="0000FF"/>
                </a:solidFill>
                <a:latin typeface="楷体" panose="02010609060101010101" pitchFamily="49" charset="-122"/>
                <a:ea typeface="楷体" panose="02010609060101010101" pitchFamily="49" charset="-122"/>
                <a:cs typeface="+mn-cs"/>
              </a:rPr>
              <a:t>它提出来一个系统的顺序的软件开发方法，从用户需求规格说明开始，通过计划、建模、构件和部署的过程，最终提供了一个完整的软件并提供持续的技术支持。</a:t>
            </a:r>
            <a:r>
              <a:rPr lang="zh-CN" altLang="en-US" sz="1995" b="1" dirty="0">
                <a:solidFill>
                  <a:srgbClr val="0000FF"/>
                </a:solidFill>
                <a:latin typeface="楷体" panose="02010609060101010101" pitchFamily="49" charset="-122"/>
                <a:ea typeface="楷体" panose="02010609060101010101" pitchFamily="49" charset="-122"/>
                <a:sym typeface="+mn-ea"/>
              </a:rPr>
              <a:t>又称</a:t>
            </a:r>
            <a:r>
              <a:rPr lang="zh-CN" altLang="en-US" sz="1995" b="1" dirty="0">
                <a:solidFill>
                  <a:srgbClr val="FF0000"/>
                </a:solidFill>
                <a:latin typeface="楷体" panose="02010609060101010101" pitchFamily="49" charset="-122"/>
                <a:ea typeface="楷体" panose="02010609060101010101" pitchFamily="49" charset="-122"/>
                <a:sym typeface="+mn-ea"/>
              </a:rPr>
              <a:t>经典生命周期模型</a:t>
            </a:r>
            <a:r>
              <a:rPr lang="zh-CN" altLang="en-US" sz="1995" b="1" dirty="0">
                <a:solidFill>
                  <a:srgbClr val="0000FF"/>
                </a:solidFill>
                <a:latin typeface="楷体" panose="02010609060101010101" pitchFamily="49" charset="-122"/>
                <a:ea typeface="楷体" panose="02010609060101010101" pitchFamily="49" charset="-122"/>
                <a:sym typeface="+mn-ea"/>
              </a:rPr>
              <a:t>。</a:t>
            </a:r>
            <a:endParaRPr lang="zh-CN" altLang="en-US" sz="1995" b="1" kern="1200" dirty="0">
              <a:solidFill>
                <a:srgbClr val="0000FF"/>
              </a:solidFill>
              <a:latin typeface="楷体" panose="02010609060101010101" pitchFamily="49" charset="-122"/>
              <a:ea typeface="楷体" panose="02010609060101010101" pitchFamily="49" charset="-122"/>
              <a:cs typeface="+mn-cs"/>
            </a:endParaRPr>
          </a:p>
          <a:p>
            <a:pPr>
              <a:lnSpc>
                <a:spcPct val="125000"/>
              </a:lnSpc>
              <a:spcBef>
                <a:spcPts val="600"/>
              </a:spcBef>
              <a:spcAft>
                <a:spcPts val="600"/>
              </a:spcAft>
              <a:buClr>
                <a:srgbClr val="0070C0"/>
              </a:buClr>
              <a:buSzTx/>
            </a:pPr>
            <a:r>
              <a:rPr lang="zh-CN" altLang="en-US" sz="2400" b="1" dirty="0">
                <a:solidFill>
                  <a:srgbClr val="FF0000"/>
                </a:solidFill>
                <a:latin typeface="楷体" panose="02010609060101010101" pitchFamily="49" charset="-122"/>
                <a:ea typeface="楷体" panose="02010609060101010101" pitchFamily="49" charset="-122"/>
                <a:sym typeface="+mn-ea"/>
              </a:rPr>
              <a:t>黑盒测试</a:t>
            </a:r>
            <a:endParaRPr lang="zh-CN" altLang="en-US" sz="2400" b="1" dirty="0">
              <a:solidFill>
                <a:srgbClr val="FF0000"/>
              </a:solidFill>
              <a:latin typeface="楷体" panose="02010609060101010101" pitchFamily="49" charset="-122"/>
              <a:ea typeface="楷体" panose="02010609060101010101" pitchFamily="49" charset="-122"/>
              <a:sym typeface="+mn-ea"/>
            </a:endParaRPr>
          </a:p>
          <a:p>
            <a:pPr lvl="1">
              <a:lnSpc>
                <a:spcPct val="125000"/>
              </a:lnSpc>
              <a:spcBef>
                <a:spcPts val="600"/>
              </a:spcBef>
              <a:spcAft>
                <a:spcPts val="600"/>
              </a:spcAft>
              <a:buClr>
                <a:srgbClr val="0070C0"/>
              </a:buClr>
              <a:buSzTx/>
            </a:pPr>
            <a:r>
              <a:rPr lang="zh-CN" altLang="en-US" sz="2000" b="1" dirty="0">
                <a:solidFill>
                  <a:srgbClr val="0000FF"/>
                </a:solidFill>
                <a:latin typeface="楷体" panose="02010609060101010101" pitchFamily="49" charset="-122"/>
                <a:ea typeface="楷体" panose="02010609060101010101" pitchFamily="49" charset="-122"/>
                <a:sym typeface="+mn-ea"/>
              </a:rPr>
              <a:t>把程序看成一个黑盒子，完全不考虑程序的内部结构和处理过程，只检查程序功能是否能按说明书的规定正常使用，程序能否适当的接收输入数据，产生正确的输出信息，并且保持外部信息的完整性。</a:t>
            </a:r>
            <a:r>
              <a:rPr lang="zh-CN" altLang="en-US" sz="2000" b="1" dirty="0">
                <a:solidFill>
                  <a:srgbClr val="0000FF"/>
                </a:solidFill>
                <a:latin typeface="楷体" panose="02010609060101010101" pitchFamily="49" charset="-122"/>
                <a:ea typeface="楷体" panose="02010609060101010101" pitchFamily="49" charset="-122"/>
                <a:sym typeface="+mn-ea"/>
              </a:rPr>
              <a:t>又称</a:t>
            </a:r>
            <a:r>
              <a:rPr lang="zh-CN" altLang="en-US" sz="2000" b="1" dirty="0">
                <a:solidFill>
                  <a:srgbClr val="FF0000"/>
                </a:solidFill>
                <a:latin typeface="楷体" panose="02010609060101010101" pitchFamily="49" charset="-122"/>
                <a:ea typeface="楷体" panose="02010609060101010101" pitchFamily="49" charset="-122"/>
                <a:sym typeface="+mn-ea"/>
              </a:rPr>
              <a:t>功能</a:t>
            </a:r>
            <a:r>
              <a:rPr lang="zh-CN" altLang="en-US" sz="2000" b="1" dirty="0">
                <a:solidFill>
                  <a:srgbClr val="FF0000"/>
                </a:solidFill>
                <a:latin typeface="楷体" panose="02010609060101010101" pitchFamily="49" charset="-122"/>
                <a:ea typeface="楷体" panose="02010609060101010101" pitchFamily="49" charset="-122"/>
                <a:sym typeface="+mn-ea"/>
              </a:rPr>
              <a:t>测试</a:t>
            </a:r>
            <a:r>
              <a:rPr lang="zh-CN" altLang="en-US" sz="2000" b="1" dirty="0">
                <a:solidFill>
                  <a:srgbClr val="0000FF"/>
                </a:solidFill>
                <a:latin typeface="楷体" panose="02010609060101010101" pitchFamily="49" charset="-122"/>
                <a:ea typeface="楷体" panose="02010609060101010101" pitchFamily="49" charset="-122"/>
                <a:sym typeface="+mn-ea"/>
              </a:rPr>
              <a:t>。</a:t>
            </a:r>
            <a:endParaRPr lang="zh-CN" altLang="en-US" sz="2000" b="1" dirty="0">
              <a:solidFill>
                <a:srgbClr val="0000FF"/>
              </a:solidFill>
              <a:latin typeface="楷体" panose="02010609060101010101" pitchFamily="49" charset="-122"/>
              <a:ea typeface="楷体" panose="02010609060101010101" pitchFamily="49" charset="-122"/>
              <a:sym typeface="+mn-ea"/>
            </a:endParaRPr>
          </a:p>
          <a:p>
            <a:pPr>
              <a:lnSpc>
                <a:spcPct val="125000"/>
              </a:lnSpc>
              <a:spcBef>
                <a:spcPts val="600"/>
              </a:spcBef>
              <a:spcAft>
                <a:spcPts val="600"/>
              </a:spcAft>
              <a:buClr>
                <a:srgbClr val="0070C0"/>
              </a:buClr>
              <a:buSzTx/>
            </a:pPr>
            <a:r>
              <a:rPr lang="zh-CN" altLang="en-US" sz="2400" b="1" dirty="0">
                <a:solidFill>
                  <a:srgbClr val="FF0000"/>
                </a:solidFill>
                <a:latin typeface="楷体" panose="02010609060101010101" pitchFamily="49" charset="-122"/>
                <a:ea typeface="楷体" panose="02010609060101010101" pitchFamily="49" charset="-122"/>
                <a:sym typeface="+mn-ea"/>
              </a:rPr>
              <a:t>白盒测试</a:t>
            </a:r>
            <a:endParaRPr lang="zh-CN" altLang="en-US" sz="2400" b="1" dirty="0">
              <a:solidFill>
                <a:srgbClr val="FF0000"/>
              </a:solidFill>
              <a:latin typeface="楷体" panose="02010609060101010101" pitchFamily="49" charset="-122"/>
              <a:ea typeface="楷体" panose="02010609060101010101" pitchFamily="49" charset="-122"/>
              <a:sym typeface="+mn-ea"/>
            </a:endParaRPr>
          </a:p>
          <a:p>
            <a:pPr lvl="1">
              <a:lnSpc>
                <a:spcPct val="125000"/>
              </a:lnSpc>
              <a:spcBef>
                <a:spcPts val="600"/>
              </a:spcBef>
              <a:spcAft>
                <a:spcPts val="600"/>
              </a:spcAft>
              <a:buClr>
                <a:srgbClr val="0070C0"/>
              </a:buClr>
              <a:buSzTx/>
            </a:pPr>
            <a:r>
              <a:rPr lang="zh-CN" altLang="en-US" sz="2000" b="1" kern="1200" dirty="0">
                <a:solidFill>
                  <a:srgbClr val="0000FF"/>
                </a:solidFill>
                <a:latin typeface="楷体" panose="02010609060101010101" pitchFamily="49" charset="-122"/>
                <a:ea typeface="楷体" panose="02010609060101010101" pitchFamily="49" charset="-122"/>
                <a:cs typeface="+mn-cs"/>
              </a:rPr>
              <a:t>把程序看成装在一个透明的白盒子中,完全了解程序结构和处理过程,按照程序内部的逻辑测试程序，检查程序中的每条通路是否能按照预定的要求正确工作。</a:t>
            </a:r>
            <a:r>
              <a:rPr lang="zh-CN" altLang="en-US" sz="2000" b="1" dirty="0">
                <a:solidFill>
                  <a:srgbClr val="0000FF"/>
                </a:solidFill>
                <a:latin typeface="楷体" panose="02010609060101010101" pitchFamily="49" charset="-122"/>
                <a:ea typeface="楷体" panose="02010609060101010101" pitchFamily="49" charset="-122"/>
                <a:sym typeface="+mn-ea"/>
              </a:rPr>
              <a:t>又称</a:t>
            </a:r>
            <a:r>
              <a:rPr lang="zh-CN" altLang="en-US" sz="2000" b="1" dirty="0">
                <a:solidFill>
                  <a:srgbClr val="FF0000"/>
                </a:solidFill>
                <a:latin typeface="楷体" panose="02010609060101010101" pitchFamily="49" charset="-122"/>
                <a:ea typeface="楷体" panose="02010609060101010101" pitchFamily="49" charset="-122"/>
                <a:sym typeface="+mn-ea"/>
              </a:rPr>
              <a:t>结构测试</a:t>
            </a:r>
            <a:r>
              <a:rPr lang="zh-CN" altLang="en-US" sz="2000" b="1" dirty="0">
                <a:solidFill>
                  <a:srgbClr val="0000FF"/>
                </a:solidFill>
                <a:latin typeface="楷体" panose="02010609060101010101" pitchFamily="49" charset="-122"/>
                <a:ea typeface="楷体" panose="02010609060101010101" pitchFamily="49" charset="-122"/>
                <a:sym typeface="+mn-ea"/>
              </a:rPr>
              <a:t>。</a:t>
            </a:r>
            <a:endParaRPr lang="zh-CN" altLang="en-US" sz="2000" b="1" kern="1200" dirty="0">
              <a:solidFill>
                <a:srgbClr val="0000FF"/>
              </a:solidFill>
              <a:latin typeface="楷体" panose="02010609060101010101" pitchFamily="49" charset="-122"/>
              <a:ea typeface="楷体" panose="02010609060101010101" pitchFamily="49" charset="-122"/>
              <a:cs typeface="+mn-cs"/>
            </a:endParaRPr>
          </a:p>
          <a:p>
            <a:pPr>
              <a:lnSpc>
                <a:spcPct val="150000"/>
              </a:lnSpc>
              <a:buClr>
                <a:srgbClr val="0070C0"/>
              </a:buClr>
              <a:buSzTx/>
            </a:pPr>
            <a:endParaRPr lang="zh-CN" altLang="en-US" sz="2000" b="1" kern="1200" dirty="0">
              <a:solidFill>
                <a:srgbClr val="0000FF"/>
              </a:solidFill>
              <a:latin typeface="楷体" panose="02010609060101010101" pitchFamily="49" charset="-122"/>
              <a:ea typeface="楷体" panose="02010609060101010101" pitchFamily="49"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75566"/>
            <a:ext cx="10515600" cy="688068"/>
          </a:xfrm>
        </p:spPr>
        <p:txBody>
          <a:bodyPr/>
          <a:p>
            <a:r>
              <a:rPr lang="zh-CN" altLang="en-US"/>
              <a:t>存管开户泳道图</a:t>
            </a:r>
            <a:endParaRPr lang="zh-CN" altLang="en-US"/>
          </a:p>
        </p:txBody>
      </p:sp>
      <p:pic>
        <p:nvPicPr>
          <p:cNvPr id="5" name="图片 4" descr="存管开户泳道图"/>
          <p:cNvPicPr>
            <a:picLocks noChangeAspect="1"/>
          </p:cNvPicPr>
          <p:nvPr/>
        </p:nvPicPr>
        <p:blipFill>
          <a:blip r:embed="rId1"/>
          <a:stretch>
            <a:fillRect/>
          </a:stretch>
        </p:blipFill>
        <p:spPr>
          <a:xfrm>
            <a:off x="1858010" y="668020"/>
            <a:ext cx="8202930" cy="617791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3" name="文本占位符 20482"/>
          <p:cNvSpPr>
            <a:spLocks noGrp="1"/>
          </p:cNvSpPr>
          <p:nvPr>
            <p:ph type="body" idx="1"/>
          </p:nvPr>
        </p:nvSpPr>
        <p:spPr>
          <a:xfrm>
            <a:off x="393065" y="1081405"/>
            <a:ext cx="11422380" cy="5372735"/>
          </a:xfrm>
          <a:solidFill>
            <a:schemeClr val="accent5">
              <a:lumMod val="20000"/>
              <a:lumOff val="80000"/>
            </a:schemeClr>
          </a:solidFill>
        </p:spPr>
        <p:txBody>
          <a:bodyPr/>
          <a:p>
            <a:pPr algn="just" latinLnBrk="0">
              <a:lnSpc>
                <a:spcPct val="150000"/>
              </a:lnSpc>
              <a:buClr>
                <a:schemeClr val="tx1"/>
              </a:buClr>
              <a:buFont typeface="Wingdings" panose="05000000000000000000" pitchFamily="2" charset="2"/>
              <a:buChar char="Ø"/>
            </a:pPr>
            <a:r>
              <a:rPr lang="zh-CN" altLang="en-US" sz="2800" b="1" dirty="0">
                <a:latin typeface="Arial Unicode MS" panose="020B0604020202020204" charset="-122"/>
                <a:ea typeface="Arial Unicode MS" panose="020B0604020202020204" charset="-122"/>
                <a:cs typeface="Arial Unicode MS" panose="020B0604020202020204" charset="-122"/>
              </a:rPr>
              <a:t>实体</a:t>
            </a:r>
            <a:r>
              <a:rPr lang="en-US" altLang="zh-CN" sz="2800" b="1">
                <a:latin typeface="Arial Unicode MS" panose="020B0604020202020204" charset="-122"/>
                <a:ea typeface="Arial Unicode MS" panose="020B0604020202020204" charset="-122"/>
                <a:cs typeface="Arial Unicode MS" panose="020B0604020202020204" charset="-122"/>
              </a:rPr>
              <a:t>-</a:t>
            </a:r>
            <a:r>
              <a:rPr lang="zh-CN" altLang="en-US" sz="2800" b="1" dirty="0">
                <a:latin typeface="Arial Unicode MS" panose="020B0604020202020204" charset="-122"/>
                <a:ea typeface="Arial Unicode MS" panose="020B0604020202020204" charset="-122"/>
                <a:cs typeface="Arial Unicode MS" panose="020B0604020202020204" charset="-122"/>
              </a:rPr>
              <a:t>关系图</a:t>
            </a:r>
            <a:endParaRPr lang="en-US" altLang="zh-CN" sz="2800" b="1" dirty="0">
              <a:latin typeface="Arial Unicode MS" panose="020B0604020202020204" charset="-122"/>
              <a:ea typeface="Arial Unicode MS" panose="020B0604020202020204" charset="-122"/>
              <a:cs typeface="Arial Unicode MS" panose="020B0604020202020204" charset="-122"/>
            </a:endParaRPr>
          </a:p>
          <a:p>
            <a:pPr lvl="1" algn="just" latinLnBrk="0">
              <a:lnSpc>
                <a:spcPct val="150000"/>
              </a:lnSpc>
              <a:buClr>
                <a:schemeClr val="tx1"/>
              </a:buClr>
              <a:buFont typeface="Wingdings" panose="05000000000000000000" pitchFamily="2" charset="2"/>
              <a:buChar char="Ø"/>
            </a:pPr>
            <a:r>
              <a:rPr lang="en-US" altLang="zh-CN" sz="2400" b="1">
                <a:latin typeface="Arial Unicode MS" panose="020B0604020202020204" charset="-122"/>
                <a:ea typeface="Arial Unicode MS" panose="020B0604020202020204" charset="-122"/>
                <a:cs typeface="Arial Unicode MS" panose="020B0604020202020204" charset="-122"/>
              </a:rPr>
              <a:t>Entity-Relationship diagram</a:t>
            </a:r>
            <a:r>
              <a:rPr lang="zh-CN" altLang="en-US" sz="2400" b="1">
                <a:latin typeface="Arial Unicode MS" panose="020B0604020202020204" charset="-122"/>
                <a:ea typeface="Arial Unicode MS" panose="020B0604020202020204" charset="-122"/>
                <a:cs typeface="Arial Unicode MS" panose="020B0604020202020204" charset="-122"/>
              </a:rPr>
              <a:t>，</a:t>
            </a:r>
            <a:r>
              <a:rPr lang="zh-CN" altLang="en-US" sz="2400" b="1" dirty="0">
                <a:latin typeface="Arial Unicode MS" panose="020B0604020202020204" charset="-122"/>
                <a:ea typeface="Arial Unicode MS" panose="020B0604020202020204" charset="-122"/>
                <a:cs typeface="Arial Unicode MS" panose="020B0604020202020204" charset="-122"/>
              </a:rPr>
              <a:t>又称为</a:t>
            </a:r>
            <a:r>
              <a:rPr lang="en-US" altLang="zh-CN" sz="2400" b="1">
                <a:solidFill>
                  <a:srgbClr val="990033"/>
                </a:solidFill>
                <a:latin typeface="Arial Unicode MS" panose="020B0604020202020204" charset="-122"/>
                <a:ea typeface="Arial Unicode MS" panose="020B0604020202020204" charset="-122"/>
                <a:cs typeface="Arial Unicode MS" panose="020B0604020202020204" charset="-122"/>
              </a:rPr>
              <a:t>ER</a:t>
            </a:r>
            <a:r>
              <a:rPr lang="zh-CN" altLang="en-US" sz="2400" b="1" dirty="0">
                <a:solidFill>
                  <a:srgbClr val="990033"/>
                </a:solidFill>
                <a:latin typeface="Arial Unicode MS" panose="020B0604020202020204" charset="-122"/>
                <a:ea typeface="Arial Unicode MS" panose="020B0604020202020204" charset="-122"/>
                <a:cs typeface="Arial Unicode MS" panose="020B0604020202020204" charset="-122"/>
              </a:rPr>
              <a:t>图</a:t>
            </a:r>
            <a:endParaRPr lang="en-US" altLang="zh-CN" sz="2400" b="1" dirty="0">
              <a:solidFill>
                <a:srgbClr val="990033"/>
              </a:solidFill>
              <a:latin typeface="Arial Unicode MS" panose="020B0604020202020204" charset="-122"/>
              <a:ea typeface="Arial Unicode MS" panose="020B0604020202020204" charset="-122"/>
              <a:cs typeface="Arial Unicode MS" panose="020B0604020202020204" charset="-122"/>
            </a:endParaRPr>
          </a:p>
          <a:p>
            <a:pPr algn="just" latinLnBrk="0">
              <a:lnSpc>
                <a:spcPct val="150000"/>
              </a:lnSpc>
              <a:buClr>
                <a:schemeClr val="tx1"/>
              </a:buClr>
              <a:buFont typeface="Wingdings" panose="05000000000000000000" pitchFamily="2" charset="2"/>
              <a:buChar char="Ø"/>
            </a:pPr>
            <a:r>
              <a:rPr lang="en-US" altLang="zh-CN" sz="2800" b="1">
                <a:latin typeface="Arial Unicode MS" panose="020B0604020202020204" charset="-122"/>
                <a:ea typeface="Arial Unicode MS" panose="020B0604020202020204" charset="-122"/>
                <a:cs typeface="Arial Unicode MS" panose="020B0604020202020204" charset="-122"/>
              </a:rPr>
              <a:t>ER</a:t>
            </a:r>
            <a:r>
              <a:rPr lang="zh-CN" altLang="en-US" sz="2800" b="1" dirty="0">
                <a:latin typeface="Arial Unicode MS" panose="020B0604020202020204" charset="-122"/>
                <a:ea typeface="Arial Unicode MS" panose="020B0604020202020204" charset="-122"/>
                <a:cs typeface="Arial Unicode MS" panose="020B0604020202020204" charset="-122"/>
              </a:rPr>
              <a:t>图包含</a:t>
            </a:r>
            <a:r>
              <a:rPr lang="zh-CN" altLang="en-US" sz="2800" b="1" dirty="0">
                <a:solidFill>
                  <a:srgbClr val="FF0000"/>
                </a:solidFill>
                <a:latin typeface="Arial Unicode MS" panose="020B0604020202020204" charset="-122"/>
                <a:ea typeface="Arial Unicode MS" panose="020B0604020202020204" charset="-122"/>
                <a:cs typeface="Arial Unicode MS" panose="020B0604020202020204" charset="-122"/>
              </a:rPr>
              <a:t>实体</a:t>
            </a:r>
            <a:r>
              <a:rPr lang="en-US" altLang="zh-CN" sz="2800" b="1">
                <a:solidFill>
                  <a:srgbClr val="FF0000"/>
                </a:solidFill>
                <a:latin typeface="Arial Unicode MS" panose="020B0604020202020204" charset="-122"/>
                <a:ea typeface="Arial Unicode MS" panose="020B0604020202020204" charset="-122"/>
                <a:cs typeface="Arial Unicode MS" panose="020B0604020202020204" charset="-122"/>
              </a:rPr>
              <a:t>(</a:t>
            </a:r>
            <a:r>
              <a:rPr lang="zh-CN" altLang="en-US" sz="2800" b="1" dirty="0">
                <a:solidFill>
                  <a:srgbClr val="FF0000"/>
                </a:solidFill>
                <a:latin typeface="Arial Unicode MS" panose="020B0604020202020204" charset="-122"/>
                <a:ea typeface="Arial Unicode MS" panose="020B0604020202020204" charset="-122"/>
                <a:cs typeface="Arial Unicode MS" panose="020B0604020202020204" charset="-122"/>
              </a:rPr>
              <a:t>即数据对象</a:t>
            </a:r>
            <a:r>
              <a:rPr lang="en-US" altLang="zh-CN" sz="2800" b="1">
                <a:solidFill>
                  <a:srgbClr val="FF0000"/>
                </a:solidFill>
                <a:latin typeface="Arial Unicode MS" panose="020B0604020202020204" charset="-122"/>
                <a:ea typeface="Arial Unicode MS" panose="020B0604020202020204" charset="-122"/>
                <a:cs typeface="Arial Unicode MS" panose="020B0604020202020204" charset="-122"/>
              </a:rPr>
              <a:t>)</a:t>
            </a:r>
            <a:r>
              <a:rPr lang="zh-CN" altLang="en-US" sz="2800" b="1" dirty="0">
                <a:solidFill>
                  <a:srgbClr val="FF0000"/>
                </a:solidFill>
                <a:latin typeface="Arial Unicode MS" panose="020B0604020202020204" charset="-122"/>
                <a:ea typeface="Arial Unicode MS" panose="020B0604020202020204" charset="-122"/>
                <a:cs typeface="Arial Unicode MS" panose="020B0604020202020204" charset="-122"/>
              </a:rPr>
              <a:t>、关系和属性等</a:t>
            </a:r>
            <a:r>
              <a:rPr lang="en-US" altLang="zh-CN" sz="2800" b="1">
                <a:solidFill>
                  <a:srgbClr val="FF0000"/>
                </a:solidFill>
                <a:latin typeface="Arial Unicode MS" panose="020B0604020202020204" charset="-122"/>
                <a:ea typeface="Arial Unicode MS" panose="020B0604020202020204" charset="-122"/>
                <a:cs typeface="Arial Unicode MS" panose="020B0604020202020204" charset="-122"/>
              </a:rPr>
              <a:t>3</a:t>
            </a:r>
            <a:r>
              <a:rPr lang="zh-CN" altLang="en-US" sz="2800" b="1" dirty="0">
                <a:solidFill>
                  <a:srgbClr val="FF0000"/>
                </a:solidFill>
                <a:latin typeface="Arial Unicode MS" panose="020B0604020202020204" charset="-122"/>
                <a:ea typeface="Arial Unicode MS" panose="020B0604020202020204" charset="-122"/>
                <a:cs typeface="Arial Unicode MS" panose="020B0604020202020204" charset="-122"/>
              </a:rPr>
              <a:t>种基本成分</a:t>
            </a:r>
            <a:endParaRPr lang="en-US" altLang="zh-CN" sz="2800" b="1" dirty="0">
              <a:solidFill>
                <a:srgbClr val="FF0000"/>
              </a:solidFill>
              <a:latin typeface="Arial Unicode MS" panose="020B0604020202020204" charset="-122"/>
              <a:ea typeface="Arial Unicode MS" panose="020B0604020202020204" charset="-122"/>
              <a:cs typeface="Arial Unicode MS" panose="020B0604020202020204" charset="-122"/>
            </a:endParaRPr>
          </a:p>
          <a:p>
            <a:pPr algn="just" latinLnBrk="0">
              <a:lnSpc>
                <a:spcPct val="150000"/>
              </a:lnSpc>
              <a:buClr>
                <a:schemeClr val="tx1"/>
              </a:buClr>
              <a:buFont typeface="Wingdings" panose="05000000000000000000" pitchFamily="2" charset="2"/>
              <a:buChar char="Ø"/>
            </a:pPr>
            <a:r>
              <a:rPr lang="zh-CN" altLang="en-US" sz="2800" b="1" dirty="0">
                <a:latin typeface="Arial Unicode MS" panose="020B0604020202020204" charset="-122"/>
                <a:ea typeface="Arial Unicode MS" panose="020B0604020202020204" charset="-122"/>
                <a:cs typeface="Arial Unicode MS" panose="020B0604020202020204" charset="-122"/>
              </a:rPr>
              <a:t>通常用</a:t>
            </a:r>
            <a:r>
              <a:rPr lang="zh-CN" altLang="en-US" sz="2800" b="1" dirty="0">
                <a:solidFill>
                  <a:srgbClr val="0000CC"/>
                </a:solidFill>
                <a:latin typeface="Arial Unicode MS" panose="020B0604020202020204" charset="-122"/>
                <a:ea typeface="Arial Unicode MS" panose="020B0604020202020204" charset="-122"/>
                <a:cs typeface="Arial Unicode MS" panose="020B0604020202020204" charset="-122"/>
              </a:rPr>
              <a:t>矩形框代表实体，菱形框表示关系，圆角矩形表示属性</a:t>
            </a:r>
            <a:r>
              <a:rPr lang="zh-CN" altLang="en-US" sz="2800" b="1" dirty="0">
                <a:latin typeface="Arial Unicode MS" panose="020B0604020202020204" charset="-122"/>
                <a:ea typeface="Arial Unicode MS" panose="020B0604020202020204" charset="-122"/>
                <a:cs typeface="Arial Unicode MS" panose="020B0604020202020204" charset="-122"/>
              </a:rPr>
              <a:t>。</a:t>
            </a:r>
            <a:endParaRPr lang="zh-CN" altLang="en-US" sz="2800" b="1" dirty="0">
              <a:latin typeface="Arial Unicode MS" panose="020B0604020202020204" charset="-122"/>
              <a:ea typeface="Arial Unicode MS" panose="020B0604020202020204" charset="-122"/>
              <a:cs typeface="Arial Unicode MS" panose="020B0604020202020204" charset="-122"/>
            </a:endParaRPr>
          </a:p>
          <a:p>
            <a:pPr lvl="1" algn="just" latinLnBrk="0">
              <a:lnSpc>
                <a:spcPct val="150000"/>
              </a:lnSpc>
              <a:buClr>
                <a:schemeClr val="tx1"/>
              </a:buClr>
              <a:buFont typeface="Wingdings" panose="05000000000000000000" pitchFamily="2" charset="2"/>
              <a:buChar char="Ø"/>
            </a:pPr>
            <a:r>
              <a:rPr lang="zh-CN" altLang="en-US" sz="2400" dirty="0">
                <a:solidFill>
                  <a:srgbClr val="990033"/>
                </a:solidFill>
                <a:latin typeface="Arial Unicode MS" panose="020B0604020202020204" charset="-122"/>
                <a:ea typeface="Arial Unicode MS" panose="020B0604020202020204" charset="-122"/>
                <a:cs typeface="Arial Unicode MS" panose="020B0604020202020204" charset="-122"/>
                <a:sym typeface="+mn-ea"/>
              </a:rPr>
              <a:t>属性</a:t>
            </a:r>
            <a:r>
              <a:rPr lang="zh-CN" altLang="en-US" sz="2400" dirty="0">
                <a:latin typeface="Arial Unicode MS" panose="020B0604020202020204" charset="-122"/>
                <a:ea typeface="Arial Unicode MS" panose="020B0604020202020204" charset="-122"/>
                <a:cs typeface="Arial Unicode MS" panose="020B0604020202020204" charset="-122"/>
                <a:sym typeface="+mn-ea"/>
              </a:rPr>
              <a:t>定义了</a:t>
            </a:r>
            <a:r>
              <a:rPr lang="zh-CN" altLang="en-US" sz="2400" dirty="0">
                <a:solidFill>
                  <a:srgbClr val="FF0000"/>
                </a:solidFill>
                <a:latin typeface="Arial Unicode MS" panose="020B0604020202020204" charset="-122"/>
                <a:ea typeface="Arial Unicode MS" panose="020B0604020202020204" charset="-122"/>
                <a:cs typeface="Arial Unicode MS" panose="020B0604020202020204" charset="-122"/>
                <a:sym typeface="+mn-ea"/>
              </a:rPr>
              <a:t>数据对象的性质</a:t>
            </a:r>
            <a:r>
              <a:rPr lang="zh-CN" altLang="en-US" sz="2400" dirty="0">
                <a:latin typeface="Arial Unicode MS" panose="020B0604020202020204" charset="-122"/>
                <a:ea typeface="Arial Unicode MS" panose="020B0604020202020204" charset="-122"/>
                <a:cs typeface="Arial Unicode MS" panose="020B0604020202020204" charset="-122"/>
                <a:sym typeface="+mn-ea"/>
              </a:rPr>
              <a:t>。</a:t>
            </a:r>
            <a:endParaRPr lang="zh-CN" altLang="en-US" sz="2400" b="1" dirty="0">
              <a:latin typeface="Arial Unicode MS" panose="020B0604020202020204" charset="-122"/>
              <a:ea typeface="Arial Unicode MS" panose="020B0604020202020204" charset="-122"/>
              <a:cs typeface="Arial Unicode MS" panose="020B0604020202020204" charset="-122"/>
            </a:endParaRPr>
          </a:p>
          <a:p>
            <a:pPr lvl="1" algn="just" latinLnBrk="0">
              <a:lnSpc>
                <a:spcPct val="150000"/>
              </a:lnSpc>
              <a:buClr>
                <a:schemeClr val="tx1"/>
              </a:buClr>
              <a:buFont typeface="Wingdings" panose="05000000000000000000" pitchFamily="2" charset="2"/>
              <a:buChar char="Ø"/>
            </a:pPr>
            <a:r>
              <a:rPr lang="zh-CN" altLang="en-US" sz="2400" dirty="0">
                <a:latin typeface="Arial Unicode MS" panose="020B0604020202020204" charset="-122"/>
                <a:ea typeface="Arial Unicode MS" panose="020B0604020202020204" charset="-122"/>
                <a:cs typeface="Arial Unicode MS" panose="020B0604020202020204" charset="-122"/>
                <a:sym typeface="+mn-ea"/>
              </a:rPr>
              <a:t>数据对象彼此之间相互联结的方式称为</a:t>
            </a:r>
            <a:r>
              <a:rPr lang="zh-CN" altLang="en-US" sz="2400" dirty="0">
                <a:solidFill>
                  <a:srgbClr val="990033"/>
                </a:solidFill>
                <a:latin typeface="Arial Unicode MS" panose="020B0604020202020204" charset="-122"/>
                <a:ea typeface="Arial Unicode MS" panose="020B0604020202020204" charset="-122"/>
                <a:cs typeface="Arial Unicode MS" panose="020B0604020202020204" charset="-122"/>
                <a:sym typeface="+mn-ea"/>
              </a:rPr>
              <a:t>关系</a:t>
            </a:r>
            <a:r>
              <a:rPr lang="en-US" altLang="zh-CN" sz="2400">
                <a:solidFill>
                  <a:srgbClr val="990033"/>
                </a:solidFill>
                <a:latin typeface="Arial Unicode MS" panose="020B0604020202020204" charset="-122"/>
                <a:ea typeface="Arial Unicode MS" panose="020B0604020202020204" charset="-122"/>
                <a:cs typeface="Arial Unicode MS" panose="020B0604020202020204" charset="-122"/>
                <a:sym typeface="+mn-ea"/>
              </a:rPr>
              <a:t>(</a:t>
            </a:r>
            <a:r>
              <a:rPr lang="zh-CN" altLang="en-US" sz="2400" dirty="0">
                <a:solidFill>
                  <a:srgbClr val="990033"/>
                </a:solidFill>
                <a:latin typeface="Arial Unicode MS" panose="020B0604020202020204" charset="-122"/>
                <a:ea typeface="Arial Unicode MS" panose="020B0604020202020204" charset="-122"/>
                <a:cs typeface="Arial Unicode MS" panose="020B0604020202020204" charset="-122"/>
                <a:sym typeface="+mn-ea"/>
              </a:rPr>
              <a:t>联系</a:t>
            </a:r>
            <a:r>
              <a:rPr lang="en-US" altLang="zh-CN" sz="2400">
                <a:solidFill>
                  <a:srgbClr val="990033"/>
                </a:solidFill>
                <a:latin typeface="Arial Unicode MS" panose="020B0604020202020204" charset="-122"/>
                <a:ea typeface="Arial Unicode MS" panose="020B0604020202020204" charset="-122"/>
                <a:cs typeface="Arial Unicode MS" panose="020B0604020202020204" charset="-122"/>
                <a:sym typeface="+mn-ea"/>
              </a:rPr>
              <a:t>),</a:t>
            </a:r>
            <a:r>
              <a:rPr lang="zh-CN" altLang="en-US" sz="2400" dirty="0">
                <a:latin typeface="Arial Unicode MS" panose="020B0604020202020204" charset="-122"/>
                <a:ea typeface="Arial Unicode MS" panose="020B0604020202020204" charset="-122"/>
                <a:cs typeface="Arial Unicode MS" panose="020B0604020202020204" charset="-122"/>
                <a:sym typeface="+mn-ea"/>
              </a:rPr>
              <a:t>可分为3类</a:t>
            </a:r>
            <a:endParaRPr lang="en-US" altLang="zh-CN" sz="2400" dirty="0">
              <a:latin typeface="Arial Unicode MS" panose="020B0604020202020204" charset="-122"/>
              <a:ea typeface="Arial Unicode MS" panose="020B0604020202020204" charset="-122"/>
              <a:cs typeface="Arial Unicode MS" panose="020B0604020202020204" charset="-122"/>
              <a:sym typeface="+mn-ea"/>
            </a:endParaRPr>
          </a:p>
          <a:p>
            <a:pPr lvl="2" algn="just" latinLnBrk="0">
              <a:lnSpc>
                <a:spcPct val="150000"/>
              </a:lnSpc>
              <a:buClr>
                <a:schemeClr val="tx1"/>
              </a:buClr>
              <a:buFont typeface="Wingdings" panose="05000000000000000000" pitchFamily="2" charset="2"/>
              <a:buChar char="Ø"/>
            </a:pPr>
            <a:r>
              <a:rPr lang="zh-CN" altLang="en-US" sz="2400" u="sng" dirty="0">
                <a:solidFill>
                  <a:srgbClr val="0000CC"/>
                </a:solidFill>
                <a:latin typeface="Arial Unicode MS" panose="020B0604020202020204" charset="-122"/>
                <a:ea typeface="Arial Unicode MS" panose="020B0604020202020204" charset="-122"/>
                <a:cs typeface="Arial Unicode MS" panose="020B0604020202020204" charset="-122"/>
                <a:sym typeface="+mn-ea"/>
              </a:rPr>
              <a:t>一对一；一对多；多对多</a:t>
            </a:r>
            <a:r>
              <a:rPr lang="zh-CN" altLang="en-US" sz="2400" dirty="0">
                <a:latin typeface="Arial Unicode MS" panose="020B0604020202020204" charset="-122"/>
                <a:ea typeface="Arial Unicode MS" panose="020B0604020202020204" charset="-122"/>
                <a:cs typeface="Arial Unicode MS" panose="020B0604020202020204" charset="-122"/>
                <a:sym typeface="+mn-ea"/>
              </a:rPr>
              <a:t>。</a:t>
            </a:r>
            <a:endParaRPr lang="zh-CN" altLang="en-US" sz="2400" b="1" dirty="0">
              <a:latin typeface="Arial Unicode MS" panose="020B0604020202020204" charset="-122"/>
              <a:ea typeface="Arial Unicode MS" panose="020B0604020202020204" charset="-122"/>
              <a:cs typeface="Arial Unicode MS" panose="020B0604020202020204" charset="-122"/>
            </a:endParaRPr>
          </a:p>
        </p:txBody>
      </p:sp>
      <p:sp>
        <p:nvSpPr>
          <p:cNvPr id="62465" name="Rectangle 2"/>
          <p:cNvSpPr>
            <a:spLocks noGrp="1"/>
          </p:cNvSpPr>
          <p:nvPr>
            <p:ph type="title"/>
            <p:custDataLst>
              <p:tags r:id="rId1"/>
            </p:custDataLst>
          </p:nvPr>
        </p:nvSpPr>
        <p:spPr>
          <a:xfrm>
            <a:off x="3320415" y="228600"/>
            <a:ext cx="6211570" cy="822960"/>
          </a:xfrm>
        </p:spPr>
        <p:txBody>
          <a:bodyPr vert="horz" wrap="square" lIns="91440" tIns="45720" rIns="91440" bIns="45720" anchor="ctr" anchorCtr="0">
            <a:normAutofit/>
          </a:bodyPr>
          <a:p>
            <a:pPr algn="ctr"/>
            <a:r>
              <a:rPr lang="en-US" altLang="zh-CN" dirty="0">
                <a:solidFill>
                  <a:srgbClr val="FF0000"/>
                </a:solidFill>
                <a:latin typeface="微软雅黑" panose="020B0503020204020204" charset="-122"/>
                <a:ea typeface="微软雅黑" panose="020B0503020204020204" charset="-122"/>
                <a:cs typeface="微软雅黑" panose="020B0503020204020204" charset="-122"/>
                <a:sym typeface="+mn-ea"/>
              </a:rPr>
              <a:t>（5）</a:t>
            </a:r>
            <a:r>
              <a:rPr lang="en-US" altLang="zh-CN" dirty="0">
                <a:solidFill>
                  <a:srgbClr val="FF0000"/>
                </a:solidFill>
                <a:latin typeface="微软雅黑" panose="020B0503020204020204" charset="-122"/>
                <a:ea typeface="微软雅黑" panose="020B0503020204020204" charset="-122"/>
                <a:cs typeface="微软雅黑" panose="020B0503020204020204" charset="-122"/>
                <a:sym typeface="+mn-ea"/>
              </a:rPr>
              <a:t>实体-关系图（</a:t>
            </a:r>
            <a:r>
              <a:rPr lang="en-US" altLang="zh-CN" dirty="0">
                <a:solidFill>
                  <a:srgbClr val="FF0000"/>
                </a:solidFill>
                <a:latin typeface="微软雅黑" panose="020B0503020204020204" charset="-122"/>
                <a:ea typeface="微软雅黑" panose="020B0503020204020204" charset="-122"/>
                <a:cs typeface="微软雅黑" panose="020B0503020204020204" charset="-122"/>
                <a:sym typeface="+mn-ea"/>
              </a:rPr>
              <a:t>ER图）</a:t>
            </a:r>
            <a:endParaRPr lang="en-US" altLang="zh-CN" sz="3600"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charRg st="58" end="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char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char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char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3">
                                            <p:txEl>
                                              <p:char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483">
                                            <p:txEl>
                                              <p:char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483">
                                            <p:txEl>
                                              <p:char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 name="组合 6"/>
          <p:cNvGrpSpPr/>
          <p:nvPr/>
        </p:nvGrpSpPr>
        <p:grpSpPr>
          <a:xfrm>
            <a:off x="520700" y="1054100"/>
            <a:ext cx="11171555" cy="5429885"/>
            <a:chOff x="820" y="1660"/>
            <a:chExt cx="17593" cy="8551"/>
          </a:xfrm>
        </p:grpSpPr>
        <p:sp>
          <p:nvSpPr>
            <p:cNvPr id="31748" name="矩形 31747"/>
            <p:cNvSpPr/>
            <p:nvPr/>
          </p:nvSpPr>
          <p:spPr>
            <a:xfrm>
              <a:off x="3359" y="5223"/>
              <a:ext cx="2358" cy="1425"/>
            </a:xfrm>
            <a:prstGeom prst="rect">
              <a:avLst/>
            </a:prstGeom>
            <a:solidFill>
              <a:srgbClr val="990033"/>
            </a:solidFill>
            <a:ln w="25400" cap="flat" cmpd="sng">
              <a:solidFill>
                <a:schemeClr val="tx1"/>
              </a:solidFill>
              <a:prstDash val="solid"/>
              <a:miter/>
              <a:headEnd type="none" w="med" len="med"/>
              <a:tailEnd type="none" w="med" len="med"/>
            </a:ln>
          </p:spPr>
          <p:txBody>
            <a:bodyPr wrap="none" anchor="ctr" anchorCtr="0"/>
            <a:p>
              <a:pPr algn="ctr">
                <a:spcBef>
                  <a:spcPct val="0"/>
                </a:spcBef>
              </a:pPr>
              <a:r>
                <a:rPr lang="zh-CN" altLang="en-US" sz="2800" b="1" dirty="0">
                  <a:solidFill>
                    <a:schemeClr val="tx1"/>
                  </a:solidFill>
                  <a:latin typeface="楷体" panose="02010609060101010101" pitchFamily="49" charset="-122"/>
                  <a:ea typeface="楷体" panose="02010609060101010101" pitchFamily="49" charset="-122"/>
                </a:rPr>
                <a:t>学生</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1749" name="矩形 31748"/>
            <p:cNvSpPr/>
            <p:nvPr/>
          </p:nvSpPr>
          <p:spPr>
            <a:xfrm>
              <a:off x="12972" y="5223"/>
              <a:ext cx="2358" cy="1425"/>
            </a:xfrm>
            <a:prstGeom prst="rect">
              <a:avLst/>
            </a:prstGeom>
            <a:solidFill>
              <a:srgbClr val="990033"/>
            </a:solidFill>
            <a:ln w="25400" cap="flat" cmpd="sng">
              <a:solidFill>
                <a:schemeClr val="tx1"/>
              </a:solidFill>
              <a:prstDash val="solid"/>
              <a:miter/>
              <a:headEnd type="none" w="med" len="med"/>
              <a:tailEnd type="none" w="med" len="med"/>
            </a:ln>
          </p:spPr>
          <p:txBody>
            <a:bodyPr wrap="none" anchor="ctr" anchorCtr="0"/>
            <a:p>
              <a:pPr algn="ctr">
                <a:spcBef>
                  <a:spcPct val="0"/>
                </a:spcBef>
              </a:pPr>
              <a:r>
                <a:rPr lang="zh-CN" altLang="en-US" sz="2800" b="1" dirty="0">
                  <a:solidFill>
                    <a:schemeClr val="tx1"/>
                  </a:solidFill>
                  <a:latin typeface="楷体" panose="02010609060101010101" pitchFamily="49" charset="-122"/>
                  <a:ea typeface="楷体" panose="02010609060101010101" pitchFamily="49" charset="-122"/>
                </a:rPr>
                <a:t>课程</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1750" name="菱形 31749"/>
            <p:cNvSpPr/>
            <p:nvPr/>
          </p:nvSpPr>
          <p:spPr>
            <a:xfrm>
              <a:off x="7893" y="5223"/>
              <a:ext cx="3083" cy="1663"/>
            </a:xfrm>
            <a:prstGeom prst="diamond">
              <a:avLst/>
            </a:prstGeom>
            <a:solidFill>
              <a:srgbClr val="00CCFF"/>
            </a:solidFill>
            <a:ln w="25400" cap="flat" cmpd="sng">
              <a:solidFill>
                <a:schemeClr val="tx1"/>
              </a:solidFill>
              <a:prstDash val="solid"/>
              <a:miter/>
              <a:headEnd type="none" w="med" len="med"/>
              <a:tailEnd type="none" w="med" len="med"/>
            </a:ln>
          </p:spPr>
          <p:txBody>
            <a:bodyPr wrap="none" anchor="ctr" anchorCtr="0"/>
            <a:p>
              <a:pPr algn="ctr">
                <a:spcBef>
                  <a:spcPct val="0"/>
                </a:spcBef>
              </a:pPr>
              <a:r>
                <a:rPr lang="zh-CN" altLang="en-US" sz="2800" b="1" dirty="0">
                  <a:solidFill>
                    <a:schemeClr val="tx1"/>
                  </a:solidFill>
                  <a:latin typeface="楷体" panose="02010609060101010101" pitchFamily="49" charset="-122"/>
                  <a:ea typeface="楷体" panose="02010609060101010101" pitchFamily="49" charset="-122"/>
                </a:rPr>
                <a:t>成绩单</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1751" name="圆角矩形 31750"/>
            <p:cNvSpPr/>
            <p:nvPr/>
          </p:nvSpPr>
          <p:spPr>
            <a:xfrm>
              <a:off x="8075" y="1660"/>
              <a:ext cx="2358" cy="1425"/>
            </a:xfrm>
            <a:prstGeom prst="roundRect">
              <a:avLst>
                <a:gd name="adj" fmla="val 16667"/>
              </a:avLst>
            </a:prstGeom>
            <a:solidFill>
              <a:schemeClr val="accent1"/>
            </a:solidFill>
            <a:ln w="25400" cap="flat" cmpd="sng">
              <a:solidFill>
                <a:schemeClr val="tx1"/>
              </a:solidFill>
              <a:prstDash val="solid"/>
              <a:headEnd type="none" w="med" len="med"/>
              <a:tailEnd type="none" w="med" len="med"/>
            </a:ln>
          </p:spPr>
          <p:txBody>
            <a:bodyPr wrap="none" anchor="ctr" anchorCtr="0"/>
            <a:p>
              <a:pPr algn="ctr">
                <a:spcBef>
                  <a:spcPct val="0"/>
                </a:spcBef>
              </a:pPr>
              <a:r>
                <a:rPr lang="zh-CN" altLang="en-US" sz="2800" b="1" dirty="0">
                  <a:solidFill>
                    <a:schemeClr val="tx1"/>
                  </a:solidFill>
                  <a:latin typeface="楷体" panose="02010609060101010101" pitchFamily="49" charset="-122"/>
                  <a:ea typeface="楷体" panose="02010609060101010101" pitchFamily="49" charset="-122"/>
                </a:rPr>
                <a:t>课程号</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1752" name="圆角矩形 31751"/>
            <p:cNvSpPr/>
            <p:nvPr/>
          </p:nvSpPr>
          <p:spPr>
            <a:xfrm>
              <a:off x="10977" y="1660"/>
              <a:ext cx="1814" cy="1425"/>
            </a:xfrm>
            <a:prstGeom prst="roundRect">
              <a:avLst>
                <a:gd name="adj" fmla="val 16667"/>
              </a:avLst>
            </a:prstGeom>
            <a:solidFill>
              <a:schemeClr val="accent1"/>
            </a:solidFill>
            <a:ln w="25400" cap="flat" cmpd="sng">
              <a:solidFill>
                <a:schemeClr val="tx1"/>
              </a:solidFill>
              <a:prstDash val="solid"/>
              <a:headEnd type="none" w="med" len="med"/>
              <a:tailEnd type="none" w="med" len="med"/>
            </a:ln>
          </p:spPr>
          <p:txBody>
            <a:bodyPr wrap="none" anchor="ctr" anchorCtr="0"/>
            <a:p>
              <a:pPr algn="ctr">
                <a:spcBef>
                  <a:spcPct val="0"/>
                </a:spcBef>
              </a:pPr>
              <a:r>
                <a:rPr lang="zh-CN" altLang="en-US" sz="2800" b="1" dirty="0">
                  <a:solidFill>
                    <a:schemeClr val="tx1"/>
                  </a:solidFill>
                  <a:latin typeface="楷体" panose="02010609060101010101" pitchFamily="49" charset="-122"/>
                  <a:ea typeface="楷体" panose="02010609060101010101" pitchFamily="49" charset="-122"/>
                </a:rPr>
                <a:t>成绩</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1753" name="圆角矩形 31752"/>
            <p:cNvSpPr/>
            <p:nvPr/>
          </p:nvSpPr>
          <p:spPr>
            <a:xfrm>
              <a:off x="5898" y="1660"/>
              <a:ext cx="1814" cy="1425"/>
            </a:xfrm>
            <a:prstGeom prst="roundRect">
              <a:avLst>
                <a:gd name="adj" fmla="val 16667"/>
              </a:avLst>
            </a:prstGeom>
            <a:solidFill>
              <a:schemeClr val="accent1"/>
            </a:solidFill>
            <a:ln w="25400" cap="flat" cmpd="sng">
              <a:solidFill>
                <a:schemeClr val="tx1"/>
              </a:solidFill>
              <a:prstDash val="solid"/>
              <a:headEnd type="none" w="med" len="med"/>
              <a:tailEnd type="none" w="med" len="med"/>
            </a:ln>
          </p:spPr>
          <p:txBody>
            <a:bodyPr wrap="none" anchor="ctr" anchorCtr="0"/>
            <a:p>
              <a:pPr algn="ctr">
                <a:spcBef>
                  <a:spcPct val="0"/>
                </a:spcBef>
              </a:pPr>
              <a:r>
                <a:rPr lang="zh-CN" altLang="en-US" sz="2800" b="1" dirty="0">
                  <a:solidFill>
                    <a:schemeClr val="tx1"/>
                  </a:solidFill>
                  <a:latin typeface="楷体" panose="02010609060101010101" pitchFamily="49" charset="-122"/>
                  <a:ea typeface="楷体" panose="02010609060101010101" pitchFamily="49" charset="-122"/>
                </a:rPr>
                <a:t>学号</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1754" name="圆角矩形 31753"/>
            <p:cNvSpPr/>
            <p:nvPr/>
          </p:nvSpPr>
          <p:spPr>
            <a:xfrm>
              <a:off x="820" y="8786"/>
              <a:ext cx="1814" cy="1425"/>
            </a:xfrm>
            <a:prstGeom prst="roundRect">
              <a:avLst>
                <a:gd name="adj" fmla="val 16667"/>
              </a:avLst>
            </a:prstGeom>
            <a:solidFill>
              <a:schemeClr val="accent1"/>
            </a:solidFill>
            <a:ln w="25400" cap="flat" cmpd="sng">
              <a:solidFill>
                <a:schemeClr val="tx1"/>
              </a:solidFill>
              <a:prstDash val="solid"/>
              <a:headEnd type="none" w="med" len="med"/>
              <a:tailEnd type="none" w="med" len="med"/>
            </a:ln>
          </p:spPr>
          <p:txBody>
            <a:bodyPr wrap="none" anchor="ctr" anchorCtr="0"/>
            <a:p>
              <a:pPr algn="ctr">
                <a:spcBef>
                  <a:spcPct val="0"/>
                </a:spcBef>
              </a:pPr>
              <a:r>
                <a:rPr lang="zh-CN" altLang="en-US" sz="2800" b="1" dirty="0">
                  <a:solidFill>
                    <a:schemeClr val="tx1"/>
                  </a:solidFill>
                  <a:latin typeface="楷体" panose="02010609060101010101" pitchFamily="49" charset="-122"/>
                  <a:ea typeface="楷体" panose="02010609060101010101" pitchFamily="49" charset="-122"/>
                </a:rPr>
                <a:t>学号</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1755" name="圆角矩形 31754"/>
            <p:cNvSpPr/>
            <p:nvPr/>
          </p:nvSpPr>
          <p:spPr>
            <a:xfrm>
              <a:off x="3722" y="8786"/>
              <a:ext cx="1814" cy="1425"/>
            </a:xfrm>
            <a:prstGeom prst="roundRect">
              <a:avLst>
                <a:gd name="adj" fmla="val 16667"/>
              </a:avLst>
            </a:prstGeom>
            <a:solidFill>
              <a:schemeClr val="accent1"/>
            </a:solidFill>
            <a:ln w="25400" cap="flat" cmpd="sng">
              <a:solidFill>
                <a:schemeClr val="tx1"/>
              </a:solidFill>
              <a:prstDash val="solid"/>
              <a:headEnd type="none" w="med" len="med"/>
              <a:tailEnd type="none" w="med" len="med"/>
            </a:ln>
          </p:spPr>
          <p:txBody>
            <a:bodyPr wrap="none" anchor="ctr" anchorCtr="0"/>
            <a:p>
              <a:pPr algn="ctr">
                <a:spcBef>
                  <a:spcPct val="0"/>
                </a:spcBef>
              </a:pPr>
              <a:r>
                <a:rPr lang="zh-CN" altLang="en-US" sz="2800" b="1" dirty="0">
                  <a:solidFill>
                    <a:schemeClr val="tx1"/>
                  </a:solidFill>
                  <a:latin typeface="楷体" panose="02010609060101010101" pitchFamily="49" charset="-122"/>
                  <a:ea typeface="楷体" panose="02010609060101010101" pitchFamily="49" charset="-122"/>
                </a:rPr>
                <a:t>姓名</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1756" name="圆角矩形 31755"/>
            <p:cNvSpPr/>
            <p:nvPr/>
          </p:nvSpPr>
          <p:spPr>
            <a:xfrm>
              <a:off x="6443" y="8786"/>
              <a:ext cx="1814" cy="1425"/>
            </a:xfrm>
            <a:prstGeom prst="roundRect">
              <a:avLst>
                <a:gd name="adj" fmla="val 16667"/>
              </a:avLst>
            </a:prstGeom>
            <a:solidFill>
              <a:schemeClr val="accent1"/>
            </a:solidFill>
            <a:ln w="25400" cap="flat" cmpd="sng">
              <a:solidFill>
                <a:schemeClr val="tx1"/>
              </a:solidFill>
              <a:prstDash val="solid"/>
              <a:headEnd type="none" w="med" len="med"/>
              <a:tailEnd type="none" w="med" len="med"/>
            </a:ln>
          </p:spPr>
          <p:txBody>
            <a:bodyPr wrap="none" anchor="ctr" anchorCtr="0"/>
            <a:p>
              <a:pPr algn="ctr">
                <a:spcBef>
                  <a:spcPct val="0"/>
                </a:spcBef>
              </a:pPr>
              <a:r>
                <a:rPr lang="zh-CN" altLang="en-US" sz="2800" b="1" dirty="0">
                  <a:solidFill>
                    <a:schemeClr val="tx1"/>
                  </a:solidFill>
                  <a:latin typeface="楷体" panose="02010609060101010101" pitchFamily="49" charset="-122"/>
                  <a:ea typeface="楷体" panose="02010609060101010101" pitchFamily="49" charset="-122"/>
                </a:rPr>
                <a:t>性别</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1757" name="圆角矩形 31756"/>
            <p:cNvSpPr/>
            <p:nvPr/>
          </p:nvSpPr>
          <p:spPr>
            <a:xfrm>
              <a:off x="10795" y="8786"/>
              <a:ext cx="1814" cy="1425"/>
            </a:xfrm>
            <a:prstGeom prst="roundRect">
              <a:avLst>
                <a:gd name="adj" fmla="val 16667"/>
              </a:avLst>
            </a:prstGeom>
            <a:solidFill>
              <a:schemeClr val="accent1"/>
            </a:solidFill>
            <a:ln w="25400" cap="flat" cmpd="sng">
              <a:solidFill>
                <a:schemeClr val="tx1"/>
              </a:solidFill>
              <a:prstDash val="solid"/>
              <a:headEnd type="none" w="med" len="med"/>
              <a:tailEnd type="none" w="med" len="med"/>
            </a:ln>
          </p:spPr>
          <p:txBody>
            <a:bodyPr wrap="none" anchor="ctr" anchorCtr="0"/>
            <a:p>
              <a:pPr algn="ctr">
                <a:spcBef>
                  <a:spcPct val="0"/>
                </a:spcBef>
              </a:pPr>
              <a:r>
                <a:rPr lang="zh-CN" altLang="en-US" sz="2800" b="1" dirty="0">
                  <a:solidFill>
                    <a:schemeClr val="tx1"/>
                  </a:solidFill>
                  <a:latin typeface="楷体" panose="02010609060101010101" pitchFamily="49" charset="-122"/>
                  <a:ea typeface="楷体" panose="02010609060101010101" pitchFamily="49" charset="-122"/>
                </a:rPr>
                <a:t>课程号</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1758" name="圆角矩形 31757"/>
            <p:cNvSpPr/>
            <p:nvPr/>
          </p:nvSpPr>
          <p:spPr>
            <a:xfrm>
              <a:off x="13516" y="8786"/>
              <a:ext cx="1814" cy="1425"/>
            </a:xfrm>
            <a:prstGeom prst="roundRect">
              <a:avLst>
                <a:gd name="adj" fmla="val 16667"/>
              </a:avLst>
            </a:prstGeom>
            <a:solidFill>
              <a:schemeClr val="accent1"/>
            </a:solidFill>
            <a:ln w="25400" cap="flat" cmpd="sng">
              <a:solidFill>
                <a:schemeClr val="tx1"/>
              </a:solidFill>
              <a:prstDash val="solid"/>
              <a:headEnd type="none" w="med" len="med"/>
              <a:tailEnd type="none" w="med" len="med"/>
            </a:ln>
          </p:spPr>
          <p:txBody>
            <a:bodyPr wrap="none" anchor="ctr" anchorCtr="0"/>
            <a:p>
              <a:pPr algn="ctr">
                <a:spcBef>
                  <a:spcPct val="0"/>
                </a:spcBef>
              </a:pPr>
              <a:r>
                <a:rPr lang="zh-CN" altLang="en-US" sz="2800" b="1" dirty="0">
                  <a:solidFill>
                    <a:schemeClr val="tx1"/>
                  </a:solidFill>
                  <a:latin typeface="楷体" panose="02010609060101010101" pitchFamily="49" charset="-122"/>
                  <a:ea typeface="楷体" panose="02010609060101010101" pitchFamily="49" charset="-122"/>
                </a:rPr>
                <a:t>课程名</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1759" name="圆角矩形 31758"/>
            <p:cNvSpPr/>
            <p:nvPr/>
          </p:nvSpPr>
          <p:spPr>
            <a:xfrm>
              <a:off x="16599" y="8786"/>
              <a:ext cx="1814" cy="1425"/>
            </a:xfrm>
            <a:prstGeom prst="roundRect">
              <a:avLst>
                <a:gd name="adj" fmla="val 16667"/>
              </a:avLst>
            </a:prstGeom>
            <a:solidFill>
              <a:schemeClr val="accent1"/>
            </a:solidFill>
            <a:ln w="25400" cap="flat" cmpd="sng">
              <a:solidFill>
                <a:schemeClr val="tx1"/>
              </a:solidFill>
              <a:prstDash val="solid"/>
              <a:headEnd type="none" w="med" len="med"/>
              <a:tailEnd type="none" w="med" len="med"/>
            </a:ln>
          </p:spPr>
          <p:txBody>
            <a:bodyPr wrap="none" anchor="ctr" anchorCtr="0"/>
            <a:p>
              <a:pPr algn="ctr">
                <a:spcBef>
                  <a:spcPct val="0"/>
                </a:spcBef>
              </a:pPr>
              <a:r>
                <a:rPr lang="zh-CN" altLang="en-US" sz="2800" b="1" dirty="0">
                  <a:solidFill>
                    <a:schemeClr val="tx1"/>
                  </a:solidFill>
                  <a:latin typeface="楷体" panose="02010609060101010101" pitchFamily="49" charset="-122"/>
                  <a:ea typeface="楷体" panose="02010609060101010101" pitchFamily="49" charset="-122"/>
                </a:rPr>
                <a:t>学时</a:t>
              </a:r>
              <a:endParaRPr lang="zh-CN" altLang="en-US" sz="2800" b="1" dirty="0">
                <a:solidFill>
                  <a:schemeClr val="tx1"/>
                </a:solidFill>
                <a:latin typeface="楷体" panose="02010609060101010101" pitchFamily="49" charset="-122"/>
                <a:ea typeface="楷体" panose="02010609060101010101" pitchFamily="49" charset="-122"/>
              </a:endParaRPr>
            </a:p>
          </p:txBody>
        </p:sp>
        <p:sp>
          <p:nvSpPr>
            <p:cNvPr id="31760" name="直接连接符 31759"/>
            <p:cNvSpPr/>
            <p:nvPr/>
          </p:nvSpPr>
          <p:spPr>
            <a:xfrm>
              <a:off x="6805" y="3085"/>
              <a:ext cx="2721" cy="2138"/>
            </a:xfrm>
            <a:prstGeom prst="line">
              <a:avLst/>
            </a:prstGeom>
            <a:ln w="25400" cap="flat" cmpd="sng">
              <a:solidFill>
                <a:schemeClr val="tx1"/>
              </a:solidFill>
              <a:prstDash val="solid"/>
              <a:headEnd type="none" w="med" len="med"/>
              <a:tailEnd type="none" w="med" len="med"/>
            </a:ln>
          </p:spPr>
        </p:sp>
        <p:sp>
          <p:nvSpPr>
            <p:cNvPr id="31761" name="直接连接符 31760"/>
            <p:cNvSpPr/>
            <p:nvPr/>
          </p:nvSpPr>
          <p:spPr>
            <a:xfrm>
              <a:off x="9344" y="3085"/>
              <a:ext cx="181" cy="2138"/>
            </a:xfrm>
            <a:prstGeom prst="line">
              <a:avLst/>
            </a:prstGeom>
            <a:ln w="25400" cap="flat" cmpd="sng">
              <a:solidFill>
                <a:schemeClr val="tx1"/>
              </a:solidFill>
              <a:prstDash val="solid"/>
              <a:headEnd type="none" w="med" len="med"/>
              <a:tailEnd type="none" w="med" len="med"/>
            </a:ln>
          </p:spPr>
        </p:sp>
        <p:sp>
          <p:nvSpPr>
            <p:cNvPr id="31762" name="直接连接符 31761"/>
            <p:cNvSpPr/>
            <p:nvPr/>
          </p:nvSpPr>
          <p:spPr>
            <a:xfrm flipH="1">
              <a:off x="9526" y="3085"/>
              <a:ext cx="2358" cy="2138"/>
            </a:xfrm>
            <a:prstGeom prst="line">
              <a:avLst/>
            </a:prstGeom>
            <a:ln w="25400" cap="flat" cmpd="sng">
              <a:solidFill>
                <a:schemeClr val="tx1"/>
              </a:solidFill>
              <a:prstDash val="solid"/>
              <a:headEnd type="none" w="med" len="med"/>
              <a:tailEnd type="none" w="med" len="med"/>
            </a:ln>
          </p:spPr>
        </p:sp>
        <p:sp>
          <p:nvSpPr>
            <p:cNvPr id="31763" name="直接连接符 31762"/>
            <p:cNvSpPr/>
            <p:nvPr/>
          </p:nvSpPr>
          <p:spPr>
            <a:xfrm flipV="1">
              <a:off x="5755" y="6030"/>
              <a:ext cx="2176" cy="0"/>
            </a:xfrm>
            <a:prstGeom prst="line">
              <a:avLst/>
            </a:prstGeom>
            <a:ln w="25400" cap="flat" cmpd="sng">
              <a:solidFill>
                <a:schemeClr val="tx1"/>
              </a:solidFill>
              <a:prstDash val="solid"/>
              <a:headEnd type="none" w="med" len="med"/>
              <a:tailEnd type="none" w="med" len="med"/>
            </a:ln>
          </p:spPr>
        </p:sp>
        <p:sp>
          <p:nvSpPr>
            <p:cNvPr id="31764" name="直接连接符 31763"/>
            <p:cNvSpPr/>
            <p:nvPr/>
          </p:nvSpPr>
          <p:spPr>
            <a:xfrm>
              <a:off x="10897" y="6030"/>
              <a:ext cx="1995" cy="0"/>
            </a:xfrm>
            <a:prstGeom prst="line">
              <a:avLst/>
            </a:prstGeom>
            <a:ln w="25400" cap="flat" cmpd="sng">
              <a:solidFill>
                <a:schemeClr val="tx1"/>
              </a:solidFill>
              <a:prstDash val="solid"/>
              <a:headEnd type="none" w="med" len="med"/>
              <a:tailEnd type="none" w="med" len="med"/>
            </a:ln>
          </p:spPr>
        </p:sp>
        <p:sp>
          <p:nvSpPr>
            <p:cNvPr id="31765" name="直接连接符 31764"/>
            <p:cNvSpPr/>
            <p:nvPr/>
          </p:nvSpPr>
          <p:spPr>
            <a:xfrm flipV="1">
              <a:off x="1908" y="6648"/>
              <a:ext cx="2539" cy="2138"/>
            </a:xfrm>
            <a:prstGeom prst="line">
              <a:avLst/>
            </a:prstGeom>
            <a:ln w="25400" cap="flat" cmpd="sng">
              <a:solidFill>
                <a:schemeClr val="tx1"/>
              </a:solidFill>
              <a:prstDash val="solid"/>
              <a:headEnd type="none" w="med" len="med"/>
              <a:tailEnd type="none" w="med" len="med"/>
            </a:ln>
          </p:spPr>
        </p:sp>
        <p:sp>
          <p:nvSpPr>
            <p:cNvPr id="31766" name="直接连接符 31765"/>
            <p:cNvSpPr/>
            <p:nvPr/>
          </p:nvSpPr>
          <p:spPr>
            <a:xfrm flipH="1" flipV="1">
              <a:off x="4447" y="6648"/>
              <a:ext cx="181" cy="2138"/>
            </a:xfrm>
            <a:prstGeom prst="line">
              <a:avLst/>
            </a:prstGeom>
            <a:ln w="25400" cap="flat" cmpd="sng">
              <a:solidFill>
                <a:schemeClr val="tx1"/>
              </a:solidFill>
              <a:prstDash val="solid"/>
              <a:headEnd type="none" w="med" len="med"/>
              <a:tailEnd type="none" w="med" len="med"/>
            </a:ln>
          </p:spPr>
        </p:sp>
        <p:sp>
          <p:nvSpPr>
            <p:cNvPr id="31767" name="直接连接符 31766"/>
            <p:cNvSpPr/>
            <p:nvPr/>
          </p:nvSpPr>
          <p:spPr>
            <a:xfrm flipH="1" flipV="1">
              <a:off x="4447" y="6648"/>
              <a:ext cx="2902" cy="2138"/>
            </a:xfrm>
            <a:prstGeom prst="line">
              <a:avLst/>
            </a:prstGeom>
            <a:ln w="25400" cap="flat" cmpd="sng">
              <a:solidFill>
                <a:schemeClr val="tx1"/>
              </a:solidFill>
              <a:prstDash val="solid"/>
              <a:headEnd type="none" w="med" len="med"/>
              <a:tailEnd type="none" w="med" len="med"/>
            </a:ln>
          </p:spPr>
        </p:sp>
        <p:sp>
          <p:nvSpPr>
            <p:cNvPr id="31768" name="直接连接符 31767"/>
            <p:cNvSpPr/>
            <p:nvPr/>
          </p:nvSpPr>
          <p:spPr>
            <a:xfrm flipV="1">
              <a:off x="11702" y="6648"/>
              <a:ext cx="2539" cy="2138"/>
            </a:xfrm>
            <a:prstGeom prst="line">
              <a:avLst/>
            </a:prstGeom>
            <a:ln w="25400" cap="flat" cmpd="sng">
              <a:solidFill>
                <a:schemeClr val="tx1"/>
              </a:solidFill>
              <a:prstDash val="solid"/>
              <a:headEnd type="none" w="med" len="med"/>
              <a:tailEnd type="none" w="med" len="med"/>
            </a:ln>
          </p:spPr>
        </p:sp>
        <p:sp>
          <p:nvSpPr>
            <p:cNvPr id="31769" name="直接连接符 31768"/>
            <p:cNvSpPr/>
            <p:nvPr/>
          </p:nvSpPr>
          <p:spPr>
            <a:xfrm flipH="1" flipV="1">
              <a:off x="14241" y="6648"/>
              <a:ext cx="181" cy="2138"/>
            </a:xfrm>
            <a:prstGeom prst="line">
              <a:avLst/>
            </a:prstGeom>
            <a:ln w="25400" cap="flat" cmpd="sng">
              <a:solidFill>
                <a:schemeClr val="tx1"/>
              </a:solidFill>
              <a:prstDash val="solid"/>
              <a:headEnd type="none" w="med" len="med"/>
              <a:tailEnd type="none" w="med" len="med"/>
            </a:ln>
          </p:spPr>
        </p:sp>
        <p:sp>
          <p:nvSpPr>
            <p:cNvPr id="31770" name="直接连接符 31769"/>
            <p:cNvSpPr/>
            <p:nvPr/>
          </p:nvSpPr>
          <p:spPr>
            <a:xfrm>
              <a:off x="14241" y="6648"/>
              <a:ext cx="3265" cy="2138"/>
            </a:xfrm>
            <a:prstGeom prst="line">
              <a:avLst/>
            </a:prstGeom>
            <a:ln w="25400" cap="flat" cmpd="sng">
              <a:solidFill>
                <a:schemeClr val="tx1"/>
              </a:solidFill>
              <a:prstDash val="solid"/>
              <a:headEnd type="none" w="med" len="med"/>
              <a:tailEnd type="none" w="med" len="med"/>
            </a:ln>
          </p:spPr>
        </p:sp>
        <p:sp>
          <p:nvSpPr>
            <p:cNvPr id="31771" name="文本框 31770"/>
            <p:cNvSpPr txBox="1"/>
            <p:nvPr/>
          </p:nvSpPr>
          <p:spPr>
            <a:xfrm>
              <a:off x="6613" y="5177"/>
              <a:ext cx="1088" cy="822"/>
            </a:xfrm>
            <a:prstGeom prst="rect">
              <a:avLst/>
            </a:prstGeom>
            <a:noFill/>
            <a:ln w="25400">
              <a:noFill/>
            </a:ln>
          </p:spPr>
          <p:txBody>
            <a:bodyPr>
              <a:spAutoFit/>
            </a:bodyPr>
            <a:p>
              <a:pPr algn="ctr"/>
              <a:r>
                <a:rPr lang="en-US" altLang="zh-CN" sz="2800" b="1">
                  <a:solidFill>
                    <a:schemeClr val="tx1"/>
                  </a:solidFill>
                  <a:latin typeface="楷体" panose="02010609060101010101" pitchFamily="49" charset="-122"/>
                  <a:ea typeface="楷体" panose="02010609060101010101" pitchFamily="49" charset="-122"/>
                </a:rPr>
                <a:t>n</a:t>
              </a:r>
              <a:endParaRPr lang="en-US" altLang="zh-CN" sz="2800" b="1">
                <a:solidFill>
                  <a:schemeClr val="tx1"/>
                </a:solidFill>
                <a:latin typeface="楷体" panose="02010609060101010101" pitchFamily="49" charset="-122"/>
                <a:ea typeface="楷体" panose="02010609060101010101" pitchFamily="49" charset="-122"/>
              </a:endParaRPr>
            </a:p>
          </p:txBody>
        </p:sp>
        <p:sp>
          <p:nvSpPr>
            <p:cNvPr id="31772" name="文本框 31771"/>
            <p:cNvSpPr txBox="1"/>
            <p:nvPr/>
          </p:nvSpPr>
          <p:spPr>
            <a:xfrm>
              <a:off x="11241" y="5177"/>
              <a:ext cx="1088" cy="822"/>
            </a:xfrm>
            <a:prstGeom prst="rect">
              <a:avLst/>
            </a:prstGeom>
            <a:noFill/>
            <a:ln w="25400">
              <a:noFill/>
            </a:ln>
          </p:spPr>
          <p:txBody>
            <a:bodyPr>
              <a:spAutoFit/>
            </a:bodyPr>
            <a:p>
              <a:pPr algn="ctr"/>
              <a:r>
                <a:rPr lang="en-US" altLang="zh-CN" sz="2800" b="1">
                  <a:solidFill>
                    <a:schemeClr val="tx1"/>
                  </a:solidFill>
                  <a:latin typeface="楷体" panose="02010609060101010101" pitchFamily="49" charset="-122"/>
                  <a:ea typeface="楷体" panose="02010609060101010101" pitchFamily="49" charset="-122"/>
                </a:rPr>
                <a:t>m</a:t>
              </a:r>
              <a:endParaRPr lang="en-US" altLang="zh-CN" sz="2800" b="1">
                <a:solidFill>
                  <a:schemeClr val="tx1"/>
                </a:solidFill>
                <a:latin typeface="楷体" panose="02010609060101010101" pitchFamily="49" charset="-122"/>
                <a:ea typeface="楷体" panose="02010609060101010101" pitchFamily="49" charset="-122"/>
              </a:endParaRPr>
            </a:p>
          </p:txBody>
        </p:sp>
      </p:grpSp>
      <p:sp>
        <p:nvSpPr>
          <p:cNvPr id="21506" name="Rectangle 1026"/>
          <p:cNvSpPr>
            <a:spLocks noGrp="1"/>
          </p:cNvSpPr>
          <p:nvPr>
            <p:ph type="title"/>
            <p:custDataLst>
              <p:tags r:id="rId1"/>
            </p:custDataLst>
          </p:nvPr>
        </p:nvSpPr>
        <p:spPr>
          <a:xfrm>
            <a:off x="1919605" y="78105"/>
            <a:ext cx="8176895" cy="778510"/>
          </a:xfrm>
        </p:spPr>
        <p:txBody>
          <a:bodyPr vert="horz" wrap="square" lIns="91440" tIns="45720" rIns="91440" bIns="45720" anchor="t" anchorCtr="0">
            <a:normAutofit/>
          </a:bodyPr>
          <a:p>
            <a:pPr algn="ctr" eaLnBrk="1" hangingPunct="1">
              <a:lnSpc>
                <a:spcPct val="115000"/>
              </a:lnSpc>
              <a:spcBef>
                <a:spcPct val="15000"/>
              </a:spcBef>
              <a:spcAft>
                <a:spcPct val="15000"/>
              </a:spcAft>
            </a:pPr>
            <a:r>
              <a:rPr lang="zh-CN" altLang="en-US" dirty="0">
                <a:solidFill>
                  <a:srgbClr val="0000CC"/>
                </a:solidFill>
                <a:sym typeface="+mn-ea"/>
              </a:rPr>
              <a:t>案例（</a:t>
            </a:r>
            <a:r>
              <a:rPr lang="en-US" altLang="zh-CN" dirty="0">
                <a:solidFill>
                  <a:srgbClr val="0000CC"/>
                </a:solidFill>
                <a:sym typeface="+mn-ea"/>
              </a:rPr>
              <a:t>1</a:t>
            </a:r>
            <a:r>
              <a:rPr lang="zh-CN" altLang="en-US" dirty="0">
                <a:solidFill>
                  <a:srgbClr val="0000CC"/>
                </a:solidFill>
                <a:sym typeface="+mn-ea"/>
              </a:rPr>
              <a:t>）：</a:t>
            </a:r>
            <a:r>
              <a:rPr lang="zh-CN" altLang="en-US" sz="3600" dirty="0">
                <a:solidFill>
                  <a:srgbClr val="FF0000"/>
                </a:solidFill>
              </a:rPr>
              <a:t>学生成</a:t>
            </a:r>
            <a:r>
              <a:rPr lang="zh-CN" altLang="en-US" dirty="0">
                <a:solidFill>
                  <a:srgbClr val="FF0000"/>
                </a:solidFill>
                <a:sym typeface="+mn-ea"/>
              </a:rPr>
              <a:t>绩ER图</a:t>
            </a:r>
            <a:endParaRPr lang="zh-CN" altLang="en-US" sz="3600" dirty="0">
              <a:solidFill>
                <a:srgbClr val="FF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7588" name="图片 67587" descr="rj19"/>
          <p:cNvPicPr>
            <a:picLocks noChangeAspect="1"/>
          </p:cNvPicPr>
          <p:nvPr/>
        </p:nvPicPr>
        <p:blipFill>
          <a:blip r:embed="rId1"/>
          <a:stretch>
            <a:fillRect/>
          </a:stretch>
        </p:blipFill>
        <p:spPr>
          <a:xfrm>
            <a:off x="266065" y="1003300"/>
            <a:ext cx="11658600" cy="5749925"/>
          </a:xfrm>
          <a:prstGeom prst="rect">
            <a:avLst/>
          </a:prstGeom>
          <a:noFill/>
          <a:ln w="9525">
            <a:noFill/>
          </a:ln>
        </p:spPr>
      </p:pic>
      <p:sp>
        <p:nvSpPr>
          <p:cNvPr id="21506" name="Rectangle 1026"/>
          <p:cNvSpPr>
            <a:spLocks noGrp="1"/>
          </p:cNvSpPr>
          <p:nvPr>
            <p:ph type="title"/>
            <p:custDataLst>
              <p:tags r:id="rId2"/>
            </p:custDataLst>
          </p:nvPr>
        </p:nvSpPr>
        <p:spPr>
          <a:xfrm>
            <a:off x="1919605" y="139065"/>
            <a:ext cx="8176895" cy="778510"/>
          </a:xfrm>
        </p:spPr>
        <p:txBody>
          <a:bodyPr vert="horz" wrap="square" lIns="91440" tIns="45720" rIns="91440" bIns="45720" anchor="t" anchorCtr="0">
            <a:normAutofit/>
          </a:bodyPr>
          <a:p>
            <a:pPr algn="ctr" eaLnBrk="1" hangingPunct="1">
              <a:lnSpc>
                <a:spcPct val="115000"/>
              </a:lnSpc>
              <a:spcBef>
                <a:spcPct val="15000"/>
              </a:spcBef>
              <a:spcAft>
                <a:spcPct val="15000"/>
              </a:spcAft>
            </a:pPr>
            <a:r>
              <a:rPr lang="zh-CN" altLang="en-US" dirty="0">
                <a:solidFill>
                  <a:srgbClr val="0000CC"/>
                </a:solidFill>
                <a:sym typeface="+mn-ea"/>
              </a:rPr>
              <a:t>案例（</a:t>
            </a:r>
            <a:r>
              <a:rPr lang="en-US" altLang="zh-CN" dirty="0">
                <a:solidFill>
                  <a:srgbClr val="0000CC"/>
                </a:solidFill>
                <a:sym typeface="+mn-ea"/>
              </a:rPr>
              <a:t>2</a:t>
            </a:r>
            <a:r>
              <a:rPr lang="zh-CN" altLang="en-US" dirty="0">
                <a:solidFill>
                  <a:srgbClr val="0000CC"/>
                </a:solidFill>
                <a:sym typeface="+mn-ea"/>
              </a:rPr>
              <a:t>）：</a:t>
            </a:r>
            <a:r>
              <a:rPr lang="zh-CN" altLang="en-US" dirty="0">
                <a:solidFill>
                  <a:srgbClr val="FF0000"/>
                </a:solidFill>
                <a:sym typeface="+mn-ea"/>
              </a:rPr>
              <a:t>某校教学管理</a:t>
            </a:r>
            <a:r>
              <a:rPr lang="zh-CN" altLang="en-US" dirty="0">
                <a:solidFill>
                  <a:srgbClr val="FF0000"/>
                </a:solidFill>
                <a:sym typeface="+mn-ea"/>
              </a:rPr>
              <a:t>ER图</a:t>
            </a:r>
            <a:endParaRPr lang="zh-CN" altLang="en-US" sz="3600" dirty="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1"/>
          <p:cNvSpPr>
            <a:spLocks noGrp="1"/>
          </p:cNvSpPr>
          <p:nvPr>
            <p:ph type="title"/>
          </p:nvPr>
        </p:nvSpPr>
        <p:spPr>
          <a:xfrm>
            <a:off x="838200" y="50165"/>
            <a:ext cx="10515600" cy="551180"/>
          </a:xfrm>
        </p:spPr>
        <p:txBody>
          <a:bodyPr vert="horz" wrap="square" lIns="91440" tIns="45720" rIns="91440" bIns="45720" anchor="ctr" anchorCtr="0">
            <a:normAutofit/>
          </a:bodyPr>
          <a:p>
            <a:r>
              <a:rPr lang="zh-CN" altLang="en-US" sz="3200" kern="1200" dirty="0">
                <a:solidFill>
                  <a:srgbClr val="FF0000"/>
                </a:solidFill>
                <a:latin typeface="+mj-lt"/>
                <a:ea typeface="+mj-ea"/>
                <a:cs typeface="+mj-cs"/>
              </a:rPr>
              <a:t>案例题：银行储蓄系统</a:t>
            </a:r>
            <a:endParaRPr lang="zh-CN" altLang="en-US" sz="3200" kern="1200" dirty="0">
              <a:solidFill>
                <a:srgbClr val="FF0000"/>
              </a:solidFill>
              <a:latin typeface="+mj-lt"/>
              <a:ea typeface="+mj-ea"/>
              <a:cs typeface="+mj-cs"/>
            </a:endParaRPr>
          </a:p>
        </p:txBody>
      </p:sp>
      <p:pic>
        <p:nvPicPr>
          <p:cNvPr id="28675" name="图片 3"/>
          <p:cNvPicPr>
            <a:picLocks noChangeAspect="1"/>
          </p:cNvPicPr>
          <p:nvPr/>
        </p:nvPicPr>
        <p:blipFill>
          <a:blip r:embed="rId1"/>
          <a:stretch>
            <a:fillRect/>
          </a:stretch>
        </p:blipFill>
        <p:spPr>
          <a:xfrm>
            <a:off x="-635" y="601980"/>
            <a:ext cx="12192635" cy="6222365"/>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custDataLst>
              <p:tags r:id="rId1"/>
            </p:custDataLst>
          </p:nvPr>
        </p:nvSpPr>
        <p:spPr>
          <a:xfrm>
            <a:off x="1858645" y="69850"/>
            <a:ext cx="8740140" cy="846455"/>
          </a:xfrm>
          <a:solidFill>
            <a:schemeClr val="accent2">
              <a:lumMod val="20000"/>
              <a:lumOff val="80000"/>
            </a:schemeClr>
          </a:solidFill>
        </p:spPr>
        <p:txBody>
          <a:bodyPr vert="horz" wrap="square" lIns="91440" tIns="45720" rIns="91440" bIns="45720" anchor="ctr" anchorCtr="0"/>
          <a:p>
            <a:pPr algn="ctr">
              <a:lnSpc>
                <a:spcPct val="100000"/>
              </a:lnSpc>
              <a:spcBef>
                <a:spcPts val="600"/>
              </a:spcBef>
              <a:spcAft>
                <a:spcPts val="600"/>
              </a:spcAft>
            </a:pPr>
            <a:r>
              <a:rPr sz="2800" b="1" dirty="0">
                <a:solidFill>
                  <a:srgbClr val="0000FF"/>
                </a:solidFill>
                <a:latin typeface="华文新魏" panose="02010800040101010101" charset="-122"/>
                <a:ea typeface="华文新魏" panose="02010800040101010101" charset="-122"/>
                <a:sym typeface="+mn-ea"/>
              </a:rPr>
              <a:t>银行ATM系统类图</a:t>
            </a:r>
            <a:br>
              <a:rPr sz="2800" b="1" dirty="0">
                <a:solidFill>
                  <a:srgbClr val="0000FF"/>
                </a:solidFill>
                <a:latin typeface="华文新魏" panose="02010800040101010101" charset="-122"/>
                <a:ea typeface="华文新魏" panose="02010800040101010101" charset="-122"/>
                <a:sym typeface="+mn-ea"/>
              </a:rPr>
            </a:br>
            <a:r>
              <a:rPr lang="zh-CN" altLang="en-US" sz="1800" b="1" dirty="0">
                <a:latin typeface="微软雅黑" panose="020B0503020204020204" charset="-122"/>
                <a:ea typeface="微软雅黑" panose="020B0503020204020204" charset="-122"/>
                <a:cs typeface="微软雅黑" panose="020B0503020204020204" charset="-122"/>
                <a:sym typeface="Arial" panose="020B0604020202020204" pitchFamily="34" charset="0"/>
              </a:rPr>
              <a:t>https://blog.csdn.net/m0_38025747/article/details/80095700</a:t>
            </a:r>
            <a:endParaRPr lang="zh-CN" altLang="en-US" sz="1800" b="1" dirty="0">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pic>
        <p:nvPicPr>
          <p:cNvPr id="2" name="图片 1" descr="银行ATM系统的类图"/>
          <p:cNvPicPr>
            <a:picLocks noChangeAspect="1"/>
          </p:cNvPicPr>
          <p:nvPr/>
        </p:nvPicPr>
        <p:blipFill>
          <a:blip r:embed="rId2"/>
          <a:stretch>
            <a:fillRect/>
          </a:stretch>
        </p:blipFill>
        <p:spPr>
          <a:xfrm>
            <a:off x="1858010" y="901065"/>
            <a:ext cx="8740775" cy="594169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descr="客户类图"/>
          <p:cNvPicPr>
            <a:picLocks noChangeAspect="1"/>
          </p:cNvPicPr>
          <p:nvPr/>
        </p:nvPicPr>
        <p:blipFill>
          <a:blip r:embed="rId1"/>
          <a:stretch>
            <a:fillRect/>
          </a:stretch>
        </p:blipFill>
        <p:spPr>
          <a:xfrm>
            <a:off x="106680" y="1031875"/>
            <a:ext cx="11933555" cy="5659755"/>
          </a:xfrm>
          <a:prstGeom prst="rect">
            <a:avLst/>
          </a:prstGeom>
        </p:spPr>
      </p:pic>
      <p:sp>
        <p:nvSpPr>
          <p:cNvPr id="62465" name="Rectangle 2"/>
          <p:cNvSpPr>
            <a:spLocks noGrp="1"/>
          </p:cNvSpPr>
          <p:nvPr>
            <p:ph type="title"/>
            <p:custDataLst>
              <p:tags r:id="rId2"/>
            </p:custDataLst>
          </p:nvPr>
        </p:nvSpPr>
        <p:spPr>
          <a:xfrm>
            <a:off x="261620" y="252730"/>
            <a:ext cx="11698605" cy="748030"/>
          </a:xfrm>
        </p:spPr>
        <p:txBody>
          <a:bodyPr vert="horz" wrap="square" lIns="91440" tIns="45720" rIns="91440" bIns="45720" anchor="ctr" anchorCtr="0"/>
          <a:p>
            <a:pPr algn="ctr">
              <a:lnSpc>
                <a:spcPct val="100000"/>
              </a:lnSpc>
            </a:pPr>
            <a:r>
              <a:rPr sz="3200" b="1" dirty="0">
                <a:solidFill>
                  <a:srgbClr val="0000FF"/>
                </a:solidFill>
                <a:latin typeface="华文新魏" panose="02010800040101010101" charset="-122"/>
                <a:ea typeface="华文新魏" panose="02010800040101010101" charset="-122"/>
                <a:sym typeface="+mn-ea"/>
              </a:rPr>
              <a:t>银行ATM系统</a:t>
            </a:r>
            <a:r>
              <a:rPr lang="zh-CN" sz="3200" b="1" dirty="0">
                <a:solidFill>
                  <a:srgbClr val="0000FF"/>
                </a:solidFill>
                <a:latin typeface="华文新魏" panose="02010800040101010101" charset="-122"/>
                <a:ea typeface="华文新魏" panose="02010800040101010101" charset="-122"/>
                <a:sym typeface="+mn-ea"/>
              </a:rPr>
              <a:t>的</a:t>
            </a:r>
            <a:r>
              <a:rPr lang="zh-CN" sz="3200" b="1" dirty="0">
                <a:solidFill>
                  <a:srgbClr val="FC0702"/>
                </a:solidFill>
                <a:latin typeface="华文新魏" panose="02010800040101010101" charset="-122"/>
                <a:ea typeface="华文新魏" panose="02010800040101010101" charset="-122"/>
                <a:sym typeface="+mn-ea"/>
              </a:rPr>
              <a:t>客户</a:t>
            </a:r>
            <a:r>
              <a:rPr sz="3200" b="1" dirty="0">
                <a:solidFill>
                  <a:srgbClr val="FC0702"/>
                </a:solidFill>
                <a:latin typeface="华文新魏" panose="02010800040101010101" charset="-122"/>
                <a:ea typeface="华文新魏" panose="02010800040101010101" charset="-122"/>
                <a:sym typeface="+mn-ea"/>
              </a:rPr>
              <a:t>类图</a:t>
            </a:r>
            <a:endParaRPr lang="zh-CN" altLang="en-US" sz="3200" b="1" dirty="0">
              <a:solidFill>
                <a:srgbClr val="FC0702"/>
              </a:solidFill>
              <a:latin typeface="华文新魏" panose="02010800040101010101" charset="-122"/>
              <a:ea typeface="华文新魏" panose="02010800040101010101" charset="-122"/>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custDataLst>
              <p:tags r:id="rId1"/>
            </p:custDataLst>
          </p:nvPr>
        </p:nvSpPr>
        <p:spPr>
          <a:xfrm>
            <a:off x="261620" y="85090"/>
            <a:ext cx="11698605" cy="748030"/>
          </a:xfrm>
        </p:spPr>
        <p:txBody>
          <a:bodyPr vert="horz" wrap="square" lIns="91440" tIns="45720" rIns="91440" bIns="45720" anchor="ctr" anchorCtr="0"/>
          <a:p>
            <a:pPr algn="ctr">
              <a:lnSpc>
                <a:spcPct val="100000"/>
              </a:lnSpc>
            </a:pPr>
            <a:r>
              <a:rPr sz="3200" b="1" dirty="0">
                <a:solidFill>
                  <a:srgbClr val="0000FF"/>
                </a:solidFill>
                <a:latin typeface="华文新魏" panose="02010800040101010101" charset="-122"/>
                <a:ea typeface="华文新魏" panose="02010800040101010101" charset="-122"/>
                <a:sym typeface="+mn-ea"/>
              </a:rPr>
              <a:t>银行ATM系统</a:t>
            </a:r>
            <a:r>
              <a:rPr lang="zh-CN" sz="3200" b="1" dirty="0">
                <a:solidFill>
                  <a:srgbClr val="0000FF"/>
                </a:solidFill>
                <a:latin typeface="华文新魏" panose="02010800040101010101" charset="-122"/>
                <a:ea typeface="华文新魏" panose="02010800040101010101" charset="-122"/>
                <a:sym typeface="+mn-ea"/>
              </a:rPr>
              <a:t>的</a:t>
            </a:r>
            <a:r>
              <a:rPr lang="en-US" altLang="zh-CN" sz="3200" b="1" dirty="0">
                <a:solidFill>
                  <a:srgbClr val="FC0702"/>
                </a:solidFill>
                <a:latin typeface="华文新魏" panose="02010800040101010101" charset="-122"/>
                <a:ea typeface="华文新魏" panose="02010800040101010101" charset="-122"/>
                <a:sym typeface="+mn-ea"/>
              </a:rPr>
              <a:t>ATM</a:t>
            </a:r>
            <a:r>
              <a:rPr sz="3200" b="1" dirty="0">
                <a:solidFill>
                  <a:srgbClr val="FC0702"/>
                </a:solidFill>
                <a:latin typeface="华文新魏" panose="02010800040101010101" charset="-122"/>
                <a:ea typeface="华文新魏" panose="02010800040101010101" charset="-122"/>
                <a:sym typeface="+mn-ea"/>
              </a:rPr>
              <a:t>类图</a:t>
            </a:r>
            <a:endParaRPr lang="zh-CN" altLang="en-US" sz="3200" b="1" dirty="0">
              <a:solidFill>
                <a:srgbClr val="FC0702"/>
              </a:solidFill>
              <a:latin typeface="华文新魏" panose="02010800040101010101" charset="-122"/>
              <a:ea typeface="华文新魏" panose="02010800040101010101" charset="-122"/>
              <a:sym typeface="+mn-ea"/>
            </a:endParaRPr>
          </a:p>
        </p:txBody>
      </p:sp>
      <p:pic>
        <p:nvPicPr>
          <p:cNvPr id="2" name="图片 1" descr="ATM类图"/>
          <p:cNvPicPr>
            <a:picLocks noChangeAspect="1"/>
          </p:cNvPicPr>
          <p:nvPr/>
        </p:nvPicPr>
        <p:blipFill>
          <a:blip r:embed="rId2"/>
          <a:stretch>
            <a:fillRect/>
          </a:stretch>
        </p:blipFill>
        <p:spPr>
          <a:xfrm>
            <a:off x="447675" y="805180"/>
            <a:ext cx="11309985" cy="594614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custDataLst>
              <p:tags r:id="rId1"/>
            </p:custDataLst>
          </p:nvPr>
        </p:nvSpPr>
        <p:spPr>
          <a:xfrm>
            <a:off x="3581400" y="2464435"/>
            <a:ext cx="5029200" cy="762000"/>
          </a:xfrm>
        </p:spPr>
        <p:txBody>
          <a:bodyPr vert="horz" wrap="square" lIns="91440" tIns="45720" rIns="91440" bIns="45720" anchor="ctr" anchorCtr="0"/>
          <a:p>
            <a:pPr algn="ctr"/>
            <a:r>
              <a:rPr lang="zh-CN" altLang="en-US" sz="4800" b="1" dirty="0">
                <a:solidFill>
                  <a:srgbClr val="FF0000"/>
                </a:solidFill>
              </a:rPr>
              <a:t>软件架构题</a:t>
            </a:r>
            <a:endParaRPr lang="zh-CN" altLang="en-US" sz="4800" b="1" dirty="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nvPr>
        </p:nvSpPr>
        <p:spPr>
          <a:xfrm>
            <a:off x="4581525" y="661035"/>
            <a:ext cx="2808605" cy="762000"/>
          </a:xfrm>
        </p:spPr>
        <p:txBody>
          <a:bodyPr vert="horz" wrap="square" lIns="91440" tIns="45720" rIns="91440" bIns="45720" anchor="ctr" anchorCtr="0"/>
          <a:p>
            <a:pPr algn="ctr"/>
            <a:r>
              <a:rPr lang="zh-CN" altLang="en-US" sz="3600" b="1" dirty="0">
                <a:solidFill>
                  <a:srgbClr val="FF0000"/>
                </a:solidFill>
                <a:sym typeface="+mn-ea"/>
              </a:rPr>
              <a:t>软件架构</a:t>
            </a:r>
            <a:endParaRPr lang="en-US" altLang="zh-CN" sz="3600" b="1" dirty="0">
              <a:solidFill>
                <a:srgbClr val="FF0000"/>
              </a:solidFill>
            </a:endParaRPr>
          </a:p>
        </p:txBody>
      </p:sp>
      <p:sp>
        <p:nvSpPr>
          <p:cNvPr id="62466" name="Rectangle 3"/>
          <p:cNvSpPr>
            <a:spLocks noGrp="1"/>
          </p:cNvSpPr>
          <p:nvPr>
            <p:ph sz="half" idx="1"/>
          </p:nvPr>
        </p:nvSpPr>
        <p:spPr>
          <a:xfrm>
            <a:off x="4581525" y="1574800"/>
            <a:ext cx="2808605" cy="4392930"/>
          </a:xfrm>
          <a:solidFill>
            <a:srgbClr val="FFFF99"/>
          </a:solidFill>
        </p:spPr>
        <p:txBody>
          <a:bodyPr vert="horz" wrap="square" lIns="91440" tIns="45720" rIns="91440" bIns="45720" anchor="t" anchorCtr="0"/>
          <a:p>
            <a:pPr>
              <a:lnSpc>
                <a:spcPct val="150000"/>
              </a:lnSpc>
              <a:spcBef>
                <a:spcPts val="900"/>
              </a:spcBef>
              <a:spcAft>
                <a:spcPts val="900"/>
              </a:spcAft>
              <a:buClr>
                <a:srgbClr val="0070C0"/>
              </a:buClr>
              <a:buSzTx/>
            </a:pPr>
            <a:r>
              <a:rPr lang="zh-CN" altLang="en-US" sz="3200" b="1" kern="1200" dirty="0">
                <a:solidFill>
                  <a:srgbClr val="0000FF"/>
                </a:solidFill>
                <a:latin typeface="Arial Unicode MS" panose="020B0604020202020204" charset="-122"/>
                <a:ea typeface="Arial Unicode MS" panose="020B0604020202020204" charset="-122"/>
                <a:cs typeface="+mn-cs"/>
              </a:rPr>
              <a:t>需求分析</a:t>
            </a:r>
            <a:endParaRPr lang="en-US" altLang="zh-CN" sz="3200" b="1" kern="1200" dirty="0">
              <a:solidFill>
                <a:srgbClr val="0000FF"/>
              </a:solidFill>
              <a:latin typeface="Arial Unicode MS" panose="020B0604020202020204" charset="-122"/>
              <a:ea typeface="Arial Unicode MS" panose="020B0604020202020204" charset="-122"/>
              <a:cs typeface="+mn-cs"/>
            </a:endParaRPr>
          </a:p>
          <a:p>
            <a:pPr>
              <a:lnSpc>
                <a:spcPct val="150000"/>
              </a:lnSpc>
              <a:spcBef>
                <a:spcPts val="900"/>
              </a:spcBef>
              <a:spcAft>
                <a:spcPts val="900"/>
              </a:spcAft>
              <a:buClr>
                <a:srgbClr val="0070C0"/>
              </a:buClr>
              <a:buSzTx/>
            </a:pPr>
            <a:r>
              <a:rPr lang="zh-CN" altLang="en-US" sz="3200" b="1" dirty="0">
                <a:solidFill>
                  <a:srgbClr val="0000FF"/>
                </a:solidFill>
                <a:latin typeface="Arial Unicode MS" panose="020B0604020202020204" charset="-122"/>
                <a:ea typeface="Arial Unicode MS" panose="020B0604020202020204" charset="-122"/>
                <a:cs typeface="微软雅黑" panose="020B0503020204020204" charset="-122"/>
                <a:sym typeface="Arial" panose="020B0604020202020204" pitchFamily="34" charset="0"/>
              </a:rPr>
              <a:t>总体设计</a:t>
            </a:r>
            <a:endParaRPr lang="en-US" altLang="zh-CN" sz="3200" b="1" kern="1200" dirty="0">
              <a:solidFill>
                <a:srgbClr val="0000FF"/>
              </a:solidFill>
              <a:latin typeface="Arial Unicode MS" panose="020B0604020202020204" charset="-122"/>
              <a:ea typeface="Arial Unicode MS" panose="020B0604020202020204" charset="-122"/>
              <a:cs typeface="+mn-cs"/>
            </a:endParaRPr>
          </a:p>
          <a:p>
            <a:pPr>
              <a:lnSpc>
                <a:spcPct val="150000"/>
              </a:lnSpc>
              <a:spcBef>
                <a:spcPts val="900"/>
              </a:spcBef>
              <a:spcAft>
                <a:spcPts val="900"/>
              </a:spcAft>
              <a:buClr>
                <a:srgbClr val="0070C0"/>
              </a:buClr>
              <a:buSzTx/>
            </a:pPr>
            <a:r>
              <a:rPr lang="zh-CN" altLang="en-US" sz="3200" b="1" dirty="0">
                <a:solidFill>
                  <a:srgbClr val="0000FF"/>
                </a:solidFill>
                <a:latin typeface="Arial Unicode MS" panose="020B0604020202020204" charset="-122"/>
                <a:ea typeface="Arial Unicode MS" panose="020B0604020202020204" charset="-122"/>
                <a:cs typeface="微软雅黑" panose="020B0503020204020204" charset="-122"/>
                <a:sym typeface="Arial" panose="020B0604020202020204" pitchFamily="34" charset="0"/>
              </a:rPr>
              <a:t>详细设计</a:t>
            </a:r>
            <a:endParaRPr lang="zh-CN" altLang="en-US" sz="3200" b="1" dirty="0">
              <a:solidFill>
                <a:srgbClr val="0000FF"/>
              </a:solidFill>
              <a:latin typeface="Arial Unicode MS" panose="020B0604020202020204" charset="-122"/>
              <a:ea typeface="Arial Unicode MS" panose="020B0604020202020204" charset="-122"/>
              <a:cs typeface="微软雅黑" panose="020B0503020204020204" charset="-122"/>
              <a:sym typeface="Arial" panose="020B0604020202020204" pitchFamily="34" charset="0"/>
            </a:endParaRPr>
          </a:p>
          <a:p>
            <a:pPr>
              <a:lnSpc>
                <a:spcPct val="150000"/>
              </a:lnSpc>
              <a:spcBef>
                <a:spcPts val="900"/>
              </a:spcBef>
              <a:spcAft>
                <a:spcPts val="900"/>
              </a:spcAft>
              <a:buClr>
                <a:srgbClr val="0070C0"/>
              </a:buClr>
              <a:buSzTx/>
            </a:pPr>
            <a:r>
              <a:rPr lang="zh-CN" altLang="en-US" sz="3200" b="1" dirty="0">
                <a:solidFill>
                  <a:srgbClr val="0000FF"/>
                </a:solidFill>
                <a:latin typeface="Arial Unicode MS" panose="020B0604020202020204" charset="-122"/>
                <a:ea typeface="Arial Unicode MS" panose="020B0604020202020204" charset="-122"/>
                <a:cs typeface="微软雅黑" panose="020B0503020204020204" charset="-122"/>
                <a:sym typeface="Arial" panose="020B0604020202020204" pitchFamily="34" charset="0"/>
              </a:rPr>
              <a:t>接口设计</a:t>
            </a:r>
            <a:endParaRPr lang="zh-CN" altLang="en-US" sz="3200" b="1" kern="1200" dirty="0">
              <a:solidFill>
                <a:srgbClr val="0000FF"/>
              </a:solidFill>
              <a:latin typeface="Arial Unicode MS" panose="020B0604020202020204" charset="-122"/>
              <a:ea typeface="Arial Unicode MS" panose="020B0604020202020204" charset="-122"/>
              <a:cs typeface="微软雅黑" panose="020B0503020204020204" charset="-122"/>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nvPr>
        </p:nvSpPr>
        <p:spPr>
          <a:xfrm>
            <a:off x="4169410" y="45720"/>
            <a:ext cx="4041775" cy="645160"/>
          </a:xfrm>
        </p:spPr>
        <p:txBody>
          <a:bodyPr vert="horz" wrap="square" lIns="91440" tIns="45720" rIns="91440" bIns="45720" anchor="ctr" anchorCtr="0"/>
          <a:p>
            <a:pPr algn="ctr"/>
            <a:r>
              <a:rPr lang="zh-CN" altLang="en-US" sz="3200" b="1" dirty="0">
                <a:solidFill>
                  <a:srgbClr val="FF0000"/>
                </a:solidFill>
              </a:rPr>
              <a:t>名词解释（</a:t>
            </a:r>
            <a:r>
              <a:rPr lang="en-US" altLang="zh-CN" sz="3200" b="1" dirty="0">
                <a:solidFill>
                  <a:srgbClr val="FF0000"/>
                </a:solidFill>
              </a:rPr>
              <a:t>2</a:t>
            </a:r>
            <a:r>
              <a:rPr lang="zh-CN" altLang="en-US" sz="3200" b="1" dirty="0">
                <a:solidFill>
                  <a:srgbClr val="FF0000"/>
                </a:solidFill>
              </a:rPr>
              <a:t>）</a:t>
            </a:r>
            <a:endParaRPr lang="zh-CN" altLang="en-US" sz="3200" b="1" dirty="0">
              <a:solidFill>
                <a:srgbClr val="FF0000"/>
              </a:solidFill>
            </a:endParaRPr>
          </a:p>
        </p:txBody>
      </p:sp>
      <p:sp>
        <p:nvSpPr>
          <p:cNvPr id="62466" name="Rectangle 3"/>
          <p:cNvSpPr>
            <a:spLocks noGrp="1"/>
          </p:cNvSpPr>
          <p:nvPr>
            <p:ph sz="half" idx="1"/>
          </p:nvPr>
        </p:nvSpPr>
        <p:spPr>
          <a:xfrm>
            <a:off x="0" y="608965"/>
            <a:ext cx="12191365" cy="5998845"/>
          </a:xfrm>
          <a:solidFill>
            <a:srgbClr val="FFFF99"/>
          </a:solidFill>
        </p:spPr>
        <p:txBody>
          <a:bodyPr vert="horz" wrap="square" lIns="91440" tIns="45720" rIns="91440" bIns="45720" anchor="t" anchorCtr="0"/>
          <a:p>
            <a:pPr>
              <a:lnSpc>
                <a:spcPct val="150000"/>
              </a:lnSpc>
              <a:buClr>
                <a:srgbClr val="0070C0"/>
              </a:buClr>
              <a:buSzTx/>
            </a:pPr>
            <a:r>
              <a:rPr lang="zh-CN" altLang="en-US" b="1" kern="1200" dirty="0">
                <a:solidFill>
                  <a:srgbClr val="FF0000"/>
                </a:solidFill>
                <a:latin typeface="楷体" panose="02010609060101010101" pitchFamily="49" charset="-122"/>
                <a:ea typeface="楷体" panose="02010609060101010101" pitchFamily="49" charset="-122"/>
                <a:cs typeface="+mn-cs"/>
              </a:rPr>
              <a:t>模块独立性</a:t>
            </a:r>
            <a:r>
              <a:rPr lang="zh-CN" altLang="en-US" b="1" dirty="0">
                <a:solidFill>
                  <a:srgbClr val="0000FF"/>
                </a:solidFill>
                <a:latin typeface="楷体" panose="02010609060101010101" pitchFamily="49" charset="-122"/>
                <a:ea typeface="楷体" panose="02010609060101010101" pitchFamily="49" charset="-122"/>
                <a:sym typeface="+mn-ea"/>
              </a:rPr>
              <a:t>的</a:t>
            </a:r>
            <a:r>
              <a:rPr lang="zh-CN" altLang="en-US" b="1" kern="1200" dirty="0">
                <a:solidFill>
                  <a:srgbClr val="0000FF"/>
                </a:solidFill>
                <a:latin typeface="楷体" panose="02010609060101010101" pitchFamily="49" charset="-122"/>
                <a:ea typeface="楷体" panose="02010609060101010101" pitchFamily="49" charset="-122"/>
                <a:cs typeface="+mn-cs"/>
              </a:rPr>
              <a:t>两条评估标准</a:t>
            </a:r>
            <a:endParaRPr lang="zh-CN" altLang="en-US" b="1" kern="1200" dirty="0">
              <a:solidFill>
                <a:srgbClr val="0000FF"/>
              </a:solidFill>
              <a:latin typeface="楷体" panose="02010609060101010101" pitchFamily="49" charset="-122"/>
              <a:ea typeface="楷体" panose="02010609060101010101" pitchFamily="49" charset="-122"/>
              <a:cs typeface="+mn-cs"/>
            </a:endParaRPr>
          </a:p>
          <a:p>
            <a:pPr lvl="1">
              <a:lnSpc>
                <a:spcPct val="150000"/>
              </a:lnSpc>
              <a:buClr>
                <a:srgbClr val="0070C0"/>
              </a:buClr>
              <a:buSzTx/>
            </a:pPr>
            <a:r>
              <a:rPr lang="zh-CN" altLang="en-US" b="1" dirty="0">
                <a:solidFill>
                  <a:srgbClr val="FF0000"/>
                </a:solidFill>
                <a:latin typeface="楷体" panose="02010609060101010101" pitchFamily="49" charset="-122"/>
                <a:ea typeface="楷体" panose="02010609060101010101" pitchFamily="49" charset="-122"/>
                <a:sym typeface="+mn-ea"/>
              </a:rPr>
              <a:t>耦合性</a:t>
            </a:r>
            <a:r>
              <a:rPr lang="zh-CN" altLang="en-US" b="1" dirty="0">
                <a:solidFill>
                  <a:srgbClr val="0000FF"/>
                </a:solidFill>
                <a:latin typeface="楷体" panose="02010609060101010101" pitchFamily="49" charset="-122"/>
                <a:ea typeface="楷体" panose="02010609060101010101" pitchFamily="49" charset="-122"/>
                <a:sym typeface="+mn-lt"/>
              </a:rPr>
              <a:t>显示了模块间的相互依赖性</a:t>
            </a:r>
            <a:r>
              <a:rPr lang="zh-CN" altLang="en-US" b="1" dirty="0">
                <a:solidFill>
                  <a:srgbClr val="0000FF"/>
                </a:solidFill>
                <a:latin typeface="楷体" panose="02010609060101010101" pitchFamily="49" charset="-122"/>
                <a:ea typeface="楷体" panose="02010609060101010101" pitchFamily="49" charset="-122"/>
                <a:sym typeface="+mn-ea"/>
              </a:rPr>
              <a:t>。它取决于各个模块之间接口的复杂程度、调用模块的方式以及那些信息通过接口。</a:t>
            </a:r>
            <a:endParaRPr kumimoji="0" lang="zh-CN" altLang="en-US" b="1" i="0" u="none" strike="noStrike" kern="1200" cap="none" spc="0" normalizeH="0" baseline="0" dirty="0">
              <a:solidFill>
                <a:srgbClr val="0000FF"/>
              </a:solidFill>
              <a:latin typeface="楷体" panose="02010609060101010101" pitchFamily="49" charset="-122"/>
              <a:ea typeface="楷体" panose="02010609060101010101" pitchFamily="49" charset="-122"/>
              <a:cs typeface="+mn-cs"/>
            </a:endParaRPr>
          </a:p>
          <a:p>
            <a:pPr lvl="1">
              <a:lnSpc>
                <a:spcPct val="150000"/>
              </a:lnSpc>
              <a:buClr>
                <a:srgbClr val="0070C0"/>
              </a:buClr>
              <a:buSzTx/>
            </a:pPr>
            <a:r>
              <a:rPr lang="zh-CN" altLang="en-US" b="1" kern="1200" dirty="0">
                <a:solidFill>
                  <a:srgbClr val="FF0000"/>
                </a:solidFill>
                <a:latin typeface="楷体" panose="02010609060101010101" pitchFamily="49" charset="-122"/>
                <a:ea typeface="楷体" panose="02010609060101010101" pitchFamily="49" charset="-122"/>
                <a:cs typeface="+mn-cs"/>
              </a:rPr>
              <a:t>内聚性</a:t>
            </a:r>
            <a:r>
              <a:rPr lang="zh-CN" altLang="en-US" b="1" dirty="0">
                <a:solidFill>
                  <a:srgbClr val="0000FF"/>
                </a:solidFill>
                <a:latin typeface="楷体" panose="02010609060101010101" pitchFamily="49" charset="-122"/>
                <a:ea typeface="楷体" panose="02010609060101010101" pitchFamily="49" charset="-122"/>
                <a:sym typeface="+mn-lt"/>
              </a:rPr>
              <a:t>显示了</a:t>
            </a:r>
            <a:r>
              <a:rPr lang="zh-CN" altLang="en-US" b="1" kern="1200" dirty="0">
                <a:solidFill>
                  <a:srgbClr val="0000FF"/>
                </a:solidFill>
                <a:latin typeface="楷体" panose="02010609060101010101" pitchFamily="49" charset="-122"/>
                <a:ea typeface="楷体" panose="02010609060101010101" pitchFamily="49" charset="-122"/>
                <a:cs typeface="+mn-cs"/>
              </a:rPr>
              <a:t>一个模块内部</a:t>
            </a:r>
            <a:r>
              <a:rPr lang="zh-CN" altLang="en-US" b="1" dirty="0">
                <a:solidFill>
                  <a:srgbClr val="0000FF"/>
                </a:solidFill>
                <a:latin typeface="楷体" panose="02010609060101010101" pitchFamily="49" charset="-122"/>
                <a:ea typeface="楷体" panose="02010609060101010101" pitchFamily="49" charset="-122"/>
                <a:sym typeface="+mn-ea"/>
              </a:rPr>
              <a:t>各个元素彼此结合的紧密程度</a:t>
            </a:r>
            <a:r>
              <a:rPr lang="zh-CN" altLang="en-US" b="1" kern="1200" dirty="0">
                <a:solidFill>
                  <a:srgbClr val="0000FF"/>
                </a:solidFill>
                <a:latin typeface="楷体" panose="02010609060101010101" pitchFamily="49" charset="-122"/>
                <a:ea typeface="楷体" panose="02010609060101010101" pitchFamily="49" charset="-122"/>
                <a:cs typeface="+mn-cs"/>
              </a:rPr>
              <a:t>。</a:t>
            </a:r>
            <a:endParaRPr lang="zh-CN" altLang="en-US" b="1" kern="1200" dirty="0">
              <a:solidFill>
                <a:srgbClr val="0000FF"/>
              </a:solidFill>
              <a:latin typeface="楷体" panose="02010609060101010101" pitchFamily="49" charset="-122"/>
              <a:ea typeface="楷体" panose="02010609060101010101" pitchFamily="49" charset="-122"/>
              <a:cs typeface="+mn-cs"/>
            </a:endParaRPr>
          </a:p>
          <a:p>
            <a:pPr>
              <a:lnSpc>
                <a:spcPct val="150000"/>
              </a:lnSpc>
              <a:buClr>
                <a:srgbClr val="0070C0"/>
              </a:buClr>
              <a:buSzTx/>
            </a:pPr>
            <a:r>
              <a:rPr lang="zh-CN" altLang="en-US" sz="2800" b="1" dirty="0">
                <a:solidFill>
                  <a:srgbClr val="FF0000"/>
                </a:solidFill>
                <a:latin typeface="楷体" panose="02010609060101010101" pitchFamily="49" charset="-122"/>
                <a:ea typeface="楷体" panose="02010609060101010101" pitchFamily="49" charset="-122"/>
                <a:sym typeface="+mn-ea"/>
              </a:rPr>
              <a:t>软件维护</a:t>
            </a:r>
            <a:endParaRPr lang="zh-CN" altLang="en-US" sz="2800" b="1" kern="1200" dirty="0">
              <a:solidFill>
                <a:srgbClr val="FF0000"/>
              </a:solidFill>
              <a:latin typeface="楷体" panose="02010609060101010101" pitchFamily="49" charset="-122"/>
              <a:ea typeface="楷体" panose="02010609060101010101" pitchFamily="49" charset="-122"/>
              <a:cs typeface="+mn-cs"/>
            </a:endParaRPr>
          </a:p>
          <a:p>
            <a:pPr lvl="1">
              <a:lnSpc>
                <a:spcPct val="150000"/>
              </a:lnSpc>
              <a:buClr>
                <a:srgbClr val="0070C0"/>
              </a:buClr>
              <a:buSzTx/>
            </a:pPr>
            <a:r>
              <a:rPr lang="zh-CN" altLang="en-US" sz="2400" b="1" dirty="0">
                <a:solidFill>
                  <a:srgbClr val="0000FF"/>
                </a:solidFill>
                <a:latin typeface="楷体" panose="02010609060101010101" pitchFamily="49" charset="-122"/>
                <a:ea typeface="楷体" panose="02010609060101010101" pitchFamily="49" charset="-122"/>
                <a:sym typeface="+mn-ea"/>
              </a:rPr>
              <a:t>在软件已经交付使用之后,为了改正错误或满足新的需要而修改软件的过程。</a:t>
            </a:r>
            <a:endParaRPr lang="zh-CN" altLang="en-US" sz="2400" b="1" kern="1200" dirty="0">
              <a:solidFill>
                <a:srgbClr val="0000FF"/>
              </a:solidFill>
              <a:latin typeface="楷体" panose="02010609060101010101" pitchFamily="49" charset="-122"/>
              <a:ea typeface="楷体" panose="02010609060101010101" pitchFamily="49" charset="-122"/>
              <a:cs typeface="+mn-cs"/>
            </a:endParaRPr>
          </a:p>
          <a:p>
            <a:pPr algn="l">
              <a:lnSpc>
                <a:spcPct val="150000"/>
              </a:lnSpc>
              <a:buClr>
                <a:srgbClr val="0070C0"/>
              </a:buClr>
              <a:buSzTx/>
            </a:pPr>
            <a:r>
              <a:rPr lang="zh-CN" altLang="en-US" b="1" dirty="0">
                <a:solidFill>
                  <a:srgbClr val="FF0000"/>
                </a:solidFill>
                <a:latin typeface="楷体" panose="02010609060101010101" pitchFamily="49" charset="-122"/>
                <a:ea typeface="楷体" panose="02010609060101010101" pitchFamily="49" charset="-122"/>
                <a:sym typeface="+mn-ea"/>
              </a:rPr>
              <a:t>泳道图</a:t>
            </a:r>
            <a:endParaRPr lang="zh-CN" altLang="en-US" b="1" dirty="0">
              <a:solidFill>
                <a:srgbClr val="FF0000"/>
              </a:solidFill>
              <a:latin typeface="楷体" panose="02010609060101010101" pitchFamily="49" charset="-122"/>
              <a:ea typeface="楷体" panose="02010609060101010101" pitchFamily="49" charset="-122"/>
              <a:sym typeface="+mn-ea"/>
            </a:endParaRPr>
          </a:p>
          <a:p>
            <a:pPr lvl="1">
              <a:lnSpc>
                <a:spcPct val="150000"/>
              </a:lnSpc>
              <a:buClr>
                <a:srgbClr val="0070C0"/>
              </a:buClr>
              <a:buSzTx/>
            </a:pPr>
            <a:r>
              <a:rPr lang="zh-CN" altLang="en-US" b="1" dirty="0">
                <a:solidFill>
                  <a:srgbClr val="0000FF"/>
                </a:solidFill>
                <a:latin typeface="楷体" panose="02010609060101010101" pitchFamily="49" charset="-122"/>
                <a:ea typeface="楷体" panose="02010609060101010101" pitchFamily="49" charset="-122"/>
                <a:sym typeface="+mn-ea"/>
              </a:rPr>
              <a:t>泳道图是活动图的一种有用的变形，可让建模人员表示用例所描述的活动流，同时指示哪个参与者或分析类是由活动矩形所描述的活动来负责。</a:t>
            </a:r>
            <a:endParaRPr lang="zh-CN" altLang="en-US" sz="2400" b="1" kern="1200" dirty="0">
              <a:solidFill>
                <a:srgbClr val="0000FF"/>
              </a:solidFill>
              <a:latin typeface="楷体" panose="02010609060101010101" pitchFamily="49" charset="-122"/>
              <a:ea typeface="楷体" panose="02010609060101010101" pitchFamily="49" charset="-122"/>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custDataLst>
              <p:tags r:id="rId1"/>
            </p:custDataLst>
          </p:nvPr>
        </p:nvSpPr>
        <p:spPr>
          <a:xfrm>
            <a:off x="303530" y="161925"/>
            <a:ext cx="11621135" cy="774065"/>
          </a:xfrm>
        </p:spPr>
        <p:txBody>
          <a:bodyPr vert="horz" wrap="square" lIns="91440" tIns="45720" rIns="91440" bIns="45720" anchor="ctr" anchorCtr="0"/>
          <a:p>
            <a:pPr algn="l">
              <a:buClrTx/>
              <a:buSzTx/>
              <a:buFontTx/>
            </a:pPr>
            <a:r>
              <a:rPr lang="zh-CN" altLang="en-US" sz="2400" b="1" dirty="0">
                <a:solidFill>
                  <a:srgbClr val="FC0702"/>
                </a:solidFill>
                <a:latin typeface="华文新魏" panose="02010800040101010101" charset="-122"/>
                <a:ea typeface="华文新魏" panose="02010800040101010101" charset="-122"/>
                <a:cs typeface="华文新魏" panose="02010800040101010101" charset="-122"/>
                <a:sym typeface="+mn-ea"/>
              </a:rPr>
              <a:t>软件架构题</a:t>
            </a:r>
            <a:r>
              <a:rPr lang="zh-CN" altLang="en-US" sz="2400" b="1" dirty="0">
                <a:solidFill>
                  <a:srgbClr val="FC0702"/>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（20</a:t>
            </a:r>
            <a:r>
              <a:rPr lang="en-US" altLang="zh-CN" sz="2400" b="1" dirty="0">
                <a:solidFill>
                  <a:srgbClr val="FC0702"/>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16</a:t>
            </a:r>
            <a:r>
              <a:rPr lang="zh-CN" altLang="en-US" sz="2400" b="1" dirty="0">
                <a:solidFill>
                  <a:srgbClr val="FC0702"/>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a:t>
            </a:r>
            <a:r>
              <a:rPr lang="zh-CN" altLang="en-US" sz="2400" b="1"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对你熟悉的软件系统（如教务管理系统、数据库课程设计所做系统、office软件或网络游戏等）进行软件架构。</a:t>
            </a:r>
            <a:endParaRPr lang="zh-CN" altLang="en-US" sz="2400" b="1"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endParaRPr>
          </a:p>
        </p:txBody>
      </p:sp>
      <p:sp>
        <p:nvSpPr>
          <p:cNvPr id="5" name="Rectangle 2"/>
          <p:cNvSpPr txBox="1">
            <a:spLocks noChangeArrowheads="1"/>
          </p:cNvSpPr>
          <p:nvPr>
            <p:custDataLst>
              <p:tags r:id="rId2"/>
            </p:custDataLst>
          </p:nvPr>
        </p:nvSpPr>
        <p:spPr bwMode="auto">
          <a:xfrm>
            <a:off x="0" y="935990"/>
            <a:ext cx="8629650" cy="5861685"/>
          </a:xfrm>
          <a:prstGeom prst="rect">
            <a:avLst/>
          </a:prstGeom>
          <a:solidFill>
            <a:schemeClr val="accent2">
              <a:lumMod val="20000"/>
              <a:lumOff val="80000"/>
            </a:schemeClr>
          </a:solidFill>
          <a:ln>
            <a:solidFill>
              <a:schemeClr val="bg1"/>
            </a:solidFill>
          </a:ln>
        </p:spPr>
        <p:txBody>
          <a:bodyPr anchor="ctr" anchorCtr="0"/>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457200" marR="0" lvl="0" indent="-457200" algn="l" defTabSz="914400" rtl="0" eaLnBrk="1" fontAlgn="base" latinLnBrk="0" hangingPunct="1">
              <a:lnSpc>
                <a:spcPct val="125000"/>
              </a:lnSpc>
              <a:spcBef>
                <a:spcPts val="600"/>
              </a:spcBef>
              <a:spcAft>
                <a:spcPts val="600"/>
              </a:spcAft>
              <a:buClrTx/>
              <a:buSzTx/>
              <a:buFont typeface="Arial" panose="020B0604020202020204" pitchFamily="34" charset="0"/>
              <a:buChar char="•"/>
              <a:defRPr/>
            </a:pP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1、编制其需求分析。</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按照下列提纲进行描述：</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914400" marR="0" lvl="1" indent="-457200" algn="l" defTabSz="914400" rtl="0" eaLnBrk="1" fontAlgn="base" latinLnBrk="0" hangingPunct="1">
              <a:lnSpc>
                <a:spcPct val="125000"/>
              </a:lnSpc>
              <a:spcBef>
                <a:spcPts val="600"/>
              </a:spcBef>
              <a:spcAft>
                <a:spcPts val="600"/>
              </a:spcAft>
              <a:buClrTx/>
              <a:buSzTx/>
              <a:buFont typeface="Arial" panose="020B0604020202020204" pitchFamily="34" charset="0"/>
              <a:buChar char="•"/>
              <a:defRPr/>
            </a:pP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① 系统名称，如XX系统需求分析；</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914400" marR="0" lvl="1" indent="-457200" algn="l" defTabSz="914400" rtl="0" eaLnBrk="1" fontAlgn="base" latinLnBrk="0" hangingPunct="1">
              <a:lnSpc>
                <a:spcPct val="125000"/>
              </a:lnSpc>
              <a:spcBef>
                <a:spcPts val="600"/>
              </a:spcBef>
              <a:spcAft>
                <a:spcPts val="600"/>
              </a:spcAft>
              <a:buClrTx/>
              <a:buSzTx/>
              <a:buFont typeface="Arial" panose="020B0604020202020204" pitchFamily="34" charset="0"/>
              <a:buChar char="•"/>
              <a:defRPr/>
            </a:pP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②项目的简介，主要描述项目的目的；</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914400" marR="0" lvl="1" indent="-457200" algn="l" defTabSz="914400" rtl="0" eaLnBrk="1" fontAlgn="base" latinLnBrk="0" hangingPunct="1">
              <a:lnSpc>
                <a:spcPct val="125000"/>
              </a:lnSpc>
              <a:spcBef>
                <a:spcPts val="600"/>
              </a:spcBef>
              <a:spcAft>
                <a:spcPts val="600"/>
              </a:spcAft>
              <a:buClrTx/>
              <a:buSzTx/>
              <a:buFont typeface="Arial" panose="020B0604020202020204" pitchFamily="34" charset="0"/>
              <a:buChar char="•"/>
              <a:defRPr/>
            </a:pP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③需求的概述，主要描述该系统的意义与开发的必要性；</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914400" marR="0" lvl="1" indent="-457200" algn="l" defTabSz="914400" rtl="0" eaLnBrk="1" fontAlgn="base" latinLnBrk="0" hangingPunct="1">
              <a:lnSpc>
                <a:spcPct val="125000"/>
              </a:lnSpc>
              <a:spcBef>
                <a:spcPts val="600"/>
              </a:spcBef>
              <a:spcAft>
                <a:spcPts val="600"/>
              </a:spcAft>
              <a:buClrTx/>
              <a:buSzTx/>
              <a:buFont typeface="Arial" panose="020B0604020202020204" pitchFamily="34" charset="0"/>
              <a:buChar char="•"/>
              <a:defRPr/>
            </a:pP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④系统的功能分析，主要描述该系统应该具有哪些功能。</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fontAlgn="base" latinLnBrk="0" hangingPunct="1">
              <a:lnSpc>
                <a:spcPct val="125000"/>
              </a:lnSpc>
              <a:spcBef>
                <a:spcPts val="600"/>
              </a:spcBef>
              <a:spcAft>
                <a:spcPts val="600"/>
              </a:spcAft>
              <a:buClrTx/>
              <a:buSzTx/>
              <a:buFont typeface="Arial" panose="020B0604020202020204" pitchFamily="34" charset="0"/>
              <a:buChar char="•"/>
              <a:defRPr/>
            </a:pP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2、系统总体设计。</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914400" marR="0" lvl="1" indent="-457200" algn="l" defTabSz="914400" rtl="0" eaLnBrk="1" fontAlgn="base" latinLnBrk="0" hangingPunct="1">
              <a:lnSpc>
                <a:spcPct val="125000"/>
              </a:lnSpc>
              <a:spcBef>
                <a:spcPts val="600"/>
              </a:spcBef>
              <a:spcAft>
                <a:spcPts val="600"/>
              </a:spcAft>
              <a:buClrTx/>
              <a:buSzTx/>
              <a:buFont typeface="Arial" panose="020B0604020202020204" pitchFamily="34" charset="0"/>
              <a:buChar char="•"/>
              <a:defRPr/>
            </a:pP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① 一般系统的体系结构分为：单一主机结构、C/S（客户/ 服务器）结构、B/S（浏览器/服务器）结构，请确定你所设计的系统的体系结构，并说明你选用的原因。</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914400" marR="0" lvl="1" indent="-457200" algn="l" defTabSz="914400" rtl="0" eaLnBrk="1" fontAlgn="base" latinLnBrk="0" hangingPunct="1">
              <a:lnSpc>
                <a:spcPct val="125000"/>
              </a:lnSpc>
              <a:spcBef>
                <a:spcPts val="600"/>
              </a:spcBef>
              <a:spcAft>
                <a:spcPts val="600"/>
              </a:spcAft>
              <a:buClrTx/>
              <a:buSzTx/>
              <a:buFont typeface="Arial" panose="020B0604020202020204" pitchFamily="34" charset="0"/>
              <a:buChar char="•"/>
              <a:defRPr/>
            </a:pP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② 确定开发环境（主要为选用何种操作系统、集成开发环境、编程语言、何种数据库）。</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914400" marR="0" lvl="1" indent="-457200" algn="l" defTabSz="914400" rtl="0" eaLnBrk="1" fontAlgn="base" latinLnBrk="0" hangingPunct="1">
              <a:lnSpc>
                <a:spcPct val="125000"/>
              </a:lnSpc>
              <a:spcBef>
                <a:spcPts val="600"/>
              </a:spcBef>
              <a:spcAft>
                <a:spcPts val="600"/>
              </a:spcAft>
              <a:buClrTx/>
              <a:buSzTx/>
              <a:buFont typeface="Arial" panose="020B0604020202020204" pitchFamily="34" charset="0"/>
              <a:buChar char="•"/>
              <a:defRPr/>
            </a:pP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③ 绘制出该系统的功能模块图。</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pic>
        <p:nvPicPr>
          <p:cNvPr id="2" name="文本占位符 105475" descr="Rectangle: Click to edit Master text styles&#10;Second level&#10;Third level&#10;Fourth level&#10;Fifth level"/>
          <p:cNvPicPr>
            <a:picLocks noChangeAspect="1"/>
          </p:cNvPicPr>
          <p:nvPr>
            <p:custDataLst>
              <p:tags r:id="rId3"/>
            </p:custDataLst>
          </p:nvPr>
        </p:nvPicPr>
        <p:blipFill>
          <a:blip r:embed="rId4"/>
          <a:srcRect r="70909" b="48148"/>
          <a:stretch>
            <a:fillRect/>
          </a:stretch>
        </p:blipFill>
        <p:spPr>
          <a:xfrm>
            <a:off x="8630285" y="841375"/>
            <a:ext cx="3439795" cy="5262245"/>
          </a:xfrm>
          <a:prstGeom prst="rect">
            <a:avLst/>
          </a:prstGeom>
          <a:noFill/>
          <a:ln w="9525">
            <a:noFill/>
          </a:ln>
        </p:spPr>
      </p:pic>
      <p:sp>
        <p:nvSpPr>
          <p:cNvPr id="3" name="Rectangle 2"/>
          <p:cNvSpPr>
            <a:spLocks noGrp="1"/>
          </p:cNvSpPr>
          <p:nvPr>
            <p:custDataLst>
              <p:tags r:id="rId5"/>
            </p:custDataLst>
          </p:nvPr>
        </p:nvSpPr>
        <p:spPr>
          <a:xfrm>
            <a:off x="8630285" y="6164580"/>
            <a:ext cx="3439795" cy="516890"/>
          </a:xfrm>
          <a:prstGeom prst="rect">
            <a:avLst/>
          </a:prstGeom>
          <a:noFill/>
          <a:ln w="9525">
            <a:noFill/>
          </a:ln>
        </p:spPr>
        <p:txBody>
          <a:bodyPr vert="horz" wrap="square" lIns="91440" tIns="45720" rIns="91440" bIns="45720" anchor="ctr" anchorCtr="0"/>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lgn="ct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图1、借阅者类</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2"/>
          <p:cNvSpPr txBox="1">
            <a:spLocks noChangeArrowheads="1"/>
          </p:cNvSpPr>
          <p:nvPr>
            <p:custDataLst>
              <p:tags r:id="rId1"/>
            </p:custDataLst>
          </p:nvPr>
        </p:nvSpPr>
        <p:spPr bwMode="auto">
          <a:xfrm>
            <a:off x="303530" y="812800"/>
            <a:ext cx="11620500" cy="5984875"/>
          </a:xfrm>
          <a:prstGeom prst="rect">
            <a:avLst/>
          </a:prstGeom>
          <a:solidFill>
            <a:schemeClr val="accent2">
              <a:lumMod val="20000"/>
              <a:lumOff val="80000"/>
            </a:schemeClr>
          </a:solidFill>
          <a:ln>
            <a:solidFill>
              <a:schemeClr val="bg1"/>
            </a:solidFill>
          </a:ln>
        </p:spPr>
        <p:txBody>
          <a:bodyPr anchor="ctr" anchorCtr="0"/>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457200" marR="0" lvl="0" indent="-457200" algn="l" defTabSz="914400" rtl="0" eaLnBrk="1" hangingPunct="1">
              <a:lnSpc>
                <a:spcPct val="125000"/>
              </a:lnSpc>
              <a:spcBef>
                <a:spcPts val="900"/>
              </a:spcBef>
              <a:spcAft>
                <a:spcPts val="900"/>
              </a:spcAft>
              <a:buClrTx/>
              <a:buSzTx/>
              <a:buFont typeface="Arial" panose="020B0604020202020204" pitchFamily="34" charset="0"/>
              <a:buChar char="•"/>
              <a:defRP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3、系统详细设计。限于篇幅，请选择该系统的一个功能模块展开设计：</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914400" marR="0" lvl="1" indent="-457200" algn="l" defTabSz="914400" rtl="0" eaLnBrk="1" hangingPunct="1">
              <a:lnSpc>
                <a:spcPct val="125000"/>
              </a:lnSpc>
              <a:spcBef>
                <a:spcPts val="900"/>
              </a:spcBef>
              <a:spcAft>
                <a:spcPts val="900"/>
              </a:spcAft>
              <a:buClrTx/>
              <a:buSzTx/>
              <a:buFont typeface="Arial" panose="020B0604020202020204" pitchFamily="34" charset="0"/>
              <a:buChar char="•"/>
              <a:defRP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①进行类的设计，类一般是外部实体、事物、事件或角色等。</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1371600" marR="0" lvl="2" indent="-457200" algn="l" defTabSz="914400" rtl="0" eaLnBrk="1" hangingPunct="1">
              <a:lnSpc>
                <a:spcPct val="125000"/>
              </a:lnSpc>
              <a:spcBef>
                <a:spcPts val="900"/>
              </a:spcBef>
              <a:spcAft>
                <a:spcPts val="900"/>
              </a:spcAft>
              <a:buClrTx/>
              <a:buSzTx/>
              <a:buFont typeface="Arial" panose="020B0604020202020204" pitchFamily="34" charset="0"/>
              <a:buChar char="•"/>
              <a:defRP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a)设计该系统的3个类，回答出类名即可，如，借阅者类。</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1371600" marR="0" lvl="2" indent="-457200" algn="l" defTabSz="914400" rtl="0" eaLnBrk="1" hangingPunct="1">
              <a:lnSpc>
                <a:spcPct val="125000"/>
              </a:lnSpc>
              <a:spcBef>
                <a:spcPts val="900"/>
              </a:spcBef>
              <a:spcAft>
                <a:spcPts val="900"/>
              </a:spcAft>
              <a:buClrTx/>
              <a:buSzTx/>
              <a:buFont typeface="Arial" panose="020B0604020202020204" pitchFamily="34" charset="0"/>
              <a:buChar char="•"/>
              <a:defRP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b)从中选取一个主要的类，绘制其类图，如图1的借阅者类。（照抄图1倒扣5分）。</a:t>
            </a:r>
            <a:endParaRPr lang="zh-CN" altLang="en-US" sz="20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914400" marR="0" lvl="1" indent="-457200" algn="l" defTabSz="914400" rtl="0" eaLnBrk="1" hangingPunct="1">
              <a:lnSpc>
                <a:spcPct val="125000"/>
              </a:lnSpc>
              <a:spcBef>
                <a:spcPts val="900"/>
              </a:spcBef>
              <a:spcAft>
                <a:spcPts val="900"/>
              </a:spcAft>
              <a:buClrTx/>
              <a:buSzTx/>
              <a:buFont typeface="Arial" panose="020B0604020202020204" pitchFamily="34" charset="0"/>
              <a:buChar char="•"/>
              <a:defRPr/>
            </a:pP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②请进行业务流程的描述（即该功能所要完成工作的详细步骤）。该工作可以采用以下任一种方式完成：</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1371600" marR="0" lvl="2" indent="-457200" algn="l" defTabSz="914400" rtl="0" eaLnBrk="1" hangingPunct="1">
              <a:lnSpc>
                <a:spcPct val="125000"/>
              </a:lnSpc>
              <a:spcBef>
                <a:spcPts val="900"/>
              </a:spcBef>
              <a:spcAft>
                <a:spcPts val="900"/>
              </a:spcAft>
              <a:buClrTx/>
              <a:buSzTx/>
              <a:buFont typeface="Arial" panose="020B0604020202020204" pitchFamily="34" charset="0"/>
              <a:buChar char="•"/>
              <a:defRP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a:t>
            </a: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用详细的语言描述；</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1371600" marR="0" lvl="2" indent="-457200" algn="l" defTabSz="914400" rtl="0" eaLnBrk="1" hangingPunct="1">
              <a:lnSpc>
                <a:spcPct val="125000"/>
              </a:lnSpc>
              <a:spcBef>
                <a:spcPts val="900"/>
              </a:spcBef>
              <a:spcAft>
                <a:spcPts val="900"/>
              </a:spcAft>
              <a:buClrTx/>
              <a:buSzTx/>
              <a:buFont typeface="Arial" panose="020B0604020202020204" pitchFamily="34" charset="0"/>
              <a:buChar char="•"/>
              <a:defRPr/>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b)</a:t>
            </a: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用语言简单描述+程序流程图的形式；</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1371600" marR="0" lvl="2" indent="-457200" algn="l" defTabSz="914400" rtl="0" eaLnBrk="1" hangingPunct="1">
              <a:lnSpc>
                <a:spcPct val="125000"/>
              </a:lnSpc>
              <a:spcBef>
                <a:spcPts val="900"/>
              </a:spcBef>
              <a:spcAft>
                <a:spcPts val="900"/>
              </a:spcAft>
              <a:buClrTx/>
              <a:buSzTx/>
              <a:buFont typeface="Arial" panose="020B0604020202020204" pitchFamily="34" charset="0"/>
              <a:buChar char="•"/>
              <a:defRPr/>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c</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t>
            </a: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用敏捷开发中的故事——为这个流程设计一个角色，然后以该角色为主人公讲述该流程操作的故事；</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1371600" marR="0" lvl="2" indent="-457200" algn="l" defTabSz="914400" rtl="0" eaLnBrk="1" hangingPunct="1">
              <a:lnSpc>
                <a:spcPct val="125000"/>
              </a:lnSpc>
              <a:spcBef>
                <a:spcPts val="900"/>
              </a:spcBef>
              <a:spcAft>
                <a:spcPts val="900"/>
              </a:spcAft>
              <a:buClrTx/>
              <a:buSzTx/>
              <a:buFont typeface="Arial" panose="020B0604020202020204" pitchFamily="34" charset="0"/>
              <a:buChar char="•"/>
              <a:defRPr/>
            </a:pPr>
            <a:r>
              <a:rPr lang="en-US" altLang="zh-CN" sz="20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d</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t>
            </a: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面向对象分析——简单描述+时序图的形式。</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3" name="Rectangle 2"/>
          <p:cNvSpPr>
            <a:spLocks noGrp="1"/>
          </p:cNvSpPr>
          <p:nvPr>
            <p:ph type="title"/>
            <p:custDataLst>
              <p:tags r:id="rId2"/>
            </p:custDataLst>
          </p:nvPr>
        </p:nvSpPr>
        <p:spPr>
          <a:xfrm>
            <a:off x="303530" y="116205"/>
            <a:ext cx="11621135" cy="774065"/>
          </a:xfrm>
        </p:spPr>
        <p:txBody>
          <a:bodyPr vert="horz" wrap="square" lIns="91440" tIns="45720" rIns="91440" bIns="45720" anchor="ctr" anchorCtr="0"/>
          <a:p>
            <a:pPr algn="l">
              <a:buClrTx/>
              <a:buSzTx/>
              <a:buFontTx/>
            </a:pPr>
            <a:r>
              <a:rPr lang="zh-CN" altLang="en-US" sz="2400" b="1" dirty="0">
                <a:solidFill>
                  <a:srgbClr val="FC0702"/>
                </a:solidFill>
                <a:latin typeface="华文新魏" panose="02010800040101010101" charset="-122"/>
                <a:ea typeface="华文新魏" panose="02010800040101010101" charset="-122"/>
                <a:cs typeface="华文新魏" panose="02010800040101010101" charset="-122"/>
                <a:sym typeface="+mn-ea"/>
              </a:rPr>
              <a:t>软件架构题</a:t>
            </a:r>
            <a:r>
              <a:rPr lang="zh-CN" altLang="en-US" sz="2400" b="1" dirty="0">
                <a:solidFill>
                  <a:srgbClr val="FC0702"/>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（20</a:t>
            </a:r>
            <a:r>
              <a:rPr lang="en-US" altLang="zh-CN" sz="2400" b="1" dirty="0">
                <a:solidFill>
                  <a:srgbClr val="FC0702"/>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16</a:t>
            </a:r>
            <a:r>
              <a:rPr lang="zh-CN" altLang="en-US" sz="2400" b="1" dirty="0">
                <a:solidFill>
                  <a:srgbClr val="FC0702"/>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a:t>
            </a:r>
            <a:r>
              <a:rPr lang="zh-CN" altLang="en-US" sz="2400" b="1"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对你熟悉的软件系统（如教务管理系统、数据库课程设计所做系统、office软件或网络游戏等）进行软件架构。</a:t>
            </a:r>
            <a:endParaRPr lang="zh-CN" altLang="en-US" sz="2400" b="1"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2"/>
          <p:cNvSpPr txBox="1">
            <a:spLocks noChangeArrowheads="1"/>
          </p:cNvSpPr>
          <p:nvPr>
            <p:custDataLst>
              <p:tags r:id="rId1"/>
            </p:custDataLst>
          </p:nvPr>
        </p:nvSpPr>
        <p:spPr bwMode="auto">
          <a:xfrm>
            <a:off x="151765" y="137795"/>
            <a:ext cx="4863465" cy="6506210"/>
          </a:xfrm>
          <a:prstGeom prst="rect">
            <a:avLst/>
          </a:prstGeom>
          <a:solidFill>
            <a:schemeClr val="accent2">
              <a:lumMod val="20000"/>
              <a:lumOff val="80000"/>
            </a:schemeClr>
          </a:solidFill>
          <a:ln>
            <a:solidFill>
              <a:schemeClr val="bg1"/>
            </a:solidFill>
          </a:ln>
        </p:spPr>
        <p:txBody>
          <a:bodyPr anchor="ctr" anchorCtr="0"/>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457200" marR="0" lvl="0" indent="-457200" algn="l" defTabSz="914400" rtl="0" eaLnBrk="1" hangingPunct="1">
              <a:lnSpc>
                <a:spcPct val="150000"/>
              </a:lnSpc>
              <a:spcBef>
                <a:spcPts val="600"/>
              </a:spcBef>
              <a:spcAft>
                <a:spcPts val="600"/>
              </a:spcAft>
              <a:buClrTx/>
              <a:buSzTx/>
              <a:buFont typeface="Arial" panose="020B0604020202020204" pitchFamily="34" charset="0"/>
              <a:buChar char="•"/>
              <a:defRPr/>
            </a:pP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如采用第4种的归还图书业务流程设计如下：</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hangingPunct="1">
              <a:lnSpc>
                <a:spcPct val="150000"/>
              </a:lnSpc>
              <a:spcBef>
                <a:spcPts val="600"/>
              </a:spcBef>
              <a:spcAft>
                <a:spcPts val="600"/>
              </a:spcAft>
              <a:buClrTx/>
              <a:buSzTx/>
              <a:buFont typeface="Arial" panose="020B0604020202020204" pitchFamily="34" charset="0"/>
              <a:buChar char="•"/>
              <a:defRPr/>
            </a:pP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本模块有三个角色进行登录：图书管理员、图书、借阅者，具体流程见图2。</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hangingPunct="1">
              <a:lnSpc>
                <a:spcPct val="150000"/>
              </a:lnSpc>
              <a:spcBef>
                <a:spcPts val="600"/>
              </a:spcBef>
              <a:spcAft>
                <a:spcPts val="600"/>
              </a:spcAft>
              <a:buClrTx/>
              <a:buSzTx/>
              <a:buFont typeface="Arial" panose="020B0604020202020204" pitchFamily="34" charset="0"/>
              <a:buChar char="•"/>
              <a:defRPr/>
            </a:pP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③ 描述出该类中的一个操作的算法。（可以用你熟悉的语言，或伪代码，也可以用自然语言进行描述。）</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hangingPunct="1">
              <a:lnSpc>
                <a:spcPct val="150000"/>
              </a:lnSpc>
              <a:spcBef>
                <a:spcPts val="600"/>
              </a:spcBef>
              <a:spcAft>
                <a:spcPts val="600"/>
              </a:spcAft>
              <a:buClrTx/>
              <a:buSzTx/>
              <a:buFont typeface="Arial" panose="020B0604020202020204" pitchFamily="34" charset="0"/>
              <a:buChar char="•"/>
              <a:defRPr/>
            </a:pP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如，上述借阅者类中newBorrower()操作,采用自然语言描述：图书管理员刷取图书条形码后，判断借阅者是否具有借阅权限，如是根据条形码获得所借阅图书的基本信息，存入该借阅者借书表中；否则返回不能借阅窗口。</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pic>
        <p:nvPicPr>
          <p:cNvPr id="2" name="图片 1"/>
          <p:cNvPicPr>
            <a:picLocks noChangeAspect="1"/>
          </p:cNvPicPr>
          <p:nvPr>
            <p:custDataLst>
              <p:tags r:id="rId2"/>
            </p:custDataLst>
          </p:nvPr>
        </p:nvPicPr>
        <p:blipFill>
          <a:blip r:embed="rId3"/>
          <a:srcRect b="10838"/>
          <a:stretch>
            <a:fillRect/>
          </a:stretch>
        </p:blipFill>
        <p:spPr>
          <a:xfrm>
            <a:off x="5014595" y="81915"/>
            <a:ext cx="7152005" cy="6109335"/>
          </a:xfrm>
          <a:prstGeom prst="rect">
            <a:avLst/>
          </a:prstGeom>
          <a:noFill/>
          <a:ln w="9525">
            <a:noFill/>
          </a:ln>
        </p:spPr>
      </p:pic>
      <p:sp>
        <p:nvSpPr>
          <p:cNvPr id="4" name="Rectangle 2"/>
          <p:cNvSpPr>
            <a:spLocks noGrp="1"/>
          </p:cNvSpPr>
          <p:nvPr>
            <p:custDataLst>
              <p:tags r:id="rId4"/>
            </p:custDataLst>
          </p:nvPr>
        </p:nvSpPr>
        <p:spPr>
          <a:xfrm>
            <a:off x="6466205" y="6313170"/>
            <a:ext cx="4098925" cy="516890"/>
          </a:xfrm>
          <a:prstGeom prst="rect">
            <a:avLst/>
          </a:prstGeom>
          <a:noFill/>
          <a:ln w="9525">
            <a:noFill/>
          </a:ln>
        </p:spPr>
        <p:txBody>
          <a:bodyPr vert="horz" wrap="square" lIns="91440" tIns="45720" rIns="91440" bIns="45720" anchor="ctr" anchorCtr="0"/>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lgn="ct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图2、归还图书时序图</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2"/>
          <p:cNvSpPr txBox="1">
            <a:spLocks noChangeArrowheads="1"/>
          </p:cNvSpPr>
          <p:nvPr>
            <p:custDataLst>
              <p:tags r:id="rId1"/>
            </p:custDataLst>
          </p:nvPr>
        </p:nvSpPr>
        <p:spPr bwMode="auto">
          <a:xfrm>
            <a:off x="119380" y="1395095"/>
            <a:ext cx="3496310" cy="5402580"/>
          </a:xfrm>
          <a:prstGeom prst="rect">
            <a:avLst/>
          </a:prstGeom>
          <a:solidFill>
            <a:schemeClr val="accent2">
              <a:lumMod val="20000"/>
              <a:lumOff val="80000"/>
            </a:schemeClr>
          </a:solidFill>
          <a:ln>
            <a:solidFill>
              <a:schemeClr val="bg1"/>
            </a:solidFill>
          </a:ln>
        </p:spPr>
        <p:txBody>
          <a:bodyPr anchor="ctr" anchorCtr="0"/>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457200" marR="0" lvl="0" indent="-457200" algn="l" defTabSz="914400" rtl="0" eaLnBrk="1" hangingPunct="1">
              <a:lnSpc>
                <a:spcPct val="150000"/>
              </a:lnSpc>
              <a:spcBef>
                <a:spcPts val="600"/>
              </a:spcBef>
              <a:spcAft>
                <a:spcPts val="600"/>
              </a:spcAft>
              <a:buClrTx/>
              <a:buSzTx/>
              <a:buFont typeface="Arial" panose="020B0604020202020204" pitchFamily="34" charset="0"/>
              <a:buChar char="•"/>
              <a:defRPr/>
            </a:pPr>
            <a:r>
              <a:rPr lang="zh-CN" altLang="en-US" sz="22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4、系统数据建模。</a:t>
            </a:r>
            <a:endParaRPr lang="zh-CN" altLang="en-US" sz="22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914400" marR="0" lvl="1" indent="-457200" algn="l" defTabSz="914400" rtl="0" eaLnBrk="1" hangingPunct="1">
              <a:lnSpc>
                <a:spcPct val="150000"/>
              </a:lnSpc>
              <a:spcBef>
                <a:spcPts val="600"/>
              </a:spcBef>
              <a:spcAft>
                <a:spcPts val="600"/>
              </a:spcAft>
              <a:buClrTx/>
              <a:buSzTx/>
              <a:buFont typeface="Arial" panose="020B0604020202020204" pitchFamily="34" charset="0"/>
              <a:buChar char="•"/>
              <a:defRPr/>
            </a:pPr>
            <a:r>
              <a:rPr lang="zh-CN" altLang="en-US" sz="2200" b="1" dirty="0">
                <a:solidFill>
                  <a:srgbClr val="FF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数据建模</a:t>
            </a:r>
            <a:r>
              <a:rPr lang="zh-CN" altLang="en-US" sz="22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即是设计系统数据库，可以从类的属性出发进行设计</a:t>
            </a:r>
            <a:endParaRPr lang="zh-CN" altLang="en-US" sz="22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914400" marR="0" lvl="1" indent="-457200" algn="l" defTabSz="914400" rtl="0" eaLnBrk="1" hangingPunct="1">
              <a:lnSpc>
                <a:spcPct val="150000"/>
              </a:lnSpc>
              <a:spcBef>
                <a:spcPts val="600"/>
              </a:spcBef>
              <a:spcAft>
                <a:spcPts val="600"/>
              </a:spcAft>
              <a:buClrTx/>
              <a:buSzTx/>
              <a:buFont typeface="Arial" panose="020B0604020202020204" pitchFamily="34" charset="0"/>
              <a:buChar char="•"/>
              <a:defRPr/>
            </a:pPr>
            <a:r>
              <a:rPr lang="zh-CN" altLang="en-US" sz="22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根据系统的特点任意选择3个数据表，进行设计，格式如表1，如果照抄表1，记0分并倒扣5分。</a:t>
            </a:r>
            <a:endParaRPr lang="zh-CN" altLang="en-US" sz="22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3" name="Rectangle 2"/>
          <p:cNvSpPr>
            <a:spLocks noGrp="1"/>
          </p:cNvSpPr>
          <p:nvPr>
            <p:ph type="title"/>
            <p:custDataLst>
              <p:tags r:id="rId2"/>
            </p:custDataLst>
          </p:nvPr>
        </p:nvSpPr>
        <p:spPr>
          <a:xfrm>
            <a:off x="303530" y="116205"/>
            <a:ext cx="11621135" cy="1276985"/>
          </a:xfrm>
        </p:spPr>
        <p:txBody>
          <a:bodyPr vert="horz" wrap="square" lIns="91440" tIns="45720" rIns="91440" bIns="45720" anchor="ctr" anchorCtr="0"/>
          <a:p>
            <a:pPr algn="l">
              <a:lnSpc>
                <a:spcPct val="150000"/>
              </a:lnSpc>
              <a:buClrTx/>
              <a:buSzTx/>
              <a:buFontTx/>
            </a:pPr>
            <a:r>
              <a:rPr lang="zh-CN" altLang="en-US" sz="2800" b="1" dirty="0">
                <a:solidFill>
                  <a:srgbClr val="FC0702"/>
                </a:solidFill>
                <a:latin typeface="华文新魏" panose="02010800040101010101" charset="-122"/>
                <a:ea typeface="华文新魏" panose="02010800040101010101" charset="-122"/>
                <a:cs typeface="华文新魏" panose="02010800040101010101" charset="-122"/>
                <a:sym typeface="+mn-ea"/>
              </a:rPr>
              <a:t>软件架构题</a:t>
            </a:r>
            <a:r>
              <a:rPr lang="zh-CN" altLang="en-US" sz="2800" b="1" dirty="0">
                <a:solidFill>
                  <a:srgbClr val="FC0702"/>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（20</a:t>
            </a:r>
            <a:r>
              <a:rPr lang="en-US" altLang="zh-CN" sz="2800" b="1" dirty="0">
                <a:solidFill>
                  <a:srgbClr val="FC0702"/>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16</a:t>
            </a:r>
            <a:r>
              <a:rPr lang="zh-CN" altLang="en-US" sz="2800" b="1" dirty="0">
                <a:solidFill>
                  <a:srgbClr val="FC0702"/>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a:t>
            </a:r>
            <a:r>
              <a:rPr lang="zh-CN" altLang="en-US" sz="2800" b="1"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对你熟悉的软件系统（如教务管理系统、数据库课程设计所做系统、office软件或网络游戏等）进行软件架构。</a:t>
            </a:r>
            <a:endParaRPr lang="zh-CN" altLang="en-US" sz="2800" b="1"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endParaRPr>
          </a:p>
        </p:txBody>
      </p:sp>
      <p:graphicFrame>
        <p:nvGraphicFramePr>
          <p:cNvPr id="2" name="表格 1"/>
          <p:cNvGraphicFramePr/>
          <p:nvPr>
            <p:custDataLst>
              <p:tags r:id="rId3"/>
            </p:custDataLst>
          </p:nvPr>
        </p:nvGraphicFramePr>
        <p:xfrm>
          <a:off x="3691890" y="2157730"/>
          <a:ext cx="8425180" cy="4232910"/>
        </p:xfrm>
        <a:graphic>
          <a:graphicData uri="http://schemas.openxmlformats.org/drawingml/2006/table">
            <a:tbl>
              <a:tblPr/>
              <a:tblGrid>
                <a:gridCol w="1684020"/>
                <a:gridCol w="1683385"/>
                <a:gridCol w="1685925"/>
                <a:gridCol w="2327910"/>
                <a:gridCol w="1043940"/>
              </a:tblGrid>
              <a:tr h="593725">
                <a:tc>
                  <a:txBody>
                    <a:bodyPr/>
                    <a:p>
                      <a:pPr indent="0" algn="ctr">
                        <a:buNone/>
                      </a:pPr>
                      <a:r>
                        <a:rPr lang="en-US" sz="2200" b="1">
                          <a:latin typeface="Arial Unicode MS" panose="020B0604020202020204" charset="-122"/>
                          <a:ea typeface="Arial Unicode MS" panose="020B0604020202020204" charset="-122"/>
                          <a:cs typeface="仿宋" panose="02010609060101010101" charset="-122"/>
                        </a:rPr>
                        <a:t>字段名</a:t>
                      </a:r>
                      <a:endParaRPr lang="en-US" altLang="en-US" sz="2200" b="1">
                        <a:latin typeface="Arial Unicode MS" panose="020B0604020202020204" charset="-122"/>
                        <a:ea typeface="Arial Unicode MS" panose="020B0604020202020204"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仿宋" panose="02010609060101010101" charset="-122"/>
                        </a:rPr>
                        <a:t>字段类型</a:t>
                      </a:r>
                      <a:endParaRPr lang="en-US" altLang="en-US" sz="2200" b="1">
                        <a:latin typeface="Arial Unicode MS" panose="020B0604020202020204" charset="-122"/>
                        <a:ea typeface="Arial Unicode MS" panose="020B0604020202020204"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仿宋" panose="02010609060101010101" charset="-122"/>
                        </a:rPr>
                        <a:t>字段长度</a:t>
                      </a:r>
                      <a:endParaRPr lang="en-US" altLang="en-US" sz="2200" b="1">
                        <a:latin typeface="Arial Unicode MS" panose="020B0604020202020204" charset="-122"/>
                        <a:ea typeface="Arial Unicode MS" panose="020B0604020202020204"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仿宋" panose="02010609060101010101" charset="-122"/>
                        </a:rPr>
                        <a:t>字段描述</a:t>
                      </a:r>
                      <a:endParaRPr lang="en-US" altLang="en-US" sz="2200" b="1">
                        <a:latin typeface="Arial Unicode MS" panose="020B0604020202020204" charset="-122"/>
                        <a:ea typeface="Arial Unicode MS" panose="020B0604020202020204"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仿宋" panose="02010609060101010101" charset="-122"/>
                        </a:rPr>
                        <a:t>备注</a:t>
                      </a:r>
                      <a:endParaRPr lang="en-US" altLang="en-US" sz="2200" b="1">
                        <a:latin typeface="Arial Unicode MS" panose="020B0604020202020204" charset="-122"/>
                        <a:ea typeface="Arial Unicode MS" panose="020B0604020202020204"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3725">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JYZ_CardID</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int</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 </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仿宋" panose="02010609060101010101" charset="-122"/>
                        </a:rPr>
                        <a:t>借书证编号</a:t>
                      </a:r>
                      <a:endParaRPr lang="en-US" altLang="en-US" sz="2200" b="1">
                        <a:latin typeface="Arial Unicode MS" panose="020B0604020202020204" charset="-122"/>
                        <a:ea typeface="Arial Unicode MS" panose="020B0604020202020204"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solidFill>
                            <a:srgbClr val="FF0000"/>
                          </a:solidFill>
                          <a:latin typeface="Arial Unicode MS" panose="020B0604020202020204" charset="-122"/>
                          <a:ea typeface="Arial Unicode MS" panose="020B0604020202020204" charset="-122"/>
                          <a:cs typeface="仿宋" panose="02010609060101010101" charset="-122"/>
                        </a:rPr>
                        <a:t>主键</a:t>
                      </a:r>
                      <a:endParaRPr lang="en-US" altLang="en-US" sz="2200" b="1">
                        <a:solidFill>
                          <a:srgbClr val="FF0000"/>
                        </a:solidFill>
                        <a:latin typeface="Arial Unicode MS" panose="020B0604020202020204" charset="-122"/>
                        <a:ea typeface="Arial Unicode MS" panose="020B0604020202020204"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3725">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JYZ_Name</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String</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Varchar(50)</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仿宋" panose="02010609060101010101" charset="-122"/>
                        </a:rPr>
                        <a:t>借阅者姓名</a:t>
                      </a:r>
                      <a:endParaRPr lang="en-US" altLang="en-US" sz="2200" b="1">
                        <a:latin typeface="Arial Unicode MS" panose="020B0604020202020204" charset="-122"/>
                        <a:ea typeface="Arial Unicode MS" panose="020B0604020202020204"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 </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3725">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JYZ_Dept</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int</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 </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仿宋" panose="02010609060101010101" charset="-122"/>
                        </a:rPr>
                        <a:t>借阅者部门</a:t>
                      </a:r>
                      <a:endParaRPr lang="en-US" altLang="en-US" sz="2200" b="1">
                        <a:latin typeface="Arial Unicode MS" panose="020B0604020202020204" charset="-122"/>
                        <a:ea typeface="Arial Unicode MS" panose="020B0604020202020204"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 </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3725">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JYZ _Sex</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int</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 </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仿宋" panose="02010609060101010101" charset="-122"/>
                        </a:rPr>
                        <a:t>借阅者性别</a:t>
                      </a:r>
                      <a:endParaRPr lang="en-US" altLang="en-US" sz="2200" b="1">
                        <a:latin typeface="Arial Unicode MS" panose="020B0604020202020204" charset="-122"/>
                        <a:ea typeface="Arial Unicode MS" panose="020B0604020202020204"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 </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3725">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JYZ _Type</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int</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 </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仿宋" panose="02010609060101010101" charset="-122"/>
                        </a:rPr>
                        <a:t>借阅者类型</a:t>
                      </a:r>
                      <a:endParaRPr lang="en-US" altLang="en-US" sz="2200" b="1">
                        <a:latin typeface="Arial Unicode MS" panose="020B0604020202020204" charset="-122"/>
                        <a:ea typeface="Arial Unicode MS" panose="020B0604020202020204"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 </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70560">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JYZ_Bzrq</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Date</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Times New Roman" panose="02020603050405020304" pitchFamily="18" charset="0"/>
                        </a:rPr>
                        <a:t> </a:t>
                      </a: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200" b="1">
                          <a:latin typeface="Arial Unicode MS" panose="020B0604020202020204" charset="-122"/>
                          <a:ea typeface="Arial Unicode MS" panose="020B0604020202020204" charset="-122"/>
                          <a:cs typeface="仿宋" panose="02010609060101010101" charset="-122"/>
                        </a:rPr>
                        <a:t>借阅者办证日期</a:t>
                      </a:r>
                      <a:endParaRPr lang="en-US" altLang="en-US" sz="2200" b="1">
                        <a:latin typeface="Arial Unicode MS" panose="020B0604020202020204" charset="-122"/>
                        <a:ea typeface="Arial Unicode MS" panose="020B0604020202020204" charset="-122"/>
                        <a:cs typeface="仿宋" panose="02010609060101010101"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endParaRPr lang="en-US" altLang="en-US" sz="2200" b="1">
                        <a:latin typeface="Arial Unicode MS" panose="020B0604020202020204" charset="-122"/>
                        <a:ea typeface="Arial Unicode MS" panose="020B0604020202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Rectangle 2"/>
          <p:cNvSpPr>
            <a:spLocks noGrp="1"/>
          </p:cNvSpPr>
          <p:nvPr>
            <p:custDataLst>
              <p:tags r:id="rId4"/>
            </p:custDataLst>
          </p:nvPr>
        </p:nvSpPr>
        <p:spPr>
          <a:xfrm>
            <a:off x="5498465" y="1548130"/>
            <a:ext cx="4098925" cy="516890"/>
          </a:xfrm>
          <a:prstGeom prst="rect">
            <a:avLst/>
          </a:prstGeom>
          <a:noFill/>
          <a:ln w="9525">
            <a:noFill/>
          </a:ln>
        </p:spPr>
        <p:txBody>
          <a:bodyPr vert="horz" wrap="square" lIns="91440" tIns="45720" rIns="91440" bIns="45720" anchor="ctr" anchorCtr="0"/>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lgn="ct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表1、借阅者表</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2"/>
          <p:cNvSpPr txBox="1">
            <a:spLocks noChangeArrowheads="1"/>
          </p:cNvSpPr>
          <p:nvPr>
            <p:custDataLst>
              <p:tags r:id="rId1"/>
            </p:custDataLst>
          </p:nvPr>
        </p:nvSpPr>
        <p:spPr bwMode="auto">
          <a:xfrm>
            <a:off x="303530" y="3959225"/>
            <a:ext cx="3834765" cy="2149475"/>
          </a:xfrm>
          <a:prstGeom prst="rect">
            <a:avLst/>
          </a:prstGeom>
          <a:solidFill>
            <a:schemeClr val="accent2">
              <a:lumMod val="20000"/>
              <a:lumOff val="80000"/>
            </a:schemeClr>
          </a:solidFill>
          <a:ln>
            <a:solidFill>
              <a:schemeClr val="bg1"/>
            </a:solidFill>
          </a:ln>
        </p:spPr>
        <p:txBody>
          <a:bodyPr anchor="ctr" anchorCtr="0"/>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457200" marR="0" lvl="0" indent="-457200" algn="l" defTabSz="914400" rtl="0" eaLnBrk="1" hangingPunct="1">
              <a:lnSpc>
                <a:spcPct val="150000"/>
              </a:lnSpc>
              <a:spcBef>
                <a:spcPts val="300"/>
              </a:spcBef>
              <a:spcAft>
                <a:spcPts val="300"/>
              </a:spcAft>
              <a:buClrTx/>
              <a:buSzTx/>
              <a:buFont typeface="Arial" panose="020B0604020202020204" pitchFamily="34" charset="0"/>
              <a:buChar char="•"/>
              <a:defRPr/>
            </a:pPr>
            <a:r>
              <a:rPr lang="zh-CN" altLang="en-US" sz="22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5、接口设计。为该功能模块设计一个界面，如下图的界面。如果照抄图</a:t>
            </a:r>
            <a:r>
              <a:rPr lang="en-US" altLang="zh-CN" sz="22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3</a:t>
            </a:r>
            <a:r>
              <a:rPr lang="zh-CN" altLang="en-US" sz="22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，记0分并倒扣5分。</a:t>
            </a:r>
            <a:endParaRPr lang="zh-CN" altLang="en-US" sz="22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3" name="Rectangle 2"/>
          <p:cNvSpPr>
            <a:spLocks noGrp="1"/>
          </p:cNvSpPr>
          <p:nvPr>
            <p:ph type="title"/>
            <p:custDataLst>
              <p:tags r:id="rId2"/>
            </p:custDataLst>
          </p:nvPr>
        </p:nvSpPr>
        <p:spPr>
          <a:xfrm>
            <a:off x="303530" y="299085"/>
            <a:ext cx="3835400" cy="3503930"/>
          </a:xfrm>
          <a:solidFill>
            <a:schemeClr val="tx2">
              <a:lumMod val="20000"/>
              <a:lumOff val="80000"/>
            </a:schemeClr>
          </a:solidFill>
        </p:spPr>
        <p:txBody>
          <a:bodyPr vert="horz" wrap="square" lIns="91440" tIns="45720" rIns="91440" bIns="45720" anchor="ctr" anchorCtr="0"/>
          <a:p>
            <a:pPr algn="l">
              <a:lnSpc>
                <a:spcPct val="150000"/>
              </a:lnSpc>
              <a:spcBef>
                <a:spcPts val="300"/>
              </a:spcBef>
              <a:spcAft>
                <a:spcPts val="300"/>
              </a:spcAft>
              <a:buClrTx/>
              <a:buSzTx/>
              <a:buFontTx/>
            </a:pPr>
            <a:r>
              <a:rPr lang="zh-CN" altLang="en-US" sz="2400" b="1" dirty="0">
                <a:solidFill>
                  <a:srgbClr val="FC0702"/>
                </a:solidFill>
                <a:latin typeface="华文新魏" panose="02010800040101010101" charset="-122"/>
                <a:ea typeface="华文新魏" panose="02010800040101010101" charset="-122"/>
                <a:cs typeface="华文新魏" panose="02010800040101010101" charset="-122"/>
                <a:sym typeface="+mn-ea"/>
              </a:rPr>
              <a:t>软件架构题</a:t>
            </a:r>
            <a:r>
              <a:rPr lang="zh-CN" altLang="en-US" sz="2400" b="1" dirty="0">
                <a:solidFill>
                  <a:srgbClr val="FC0702"/>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（20</a:t>
            </a:r>
            <a:r>
              <a:rPr lang="en-US" altLang="zh-CN" sz="2400" b="1" dirty="0">
                <a:solidFill>
                  <a:srgbClr val="FC0702"/>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16</a:t>
            </a:r>
            <a:r>
              <a:rPr lang="zh-CN" altLang="en-US" sz="2400" b="1" dirty="0">
                <a:solidFill>
                  <a:srgbClr val="FC0702"/>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a:t>
            </a:r>
            <a:r>
              <a:rPr lang="zh-CN" altLang="en-US" sz="2400" b="1"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对你熟悉的软件系统（如教务管理系统、数据库课程设计所做系统、office软件或网络游戏等）进行软件架构。</a:t>
            </a:r>
            <a:endParaRPr lang="zh-CN" altLang="en-US" sz="2400" b="1"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endParaRPr>
          </a:p>
        </p:txBody>
      </p:sp>
      <p:sp>
        <p:nvSpPr>
          <p:cNvPr id="4" name="Rectangle 2"/>
          <p:cNvSpPr>
            <a:spLocks noGrp="1"/>
          </p:cNvSpPr>
          <p:nvPr>
            <p:custDataLst>
              <p:tags r:id="rId3"/>
            </p:custDataLst>
          </p:nvPr>
        </p:nvSpPr>
        <p:spPr>
          <a:xfrm>
            <a:off x="6038850" y="6183630"/>
            <a:ext cx="4098925" cy="516890"/>
          </a:xfrm>
          <a:prstGeom prst="rect">
            <a:avLst/>
          </a:prstGeom>
          <a:noFill/>
          <a:ln w="9525">
            <a:noFill/>
          </a:ln>
        </p:spPr>
        <p:txBody>
          <a:bodyPr vert="horz" wrap="square" lIns="91440" tIns="45720" rIns="91440" bIns="45720" anchor="ctr" anchorCtr="0"/>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lgn="ct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图</a:t>
            </a: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rPr>
              <a:t>3</a:t>
            </a:r>
            <a:r>
              <a:rPr lang="zh-CN" altLang="en-US" sz="2400" b="1" dirty="0">
                <a:solidFill>
                  <a:schemeClr val="tx1"/>
                </a:solidFill>
                <a:latin typeface="微软雅黑" panose="020B0503020204020204" charset="-122"/>
                <a:ea typeface="微软雅黑" panose="020B0503020204020204" charset="-122"/>
                <a:cs typeface="微软雅黑" panose="020B0503020204020204" charset="-122"/>
              </a:rPr>
              <a:t>、图书录入界面设计</a:t>
            </a:r>
            <a:endParaRPr lang="zh-CN" altLang="en-US" sz="2400" b="1"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2" name="图片 -2147482622" descr="添加新书籍"/>
          <p:cNvPicPr>
            <a:picLocks noChangeAspect="1"/>
          </p:cNvPicPr>
          <p:nvPr>
            <p:custDataLst>
              <p:tags r:id="rId4"/>
            </p:custDataLst>
          </p:nvPr>
        </p:nvPicPr>
        <p:blipFill>
          <a:blip r:embed="rId5"/>
          <a:stretch>
            <a:fillRect/>
          </a:stretch>
        </p:blipFill>
        <p:spPr>
          <a:xfrm>
            <a:off x="4232275" y="299085"/>
            <a:ext cx="7859395" cy="5838825"/>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custDataLst>
              <p:tags r:id="rId1"/>
            </p:custDataLst>
          </p:nvPr>
        </p:nvSpPr>
        <p:spPr>
          <a:xfrm>
            <a:off x="3581400" y="2464435"/>
            <a:ext cx="5029200" cy="762000"/>
          </a:xfrm>
        </p:spPr>
        <p:txBody>
          <a:bodyPr vert="horz" wrap="square" lIns="91440" tIns="45720" rIns="91440" bIns="45720" anchor="ctr" anchorCtr="0"/>
          <a:p>
            <a:pPr algn="ctr"/>
            <a:r>
              <a:rPr lang="zh-CN" altLang="en-US" sz="4800" b="1" dirty="0">
                <a:solidFill>
                  <a:srgbClr val="FF0000"/>
                </a:solidFill>
                <a:sym typeface="+mn-ea"/>
              </a:rPr>
              <a:t>分析与设计题</a:t>
            </a:r>
            <a:endParaRPr lang="zh-CN" altLang="en-US" sz="4800" b="1" dirty="0">
              <a:solidFill>
                <a:srgbClr val="FF0000"/>
              </a:solidFill>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3"/>
          <p:cNvSpPr>
            <a:spLocks noGrp="1"/>
          </p:cNvSpPr>
          <p:nvPr>
            <p:ph sz="half" idx="1"/>
          </p:nvPr>
        </p:nvSpPr>
        <p:spPr>
          <a:xfrm>
            <a:off x="1231265" y="407670"/>
            <a:ext cx="9553575" cy="6159500"/>
          </a:xfrm>
          <a:solidFill>
            <a:srgbClr val="FFFF99"/>
          </a:solidFill>
        </p:spPr>
        <p:txBody>
          <a:bodyPr vert="horz" wrap="square" lIns="91440" tIns="45720" rIns="91440" bIns="45720" anchor="t" anchorCtr="0"/>
          <a:p>
            <a:pPr latinLnBrk="0">
              <a:lnSpc>
                <a:spcPct val="150000"/>
              </a:lnSpc>
              <a:spcBef>
                <a:spcPts val="600"/>
              </a:spcBef>
              <a:spcAft>
                <a:spcPts val="600"/>
              </a:spcAft>
              <a:buClr>
                <a:srgbClr val="0070C0"/>
              </a:buClr>
              <a:buSzTx/>
            </a:pPr>
            <a:r>
              <a:rPr lang="zh-CN" altLang="en-US" sz="2400" b="1" dirty="0">
                <a:solidFill>
                  <a:srgbClr val="FF0000"/>
                </a:solidFill>
                <a:latin typeface="楷体" panose="02010609060101010101" pitchFamily="49" charset="-122"/>
                <a:ea typeface="楷体" panose="02010609060101010101" pitchFamily="49" charset="-122"/>
                <a:sym typeface="+mn-ea"/>
              </a:rPr>
              <a:t>软件</a:t>
            </a:r>
            <a:r>
              <a:rPr lang="zh-CN" altLang="en-US" sz="2400" b="1" kern="1200" dirty="0">
                <a:solidFill>
                  <a:srgbClr val="FF0000"/>
                </a:solidFill>
                <a:latin typeface="楷体" panose="02010609060101010101" pitchFamily="49" charset="-122"/>
                <a:ea typeface="楷体" panose="02010609060101010101" pitchFamily="49" charset="-122"/>
                <a:cs typeface="+mn-cs"/>
              </a:rPr>
              <a:t>系统分析与设计</a:t>
            </a:r>
            <a:endParaRPr lang="zh-CN" altLang="en-US" sz="2400" b="1" kern="1200" dirty="0">
              <a:solidFill>
                <a:srgbClr val="0000FF"/>
              </a:solidFill>
              <a:latin typeface="楷体" panose="02010609060101010101" pitchFamily="49" charset="-122"/>
              <a:ea typeface="楷体" panose="02010609060101010101" pitchFamily="49" charset="-122"/>
              <a:cs typeface="+mn-cs"/>
            </a:endParaRPr>
          </a:p>
          <a:p>
            <a:pPr lvl="1" latinLnBrk="0">
              <a:lnSpc>
                <a:spcPct val="150000"/>
              </a:lnSpc>
              <a:spcBef>
                <a:spcPts val="600"/>
              </a:spcBef>
              <a:spcAft>
                <a:spcPts val="600"/>
              </a:spcAft>
              <a:buClr>
                <a:srgbClr val="0070C0"/>
              </a:buClr>
              <a:buSzTx/>
            </a:pPr>
            <a:r>
              <a:rPr lang="zh-CN" altLang="en-US" sz="2000" b="1" dirty="0">
                <a:solidFill>
                  <a:srgbClr val="0000FF"/>
                </a:solidFill>
                <a:latin typeface="楷体" panose="02010609060101010101" pitchFamily="49" charset="-122"/>
                <a:ea typeface="楷体" panose="02010609060101010101" pitchFamily="49" charset="-122"/>
                <a:sym typeface="+mn-ea"/>
              </a:rPr>
              <a:t>结合自己熟悉或曾经开发过的软件系统，</a:t>
            </a:r>
            <a:r>
              <a:rPr lang="zh-CN" altLang="en-US" sz="2000" b="1" kern="1200" dirty="0">
                <a:solidFill>
                  <a:srgbClr val="0000FF"/>
                </a:solidFill>
                <a:latin typeface="楷体" panose="02010609060101010101" pitchFamily="49" charset="-122"/>
                <a:ea typeface="楷体" panose="02010609060101010101" pitchFamily="49" charset="-122"/>
                <a:cs typeface="+mn-cs"/>
              </a:rPr>
              <a:t>例如</a:t>
            </a:r>
            <a:endParaRPr lang="zh-CN" altLang="en-US" sz="2000" b="1" kern="1200" dirty="0">
              <a:solidFill>
                <a:srgbClr val="0000FF"/>
              </a:solidFill>
              <a:latin typeface="楷体" panose="02010609060101010101" pitchFamily="49" charset="-122"/>
              <a:ea typeface="楷体" panose="02010609060101010101" pitchFamily="49" charset="-122"/>
              <a:cs typeface="+mn-cs"/>
            </a:endParaRPr>
          </a:p>
          <a:p>
            <a:pPr lvl="2" latinLnBrk="0">
              <a:lnSpc>
                <a:spcPct val="150000"/>
              </a:lnSpc>
              <a:spcBef>
                <a:spcPts val="600"/>
              </a:spcBef>
              <a:spcAft>
                <a:spcPts val="600"/>
              </a:spcAft>
              <a:buClr>
                <a:srgbClr val="0070C0"/>
              </a:buClr>
              <a:buSzTx/>
            </a:pPr>
            <a:r>
              <a:rPr lang="zh-CN" altLang="en-US" sz="2000" b="1" kern="1200" dirty="0">
                <a:solidFill>
                  <a:srgbClr val="0000FF"/>
                </a:solidFill>
                <a:latin typeface="楷体" panose="02010609060101010101" pitchFamily="49" charset="-122"/>
                <a:ea typeface="楷体" panose="02010609060101010101" pitchFamily="49" charset="-122"/>
                <a:cs typeface="+mn-cs"/>
              </a:rPr>
              <a:t>学生管理系统、教学管理（</a:t>
            </a:r>
            <a:r>
              <a:rPr lang="zh-CN" altLang="en-US" sz="2000" b="1" dirty="0">
                <a:solidFill>
                  <a:srgbClr val="0000FF"/>
                </a:solidFill>
                <a:latin typeface="楷体" panose="02010609060101010101" pitchFamily="49" charset="-122"/>
                <a:ea typeface="楷体" panose="02010609060101010101" pitchFamily="49" charset="-122"/>
                <a:sym typeface="+mn-ea"/>
              </a:rPr>
              <a:t>选课等</a:t>
            </a:r>
            <a:r>
              <a:rPr lang="zh-CN" altLang="en-US" sz="2000" b="1" kern="1200" dirty="0">
                <a:solidFill>
                  <a:srgbClr val="0000FF"/>
                </a:solidFill>
                <a:latin typeface="楷体" panose="02010609060101010101" pitchFamily="49" charset="-122"/>
                <a:ea typeface="楷体" panose="02010609060101010101" pitchFamily="49" charset="-122"/>
                <a:cs typeface="+mn-cs"/>
              </a:rPr>
              <a:t>）系统、校园一卡通管理系统</a:t>
            </a:r>
            <a:endParaRPr lang="zh-CN" altLang="en-US" sz="2000" b="1" kern="1200" dirty="0">
              <a:solidFill>
                <a:srgbClr val="0000FF"/>
              </a:solidFill>
              <a:latin typeface="楷体" panose="02010609060101010101" pitchFamily="49" charset="-122"/>
              <a:ea typeface="楷体" panose="02010609060101010101" pitchFamily="49" charset="-122"/>
              <a:cs typeface="+mn-cs"/>
              <a:sym typeface="+mn-ea"/>
            </a:endParaRPr>
          </a:p>
          <a:p>
            <a:pPr lvl="2" latinLnBrk="0">
              <a:lnSpc>
                <a:spcPct val="150000"/>
              </a:lnSpc>
              <a:spcBef>
                <a:spcPts val="600"/>
              </a:spcBef>
              <a:spcAft>
                <a:spcPts val="600"/>
              </a:spcAft>
              <a:buClr>
                <a:srgbClr val="0070C0"/>
              </a:buClr>
              <a:buSzTx/>
            </a:pPr>
            <a:r>
              <a:rPr lang="zh-CN" altLang="en-US" sz="2000" b="1" dirty="0">
                <a:solidFill>
                  <a:srgbClr val="0000FF"/>
                </a:solidFill>
                <a:latin typeface="楷体" panose="02010609060101010101" pitchFamily="49" charset="-122"/>
                <a:ea typeface="楷体" panose="02010609060101010101" pitchFamily="49" charset="-122"/>
                <a:sym typeface="+mn-ea"/>
              </a:rPr>
              <a:t>图书管理系统、学生奖励审批系统、车票预订系统等</a:t>
            </a:r>
            <a:endParaRPr lang="zh-CN" altLang="en-US" sz="2000" b="1" dirty="0">
              <a:solidFill>
                <a:srgbClr val="0000FF"/>
              </a:solidFill>
              <a:latin typeface="楷体" panose="02010609060101010101" pitchFamily="49" charset="-122"/>
              <a:ea typeface="楷体" panose="02010609060101010101" pitchFamily="49" charset="-122"/>
              <a:sym typeface="+mn-ea"/>
            </a:endParaRPr>
          </a:p>
          <a:p>
            <a:pPr lvl="1" latinLnBrk="0">
              <a:lnSpc>
                <a:spcPct val="150000"/>
              </a:lnSpc>
              <a:spcBef>
                <a:spcPts val="600"/>
              </a:spcBef>
              <a:spcAft>
                <a:spcPts val="600"/>
              </a:spcAft>
              <a:buClr>
                <a:srgbClr val="0070C0"/>
              </a:buClr>
              <a:buSzTx/>
            </a:pPr>
            <a:r>
              <a:rPr lang="zh-CN" altLang="en-US" sz="2000" b="1" kern="1200" dirty="0">
                <a:solidFill>
                  <a:srgbClr val="0000FF"/>
                </a:solidFill>
                <a:latin typeface="楷体" panose="02010609060101010101" pitchFamily="49" charset="-122"/>
                <a:ea typeface="楷体" panose="02010609060101010101" pitchFamily="49" charset="-122"/>
                <a:cs typeface="+mn-cs"/>
              </a:rPr>
              <a:t>步骤</a:t>
            </a:r>
            <a:endParaRPr lang="zh-CN" altLang="en-US" sz="2000" b="1" kern="1200" dirty="0">
              <a:solidFill>
                <a:srgbClr val="0000FF"/>
              </a:solidFill>
              <a:latin typeface="楷体" panose="02010609060101010101" pitchFamily="49" charset="-122"/>
              <a:ea typeface="楷体" panose="02010609060101010101" pitchFamily="49" charset="-122"/>
              <a:cs typeface="+mn-cs"/>
            </a:endParaRPr>
          </a:p>
          <a:p>
            <a:pPr lvl="2" latinLnBrk="0">
              <a:lnSpc>
                <a:spcPct val="150000"/>
              </a:lnSpc>
              <a:spcBef>
                <a:spcPts val="600"/>
              </a:spcBef>
              <a:spcAft>
                <a:spcPts val="600"/>
              </a:spcAft>
              <a:buClr>
                <a:srgbClr val="0070C0"/>
              </a:buClr>
              <a:buSzTx/>
            </a:pPr>
            <a:r>
              <a:rPr lang="zh-CN" altLang="en-US" sz="2000" b="1" dirty="0">
                <a:solidFill>
                  <a:srgbClr val="FF0000"/>
                </a:solidFill>
                <a:latin typeface="楷体" panose="02010609060101010101" pitchFamily="49" charset="-122"/>
                <a:ea typeface="楷体" panose="02010609060101010101" pitchFamily="49" charset="-122"/>
                <a:sym typeface="+mn-ea"/>
              </a:rPr>
              <a:t>需求分析</a:t>
            </a:r>
            <a:r>
              <a:rPr lang="zh-CN" altLang="en-US" sz="2000" b="1" dirty="0">
                <a:solidFill>
                  <a:srgbClr val="0000FF"/>
                </a:solidFill>
                <a:latin typeface="楷体" panose="02010609060101010101" pitchFamily="49" charset="-122"/>
                <a:ea typeface="楷体" panose="02010609060101010101" pitchFamily="49" charset="-122"/>
                <a:sym typeface="+mn-ea"/>
              </a:rPr>
              <a:t>：用例分析、用例图等</a:t>
            </a:r>
            <a:endParaRPr lang="zh-CN" altLang="en-US" sz="2000" b="1" dirty="0">
              <a:solidFill>
                <a:srgbClr val="0000FF"/>
              </a:solidFill>
              <a:latin typeface="楷体" panose="02010609060101010101" pitchFamily="49" charset="-122"/>
              <a:ea typeface="楷体" panose="02010609060101010101" pitchFamily="49" charset="-122"/>
              <a:sym typeface="+mn-ea"/>
            </a:endParaRPr>
          </a:p>
          <a:p>
            <a:pPr lvl="2" latinLnBrk="0">
              <a:lnSpc>
                <a:spcPct val="150000"/>
              </a:lnSpc>
              <a:spcBef>
                <a:spcPts val="600"/>
              </a:spcBef>
              <a:spcAft>
                <a:spcPts val="600"/>
              </a:spcAft>
              <a:buClr>
                <a:srgbClr val="0070C0"/>
              </a:buClr>
              <a:buSzTx/>
            </a:pPr>
            <a:r>
              <a:rPr lang="zh-CN" altLang="en-US" sz="2000" b="1" dirty="0">
                <a:solidFill>
                  <a:srgbClr val="FF0000"/>
                </a:solidFill>
                <a:latin typeface="楷体" panose="02010609060101010101" pitchFamily="49" charset="-122"/>
                <a:ea typeface="楷体" panose="02010609060101010101" pitchFamily="49" charset="-122"/>
                <a:sym typeface="+mn-ea"/>
              </a:rPr>
              <a:t>概要设计</a:t>
            </a:r>
            <a:r>
              <a:rPr lang="zh-CN" altLang="en-US" sz="2000" b="1" dirty="0">
                <a:solidFill>
                  <a:srgbClr val="0000FF"/>
                </a:solidFill>
                <a:latin typeface="楷体" panose="02010609060101010101" pitchFamily="49" charset="-122"/>
                <a:ea typeface="楷体" panose="02010609060101010101" pitchFamily="49" charset="-122"/>
                <a:sym typeface="+mn-ea"/>
              </a:rPr>
              <a:t>：体系结构设计（</a:t>
            </a:r>
            <a:r>
              <a:rPr lang="zh-CN" altLang="en-US" sz="2000" b="1" dirty="0">
                <a:solidFill>
                  <a:srgbClr val="0000FF"/>
                </a:solidFill>
                <a:latin typeface="楷体" panose="02010609060101010101" pitchFamily="49" charset="-122"/>
                <a:ea typeface="楷体" panose="02010609060101010101" pitchFamily="49" charset="-122"/>
                <a:sym typeface="+mn-ea"/>
              </a:rPr>
              <a:t>体系结构风格、系统框架等）</a:t>
            </a:r>
            <a:endParaRPr lang="zh-CN" altLang="en-US" sz="2000" b="1" dirty="0">
              <a:solidFill>
                <a:srgbClr val="0000FF"/>
              </a:solidFill>
              <a:latin typeface="楷体" panose="02010609060101010101" pitchFamily="49" charset="-122"/>
              <a:ea typeface="楷体" panose="02010609060101010101" pitchFamily="49" charset="-122"/>
              <a:sym typeface="+mn-ea"/>
            </a:endParaRPr>
          </a:p>
          <a:p>
            <a:pPr lvl="2" latinLnBrk="0">
              <a:lnSpc>
                <a:spcPct val="150000"/>
              </a:lnSpc>
              <a:spcBef>
                <a:spcPts val="600"/>
              </a:spcBef>
              <a:spcAft>
                <a:spcPts val="600"/>
              </a:spcAft>
              <a:buClr>
                <a:srgbClr val="0070C0"/>
              </a:buClr>
              <a:buSzTx/>
            </a:pPr>
            <a:r>
              <a:rPr lang="zh-CN" altLang="en-US" sz="2000" b="1" dirty="0">
                <a:solidFill>
                  <a:srgbClr val="FF0000"/>
                </a:solidFill>
                <a:latin typeface="楷体" panose="02010609060101010101" pitchFamily="49" charset="-122"/>
                <a:ea typeface="楷体" panose="02010609060101010101" pitchFamily="49" charset="-122"/>
                <a:sym typeface="+mn-ea"/>
              </a:rPr>
              <a:t>详细设计</a:t>
            </a:r>
            <a:r>
              <a:rPr lang="zh-CN" altLang="en-US" sz="2000" b="1" dirty="0">
                <a:solidFill>
                  <a:srgbClr val="0000FF"/>
                </a:solidFill>
                <a:latin typeface="楷体" panose="02010609060101010101" pitchFamily="49" charset="-122"/>
                <a:ea typeface="楷体" panose="02010609060101010101" pitchFamily="49" charset="-122"/>
                <a:sym typeface="+mn-ea"/>
              </a:rPr>
              <a:t>：</a:t>
            </a:r>
            <a:r>
              <a:rPr lang="zh-CN" altLang="en-US" sz="2000" b="1" dirty="0">
                <a:solidFill>
                  <a:srgbClr val="0000FF"/>
                </a:solidFill>
                <a:latin typeface="楷体" panose="02010609060101010101" pitchFamily="49" charset="-122"/>
                <a:ea typeface="楷体" panose="02010609060101010101" pitchFamily="49" charset="-122"/>
                <a:sym typeface="+mn-ea"/>
              </a:rPr>
              <a:t>类设计</a:t>
            </a:r>
            <a:r>
              <a:rPr lang="zh-CN" altLang="en-US" sz="2000" b="1" dirty="0">
                <a:solidFill>
                  <a:srgbClr val="0000FF"/>
                </a:solidFill>
                <a:latin typeface="楷体" panose="02010609060101010101" pitchFamily="49" charset="-122"/>
                <a:ea typeface="楷体" panose="02010609060101010101" pitchFamily="49" charset="-122"/>
                <a:sym typeface="+mn-ea"/>
              </a:rPr>
              <a:t>、功能模块</a:t>
            </a:r>
            <a:r>
              <a:rPr lang="zh-CN" altLang="en-US" sz="2000" b="1" dirty="0">
                <a:solidFill>
                  <a:srgbClr val="0000FF"/>
                </a:solidFill>
                <a:latin typeface="楷体" panose="02010609060101010101" pitchFamily="49" charset="-122"/>
                <a:ea typeface="楷体" panose="02010609060101010101" pitchFamily="49" charset="-122"/>
                <a:sym typeface="+mn-ea"/>
              </a:rPr>
              <a:t>等</a:t>
            </a:r>
            <a:endParaRPr lang="zh-CN" altLang="en-US" sz="2000" b="1" dirty="0">
              <a:solidFill>
                <a:srgbClr val="0000FF"/>
              </a:solidFill>
              <a:latin typeface="楷体" panose="02010609060101010101" pitchFamily="49" charset="-122"/>
              <a:ea typeface="楷体" panose="02010609060101010101" pitchFamily="49" charset="-122"/>
              <a:sym typeface="+mn-ea"/>
            </a:endParaRPr>
          </a:p>
          <a:p>
            <a:pPr lvl="2" latinLnBrk="0">
              <a:lnSpc>
                <a:spcPct val="150000"/>
              </a:lnSpc>
              <a:spcBef>
                <a:spcPts val="600"/>
              </a:spcBef>
              <a:spcAft>
                <a:spcPts val="600"/>
              </a:spcAft>
              <a:buClr>
                <a:srgbClr val="0070C0"/>
              </a:buClr>
              <a:buSzTx/>
            </a:pPr>
            <a:r>
              <a:rPr lang="zh-CN" altLang="en-US" sz="2000" b="1" dirty="0">
                <a:solidFill>
                  <a:srgbClr val="FF0000"/>
                </a:solidFill>
                <a:latin typeface="楷体" panose="02010609060101010101" pitchFamily="49" charset="-122"/>
                <a:ea typeface="楷体" panose="02010609060101010101" pitchFamily="49" charset="-122"/>
                <a:sym typeface="+mn-ea"/>
              </a:rPr>
              <a:t>接口设计</a:t>
            </a:r>
            <a:endParaRPr lang="zh-CN" altLang="en-US" sz="2000" b="1" dirty="0">
              <a:solidFill>
                <a:srgbClr val="0000FF"/>
              </a:solidFill>
              <a:latin typeface="楷体" panose="02010609060101010101" pitchFamily="49" charset="-122"/>
              <a:ea typeface="楷体" panose="02010609060101010101" pitchFamily="49" charset="-122"/>
              <a:sym typeface="+mn-ea"/>
            </a:endParaRPr>
          </a:p>
          <a:p>
            <a:pPr lvl="2" latinLnBrk="0">
              <a:lnSpc>
                <a:spcPct val="150000"/>
              </a:lnSpc>
              <a:spcBef>
                <a:spcPts val="600"/>
              </a:spcBef>
              <a:spcAft>
                <a:spcPts val="600"/>
              </a:spcAft>
              <a:buClr>
                <a:srgbClr val="0070C0"/>
              </a:buClr>
              <a:buSzTx/>
            </a:pPr>
            <a:r>
              <a:rPr lang="zh-CN" altLang="en-US" sz="2000" b="1" dirty="0">
                <a:solidFill>
                  <a:srgbClr val="FF0000"/>
                </a:solidFill>
                <a:latin typeface="楷体" panose="02010609060101010101" pitchFamily="49" charset="-122"/>
                <a:ea typeface="楷体" panose="02010609060101010101" pitchFamily="49" charset="-122"/>
                <a:sym typeface="+mn-ea"/>
              </a:rPr>
              <a:t>用户界面设计等</a:t>
            </a:r>
            <a:endParaRPr lang="zh-CN" altLang="en-US" sz="2000" b="1" kern="1200" dirty="0">
              <a:solidFill>
                <a:srgbClr val="FF0000"/>
              </a:solidFill>
              <a:latin typeface="楷体" panose="02010609060101010101" pitchFamily="49" charset="-122"/>
              <a:ea typeface="楷体" panose="02010609060101010101" pitchFamily="49" charset="-122"/>
              <a:cs typeface="+mn-cs"/>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nvPr>
        </p:nvSpPr>
        <p:spPr>
          <a:xfrm>
            <a:off x="4423410" y="473710"/>
            <a:ext cx="4189095" cy="762000"/>
          </a:xfrm>
        </p:spPr>
        <p:txBody>
          <a:bodyPr vert="horz" wrap="square" lIns="91440" tIns="45720" rIns="91440" bIns="45720" anchor="ctr" anchorCtr="0"/>
          <a:p>
            <a:pPr algn="ctr"/>
            <a:r>
              <a:rPr lang="en-US" altLang="zh-CN" sz="3200" b="1" dirty="0">
                <a:solidFill>
                  <a:srgbClr val="0000FF"/>
                </a:solidFill>
              </a:rPr>
              <a:t>1</a:t>
            </a:r>
            <a:r>
              <a:rPr lang="zh-CN" altLang="en-US" sz="3200" b="1" dirty="0">
                <a:solidFill>
                  <a:srgbClr val="0000FF"/>
                </a:solidFill>
              </a:rPr>
              <a:t>、需求分析</a:t>
            </a:r>
            <a:endParaRPr lang="zh-CN" altLang="en-US" sz="3200" b="1" dirty="0">
              <a:solidFill>
                <a:srgbClr val="0000FF"/>
              </a:solidFill>
            </a:endParaRPr>
          </a:p>
        </p:txBody>
      </p:sp>
      <p:sp>
        <p:nvSpPr>
          <p:cNvPr id="3" name="Rectangle 3"/>
          <p:cNvSpPr>
            <a:spLocks noGrp="1"/>
          </p:cNvSpPr>
          <p:nvPr>
            <p:ph sz="half" idx="1"/>
            <p:custDataLst>
              <p:tags r:id="rId1"/>
            </p:custDataLst>
          </p:nvPr>
        </p:nvSpPr>
        <p:spPr>
          <a:xfrm>
            <a:off x="4424045" y="1313815"/>
            <a:ext cx="4189095" cy="4807585"/>
          </a:xfrm>
          <a:solidFill>
            <a:srgbClr val="FFFF99"/>
          </a:solidFill>
        </p:spPr>
        <p:txBody>
          <a:bodyPr vert="horz" wrap="square" lIns="91440" tIns="45720" rIns="91440" bIns="45720" anchor="t" anchorCtr="0"/>
          <a:p>
            <a:pPr latinLnBrk="0">
              <a:lnSpc>
                <a:spcPct val="200000"/>
              </a:lnSpc>
              <a:spcBef>
                <a:spcPts val="900"/>
              </a:spcBef>
              <a:spcAft>
                <a:spcPts val="900"/>
              </a:spcAft>
              <a:buClr>
                <a:srgbClr val="0070C0"/>
              </a:buClr>
              <a:buSzTx/>
            </a:pPr>
            <a:r>
              <a:rPr lang="zh-CN" altLang="en-US" sz="3200" b="1" kern="1200" dirty="0">
                <a:solidFill>
                  <a:srgbClr val="0000FF"/>
                </a:solidFill>
                <a:latin typeface="+mn-lt"/>
                <a:ea typeface="+mn-ea"/>
                <a:cs typeface="+mn-cs"/>
              </a:rPr>
              <a:t>开发用例</a:t>
            </a:r>
            <a:endParaRPr lang="zh-CN" altLang="en-US" sz="3200" b="1" kern="1200" dirty="0">
              <a:solidFill>
                <a:srgbClr val="0000FF"/>
              </a:solidFill>
              <a:latin typeface="+mn-lt"/>
              <a:ea typeface="+mn-ea"/>
              <a:cs typeface="+mn-cs"/>
            </a:endParaRPr>
          </a:p>
          <a:p>
            <a:pPr latinLnBrk="0">
              <a:lnSpc>
                <a:spcPct val="200000"/>
              </a:lnSpc>
              <a:spcBef>
                <a:spcPts val="900"/>
              </a:spcBef>
              <a:spcAft>
                <a:spcPts val="900"/>
              </a:spcAft>
              <a:buClr>
                <a:srgbClr val="0070C0"/>
              </a:buClr>
              <a:buSzTx/>
            </a:pPr>
            <a:r>
              <a:rPr lang="zh-CN" altLang="en-US" sz="3200" b="1" dirty="0">
                <a:solidFill>
                  <a:srgbClr val="0000FF"/>
                </a:solidFill>
                <a:sym typeface="+mn-ea"/>
              </a:rPr>
              <a:t>用例模板</a:t>
            </a:r>
            <a:endParaRPr lang="zh-CN" altLang="en-US" sz="3200" b="1" kern="1200" dirty="0">
              <a:solidFill>
                <a:srgbClr val="0000FF"/>
              </a:solidFill>
              <a:latin typeface="+mn-lt"/>
              <a:ea typeface="+mn-ea"/>
              <a:cs typeface="+mn-cs"/>
            </a:endParaRPr>
          </a:p>
          <a:p>
            <a:pPr latinLnBrk="0">
              <a:lnSpc>
                <a:spcPct val="200000"/>
              </a:lnSpc>
              <a:spcBef>
                <a:spcPts val="900"/>
              </a:spcBef>
              <a:spcAft>
                <a:spcPts val="900"/>
              </a:spcAft>
              <a:buClr>
                <a:srgbClr val="0070C0"/>
              </a:buClr>
              <a:buSzTx/>
            </a:pPr>
            <a:r>
              <a:rPr lang="zh-CN" altLang="en-US" sz="3200" b="1" kern="1200" dirty="0">
                <a:solidFill>
                  <a:srgbClr val="FF0000"/>
                </a:solidFill>
                <a:latin typeface="+mn-lt"/>
                <a:ea typeface="+mn-ea"/>
                <a:cs typeface="+mn-cs"/>
              </a:rPr>
              <a:t>用例图</a:t>
            </a:r>
            <a:endParaRPr lang="zh-CN" altLang="en-US" sz="3200" b="1" kern="1200" dirty="0">
              <a:solidFill>
                <a:srgbClr val="FF0000"/>
              </a:solidFill>
              <a:latin typeface="+mn-lt"/>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xfrm>
            <a:off x="1919288" y="46990"/>
            <a:ext cx="8248650" cy="668338"/>
          </a:xfrm>
        </p:spPr>
        <p:txBody>
          <a:bodyPr vert="horz" wrap="square" lIns="91440" tIns="45720" rIns="91440" bIns="45720" anchor="t" anchorCtr="0">
            <a:normAutofit fontScale="90000"/>
          </a:bodyPr>
          <a:p>
            <a:pPr algn="ctr" eaLnBrk="1" hangingPunct="1">
              <a:lnSpc>
                <a:spcPct val="115000"/>
              </a:lnSpc>
              <a:spcBef>
                <a:spcPct val="15000"/>
              </a:spcBef>
              <a:spcAft>
                <a:spcPct val="15000"/>
              </a:spcAft>
            </a:pPr>
            <a:r>
              <a:rPr lang="zh-CN" altLang="en-US" sz="3600" dirty="0">
                <a:solidFill>
                  <a:srgbClr val="0000CC"/>
                </a:solidFill>
              </a:rPr>
              <a:t>开发用例</a:t>
            </a:r>
            <a:endParaRPr lang="zh-CN" altLang="en-US" sz="3600" dirty="0">
              <a:solidFill>
                <a:srgbClr val="0000CC"/>
              </a:solidFill>
            </a:endParaRPr>
          </a:p>
        </p:txBody>
      </p:sp>
      <p:sp>
        <p:nvSpPr>
          <p:cNvPr id="23555" name="Rectangle 3"/>
          <p:cNvSpPr>
            <a:spLocks noGrp="1"/>
          </p:cNvSpPr>
          <p:nvPr>
            <p:ph idx="1"/>
          </p:nvPr>
        </p:nvSpPr>
        <p:spPr>
          <a:xfrm>
            <a:off x="553720" y="728980"/>
            <a:ext cx="11367770" cy="5974715"/>
          </a:xfrm>
          <a:solidFill>
            <a:schemeClr val="accent6">
              <a:lumMod val="20000"/>
              <a:lumOff val="80000"/>
            </a:schemeClr>
          </a:solidFill>
        </p:spPr>
        <p:txBody>
          <a:bodyPr vert="horz" wrap="square" lIns="91440" tIns="45720" rIns="91440" bIns="45720" anchor="t" anchorCtr="0"/>
          <a:p>
            <a:pPr eaLnBrk="1" latinLnBrk="0" hangingPunct="1">
              <a:lnSpc>
                <a:spcPct val="120000"/>
              </a:lnSpc>
              <a:spcBef>
                <a:spcPts val="300"/>
              </a:spcBef>
              <a:spcAft>
                <a:spcPts val="300"/>
              </a:spcAft>
              <a:buSzTx/>
              <a:buFont typeface="Wingdings" panose="05000000000000000000" pitchFamily="2" charset="2"/>
              <a:buChar char="l"/>
            </a:pPr>
            <a:r>
              <a:rPr lang="zh-CN" altLang="en-US" sz="2400" dirty="0"/>
              <a:t>讲述了能表达主体</a:t>
            </a:r>
            <a:r>
              <a:rPr lang="zh-CN" altLang="en-US" sz="2400" dirty="0">
                <a:solidFill>
                  <a:srgbClr val="FC0702"/>
                </a:solidFill>
              </a:rPr>
              <a:t>场景</a:t>
            </a:r>
            <a:r>
              <a:rPr lang="zh-CN" altLang="en-US" sz="2400" dirty="0"/>
              <a:t>的故事：最终用户如何在一特定环境下与系统交互。</a:t>
            </a:r>
            <a:endParaRPr lang="zh-CN" altLang="en-US" sz="2400" dirty="0"/>
          </a:p>
          <a:p>
            <a:pPr eaLnBrk="1" latinLnBrk="0" hangingPunct="1">
              <a:lnSpc>
                <a:spcPct val="120000"/>
              </a:lnSpc>
              <a:spcBef>
                <a:spcPts val="300"/>
              </a:spcBef>
              <a:spcAft>
                <a:spcPts val="300"/>
              </a:spcAft>
              <a:buSzTx/>
              <a:buFont typeface="Wingdings" panose="05000000000000000000" pitchFamily="2" charset="2"/>
              <a:buChar char="l"/>
            </a:pPr>
            <a:r>
              <a:rPr lang="zh-CN" altLang="en-US" sz="2400" dirty="0"/>
              <a:t>首先应确定各类</a:t>
            </a:r>
            <a:r>
              <a:rPr lang="zh-CN" altLang="en-US" sz="2400" dirty="0">
                <a:solidFill>
                  <a:srgbClr val="FC0702"/>
                </a:solidFill>
              </a:rPr>
              <a:t>故事</a:t>
            </a:r>
            <a:r>
              <a:rPr lang="zh-CN" altLang="en-US" sz="2400" dirty="0"/>
              <a:t>中所包含的</a:t>
            </a:r>
            <a:r>
              <a:rPr lang="zh-CN" altLang="en-US" sz="2400" dirty="0">
                <a:latin typeface="Palatino" charset="0"/>
              </a:rPr>
              <a:t>“</a:t>
            </a:r>
            <a:r>
              <a:rPr lang="zh-CN" altLang="en-US" sz="2400" dirty="0"/>
              <a:t>参与者</a:t>
            </a:r>
            <a:r>
              <a:rPr lang="zh-CN" altLang="en-US" sz="2400" dirty="0">
                <a:latin typeface="Palatino" charset="0"/>
              </a:rPr>
              <a:t>”</a:t>
            </a:r>
            <a:endParaRPr lang="zh-CN" altLang="en-US" sz="2400" dirty="0"/>
          </a:p>
          <a:p>
            <a:pPr eaLnBrk="1" latinLnBrk="0" hangingPunct="1">
              <a:lnSpc>
                <a:spcPct val="120000"/>
              </a:lnSpc>
              <a:spcBef>
                <a:spcPts val="300"/>
              </a:spcBef>
              <a:spcAft>
                <a:spcPts val="300"/>
              </a:spcAft>
              <a:buSzTx/>
              <a:buFont typeface="Wingdings" panose="05000000000000000000" pitchFamily="2" charset="2"/>
              <a:buChar char="l"/>
            </a:pPr>
            <a:r>
              <a:rPr lang="zh-CN" altLang="en-US" sz="2400" dirty="0"/>
              <a:t>确认参与者后，就可以开发用例，</a:t>
            </a:r>
            <a:r>
              <a:rPr lang="zh-CN" altLang="en-US" sz="2400" dirty="0">
                <a:solidFill>
                  <a:srgbClr val="FC0702"/>
                </a:solidFill>
              </a:rPr>
              <a:t>用例</a:t>
            </a:r>
            <a:r>
              <a:rPr lang="zh-CN" altLang="en-US" sz="2400" dirty="0"/>
              <a:t>需回答以下问题：</a:t>
            </a:r>
            <a:endParaRPr lang="zh-CN" altLang="en-US" sz="2400" dirty="0"/>
          </a:p>
          <a:p>
            <a:pPr lvl="1" eaLnBrk="1" latinLnBrk="0" hangingPunct="1">
              <a:lnSpc>
                <a:spcPct val="120000"/>
              </a:lnSpc>
              <a:spcBef>
                <a:spcPts val="300"/>
              </a:spcBef>
              <a:spcAft>
                <a:spcPts val="300"/>
              </a:spcAft>
              <a:buSzTx/>
              <a:buFont typeface="Wingdings" panose="05000000000000000000" pitchFamily="2" charset="2"/>
              <a:buChar char="l"/>
            </a:pPr>
            <a:r>
              <a:rPr lang="zh-CN" altLang="en-US" sz="2000" dirty="0">
                <a:solidFill>
                  <a:schemeClr val="tx1"/>
                </a:solidFill>
              </a:rPr>
              <a:t>谁是主要参与者、次要参与者</a:t>
            </a:r>
            <a:r>
              <a:rPr lang="en-US" altLang="zh-CN" sz="2000" dirty="0">
                <a:solidFill>
                  <a:schemeClr val="tx1"/>
                </a:solidFill>
              </a:rPr>
              <a:t>?</a:t>
            </a:r>
            <a:endParaRPr lang="en-US" altLang="zh-CN" sz="2000" dirty="0">
              <a:solidFill>
                <a:schemeClr val="tx1"/>
              </a:solidFill>
            </a:endParaRPr>
          </a:p>
          <a:p>
            <a:pPr lvl="1" eaLnBrk="1" latinLnBrk="0" hangingPunct="1">
              <a:lnSpc>
                <a:spcPct val="120000"/>
              </a:lnSpc>
              <a:spcBef>
                <a:spcPts val="300"/>
              </a:spcBef>
              <a:spcAft>
                <a:spcPts val="300"/>
              </a:spcAft>
              <a:buSzTx/>
              <a:buFont typeface="Wingdings" panose="05000000000000000000" pitchFamily="2" charset="2"/>
              <a:buChar char="l"/>
            </a:pPr>
            <a:r>
              <a:rPr lang="zh-CN" altLang="en-US" sz="2000" dirty="0">
                <a:solidFill>
                  <a:schemeClr val="tx1"/>
                </a:solidFill>
              </a:rPr>
              <a:t>参与者的目标是什么</a:t>
            </a:r>
            <a:r>
              <a:rPr lang="en-US" altLang="zh-CN" sz="2000" dirty="0">
                <a:solidFill>
                  <a:schemeClr val="tx1"/>
                </a:solidFill>
              </a:rPr>
              <a:t>?</a:t>
            </a:r>
            <a:endParaRPr lang="en-US" altLang="zh-CN" sz="2000" dirty="0">
              <a:solidFill>
                <a:schemeClr val="tx1"/>
              </a:solidFill>
            </a:endParaRPr>
          </a:p>
          <a:p>
            <a:pPr lvl="1" eaLnBrk="1" latinLnBrk="0" hangingPunct="1">
              <a:lnSpc>
                <a:spcPct val="120000"/>
              </a:lnSpc>
              <a:spcBef>
                <a:spcPts val="300"/>
              </a:spcBef>
              <a:spcAft>
                <a:spcPts val="300"/>
              </a:spcAft>
              <a:buSzTx/>
              <a:buFont typeface="Wingdings" panose="05000000000000000000" pitchFamily="2" charset="2"/>
              <a:buChar char="l"/>
            </a:pPr>
            <a:r>
              <a:rPr lang="zh-CN" altLang="en-US" sz="2000" dirty="0">
                <a:solidFill>
                  <a:schemeClr val="tx1"/>
                </a:solidFill>
              </a:rPr>
              <a:t>故事开始前有什么前提条件</a:t>
            </a:r>
            <a:r>
              <a:rPr lang="en-US" altLang="zh-CN" sz="2000" dirty="0">
                <a:solidFill>
                  <a:schemeClr val="tx1"/>
                </a:solidFill>
              </a:rPr>
              <a:t>?</a:t>
            </a:r>
            <a:endParaRPr lang="en-US" altLang="zh-CN" sz="2000" dirty="0">
              <a:solidFill>
                <a:schemeClr val="tx1"/>
              </a:solidFill>
            </a:endParaRPr>
          </a:p>
          <a:p>
            <a:pPr lvl="1" eaLnBrk="1" latinLnBrk="0" hangingPunct="1">
              <a:lnSpc>
                <a:spcPct val="120000"/>
              </a:lnSpc>
              <a:spcBef>
                <a:spcPts val="300"/>
              </a:spcBef>
              <a:spcAft>
                <a:spcPts val="300"/>
              </a:spcAft>
              <a:buSzTx/>
              <a:buFont typeface="Wingdings" panose="05000000000000000000" pitchFamily="2" charset="2"/>
              <a:buChar char="l"/>
            </a:pPr>
            <a:r>
              <a:rPr lang="zh-CN" altLang="en-US" sz="2000" dirty="0">
                <a:solidFill>
                  <a:schemeClr val="tx1"/>
                </a:solidFill>
              </a:rPr>
              <a:t>参与者完成的主要工作或功能是什么</a:t>
            </a:r>
            <a:r>
              <a:rPr lang="en-US" altLang="zh-CN" sz="2000" dirty="0">
                <a:solidFill>
                  <a:schemeClr val="tx1"/>
                </a:solidFill>
              </a:rPr>
              <a:t>?</a:t>
            </a:r>
            <a:endParaRPr lang="en-US" altLang="zh-CN" sz="2000" dirty="0">
              <a:solidFill>
                <a:schemeClr val="tx1"/>
              </a:solidFill>
            </a:endParaRPr>
          </a:p>
          <a:p>
            <a:pPr lvl="1" eaLnBrk="1" latinLnBrk="0" hangingPunct="1">
              <a:lnSpc>
                <a:spcPct val="120000"/>
              </a:lnSpc>
              <a:spcBef>
                <a:spcPts val="300"/>
              </a:spcBef>
              <a:spcAft>
                <a:spcPts val="300"/>
              </a:spcAft>
              <a:buSzTx/>
              <a:buFont typeface="Wingdings" panose="05000000000000000000" pitchFamily="2" charset="2"/>
              <a:buChar char="l"/>
            </a:pPr>
            <a:r>
              <a:rPr lang="zh-CN" altLang="en-US" sz="2000" dirty="0">
                <a:solidFill>
                  <a:schemeClr val="tx1"/>
                </a:solidFill>
              </a:rPr>
              <a:t>按照故事所描述的，还可能需要考虑什么异常</a:t>
            </a:r>
            <a:r>
              <a:rPr lang="en-US" altLang="zh-CN" sz="2000" dirty="0">
                <a:solidFill>
                  <a:schemeClr val="tx1"/>
                </a:solidFill>
              </a:rPr>
              <a:t>?</a:t>
            </a:r>
            <a:endParaRPr lang="en-US" altLang="zh-CN" sz="2000" dirty="0">
              <a:solidFill>
                <a:schemeClr val="tx1"/>
              </a:solidFill>
            </a:endParaRPr>
          </a:p>
          <a:p>
            <a:pPr lvl="1" eaLnBrk="1" latinLnBrk="0" hangingPunct="1">
              <a:lnSpc>
                <a:spcPct val="120000"/>
              </a:lnSpc>
              <a:spcBef>
                <a:spcPts val="300"/>
              </a:spcBef>
              <a:spcAft>
                <a:spcPts val="300"/>
              </a:spcAft>
              <a:buSzTx/>
              <a:buFont typeface="Wingdings" panose="05000000000000000000" pitchFamily="2" charset="2"/>
              <a:buChar char="l"/>
            </a:pPr>
            <a:r>
              <a:rPr lang="zh-CN" altLang="en-US" sz="2000" dirty="0">
                <a:solidFill>
                  <a:schemeClr val="tx1"/>
                </a:solidFill>
              </a:rPr>
              <a:t>参与者的交互中有什么可能的变化</a:t>
            </a:r>
            <a:r>
              <a:rPr lang="en-US" altLang="zh-CN" sz="2000" dirty="0">
                <a:solidFill>
                  <a:schemeClr val="tx1"/>
                </a:solidFill>
              </a:rPr>
              <a:t>?</a:t>
            </a:r>
            <a:endParaRPr lang="en-US" altLang="zh-CN" sz="2000" dirty="0">
              <a:solidFill>
                <a:schemeClr val="tx1"/>
              </a:solidFill>
            </a:endParaRPr>
          </a:p>
          <a:p>
            <a:pPr lvl="1" eaLnBrk="1" latinLnBrk="0" hangingPunct="1">
              <a:lnSpc>
                <a:spcPct val="120000"/>
              </a:lnSpc>
              <a:spcBef>
                <a:spcPts val="300"/>
              </a:spcBef>
              <a:spcAft>
                <a:spcPts val="300"/>
              </a:spcAft>
              <a:buSzTx/>
              <a:buFont typeface="Wingdings" panose="05000000000000000000" pitchFamily="2" charset="2"/>
              <a:buChar char="l"/>
            </a:pPr>
            <a:r>
              <a:rPr lang="zh-CN" altLang="en-US" sz="2000" dirty="0">
                <a:solidFill>
                  <a:schemeClr val="tx1"/>
                </a:solidFill>
              </a:rPr>
              <a:t>参与者需要获得、产生或改变哪些信息</a:t>
            </a:r>
            <a:r>
              <a:rPr lang="en-US" altLang="zh-CN" sz="2000" dirty="0">
                <a:solidFill>
                  <a:schemeClr val="tx1"/>
                </a:solidFill>
              </a:rPr>
              <a:t>?</a:t>
            </a:r>
            <a:endParaRPr lang="en-US" altLang="zh-CN" sz="2000" dirty="0">
              <a:solidFill>
                <a:schemeClr val="tx1"/>
              </a:solidFill>
            </a:endParaRPr>
          </a:p>
          <a:p>
            <a:pPr lvl="1" eaLnBrk="1" latinLnBrk="0" hangingPunct="1">
              <a:lnSpc>
                <a:spcPct val="120000"/>
              </a:lnSpc>
              <a:spcBef>
                <a:spcPts val="300"/>
              </a:spcBef>
              <a:spcAft>
                <a:spcPts val="300"/>
              </a:spcAft>
              <a:buSzTx/>
              <a:buFont typeface="Wingdings" panose="05000000000000000000" pitchFamily="2" charset="2"/>
              <a:buChar char="l"/>
            </a:pPr>
            <a:r>
              <a:rPr lang="zh-CN" altLang="en-US" sz="2000" dirty="0">
                <a:solidFill>
                  <a:schemeClr val="tx1"/>
                </a:solidFill>
              </a:rPr>
              <a:t>参与者需要通知系统外部环境的改变吗</a:t>
            </a:r>
            <a:r>
              <a:rPr lang="en-US" altLang="zh-CN" sz="2000" dirty="0">
                <a:solidFill>
                  <a:schemeClr val="tx1"/>
                </a:solidFill>
              </a:rPr>
              <a:t>?</a:t>
            </a:r>
            <a:endParaRPr lang="en-US" altLang="zh-CN" sz="2000" dirty="0">
              <a:solidFill>
                <a:schemeClr val="tx1"/>
              </a:solidFill>
            </a:endParaRPr>
          </a:p>
          <a:p>
            <a:pPr lvl="1" eaLnBrk="1" latinLnBrk="0" hangingPunct="1">
              <a:lnSpc>
                <a:spcPct val="120000"/>
              </a:lnSpc>
              <a:spcBef>
                <a:spcPts val="300"/>
              </a:spcBef>
              <a:spcAft>
                <a:spcPts val="300"/>
              </a:spcAft>
              <a:buSzTx/>
              <a:buFont typeface="Wingdings" panose="05000000000000000000" pitchFamily="2" charset="2"/>
              <a:buChar char="l"/>
            </a:pPr>
            <a:r>
              <a:rPr lang="zh-CN" altLang="en-US" sz="2000" dirty="0">
                <a:solidFill>
                  <a:schemeClr val="tx1"/>
                </a:solidFill>
              </a:rPr>
              <a:t>参与者希望从系统获取什么信息</a:t>
            </a:r>
            <a:r>
              <a:rPr lang="en-US" altLang="zh-CN" sz="2000" dirty="0">
                <a:solidFill>
                  <a:schemeClr val="tx1"/>
                </a:solidFill>
              </a:rPr>
              <a:t>?</a:t>
            </a:r>
            <a:endParaRPr lang="en-US" altLang="zh-CN" sz="2000" dirty="0">
              <a:solidFill>
                <a:schemeClr val="tx1"/>
              </a:solidFill>
            </a:endParaRPr>
          </a:p>
          <a:p>
            <a:pPr lvl="1" eaLnBrk="1" latinLnBrk="0" hangingPunct="1">
              <a:lnSpc>
                <a:spcPct val="120000"/>
              </a:lnSpc>
              <a:spcBef>
                <a:spcPts val="300"/>
              </a:spcBef>
              <a:spcAft>
                <a:spcPts val="300"/>
              </a:spcAft>
              <a:buSzTx/>
              <a:buFont typeface="Wingdings" panose="05000000000000000000" pitchFamily="2" charset="2"/>
              <a:buChar char="l"/>
            </a:pPr>
            <a:r>
              <a:rPr lang="zh-CN" altLang="en-US" sz="2000" dirty="0">
                <a:solidFill>
                  <a:schemeClr val="tx1"/>
                </a:solidFill>
              </a:rPr>
              <a:t>参与者希望得知意料之外的变更吗</a:t>
            </a:r>
            <a:r>
              <a:rPr lang="en-US" altLang="zh-CN" sz="2000" dirty="0">
                <a:solidFill>
                  <a:schemeClr val="tx1"/>
                </a:solidFill>
              </a:rPr>
              <a:t>?</a:t>
            </a:r>
            <a:endParaRPr lang="en-US" altLang="zh-CN" sz="2000" dirty="0">
              <a:solidFill>
                <a:schemeClr val="tx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a:xfrm>
            <a:off x="1919288" y="107950"/>
            <a:ext cx="7772400" cy="596900"/>
          </a:xfrm>
        </p:spPr>
        <p:txBody>
          <a:bodyPr vert="horz" wrap="square" lIns="91440" tIns="45720" rIns="91440" bIns="45720" anchor="t" anchorCtr="0">
            <a:normAutofit fontScale="90000"/>
          </a:bodyPr>
          <a:p>
            <a:pPr algn="ctr" eaLnBrk="1" hangingPunct="1">
              <a:lnSpc>
                <a:spcPct val="115000"/>
              </a:lnSpc>
              <a:spcBef>
                <a:spcPct val="15000"/>
              </a:spcBef>
              <a:spcAft>
                <a:spcPct val="15000"/>
              </a:spcAft>
            </a:pPr>
            <a:r>
              <a:rPr lang="zh-CN" altLang="en-US" sz="3600" dirty="0">
                <a:solidFill>
                  <a:srgbClr val="0000CC"/>
                </a:solidFill>
              </a:rPr>
              <a:t>用例模板</a:t>
            </a:r>
            <a:endParaRPr lang="zh-CN" altLang="en-US" sz="3600" dirty="0">
              <a:solidFill>
                <a:srgbClr val="0000CC"/>
              </a:solidFill>
            </a:endParaRPr>
          </a:p>
        </p:txBody>
      </p:sp>
      <p:sp>
        <p:nvSpPr>
          <p:cNvPr id="25603" name="Rectangle 3"/>
          <p:cNvSpPr>
            <a:spLocks noGrp="1"/>
          </p:cNvSpPr>
          <p:nvPr>
            <p:ph idx="1"/>
          </p:nvPr>
        </p:nvSpPr>
        <p:spPr>
          <a:xfrm>
            <a:off x="1981200" y="815975"/>
            <a:ext cx="8362950" cy="5656580"/>
          </a:xfrm>
          <a:solidFill>
            <a:schemeClr val="accent6">
              <a:lumMod val="20000"/>
              <a:lumOff val="80000"/>
            </a:schemeClr>
          </a:solidFill>
        </p:spPr>
        <p:txBody>
          <a:bodyPr vert="horz" wrap="square" lIns="91440" tIns="45720" rIns="91440" bIns="45720" anchor="t" anchorCtr="0"/>
          <a:p>
            <a:pPr eaLnBrk="1" latinLnBrk="0" hangingPunct="1">
              <a:lnSpc>
                <a:spcPct val="125000"/>
              </a:lnSpc>
              <a:spcBef>
                <a:spcPts val="0"/>
              </a:spcBef>
              <a:spcAft>
                <a:spcPts val="0"/>
              </a:spcAft>
              <a:buFont typeface="Wingdings" panose="05000000000000000000" pitchFamily="2" charset="2"/>
              <a:buChar char="l"/>
            </a:pPr>
            <a:r>
              <a:rPr lang="zh-CN" altLang="en-US" sz="2400" dirty="0"/>
              <a:t>用例：初始化监测</a:t>
            </a:r>
            <a:endParaRPr lang="zh-CN" altLang="en-US" sz="2400" dirty="0"/>
          </a:p>
          <a:p>
            <a:pPr eaLnBrk="1" latinLnBrk="0" hangingPunct="1">
              <a:lnSpc>
                <a:spcPct val="125000"/>
              </a:lnSpc>
              <a:spcBef>
                <a:spcPts val="0"/>
              </a:spcBef>
              <a:spcAft>
                <a:spcPts val="0"/>
              </a:spcAft>
              <a:buFont typeface="Wingdings" panose="05000000000000000000" pitchFamily="2" charset="2"/>
              <a:buChar char="l"/>
            </a:pPr>
            <a:r>
              <a:rPr lang="zh-CN" altLang="en-US" sz="2400" dirty="0"/>
              <a:t>主要参与者：房主</a:t>
            </a:r>
            <a:endParaRPr lang="zh-CN" altLang="en-US" sz="2400" dirty="0"/>
          </a:p>
          <a:p>
            <a:pPr eaLnBrk="1" latinLnBrk="0" hangingPunct="1">
              <a:lnSpc>
                <a:spcPct val="125000"/>
              </a:lnSpc>
              <a:spcBef>
                <a:spcPts val="0"/>
              </a:spcBef>
              <a:spcAft>
                <a:spcPts val="0"/>
              </a:spcAft>
              <a:buFont typeface="Wingdings" panose="05000000000000000000" pitchFamily="2" charset="2"/>
              <a:buChar char="l"/>
            </a:pPr>
            <a:r>
              <a:rPr lang="zh-CN" altLang="en-US" sz="2400" dirty="0"/>
              <a:t>目标：设置系统在房主离开时监测传感器</a:t>
            </a:r>
            <a:endParaRPr lang="zh-CN" altLang="en-US" sz="2400" dirty="0"/>
          </a:p>
          <a:p>
            <a:pPr eaLnBrk="1" latinLnBrk="0" hangingPunct="1">
              <a:lnSpc>
                <a:spcPct val="125000"/>
              </a:lnSpc>
              <a:spcBef>
                <a:spcPts val="0"/>
              </a:spcBef>
              <a:spcAft>
                <a:spcPts val="0"/>
              </a:spcAft>
              <a:buFont typeface="Wingdings" panose="05000000000000000000" pitchFamily="2" charset="2"/>
              <a:buChar char="l"/>
            </a:pPr>
            <a:r>
              <a:rPr lang="zh-CN" altLang="en-US" sz="2400" dirty="0"/>
              <a:t>前提条件：系统已经输入密码并识别各种传感器</a:t>
            </a:r>
            <a:endParaRPr lang="zh-CN" altLang="en-US" sz="2400" dirty="0"/>
          </a:p>
          <a:p>
            <a:pPr eaLnBrk="1" latinLnBrk="0" hangingPunct="1">
              <a:lnSpc>
                <a:spcPct val="125000"/>
              </a:lnSpc>
              <a:spcBef>
                <a:spcPts val="0"/>
              </a:spcBef>
              <a:spcAft>
                <a:spcPts val="0"/>
              </a:spcAft>
              <a:buFont typeface="Wingdings" panose="05000000000000000000" pitchFamily="2" charset="2"/>
              <a:buChar char="l"/>
            </a:pPr>
            <a:r>
              <a:rPr lang="zh-CN" altLang="en-US" sz="2400" dirty="0"/>
              <a:t>触发器：房主决定“设置”系统</a:t>
            </a:r>
            <a:endParaRPr lang="zh-CN" altLang="en-US" sz="2400" dirty="0"/>
          </a:p>
          <a:p>
            <a:pPr eaLnBrk="1" latinLnBrk="0" hangingPunct="1">
              <a:lnSpc>
                <a:spcPct val="125000"/>
              </a:lnSpc>
              <a:spcBef>
                <a:spcPts val="0"/>
              </a:spcBef>
              <a:spcAft>
                <a:spcPts val="0"/>
              </a:spcAft>
              <a:buFont typeface="Wingdings" panose="05000000000000000000" pitchFamily="2" charset="2"/>
              <a:buChar char="l"/>
            </a:pPr>
            <a:r>
              <a:rPr lang="zh-CN" altLang="en-US" sz="2400" dirty="0"/>
              <a:t>场景：</a:t>
            </a:r>
            <a:endParaRPr lang="zh-CN" altLang="en-US" sz="2400" dirty="0"/>
          </a:p>
          <a:p>
            <a:pPr eaLnBrk="1" latinLnBrk="0" hangingPunct="1">
              <a:lnSpc>
                <a:spcPct val="125000"/>
              </a:lnSpc>
              <a:spcBef>
                <a:spcPts val="0"/>
              </a:spcBef>
              <a:spcAft>
                <a:spcPts val="0"/>
              </a:spcAft>
              <a:buFont typeface="Wingdings" panose="05000000000000000000" pitchFamily="2" charset="2"/>
              <a:buChar char="l"/>
            </a:pPr>
            <a:r>
              <a:rPr lang="zh-CN" altLang="en-US" sz="2400" dirty="0"/>
              <a:t>异常：</a:t>
            </a:r>
            <a:endParaRPr lang="zh-CN" altLang="en-US" sz="2400" dirty="0"/>
          </a:p>
          <a:p>
            <a:pPr eaLnBrk="1" latinLnBrk="0" hangingPunct="1">
              <a:lnSpc>
                <a:spcPct val="125000"/>
              </a:lnSpc>
              <a:spcBef>
                <a:spcPts val="0"/>
              </a:spcBef>
              <a:spcAft>
                <a:spcPts val="0"/>
              </a:spcAft>
              <a:buFont typeface="Wingdings" panose="05000000000000000000" pitchFamily="2" charset="2"/>
              <a:buChar char="l"/>
            </a:pPr>
            <a:r>
              <a:rPr lang="zh-CN" altLang="en-US" sz="2400" dirty="0"/>
              <a:t>优先级：</a:t>
            </a:r>
            <a:endParaRPr lang="zh-CN" altLang="en-US" sz="2400" dirty="0"/>
          </a:p>
          <a:p>
            <a:pPr eaLnBrk="1" latinLnBrk="0" hangingPunct="1">
              <a:lnSpc>
                <a:spcPct val="125000"/>
              </a:lnSpc>
              <a:spcBef>
                <a:spcPts val="0"/>
              </a:spcBef>
              <a:spcAft>
                <a:spcPts val="0"/>
              </a:spcAft>
              <a:buFont typeface="Wingdings" panose="05000000000000000000" pitchFamily="2" charset="2"/>
              <a:buChar char="l"/>
            </a:pPr>
            <a:r>
              <a:rPr lang="zh-CN" altLang="en-US" sz="2400" dirty="0"/>
              <a:t>使用频率：</a:t>
            </a:r>
            <a:endParaRPr lang="zh-CN" altLang="en-US" sz="2400" dirty="0"/>
          </a:p>
          <a:p>
            <a:pPr eaLnBrk="1" latinLnBrk="0" hangingPunct="1">
              <a:lnSpc>
                <a:spcPct val="125000"/>
              </a:lnSpc>
              <a:spcBef>
                <a:spcPts val="0"/>
              </a:spcBef>
              <a:spcAft>
                <a:spcPts val="0"/>
              </a:spcAft>
              <a:buFont typeface="Wingdings" panose="05000000000000000000" pitchFamily="2" charset="2"/>
              <a:buChar char="l"/>
            </a:pPr>
            <a:r>
              <a:rPr lang="zh-CN" altLang="en-US" sz="2400" dirty="0"/>
              <a:t>次要参与者：</a:t>
            </a:r>
            <a:endParaRPr lang="zh-CN" altLang="en-US" sz="2400" dirty="0"/>
          </a:p>
          <a:p>
            <a:pPr eaLnBrk="1" latinLnBrk="0" hangingPunct="1">
              <a:lnSpc>
                <a:spcPct val="125000"/>
              </a:lnSpc>
              <a:spcBef>
                <a:spcPts val="0"/>
              </a:spcBef>
              <a:spcAft>
                <a:spcPts val="0"/>
              </a:spcAft>
              <a:buFont typeface="Wingdings" panose="05000000000000000000" pitchFamily="2" charset="2"/>
              <a:buChar char="l"/>
            </a:pPr>
            <a:r>
              <a:rPr lang="zh-CN" altLang="en-US" sz="2400" dirty="0"/>
              <a:t>次要参与者参与方式：</a:t>
            </a:r>
            <a:endParaRPr lang="zh-CN" altLang="en-US" sz="2400" dirty="0"/>
          </a:p>
          <a:p>
            <a:pPr eaLnBrk="1" latinLnBrk="0" hangingPunct="1">
              <a:lnSpc>
                <a:spcPct val="125000"/>
              </a:lnSpc>
              <a:spcBef>
                <a:spcPts val="0"/>
              </a:spcBef>
              <a:spcAft>
                <a:spcPts val="0"/>
              </a:spcAft>
              <a:buFont typeface="Wingdings" panose="05000000000000000000" pitchFamily="2" charset="2"/>
              <a:buChar char="l"/>
            </a:pPr>
            <a:r>
              <a:rPr lang="zh-CN" altLang="en-US" sz="2400" dirty="0"/>
              <a:t>未解决的问题：</a:t>
            </a:r>
            <a:endParaRPr lang="zh-CN"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3"/>
          <p:cNvSpPr>
            <a:spLocks noGrp="1" noChangeArrowheads="1"/>
          </p:cNvSpPr>
          <p:nvPr>
            <p:ph idx="1"/>
          </p:nvPr>
        </p:nvSpPr>
        <p:spPr>
          <a:xfrm>
            <a:off x="1660525" y="990600"/>
            <a:ext cx="4235450" cy="5486400"/>
          </a:xfrm>
          <a:solidFill>
            <a:schemeClr val="accent3">
              <a:lumMod val="20000"/>
              <a:lumOff val="80000"/>
            </a:schemeClr>
          </a:solidFill>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ts val="600"/>
              </a:spcBef>
              <a:spcAft>
                <a:spcPts val="600"/>
              </a:spcAft>
              <a:buClr>
                <a:srgbClr val="0070C0"/>
              </a:buClr>
              <a:buSzTx/>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一个</a:t>
            </a:r>
            <a:r>
              <a:rPr kumimoji="0" lang="zh-CN" altLang="en-US" sz="2400" b="1" i="0" u="none" strike="noStrike" kern="1200" cap="none" spc="0" normalizeH="0" baseline="0" noProof="0" dirty="0">
                <a:ln>
                  <a:noFill/>
                </a:ln>
                <a:solidFill>
                  <a:srgbClr val="FF0000"/>
                </a:solidFill>
                <a:effectLst/>
                <a:uLnTx/>
                <a:uFillTx/>
                <a:latin typeface="+mn-ea"/>
                <a:ea typeface="+mn-ea"/>
                <a:cs typeface="+mn-cs"/>
              </a:rPr>
              <a:t>卓有成效的</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软件工程师应具备</a:t>
            </a:r>
            <a:r>
              <a:rPr kumimoji="0" lang="en-US" altLang="zh-CN" sz="2400" b="1" i="0" u="none" strike="noStrike" kern="1200" cap="none" spc="0" normalizeH="0" baseline="0" noProof="0" dirty="0">
                <a:ln>
                  <a:noFill/>
                </a:ln>
                <a:solidFill>
                  <a:srgbClr val="FF0000"/>
                </a:solidFill>
                <a:effectLst/>
                <a:uLnTx/>
                <a:uFillTx/>
                <a:latin typeface="+mn-ea"/>
                <a:ea typeface="+mn-ea"/>
                <a:cs typeface="+mn-cs"/>
              </a:rPr>
              <a:t>7</a:t>
            </a:r>
            <a:r>
              <a:rPr kumimoji="0" lang="zh-CN" altLang="en-US" sz="2400" b="1" i="0" u="none" strike="noStrike" kern="1200" cap="none" spc="0" normalizeH="0" baseline="0" noProof="0" dirty="0">
                <a:ln>
                  <a:noFill/>
                </a:ln>
                <a:solidFill>
                  <a:srgbClr val="FF0000"/>
                </a:solidFill>
                <a:effectLst/>
                <a:uLnTx/>
                <a:uFillTx/>
                <a:latin typeface="+mn-ea"/>
                <a:ea typeface="+mn-ea"/>
                <a:cs typeface="+mn-cs"/>
              </a:rPr>
              <a:t>种特质</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800100" marR="0" lvl="1" indent="-342900" algn="l" defTabSz="914400" rtl="0" eaLnBrk="0" fontAlgn="base" latinLnBrk="0" hangingPunct="0">
              <a:lnSpc>
                <a:spcPct val="150000"/>
              </a:lnSpc>
              <a:spcBef>
                <a:spcPts val="600"/>
              </a:spcBef>
              <a:spcAft>
                <a:spcPts val="600"/>
              </a:spcAft>
              <a:buClr>
                <a:srgbClr val="0070C0"/>
              </a:buClr>
              <a:buSzTx/>
              <a:buFont typeface="Wingdings" panose="05000000000000000000" pitchFamily="2" charset="2"/>
              <a:buChar char="n"/>
              <a:defRPr/>
            </a:pPr>
            <a:r>
              <a:rPr kumimoji="0" lang="zh-CN" altLang="en-US" sz="2100" b="1" i="0" u="none" strike="noStrike" kern="1200" cap="none" spc="0" normalizeH="0" baseline="0" noProof="0" dirty="0">
                <a:ln>
                  <a:noFill/>
                </a:ln>
                <a:solidFill>
                  <a:schemeClr val="tx1"/>
                </a:solidFill>
                <a:effectLst/>
                <a:uLnTx/>
                <a:uFillTx/>
                <a:latin typeface="+mn-ea"/>
                <a:ea typeface="+mn-ea"/>
                <a:cs typeface="+mn-cs"/>
              </a:rPr>
              <a:t>个人</a:t>
            </a:r>
            <a:r>
              <a:rPr kumimoji="0" lang="zh-CN" altLang="en-US" sz="2100" b="1" i="0" u="none" strike="noStrike" kern="1200" cap="none" spc="0" normalizeH="0" baseline="0" noProof="0" dirty="0">
                <a:ln>
                  <a:noFill/>
                </a:ln>
                <a:solidFill>
                  <a:srgbClr val="C00000"/>
                </a:solidFill>
                <a:effectLst/>
                <a:uLnTx/>
                <a:uFillTx/>
                <a:latin typeface="+mn-ea"/>
                <a:ea typeface="+mn-ea"/>
                <a:cs typeface="+mn-cs"/>
              </a:rPr>
              <a:t>责任感</a:t>
            </a:r>
            <a:endParaRPr kumimoji="0" lang="en-US" altLang="zh-CN" sz="2100" b="1" i="0" u="none" strike="noStrike" kern="1200" cap="none" spc="0" normalizeH="0" baseline="0" noProof="0" dirty="0">
              <a:ln>
                <a:noFill/>
              </a:ln>
              <a:solidFill>
                <a:srgbClr val="C00000"/>
              </a:solidFill>
              <a:effectLst/>
              <a:uLnTx/>
              <a:uFillTx/>
              <a:latin typeface="+mn-ea"/>
              <a:ea typeface="+mn-ea"/>
              <a:cs typeface="+mn-cs"/>
            </a:endParaRPr>
          </a:p>
          <a:p>
            <a:pPr marL="800100" marR="0" lvl="2" indent="-342900" algn="l" defTabSz="914400" rtl="0" eaLnBrk="0" fontAlgn="base" latinLnBrk="0" hangingPunct="0">
              <a:lnSpc>
                <a:spcPct val="150000"/>
              </a:lnSpc>
              <a:spcBef>
                <a:spcPts val="600"/>
              </a:spcBef>
              <a:spcAft>
                <a:spcPts val="600"/>
              </a:spcAft>
              <a:buClr>
                <a:srgbClr val="0070C0"/>
              </a:buClr>
              <a:buSzTx/>
              <a:buFont typeface="Wingdings" panose="05000000000000000000" pitchFamily="2" charset="2"/>
              <a:buChar char="n"/>
              <a:defRPr/>
            </a:pPr>
            <a:r>
              <a:rPr kumimoji="0" lang="zh-CN" altLang="en-US" sz="2100" b="1" i="0" u="none" strike="noStrike" kern="1200" cap="none" spc="0" normalizeH="0" baseline="0" noProof="0" dirty="0">
                <a:ln>
                  <a:noFill/>
                </a:ln>
                <a:solidFill>
                  <a:srgbClr val="C00000"/>
                </a:solidFill>
                <a:effectLst/>
                <a:uLnTx/>
                <a:uFillTx/>
                <a:latin typeface="+mn-ea"/>
                <a:ea typeface="+mn-ea"/>
                <a:cs typeface="+mn-cs"/>
              </a:rPr>
              <a:t>敏锐</a:t>
            </a:r>
            <a:r>
              <a:rPr kumimoji="0" lang="zh-CN" altLang="en-US" sz="2055" b="1" i="0" u="none" strike="noStrike" kern="1200" cap="none" spc="0" normalizeH="0" baseline="0" noProof="0" dirty="0">
                <a:ln>
                  <a:noFill/>
                </a:ln>
                <a:solidFill>
                  <a:schemeClr val="tx1"/>
                </a:solidFill>
                <a:effectLst/>
                <a:uLnTx/>
                <a:uFillTx/>
                <a:latin typeface="+mn-ea"/>
                <a:ea typeface="+mn-ea"/>
                <a:cs typeface="+mn-cs"/>
              </a:rPr>
              <a:t>的</a:t>
            </a:r>
            <a:r>
              <a:rPr kumimoji="0" lang="zh-CN" altLang="en-US" sz="2055" b="1" i="0" u="none" strike="noStrike" kern="1200" cap="none" spc="0" normalizeH="0" baseline="0" noProof="0" dirty="0">
                <a:ln>
                  <a:noFill/>
                </a:ln>
                <a:effectLst/>
                <a:uLnTx/>
                <a:uFillTx/>
                <a:latin typeface="+mn-ea"/>
                <a:ea typeface="+mn-ea"/>
                <a:cs typeface="+mn-cs"/>
              </a:rPr>
              <a:t>意识</a:t>
            </a:r>
            <a:endParaRPr kumimoji="0" lang="zh-CN" altLang="en-US" sz="2100" b="1" i="0" u="none" strike="noStrike" kern="1200" cap="none" spc="0" normalizeH="0" baseline="0" noProof="0" dirty="0">
              <a:ln>
                <a:noFill/>
              </a:ln>
              <a:solidFill>
                <a:srgbClr val="C00000"/>
              </a:solidFill>
              <a:effectLst/>
              <a:uLnTx/>
              <a:uFillTx/>
              <a:latin typeface="+mn-ea"/>
              <a:ea typeface="+mn-ea"/>
              <a:cs typeface="+mn-cs"/>
            </a:endParaRPr>
          </a:p>
          <a:p>
            <a:pPr marL="800100" marR="0" lvl="1" indent="-342900" algn="l" defTabSz="914400" rtl="0" eaLnBrk="0" fontAlgn="base" latinLnBrk="0" hangingPunct="0">
              <a:lnSpc>
                <a:spcPct val="150000"/>
              </a:lnSpc>
              <a:spcBef>
                <a:spcPts val="600"/>
              </a:spcBef>
              <a:spcAft>
                <a:spcPts val="600"/>
              </a:spcAft>
              <a:buClr>
                <a:srgbClr val="0070C0"/>
              </a:buClr>
              <a:buSzTx/>
              <a:buFont typeface="Wingdings" panose="05000000000000000000" pitchFamily="2" charset="2"/>
              <a:buChar char="n"/>
              <a:defRPr/>
            </a:pPr>
            <a:r>
              <a:rPr kumimoji="0" lang="zh-CN" altLang="en-US" sz="2100" b="1" i="0" u="none" strike="noStrike" kern="1200" cap="none" spc="0" normalizeH="0" baseline="0" noProof="0" dirty="0">
                <a:ln>
                  <a:noFill/>
                </a:ln>
                <a:solidFill>
                  <a:srgbClr val="C00000"/>
                </a:solidFill>
                <a:effectLst/>
                <a:uLnTx/>
                <a:uFillTx/>
                <a:latin typeface="+mn-ea"/>
                <a:ea typeface="+mn-ea"/>
                <a:cs typeface="+mn-cs"/>
              </a:rPr>
              <a:t>坦诚</a:t>
            </a:r>
            <a:r>
              <a:rPr kumimoji="0" lang="zh-CN" altLang="en-US" sz="2055" b="1" i="0" u="none" strike="noStrike" kern="1200" cap="none" spc="0" normalizeH="0" baseline="0" noProof="0" dirty="0">
                <a:ln>
                  <a:noFill/>
                </a:ln>
                <a:solidFill>
                  <a:schemeClr val="tx1"/>
                </a:solidFill>
                <a:effectLst/>
                <a:uLnTx/>
                <a:uFillTx/>
                <a:latin typeface="+mn-ea"/>
                <a:ea typeface="+mn-ea"/>
                <a:cs typeface="+mn-cs"/>
              </a:rPr>
              <a:t>的</a:t>
            </a:r>
            <a:r>
              <a:rPr kumimoji="0" lang="zh-CN" altLang="en-US" sz="2055" b="1" i="0" u="none" strike="noStrike" kern="1200" cap="none" spc="0" normalizeH="0" baseline="0" noProof="0" dirty="0">
                <a:ln>
                  <a:noFill/>
                </a:ln>
                <a:effectLst/>
                <a:uLnTx/>
                <a:uFillTx/>
                <a:latin typeface="+mn-ea"/>
                <a:ea typeface="+mn-ea"/>
                <a:cs typeface="+mn-cs"/>
              </a:rPr>
              <a:t>态度</a:t>
            </a:r>
            <a:endParaRPr kumimoji="0" lang="zh-CN" altLang="en-US" sz="2055" b="1" i="0" u="none" strike="noStrike" kern="1200" cap="none" spc="0" normalizeH="0" baseline="0" noProof="0" dirty="0">
              <a:ln>
                <a:noFill/>
              </a:ln>
              <a:effectLst/>
              <a:uLnTx/>
              <a:uFillTx/>
              <a:latin typeface="+mn-ea"/>
              <a:ea typeface="+mn-ea"/>
              <a:cs typeface="+mn-cs"/>
            </a:endParaRPr>
          </a:p>
          <a:p>
            <a:pPr marL="800100" marR="0" lvl="1" indent="-342900" algn="l" defTabSz="914400" rtl="0" eaLnBrk="0" fontAlgn="base" latinLnBrk="0" hangingPunct="0">
              <a:lnSpc>
                <a:spcPct val="150000"/>
              </a:lnSpc>
              <a:spcBef>
                <a:spcPts val="600"/>
              </a:spcBef>
              <a:spcAft>
                <a:spcPts val="600"/>
              </a:spcAft>
              <a:buClr>
                <a:srgbClr val="0070C0"/>
              </a:buClr>
              <a:buSzTx/>
              <a:buFont typeface="Wingdings" panose="05000000000000000000" pitchFamily="2" charset="2"/>
              <a:buChar char="n"/>
              <a:defRPr/>
            </a:pPr>
            <a:r>
              <a:rPr kumimoji="0" lang="zh-CN" altLang="en-US" sz="2100" b="1" i="0" u="none" strike="noStrike" kern="1200" cap="none" spc="0" normalizeH="0" baseline="0" noProof="0" dirty="0">
                <a:ln>
                  <a:noFill/>
                </a:ln>
                <a:solidFill>
                  <a:srgbClr val="C00000"/>
                </a:solidFill>
                <a:effectLst/>
                <a:uLnTx/>
                <a:uFillTx/>
                <a:latin typeface="+mn-ea"/>
                <a:ea typeface="+mn-ea"/>
                <a:cs typeface="+mn-cs"/>
              </a:rPr>
              <a:t>抗压</a:t>
            </a:r>
            <a:r>
              <a:rPr kumimoji="0" lang="zh-CN" altLang="en-US" sz="2055" b="1" i="0" u="none" strike="noStrike" kern="1200" cap="none" spc="0" normalizeH="0" baseline="0" noProof="0" dirty="0">
                <a:ln>
                  <a:noFill/>
                </a:ln>
                <a:effectLst/>
                <a:uLnTx/>
                <a:uFillTx/>
                <a:latin typeface="+mn-ea"/>
                <a:ea typeface="+mn-ea"/>
                <a:cs typeface="+mn-cs"/>
              </a:rPr>
              <a:t>能力 </a:t>
            </a:r>
            <a:endParaRPr kumimoji="0" lang="en-US" altLang="zh-CN" sz="2100" b="1" i="0" u="none" strike="noStrike" kern="1200" cap="none" spc="0" normalizeH="0" baseline="0" noProof="0" dirty="0">
              <a:ln>
                <a:noFill/>
              </a:ln>
              <a:solidFill>
                <a:srgbClr val="C00000"/>
              </a:solidFill>
              <a:effectLst/>
              <a:uLnTx/>
              <a:uFillTx/>
              <a:latin typeface="+mn-ea"/>
              <a:ea typeface="+mn-ea"/>
              <a:cs typeface="+mn-cs"/>
            </a:endParaRPr>
          </a:p>
          <a:p>
            <a:pPr marL="800100" marR="0" lvl="1" indent="-342900" algn="l" defTabSz="914400" rtl="0" eaLnBrk="0" fontAlgn="base" latinLnBrk="0" hangingPunct="0">
              <a:lnSpc>
                <a:spcPct val="150000"/>
              </a:lnSpc>
              <a:spcBef>
                <a:spcPts val="600"/>
              </a:spcBef>
              <a:spcAft>
                <a:spcPts val="600"/>
              </a:spcAft>
              <a:buClr>
                <a:srgbClr val="0070C0"/>
              </a:buClr>
              <a:buSzTx/>
              <a:buFont typeface="Wingdings" panose="05000000000000000000" pitchFamily="2" charset="2"/>
              <a:buChar char="n"/>
              <a:defRPr/>
            </a:pPr>
            <a:r>
              <a:rPr kumimoji="0" lang="zh-CN" altLang="en-US" sz="2100" b="1" i="0" u="none" strike="noStrike" kern="1200" cap="none" spc="0" normalizeH="0" baseline="0" noProof="0" dirty="0">
                <a:ln>
                  <a:noFill/>
                </a:ln>
                <a:solidFill>
                  <a:schemeClr val="tx1"/>
                </a:solidFill>
                <a:effectLst/>
                <a:uLnTx/>
                <a:uFillTx/>
                <a:latin typeface="+mn-ea"/>
                <a:ea typeface="+mn-ea"/>
                <a:cs typeface="+mn-cs"/>
              </a:rPr>
              <a:t>高度的</a:t>
            </a:r>
            <a:r>
              <a:rPr kumimoji="0" lang="zh-CN" altLang="en-US" sz="2100" b="1" i="0" u="none" strike="noStrike" kern="1200" cap="none" spc="0" normalizeH="0" baseline="0" noProof="0" dirty="0">
                <a:ln>
                  <a:noFill/>
                </a:ln>
                <a:solidFill>
                  <a:srgbClr val="C00000"/>
                </a:solidFill>
                <a:effectLst/>
                <a:uLnTx/>
                <a:uFillTx/>
                <a:latin typeface="+mn-ea"/>
                <a:ea typeface="+mn-ea"/>
                <a:cs typeface="+mn-cs"/>
              </a:rPr>
              <a:t>公平感</a:t>
            </a:r>
            <a:endParaRPr kumimoji="0" lang="en-US" altLang="zh-CN" sz="2100" b="1" i="0" u="none" strike="noStrike" kern="1200" cap="none" spc="0" normalizeH="0" baseline="0" noProof="0" dirty="0">
              <a:ln>
                <a:noFill/>
              </a:ln>
              <a:solidFill>
                <a:schemeClr val="tx1"/>
              </a:solidFill>
              <a:effectLst/>
              <a:uLnTx/>
              <a:uFillTx/>
              <a:latin typeface="+mn-ea"/>
              <a:ea typeface="+mn-ea"/>
              <a:cs typeface="+mn-cs"/>
            </a:endParaRPr>
          </a:p>
          <a:p>
            <a:pPr marL="800100" marR="0" lvl="1" indent="-342900" algn="l" defTabSz="914400" rtl="0" eaLnBrk="0" fontAlgn="base" latinLnBrk="0" hangingPunct="0">
              <a:lnSpc>
                <a:spcPct val="150000"/>
              </a:lnSpc>
              <a:spcBef>
                <a:spcPts val="600"/>
              </a:spcBef>
              <a:spcAft>
                <a:spcPts val="600"/>
              </a:spcAft>
              <a:buClr>
                <a:srgbClr val="0070C0"/>
              </a:buClr>
              <a:buSzTx/>
              <a:buFont typeface="Wingdings" panose="05000000000000000000" pitchFamily="2" charset="2"/>
              <a:buChar char="n"/>
              <a:defRPr/>
            </a:pPr>
            <a:r>
              <a:rPr kumimoji="0" lang="zh-CN" altLang="en-US" sz="2100" b="1" i="0" u="none" strike="noStrike" kern="1200" cap="none" spc="0" normalizeH="0" baseline="0" noProof="0" dirty="0">
                <a:ln>
                  <a:noFill/>
                </a:ln>
                <a:solidFill>
                  <a:schemeClr val="tx1"/>
                </a:solidFill>
                <a:effectLst/>
                <a:uLnTx/>
                <a:uFillTx/>
                <a:latin typeface="+mn-ea"/>
                <a:ea typeface="+mn-ea"/>
                <a:cs typeface="+mn-cs"/>
              </a:rPr>
              <a:t>注重</a:t>
            </a:r>
            <a:r>
              <a:rPr kumimoji="0" lang="zh-CN" altLang="en-US" sz="2100" b="1" i="0" u="none" strike="noStrike" kern="1200" cap="none" spc="0" normalizeH="0" baseline="0" noProof="0" dirty="0">
                <a:ln>
                  <a:noFill/>
                </a:ln>
                <a:solidFill>
                  <a:srgbClr val="C00000"/>
                </a:solidFill>
                <a:effectLst/>
                <a:uLnTx/>
                <a:uFillTx/>
                <a:latin typeface="+mn-ea"/>
                <a:ea typeface="+mn-ea"/>
                <a:cs typeface="+mn-cs"/>
              </a:rPr>
              <a:t>细节</a:t>
            </a:r>
            <a:r>
              <a:rPr kumimoji="0" lang="en-US" altLang="zh-CN" sz="2100" b="1" i="0" u="none" strike="noStrike" kern="1200" cap="none" spc="0" normalizeH="0" baseline="0" noProof="0" dirty="0">
                <a:ln>
                  <a:noFill/>
                </a:ln>
                <a:solidFill>
                  <a:srgbClr val="C00000"/>
                </a:solidFill>
                <a:effectLst/>
                <a:uLnTx/>
                <a:uFillTx/>
                <a:latin typeface="+mn-ea"/>
                <a:ea typeface="+mn-ea"/>
                <a:cs typeface="+mn-cs"/>
              </a:rPr>
              <a:t> </a:t>
            </a:r>
            <a:endParaRPr kumimoji="0" lang="en-US" altLang="zh-CN" sz="2100" b="1" i="0" u="none" strike="noStrike" kern="1200" cap="none" spc="0" normalizeH="0" baseline="0" noProof="0" dirty="0">
              <a:ln>
                <a:noFill/>
              </a:ln>
              <a:solidFill>
                <a:srgbClr val="C00000"/>
              </a:solidFill>
              <a:effectLst/>
              <a:uLnTx/>
              <a:uFillTx/>
              <a:latin typeface="+mn-ea"/>
              <a:ea typeface="+mn-ea"/>
              <a:cs typeface="+mn-cs"/>
            </a:endParaRPr>
          </a:p>
          <a:p>
            <a:pPr marL="800100" marR="0" lvl="1" indent="-342900" algn="l" defTabSz="914400" rtl="0" eaLnBrk="0" fontAlgn="base" latinLnBrk="0" hangingPunct="0">
              <a:lnSpc>
                <a:spcPct val="150000"/>
              </a:lnSpc>
              <a:spcBef>
                <a:spcPts val="600"/>
              </a:spcBef>
              <a:spcAft>
                <a:spcPts val="600"/>
              </a:spcAft>
              <a:buClr>
                <a:srgbClr val="0070C0"/>
              </a:buClr>
              <a:buSzTx/>
              <a:buFont typeface="Wingdings" panose="05000000000000000000" pitchFamily="2" charset="2"/>
              <a:buChar char="n"/>
              <a:defRPr/>
            </a:pPr>
            <a:r>
              <a:rPr kumimoji="0" lang="zh-CN" altLang="en-US" sz="2100" b="1" i="0" u="none" strike="noStrike" kern="1200" cap="none" spc="0" normalizeH="0" baseline="0" noProof="0" dirty="0">
                <a:ln>
                  <a:noFill/>
                </a:ln>
                <a:solidFill>
                  <a:srgbClr val="C00000"/>
                </a:solidFill>
                <a:effectLst/>
                <a:uLnTx/>
                <a:uFillTx/>
                <a:latin typeface="+mn-ea"/>
                <a:ea typeface="+mn-ea"/>
                <a:cs typeface="+mn-cs"/>
              </a:rPr>
              <a:t>务实</a:t>
            </a:r>
            <a:r>
              <a:rPr kumimoji="0" lang="zh-CN" altLang="en-US" sz="2100" b="1" i="0" u="none" strike="noStrike" kern="1200" cap="none" spc="0" normalizeH="0" baseline="0" noProof="0" dirty="0">
                <a:ln>
                  <a:noFill/>
                </a:ln>
                <a:solidFill>
                  <a:schemeClr val="tx1"/>
                </a:solidFill>
                <a:effectLst/>
                <a:uLnTx/>
                <a:uFillTx/>
                <a:latin typeface="+mn-ea"/>
                <a:ea typeface="+mn-ea"/>
                <a:cs typeface="+mn-cs"/>
              </a:rPr>
              <a:t>精神</a:t>
            </a:r>
            <a:endParaRPr kumimoji="0" lang="en-US" altLang="zh-CN" sz="2100" b="1" i="0" u="none" strike="noStrike" kern="1200" cap="none" spc="0" normalizeH="0" baseline="0" noProof="0" dirty="0">
              <a:ln>
                <a:noFill/>
              </a:ln>
              <a:solidFill>
                <a:schemeClr val="tx1"/>
              </a:solidFill>
              <a:effectLst/>
              <a:uLnTx/>
              <a:uFillTx/>
              <a:latin typeface="+mn-ea"/>
              <a:ea typeface="+mn-ea"/>
              <a:cs typeface="+mn-cs"/>
            </a:endParaRPr>
          </a:p>
        </p:txBody>
      </p:sp>
      <p:sp>
        <p:nvSpPr>
          <p:cNvPr id="12290" name="Rectangle 2"/>
          <p:cNvSpPr txBox="1"/>
          <p:nvPr/>
        </p:nvSpPr>
        <p:spPr>
          <a:xfrm>
            <a:off x="384175" y="152400"/>
            <a:ext cx="11628755" cy="633730"/>
          </a:xfrm>
          <a:prstGeom prst="rect">
            <a:avLst/>
          </a:prstGeom>
          <a:noFill/>
          <a:ln w="9525">
            <a:noFill/>
          </a:ln>
        </p:spPr>
        <p:txBody>
          <a:bodyPr anchor="b" anchorCtr="0"/>
          <a:p>
            <a:pPr algn="ctr" eaLnBrk="0" hangingPunct="0">
              <a:buClrTx/>
              <a:buFont typeface="Wingdings" panose="05000000000000000000" pitchFamily="2" charset="2"/>
            </a:pPr>
            <a:r>
              <a:rPr lang="zh-CN" altLang="en-US" sz="3200" b="1" noProof="0" dirty="0">
                <a:ln>
                  <a:noFill/>
                </a:ln>
                <a:effectLst/>
                <a:uLnTx/>
                <a:uFillTx/>
                <a:latin typeface="+mn-ea"/>
                <a:ea typeface="+mn-ea"/>
                <a:sym typeface="+mn-ea"/>
              </a:rPr>
              <a:t>一个</a:t>
            </a:r>
            <a:r>
              <a:rPr lang="zh-CN" altLang="en-US" sz="3200" b="1" noProof="0" dirty="0">
                <a:ln>
                  <a:noFill/>
                </a:ln>
                <a:solidFill>
                  <a:srgbClr val="FF0000"/>
                </a:solidFill>
                <a:effectLst/>
                <a:uLnTx/>
                <a:uFillTx/>
                <a:latin typeface="+mn-ea"/>
                <a:ea typeface="+mn-ea"/>
                <a:sym typeface="+mn-ea"/>
              </a:rPr>
              <a:t>卓有成效的</a:t>
            </a:r>
            <a:r>
              <a:rPr lang="zh-CN" altLang="en-US" sz="3200" b="1" noProof="0" dirty="0">
                <a:ln>
                  <a:noFill/>
                </a:ln>
                <a:effectLst/>
                <a:uLnTx/>
                <a:uFillTx/>
                <a:latin typeface="+mn-ea"/>
                <a:ea typeface="+mn-ea"/>
                <a:sym typeface="+mn-ea"/>
              </a:rPr>
              <a:t>软件工程师应具备</a:t>
            </a:r>
            <a:r>
              <a:rPr lang="en-US" altLang="zh-CN" sz="3200" b="1" noProof="0" dirty="0">
                <a:ln>
                  <a:noFill/>
                </a:ln>
                <a:solidFill>
                  <a:srgbClr val="FF0000"/>
                </a:solidFill>
                <a:effectLst/>
                <a:uLnTx/>
                <a:uFillTx/>
                <a:latin typeface="+mn-ea"/>
                <a:ea typeface="+mn-ea"/>
                <a:sym typeface="+mn-ea"/>
              </a:rPr>
              <a:t>7</a:t>
            </a:r>
            <a:r>
              <a:rPr lang="zh-CN" altLang="en-US" sz="3200" b="1" noProof="0" dirty="0">
                <a:ln>
                  <a:noFill/>
                </a:ln>
                <a:solidFill>
                  <a:srgbClr val="FF0000"/>
                </a:solidFill>
                <a:effectLst/>
                <a:uLnTx/>
                <a:uFillTx/>
                <a:latin typeface="+mn-ea"/>
                <a:ea typeface="+mn-ea"/>
                <a:sym typeface="+mn-ea"/>
              </a:rPr>
              <a:t>种特质</a:t>
            </a:r>
            <a:endParaRPr lang="en-US" altLang="zh-CN" sz="3200" b="1" dirty="0">
              <a:solidFill>
                <a:schemeClr val="tx2"/>
              </a:solidFill>
              <a:latin typeface="黑体" panose="02010609060101010101" pitchFamily="49" charset="-122"/>
              <a:ea typeface="黑体" panose="02010609060101010101" pitchFamily="49" charset="-122"/>
            </a:endParaRPr>
          </a:p>
        </p:txBody>
      </p:sp>
      <p:sp>
        <p:nvSpPr>
          <p:cNvPr id="2" name="Rectangle 3"/>
          <p:cNvSpPr>
            <a:spLocks noGrp="1" noChangeArrowheads="1"/>
          </p:cNvSpPr>
          <p:nvPr/>
        </p:nvSpPr>
        <p:spPr>
          <a:xfrm>
            <a:off x="6019800" y="1292860"/>
            <a:ext cx="4235450" cy="5486400"/>
          </a:xfrm>
          <a:prstGeom prst="rect">
            <a:avLst/>
          </a:prstGeom>
          <a:solidFill>
            <a:schemeClr val="accent3">
              <a:lumMod val="20000"/>
              <a:lumOff val="80000"/>
            </a:schemeClr>
          </a:solidFill>
          <a:ln w="9525">
            <a:noFill/>
          </a:ln>
        </p:spPr>
        <p:txBody>
          <a:bodyPr vert="horz" wrap="square" lIns="91440" tIns="45720" rIns="91440" bIns="45720" numCol="1" anchor="t" anchorCtr="0" compatLnSpc="1"/>
          <a:lstStyle>
            <a:lvl1pPr marL="342900" indent="-342900" algn="l" rtl="0" eaLnBrk="0" fontAlgn="base" hangingPunct="0">
              <a:lnSpc>
                <a:spcPct val="120000"/>
              </a:lnSpc>
              <a:spcBef>
                <a:spcPts val="600"/>
              </a:spcBef>
              <a:spcAft>
                <a:spcPts val="600"/>
              </a:spcAft>
              <a:buClr>
                <a:srgbClr val="0070C0"/>
              </a:buClr>
              <a:buFont typeface="Wingdings" panose="05000000000000000000" pitchFamily="2" charset="2"/>
              <a:buChar char="n"/>
              <a:defRPr sz="3200" b="1" kern="1200">
                <a:solidFill>
                  <a:schemeClr val="tx1"/>
                </a:solidFill>
                <a:latin typeface="+mn-lt"/>
                <a:ea typeface="+mn-ea"/>
                <a:cs typeface="+mn-cs"/>
              </a:defRPr>
            </a:lvl1pPr>
            <a:lvl2pPr marL="742950" indent="-285750" algn="l" rtl="0" eaLnBrk="0" fontAlgn="base" hangingPunct="0">
              <a:lnSpc>
                <a:spcPct val="120000"/>
              </a:lnSpc>
              <a:spcBef>
                <a:spcPts val="600"/>
              </a:spcBef>
              <a:spcAft>
                <a:spcPts val="600"/>
              </a:spcAft>
              <a:buFont typeface="Arial" panose="020B0604020202020204" pitchFamily="34" charset="0"/>
              <a:buChar char="–"/>
              <a:defRPr sz="2800" b="1" kern="1200">
                <a:solidFill>
                  <a:schemeClr val="tx1"/>
                </a:solidFill>
                <a:latin typeface="+mn-lt"/>
                <a:ea typeface="+mn-ea"/>
                <a:cs typeface="+mn-cs"/>
              </a:defRPr>
            </a:lvl2pPr>
            <a:lvl3pPr marL="1143000" indent="-228600" algn="l" rtl="0" eaLnBrk="0" fontAlgn="base" hangingPunct="0">
              <a:lnSpc>
                <a:spcPct val="120000"/>
              </a:lnSpc>
              <a:spcBef>
                <a:spcPts val="600"/>
              </a:spcBef>
              <a:spcAft>
                <a:spcPts val="600"/>
              </a:spcAft>
              <a:buClr>
                <a:srgbClr val="FF0000"/>
              </a:buClr>
              <a:buFont typeface="Wingdings" panose="05000000000000000000" pitchFamily="2" charset="2"/>
              <a:buChar char="Ø"/>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Wingdings" panose="05000000000000000000" pitchFamily="2" charset="2"/>
              <a:buChar char="ü"/>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50000"/>
              </a:lnSpc>
              <a:spcBef>
                <a:spcPts val="600"/>
              </a:spcBef>
              <a:spcAft>
                <a:spcPts val="600"/>
              </a:spcAft>
              <a:buClr>
                <a:srgbClr val="0070C0"/>
              </a:buClr>
              <a:buSzTx/>
              <a:buFont typeface="Wingdings" panose="05000000000000000000" pitchFamily="2" charset="2"/>
              <a:buChar char="n"/>
              <a:defRPr/>
            </a:pPr>
            <a:r>
              <a:rPr lang="zh-CN" altLang="en-US" sz="2000" noProof="0" dirty="0">
                <a:ln>
                  <a:noFill/>
                </a:ln>
                <a:solidFill>
                  <a:srgbClr val="FF0000"/>
                </a:solidFill>
                <a:effectLst/>
                <a:uLnTx/>
                <a:uFillTx/>
                <a:latin typeface="微软雅黑" panose="020B0503020204020204" charset="-122"/>
                <a:ea typeface="微软雅黑" panose="020B0503020204020204" charset="-122"/>
                <a:sym typeface="+mn-ea"/>
              </a:rPr>
              <a:t>个人责任感</a:t>
            </a:r>
            <a:endParaRPr lang="zh-CN" altLang="en-US" sz="2000" noProof="0" dirty="0">
              <a:ln>
                <a:noFill/>
              </a:ln>
              <a:solidFill>
                <a:srgbClr val="FF0000"/>
              </a:solidFill>
              <a:effectLst/>
              <a:uLnTx/>
              <a:uFillTx/>
              <a:latin typeface="微软雅黑" panose="020B0503020204020204" charset="-122"/>
              <a:ea typeface="微软雅黑" panose="020B0503020204020204" charset="-122"/>
              <a:sym typeface="+mn-ea"/>
            </a:endParaRPr>
          </a:p>
          <a:p>
            <a:pPr marR="0" lvl="1" algn="l" defTabSz="914400" rtl="0" eaLnBrk="0" fontAlgn="base" latinLnBrk="0" hangingPunct="0">
              <a:lnSpc>
                <a:spcPct val="150000"/>
              </a:lnSpc>
              <a:spcBef>
                <a:spcPts val="600"/>
              </a:spcBef>
              <a:spcAft>
                <a:spcPts val="600"/>
              </a:spcAft>
              <a:buClrTx/>
              <a:buSzTx/>
              <a:buChar char="–"/>
              <a:defRPr/>
            </a:pPr>
            <a:r>
              <a:rPr kumimoji="0" lang="zh-CN" altLang="en-US" sz="2000" b="1" i="0" u="none" strike="noStrike" kern="1200" cap="none" spc="0" normalizeH="0" baseline="0" noProof="0" dirty="0">
                <a:ln>
                  <a:noFill/>
                </a:ln>
                <a:effectLst/>
                <a:uLnTx/>
                <a:uFillTx/>
                <a:latin typeface="+mn-ea"/>
                <a:ea typeface="+mn-ea"/>
                <a:cs typeface="+mn-cs"/>
              </a:rPr>
              <a:t>为获得成功的结果，他会在需要的时候不遗余力地做他需要做的事情</a:t>
            </a:r>
            <a:endParaRPr kumimoji="0" lang="zh-CN" altLang="en-US" sz="2000" b="1" i="0" u="none" strike="noStrike" kern="1200" cap="none" spc="0" normalizeH="0" baseline="0" noProof="0" dirty="0">
              <a:ln>
                <a:noFill/>
              </a:ln>
              <a:effectLst/>
              <a:uLnTx/>
              <a:uFillTx/>
              <a:latin typeface="+mn-ea"/>
              <a:ea typeface="+mn-ea"/>
              <a:cs typeface="+mn-cs"/>
            </a:endParaRPr>
          </a:p>
          <a:p>
            <a:pPr marR="0" lvl="0" indent="-342900" algn="l" defTabSz="914400" rtl="0" eaLnBrk="0" fontAlgn="base" latinLnBrk="0" hangingPunct="0">
              <a:lnSpc>
                <a:spcPct val="150000"/>
              </a:lnSpc>
              <a:spcBef>
                <a:spcPts val="600"/>
              </a:spcBef>
              <a:spcAft>
                <a:spcPts val="600"/>
              </a:spcAft>
              <a:buClr>
                <a:srgbClr val="0070C0"/>
              </a:buClr>
              <a:buSzTx/>
              <a:buFont typeface="Wingdings" panose="05000000000000000000" pitchFamily="2" charset="2"/>
              <a:buChar char="n"/>
              <a:defRPr/>
            </a:pPr>
            <a:r>
              <a:rPr lang="zh-CN" altLang="en-US" sz="2000" noProof="0" dirty="0">
                <a:ln>
                  <a:noFill/>
                </a:ln>
                <a:solidFill>
                  <a:srgbClr val="FF0000"/>
                </a:solidFill>
                <a:effectLst/>
                <a:uLnTx/>
                <a:uFillTx/>
                <a:latin typeface="微软雅黑" panose="020B0503020204020204" charset="-122"/>
                <a:ea typeface="微软雅黑" panose="020B0503020204020204" charset="-122"/>
                <a:sym typeface="+mn-ea"/>
              </a:rPr>
              <a:t>敏锐的眼光</a:t>
            </a:r>
            <a:endPar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R="0" lvl="1" algn="l" defTabSz="914400" rtl="0" eaLnBrk="0" fontAlgn="base" latinLnBrk="0" hangingPunct="0">
              <a:lnSpc>
                <a:spcPct val="150000"/>
              </a:lnSpc>
              <a:spcBef>
                <a:spcPts val="600"/>
              </a:spcBef>
              <a:spcAft>
                <a:spcPts val="600"/>
              </a:spcAft>
              <a:buClrTx/>
              <a:buSzTx/>
              <a:buChar char="–"/>
              <a:defRPr/>
            </a:pPr>
            <a:r>
              <a:rPr lang="zh-CN" altLang="en-US" sz="2000" noProof="0" dirty="0">
                <a:ln>
                  <a:noFill/>
                </a:ln>
                <a:effectLst/>
                <a:uLnTx/>
                <a:uFillTx/>
                <a:latin typeface="+mn-ea"/>
                <a:sym typeface="+mn-ea"/>
              </a:rPr>
              <a:t>对团队成员和利息相关者的需求有敏锐的意识</a:t>
            </a:r>
            <a:endParaRPr kumimoji="0" lang="zh-CN" altLang="en-US" sz="2000" b="1" i="0" u="none" strike="noStrike" kern="1200" cap="none" spc="0" normalizeH="0" baseline="0" noProof="0" dirty="0">
              <a:ln>
                <a:noFill/>
              </a:ln>
              <a:effectLst/>
              <a:uLnTx/>
              <a:uFillTx/>
              <a:latin typeface="+mn-ea"/>
              <a:ea typeface="+mn-ea"/>
              <a:cs typeface="+mn-cs"/>
            </a:endParaRPr>
          </a:p>
          <a:p>
            <a:pPr marL="342900" marR="0" lvl="0" indent="-342900" algn="l" defTabSz="914400" rtl="0" eaLnBrk="0" fontAlgn="base" latinLnBrk="0" hangingPunct="0">
              <a:lnSpc>
                <a:spcPct val="150000"/>
              </a:lnSpc>
              <a:spcBef>
                <a:spcPts val="600"/>
              </a:spcBef>
              <a:spcAft>
                <a:spcPts val="600"/>
              </a:spcAft>
              <a:buClr>
                <a:srgbClr val="0070C0"/>
              </a:buClr>
              <a:buSzTx/>
              <a:buFont typeface="Wingdings" panose="05000000000000000000" pitchFamily="2" charset="2"/>
              <a:buChar char="n"/>
              <a:defRPr/>
            </a:pPr>
            <a:r>
              <a:rPr lang="zh-CN" altLang="en-US" sz="2000" noProof="0" dirty="0">
                <a:ln>
                  <a:noFill/>
                </a:ln>
                <a:solidFill>
                  <a:srgbClr val="FF0000"/>
                </a:solidFill>
                <a:effectLst/>
                <a:uLnTx/>
                <a:uFillTx/>
                <a:latin typeface="微软雅黑" panose="020B0503020204020204" charset="-122"/>
                <a:ea typeface="微软雅黑" panose="020B0503020204020204" charset="-122"/>
                <a:sym typeface="+mn-ea"/>
              </a:rPr>
              <a:t>坦诚的态度</a:t>
            </a:r>
            <a:endParaRPr kumimoji="0" lang="en-US" altLang="zh-CN" sz="200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a:p>
            <a:pPr marL="742950" marR="0" lvl="1" indent="-285750" algn="l" defTabSz="914400" rtl="0" eaLnBrk="0" fontAlgn="base" latinLnBrk="0" hangingPunct="0">
              <a:lnSpc>
                <a:spcPct val="150000"/>
              </a:lnSpc>
              <a:spcBef>
                <a:spcPts val="600"/>
              </a:spcBef>
              <a:spcAft>
                <a:spcPts val="600"/>
              </a:spcAft>
              <a:buClrTx/>
              <a:buSzTx/>
              <a:buFont typeface="Arial" panose="020B0604020202020204" pitchFamily="34" charset="0"/>
              <a:buChar char="–"/>
              <a:defRPr/>
            </a:pPr>
            <a:r>
              <a:rPr lang="zh-CN" altLang="en-US" sz="2000" noProof="0" dirty="0">
                <a:ln>
                  <a:noFill/>
                </a:ln>
                <a:effectLst/>
                <a:uLnTx/>
                <a:uFillTx/>
                <a:latin typeface="+mn-ea"/>
                <a:sym typeface="+mn-ea"/>
              </a:rPr>
              <a:t>对有缺陷的设计，用诚实且有建设性的方式指出错误</a:t>
            </a:r>
            <a:endParaRPr kumimoji="0" lang="zh-CN" altLang="en-US" sz="20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3" name="Rectangle 3"/>
          <p:cNvSpPr>
            <a:spLocks noGrp="1"/>
          </p:cNvSpPr>
          <p:nvPr>
            <p:ph idx="1"/>
          </p:nvPr>
        </p:nvSpPr>
        <p:spPr>
          <a:xfrm>
            <a:off x="205740" y="765810"/>
            <a:ext cx="11826875" cy="5834380"/>
          </a:xfrm>
          <a:solidFill>
            <a:schemeClr val="accent4">
              <a:lumMod val="20000"/>
              <a:lumOff val="80000"/>
            </a:schemeClr>
          </a:solidFill>
        </p:spPr>
        <p:txBody>
          <a:bodyPr vert="horz" wrap="square" lIns="91440" tIns="45720" rIns="91440" bIns="45720" anchor="t" anchorCtr="0"/>
          <a:p>
            <a:pPr eaLnBrk="1" hangingPunct="1">
              <a:lnSpc>
                <a:spcPct val="150000"/>
              </a:lnSpc>
              <a:spcBef>
                <a:spcPct val="15000"/>
              </a:spcBef>
              <a:spcAft>
                <a:spcPct val="15000"/>
              </a:spcAft>
              <a:buSzTx/>
              <a:buFont typeface="Wingdings" panose="05000000000000000000" pitchFamily="2" charset="2"/>
              <a:buChar char="l"/>
            </a:pPr>
            <a:r>
              <a:rPr lang="zh-CN" altLang="en-US" sz="2400" dirty="0">
                <a:solidFill>
                  <a:srgbClr val="0000FF"/>
                </a:solidFill>
              </a:rPr>
              <a:t>系统的功能需求</a:t>
            </a:r>
            <a:endParaRPr lang="zh-CN" altLang="en-US" sz="2400" dirty="0">
              <a:solidFill>
                <a:srgbClr val="0000FF"/>
              </a:solidFill>
            </a:endParaRPr>
          </a:p>
          <a:p>
            <a:pPr lvl="1" eaLnBrk="1" hangingPunct="1">
              <a:lnSpc>
                <a:spcPct val="150000"/>
              </a:lnSpc>
              <a:spcBef>
                <a:spcPct val="15000"/>
              </a:spcBef>
              <a:spcAft>
                <a:spcPct val="15000"/>
              </a:spcAft>
              <a:buSzTx/>
              <a:buFont typeface="Wingdings" panose="05000000000000000000" pitchFamily="2" charset="2"/>
              <a:buChar char="l"/>
            </a:pPr>
            <a:r>
              <a:rPr lang="zh-CN" altLang="en-US" sz="2400" dirty="0">
                <a:solidFill>
                  <a:srgbClr val="FF0000"/>
                </a:solidFill>
              </a:rPr>
              <a:t>自动出卷</a:t>
            </a:r>
            <a:r>
              <a:rPr lang="zh-CN" altLang="en-US" sz="2400" dirty="0"/>
              <a:t>：根据教师要求自动生成一份合理的试卷</a:t>
            </a:r>
            <a:endParaRPr lang="zh-CN" altLang="en-US" sz="2400" dirty="0"/>
          </a:p>
          <a:p>
            <a:pPr lvl="1" eaLnBrk="1" hangingPunct="1">
              <a:lnSpc>
                <a:spcPct val="150000"/>
              </a:lnSpc>
              <a:spcBef>
                <a:spcPct val="15000"/>
              </a:spcBef>
              <a:spcAft>
                <a:spcPct val="15000"/>
              </a:spcAft>
              <a:buSzTx/>
              <a:buFont typeface="Wingdings" panose="05000000000000000000" pitchFamily="2" charset="2"/>
              <a:buChar char="l"/>
            </a:pPr>
            <a:r>
              <a:rPr lang="zh-CN" altLang="en-US" sz="2400" dirty="0">
                <a:solidFill>
                  <a:srgbClr val="FF0000"/>
                </a:solidFill>
              </a:rPr>
              <a:t>手动出卷</a:t>
            </a:r>
            <a:r>
              <a:rPr lang="zh-CN" altLang="en-US" sz="2400" dirty="0"/>
              <a:t>：教师手动从候选试题中挑选题目</a:t>
            </a:r>
            <a:endParaRPr lang="zh-CN" altLang="en-US" sz="2400" dirty="0"/>
          </a:p>
          <a:p>
            <a:pPr lvl="1" eaLnBrk="1" hangingPunct="1">
              <a:lnSpc>
                <a:spcPct val="150000"/>
              </a:lnSpc>
              <a:spcBef>
                <a:spcPct val="15000"/>
              </a:spcBef>
              <a:spcAft>
                <a:spcPct val="15000"/>
              </a:spcAft>
              <a:buSzTx/>
              <a:buFont typeface="Wingdings" panose="05000000000000000000" pitchFamily="2" charset="2"/>
              <a:buChar char="l"/>
            </a:pPr>
            <a:r>
              <a:rPr lang="zh-CN" altLang="en-US" dirty="0">
                <a:solidFill>
                  <a:srgbClr val="FF0000"/>
                </a:solidFill>
                <a:sym typeface="+mn-ea"/>
              </a:rPr>
              <a:t>试卷输出</a:t>
            </a:r>
            <a:r>
              <a:rPr lang="zh-CN" altLang="en-US" dirty="0">
                <a:sym typeface="+mn-ea"/>
              </a:rPr>
              <a:t>：根据某个样式输出试卷</a:t>
            </a:r>
            <a:endParaRPr lang="zh-CN" altLang="en-US" dirty="0">
              <a:sym typeface="+mn-ea"/>
            </a:endParaRPr>
          </a:p>
          <a:p>
            <a:pPr lvl="1" eaLnBrk="1" hangingPunct="1">
              <a:lnSpc>
                <a:spcPct val="150000"/>
              </a:lnSpc>
              <a:spcBef>
                <a:spcPct val="15000"/>
              </a:spcBef>
              <a:spcAft>
                <a:spcPct val="15000"/>
              </a:spcAft>
              <a:buSzTx/>
              <a:buFont typeface="Wingdings" panose="05000000000000000000" pitchFamily="2" charset="2"/>
              <a:buChar char="l"/>
            </a:pPr>
            <a:r>
              <a:rPr lang="zh-CN" altLang="en-US" dirty="0">
                <a:solidFill>
                  <a:srgbClr val="FF0000"/>
                </a:solidFill>
                <a:sym typeface="+mn-ea"/>
              </a:rPr>
              <a:t>试卷编辑</a:t>
            </a:r>
            <a:r>
              <a:rPr lang="zh-CN" altLang="en-US" dirty="0">
                <a:sym typeface="+mn-ea"/>
              </a:rPr>
              <a:t>：更新试题</a:t>
            </a:r>
            <a:endParaRPr lang="zh-CN" altLang="en-US" dirty="0">
              <a:sym typeface="+mn-ea"/>
            </a:endParaRPr>
          </a:p>
          <a:p>
            <a:pPr lvl="1" eaLnBrk="1" hangingPunct="1">
              <a:lnSpc>
                <a:spcPct val="150000"/>
              </a:lnSpc>
              <a:spcBef>
                <a:spcPct val="15000"/>
              </a:spcBef>
              <a:spcAft>
                <a:spcPct val="15000"/>
              </a:spcAft>
              <a:buSzTx/>
              <a:buFont typeface="Wingdings" panose="05000000000000000000" pitchFamily="2" charset="2"/>
              <a:buChar char="l"/>
            </a:pPr>
            <a:r>
              <a:rPr lang="zh-CN" altLang="en-US" dirty="0">
                <a:solidFill>
                  <a:srgbClr val="0000FF"/>
                </a:solidFill>
                <a:sym typeface="+mn-ea"/>
              </a:rPr>
              <a:t>随机抽卷</a:t>
            </a:r>
            <a:r>
              <a:rPr lang="zh-CN" altLang="en-US" dirty="0">
                <a:sym typeface="+mn-ea"/>
              </a:rPr>
              <a:t>：随机抽取试题，生成一份试卷</a:t>
            </a:r>
            <a:endParaRPr lang="zh-CN" altLang="en-US" dirty="0">
              <a:sym typeface="+mn-ea"/>
            </a:endParaRPr>
          </a:p>
          <a:p>
            <a:pPr lvl="1" eaLnBrk="1" hangingPunct="1">
              <a:lnSpc>
                <a:spcPct val="150000"/>
              </a:lnSpc>
              <a:spcBef>
                <a:spcPct val="15000"/>
              </a:spcBef>
              <a:spcAft>
                <a:spcPct val="15000"/>
              </a:spcAft>
              <a:buSzTx/>
              <a:buFont typeface="Wingdings" panose="05000000000000000000" pitchFamily="2" charset="2"/>
              <a:buChar char="l"/>
            </a:pPr>
            <a:r>
              <a:rPr lang="zh-CN" altLang="en-US" dirty="0">
                <a:solidFill>
                  <a:srgbClr val="0000FF"/>
                </a:solidFill>
                <a:sym typeface="+mn-ea"/>
              </a:rPr>
              <a:t>在线评价</a:t>
            </a:r>
            <a:r>
              <a:rPr lang="zh-CN" altLang="en-US" dirty="0">
                <a:sym typeface="+mn-ea"/>
              </a:rPr>
              <a:t>：根据测试结果，评价学生的表现</a:t>
            </a:r>
            <a:endParaRPr lang="zh-CN" altLang="en-US" dirty="0"/>
          </a:p>
          <a:p>
            <a:pPr lvl="1" eaLnBrk="1" hangingPunct="1">
              <a:lnSpc>
                <a:spcPct val="150000"/>
              </a:lnSpc>
              <a:spcBef>
                <a:spcPct val="15000"/>
              </a:spcBef>
              <a:spcAft>
                <a:spcPct val="15000"/>
              </a:spcAft>
              <a:buSzTx/>
              <a:buFont typeface="Wingdings" panose="05000000000000000000" pitchFamily="2" charset="2"/>
              <a:buChar char="l"/>
            </a:pPr>
            <a:r>
              <a:rPr lang="zh-CN" altLang="en-US" sz="2400" dirty="0">
                <a:solidFill>
                  <a:srgbClr val="0000FF"/>
                </a:solidFill>
              </a:rPr>
              <a:t>在线练习</a:t>
            </a:r>
            <a:r>
              <a:rPr lang="zh-CN" altLang="en-US" sz="2400" dirty="0"/>
              <a:t>：学生可以在线做练习和查看答案</a:t>
            </a:r>
            <a:endParaRPr lang="zh-CN" altLang="en-US" sz="2400" dirty="0"/>
          </a:p>
          <a:p>
            <a:pPr lvl="1" eaLnBrk="1" hangingPunct="1">
              <a:lnSpc>
                <a:spcPct val="150000"/>
              </a:lnSpc>
              <a:spcBef>
                <a:spcPct val="15000"/>
              </a:spcBef>
              <a:spcAft>
                <a:spcPct val="15000"/>
              </a:spcAft>
              <a:buSzTx/>
              <a:buFont typeface="Wingdings" panose="05000000000000000000" pitchFamily="2" charset="2"/>
              <a:buChar char="l"/>
            </a:pPr>
            <a:r>
              <a:rPr lang="zh-CN" altLang="en-US" sz="2400" dirty="0">
                <a:solidFill>
                  <a:srgbClr val="FF0000"/>
                </a:solidFill>
              </a:rPr>
              <a:t>试题管理</a:t>
            </a:r>
            <a:r>
              <a:rPr lang="zh-CN" altLang="en-US" sz="2400" dirty="0"/>
              <a:t>：管理人员维护题库中的试题</a:t>
            </a:r>
            <a:endParaRPr lang="zh-CN" altLang="en-US" sz="2400" dirty="0"/>
          </a:p>
          <a:p>
            <a:pPr lvl="1" eaLnBrk="1" hangingPunct="1">
              <a:lnSpc>
                <a:spcPct val="150000"/>
              </a:lnSpc>
              <a:spcBef>
                <a:spcPct val="15000"/>
              </a:spcBef>
              <a:spcAft>
                <a:spcPct val="15000"/>
              </a:spcAft>
              <a:buSzTx/>
              <a:buFont typeface="Wingdings" panose="05000000000000000000" pitchFamily="2" charset="2"/>
              <a:buChar char="l"/>
            </a:pPr>
            <a:endParaRPr lang="zh-CN" altLang="en-US" sz="2400" dirty="0"/>
          </a:p>
        </p:txBody>
      </p:sp>
      <p:sp>
        <p:nvSpPr>
          <p:cNvPr id="27650" name="Rectangle 2"/>
          <p:cNvSpPr>
            <a:spLocks noGrp="1"/>
          </p:cNvSpPr>
          <p:nvPr>
            <p:ph type="title"/>
            <p:custDataLst>
              <p:tags r:id="rId1"/>
            </p:custDataLst>
          </p:nvPr>
        </p:nvSpPr>
        <p:spPr>
          <a:xfrm>
            <a:off x="1847850" y="115888"/>
            <a:ext cx="8424863" cy="649287"/>
          </a:xfrm>
        </p:spPr>
        <p:txBody>
          <a:bodyPr vert="horz" wrap="square" lIns="91440" tIns="45720" rIns="91440" bIns="45720" anchor="t" anchorCtr="0">
            <a:normAutofit/>
          </a:bodyPr>
          <a:p>
            <a:pPr algn="ctr" eaLnBrk="1" hangingPunct="1">
              <a:lnSpc>
                <a:spcPct val="115000"/>
              </a:lnSpc>
              <a:spcBef>
                <a:spcPct val="15000"/>
              </a:spcBef>
              <a:spcAft>
                <a:spcPct val="15000"/>
              </a:spcAft>
            </a:pPr>
            <a:r>
              <a:rPr lang="zh-CN" altLang="en-US" sz="3110" dirty="0">
                <a:solidFill>
                  <a:srgbClr val="0000CC"/>
                </a:solidFill>
                <a:sym typeface="+mn-ea"/>
              </a:rPr>
              <a:t>案例（</a:t>
            </a:r>
            <a:r>
              <a:rPr lang="en-US" altLang="zh-CN" sz="3110" dirty="0">
                <a:solidFill>
                  <a:srgbClr val="0000CC"/>
                </a:solidFill>
                <a:sym typeface="+mn-ea"/>
              </a:rPr>
              <a:t>3</a:t>
            </a:r>
            <a:r>
              <a:rPr lang="zh-CN" altLang="en-US" sz="3110" dirty="0">
                <a:solidFill>
                  <a:srgbClr val="0000CC"/>
                </a:solidFill>
                <a:sym typeface="+mn-ea"/>
              </a:rPr>
              <a:t>）：</a:t>
            </a:r>
            <a:r>
              <a:rPr lang="zh-CN" altLang="en-US" sz="3110" dirty="0">
                <a:solidFill>
                  <a:srgbClr val="FF0000"/>
                </a:solidFill>
              </a:rPr>
              <a:t>出卷系统的功能分析</a:t>
            </a:r>
            <a:endParaRPr lang="zh-CN" altLang="en-US" sz="3110" dirty="0">
              <a:solidFill>
                <a:srgbClr val="FF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xfrm>
            <a:off x="1774825" y="192405"/>
            <a:ext cx="8569325" cy="549910"/>
          </a:xfrm>
        </p:spPr>
        <p:txBody>
          <a:bodyPr vert="horz" wrap="square" lIns="91440" tIns="45720" rIns="91440" bIns="45720" anchor="t" anchorCtr="0">
            <a:normAutofit fontScale="90000"/>
          </a:bodyPr>
          <a:p>
            <a:pPr algn="ctr" eaLnBrk="1" hangingPunct="1">
              <a:lnSpc>
                <a:spcPct val="115000"/>
              </a:lnSpc>
              <a:spcBef>
                <a:spcPct val="15000"/>
              </a:spcBef>
              <a:spcAft>
                <a:spcPct val="15000"/>
              </a:spcAft>
            </a:pPr>
            <a:r>
              <a:rPr lang="zh-CN" altLang="en-US" sz="2800" dirty="0">
                <a:solidFill>
                  <a:srgbClr val="0000CC"/>
                </a:solidFill>
              </a:rPr>
              <a:t>案例（</a:t>
            </a:r>
            <a:r>
              <a:rPr lang="en-US" altLang="zh-CN" sz="2800" dirty="0">
                <a:solidFill>
                  <a:srgbClr val="0000CC"/>
                </a:solidFill>
              </a:rPr>
              <a:t>1</a:t>
            </a:r>
            <a:r>
              <a:rPr lang="zh-CN" altLang="en-US" sz="2800" dirty="0">
                <a:solidFill>
                  <a:srgbClr val="0000CC"/>
                </a:solidFill>
              </a:rPr>
              <a:t>）：</a:t>
            </a:r>
            <a:r>
              <a:rPr lang="zh-CN" altLang="en-US" sz="2800" dirty="0">
                <a:solidFill>
                  <a:srgbClr val="FF0000"/>
                </a:solidFill>
              </a:rPr>
              <a:t>安全屋</a:t>
            </a:r>
            <a:r>
              <a:rPr lang="zh-CN" altLang="en-US" sz="2800" dirty="0">
                <a:solidFill>
                  <a:srgbClr val="0000CC"/>
                </a:solidFill>
                <a:sym typeface="+mn-ea"/>
              </a:rPr>
              <a:t>用例图</a:t>
            </a:r>
            <a:endParaRPr lang="zh-CN" altLang="en-US" sz="2800" dirty="0">
              <a:solidFill>
                <a:srgbClr val="0000CC"/>
              </a:solidFill>
            </a:endParaRPr>
          </a:p>
        </p:txBody>
      </p:sp>
      <p:grpSp>
        <p:nvGrpSpPr>
          <p:cNvPr id="3" name="组合 2"/>
          <p:cNvGrpSpPr/>
          <p:nvPr/>
        </p:nvGrpSpPr>
        <p:grpSpPr>
          <a:xfrm>
            <a:off x="5394325" y="984250"/>
            <a:ext cx="6629400" cy="5374005"/>
            <a:chOff x="4080" y="1550"/>
            <a:chExt cx="10440" cy="8463"/>
          </a:xfrm>
        </p:grpSpPr>
        <p:grpSp>
          <p:nvGrpSpPr>
            <p:cNvPr id="26627" name="Group 3"/>
            <p:cNvGrpSpPr/>
            <p:nvPr/>
          </p:nvGrpSpPr>
          <p:grpSpPr>
            <a:xfrm>
              <a:off x="4708" y="2143"/>
              <a:ext cx="635" cy="1642"/>
              <a:chOff x="822" y="1313"/>
              <a:chExt cx="398" cy="771"/>
            </a:xfrm>
          </p:grpSpPr>
          <p:sp>
            <p:nvSpPr>
              <p:cNvPr id="26660" name="Oval 4"/>
              <p:cNvSpPr/>
              <p:nvPr/>
            </p:nvSpPr>
            <p:spPr>
              <a:xfrm>
                <a:off x="889" y="1313"/>
                <a:ext cx="288" cy="288"/>
              </a:xfrm>
              <a:prstGeom prst="ellipse">
                <a:avLst/>
              </a:prstGeom>
              <a:noFill/>
              <a:ln w="12700" cap="flat" cmpd="sng">
                <a:solidFill>
                  <a:schemeClr val="tx1"/>
                </a:solidFill>
                <a:prstDash val="solid"/>
                <a:headEnd type="none" w="med" len="med"/>
                <a:tailEnd type="none" w="med" len="med"/>
              </a:ln>
            </p:spPr>
            <p:txBody>
              <a:bodyPr wrap="none" anchor="ctr" anchorCtr="0"/>
              <a:p>
                <a:pPr algn="ctr" eaLnBrk="1" hangingPunct="1"/>
                <a:endParaRPr lang="zh-CN" altLang="en-US" sz="2400" dirty="0">
                  <a:latin typeface="Times New Roman" panose="02020603050405020304" pitchFamily="18" charset="0"/>
                </a:endParaRPr>
              </a:p>
            </p:txBody>
          </p:sp>
          <p:sp>
            <p:nvSpPr>
              <p:cNvPr id="26661" name="Line 5"/>
              <p:cNvSpPr/>
              <p:nvPr/>
            </p:nvSpPr>
            <p:spPr>
              <a:xfrm>
                <a:off x="822" y="1736"/>
                <a:ext cx="398" cy="0"/>
              </a:xfrm>
              <a:prstGeom prst="line">
                <a:avLst/>
              </a:prstGeom>
              <a:ln w="12700" cap="flat" cmpd="sng">
                <a:solidFill>
                  <a:schemeClr val="tx1"/>
                </a:solidFill>
                <a:prstDash val="solid"/>
                <a:headEnd type="none" w="med" len="med"/>
                <a:tailEnd type="none" w="med" len="med"/>
              </a:ln>
            </p:spPr>
          </p:sp>
          <p:sp>
            <p:nvSpPr>
              <p:cNvPr id="26662" name="Line 6"/>
              <p:cNvSpPr/>
              <p:nvPr/>
            </p:nvSpPr>
            <p:spPr>
              <a:xfrm>
                <a:off x="1033" y="1618"/>
                <a:ext cx="0" cy="246"/>
              </a:xfrm>
              <a:prstGeom prst="line">
                <a:avLst/>
              </a:prstGeom>
              <a:ln w="12700" cap="flat" cmpd="sng">
                <a:solidFill>
                  <a:schemeClr val="tx1"/>
                </a:solidFill>
                <a:prstDash val="solid"/>
                <a:headEnd type="none" w="med" len="med"/>
                <a:tailEnd type="none" w="med" len="med"/>
              </a:ln>
            </p:spPr>
          </p:sp>
          <p:sp>
            <p:nvSpPr>
              <p:cNvPr id="26663" name="Line 7"/>
              <p:cNvSpPr/>
              <p:nvPr/>
            </p:nvSpPr>
            <p:spPr>
              <a:xfrm flipH="1">
                <a:off x="881" y="1864"/>
                <a:ext cx="144" cy="194"/>
              </a:xfrm>
              <a:prstGeom prst="line">
                <a:avLst/>
              </a:prstGeom>
              <a:ln w="12700" cap="flat" cmpd="sng">
                <a:solidFill>
                  <a:schemeClr val="tx1"/>
                </a:solidFill>
                <a:prstDash val="solid"/>
                <a:headEnd type="none" w="med" len="med"/>
                <a:tailEnd type="none" w="med" len="med"/>
              </a:ln>
            </p:spPr>
          </p:sp>
          <p:sp>
            <p:nvSpPr>
              <p:cNvPr id="26664" name="Line 8"/>
              <p:cNvSpPr/>
              <p:nvPr/>
            </p:nvSpPr>
            <p:spPr>
              <a:xfrm>
                <a:off x="1025" y="1855"/>
                <a:ext cx="127" cy="229"/>
              </a:xfrm>
              <a:prstGeom prst="line">
                <a:avLst/>
              </a:prstGeom>
              <a:ln w="12700" cap="flat" cmpd="sng">
                <a:solidFill>
                  <a:schemeClr val="tx1"/>
                </a:solidFill>
                <a:prstDash val="solid"/>
                <a:headEnd type="none" w="med" len="med"/>
                <a:tailEnd type="none" w="med" len="med"/>
              </a:ln>
            </p:spPr>
          </p:sp>
        </p:grpSp>
        <p:sp>
          <p:nvSpPr>
            <p:cNvPr id="11273" name="Text Box 9"/>
            <p:cNvSpPr txBox="1">
              <a:spLocks noChangeArrowheads="1"/>
            </p:cNvSpPr>
            <p:nvPr/>
          </p:nvSpPr>
          <p:spPr bwMode="auto">
            <a:xfrm>
              <a:off x="4410" y="3715"/>
              <a:ext cx="1463" cy="580"/>
            </a:xfrm>
            <a:prstGeom prst="rect">
              <a:avLst/>
            </a:prstGeom>
            <a:noFill/>
            <a:ln w="12700">
              <a:noFill/>
              <a:miter lim="800000"/>
            </a:ln>
            <a:effectLst/>
          </p:spPr>
          <p:txBody>
            <a:bodyPr>
              <a:spAutoFit/>
            </a:bodyPr>
            <a:lstStyle/>
            <a:p>
              <a:pPr marR="0" algn="ctr" defTabSz="914400">
                <a:lnSpc>
                  <a:spcPct val="90000"/>
                </a:lnSpc>
                <a:spcBef>
                  <a:spcPct val="50000"/>
                </a:spcBef>
                <a:buClrTx/>
                <a:buSzTx/>
                <a:buFontTx/>
                <a:buNone/>
                <a:defRPr/>
              </a:pPr>
              <a:r>
                <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rPr>
                <a:t>房主</a:t>
              </a:r>
              <a:endPar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endParaRPr>
            </a:p>
          </p:txBody>
        </p:sp>
        <p:grpSp>
          <p:nvGrpSpPr>
            <p:cNvPr id="26629" name="Group 10"/>
            <p:cNvGrpSpPr/>
            <p:nvPr/>
          </p:nvGrpSpPr>
          <p:grpSpPr>
            <a:xfrm>
              <a:off x="4650" y="5348"/>
              <a:ext cx="635" cy="1642"/>
              <a:chOff x="822" y="1313"/>
              <a:chExt cx="398" cy="771"/>
            </a:xfrm>
          </p:grpSpPr>
          <p:sp>
            <p:nvSpPr>
              <p:cNvPr id="26655" name="Oval 11"/>
              <p:cNvSpPr/>
              <p:nvPr/>
            </p:nvSpPr>
            <p:spPr>
              <a:xfrm>
                <a:off x="889" y="1313"/>
                <a:ext cx="288" cy="288"/>
              </a:xfrm>
              <a:prstGeom prst="ellipse">
                <a:avLst/>
              </a:prstGeom>
              <a:noFill/>
              <a:ln w="12700" cap="flat" cmpd="sng">
                <a:solidFill>
                  <a:schemeClr val="tx1"/>
                </a:solidFill>
                <a:prstDash val="solid"/>
                <a:headEnd type="none" w="med" len="med"/>
                <a:tailEnd type="none" w="med" len="med"/>
              </a:ln>
            </p:spPr>
            <p:txBody>
              <a:bodyPr wrap="none" anchor="ctr" anchorCtr="0"/>
              <a:p>
                <a:pPr algn="ctr" eaLnBrk="1" hangingPunct="1"/>
                <a:endParaRPr lang="zh-CN" altLang="en-US" sz="2400" dirty="0">
                  <a:latin typeface="Times New Roman" panose="02020603050405020304" pitchFamily="18" charset="0"/>
                </a:endParaRPr>
              </a:p>
            </p:txBody>
          </p:sp>
          <p:sp>
            <p:nvSpPr>
              <p:cNvPr id="26656" name="Line 12"/>
              <p:cNvSpPr/>
              <p:nvPr/>
            </p:nvSpPr>
            <p:spPr>
              <a:xfrm>
                <a:off x="822" y="1736"/>
                <a:ext cx="398" cy="0"/>
              </a:xfrm>
              <a:prstGeom prst="line">
                <a:avLst/>
              </a:prstGeom>
              <a:ln w="12700" cap="flat" cmpd="sng">
                <a:solidFill>
                  <a:schemeClr val="tx1"/>
                </a:solidFill>
                <a:prstDash val="solid"/>
                <a:headEnd type="none" w="med" len="med"/>
                <a:tailEnd type="none" w="med" len="med"/>
              </a:ln>
            </p:spPr>
          </p:sp>
          <p:sp>
            <p:nvSpPr>
              <p:cNvPr id="26657" name="Line 13"/>
              <p:cNvSpPr/>
              <p:nvPr/>
            </p:nvSpPr>
            <p:spPr>
              <a:xfrm>
                <a:off x="1033" y="1618"/>
                <a:ext cx="0" cy="246"/>
              </a:xfrm>
              <a:prstGeom prst="line">
                <a:avLst/>
              </a:prstGeom>
              <a:ln w="12700" cap="flat" cmpd="sng">
                <a:solidFill>
                  <a:schemeClr val="tx1"/>
                </a:solidFill>
                <a:prstDash val="solid"/>
                <a:headEnd type="none" w="med" len="med"/>
                <a:tailEnd type="none" w="med" len="med"/>
              </a:ln>
            </p:spPr>
          </p:sp>
          <p:sp>
            <p:nvSpPr>
              <p:cNvPr id="26658" name="Line 14"/>
              <p:cNvSpPr/>
              <p:nvPr/>
            </p:nvSpPr>
            <p:spPr>
              <a:xfrm flipH="1">
                <a:off x="881" y="1864"/>
                <a:ext cx="144" cy="194"/>
              </a:xfrm>
              <a:prstGeom prst="line">
                <a:avLst/>
              </a:prstGeom>
              <a:ln w="12700" cap="flat" cmpd="sng">
                <a:solidFill>
                  <a:schemeClr val="tx1"/>
                </a:solidFill>
                <a:prstDash val="solid"/>
                <a:headEnd type="none" w="med" len="med"/>
                <a:tailEnd type="none" w="med" len="med"/>
              </a:ln>
            </p:spPr>
          </p:sp>
          <p:sp>
            <p:nvSpPr>
              <p:cNvPr id="26659" name="Line 15"/>
              <p:cNvSpPr/>
              <p:nvPr/>
            </p:nvSpPr>
            <p:spPr>
              <a:xfrm>
                <a:off x="1025" y="1855"/>
                <a:ext cx="127" cy="229"/>
              </a:xfrm>
              <a:prstGeom prst="line">
                <a:avLst/>
              </a:prstGeom>
              <a:ln w="12700" cap="flat" cmpd="sng">
                <a:solidFill>
                  <a:schemeClr val="tx1"/>
                </a:solidFill>
                <a:prstDash val="solid"/>
                <a:headEnd type="none" w="med" len="med"/>
                <a:tailEnd type="none" w="med" len="med"/>
              </a:ln>
            </p:spPr>
          </p:sp>
        </p:grpSp>
        <p:sp>
          <p:nvSpPr>
            <p:cNvPr id="11280" name="Text Box 16"/>
            <p:cNvSpPr txBox="1">
              <a:spLocks noChangeArrowheads="1"/>
            </p:cNvSpPr>
            <p:nvPr/>
          </p:nvSpPr>
          <p:spPr bwMode="auto">
            <a:xfrm>
              <a:off x="4080" y="7130"/>
              <a:ext cx="1778" cy="1258"/>
            </a:xfrm>
            <a:prstGeom prst="rect">
              <a:avLst/>
            </a:prstGeom>
            <a:noFill/>
            <a:ln w="12700">
              <a:noFill/>
              <a:miter lim="800000"/>
            </a:ln>
            <a:effectLst/>
          </p:spPr>
          <p:txBody>
            <a:bodyPr>
              <a:spAutoFit/>
            </a:bodyPr>
            <a:lstStyle/>
            <a:p>
              <a:pPr marR="0" algn="ctr" defTabSz="914400">
                <a:lnSpc>
                  <a:spcPct val="90000"/>
                </a:lnSpc>
                <a:spcBef>
                  <a:spcPct val="50000"/>
                </a:spcBef>
                <a:buClrTx/>
                <a:buSzTx/>
                <a:buFontTx/>
                <a:buNone/>
                <a:defRPr/>
              </a:pPr>
              <a:r>
                <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rPr>
                <a:t>系统</a:t>
              </a:r>
              <a:endPar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endParaRPr>
            </a:p>
            <a:p>
              <a:pPr marR="0" algn="ctr" defTabSz="914400">
                <a:lnSpc>
                  <a:spcPct val="90000"/>
                </a:lnSpc>
                <a:spcBef>
                  <a:spcPct val="50000"/>
                </a:spcBef>
                <a:buClrTx/>
                <a:buSzTx/>
                <a:buFontTx/>
                <a:buNone/>
                <a:defRPr/>
              </a:pPr>
              <a:r>
                <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rPr>
                <a:t>管理员</a:t>
              </a:r>
              <a:endPar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endParaRPr>
            </a:p>
          </p:txBody>
        </p:sp>
        <p:sp>
          <p:nvSpPr>
            <p:cNvPr id="26631" name="Oval 17"/>
            <p:cNvSpPr/>
            <p:nvPr/>
          </p:nvSpPr>
          <p:spPr>
            <a:xfrm>
              <a:off x="7015" y="8075"/>
              <a:ext cx="4208" cy="1938"/>
            </a:xfrm>
            <a:prstGeom prst="ellipse">
              <a:avLst/>
            </a:prstGeom>
            <a:noFill/>
            <a:ln w="12700" cap="flat" cmpd="sng">
              <a:solidFill>
                <a:schemeClr val="tx1"/>
              </a:solidFill>
              <a:prstDash val="solid"/>
              <a:headEnd type="none" w="med" len="med"/>
              <a:tailEnd type="none" w="med" len="med"/>
            </a:ln>
          </p:spPr>
          <p:txBody>
            <a:bodyPr wrap="none" anchor="ctr" anchorCtr="0"/>
            <a:p>
              <a:pPr algn="ctr" eaLnBrk="1" hangingPunct="1"/>
              <a:endParaRPr lang="zh-CN" altLang="en-US" sz="2400" dirty="0">
                <a:latin typeface="Times New Roman" panose="02020603050405020304" pitchFamily="18" charset="0"/>
              </a:endParaRPr>
            </a:p>
          </p:txBody>
        </p:sp>
        <p:sp>
          <p:nvSpPr>
            <p:cNvPr id="11282" name="Text Box 18"/>
            <p:cNvSpPr txBox="1">
              <a:spLocks noChangeArrowheads="1"/>
            </p:cNvSpPr>
            <p:nvPr/>
          </p:nvSpPr>
          <p:spPr bwMode="auto">
            <a:xfrm>
              <a:off x="7788" y="8353"/>
              <a:ext cx="3033" cy="1452"/>
            </a:xfrm>
            <a:prstGeom prst="rect">
              <a:avLst/>
            </a:prstGeom>
            <a:noFill/>
            <a:ln w="12700">
              <a:noFill/>
              <a:miter lim="800000"/>
            </a:ln>
            <a:effectLst/>
          </p:spPr>
          <p:txBody>
            <a:bodyPr>
              <a:spAutoFit/>
            </a:bodyPr>
            <a:lstStyle/>
            <a:p>
              <a:pPr marR="0" algn="ctr" defTabSz="914400">
                <a:lnSpc>
                  <a:spcPct val="90000"/>
                </a:lnSpc>
                <a:spcBef>
                  <a:spcPct val="50000"/>
                </a:spcBef>
                <a:buClrTx/>
                <a:buSzTx/>
                <a:buFontTx/>
                <a:buNone/>
                <a:defRPr/>
              </a:pPr>
              <a:r>
                <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rPr>
                <a:t>重新配置传感器及相关的系统特性</a:t>
              </a:r>
              <a:endPar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endParaRPr>
            </a:p>
          </p:txBody>
        </p:sp>
        <p:sp>
          <p:nvSpPr>
            <p:cNvPr id="26633" name="Rectangle 19"/>
            <p:cNvSpPr/>
            <p:nvPr/>
          </p:nvSpPr>
          <p:spPr>
            <a:xfrm>
              <a:off x="6933" y="1550"/>
              <a:ext cx="4382" cy="8458"/>
            </a:xfrm>
            <a:prstGeom prst="rect">
              <a:avLst/>
            </a:prstGeom>
            <a:noFill/>
            <a:ln w="12700" cap="flat" cmpd="sng">
              <a:solidFill>
                <a:schemeClr val="tx1"/>
              </a:solidFill>
              <a:prstDash val="solid"/>
              <a:miter/>
              <a:headEnd type="none" w="med" len="med"/>
              <a:tailEnd type="none" w="med" len="med"/>
            </a:ln>
          </p:spPr>
          <p:txBody>
            <a:bodyPr wrap="none" anchor="ctr" anchorCtr="0"/>
            <a:p>
              <a:pPr algn="ctr" eaLnBrk="1" hangingPunct="1"/>
              <a:endParaRPr lang="zh-CN" altLang="en-US" sz="2400" dirty="0">
                <a:latin typeface="Times New Roman" panose="02020603050405020304" pitchFamily="18" charset="0"/>
              </a:endParaRPr>
            </a:p>
          </p:txBody>
        </p:sp>
        <p:grpSp>
          <p:nvGrpSpPr>
            <p:cNvPr id="26634" name="Group 20"/>
            <p:cNvGrpSpPr/>
            <p:nvPr/>
          </p:nvGrpSpPr>
          <p:grpSpPr>
            <a:xfrm>
              <a:off x="7553" y="6533"/>
              <a:ext cx="3092" cy="1425"/>
              <a:chOff x="2643" y="949"/>
              <a:chExt cx="1237" cy="372"/>
            </a:xfrm>
          </p:grpSpPr>
          <p:sp>
            <p:nvSpPr>
              <p:cNvPr id="26653" name="Oval 21"/>
              <p:cNvSpPr/>
              <p:nvPr/>
            </p:nvSpPr>
            <p:spPr>
              <a:xfrm>
                <a:off x="2643" y="949"/>
                <a:ext cx="1237" cy="372"/>
              </a:xfrm>
              <a:prstGeom prst="ellipse">
                <a:avLst/>
              </a:prstGeom>
              <a:noFill/>
              <a:ln w="12700" cap="flat" cmpd="sng">
                <a:solidFill>
                  <a:schemeClr val="tx1"/>
                </a:solidFill>
                <a:prstDash val="solid"/>
                <a:headEnd type="none" w="med" len="med"/>
                <a:tailEnd type="none" w="med" len="med"/>
              </a:ln>
            </p:spPr>
            <p:txBody>
              <a:bodyPr wrap="none" anchor="ctr" anchorCtr="0"/>
              <a:p>
                <a:pPr algn="ctr" eaLnBrk="1" hangingPunct="1"/>
                <a:endParaRPr lang="zh-CN" altLang="en-US" sz="2400" dirty="0">
                  <a:latin typeface="Times New Roman" panose="02020603050405020304" pitchFamily="18" charset="0"/>
                </a:endParaRPr>
              </a:p>
            </p:txBody>
          </p:sp>
          <p:sp>
            <p:nvSpPr>
              <p:cNvPr id="11286" name="Text Box 22"/>
              <p:cNvSpPr txBox="1">
                <a:spLocks noChangeArrowheads="1"/>
              </p:cNvSpPr>
              <p:nvPr/>
            </p:nvSpPr>
            <p:spPr bwMode="auto">
              <a:xfrm>
                <a:off x="2872" y="1016"/>
                <a:ext cx="779" cy="265"/>
              </a:xfrm>
              <a:prstGeom prst="rect">
                <a:avLst/>
              </a:prstGeom>
              <a:noFill/>
              <a:ln w="12700">
                <a:noFill/>
                <a:miter lim="800000"/>
              </a:ln>
              <a:effectLst/>
            </p:spPr>
            <p:txBody>
              <a:bodyPr>
                <a:spAutoFit/>
              </a:bodyPr>
              <a:lstStyle/>
              <a:p>
                <a:pPr marR="0" algn="ctr" defTabSz="914400">
                  <a:lnSpc>
                    <a:spcPct val="90000"/>
                  </a:lnSpc>
                  <a:spcBef>
                    <a:spcPct val="50000"/>
                  </a:spcBef>
                  <a:buClrTx/>
                  <a:buSzTx/>
                  <a:buFontTx/>
                  <a:buNone/>
                  <a:defRPr/>
                </a:pPr>
                <a:r>
                  <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rPr>
                  <a:t>遇到错误条件</a:t>
                </a:r>
                <a:endPar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endParaRPr>
              </a:p>
            </p:txBody>
          </p:sp>
        </p:grpSp>
        <p:grpSp>
          <p:nvGrpSpPr>
            <p:cNvPr id="26635" name="Group 23"/>
            <p:cNvGrpSpPr/>
            <p:nvPr/>
          </p:nvGrpSpPr>
          <p:grpSpPr>
            <a:xfrm>
              <a:off x="7518" y="4900"/>
              <a:ext cx="3092" cy="1423"/>
              <a:chOff x="2643" y="949"/>
              <a:chExt cx="1237" cy="372"/>
            </a:xfrm>
          </p:grpSpPr>
          <p:sp>
            <p:nvSpPr>
              <p:cNvPr id="26651" name="Oval 24"/>
              <p:cNvSpPr/>
              <p:nvPr/>
            </p:nvSpPr>
            <p:spPr>
              <a:xfrm>
                <a:off x="2643" y="949"/>
                <a:ext cx="1237" cy="372"/>
              </a:xfrm>
              <a:prstGeom prst="ellipse">
                <a:avLst/>
              </a:prstGeom>
              <a:noFill/>
              <a:ln w="12700" cap="flat" cmpd="sng">
                <a:solidFill>
                  <a:schemeClr val="tx1"/>
                </a:solidFill>
                <a:prstDash val="solid"/>
                <a:headEnd type="none" w="med" len="med"/>
                <a:tailEnd type="none" w="med" len="med"/>
              </a:ln>
            </p:spPr>
            <p:txBody>
              <a:bodyPr wrap="none" anchor="ctr" anchorCtr="0"/>
              <a:p>
                <a:pPr algn="ctr" eaLnBrk="1" hangingPunct="1"/>
                <a:endParaRPr lang="zh-CN" altLang="en-US" sz="2400" dirty="0">
                  <a:latin typeface="Times New Roman" panose="02020603050405020304" pitchFamily="18" charset="0"/>
                </a:endParaRPr>
              </a:p>
            </p:txBody>
          </p:sp>
          <p:sp>
            <p:nvSpPr>
              <p:cNvPr id="11289" name="Text Box 25"/>
              <p:cNvSpPr txBox="1">
                <a:spLocks noChangeArrowheads="1"/>
              </p:cNvSpPr>
              <p:nvPr/>
            </p:nvSpPr>
            <p:spPr bwMode="auto">
              <a:xfrm>
                <a:off x="2872" y="1016"/>
                <a:ext cx="779" cy="266"/>
              </a:xfrm>
              <a:prstGeom prst="rect">
                <a:avLst/>
              </a:prstGeom>
              <a:noFill/>
              <a:ln w="12700">
                <a:noFill/>
                <a:miter lim="800000"/>
              </a:ln>
              <a:effectLst/>
            </p:spPr>
            <p:txBody>
              <a:bodyPr>
                <a:spAutoFit/>
              </a:bodyPr>
              <a:lstStyle/>
              <a:p>
                <a:pPr marR="0" algn="ctr" defTabSz="914400">
                  <a:lnSpc>
                    <a:spcPct val="90000"/>
                  </a:lnSpc>
                  <a:spcBef>
                    <a:spcPct val="50000"/>
                  </a:spcBef>
                  <a:buClrTx/>
                  <a:buSzTx/>
                  <a:buFontTx/>
                  <a:buNone/>
                  <a:defRPr/>
                </a:pPr>
                <a:r>
                  <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rPr>
                  <a:t>报警事件的响应</a:t>
                </a:r>
                <a:endPar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endParaRPr>
              </a:p>
            </p:txBody>
          </p:sp>
        </p:grpSp>
        <p:grpSp>
          <p:nvGrpSpPr>
            <p:cNvPr id="26636" name="Group 26"/>
            <p:cNvGrpSpPr/>
            <p:nvPr/>
          </p:nvGrpSpPr>
          <p:grpSpPr>
            <a:xfrm>
              <a:off x="7225" y="3333"/>
              <a:ext cx="3665" cy="1422"/>
              <a:chOff x="2643" y="949"/>
              <a:chExt cx="1237" cy="372"/>
            </a:xfrm>
          </p:grpSpPr>
          <p:sp>
            <p:nvSpPr>
              <p:cNvPr id="26649" name="Oval 27"/>
              <p:cNvSpPr/>
              <p:nvPr/>
            </p:nvSpPr>
            <p:spPr>
              <a:xfrm>
                <a:off x="2643" y="949"/>
                <a:ext cx="1237" cy="372"/>
              </a:xfrm>
              <a:prstGeom prst="ellipse">
                <a:avLst/>
              </a:prstGeom>
              <a:noFill/>
              <a:ln w="12700" cap="flat" cmpd="sng">
                <a:solidFill>
                  <a:schemeClr val="tx1"/>
                </a:solidFill>
                <a:prstDash val="solid"/>
                <a:headEnd type="none" w="med" len="med"/>
                <a:tailEnd type="none" w="med" len="med"/>
              </a:ln>
            </p:spPr>
            <p:txBody>
              <a:bodyPr wrap="none" anchor="ctr" anchorCtr="0"/>
              <a:p>
                <a:pPr algn="ctr" eaLnBrk="1" hangingPunct="1"/>
                <a:endParaRPr lang="zh-CN" altLang="en-US" sz="2400" dirty="0">
                  <a:latin typeface="Times New Roman" panose="02020603050405020304" pitchFamily="18" charset="0"/>
                </a:endParaRPr>
              </a:p>
            </p:txBody>
          </p:sp>
          <p:sp>
            <p:nvSpPr>
              <p:cNvPr id="11292" name="Text Box 28"/>
              <p:cNvSpPr txBox="1">
                <a:spLocks noChangeArrowheads="1"/>
              </p:cNvSpPr>
              <p:nvPr/>
            </p:nvSpPr>
            <p:spPr bwMode="auto">
              <a:xfrm>
                <a:off x="2872" y="1016"/>
                <a:ext cx="781" cy="266"/>
              </a:xfrm>
              <a:prstGeom prst="rect">
                <a:avLst/>
              </a:prstGeom>
              <a:noFill/>
              <a:ln w="12700">
                <a:noFill/>
                <a:miter lim="800000"/>
              </a:ln>
              <a:effectLst/>
            </p:spPr>
            <p:txBody>
              <a:bodyPr>
                <a:spAutoFit/>
              </a:bodyPr>
              <a:lstStyle/>
              <a:p>
                <a:pPr marR="0" algn="ctr" defTabSz="914400">
                  <a:lnSpc>
                    <a:spcPct val="90000"/>
                  </a:lnSpc>
                  <a:spcBef>
                    <a:spcPct val="50000"/>
                  </a:spcBef>
                  <a:buClrTx/>
                  <a:buSzTx/>
                  <a:buFontTx/>
                  <a:buNone/>
                  <a:defRPr/>
                </a:pPr>
                <a:r>
                  <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rPr>
                  <a:t>通过因特网访问系统</a:t>
                </a:r>
                <a:endPar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endParaRPr>
              </a:p>
            </p:txBody>
          </p:sp>
        </p:grpSp>
        <p:grpSp>
          <p:nvGrpSpPr>
            <p:cNvPr id="26637" name="Group 29"/>
            <p:cNvGrpSpPr/>
            <p:nvPr/>
          </p:nvGrpSpPr>
          <p:grpSpPr>
            <a:xfrm>
              <a:off x="7530" y="1748"/>
              <a:ext cx="3348" cy="1422"/>
              <a:chOff x="2643" y="949"/>
              <a:chExt cx="1237" cy="372"/>
            </a:xfrm>
          </p:grpSpPr>
          <p:sp>
            <p:nvSpPr>
              <p:cNvPr id="26647" name="Oval 30"/>
              <p:cNvSpPr/>
              <p:nvPr/>
            </p:nvSpPr>
            <p:spPr>
              <a:xfrm>
                <a:off x="2643" y="949"/>
                <a:ext cx="1237" cy="372"/>
              </a:xfrm>
              <a:prstGeom prst="ellipse">
                <a:avLst/>
              </a:prstGeom>
              <a:noFill/>
              <a:ln w="12700" cap="flat" cmpd="sng">
                <a:solidFill>
                  <a:schemeClr val="tx1"/>
                </a:solidFill>
                <a:prstDash val="solid"/>
                <a:headEnd type="none" w="med" len="med"/>
                <a:tailEnd type="none" w="med" len="med"/>
              </a:ln>
            </p:spPr>
            <p:txBody>
              <a:bodyPr wrap="none" anchor="ctr" anchorCtr="0"/>
              <a:p>
                <a:pPr algn="ctr" eaLnBrk="1" hangingPunct="1"/>
                <a:endParaRPr lang="zh-CN" altLang="en-US" sz="2400" dirty="0">
                  <a:latin typeface="Times New Roman" panose="02020603050405020304" pitchFamily="18" charset="0"/>
                </a:endParaRPr>
              </a:p>
            </p:txBody>
          </p:sp>
          <p:sp>
            <p:nvSpPr>
              <p:cNvPr id="11295" name="Text Box 31"/>
              <p:cNvSpPr txBox="1">
                <a:spLocks noChangeArrowheads="1"/>
              </p:cNvSpPr>
              <p:nvPr/>
            </p:nvSpPr>
            <p:spPr bwMode="auto">
              <a:xfrm>
                <a:off x="2872" y="1016"/>
                <a:ext cx="779" cy="266"/>
              </a:xfrm>
              <a:prstGeom prst="rect">
                <a:avLst/>
              </a:prstGeom>
              <a:noFill/>
              <a:ln w="12700">
                <a:noFill/>
                <a:miter lim="800000"/>
              </a:ln>
              <a:effectLst/>
            </p:spPr>
            <p:txBody>
              <a:bodyPr>
                <a:spAutoFit/>
              </a:bodyPr>
              <a:lstStyle/>
              <a:p>
                <a:pPr marR="0" algn="ctr" defTabSz="914400">
                  <a:lnSpc>
                    <a:spcPct val="90000"/>
                  </a:lnSpc>
                  <a:spcBef>
                    <a:spcPct val="50000"/>
                  </a:spcBef>
                  <a:buClrTx/>
                  <a:buSzTx/>
                  <a:buFontTx/>
                  <a:buNone/>
                  <a:defRPr/>
                </a:pPr>
                <a:r>
                  <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rPr>
                  <a:t>安装</a:t>
                </a:r>
                <a:r>
                  <a:rPr kumimoji="0" lang="en-US" altLang="zh-CN"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rPr>
                  <a:t>/</a:t>
                </a:r>
                <a:r>
                  <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rPr>
                  <a:t>解除系统</a:t>
                </a:r>
                <a:endPar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endParaRPr>
              </a:p>
            </p:txBody>
          </p:sp>
        </p:grpSp>
        <p:sp>
          <p:nvSpPr>
            <p:cNvPr id="11296" name="Text Box 32"/>
            <p:cNvSpPr txBox="1">
              <a:spLocks noChangeArrowheads="1"/>
            </p:cNvSpPr>
            <p:nvPr/>
          </p:nvSpPr>
          <p:spPr bwMode="auto">
            <a:xfrm>
              <a:off x="12608" y="2765"/>
              <a:ext cx="1913" cy="580"/>
            </a:xfrm>
            <a:prstGeom prst="rect">
              <a:avLst/>
            </a:prstGeom>
            <a:noFill/>
            <a:ln w="12700">
              <a:solidFill>
                <a:schemeClr val="tx1"/>
              </a:solidFill>
              <a:miter lim="800000"/>
            </a:ln>
            <a:effectLst/>
          </p:spPr>
          <p:txBody>
            <a:bodyPr>
              <a:spAutoFit/>
            </a:bodyPr>
            <a:lstStyle/>
            <a:p>
              <a:pPr marR="0" algn="ctr" defTabSz="914400">
                <a:lnSpc>
                  <a:spcPct val="90000"/>
                </a:lnSpc>
                <a:spcBef>
                  <a:spcPct val="50000"/>
                </a:spcBef>
                <a:buClrTx/>
                <a:buSzTx/>
                <a:buFontTx/>
                <a:buNone/>
                <a:defRPr/>
              </a:pPr>
              <a:r>
                <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rPr>
                <a:t>传感器</a:t>
              </a:r>
              <a:endPar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endParaRPr>
            </a:p>
          </p:txBody>
        </p:sp>
        <p:sp>
          <p:nvSpPr>
            <p:cNvPr id="26639" name="Line 33"/>
            <p:cNvSpPr/>
            <p:nvPr/>
          </p:nvSpPr>
          <p:spPr>
            <a:xfrm flipV="1">
              <a:off x="5470" y="2453"/>
              <a:ext cx="2075" cy="382"/>
            </a:xfrm>
            <a:prstGeom prst="line">
              <a:avLst/>
            </a:prstGeom>
            <a:ln w="12700" cap="flat" cmpd="sng">
              <a:solidFill>
                <a:schemeClr val="tx1"/>
              </a:solidFill>
              <a:prstDash val="solid"/>
              <a:headEnd type="none" w="med" len="med"/>
              <a:tailEnd type="none" w="med" len="med"/>
            </a:ln>
          </p:spPr>
        </p:sp>
        <p:sp>
          <p:nvSpPr>
            <p:cNvPr id="26640" name="Line 34"/>
            <p:cNvSpPr/>
            <p:nvPr/>
          </p:nvSpPr>
          <p:spPr>
            <a:xfrm>
              <a:off x="5470" y="3193"/>
              <a:ext cx="1738" cy="810"/>
            </a:xfrm>
            <a:prstGeom prst="line">
              <a:avLst/>
            </a:prstGeom>
            <a:ln w="12700" cap="flat" cmpd="sng">
              <a:solidFill>
                <a:schemeClr val="tx1"/>
              </a:solidFill>
              <a:prstDash val="solid"/>
              <a:headEnd type="none" w="med" len="med"/>
              <a:tailEnd type="none" w="med" len="med"/>
            </a:ln>
          </p:spPr>
        </p:sp>
        <p:sp>
          <p:nvSpPr>
            <p:cNvPr id="26641" name="Line 35"/>
            <p:cNvSpPr/>
            <p:nvPr/>
          </p:nvSpPr>
          <p:spPr>
            <a:xfrm>
              <a:off x="5450" y="3480"/>
              <a:ext cx="2053" cy="2025"/>
            </a:xfrm>
            <a:prstGeom prst="line">
              <a:avLst/>
            </a:prstGeom>
            <a:ln w="12700" cap="flat" cmpd="sng">
              <a:solidFill>
                <a:schemeClr val="tx1"/>
              </a:solidFill>
              <a:prstDash val="solid"/>
              <a:headEnd type="none" w="med" len="med"/>
              <a:tailEnd type="none" w="med" len="med"/>
            </a:ln>
          </p:spPr>
        </p:sp>
        <p:sp>
          <p:nvSpPr>
            <p:cNvPr id="26642" name="Line 36"/>
            <p:cNvSpPr/>
            <p:nvPr/>
          </p:nvSpPr>
          <p:spPr>
            <a:xfrm>
              <a:off x="5428" y="3623"/>
              <a:ext cx="2097" cy="3620"/>
            </a:xfrm>
            <a:prstGeom prst="line">
              <a:avLst/>
            </a:prstGeom>
            <a:ln w="12700" cap="flat" cmpd="sng">
              <a:solidFill>
                <a:schemeClr val="tx1"/>
              </a:solidFill>
              <a:prstDash val="solid"/>
              <a:headEnd type="none" w="med" len="med"/>
              <a:tailEnd type="none" w="med" len="med"/>
            </a:ln>
          </p:spPr>
        </p:sp>
        <p:sp>
          <p:nvSpPr>
            <p:cNvPr id="26643" name="Line 37"/>
            <p:cNvSpPr/>
            <p:nvPr/>
          </p:nvSpPr>
          <p:spPr>
            <a:xfrm>
              <a:off x="5513" y="6458"/>
              <a:ext cx="1525" cy="2617"/>
            </a:xfrm>
            <a:prstGeom prst="line">
              <a:avLst/>
            </a:prstGeom>
            <a:ln w="12700" cap="flat" cmpd="sng">
              <a:solidFill>
                <a:schemeClr val="tx1"/>
              </a:solidFill>
              <a:prstDash val="solid"/>
              <a:headEnd type="none" w="med" len="med"/>
              <a:tailEnd type="none" w="med" len="med"/>
            </a:ln>
          </p:spPr>
        </p:sp>
        <p:sp>
          <p:nvSpPr>
            <p:cNvPr id="26644" name="Line 38"/>
            <p:cNvSpPr/>
            <p:nvPr/>
          </p:nvSpPr>
          <p:spPr>
            <a:xfrm flipH="1">
              <a:off x="10618" y="2953"/>
              <a:ext cx="1967" cy="2552"/>
            </a:xfrm>
            <a:prstGeom prst="line">
              <a:avLst/>
            </a:prstGeom>
            <a:ln w="12700" cap="flat" cmpd="sng">
              <a:solidFill>
                <a:schemeClr val="tx1"/>
              </a:solidFill>
              <a:prstDash val="solid"/>
              <a:headEnd type="none" w="med" len="med"/>
              <a:tailEnd type="none" w="med" len="med"/>
            </a:ln>
          </p:spPr>
        </p:sp>
        <p:sp>
          <p:nvSpPr>
            <p:cNvPr id="26645" name="Line 39"/>
            <p:cNvSpPr/>
            <p:nvPr/>
          </p:nvSpPr>
          <p:spPr>
            <a:xfrm flipH="1">
              <a:off x="10660" y="3193"/>
              <a:ext cx="1925" cy="3885"/>
            </a:xfrm>
            <a:prstGeom prst="line">
              <a:avLst/>
            </a:prstGeom>
            <a:ln w="12700" cap="flat" cmpd="sng">
              <a:solidFill>
                <a:schemeClr val="tx1"/>
              </a:solidFill>
              <a:prstDash val="solid"/>
              <a:headEnd type="none" w="med" len="med"/>
              <a:tailEnd type="none" w="med" len="med"/>
            </a:ln>
          </p:spPr>
        </p:sp>
        <p:sp>
          <p:nvSpPr>
            <p:cNvPr id="26646" name="Line 40"/>
            <p:cNvSpPr/>
            <p:nvPr/>
          </p:nvSpPr>
          <p:spPr>
            <a:xfrm flipH="1">
              <a:off x="11253" y="3383"/>
              <a:ext cx="1375" cy="5670"/>
            </a:xfrm>
            <a:prstGeom prst="line">
              <a:avLst/>
            </a:prstGeom>
            <a:ln w="12700" cap="flat" cmpd="sng">
              <a:solidFill>
                <a:schemeClr val="tx1"/>
              </a:solidFill>
              <a:prstDash val="solid"/>
              <a:headEnd type="none" w="med" len="med"/>
              <a:tailEnd type="none" w="med" len="med"/>
            </a:ln>
          </p:spPr>
        </p:sp>
      </p:grpSp>
      <p:sp>
        <p:nvSpPr>
          <p:cNvPr id="24579" name="Rectangle 3"/>
          <p:cNvSpPr>
            <a:spLocks noGrp="1"/>
          </p:cNvSpPr>
          <p:nvPr>
            <p:ph idx="1"/>
            <p:custDataLst>
              <p:tags r:id="rId1"/>
            </p:custDataLst>
          </p:nvPr>
        </p:nvSpPr>
        <p:spPr>
          <a:xfrm>
            <a:off x="283210" y="1109980"/>
            <a:ext cx="4799965" cy="5245100"/>
          </a:xfrm>
          <a:solidFill>
            <a:schemeClr val="accent6">
              <a:lumMod val="40000"/>
              <a:lumOff val="60000"/>
            </a:schemeClr>
          </a:solidFill>
        </p:spPr>
        <p:txBody>
          <a:bodyPr vert="horz" wrap="square" lIns="91440" tIns="45720" rIns="91440" bIns="45720" anchor="t" anchorCtr="0"/>
          <a:p>
            <a:pPr eaLnBrk="1" latinLnBrk="0" hangingPunct="1">
              <a:lnSpc>
                <a:spcPct val="150000"/>
              </a:lnSpc>
              <a:spcBef>
                <a:spcPts val="1200"/>
              </a:spcBef>
              <a:spcAft>
                <a:spcPts val="1200"/>
              </a:spcAft>
              <a:buFont typeface="Wingdings" panose="05000000000000000000" pitchFamily="2" charset="2"/>
              <a:buChar char="l"/>
            </a:pPr>
            <a:r>
              <a:rPr lang="zh-CN" altLang="en-US" sz="2400" dirty="0">
                <a:effectLst/>
                <a:latin typeface="楷体" panose="02010609060101010101" pitchFamily="49" charset="-122"/>
                <a:ea typeface="楷体" panose="02010609060101010101" pitchFamily="49" charset="-122"/>
                <a:cs typeface="楷体" panose="02010609060101010101" pitchFamily="49" charset="-122"/>
              </a:rPr>
              <a:t>房主</a:t>
            </a:r>
            <a:r>
              <a:rPr lang="zh-CN" altLang="en-US" sz="2400" dirty="0">
                <a:solidFill>
                  <a:srgbClr val="FF0000"/>
                </a:solidFill>
                <a:effectLst/>
                <a:latin typeface="楷体" panose="02010609060101010101" pitchFamily="49" charset="-122"/>
                <a:ea typeface="楷体" panose="02010609060101010101" pitchFamily="49" charset="-122"/>
                <a:cs typeface="楷体" panose="02010609060101010101" pitchFamily="49" charset="-122"/>
              </a:rPr>
              <a:t>观察控制面板</a:t>
            </a:r>
            <a:endParaRPr lang="zh-CN" altLang="en-US" sz="2400" dirty="0">
              <a:effectLst/>
              <a:latin typeface="楷体" panose="02010609060101010101" pitchFamily="49" charset="-122"/>
              <a:ea typeface="楷体" panose="02010609060101010101" pitchFamily="49" charset="-122"/>
              <a:cs typeface="楷体" panose="02010609060101010101" pitchFamily="49" charset="-122"/>
            </a:endParaRPr>
          </a:p>
          <a:p>
            <a:pPr lvl="1" eaLnBrk="1" latinLnBrk="0" hangingPunct="1">
              <a:lnSpc>
                <a:spcPct val="150000"/>
              </a:lnSpc>
              <a:spcBef>
                <a:spcPts val="1200"/>
              </a:spcBef>
              <a:spcAft>
                <a:spcPts val="1200"/>
              </a:spcAft>
              <a:buFont typeface="Wingdings" panose="05000000000000000000" pitchFamily="2" charset="2"/>
              <a:buChar char="l"/>
            </a:pPr>
            <a:r>
              <a:rPr lang="zh-CN" altLang="en-US" sz="2055" dirty="0">
                <a:effectLst/>
                <a:latin typeface="楷体" panose="02010609060101010101" pitchFamily="49" charset="-122"/>
                <a:ea typeface="楷体" panose="02010609060101010101" pitchFamily="49" charset="-122"/>
                <a:cs typeface="楷体" panose="02010609060101010101" pitchFamily="49" charset="-122"/>
              </a:rPr>
              <a:t>确定系统是否准备接收输入</a:t>
            </a:r>
            <a:r>
              <a:rPr lang="en-US" altLang="zh-CN" sz="2055" dirty="0">
                <a:effectLst/>
                <a:latin typeface="楷体" panose="02010609060101010101" pitchFamily="49" charset="-122"/>
                <a:ea typeface="楷体" panose="02010609060101010101" pitchFamily="49" charset="-122"/>
                <a:cs typeface="楷体" panose="02010609060101010101" pitchFamily="49" charset="-122"/>
              </a:rPr>
              <a:t>……</a:t>
            </a:r>
            <a:endParaRPr lang="en-US" altLang="zh-CN" sz="2055" dirty="0">
              <a:effectLst/>
              <a:latin typeface="楷体" panose="02010609060101010101" pitchFamily="49" charset="-122"/>
              <a:ea typeface="楷体" panose="02010609060101010101" pitchFamily="49" charset="-122"/>
              <a:cs typeface="楷体" panose="02010609060101010101" pitchFamily="49" charset="-122"/>
            </a:endParaRPr>
          </a:p>
          <a:p>
            <a:pPr eaLnBrk="1" latinLnBrk="0" hangingPunct="1">
              <a:lnSpc>
                <a:spcPct val="150000"/>
              </a:lnSpc>
              <a:spcBef>
                <a:spcPts val="1200"/>
              </a:spcBef>
              <a:spcAft>
                <a:spcPts val="1200"/>
              </a:spcAft>
              <a:buFont typeface="Wingdings" panose="05000000000000000000" pitchFamily="2" charset="2"/>
              <a:buChar char="l"/>
            </a:pPr>
            <a:r>
              <a:rPr lang="zh-CN" altLang="en-US" sz="2400" dirty="0">
                <a:effectLst/>
                <a:latin typeface="楷体" panose="02010609060101010101" pitchFamily="49" charset="-122"/>
                <a:ea typeface="楷体" panose="02010609060101010101" pitchFamily="49" charset="-122"/>
                <a:cs typeface="楷体" panose="02010609060101010101" pitchFamily="49" charset="-122"/>
                <a:sym typeface="+mn-ea"/>
              </a:rPr>
              <a:t>房主</a:t>
            </a:r>
            <a:r>
              <a:rPr lang="zh-CN" sz="2400" dirty="0">
                <a:solidFill>
                  <a:srgbClr val="FF0000"/>
                </a:solidFill>
                <a:effectLst/>
                <a:latin typeface="楷体" panose="02010609060101010101" pitchFamily="49" charset="-122"/>
                <a:ea typeface="楷体" panose="02010609060101010101" pitchFamily="49" charset="-122"/>
                <a:cs typeface="楷体" panose="02010609060101010101" pitchFamily="49" charset="-122"/>
                <a:sym typeface="+mn-ea"/>
              </a:rPr>
              <a:t>通过因特网访问</a:t>
            </a:r>
            <a:r>
              <a:rPr lang="zh-CN" altLang="en-US" sz="2400" dirty="0">
                <a:solidFill>
                  <a:srgbClr val="FF0000"/>
                </a:solidFill>
                <a:effectLst/>
                <a:latin typeface="楷体" panose="02010609060101010101" pitchFamily="49" charset="-122"/>
                <a:ea typeface="楷体" panose="02010609060101010101" pitchFamily="49" charset="-122"/>
                <a:cs typeface="楷体" panose="02010609060101010101" pitchFamily="49" charset="-122"/>
                <a:sym typeface="+mn-ea"/>
              </a:rPr>
              <a:t>系统</a:t>
            </a:r>
            <a:r>
              <a:rPr lang="en-US" altLang="zh-CN" sz="2400" dirty="0">
                <a:effectLst/>
                <a:latin typeface="楷体" panose="02010609060101010101" pitchFamily="49" charset="-122"/>
                <a:ea typeface="楷体" panose="02010609060101010101" pitchFamily="49" charset="-122"/>
                <a:cs typeface="楷体" panose="02010609060101010101" pitchFamily="49" charset="-122"/>
                <a:sym typeface="+mn-ea"/>
              </a:rPr>
              <a:t>……</a:t>
            </a:r>
            <a:endParaRPr lang="en-US" altLang="zh-CN" sz="2400" dirty="0">
              <a:effectLst/>
              <a:latin typeface="楷体" panose="02010609060101010101" pitchFamily="49" charset="-122"/>
              <a:ea typeface="楷体" panose="02010609060101010101" pitchFamily="49" charset="-122"/>
              <a:cs typeface="楷体" panose="02010609060101010101" pitchFamily="49" charset="-122"/>
            </a:endParaRPr>
          </a:p>
          <a:p>
            <a:pPr lvl="1" eaLnBrk="1" latinLnBrk="0" hangingPunct="1">
              <a:lnSpc>
                <a:spcPct val="150000"/>
              </a:lnSpc>
              <a:spcBef>
                <a:spcPts val="1200"/>
              </a:spcBef>
              <a:spcAft>
                <a:spcPts val="1200"/>
              </a:spcAft>
              <a:buFont typeface="Wingdings" panose="05000000000000000000" pitchFamily="2" charset="2"/>
              <a:buChar char="l"/>
            </a:pPr>
            <a:r>
              <a:rPr lang="zh-CN" altLang="en-US" sz="2055" dirty="0">
                <a:effectLst/>
                <a:latin typeface="楷体" panose="02010609060101010101" pitchFamily="49" charset="-122"/>
                <a:ea typeface="楷体" panose="02010609060101010101" pitchFamily="49" charset="-122"/>
                <a:cs typeface="楷体" panose="02010609060101010101" pitchFamily="49" charset="-122"/>
              </a:rPr>
              <a:t>房主使用键盘输入密码，</a:t>
            </a:r>
            <a:r>
              <a:rPr lang="zh-CN" altLang="en-US" sz="2050" dirty="0">
                <a:effectLst/>
                <a:latin typeface="楷体" panose="02010609060101010101" pitchFamily="49" charset="-122"/>
                <a:ea typeface="楷体" panose="02010609060101010101" pitchFamily="49" charset="-122"/>
                <a:cs typeface="楷体" panose="02010609060101010101" pitchFamily="49" charset="-122"/>
                <a:sym typeface="+mn-ea"/>
              </a:rPr>
              <a:t>比较</a:t>
            </a:r>
            <a:r>
              <a:rPr lang="zh-CN" altLang="en-US" sz="2055" dirty="0">
                <a:effectLst/>
                <a:latin typeface="楷体" panose="02010609060101010101" pitchFamily="49" charset="-122"/>
                <a:ea typeface="楷体" panose="02010609060101010101" pitchFamily="49" charset="-122"/>
                <a:cs typeface="楷体" panose="02010609060101010101" pitchFamily="49" charset="-122"/>
              </a:rPr>
              <a:t>该密码和系统存储的有效密码</a:t>
            </a:r>
            <a:r>
              <a:rPr lang="en-US" altLang="zh-CN" sz="2055" dirty="0">
                <a:effectLst/>
                <a:latin typeface="楷体" panose="02010609060101010101" pitchFamily="49" charset="-122"/>
                <a:ea typeface="楷体" panose="02010609060101010101" pitchFamily="49" charset="-122"/>
                <a:cs typeface="楷体" panose="02010609060101010101" pitchFamily="49" charset="-122"/>
              </a:rPr>
              <a:t>……</a:t>
            </a:r>
            <a:endParaRPr lang="en-US" altLang="zh-CN" sz="2055" dirty="0">
              <a:effectLst/>
              <a:latin typeface="楷体" panose="02010609060101010101" pitchFamily="49" charset="-122"/>
              <a:ea typeface="楷体" panose="02010609060101010101" pitchFamily="49" charset="-122"/>
              <a:cs typeface="楷体" panose="02010609060101010101" pitchFamily="49" charset="-122"/>
            </a:endParaRPr>
          </a:p>
          <a:p>
            <a:pPr lvl="1" eaLnBrk="1" latinLnBrk="0" hangingPunct="1">
              <a:lnSpc>
                <a:spcPct val="150000"/>
              </a:lnSpc>
              <a:spcBef>
                <a:spcPts val="1200"/>
              </a:spcBef>
              <a:spcAft>
                <a:spcPts val="1200"/>
              </a:spcAft>
              <a:buFont typeface="Wingdings" panose="05000000000000000000" pitchFamily="2" charset="2"/>
              <a:buChar char="l"/>
            </a:pPr>
            <a:r>
              <a:rPr lang="zh-CN" altLang="en-US" sz="2055" dirty="0">
                <a:effectLst/>
                <a:latin typeface="楷体" panose="02010609060101010101" pitchFamily="49" charset="-122"/>
                <a:ea typeface="楷体" panose="02010609060101010101" pitchFamily="49" charset="-122"/>
                <a:cs typeface="楷体" panose="02010609060101010101" pitchFamily="49" charset="-122"/>
              </a:rPr>
              <a:t>当激活时，房主可以看到一个红色的警报灯</a:t>
            </a:r>
            <a:endParaRPr lang="zh-CN" altLang="en-US" sz="2055" dirty="0">
              <a:effectLst/>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1026"/>
          <p:cNvSpPr>
            <a:spLocks noGrp="1"/>
          </p:cNvSpPr>
          <p:nvPr>
            <p:ph type="title"/>
          </p:nvPr>
        </p:nvSpPr>
        <p:spPr>
          <a:xfrm>
            <a:off x="1919288" y="107633"/>
            <a:ext cx="8177212" cy="668337"/>
          </a:xfrm>
        </p:spPr>
        <p:txBody>
          <a:bodyPr vert="horz" wrap="square" lIns="91440" tIns="45720" rIns="91440" bIns="45720" anchor="t" anchorCtr="0">
            <a:normAutofit fontScale="90000"/>
          </a:bodyPr>
          <a:p>
            <a:pPr algn="ctr" eaLnBrk="1" hangingPunct="1">
              <a:lnSpc>
                <a:spcPct val="115000"/>
              </a:lnSpc>
              <a:spcBef>
                <a:spcPct val="15000"/>
              </a:spcBef>
              <a:spcAft>
                <a:spcPct val="15000"/>
              </a:spcAft>
            </a:pPr>
            <a:r>
              <a:rPr lang="zh-CN" altLang="en-US" dirty="0">
                <a:solidFill>
                  <a:srgbClr val="0000CC"/>
                </a:solidFill>
                <a:sym typeface="+mn-ea"/>
              </a:rPr>
              <a:t>案例（</a:t>
            </a:r>
            <a:r>
              <a:rPr lang="en-US" altLang="zh-CN" dirty="0">
                <a:solidFill>
                  <a:srgbClr val="0000CC"/>
                </a:solidFill>
                <a:sym typeface="+mn-ea"/>
              </a:rPr>
              <a:t>2</a:t>
            </a:r>
            <a:r>
              <a:rPr lang="zh-CN" altLang="en-US" dirty="0">
                <a:solidFill>
                  <a:srgbClr val="0000CC"/>
                </a:solidFill>
                <a:sym typeface="+mn-ea"/>
              </a:rPr>
              <a:t>）：</a:t>
            </a:r>
            <a:r>
              <a:rPr lang="zh-CN" altLang="en-US" sz="3600" dirty="0">
                <a:solidFill>
                  <a:srgbClr val="FF0000"/>
                </a:solidFill>
              </a:rPr>
              <a:t>短信系统的问题描述</a:t>
            </a:r>
            <a:endParaRPr lang="zh-CN" altLang="en-US" sz="3600" dirty="0">
              <a:solidFill>
                <a:srgbClr val="FF0000"/>
              </a:solidFill>
            </a:endParaRPr>
          </a:p>
        </p:txBody>
      </p:sp>
      <p:sp>
        <p:nvSpPr>
          <p:cNvPr id="21507" name="Rectangle 1027"/>
          <p:cNvSpPr>
            <a:spLocks noGrp="1"/>
          </p:cNvSpPr>
          <p:nvPr>
            <p:ph idx="1"/>
          </p:nvPr>
        </p:nvSpPr>
        <p:spPr>
          <a:xfrm>
            <a:off x="120650" y="882015"/>
            <a:ext cx="11939905" cy="5753100"/>
          </a:xfrm>
          <a:solidFill>
            <a:schemeClr val="accent5">
              <a:lumMod val="20000"/>
              <a:lumOff val="80000"/>
            </a:schemeClr>
          </a:solidFill>
        </p:spPr>
        <p:txBody>
          <a:bodyPr vert="horz" wrap="square" lIns="91440" tIns="45720" rIns="91440" bIns="45720" anchor="t" anchorCtr="0"/>
          <a:p>
            <a:pPr eaLnBrk="1" hangingPunct="1">
              <a:lnSpc>
                <a:spcPct val="150000"/>
              </a:lnSpc>
              <a:buFont typeface="Wingdings" panose="05000000000000000000" pitchFamily="2" charset="2"/>
              <a:buChar char="l"/>
            </a:pPr>
            <a:r>
              <a:rPr lang="zh-CN" altLang="en-US" sz="2200" dirty="0">
                <a:solidFill>
                  <a:srgbClr val="FF0000"/>
                </a:solidFill>
              </a:rPr>
              <a:t>基本目的：</a:t>
            </a:r>
            <a:r>
              <a:rPr lang="zh-CN" altLang="en-US" sz="2200" dirty="0"/>
              <a:t>利用快捷的短信业务，发送即时消息以支持企事业单位进行信息通知、通告等各种服务，以及用短信进行客户服务。</a:t>
            </a:r>
            <a:endParaRPr lang="zh-CN" altLang="en-US" sz="2200" dirty="0"/>
          </a:p>
          <a:p>
            <a:pPr eaLnBrk="1" hangingPunct="1">
              <a:lnSpc>
                <a:spcPct val="150000"/>
              </a:lnSpc>
              <a:buFont typeface="Wingdings" panose="05000000000000000000" pitchFamily="2" charset="2"/>
              <a:buChar char="l"/>
            </a:pPr>
            <a:r>
              <a:rPr lang="zh-CN" altLang="en-US" sz="2200" dirty="0">
                <a:solidFill>
                  <a:srgbClr val="FF0000"/>
                </a:solidFill>
              </a:rPr>
              <a:t>短信发送：</a:t>
            </a:r>
            <a:r>
              <a:rPr lang="zh-CN" altLang="en-US" sz="2200" dirty="0"/>
              <a:t>客户选择若干个目标人员，编辑内容，立即或定时发送通知信息。</a:t>
            </a:r>
            <a:endParaRPr lang="zh-CN" altLang="en-US" sz="2200" dirty="0"/>
          </a:p>
          <a:p>
            <a:pPr eaLnBrk="1" hangingPunct="1">
              <a:lnSpc>
                <a:spcPct val="150000"/>
              </a:lnSpc>
              <a:buFont typeface="Wingdings" panose="05000000000000000000" pitchFamily="2" charset="2"/>
              <a:buChar char="l"/>
            </a:pPr>
            <a:r>
              <a:rPr lang="zh-CN" altLang="en-US" sz="2200" dirty="0">
                <a:solidFill>
                  <a:srgbClr val="FF0000"/>
                </a:solidFill>
              </a:rPr>
              <a:t>短信人工应答：</a:t>
            </a:r>
            <a:r>
              <a:rPr lang="zh-CN" altLang="en-US" sz="2200" dirty="0"/>
              <a:t>用户查看收到的短信内容，并可回复。</a:t>
            </a:r>
            <a:endParaRPr lang="zh-CN" altLang="en-US" sz="2200" dirty="0"/>
          </a:p>
          <a:p>
            <a:pPr eaLnBrk="1" hangingPunct="1">
              <a:lnSpc>
                <a:spcPct val="150000"/>
              </a:lnSpc>
              <a:buFont typeface="Wingdings" panose="05000000000000000000" pitchFamily="2" charset="2"/>
              <a:buChar char="l"/>
            </a:pPr>
            <a:r>
              <a:rPr lang="zh-CN" altLang="en-US" sz="2200" dirty="0">
                <a:solidFill>
                  <a:srgbClr val="FF0000"/>
                </a:solidFill>
              </a:rPr>
              <a:t>短信自动应答：</a:t>
            </a:r>
            <a:r>
              <a:rPr lang="zh-CN" altLang="en-US" sz="2200" dirty="0"/>
              <a:t>根据短信询问内容，并依据规则自动回复询问者。</a:t>
            </a:r>
            <a:endParaRPr lang="zh-CN" altLang="en-US" sz="2200" dirty="0"/>
          </a:p>
          <a:p>
            <a:pPr eaLnBrk="1" hangingPunct="1">
              <a:lnSpc>
                <a:spcPct val="150000"/>
              </a:lnSpc>
              <a:buFont typeface="Wingdings" panose="05000000000000000000" pitchFamily="2" charset="2"/>
              <a:buChar char="l"/>
            </a:pPr>
            <a:r>
              <a:rPr lang="zh-CN" altLang="en-US" sz="2200" dirty="0">
                <a:solidFill>
                  <a:srgbClr val="FF0000"/>
                </a:solidFill>
              </a:rPr>
              <a:t>短信接收：</a:t>
            </a:r>
            <a:r>
              <a:rPr lang="zh-CN" altLang="en-US" sz="2200" dirty="0"/>
              <a:t>接收外部短信。</a:t>
            </a:r>
            <a:endParaRPr lang="en-US" altLang="zh-CN" sz="2200" dirty="0"/>
          </a:p>
          <a:p>
            <a:pPr eaLnBrk="1" hangingPunct="1">
              <a:lnSpc>
                <a:spcPct val="150000"/>
              </a:lnSpc>
              <a:buFont typeface="Wingdings" panose="05000000000000000000" pitchFamily="2" charset="2"/>
              <a:buChar char="l"/>
            </a:pPr>
            <a:r>
              <a:rPr lang="zh-CN" altLang="en-US" sz="2200" dirty="0">
                <a:solidFill>
                  <a:srgbClr val="FF0000"/>
                </a:solidFill>
              </a:rPr>
              <a:t>短信确认：</a:t>
            </a:r>
            <a:r>
              <a:rPr lang="zh-CN" altLang="en-US" sz="2200" dirty="0"/>
              <a:t>确认接收方是否接收。</a:t>
            </a:r>
            <a:endParaRPr lang="zh-CN" altLang="en-US" sz="2200" dirty="0"/>
          </a:p>
          <a:p>
            <a:pPr eaLnBrk="1" hangingPunct="1">
              <a:lnSpc>
                <a:spcPct val="150000"/>
              </a:lnSpc>
              <a:buFont typeface="Wingdings" panose="05000000000000000000" pitchFamily="2" charset="2"/>
              <a:buChar char="l"/>
            </a:pPr>
            <a:r>
              <a:rPr lang="zh-CN" altLang="en-US" sz="2200" dirty="0">
                <a:solidFill>
                  <a:srgbClr val="FF0000"/>
                </a:solidFill>
              </a:rPr>
              <a:t>客户资料维护：</a:t>
            </a:r>
            <a:r>
              <a:rPr lang="zh-CN" altLang="en-US" sz="2200" dirty="0"/>
              <a:t>添加、删除和更新用户。</a:t>
            </a:r>
            <a:endParaRPr lang="zh-CN" altLang="en-US" sz="2200" dirty="0"/>
          </a:p>
          <a:p>
            <a:pPr eaLnBrk="1" hangingPunct="1">
              <a:lnSpc>
                <a:spcPct val="150000"/>
              </a:lnSpc>
              <a:buFont typeface="Wingdings" panose="05000000000000000000" pitchFamily="2" charset="2"/>
              <a:buChar char="l"/>
            </a:pPr>
            <a:r>
              <a:rPr lang="zh-CN" altLang="en-US" sz="2200" dirty="0">
                <a:solidFill>
                  <a:srgbClr val="FF0000"/>
                </a:solidFill>
              </a:rPr>
              <a:t>接口要求：</a:t>
            </a:r>
            <a:r>
              <a:rPr lang="zh-CN" altLang="en-US" sz="2200" dirty="0"/>
              <a:t>支持移动终端通过串口通信，支持与移动网关通信。</a:t>
            </a:r>
            <a:endParaRPr lang="zh-CN" altLang="en-US" sz="2200" dirty="0">
              <a:solidFill>
                <a:schemeClr val="accent2"/>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1" name="Rectangle 3"/>
          <p:cNvSpPr>
            <a:spLocks noGrp="1"/>
          </p:cNvSpPr>
          <p:nvPr>
            <p:ph idx="1"/>
          </p:nvPr>
        </p:nvSpPr>
        <p:spPr>
          <a:xfrm>
            <a:off x="174625" y="775970"/>
            <a:ext cx="11765915" cy="5841365"/>
          </a:xfrm>
          <a:solidFill>
            <a:schemeClr val="accent5">
              <a:lumMod val="20000"/>
              <a:lumOff val="80000"/>
            </a:schemeClr>
          </a:solidFill>
        </p:spPr>
        <p:txBody>
          <a:bodyPr vert="horz" wrap="square" lIns="91440" tIns="45720" rIns="91440" bIns="45720" anchor="t" anchorCtr="0"/>
          <a:p>
            <a:pPr algn="l" eaLnBrk="1" latinLnBrk="0" hangingPunct="1">
              <a:lnSpc>
                <a:spcPct val="150000"/>
              </a:lnSpc>
              <a:spcBef>
                <a:spcPts val="300"/>
              </a:spcBef>
              <a:spcAft>
                <a:spcPts val="300"/>
              </a:spcAft>
              <a:buClrTx/>
              <a:buSzTx/>
              <a:buFont typeface="Wingdings" panose="05000000000000000000" pitchFamily="2" charset="2"/>
              <a:buChar char="l"/>
            </a:pPr>
            <a:r>
              <a:rPr lang="zh-CN" altLang="en-US" sz="2400" dirty="0">
                <a:solidFill>
                  <a:srgbClr val="FF0000"/>
                </a:solidFill>
              </a:rPr>
              <a:t>系统使用者</a:t>
            </a:r>
            <a:endParaRPr lang="zh-CN" altLang="en-US" sz="2400" dirty="0">
              <a:solidFill>
                <a:srgbClr val="FF0000"/>
              </a:solidFill>
            </a:endParaRPr>
          </a:p>
          <a:p>
            <a:pPr lvl="1" eaLnBrk="1" latinLnBrk="0" hangingPunct="1">
              <a:lnSpc>
                <a:spcPct val="150000"/>
              </a:lnSpc>
              <a:spcBef>
                <a:spcPts val="300"/>
              </a:spcBef>
              <a:spcAft>
                <a:spcPts val="300"/>
              </a:spcAft>
              <a:buSzTx/>
              <a:buFont typeface="Wingdings" panose="05000000000000000000" pitchFamily="2" charset="2"/>
              <a:buChar char="l"/>
            </a:pPr>
            <a:r>
              <a:rPr lang="zh-CN" altLang="en-US" sz="2400" dirty="0">
                <a:solidFill>
                  <a:srgbClr val="FF0000"/>
                </a:solidFill>
              </a:rPr>
              <a:t>用户</a:t>
            </a:r>
            <a:r>
              <a:rPr lang="zh-CN" altLang="en-US" sz="2400" dirty="0"/>
              <a:t>：负责发送短信给用户或接受用户短信</a:t>
            </a:r>
            <a:endParaRPr lang="zh-CN" altLang="en-US" sz="2400" dirty="0"/>
          </a:p>
          <a:p>
            <a:pPr lvl="1" eaLnBrk="1" latinLnBrk="0" hangingPunct="1">
              <a:lnSpc>
                <a:spcPct val="150000"/>
              </a:lnSpc>
              <a:spcBef>
                <a:spcPts val="300"/>
              </a:spcBef>
              <a:spcAft>
                <a:spcPts val="300"/>
              </a:spcAft>
              <a:buSzTx/>
              <a:buFont typeface="Wingdings" panose="05000000000000000000" pitchFamily="2" charset="2"/>
              <a:buChar char="l"/>
            </a:pPr>
            <a:r>
              <a:rPr lang="zh-CN" altLang="en-US" sz="2400" dirty="0">
                <a:solidFill>
                  <a:srgbClr val="FF0000"/>
                </a:solidFill>
              </a:rPr>
              <a:t>管理员</a:t>
            </a:r>
            <a:r>
              <a:rPr lang="zh-CN" altLang="en-US" sz="2400" dirty="0"/>
              <a:t>：添加、更新、删除用户</a:t>
            </a:r>
            <a:endParaRPr lang="zh-CN" altLang="en-US" sz="2400" dirty="0"/>
          </a:p>
          <a:p>
            <a:pPr eaLnBrk="1" latinLnBrk="0" hangingPunct="1">
              <a:lnSpc>
                <a:spcPct val="150000"/>
              </a:lnSpc>
              <a:spcBef>
                <a:spcPts val="300"/>
              </a:spcBef>
              <a:spcAft>
                <a:spcPts val="300"/>
              </a:spcAft>
              <a:buSzTx/>
              <a:buFont typeface="Wingdings" panose="05000000000000000000" pitchFamily="2" charset="2"/>
              <a:buChar char="l"/>
            </a:pPr>
            <a:r>
              <a:rPr lang="zh-CN" altLang="en-US" sz="2400" dirty="0">
                <a:solidFill>
                  <a:srgbClr val="FF0000"/>
                </a:solidFill>
              </a:rPr>
              <a:t>功能需求</a:t>
            </a:r>
            <a:endParaRPr lang="zh-CN" altLang="en-US" sz="2400" dirty="0"/>
          </a:p>
          <a:p>
            <a:pPr lvl="1" eaLnBrk="1" latinLnBrk="0" hangingPunct="1">
              <a:lnSpc>
                <a:spcPct val="150000"/>
              </a:lnSpc>
              <a:spcBef>
                <a:spcPts val="300"/>
              </a:spcBef>
              <a:spcAft>
                <a:spcPts val="300"/>
              </a:spcAft>
              <a:buSzTx/>
              <a:buFont typeface="Wingdings" panose="05000000000000000000" pitchFamily="2" charset="2"/>
              <a:buChar char="l"/>
            </a:pPr>
            <a:r>
              <a:rPr lang="zh-CN" altLang="en-US" sz="2400" dirty="0">
                <a:solidFill>
                  <a:srgbClr val="FF0000"/>
                </a:solidFill>
              </a:rPr>
              <a:t>短信发送</a:t>
            </a:r>
            <a:r>
              <a:rPr lang="zh-CN" altLang="en-US" sz="2400" dirty="0"/>
              <a:t>：填写发送内容、选择发送用户、指明是否要回执、然后（通过无线终端或短信网关）发送短信</a:t>
            </a:r>
            <a:endParaRPr lang="zh-CN" altLang="en-US" sz="2400" dirty="0"/>
          </a:p>
          <a:p>
            <a:pPr lvl="1" eaLnBrk="1" latinLnBrk="0" hangingPunct="1">
              <a:lnSpc>
                <a:spcPct val="150000"/>
              </a:lnSpc>
              <a:spcBef>
                <a:spcPts val="300"/>
              </a:spcBef>
              <a:spcAft>
                <a:spcPts val="300"/>
              </a:spcAft>
              <a:buSzTx/>
              <a:buFont typeface="Wingdings" panose="05000000000000000000" pitchFamily="2" charset="2"/>
              <a:buChar char="l"/>
            </a:pPr>
            <a:r>
              <a:rPr lang="zh-CN" altLang="en-US" sz="2400" dirty="0">
                <a:solidFill>
                  <a:srgbClr val="FF0000"/>
                </a:solidFill>
              </a:rPr>
              <a:t>短信接收</a:t>
            </a:r>
            <a:r>
              <a:rPr lang="zh-CN" altLang="en-US" sz="2400" dirty="0"/>
              <a:t>：从无线终端或短信网关读取短信内容，并查看</a:t>
            </a:r>
            <a:endParaRPr lang="zh-CN" altLang="en-US" sz="2400" dirty="0"/>
          </a:p>
          <a:p>
            <a:pPr lvl="1" algn="l" eaLnBrk="1" latinLnBrk="0" hangingPunct="1">
              <a:lnSpc>
                <a:spcPct val="150000"/>
              </a:lnSpc>
              <a:buClrTx/>
              <a:buSzTx/>
              <a:buFont typeface="Wingdings" panose="05000000000000000000" pitchFamily="2" charset="2"/>
              <a:buChar char="l"/>
            </a:pPr>
            <a:r>
              <a:rPr lang="zh-CN" altLang="en-US" sz="2400" dirty="0">
                <a:solidFill>
                  <a:srgbClr val="FF0000"/>
                </a:solidFill>
              </a:rPr>
              <a:t>用户管理</a:t>
            </a:r>
            <a:r>
              <a:rPr lang="zh-CN" altLang="en-US" sz="2400" dirty="0"/>
              <a:t>：添加用户、更新用户、删除用户</a:t>
            </a:r>
            <a:endParaRPr lang="zh-CN" altLang="en-US" dirty="0">
              <a:sym typeface="+mn-ea"/>
            </a:endParaRPr>
          </a:p>
          <a:p>
            <a:pPr lvl="1" algn="l" eaLnBrk="1" latinLnBrk="0" hangingPunct="1">
              <a:lnSpc>
                <a:spcPct val="150000"/>
              </a:lnSpc>
              <a:buClrTx/>
              <a:buSzTx/>
              <a:buFont typeface="Wingdings" panose="05000000000000000000" pitchFamily="2" charset="2"/>
              <a:buChar char="l"/>
            </a:pPr>
            <a:r>
              <a:rPr lang="zh-CN" altLang="en-US" dirty="0">
                <a:solidFill>
                  <a:srgbClr val="FF0000"/>
                </a:solidFill>
                <a:sym typeface="+mn-ea"/>
              </a:rPr>
              <a:t>系统设置</a:t>
            </a:r>
            <a:r>
              <a:rPr lang="zh-CN" altLang="en-US" dirty="0">
                <a:sym typeface="+mn-ea"/>
              </a:rPr>
              <a:t>：密码设置与修改等</a:t>
            </a:r>
            <a:endParaRPr lang="zh-CN" altLang="en-US" sz="2400" dirty="0"/>
          </a:p>
        </p:txBody>
      </p:sp>
      <p:sp>
        <p:nvSpPr>
          <p:cNvPr id="21506" name="Rectangle 1026"/>
          <p:cNvSpPr>
            <a:spLocks noGrp="1"/>
          </p:cNvSpPr>
          <p:nvPr>
            <p:custDataLst>
              <p:tags r:id="rId1"/>
            </p:custDataLst>
          </p:nvPr>
        </p:nvSpPr>
        <p:spPr>
          <a:xfrm>
            <a:off x="1919288" y="107633"/>
            <a:ext cx="8177212" cy="668337"/>
          </a:xfrm>
          <a:prstGeom prst="rect">
            <a:avLst/>
          </a:prstGeom>
          <a:noFill/>
          <a:ln w="9525">
            <a:noFill/>
          </a:ln>
        </p:spPr>
        <p:txBody>
          <a:bodyPr vert="horz" wrap="square" lIns="91440" tIns="45720" rIns="91440" bIns="45720" anchor="t" anchorCtr="0">
            <a:normAutofit fontScale="90000"/>
          </a:bodyPr>
          <a:lstStyle>
            <a:lvl1pPr algn="ctr" rtl="0" eaLnBrk="0" fontAlgn="base" hangingPunct="0">
              <a:lnSpc>
                <a:spcPct val="90000"/>
              </a:lnSpc>
              <a:spcBef>
                <a:spcPct val="0"/>
              </a:spcBef>
              <a:spcAft>
                <a:spcPct val="0"/>
              </a:spcAft>
              <a:defRPr sz="3600" b="1" kern="1200">
                <a:solidFill>
                  <a:srgbClr val="0000FF"/>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lgn="ctr" eaLnBrk="1" hangingPunct="1">
              <a:lnSpc>
                <a:spcPct val="115000"/>
              </a:lnSpc>
              <a:spcBef>
                <a:spcPct val="15000"/>
              </a:spcBef>
              <a:spcAft>
                <a:spcPct val="15000"/>
              </a:spcAft>
            </a:pPr>
            <a:r>
              <a:rPr lang="zh-CN" altLang="en-US" dirty="0">
                <a:solidFill>
                  <a:srgbClr val="0000CC"/>
                </a:solidFill>
                <a:sym typeface="+mn-ea"/>
              </a:rPr>
              <a:t>案例（</a:t>
            </a:r>
            <a:r>
              <a:rPr lang="en-US" altLang="zh-CN" dirty="0">
                <a:solidFill>
                  <a:srgbClr val="0000CC"/>
                </a:solidFill>
                <a:sym typeface="+mn-ea"/>
              </a:rPr>
              <a:t>2</a:t>
            </a:r>
            <a:r>
              <a:rPr lang="zh-CN" altLang="en-US" dirty="0">
                <a:solidFill>
                  <a:srgbClr val="0000CC"/>
                </a:solidFill>
                <a:sym typeface="+mn-ea"/>
              </a:rPr>
              <a:t>）：</a:t>
            </a:r>
            <a:r>
              <a:rPr lang="zh-CN" altLang="en-US" sz="3600" dirty="0">
                <a:solidFill>
                  <a:srgbClr val="FF0000"/>
                </a:solidFill>
              </a:rPr>
              <a:t>短信系统的功能分析</a:t>
            </a:r>
            <a:endParaRPr lang="zh-CN" altLang="en-US" sz="3600" dirty="0">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xfrm>
            <a:off x="1847850" y="115888"/>
            <a:ext cx="8569325" cy="647700"/>
          </a:xfrm>
        </p:spPr>
        <p:txBody>
          <a:bodyPr vert="horz" wrap="square" lIns="91440" tIns="45720" rIns="91440" bIns="45720" anchor="t" anchorCtr="0">
            <a:normAutofit fontScale="90000"/>
          </a:bodyPr>
          <a:p>
            <a:pPr algn="ctr" eaLnBrk="1" hangingPunct="1">
              <a:lnSpc>
                <a:spcPct val="115000"/>
              </a:lnSpc>
              <a:spcBef>
                <a:spcPct val="15000"/>
              </a:spcBef>
              <a:spcAft>
                <a:spcPct val="15000"/>
              </a:spcAft>
            </a:pPr>
            <a:r>
              <a:rPr lang="zh-CN" altLang="en-US" sz="3200" dirty="0">
                <a:solidFill>
                  <a:srgbClr val="0000CC"/>
                </a:solidFill>
                <a:sym typeface="+mn-ea"/>
              </a:rPr>
              <a:t>案例（</a:t>
            </a:r>
            <a:r>
              <a:rPr lang="en-US" altLang="zh-CN" sz="3200" dirty="0">
                <a:solidFill>
                  <a:srgbClr val="0000CC"/>
                </a:solidFill>
                <a:sym typeface="+mn-ea"/>
              </a:rPr>
              <a:t>2</a:t>
            </a:r>
            <a:r>
              <a:rPr lang="zh-CN" altLang="en-US" sz="3200" dirty="0">
                <a:solidFill>
                  <a:srgbClr val="0000CC"/>
                </a:solidFill>
                <a:sym typeface="+mn-ea"/>
              </a:rPr>
              <a:t>）：</a:t>
            </a:r>
            <a:r>
              <a:rPr lang="zh-CN" altLang="en-US" sz="3200" dirty="0">
                <a:solidFill>
                  <a:srgbClr val="FF0000"/>
                </a:solidFill>
              </a:rPr>
              <a:t>短信系统用例图</a:t>
            </a:r>
            <a:endParaRPr lang="zh-CN" altLang="en-US" sz="3200" dirty="0">
              <a:solidFill>
                <a:srgbClr val="FF0000"/>
              </a:solidFill>
            </a:endParaRPr>
          </a:p>
        </p:txBody>
      </p:sp>
      <p:grpSp>
        <p:nvGrpSpPr>
          <p:cNvPr id="4" name="组合 3"/>
          <p:cNvGrpSpPr/>
          <p:nvPr/>
        </p:nvGrpSpPr>
        <p:grpSpPr>
          <a:xfrm>
            <a:off x="6735445" y="1198880"/>
            <a:ext cx="5333365" cy="4803140"/>
            <a:chOff x="3840" y="1550"/>
            <a:chExt cx="8399" cy="7564"/>
          </a:xfrm>
        </p:grpSpPr>
        <p:grpSp>
          <p:nvGrpSpPr>
            <p:cNvPr id="28675" name="Group 3"/>
            <p:cNvGrpSpPr/>
            <p:nvPr/>
          </p:nvGrpSpPr>
          <p:grpSpPr>
            <a:xfrm>
              <a:off x="4560" y="2640"/>
              <a:ext cx="600" cy="1320"/>
              <a:chOff x="822" y="1313"/>
              <a:chExt cx="398" cy="771"/>
            </a:xfrm>
          </p:grpSpPr>
          <p:sp>
            <p:nvSpPr>
              <p:cNvPr id="28702" name="Oval 4"/>
              <p:cNvSpPr/>
              <p:nvPr/>
            </p:nvSpPr>
            <p:spPr>
              <a:xfrm>
                <a:off x="889" y="1313"/>
                <a:ext cx="288" cy="288"/>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28703" name="Line 5"/>
              <p:cNvSpPr/>
              <p:nvPr/>
            </p:nvSpPr>
            <p:spPr>
              <a:xfrm>
                <a:off x="822" y="1736"/>
                <a:ext cx="398" cy="0"/>
              </a:xfrm>
              <a:prstGeom prst="line">
                <a:avLst/>
              </a:prstGeom>
              <a:ln w="12700" cap="flat" cmpd="sng">
                <a:solidFill>
                  <a:schemeClr val="tx1"/>
                </a:solidFill>
                <a:prstDash val="solid"/>
                <a:headEnd type="none" w="med" len="med"/>
                <a:tailEnd type="none" w="med" len="med"/>
              </a:ln>
            </p:spPr>
          </p:sp>
          <p:sp>
            <p:nvSpPr>
              <p:cNvPr id="28704" name="Line 6"/>
              <p:cNvSpPr/>
              <p:nvPr/>
            </p:nvSpPr>
            <p:spPr>
              <a:xfrm>
                <a:off x="1033" y="1618"/>
                <a:ext cx="0" cy="246"/>
              </a:xfrm>
              <a:prstGeom prst="line">
                <a:avLst/>
              </a:prstGeom>
              <a:ln w="12700" cap="flat" cmpd="sng">
                <a:solidFill>
                  <a:schemeClr val="tx1"/>
                </a:solidFill>
                <a:prstDash val="solid"/>
                <a:headEnd type="none" w="med" len="med"/>
                <a:tailEnd type="none" w="med" len="med"/>
              </a:ln>
            </p:spPr>
          </p:sp>
          <p:sp>
            <p:nvSpPr>
              <p:cNvPr id="28705" name="Line 7"/>
              <p:cNvSpPr/>
              <p:nvPr/>
            </p:nvSpPr>
            <p:spPr>
              <a:xfrm flipH="1">
                <a:off x="881" y="1864"/>
                <a:ext cx="144" cy="194"/>
              </a:xfrm>
              <a:prstGeom prst="line">
                <a:avLst/>
              </a:prstGeom>
              <a:ln w="12700" cap="flat" cmpd="sng">
                <a:solidFill>
                  <a:schemeClr val="tx1"/>
                </a:solidFill>
                <a:prstDash val="solid"/>
                <a:headEnd type="none" w="med" len="med"/>
                <a:tailEnd type="none" w="med" len="med"/>
              </a:ln>
            </p:spPr>
          </p:sp>
          <p:sp>
            <p:nvSpPr>
              <p:cNvPr id="28706" name="Line 8"/>
              <p:cNvSpPr/>
              <p:nvPr/>
            </p:nvSpPr>
            <p:spPr>
              <a:xfrm>
                <a:off x="1025" y="1855"/>
                <a:ext cx="127" cy="229"/>
              </a:xfrm>
              <a:prstGeom prst="line">
                <a:avLst/>
              </a:prstGeom>
              <a:ln w="12700" cap="flat" cmpd="sng">
                <a:solidFill>
                  <a:schemeClr val="tx1"/>
                </a:solidFill>
                <a:prstDash val="solid"/>
                <a:headEnd type="none" w="med" len="med"/>
                <a:tailEnd type="none" w="med" len="med"/>
              </a:ln>
            </p:spPr>
          </p:sp>
        </p:grpSp>
        <p:sp>
          <p:nvSpPr>
            <p:cNvPr id="31753" name="Text Box 9"/>
            <p:cNvSpPr txBox="1">
              <a:spLocks noChangeArrowheads="1"/>
            </p:cNvSpPr>
            <p:nvPr/>
          </p:nvSpPr>
          <p:spPr bwMode="auto">
            <a:xfrm>
              <a:off x="4200" y="4200"/>
              <a:ext cx="1440" cy="725"/>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用户</a:t>
              </a:r>
              <a:endPar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grpSp>
          <p:nvGrpSpPr>
            <p:cNvPr id="28677" name="Group 16"/>
            <p:cNvGrpSpPr/>
            <p:nvPr/>
          </p:nvGrpSpPr>
          <p:grpSpPr>
            <a:xfrm>
              <a:off x="4320" y="6480"/>
              <a:ext cx="600" cy="1320"/>
              <a:chOff x="822" y="1313"/>
              <a:chExt cx="398" cy="771"/>
            </a:xfrm>
          </p:grpSpPr>
          <p:sp>
            <p:nvSpPr>
              <p:cNvPr id="28697" name="Oval 17"/>
              <p:cNvSpPr/>
              <p:nvPr/>
            </p:nvSpPr>
            <p:spPr>
              <a:xfrm>
                <a:off x="889" y="1313"/>
                <a:ext cx="288" cy="288"/>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28698" name="Line 18"/>
              <p:cNvSpPr/>
              <p:nvPr/>
            </p:nvSpPr>
            <p:spPr>
              <a:xfrm>
                <a:off x="822" y="1736"/>
                <a:ext cx="398" cy="0"/>
              </a:xfrm>
              <a:prstGeom prst="line">
                <a:avLst/>
              </a:prstGeom>
              <a:ln w="12700" cap="flat" cmpd="sng">
                <a:solidFill>
                  <a:schemeClr val="tx1"/>
                </a:solidFill>
                <a:prstDash val="solid"/>
                <a:headEnd type="none" w="med" len="med"/>
                <a:tailEnd type="none" w="med" len="med"/>
              </a:ln>
            </p:spPr>
          </p:sp>
          <p:sp>
            <p:nvSpPr>
              <p:cNvPr id="28699" name="Line 19"/>
              <p:cNvSpPr/>
              <p:nvPr/>
            </p:nvSpPr>
            <p:spPr>
              <a:xfrm>
                <a:off x="1033" y="1618"/>
                <a:ext cx="0" cy="246"/>
              </a:xfrm>
              <a:prstGeom prst="line">
                <a:avLst/>
              </a:prstGeom>
              <a:ln w="12700" cap="flat" cmpd="sng">
                <a:solidFill>
                  <a:schemeClr val="tx1"/>
                </a:solidFill>
                <a:prstDash val="solid"/>
                <a:headEnd type="none" w="med" len="med"/>
                <a:tailEnd type="none" w="med" len="med"/>
              </a:ln>
            </p:spPr>
          </p:sp>
          <p:sp>
            <p:nvSpPr>
              <p:cNvPr id="28700" name="Line 20"/>
              <p:cNvSpPr/>
              <p:nvPr/>
            </p:nvSpPr>
            <p:spPr>
              <a:xfrm flipH="1">
                <a:off x="881" y="1864"/>
                <a:ext cx="144" cy="194"/>
              </a:xfrm>
              <a:prstGeom prst="line">
                <a:avLst/>
              </a:prstGeom>
              <a:ln w="12700" cap="flat" cmpd="sng">
                <a:solidFill>
                  <a:schemeClr val="tx1"/>
                </a:solidFill>
                <a:prstDash val="solid"/>
                <a:headEnd type="none" w="med" len="med"/>
                <a:tailEnd type="none" w="med" len="med"/>
              </a:ln>
            </p:spPr>
          </p:sp>
          <p:sp>
            <p:nvSpPr>
              <p:cNvPr id="28701" name="Line 21"/>
              <p:cNvSpPr/>
              <p:nvPr/>
            </p:nvSpPr>
            <p:spPr>
              <a:xfrm>
                <a:off x="1025" y="1855"/>
                <a:ext cx="127" cy="229"/>
              </a:xfrm>
              <a:prstGeom prst="line">
                <a:avLst/>
              </a:prstGeom>
              <a:ln w="12700" cap="flat" cmpd="sng">
                <a:solidFill>
                  <a:schemeClr val="tx1"/>
                </a:solidFill>
                <a:prstDash val="solid"/>
                <a:headEnd type="none" w="med" len="med"/>
                <a:tailEnd type="none" w="med" len="med"/>
              </a:ln>
            </p:spPr>
          </p:sp>
        </p:grpSp>
        <p:sp>
          <p:nvSpPr>
            <p:cNvPr id="31767" name="Text Box 23"/>
            <p:cNvSpPr txBox="1">
              <a:spLocks noChangeArrowheads="1"/>
            </p:cNvSpPr>
            <p:nvPr/>
          </p:nvSpPr>
          <p:spPr bwMode="auto">
            <a:xfrm>
              <a:off x="3840" y="8160"/>
              <a:ext cx="1920" cy="725"/>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管理员</a:t>
              </a:r>
              <a:endPar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28679" name="Rectangle 24"/>
            <p:cNvSpPr/>
            <p:nvPr/>
          </p:nvSpPr>
          <p:spPr>
            <a:xfrm>
              <a:off x="6885" y="1550"/>
              <a:ext cx="5355" cy="7564"/>
            </a:xfrm>
            <a:prstGeom prst="rect">
              <a:avLst/>
            </a:prstGeom>
            <a:noFill/>
            <a:ln w="12700" cap="flat" cmpd="sng">
              <a:solidFill>
                <a:schemeClr val="tx1"/>
              </a:solidFill>
              <a:prstDash val="solid"/>
              <a:miter/>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grpSp>
          <p:nvGrpSpPr>
            <p:cNvPr id="28680" name="Group 28"/>
            <p:cNvGrpSpPr/>
            <p:nvPr/>
          </p:nvGrpSpPr>
          <p:grpSpPr>
            <a:xfrm>
              <a:off x="7440" y="2640"/>
              <a:ext cx="3120" cy="840"/>
              <a:chOff x="2643" y="949"/>
              <a:chExt cx="1237" cy="372"/>
            </a:xfrm>
          </p:grpSpPr>
          <p:sp>
            <p:nvSpPr>
              <p:cNvPr id="28695" name="Oval 29"/>
              <p:cNvSpPr/>
              <p:nvPr/>
            </p:nvSpPr>
            <p:spPr>
              <a:xfrm>
                <a:off x="2643" y="949"/>
                <a:ext cx="1237" cy="372"/>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31774" name="Text Box 30"/>
              <p:cNvSpPr txBox="1">
                <a:spLocks noChangeArrowheads="1"/>
              </p:cNvSpPr>
              <p:nvPr/>
            </p:nvSpPr>
            <p:spPr bwMode="auto">
              <a:xfrm>
                <a:off x="2871" y="1017"/>
                <a:ext cx="781" cy="257"/>
              </a:xfrm>
              <a:prstGeom prst="rect">
                <a:avLst/>
              </a:prstGeom>
              <a:noFill/>
              <a:ln w="12700">
                <a:noFill/>
                <a:miter lim="800000"/>
              </a:ln>
              <a:effectLst/>
            </p:spPr>
            <p:txBody>
              <a:bodyPr>
                <a:spAutoFit/>
              </a:bodyPr>
              <a:lstStyle/>
              <a:p>
                <a:pPr marR="0" defTabSz="914400">
                  <a:lnSpc>
                    <a:spcPct val="90000"/>
                  </a:lnSpc>
                  <a:spcBef>
                    <a:spcPct val="50000"/>
                  </a:spcBef>
                  <a:buClrTx/>
                  <a:buSzTx/>
                  <a:buFontTx/>
                  <a:buNone/>
                  <a:defRPr/>
                </a:pPr>
                <a:r>
                  <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rPr>
                  <a:t>短信发送</a:t>
                </a:r>
                <a:endPar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endParaRPr>
              </a:p>
            </p:txBody>
          </p:sp>
        </p:grpSp>
        <p:grpSp>
          <p:nvGrpSpPr>
            <p:cNvPr id="28681" name="Group 37"/>
            <p:cNvGrpSpPr/>
            <p:nvPr/>
          </p:nvGrpSpPr>
          <p:grpSpPr>
            <a:xfrm>
              <a:off x="7680" y="6120"/>
              <a:ext cx="3120" cy="840"/>
              <a:chOff x="2643" y="949"/>
              <a:chExt cx="1237" cy="372"/>
            </a:xfrm>
          </p:grpSpPr>
          <p:sp>
            <p:nvSpPr>
              <p:cNvPr id="28693" name="Oval 38"/>
              <p:cNvSpPr/>
              <p:nvPr/>
            </p:nvSpPr>
            <p:spPr>
              <a:xfrm>
                <a:off x="2643" y="949"/>
                <a:ext cx="1237" cy="372"/>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31783" name="Text Box 39"/>
              <p:cNvSpPr txBox="1">
                <a:spLocks noChangeArrowheads="1"/>
              </p:cNvSpPr>
              <p:nvPr/>
            </p:nvSpPr>
            <p:spPr bwMode="auto">
              <a:xfrm>
                <a:off x="2871" y="1017"/>
                <a:ext cx="781" cy="257"/>
              </a:xfrm>
              <a:prstGeom prst="rect">
                <a:avLst/>
              </a:prstGeom>
              <a:noFill/>
              <a:ln w="12700">
                <a:noFill/>
                <a:miter lim="800000"/>
              </a:ln>
              <a:effectLst/>
            </p:spPr>
            <p:txBody>
              <a:bodyPr>
                <a:spAutoFit/>
              </a:bodyPr>
              <a:lstStyle/>
              <a:p>
                <a:pPr marR="0" defTabSz="914400">
                  <a:lnSpc>
                    <a:spcPct val="90000"/>
                  </a:lnSpc>
                  <a:spcBef>
                    <a:spcPct val="50000"/>
                  </a:spcBef>
                  <a:buClrTx/>
                  <a:buSzTx/>
                  <a:buFontTx/>
                  <a:buNone/>
                  <a:defRPr/>
                </a:pPr>
                <a:r>
                  <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rPr>
                  <a:t>用户管理</a:t>
                </a:r>
                <a:endPar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endParaRPr>
              </a:p>
            </p:txBody>
          </p:sp>
        </p:grpSp>
        <p:grpSp>
          <p:nvGrpSpPr>
            <p:cNvPr id="28682" name="Group 46"/>
            <p:cNvGrpSpPr/>
            <p:nvPr/>
          </p:nvGrpSpPr>
          <p:grpSpPr>
            <a:xfrm>
              <a:off x="7440" y="4320"/>
              <a:ext cx="3120" cy="840"/>
              <a:chOff x="2643" y="949"/>
              <a:chExt cx="1237" cy="372"/>
            </a:xfrm>
          </p:grpSpPr>
          <p:sp>
            <p:nvSpPr>
              <p:cNvPr id="28691" name="Oval 47"/>
              <p:cNvSpPr/>
              <p:nvPr/>
            </p:nvSpPr>
            <p:spPr>
              <a:xfrm>
                <a:off x="2643" y="949"/>
                <a:ext cx="1237" cy="372"/>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31792" name="Text Box 48"/>
              <p:cNvSpPr txBox="1">
                <a:spLocks noChangeArrowheads="1"/>
              </p:cNvSpPr>
              <p:nvPr/>
            </p:nvSpPr>
            <p:spPr bwMode="auto">
              <a:xfrm>
                <a:off x="2871" y="1017"/>
                <a:ext cx="781" cy="257"/>
              </a:xfrm>
              <a:prstGeom prst="rect">
                <a:avLst/>
              </a:prstGeom>
              <a:noFill/>
              <a:ln w="12700">
                <a:noFill/>
                <a:miter lim="800000"/>
              </a:ln>
              <a:effectLst/>
            </p:spPr>
            <p:txBody>
              <a:bodyPr>
                <a:spAutoFit/>
              </a:bodyPr>
              <a:lstStyle/>
              <a:p>
                <a:pPr marR="0" defTabSz="914400">
                  <a:lnSpc>
                    <a:spcPct val="90000"/>
                  </a:lnSpc>
                  <a:spcBef>
                    <a:spcPct val="50000"/>
                  </a:spcBef>
                  <a:buClrTx/>
                  <a:buSzTx/>
                  <a:buFontTx/>
                  <a:buNone/>
                  <a:defRPr/>
                </a:pPr>
                <a:r>
                  <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rPr>
                  <a:t>短信接收</a:t>
                </a:r>
                <a:endPar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endParaRPr>
              </a:p>
            </p:txBody>
          </p:sp>
        </p:grpSp>
        <p:sp>
          <p:nvSpPr>
            <p:cNvPr id="31794" name="Text Box 50"/>
            <p:cNvSpPr txBox="1">
              <a:spLocks noChangeArrowheads="1"/>
            </p:cNvSpPr>
            <p:nvPr/>
          </p:nvSpPr>
          <p:spPr bwMode="auto">
            <a:xfrm>
              <a:off x="9480" y="1680"/>
              <a:ext cx="2640" cy="725"/>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短信系统</a:t>
              </a:r>
              <a:endPar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28684" name="Line 51"/>
            <p:cNvSpPr/>
            <p:nvPr/>
          </p:nvSpPr>
          <p:spPr>
            <a:xfrm flipV="1">
              <a:off x="5160" y="3120"/>
              <a:ext cx="2280" cy="360"/>
            </a:xfrm>
            <a:prstGeom prst="line">
              <a:avLst/>
            </a:prstGeom>
            <a:ln w="9525" cap="flat" cmpd="sng">
              <a:solidFill>
                <a:schemeClr val="tx1"/>
              </a:solidFill>
              <a:prstDash val="solid"/>
              <a:headEnd type="none" w="med" len="med"/>
              <a:tailEnd type="none" w="med" len="med"/>
            </a:ln>
          </p:spPr>
        </p:sp>
        <p:sp>
          <p:nvSpPr>
            <p:cNvPr id="28685" name="Line 53"/>
            <p:cNvSpPr/>
            <p:nvPr/>
          </p:nvSpPr>
          <p:spPr>
            <a:xfrm>
              <a:off x="5160" y="3480"/>
              <a:ext cx="2280" cy="1320"/>
            </a:xfrm>
            <a:prstGeom prst="line">
              <a:avLst/>
            </a:prstGeom>
            <a:ln w="9525" cap="flat" cmpd="sng">
              <a:solidFill>
                <a:schemeClr val="tx1"/>
              </a:solidFill>
              <a:prstDash val="solid"/>
              <a:headEnd type="none" w="med" len="med"/>
              <a:tailEnd type="none" w="med" len="med"/>
            </a:ln>
          </p:spPr>
        </p:sp>
        <p:sp>
          <p:nvSpPr>
            <p:cNvPr id="28686" name="Line 57"/>
            <p:cNvSpPr/>
            <p:nvPr/>
          </p:nvSpPr>
          <p:spPr>
            <a:xfrm flipV="1">
              <a:off x="5040" y="6600"/>
              <a:ext cx="2520" cy="720"/>
            </a:xfrm>
            <a:prstGeom prst="line">
              <a:avLst/>
            </a:prstGeom>
            <a:ln w="9525" cap="flat" cmpd="sng">
              <a:solidFill>
                <a:schemeClr val="tx1"/>
              </a:solidFill>
              <a:prstDash val="solid"/>
              <a:headEnd type="none" w="med" len="med"/>
              <a:tailEnd type="none" w="med" len="med"/>
            </a:ln>
          </p:spPr>
        </p:sp>
        <p:grpSp>
          <p:nvGrpSpPr>
            <p:cNvPr id="28687" name="Group 58"/>
            <p:cNvGrpSpPr/>
            <p:nvPr/>
          </p:nvGrpSpPr>
          <p:grpSpPr>
            <a:xfrm>
              <a:off x="7800" y="7800"/>
              <a:ext cx="3120" cy="840"/>
              <a:chOff x="2643" y="949"/>
              <a:chExt cx="1237" cy="372"/>
            </a:xfrm>
          </p:grpSpPr>
          <p:sp>
            <p:nvSpPr>
              <p:cNvPr id="28689" name="Oval 59"/>
              <p:cNvSpPr/>
              <p:nvPr/>
            </p:nvSpPr>
            <p:spPr>
              <a:xfrm>
                <a:off x="2643" y="949"/>
                <a:ext cx="1237" cy="372"/>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31804" name="Text Box 60"/>
              <p:cNvSpPr txBox="1">
                <a:spLocks noChangeArrowheads="1"/>
              </p:cNvSpPr>
              <p:nvPr/>
            </p:nvSpPr>
            <p:spPr bwMode="auto">
              <a:xfrm>
                <a:off x="2871" y="1017"/>
                <a:ext cx="781" cy="257"/>
              </a:xfrm>
              <a:prstGeom prst="rect">
                <a:avLst/>
              </a:prstGeom>
              <a:noFill/>
              <a:ln w="12700">
                <a:noFill/>
                <a:miter lim="800000"/>
              </a:ln>
              <a:effectLst/>
            </p:spPr>
            <p:txBody>
              <a:bodyPr>
                <a:spAutoFit/>
              </a:bodyPr>
              <a:lstStyle/>
              <a:p>
                <a:pPr marR="0" defTabSz="914400">
                  <a:lnSpc>
                    <a:spcPct val="90000"/>
                  </a:lnSpc>
                  <a:spcBef>
                    <a:spcPct val="50000"/>
                  </a:spcBef>
                  <a:buClrTx/>
                  <a:buSzTx/>
                  <a:buFontTx/>
                  <a:buNone/>
                  <a:defRPr/>
                </a:pPr>
                <a:r>
                  <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rPr>
                  <a:t>系统设置</a:t>
                </a:r>
                <a:endParaRPr kumimoji="0" lang="zh-CN" altLang="en-US" sz="2000" b="1" kern="1200" cap="none" spc="0" normalizeH="0" baseline="0" noProof="0">
                  <a:effectLst>
                    <a:outerShdw blurRad="38100" dist="38100" dir="2700000" algn="tl">
                      <a:srgbClr val="C0C0C0"/>
                    </a:outerShdw>
                  </a:effectLst>
                  <a:latin typeface="Helvetica" pitchFamily="-128" charset="0"/>
                  <a:ea typeface="宋体" panose="02010600030101010101" pitchFamily="2" charset="-122"/>
                  <a:cs typeface="+mn-cs"/>
                </a:endParaRPr>
              </a:p>
            </p:txBody>
          </p:sp>
        </p:grpSp>
        <p:sp>
          <p:nvSpPr>
            <p:cNvPr id="28688" name="Line 61"/>
            <p:cNvSpPr/>
            <p:nvPr/>
          </p:nvSpPr>
          <p:spPr>
            <a:xfrm>
              <a:off x="5040" y="7320"/>
              <a:ext cx="2760" cy="840"/>
            </a:xfrm>
            <a:prstGeom prst="line">
              <a:avLst/>
            </a:prstGeom>
            <a:ln w="9525" cap="flat" cmpd="sng">
              <a:solidFill>
                <a:schemeClr val="tx1"/>
              </a:solidFill>
              <a:prstDash val="solid"/>
              <a:headEnd type="none" w="med" len="med"/>
              <a:tailEnd type="none" w="med" len="med"/>
            </a:ln>
          </p:spPr>
        </p:sp>
      </p:grpSp>
      <p:sp>
        <p:nvSpPr>
          <p:cNvPr id="22531" name="Rectangle 3"/>
          <p:cNvSpPr>
            <a:spLocks noGrp="1"/>
          </p:cNvSpPr>
          <p:nvPr>
            <p:ph idx="1"/>
            <p:custDataLst>
              <p:tags r:id="rId1"/>
            </p:custDataLst>
          </p:nvPr>
        </p:nvSpPr>
        <p:spPr>
          <a:xfrm>
            <a:off x="174625" y="775970"/>
            <a:ext cx="6420485" cy="5841365"/>
          </a:xfrm>
          <a:solidFill>
            <a:schemeClr val="accent5">
              <a:lumMod val="20000"/>
              <a:lumOff val="80000"/>
            </a:schemeClr>
          </a:solidFill>
        </p:spPr>
        <p:txBody>
          <a:bodyPr vert="horz" wrap="square" lIns="91440" tIns="45720" rIns="91440" bIns="45720" anchor="t" anchorCtr="0"/>
          <a:p>
            <a:pPr eaLnBrk="1" latinLnBrk="0" hangingPunct="1">
              <a:lnSpc>
                <a:spcPct val="150000"/>
              </a:lnSpc>
              <a:buSzTx/>
              <a:buFont typeface="Wingdings" panose="05000000000000000000" pitchFamily="2" charset="2"/>
              <a:buChar char="l"/>
            </a:pPr>
            <a:r>
              <a:rPr lang="zh-CN" altLang="en-US" sz="2400" dirty="0">
                <a:solidFill>
                  <a:srgbClr val="FF0000"/>
                </a:solidFill>
              </a:rPr>
              <a:t>用户：</a:t>
            </a:r>
            <a:r>
              <a:rPr lang="zh-CN" altLang="en-US" sz="2400" dirty="0"/>
              <a:t>负责发送短信给用户或接受用户短信</a:t>
            </a:r>
            <a:endParaRPr lang="zh-CN" altLang="en-US" sz="2400" dirty="0"/>
          </a:p>
          <a:p>
            <a:pPr lvl="1" eaLnBrk="1" latinLnBrk="0" hangingPunct="1">
              <a:lnSpc>
                <a:spcPct val="150000"/>
              </a:lnSpc>
              <a:buSzTx/>
              <a:buFont typeface="Wingdings" panose="05000000000000000000" pitchFamily="2" charset="2"/>
              <a:buChar char="l"/>
            </a:pPr>
            <a:r>
              <a:rPr lang="zh-CN" altLang="en-US" sz="2400" dirty="0">
                <a:solidFill>
                  <a:srgbClr val="FF0000"/>
                </a:solidFill>
                <a:sym typeface="+mn-ea"/>
              </a:rPr>
              <a:t>短信发送</a:t>
            </a:r>
            <a:r>
              <a:rPr lang="zh-CN" altLang="en-US" sz="2400" dirty="0">
                <a:sym typeface="+mn-ea"/>
              </a:rPr>
              <a:t>：填写发送内容、选择发送用户、指明是否要回执、然后（通过无线终端或短信网关）发送短信</a:t>
            </a:r>
            <a:endParaRPr lang="zh-CN" altLang="en-US" sz="2400" dirty="0"/>
          </a:p>
          <a:p>
            <a:pPr lvl="1" eaLnBrk="1" latinLnBrk="0" hangingPunct="1">
              <a:lnSpc>
                <a:spcPct val="150000"/>
              </a:lnSpc>
              <a:buSzTx/>
              <a:buFont typeface="Wingdings" panose="05000000000000000000" pitchFamily="2" charset="2"/>
              <a:buChar char="l"/>
            </a:pPr>
            <a:r>
              <a:rPr lang="zh-CN" altLang="en-US" sz="2400" dirty="0">
                <a:solidFill>
                  <a:srgbClr val="FF0000"/>
                </a:solidFill>
                <a:sym typeface="+mn-ea"/>
              </a:rPr>
              <a:t>短信接收</a:t>
            </a:r>
            <a:r>
              <a:rPr lang="zh-CN" altLang="en-US" sz="2400" dirty="0">
                <a:sym typeface="+mn-ea"/>
              </a:rPr>
              <a:t>：从无线终端或短信网关读取短信内容，并查看</a:t>
            </a:r>
            <a:endParaRPr lang="zh-CN" altLang="en-US" sz="2400" dirty="0"/>
          </a:p>
          <a:p>
            <a:pPr eaLnBrk="1" latinLnBrk="0" hangingPunct="1">
              <a:lnSpc>
                <a:spcPct val="150000"/>
              </a:lnSpc>
              <a:buSzTx/>
              <a:buFont typeface="Wingdings" panose="05000000000000000000" pitchFamily="2" charset="2"/>
              <a:buChar char="l"/>
            </a:pPr>
            <a:r>
              <a:rPr lang="zh-CN" altLang="en-US" sz="2400" dirty="0">
                <a:solidFill>
                  <a:srgbClr val="FF0000"/>
                </a:solidFill>
              </a:rPr>
              <a:t>管理员：</a:t>
            </a:r>
            <a:r>
              <a:rPr lang="zh-CN" altLang="en-US" sz="2400" dirty="0"/>
              <a:t>添加、更新、删除用户</a:t>
            </a:r>
            <a:endParaRPr lang="zh-CN" altLang="en-US" sz="2400" dirty="0"/>
          </a:p>
          <a:p>
            <a:pPr lvl="1" algn="l" eaLnBrk="1" latinLnBrk="0" hangingPunct="1">
              <a:lnSpc>
                <a:spcPct val="150000"/>
              </a:lnSpc>
              <a:buClrTx/>
              <a:buSzTx/>
              <a:buFont typeface="Wingdings" panose="05000000000000000000" pitchFamily="2" charset="2"/>
              <a:buChar char="l"/>
            </a:pPr>
            <a:r>
              <a:rPr lang="zh-CN" altLang="en-US" sz="2400" dirty="0">
                <a:solidFill>
                  <a:srgbClr val="FF0000"/>
                </a:solidFill>
              </a:rPr>
              <a:t>用户管理</a:t>
            </a:r>
            <a:r>
              <a:rPr lang="zh-CN" altLang="en-US" sz="2400" dirty="0"/>
              <a:t>：</a:t>
            </a:r>
            <a:r>
              <a:rPr lang="zh-CN" altLang="en-US" sz="2400" dirty="0">
                <a:sym typeface="+mn-ea"/>
              </a:rPr>
              <a:t>添加、更新、删除用户</a:t>
            </a:r>
            <a:endParaRPr lang="zh-CN" altLang="en-US" sz="2400" dirty="0">
              <a:sym typeface="+mn-ea"/>
            </a:endParaRPr>
          </a:p>
          <a:p>
            <a:pPr lvl="1" algn="l" eaLnBrk="1" latinLnBrk="0" hangingPunct="1">
              <a:lnSpc>
                <a:spcPct val="150000"/>
              </a:lnSpc>
              <a:buClrTx/>
              <a:buSzTx/>
              <a:buFont typeface="Wingdings" panose="05000000000000000000" pitchFamily="2" charset="2"/>
              <a:buChar char="l"/>
            </a:pPr>
            <a:r>
              <a:rPr lang="zh-CN" altLang="en-US" sz="2400" dirty="0">
                <a:solidFill>
                  <a:srgbClr val="FF0000"/>
                </a:solidFill>
              </a:rPr>
              <a:t>系统设置</a:t>
            </a:r>
            <a:r>
              <a:rPr lang="zh-CN" altLang="en-US" dirty="0">
                <a:sym typeface="+mn-ea"/>
              </a:rPr>
              <a:t>：密码设置</a:t>
            </a:r>
            <a:r>
              <a:rPr lang="zh-CN" altLang="en-US" dirty="0">
                <a:sym typeface="+mn-ea"/>
              </a:rPr>
              <a:t>与修改</a:t>
            </a:r>
            <a:r>
              <a:rPr lang="zh-CN" altLang="en-US" dirty="0">
                <a:sym typeface="+mn-ea"/>
              </a:rPr>
              <a:t>等</a:t>
            </a:r>
            <a:endParaRPr lang="zh-CN" alt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1" name="Rectangle 3"/>
          <p:cNvSpPr>
            <a:spLocks noGrp="1"/>
          </p:cNvSpPr>
          <p:nvPr>
            <p:ph idx="1"/>
          </p:nvPr>
        </p:nvSpPr>
        <p:spPr>
          <a:xfrm>
            <a:off x="128905" y="765175"/>
            <a:ext cx="6618605" cy="5845810"/>
          </a:xfrm>
          <a:solidFill>
            <a:schemeClr val="accent4">
              <a:lumMod val="20000"/>
              <a:lumOff val="80000"/>
            </a:schemeClr>
          </a:solidFill>
        </p:spPr>
        <p:txBody>
          <a:bodyPr vert="horz" wrap="square" lIns="91440" tIns="45720" rIns="91440" bIns="45720" anchor="t" anchorCtr="0"/>
          <a:p>
            <a:pPr eaLnBrk="1" latinLnBrk="0" hangingPunct="1">
              <a:lnSpc>
                <a:spcPct val="125000"/>
              </a:lnSpc>
              <a:spcBef>
                <a:spcPts val="300"/>
              </a:spcBef>
              <a:spcAft>
                <a:spcPts val="300"/>
              </a:spcAft>
              <a:buSzTx/>
              <a:buFont typeface="Wingdings" panose="05000000000000000000" pitchFamily="2" charset="2"/>
              <a:buChar char="l"/>
            </a:pPr>
            <a:r>
              <a:rPr lang="zh-CN" altLang="en-US" sz="2400" dirty="0">
                <a:solidFill>
                  <a:srgbClr val="0000FF"/>
                </a:solidFill>
              </a:rPr>
              <a:t>系统</a:t>
            </a:r>
            <a:r>
              <a:rPr lang="zh-CN" altLang="en-US" sz="2400" dirty="0">
                <a:solidFill>
                  <a:srgbClr val="0000FF"/>
                </a:solidFill>
                <a:sym typeface="+mn-ea"/>
              </a:rPr>
              <a:t>能够</a:t>
            </a:r>
            <a:r>
              <a:rPr lang="zh-CN" altLang="en-US" sz="2400" dirty="0">
                <a:solidFill>
                  <a:srgbClr val="0000FF"/>
                </a:solidFill>
              </a:rPr>
              <a:t>支持人工辅助出卷和自动出卷</a:t>
            </a:r>
            <a:endParaRPr lang="zh-CN" altLang="en-US" sz="2400" dirty="0">
              <a:solidFill>
                <a:srgbClr val="0000FF"/>
              </a:solidFill>
            </a:endParaRPr>
          </a:p>
          <a:p>
            <a:pPr lvl="1" eaLnBrk="1" latinLnBrk="0" hangingPunct="1">
              <a:lnSpc>
                <a:spcPct val="125000"/>
              </a:lnSpc>
              <a:spcBef>
                <a:spcPts val="300"/>
              </a:spcBef>
              <a:spcAft>
                <a:spcPts val="300"/>
              </a:spcAft>
              <a:buSzTx/>
              <a:buFont typeface="Wingdings" panose="05000000000000000000" pitchFamily="2" charset="2"/>
              <a:buChar char="l"/>
            </a:pPr>
            <a:r>
              <a:rPr lang="zh-CN" altLang="en-US" sz="2000" dirty="0"/>
              <a:t>自动出卷：根据教师出卷要求，抽取题目，自动得到一份试卷</a:t>
            </a:r>
            <a:endParaRPr lang="zh-CN" altLang="en-US" sz="2000" dirty="0"/>
          </a:p>
          <a:p>
            <a:pPr lvl="1" eaLnBrk="1" latinLnBrk="0" hangingPunct="1">
              <a:lnSpc>
                <a:spcPct val="125000"/>
              </a:lnSpc>
              <a:spcBef>
                <a:spcPts val="300"/>
              </a:spcBef>
              <a:spcAft>
                <a:spcPts val="300"/>
              </a:spcAft>
              <a:buSzTx/>
              <a:buFont typeface="Wingdings" panose="05000000000000000000" pitchFamily="2" charset="2"/>
              <a:buChar char="l"/>
            </a:pPr>
            <a:r>
              <a:rPr lang="zh-CN" altLang="en-US" sz="2000" dirty="0"/>
              <a:t>人工辅助出卷：根据教师出卷要求，抽取符合要求的题目，供教师选择。</a:t>
            </a:r>
            <a:endParaRPr lang="zh-CN" altLang="en-US" sz="2000" dirty="0"/>
          </a:p>
          <a:p>
            <a:pPr lvl="1" eaLnBrk="1" latinLnBrk="0" hangingPunct="1">
              <a:lnSpc>
                <a:spcPct val="125000"/>
              </a:lnSpc>
              <a:spcBef>
                <a:spcPts val="300"/>
              </a:spcBef>
              <a:spcAft>
                <a:spcPts val="300"/>
              </a:spcAft>
              <a:buSzTx/>
              <a:buFont typeface="Wingdings" panose="05000000000000000000" pitchFamily="2" charset="2"/>
              <a:buChar char="l"/>
            </a:pPr>
            <a:r>
              <a:rPr lang="zh-CN" altLang="en-US" sz="2000" dirty="0"/>
              <a:t>出卷要求包括总分，总难度及其比例，总题型及其比例，总知识点及其比例。</a:t>
            </a:r>
            <a:endParaRPr lang="zh-CN" altLang="en-US" sz="2000" dirty="0"/>
          </a:p>
          <a:p>
            <a:pPr algn="l" eaLnBrk="1" latinLnBrk="0" hangingPunct="1">
              <a:lnSpc>
                <a:spcPct val="125000"/>
              </a:lnSpc>
              <a:spcBef>
                <a:spcPts val="300"/>
              </a:spcBef>
              <a:spcAft>
                <a:spcPts val="300"/>
              </a:spcAft>
              <a:buClrTx/>
              <a:buSzTx/>
              <a:buFont typeface="Wingdings" panose="05000000000000000000" pitchFamily="2" charset="2"/>
              <a:buChar char="l"/>
            </a:pPr>
            <a:r>
              <a:rPr lang="zh-CN" altLang="en-US" sz="2400" dirty="0">
                <a:solidFill>
                  <a:srgbClr val="0000FF"/>
                </a:solidFill>
              </a:rPr>
              <a:t>系统能够进行题库管理</a:t>
            </a:r>
            <a:endParaRPr lang="zh-CN" altLang="en-US" sz="2400" dirty="0">
              <a:solidFill>
                <a:srgbClr val="0000FF"/>
              </a:solidFill>
            </a:endParaRPr>
          </a:p>
          <a:p>
            <a:pPr lvl="1" eaLnBrk="1" latinLnBrk="0" hangingPunct="1">
              <a:lnSpc>
                <a:spcPct val="125000"/>
              </a:lnSpc>
              <a:spcBef>
                <a:spcPts val="300"/>
              </a:spcBef>
              <a:spcAft>
                <a:spcPts val="300"/>
              </a:spcAft>
              <a:buSzTx/>
              <a:buFont typeface="Wingdings" panose="05000000000000000000" pitchFamily="2" charset="2"/>
              <a:buChar char="l"/>
            </a:pPr>
            <a:r>
              <a:rPr lang="zh-CN" altLang="en-US" sz="2000" dirty="0"/>
              <a:t>包括试题录入、修改、删除等</a:t>
            </a:r>
            <a:endParaRPr lang="zh-CN" altLang="en-US" sz="2000" dirty="0"/>
          </a:p>
          <a:p>
            <a:pPr lvl="1" eaLnBrk="1" latinLnBrk="0" hangingPunct="1">
              <a:lnSpc>
                <a:spcPct val="125000"/>
              </a:lnSpc>
              <a:spcBef>
                <a:spcPts val="300"/>
              </a:spcBef>
              <a:spcAft>
                <a:spcPts val="300"/>
              </a:spcAft>
              <a:buSzTx/>
              <a:buFont typeface="Wingdings" panose="05000000000000000000" pitchFamily="2" charset="2"/>
              <a:buChar char="l"/>
            </a:pPr>
            <a:r>
              <a:rPr lang="zh-CN" altLang="en-US" sz="2000" dirty="0"/>
              <a:t>至少有</a:t>
            </a:r>
            <a:r>
              <a:rPr lang="en-US" altLang="zh-CN" sz="2000" dirty="0"/>
              <a:t>1000</a:t>
            </a:r>
            <a:r>
              <a:rPr lang="zh-CN" altLang="en-US" sz="2000" dirty="0"/>
              <a:t>道不同类型的试题</a:t>
            </a:r>
            <a:endParaRPr lang="zh-CN" altLang="en-US" sz="2000" dirty="0"/>
          </a:p>
          <a:p>
            <a:pPr lvl="1" eaLnBrk="1" latinLnBrk="0" hangingPunct="1">
              <a:lnSpc>
                <a:spcPct val="125000"/>
              </a:lnSpc>
              <a:spcBef>
                <a:spcPts val="300"/>
              </a:spcBef>
              <a:spcAft>
                <a:spcPts val="300"/>
              </a:spcAft>
              <a:buSzTx/>
              <a:buFont typeface="Wingdings" panose="05000000000000000000" pitchFamily="2" charset="2"/>
              <a:buChar char="l"/>
            </a:pPr>
            <a:r>
              <a:rPr lang="zh-CN" altLang="en-US" sz="2000" dirty="0"/>
              <a:t>能容纳足够多的试题</a:t>
            </a:r>
            <a:endParaRPr lang="zh-CN" altLang="en-US" sz="2000" dirty="0"/>
          </a:p>
          <a:p>
            <a:pPr lvl="1" eaLnBrk="1" latinLnBrk="0" hangingPunct="1">
              <a:lnSpc>
                <a:spcPct val="125000"/>
              </a:lnSpc>
              <a:spcBef>
                <a:spcPts val="300"/>
              </a:spcBef>
              <a:spcAft>
                <a:spcPts val="300"/>
              </a:spcAft>
              <a:buSzTx/>
              <a:buFont typeface="Wingdings" panose="05000000000000000000" pitchFamily="2" charset="2"/>
              <a:buChar char="l"/>
            </a:pPr>
            <a:r>
              <a:rPr lang="zh-CN" altLang="en-US" sz="2000" dirty="0"/>
              <a:t>试题含有内容、答案、题型、难度、知识点和加入时间等信息。</a:t>
            </a:r>
            <a:endParaRPr lang="zh-CN" altLang="en-US" sz="2000" dirty="0"/>
          </a:p>
        </p:txBody>
      </p:sp>
      <p:sp>
        <p:nvSpPr>
          <p:cNvPr id="27650" name="Rectangle 2"/>
          <p:cNvSpPr>
            <a:spLocks noGrp="1"/>
          </p:cNvSpPr>
          <p:nvPr>
            <p:ph type="title"/>
            <p:custDataLst>
              <p:tags r:id="rId1"/>
            </p:custDataLst>
          </p:nvPr>
        </p:nvSpPr>
        <p:spPr>
          <a:xfrm>
            <a:off x="1847850" y="115888"/>
            <a:ext cx="8424863" cy="649287"/>
          </a:xfrm>
        </p:spPr>
        <p:txBody>
          <a:bodyPr vert="horz" wrap="square" lIns="91440" tIns="45720" rIns="91440" bIns="45720" anchor="t" anchorCtr="0">
            <a:normAutofit/>
          </a:bodyPr>
          <a:p>
            <a:pPr algn="ctr" eaLnBrk="1" hangingPunct="1">
              <a:lnSpc>
                <a:spcPct val="115000"/>
              </a:lnSpc>
              <a:spcBef>
                <a:spcPct val="15000"/>
              </a:spcBef>
              <a:spcAft>
                <a:spcPct val="15000"/>
              </a:spcAft>
            </a:pPr>
            <a:r>
              <a:rPr lang="zh-CN" altLang="en-US" sz="3110" dirty="0">
                <a:solidFill>
                  <a:srgbClr val="0000CC"/>
                </a:solidFill>
                <a:sym typeface="+mn-ea"/>
              </a:rPr>
              <a:t>案例（</a:t>
            </a:r>
            <a:r>
              <a:rPr lang="en-US" altLang="zh-CN" sz="3110" dirty="0">
                <a:solidFill>
                  <a:srgbClr val="0000CC"/>
                </a:solidFill>
                <a:sym typeface="+mn-ea"/>
              </a:rPr>
              <a:t>3</a:t>
            </a:r>
            <a:r>
              <a:rPr lang="zh-CN" altLang="en-US" sz="3110" dirty="0">
                <a:solidFill>
                  <a:srgbClr val="0000CC"/>
                </a:solidFill>
                <a:sym typeface="+mn-ea"/>
              </a:rPr>
              <a:t>）：</a:t>
            </a:r>
            <a:r>
              <a:rPr lang="zh-CN" altLang="en-US" sz="3110" dirty="0">
                <a:solidFill>
                  <a:srgbClr val="FF0000"/>
                </a:solidFill>
              </a:rPr>
              <a:t>出卷系统的问题描述</a:t>
            </a:r>
            <a:endParaRPr lang="zh-CN" altLang="en-US" sz="3110" dirty="0">
              <a:solidFill>
                <a:srgbClr val="FF0000"/>
              </a:solidFill>
            </a:endParaRPr>
          </a:p>
        </p:txBody>
      </p:sp>
      <p:sp>
        <p:nvSpPr>
          <p:cNvPr id="3" name="Rectangle 3"/>
          <p:cNvSpPr>
            <a:spLocks noGrp="1"/>
          </p:cNvSpPr>
          <p:nvPr>
            <p:custDataLst>
              <p:tags r:id="rId2"/>
            </p:custDataLst>
          </p:nvPr>
        </p:nvSpPr>
        <p:spPr>
          <a:xfrm>
            <a:off x="7045960" y="765175"/>
            <a:ext cx="4777105" cy="5845810"/>
          </a:xfrm>
          <a:prstGeom prst="rect">
            <a:avLst/>
          </a:prstGeom>
          <a:solidFill>
            <a:schemeClr val="tx2">
              <a:lumMod val="20000"/>
              <a:lumOff val="80000"/>
            </a:schemeClr>
          </a:solidFill>
          <a:ln w="9525">
            <a:noFill/>
          </a:ln>
        </p:spPr>
        <p:txBody>
          <a:bodyPr vert="horz" wrap="square" lIns="91440" tIns="45720" rIns="91440" bIns="45720" anchor="t" anchorCtr="0"/>
          <a:lstStyle>
            <a:lvl1pPr marL="228600" indent="-228600" algn="l" rtl="0" eaLnBrk="0" fontAlgn="base" hangingPunct="0">
              <a:lnSpc>
                <a:spcPct val="125000"/>
              </a:lnSpc>
              <a:spcBef>
                <a:spcPts val="600"/>
              </a:spcBef>
              <a:spcAft>
                <a:spcPts val="600"/>
              </a:spcAft>
              <a:buFont typeface="Arial" panose="020B0604020202020204" pitchFamily="34" charset="0"/>
              <a:buChar char="•"/>
              <a:defRPr sz="2800" b="1" kern="1200">
                <a:solidFill>
                  <a:schemeClr val="tx1"/>
                </a:solidFill>
                <a:latin typeface="+mn-lt"/>
                <a:ea typeface="+mn-ea"/>
                <a:cs typeface="+mn-cs"/>
              </a:defRPr>
            </a:lvl1pPr>
            <a:lvl2pPr marL="685800" indent="-228600" algn="l" rtl="0" eaLnBrk="0" fontAlgn="base" hangingPunct="0">
              <a:lnSpc>
                <a:spcPct val="125000"/>
              </a:lnSpc>
              <a:spcBef>
                <a:spcPts val="600"/>
              </a:spcBef>
              <a:spcAft>
                <a:spcPts val="600"/>
              </a:spcAft>
              <a:buFont typeface="Arial" panose="020B0604020202020204" pitchFamily="34" charset="0"/>
              <a:buChar char="•"/>
              <a:defRPr sz="2400" b="1" kern="1200">
                <a:solidFill>
                  <a:schemeClr val="tx1"/>
                </a:solidFill>
                <a:latin typeface="+mn-lt"/>
                <a:ea typeface="+mn-ea"/>
                <a:cs typeface="+mn-cs"/>
              </a:defRPr>
            </a:lvl2pPr>
            <a:lvl3pPr marL="1143000" indent="-228600" algn="l" rtl="0" eaLnBrk="0" fontAlgn="base" hangingPunct="0">
              <a:lnSpc>
                <a:spcPct val="125000"/>
              </a:lnSpc>
              <a:spcBef>
                <a:spcPts val="600"/>
              </a:spcBef>
              <a:spcAft>
                <a:spcPts val="600"/>
              </a:spcAft>
              <a:buFont typeface="Arial" panose="020B0604020202020204" pitchFamily="34" charset="0"/>
              <a:buChar char="•"/>
              <a:defRPr sz="2000" b="1"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eaLnBrk="1" hangingPunct="1">
              <a:lnSpc>
                <a:spcPct val="200000"/>
              </a:lnSpc>
              <a:spcBef>
                <a:spcPts val="600"/>
              </a:spcBef>
              <a:spcAft>
                <a:spcPts val="600"/>
              </a:spcAft>
              <a:buClrTx/>
              <a:buSzTx/>
              <a:buFont typeface="Wingdings" panose="05000000000000000000" pitchFamily="2" charset="2"/>
              <a:buChar char="l"/>
            </a:pPr>
            <a:r>
              <a:rPr lang="zh-CN" altLang="en-US" sz="2400" dirty="0">
                <a:solidFill>
                  <a:srgbClr val="0000FF"/>
                </a:solidFill>
                <a:sym typeface="+mn-ea"/>
              </a:rPr>
              <a:t>其它</a:t>
            </a:r>
            <a:endParaRPr lang="zh-CN" altLang="en-US" sz="2400" dirty="0">
              <a:solidFill>
                <a:srgbClr val="0000FF"/>
              </a:solidFill>
              <a:sym typeface="+mn-ea"/>
            </a:endParaRPr>
          </a:p>
          <a:p>
            <a:pPr lvl="1" algn="l" eaLnBrk="1" hangingPunct="1">
              <a:lnSpc>
                <a:spcPct val="200000"/>
              </a:lnSpc>
              <a:spcBef>
                <a:spcPts val="300"/>
              </a:spcBef>
              <a:spcAft>
                <a:spcPts val="300"/>
              </a:spcAft>
              <a:buClrTx/>
              <a:buSzTx/>
              <a:buFont typeface="Wingdings" panose="05000000000000000000" pitchFamily="2" charset="2"/>
              <a:buChar char="l"/>
            </a:pPr>
            <a:r>
              <a:rPr lang="zh-CN" altLang="en-US" sz="2000" dirty="0">
                <a:sym typeface="+mn-ea"/>
              </a:rPr>
              <a:t>系统能支持不同科目</a:t>
            </a:r>
            <a:endParaRPr lang="zh-CN" altLang="en-US" sz="2000" dirty="0"/>
          </a:p>
          <a:p>
            <a:pPr lvl="1" algn="l" eaLnBrk="1" hangingPunct="1">
              <a:lnSpc>
                <a:spcPct val="200000"/>
              </a:lnSpc>
              <a:spcBef>
                <a:spcPts val="300"/>
              </a:spcBef>
              <a:spcAft>
                <a:spcPts val="300"/>
              </a:spcAft>
              <a:buClrTx/>
              <a:buSzTx/>
              <a:buFont typeface="Wingdings" panose="05000000000000000000" pitchFamily="2" charset="2"/>
              <a:buChar char="l"/>
            </a:pPr>
            <a:r>
              <a:rPr lang="zh-CN" altLang="en-US" sz="2000" dirty="0">
                <a:sym typeface="+mn-ea"/>
              </a:rPr>
              <a:t>系统有一个好的图形界面</a:t>
            </a:r>
            <a:endParaRPr lang="zh-CN" altLang="en-US" sz="2000" dirty="0">
              <a:sym typeface="+mn-ea"/>
            </a:endParaRPr>
          </a:p>
          <a:p>
            <a:pPr lvl="1" algn="l" eaLnBrk="1" hangingPunct="1">
              <a:lnSpc>
                <a:spcPct val="200000"/>
              </a:lnSpc>
              <a:spcBef>
                <a:spcPts val="300"/>
              </a:spcBef>
              <a:spcAft>
                <a:spcPts val="300"/>
              </a:spcAft>
              <a:buClrTx/>
              <a:buSzTx/>
              <a:buFont typeface="Wingdings" panose="05000000000000000000" pitchFamily="2" charset="2"/>
              <a:buChar char="l"/>
            </a:pPr>
            <a:r>
              <a:rPr lang="zh-CN" altLang="en-US" sz="2000" dirty="0">
                <a:sym typeface="+mn-ea"/>
              </a:rPr>
              <a:t>试题不允许重复出现</a:t>
            </a:r>
            <a:endParaRPr lang="zh-CN" altLang="en-US" sz="2000" dirty="0">
              <a:sym typeface="+mn-ea"/>
            </a:endParaRPr>
          </a:p>
          <a:p>
            <a:pPr lvl="1" algn="l" eaLnBrk="1" hangingPunct="1">
              <a:lnSpc>
                <a:spcPct val="200000"/>
              </a:lnSpc>
              <a:spcBef>
                <a:spcPts val="300"/>
              </a:spcBef>
              <a:spcAft>
                <a:spcPts val="300"/>
              </a:spcAft>
              <a:buClrTx/>
              <a:buSzTx/>
              <a:buFont typeface="Wingdings" panose="05000000000000000000" pitchFamily="2" charset="2"/>
              <a:buChar char="l"/>
            </a:pPr>
            <a:r>
              <a:rPr lang="zh-CN" altLang="en-US" sz="2000" dirty="0">
                <a:sym typeface="+mn-ea"/>
              </a:rPr>
              <a:t>试卷符合要求的96%以上即可结束，允许教师调整。</a:t>
            </a:r>
            <a:endParaRPr lang="zh-CN" altLang="en-US" sz="2000" dirty="0">
              <a:sym typeface="+mn-ea"/>
            </a:endParaRPr>
          </a:p>
          <a:p>
            <a:pPr lvl="1" algn="l" eaLnBrk="1" hangingPunct="1">
              <a:lnSpc>
                <a:spcPct val="200000"/>
              </a:lnSpc>
              <a:spcBef>
                <a:spcPts val="300"/>
              </a:spcBef>
              <a:spcAft>
                <a:spcPts val="300"/>
              </a:spcAft>
              <a:buClrTx/>
              <a:buSzTx/>
              <a:buFont typeface="Wingdings" panose="05000000000000000000" pitchFamily="2" charset="2"/>
              <a:buChar char="l"/>
            </a:pPr>
            <a:r>
              <a:rPr lang="zh-CN" altLang="en-US" sz="2000" dirty="0">
                <a:sym typeface="+mn-ea"/>
              </a:rPr>
              <a:t>能进行试卷分析。</a:t>
            </a:r>
            <a:endParaRPr lang="zh-CN" alt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a:xfrm>
            <a:off x="1847850" y="115888"/>
            <a:ext cx="8424863" cy="649287"/>
          </a:xfrm>
        </p:spPr>
        <p:txBody>
          <a:bodyPr vert="horz" wrap="square" lIns="91440" tIns="45720" rIns="91440" bIns="45720" anchor="t" anchorCtr="0">
            <a:normAutofit/>
          </a:bodyPr>
          <a:p>
            <a:pPr algn="ctr" eaLnBrk="1" hangingPunct="1">
              <a:lnSpc>
                <a:spcPct val="115000"/>
              </a:lnSpc>
              <a:spcBef>
                <a:spcPct val="15000"/>
              </a:spcBef>
              <a:spcAft>
                <a:spcPct val="15000"/>
              </a:spcAft>
            </a:pPr>
            <a:r>
              <a:rPr lang="zh-CN" altLang="en-US" sz="3110" dirty="0">
                <a:solidFill>
                  <a:srgbClr val="0000CC"/>
                </a:solidFill>
                <a:sym typeface="+mn-ea"/>
              </a:rPr>
              <a:t>案例（</a:t>
            </a:r>
            <a:r>
              <a:rPr lang="en-US" altLang="zh-CN" sz="3110" dirty="0">
                <a:solidFill>
                  <a:srgbClr val="0000CC"/>
                </a:solidFill>
                <a:sym typeface="+mn-ea"/>
              </a:rPr>
              <a:t>3</a:t>
            </a:r>
            <a:r>
              <a:rPr lang="zh-CN" altLang="en-US" sz="3110" dirty="0">
                <a:solidFill>
                  <a:srgbClr val="0000CC"/>
                </a:solidFill>
                <a:sym typeface="+mn-ea"/>
              </a:rPr>
              <a:t>）：</a:t>
            </a:r>
            <a:r>
              <a:rPr lang="zh-CN" altLang="en-US" sz="3110" dirty="0">
                <a:solidFill>
                  <a:srgbClr val="FF0000"/>
                </a:solidFill>
              </a:rPr>
              <a:t>出卷系统</a:t>
            </a:r>
            <a:r>
              <a:rPr lang="zh-CN" altLang="en-US" sz="3110" dirty="0">
                <a:solidFill>
                  <a:srgbClr val="0000CC"/>
                </a:solidFill>
              </a:rPr>
              <a:t>用例图</a:t>
            </a:r>
            <a:endParaRPr lang="zh-CN" altLang="en-US" sz="3110" dirty="0">
              <a:solidFill>
                <a:srgbClr val="0000CC"/>
              </a:solidFill>
            </a:endParaRPr>
          </a:p>
        </p:txBody>
      </p:sp>
      <p:grpSp>
        <p:nvGrpSpPr>
          <p:cNvPr id="2" name="组合 1"/>
          <p:cNvGrpSpPr/>
          <p:nvPr/>
        </p:nvGrpSpPr>
        <p:grpSpPr>
          <a:xfrm>
            <a:off x="6386830" y="1012190"/>
            <a:ext cx="5638165" cy="5370830"/>
            <a:chOff x="3360" y="1550"/>
            <a:chExt cx="8879" cy="8458"/>
          </a:xfrm>
        </p:grpSpPr>
        <p:grpSp>
          <p:nvGrpSpPr>
            <p:cNvPr id="27651" name="Group 4"/>
            <p:cNvGrpSpPr/>
            <p:nvPr/>
          </p:nvGrpSpPr>
          <p:grpSpPr>
            <a:xfrm>
              <a:off x="4560" y="1680"/>
              <a:ext cx="600" cy="1320"/>
              <a:chOff x="822" y="1313"/>
              <a:chExt cx="398" cy="771"/>
            </a:xfrm>
          </p:grpSpPr>
          <p:sp>
            <p:nvSpPr>
              <p:cNvPr id="27701" name="Oval 5"/>
              <p:cNvSpPr/>
              <p:nvPr/>
            </p:nvSpPr>
            <p:spPr>
              <a:xfrm>
                <a:off x="889" y="1313"/>
                <a:ext cx="288" cy="288"/>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27702" name="Line 6"/>
              <p:cNvSpPr/>
              <p:nvPr/>
            </p:nvSpPr>
            <p:spPr>
              <a:xfrm>
                <a:off x="822" y="1736"/>
                <a:ext cx="398" cy="0"/>
              </a:xfrm>
              <a:prstGeom prst="line">
                <a:avLst/>
              </a:prstGeom>
              <a:ln w="12700" cap="flat" cmpd="sng">
                <a:solidFill>
                  <a:schemeClr val="tx1"/>
                </a:solidFill>
                <a:prstDash val="solid"/>
                <a:headEnd type="none" w="med" len="med"/>
                <a:tailEnd type="none" w="med" len="med"/>
              </a:ln>
            </p:spPr>
          </p:sp>
          <p:sp>
            <p:nvSpPr>
              <p:cNvPr id="27703" name="Line 7"/>
              <p:cNvSpPr/>
              <p:nvPr/>
            </p:nvSpPr>
            <p:spPr>
              <a:xfrm>
                <a:off x="1033" y="1618"/>
                <a:ext cx="0" cy="246"/>
              </a:xfrm>
              <a:prstGeom prst="line">
                <a:avLst/>
              </a:prstGeom>
              <a:ln w="12700" cap="flat" cmpd="sng">
                <a:solidFill>
                  <a:schemeClr val="tx1"/>
                </a:solidFill>
                <a:prstDash val="solid"/>
                <a:headEnd type="none" w="med" len="med"/>
                <a:tailEnd type="none" w="med" len="med"/>
              </a:ln>
            </p:spPr>
          </p:sp>
          <p:sp>
            <p:nvSpPr>
              <p:cNvPr id="27704" name="Line 8"/>
              <p:cNvSpPr/>
              <p:nvPr/>
            </p:nvSpPr>
            <p:spPr>
              <a:xfrm flipH="1">
                <a:off x="881" y="1864"/>
                <a:ext cx="144" cy="194"/>
              </a:xfrm>
              <a:prstGeom prst="line">
                <a:avLst/>
              </a:prstGeom>
              <a:ln w="12700" cap="flat" cmpd="sng">
                <a:solidFill>
                  <a:schemeClr val="tx1"/>
                </a:solidFill>
                <a:prstDash val="solid"/>
                <a:headEnd type="none" w="med" len="med"/>
                <a:tailEnd type="none" w="med" len="med"/>
              </a:ln>
            </p:spPr>
          </p:sp>
          <p:sp>
            <p:nvSpPr>
              <p:cNvPr id="27705" name="Line 9"/>
              <p:cNvSpPr/>
              <p:nvPr/>
            </p:nvSpPr>
            <p:spPr>
              <a:xfrm>
                <a:off x="1025" y="1855"/>
                <a:ext cx="127" cy="229"/>
              </a:xfrm>
              <a:prstGeom prst="line">
                <a:avLst/>
              </a:prstGeom>
              <a:ln w="12700" cap="flat" cmpd="sng">
                <a:solidFill>
                  <a:schemeClr val="tx1"/>
                </a:solidFill>
                <a:prstDash val="solid"/>
                <a:headEnd type="none" w="med" len="med"/>
                <a:tailEnd type="none" w="med" len="med"/>
              </a:ln>
            </p:spPr>
          </p:sp>
        </p:grpSp>
        <p:sp>
          <p:nvSpPr>
            <p:cNvPr id="30730" name="Text Box 10"/>
            <p:cNvSpPr txBox="1">
              <a:spLocks noChangeArrowheads="1"/>
            </p:cNvSpPr>
            <p:nvPr/>
          </p:nvSpPr>
          <p:spPr bwMode="auto">
            <a:xfrm>
              <a:off x="4200" y="3120"/>
              <a:ext cx="1440" cy="725"/>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教师</a:t>
              </a:r>
              <a:endPar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grpSp>
          <p:nvGrpSpPr>
            <p:cNvPr id="27653" name="Group 23"/>
            <p:cNvGrpSpPr/>
            <p:nvPr/>
          </p:nvGrpSpPr>
          <p:grpSpPr>
            <a:xfrm>
              <a:off x="4560" y="4440"/>
              <a:ext cx="600" cy="1320"/>
              <a:chOff x="822" y="1313"/>
              <a:chExt cx="398" cy="771"/>
            </a:xfrm>
          </p:grpSpPr>
          <p:sp>
            <p:nvSpPr>
              <p:cNvPr id="27696" name="Oval 24"/>
              <p:cNvSpPr/>
              <p:nvPr/>
            </p:nvSpPr>
            <p:spPr>
              <a:xfrm>
                <a:off x="889" y="1313"/>
                <a:ext cx="288" cy="288"/>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27697" name="Line 25"/>
              <p:cNvSpPr/>
              <p:nvPr/>
            </p:nvSpPr>
            <p:spPr>
              <a:xfrm>
                <a:off x="822" y="1736"/>
                <a:ext cx="398" cy="0"/>
              </a:xfrm>
              <a:prstGeom prst="line">
                <a:avLst/>
              </a:prstGeom>
              <a:ln w="12700" cap="flat" cmpd="sng">
                <a:solidFill>
                  <a:schemeClr val="tx1"/>
                </a:solidFill>
                <a:prstDash val="solid"/>
                <a:headEnd type="none" w="med" len="med"/>
                <a:tailEnd type="none" w="med" len="med"/>
              </a:ln>
            </p:spPr>
          </p:sp>
          <p:sp>
            <p:nvSpPr>
              <p:cNvPr id="27698" name="Line 26"/>
              <p:cNvSpPr/>
              <p:nvPr/>
            </p:nvSpPr>
            <p:spPr>
              <a:xfrm>
                <a:off x="1033" y="1618"/>
                <a:ext cx="0" cy="246"/>
              </a:xfrm>
              <a:prstGeom prst="line">
                <a:avLst/>
              </a:prstGeom>
              <a:ln w="12700" cap="flat" cmpd="sng">
                <a:solidFill>
                  <a:schemeClr val="tx1"/>
                </a:solidFill>
                <a:prstDash val="solid"/>
                <a:headEnd type="none" w="med" len="med"/>
                <a:tailEnd type="none" w="med" len="med"/>
              </a:ln>
            </p:spPr>
          </p:sp>
          <p:sp>
            <p:nvSpPr>
              <p:cNvPr id="27699" name="Line 27"/>
              <p:cNvSpPr/>
              <p:nvPr/>
            </p:nvSpPr>
            <p:spPr>
              <a:xfrm flipH="1">
                <a:off x="881" y="1864"/>
                <a:ext cx="144" cy="194"/>
              </a:xfrm>
              <a:prstGeom prst="line">
                <a:avLst/>
              </a:prstGeom>
              <a:ln w="12700" cap="flat" cmpd="sng">
                <a:solidFill>
                  <a:schemeClr val="tx1"/>
                </a:solidFill>
                <a:prstDash val="solid"/>
                <a:headEnd type="none" w="med" len="med"/>
                <a:tailEnd type="none" w="med" len="med"/>
              </a:ln>
            </p:spPr>
          </p:sp>
          <p:sp>
            <p:nvSpPr>
              <p:cNvPr id="27700" name="Line 28"/>
              <p:cNvSpPr/>
              <p:nvPr/>
            </p:nvSpPr>
            <p:spPr>
              <a:xfrm>
                <a:off x="1025" y="1855"/>
                <a:ext cx="127" cy="229"/>
              </a:xfrm>
              <a:prstGeom prst="line">
                <a:avLst/>
              </a:prstGeom>
              <a:ln w="12700" cap="flat" cmpd="sng">
                <a:solidFill>
                  <a:schemeClr val="tx1"/>
                </a:solidFill>
                <a:prstDash val="solid"/>
                <a:headEnd type="none" w="med" len="med"/>
                <a:tailEnd type="none" w="med" len="med"/>
              </a:ln>
            </p:spPr>
          </p:sp>
        </p:grpSp>
        <p:grpSp>
          <p:nvGrpSpPr>
            <p:cNvPr id="27654" name="Group 29"/>
            <p:cNvGrpSpPr/>
            <p:nvPr/>
          </p:nvGrpSpPr>
          <p:grpSpPr>
            <a:xfrm>
              <a:off x="4560" y="7440"/>
              <a:ext cx="600" cy="1320"/>
              <a:chOff x="822" y="1313"/>
              <a:chExt cx="398" cy="771"/>
            </a:xfrm>
          </p:grpSpPr>
          <p:sp>
            <p:nvSpPr>
              <p:cNvPr id="27691" name="Oval 30"/>
              <p:cNvSpPr/>
              <p:nvPr/>
            </p:nvSpPr>
            <p:spPr>
              <a:xfrm>
                <a:off x="889" y="1313"/>
                <a:ext cx="288" cy="288"/>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27692" name="Line 31"/>
              <p:cNvSpPr/>
              <p:nvPr/>
            </p:nvSpPr>
            <p:spPr>
              <a:xfrm>
                <a:off x="822" y="1736"/>
                <a:ext cx="398" cy="0"/>
              </a:xfrm>
              <a:prstGeom prst="line">
                <a:avLst/>
              </a:prstGeom>
              <a:ln w="12700" cap="flat" cmpd="sng">
                <a:solidFill>
                  <a:schemeClr val="tx1"/>
                </a:solidFill>
                <a:prstDash val="solid"/>
                <a:headEnd type="none" w="med" len="med"/>
                <a:tailEnd type="none" w="med" len="med"/>
              </a:ln>
            </p:spPr>
          </p:sp>
          <p:sp>
            <p:nvSpPr>
              <p:cNvPr id="27693" name="Line 32"/>
              <p:cNvSpPr/>
              <p:nvPr/>
            </p:nvSpPr>
            <p:spPr>
              <a:xfrm>
                <a:off x="1033" y="1618"/>
                <a:ext cx="0" cy="246"/>
              </a:xfrm>
              <a:prstGeom prst="line">
                <a:avLst/>
              </a:prstGeom>
              <a:ln w="12700" cap="flat" cmpd="sng">
                <a:solidFill>
                  <a:schemeClr val="tx1"/>
                </a:solidFill>
                <a:prstDash val="solid"/>
                <a:headEnd type="none" w="med" len="med"/>
                <a:tailEnd type="none" w="med" len="med"/>
              </a:ln>
            </p:spPr>
          </p:sp>
          <p:sp>
            <p:nvSpPr>
              <p:cNvPr id="27694" name="Line 33"/>
              <p:cNvSpPr/>
              <p:nvPr/>
            </p:nvSpPr>
            <p:spPr>
              <a:xfrm flipH="1">
                <a:off x="881" y="1864"/>
                <a:ext cx="144" cy="194"/>
              </a:xfrm>
              <a:prstGeom prst="line">
                <a:avLst/>
              </a:prstGeom>
              <a:ln w="12700" cap="flat" cmpd="sng">
                <a:solidFill>
                  <a:schemeClr val="tx1"/>
                </a:solidFill>
                <a:prstDash val="solid"/>
                <a:headEnd type="none" w="med" len="med"/>
                <a:tailEnd type="none" w="med" len="med"/>
              </a:ln>
            </p:spPr>
          </p:sp>
          <p:sp>
            <p:nvSpPr>
              <p:cNvPr id="27695" name="Line 34"/>
              <p:cNvSpPr/>
              <p:nvPr/>
            </p:nvSpPr>
            <p:spPr>
              <a:xfrm>
                <a:off x="1025" y="1855"/>
                <a:ext cx="127" cy="229"/>
              </a:xfrm>
              <a:prstGeom prst="line">
                <a:avLst/>
              </a:prstGeom>
              <a:ln w="12700" cap="flat" cmpd="sng">
                <a:solidFill>
                  <a:schemeClr val="tx1"/>
                </a:solidFill>
                <a:prstDash val="solid"/>
                <a:headEnd type="none" w="med" len="med"/>
                <a:tailEnd type="none" w="med" len="med"/>
              </a:ln>
            </p:spPr>
          </p:sp>
        </p:grpSp>
        <p:sp>
          <p:nvSpPr>
            <p:cNvPr id="30755" name="Text Box 35"/>
            <p:cNvSpPr txBox="1">
              <a:spLocks noChangeArrowheads="1"/>
            </p:cNvSpPr>
            <p:nvPr/>
          </p:nvSpPr>
          <p:spPr bwMode="auto">
            <a:xfrm>
              <a:off x="4200" y="5760"/>
              <a:ext cx="1440" cy="725"/>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学生</a:t>
              </a:r>
              <a:endPar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30756" name="Text Box 36"/>
            <p:cNvSpPr txBox="1">
              <a:spLocks noChangeArrowheads="1"/>
            </p:cNvSpPr>
            <p:nvPr/>
          </p:nvSpPr>
          <p:spPr bwMode="auto">
            <a:xfrm>
              <a:off x="3360" y="8760"/>
              <a:ext cx="3360" cy="725"/>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题库维护人员</a:t>
              </a:r>
              <a:endPar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27657" name="Rectangle 37"/>
            <p:cNvSpPr/>
            <p:nvPr/>
          </p:nvSpPr>
          <p:spPr>
            <a:xfrm>
              <a:off x="6933" y="1550"/>
              <a:ext cx="5307" cy="8458"/>
            </a:xfrm>
            <a:prstGeom prst="rect">
              <a:avLst/>
            </a:prstGeom>
            <a:noFill/>
            <a:ln w="12700" cap="flat" cmpd="sng">
              <a:solidFill>
                <a:schemeClr val="tx1"/>
              </a:solidFill>
              <a:prstDash val="solid"/>
              <a:miter/>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grpSp>
          <p:nvGrpSpPr>
            <p:cNvPr id="27658" name="Group 38"/>
            <p:cNvGrpSpPr/>
            <p:nvPr/>
          </p:nvGrpSpPr>
          <p:grpSpPr>
            <a:xfrm>
              <a:off x="7320" y="1680"/>
              <a:ext cx="3120" cy="840"/>
              <a:chOff x="2643" y="949"/>
              <a:chExt cx="1237" cy="372"/>
            </a:xfrm>
          </p:grpSpPr>
          <p:sp>
            <p:nvSpPr>
              <p:cNvPr id="27689" name="Oval 39"/>
              <p:cNvSpPr/>
              <p:nvPr/>
            </p:nvSpPr>
            <p:spPr>
              <a:xfrm>
                <a:off x="2643" y="949"/>
                <a:ext cx="1237" cy="372"/>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30760" name="Text Box 40"/>
              <p:cNvSpPr txBox="1">
                <a:spLocks noChangeArrowheads="1"/>
              </p:cNvSpPr>
              <p:nvPr/>
            </p:nvSpPr>
            <p:spPr bwMode="auto">
              <a:xfrm>
                <a:off x="2871" y="1017"/>
                <a:ext cx="781" cy="257"/>
              </a:xfrm>
              <a:prstGeom prst="rect">
                <a:avLst/>
              </a:prstGeom>
              <a:noFill/>
              <a:ln w="12700">
                <a:noFill/>
                <a:miter lim="800000"/>
              </a:ln>
              <a:effectLst/>
            </p:spPr>
            <p:txBody>
              <a:bodyPr>
                <a:spAutoFit/>
              </a:bodyPr>
              <a:lstStyle/>
              <a:p>
                <a:pPr marR="0" defTabSz="914400">
                  <a:lnSpc>
                    <a:spcPct val="90000"/>
                  </a:lnSpc>
                  <a:spcBef>
                    <a:spcPct val="50000"/>
                  </a:spcBef>
                  <a:buClrTx/>
                  <a:buSzTx/>
                  <a:buFontTx/>
                  <a:buNone/>
                  <a:defRPr/>
                </a:pPr>
                <a:r>
                  <a:rPr kumimoji="0" lang="zh-CN" altLang="en-US" sz="2000" b="1" kern="1200" cap="none" spc="0" normalizeH="0" baseline="0" noProof="0">
                    <a:solidFill>
                      <a:srgbClr val="FF0000"/>
                    </a:solidFill>
                    <a:effectLst>
                      <a:outerShdw blurRad="38100" dist="38100" dir="2700000" algn="tl">
                        <a:srgbClr val="C0C0C0"/>
                      </a:outerShdw>
                    </a:effectLst>
                    <a:latin typeface="Helvetica" pitchFamily="-128" charset="0"/>
                    <a:ea typeface="宋体" panose="02010600030101010101" pitchFamily="2" charset="-122"/>
                    <a:cs typeface="+mn-cs"/>
                  </a:rPr>
                  <a:t>自动出卷</a:t>
                </a:r>
                <a:endParaRPr kumimoji="0" lang="zh-CN" altLang="en-US" sz="2000" b="1" kern="1200" cap="none" spc="0" normalizeH="0" baseline="0" noProof="0">
                  <a:solidFill>
                    <a:srgbClr val="FF0000"/>
                  </a:solidFill>
                  <a:effectLst>
                    <a:outerShdw blurRad="38100" dist="38100" dir="2700000" algn="tl">
                      <a:srgbClr val="C0C0C0"/>
                    </a:outerShdw>
                  </a:effectLst>
                  <a:latin typeface="Helvetica" pitchFamily="-128" charset="0"/>
                  <a:ea typeface="宋体" panose="02010600030101010101" pitchFamily="2" charset="-122"/>
                  <a:cs typeface="+mn-cs"/>
                </a:endParaRPr>
              </a:p>
            </p:txBody>
          </p:sp>
        </p:grpSp>
        <p:grpSp>
          <p:nvGrpSpPr>
            <p:cNvPr id="27659" name="Group 44"/>
            <p:cNvGrpSpPr/>
            <p:nvPr/>
          </p:nvGrpSpPr>
          <p:grpSpPr>
            <a:xfrm>
              <a:off x="7440" y="2640"/>
              <a:ext cx="3120" cy="840"/>
              <a:chOff x="2643" y="949"/>
              <a:chExt cx="1237" cy="372"/>
            </a:xfrm>
          </p:grpSpPr>
          <p:sp>
            <p:nvSpPr>
              <p:cNvPr id="27687" name="Oval 45"/>
              <p:cNvSpPr/>
              <p:nvPr/>
            </p:nvSpPr>
            <p:spPr>
              <a:xfrm>
                <a:off x="2643" y="949"/>
                <a:ext cx="1237" cy="372"/>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30766" name="Text Box 46"/>
              <p:cNvSpPr txBox="1">
                <a:spLocks noChangeArrowheads="1"/>
              </p:cNvSpPr>
              <p:nvPr/>
            </p:nvSpPr>
            <p:spPr bwMode="auto">
              <a:xfrm>
                <a:off x="2871" y="1017"/>
                <a:ext cx="781" cy="257"/>
              </a:xfrm>
              <a:prstGeom prst="rect">
                <a:avLst/>
              </a:prstGeom>
              <a:noFill/>
              <a:ln w="12700">
                <a:noFill/>
                <a:miter lim="800000"/>
              </a:ln>
              <a:effectLst/>
            </p:spPr>
            <p:txBody>
              <a:bodyPr>
                <a:spAutoFit/>
              </a:bodyPr>
              <a:lstStyle/>
              <a:p>
                <a:pPr marR="0" defTabSz="914400">
                  <a:lnSpc>
                    <a:spcPct val="90000"/>
                  </a:lnSpc>
                  <a:spcBef>
                    <a:spcPct val="50000"/>
                  </a:spcBef>
                  <a:buClrTx/>
                  <a:buSzTx/>
                  <a:buFontTx/>
                  <a:buNone/>
                  <a:defRPr/>
                </a:pPr>
                <a:r>
                  <a:rPr kumimoji="0" lang="zh-CN" altLang="en-US" sz="2000" b="1" kern="1200" cap="none" spc="0" normalizeH="0" baseline="0" noProof="0">
                    <a:solidFill>
                      <a:srgbClr val="FF0000"/>
                    </a:solidFill>
                    <a:effectLst>
                      <a:outerShdw blurRad="38100" dist="38100" dir="2700000" algn="tl">
                        <a:srgbClr val="C0C0C0"/>
                      </a:outerShdw>
                    </a:effectLst>
                    <a:latin typeface="Helvetica" pitchFamily="-128" charset="0"/>
                    <a:ea typeface="宋体" panose="02010600030101010101" pitchFamily="2" charset="-122"/>
                    <a:cs typeface="+mn-cs"/>
                  </a:rPr>
                  <a:t>手动出卷</a:t>
                </a:r>
                <a:endParaRPr kumimoji="0" lang="zh-CN" altLang="en-US" sz="2000" b="1" kern="1200" cap="none" spc="0" normalizeH="0" baseline="0" noProof="0">
                  <a:solidFill>
                    <a:srgbClr val="FF0000"/>
                  </a:solidFill>
                  <a:effectLst>
                    <a:outerShdw blurRad="38100" dist="38100" dir="2700000" algn="tl">
                      <a:srgbClr val="C0C0C0"/>
                    </a:outerShdw>
                  </a:effectLst>
                  <a:latin typeface="Helvetica" pitchFamily="-128" charset="0"/>
                  <a:ea typeface="宋体" panose="02010600030101010101" pitchFamily="2" charset="-122"/>
                  <a:cs typeface="+mn-cs"/>
                </a:endParaRPr>
              </a:p>
            </p:txBody>
          </p:sp>
        </p:grpSp>
        <p:grpSp>
          <p:nvGrpSpPr>
            <p:cNvPr id="27660" name="Group 47"/>
            <p:cNvGrpSpPr/>
            <p:nvPr/>
          </p:nvGrpSpPr>
          <p:grpSpPr>
            <a:xfrm>
              <a:off x="7440" y="3600"/>
              <a:ext cx="3120" cy="840"/>
              <a:chOff x="2643" y="949"/>
              <a:chExt cx="1237" cy="372"/>
            </a:xfrm>
          </p:grpSpPr>
          <p:sp>
            <p:nvSpPr>
              <p:cNvPr id="27685" name="Oval 48"/>
              <p:cNvSpPr/>
              <p:nvPr/>
            </p:nvSpPr>
            <p:spPr>
              <a:xfrm>
                <a:off x="2643" y="949"/>
                <a:ext cx="1237" cy="372"/>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30769" name="Text Box 49"/>
              <p:cNvSpPr txBox="1">
                <a:spLocks noChangeArrowheads="1"/>
              </p:cNvSpPr>
              <p:nvPr/>
            </p:nvSpPr>
            <p:spPr bwMode="auto">
              <a:xfrm>
                <a:off x="2871" y="1017"/>
                <a:ext cx="781" cy="257"/>
              </a:xfrm>
              <a:prstGeom prst="rect">
                <a:avLst/>
              </a:prstGeom>
              <a:noFill/>
              <a:ln w="12700">
                <a:noFill/>
                <a:miter lim="800000"/>
              </a:ln>
              <a:effectLst/>
            </p:spPr>
            <p:txBody>
              <a:bodyPr>
                <a:spAutoFit/>
              </a:bodyPr>
              <a:lstStyle/>
              <a:p>
                <a:pPr marR="0" defTabSz="914400">
                  <a:lnSpc>
                    <a:spcPct val="90000"/>
                  </a:lnSpc>
                  <a:spcBef>
                    <a:spcPct val="50000"/>
                  </a:spcBef>
                  <a:buClrTx/>
                  <a:buSzTx/>
                  <a:buFontTx/>
                  <a:buNone/>
                  <a:defRPr/>
                </a:pPr>
                <a:r>
                  <a:rPr kumimoji="0" lang="zh-CN" altLang="en-US" sz="2000" b="1" kern="1200" cap="none" spc="0" normalizeH="0" baseline="0" noProof="0">
                    <a:solidFill>
                      <a:srgbClr val="FF0000"/>
                    </a:solidFill>
                    <a:effectLst>
                      <a:outerShdw blurRad="38100" dist="38100" dir="2700000" algn="tl">
                        <a:srgbClr val="C0C0C0"/>
                      </a:outerShdw>
                    </a:effectLst>
                    <a:latin typeface="Helvetica" pitchFamily="-128" charset="0"/>
                    <a:ea typeface="宋体" panose="02010600030101010101" pitchFamily="2" charset="-122"/>
                    <a:cs typeface="+mn-cs"/>
                  </a:rPr>
                  <a:t>试卷输出</a:t>
                </a:r>
                <a:endParaRPr kumimoji="0" lang="zh-CN" altLang="en-US" sz="2000" b="1" kern="1200" cap="none" spc="0" normalizeH="0" baseline="0" noProof="0">
                  <a:solidFill>
                    <a:srgbClr val="FF0000"/>
                  </a:solidFill>
                  <a:effectLst>
                    <a:outerShdw blurRad="38100" dist="38100" dir="2700000" algn="tl">
                      <a:srgbClr val="C0C0C0"/>
                    </a:outerShdw>
                  </a:effectLst>
                  <a:latin typeface="Helvetica" pitchFamily="-128" charset="0"/>
                  <a:ea typeface="宋体" panose="02010600030101010101" pitchFamily="2" charset="-122"/>
                  <a:cs typeface="+mn-cs"/>
                </a:endParaRPr>
              </a:p>
            </p:txBody>
          </p:sp>
        </p:grpSp>
        <p:grpSp>
          <p:nvGrpSpPr>
            <p:cNvPr id="27661" name="Group 53"/>
            <p:cNvGrpSpPr/>
            <p:nvPr/>
          </p:nvGrpSpPr>
          <p:grpSpPr>
            <a:xfrm>
              <a:off x="7560" y="5760"/>
              <a:ext cx="3120" cy="840"/>
              <a:chOff x="2643" y="949"/>
              <a:chExt cx="1237" cy="372"/>
            </a:xfrm>
          </p:grpSpPr>
          <p:sp>
            <p:nvSpPr>
              <p:cNvPr id="27683" name="Oval 54"/>
              <p:cNvSpPr/>
              <p:nvPr/>
            </p:nvSpPr>
            <p:spPr>
              <a:xfrm>
                <a:off x="2643" y="949"/>
                <a:ext cx="1237" cy="372"/>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30775" name="Text Box 55"/>
              <p:cNvSpPr txBox="1">
                <a:spLocks noChangeArrowheads="1"/>
              </p:cNvSpPr>
              <p:nvPr/>
            </p:nvSpPr>
            <p:spPr bwMode="auto">
              <a:xfrm>
                <a:off x="2871" y="1017"/>
                <a:ext cx="781" cy="257"/>
              </a:xfrm>
              <a:prstGeom prst="rect">
                <a:avLst/>
              </a:prstGeom>
              <a:noFill/>
              <a:ln w="12700">
                <a:noFill/>
                <a:miter lim="800000"/>
              </a:ln>
              <a:effectLst/>
            </p:spPr>
            <p:txBody>
              <a:bodyPr>
                <a:spAutoFit/>
              </a:bodyPr>
              <a:lstStyle/>
              <a:p>
                <a:pPr marR="0" defTabSz="914400">
                  <a:lnSpc>
                    <a:spcPct val="90000"/>
                  </a:lnSpc>
                  <a:spcBef>
                    <a:spcPct val="50000"/>
                  </a:spcBef>
                  <a:buClrTx/>
                  <a:buSzTx/>
                  <a:buFontTx/>
                  <a:buNone/>
                  <a:defRPr/>
                </a:pPr>
                <a:r>
                  <a:rPr kumimoji="0" lang="zh-CN" altLang="en-US" sz="2000" b="1" kern="1200" cap="none" spc="0" normalizeH="0" baseline="0" noProof="0">
                    <a:solidFill>
                      <a:srgbClr val="0000FF"/>
                    </a:solidFill>
                    <a:effectLst>
                      <a:outerShdw blurRad="38100" dist="38100" dir="2700000" algn="tl">
                        <a:srgbClr val="C0C0C0"/>
                      </a:outerShdw>
                    </a:effectLst>
                    <a:latin typeface="Helvetica" pitchFamily="-128" charset="0"/>
                    <a:ea typeface="宋体" panose="02010600030101010101" pitchFamily="2" charset="-122"/>
                    <a:cs typeface="+mn-cs"/>
                  </a:rPr>
                  <a:t>随机抽卷</a:t>
                </a:r>
                <a:endParaRPr kumimoji="0" lang="zh-CN" altLang="en-US" sz="2000" b="1" kern="1200" cap="none" spc="0" normalizeH="0" baseline="0" noProof="0">
                  <a:solidFill>
                    <a:srgbClr val="0000FF"/>
                  </a:solidFill>
                  <a:effectLst>
                    <a:outerShdw blurRad="38100" dist="38100" dir="2700000" algn="tl">
                      <a:srgbClr val="C0C0C0"/>
                    </a:outerShdw>
                  </a:effectLst>
                  <a:latin typeface="Helvetica" pitchFamily="-128" charset="0"/>
                  <a:ea typeface="宋体" panose="02010600030101010101" pitchFamily="2" charset="-122"/>
                  <a:cs typeface="+mn-cs"/>
                </a:endParaRPr>
              </a:p>
            </p:txBody>
          </p:sp>
        </p:grpSp>
        <p:grpSp>
          <p:nvGrpSpPr>
            <p:cNvPr id="27662" name="Group 56"/>
            <p:cNvGrpSpPr/>
            <p:nvPr/>
          </p:nvGrpSpPr>
          <p:grpSpPr>
            <a:xfrm>
              <a:off x="7560" y="6840"/>
              <a:ext cx="3120" cy="840"/>
              <a:chOff x="2643" y="949"/>
              <a:chExt cx="1237" cy="372"/>
            </a:xfrm>
          </p:grpSpPr>
          <p:sp>
            <p:nvSpPr>
              <p:cNvPr id="27681" name="Oval 57"/>
              <p:cNvSpPr/>
              <p:nvPr/>
            </p:nvSpPr>
            <p:spPr>
              <a:xfrm>
                <a:off x="2643" y="949"/>
                <a:ext cx="1237" cy="372"/>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30778" name="Text Box 58"/>
              <p:cNvSpPr txBox="1">
                <a:spLocks noChangeArrowheads="1"/>
              </p:cNvSpPr>
              <p:nvPr/>
            </p:nvSpPr>
            <p:spPr bwMode="auto">
              <a:xfrm>
                <a:off x="2871" y="1017"/>
                <a:ext cx="781" cy="257"/>
              </a:xfrm>
              <a:prstGeom prst="rect">
                <a:avLst/>
              </a:prstGeom>
              <a:noFill/>
              <a:ln w="12700">
                <a:noFill/>
                <a:miter lim="800000"/>
              </a:ln>
              <a:effectLst/>
            </p:spPr>
            <p:txBody>
              <a:bodyPr>
                <a:spAutoFit/>
              </a:bodyPr>
              <a:lstStyle/>
              <a:p>
                <a:pPr marR="0" defTabSz="914400">
                  <a:lnSpc>
                    <a:spcPct val="90000"/>
                  </a:lnSpc>
                  <a:spcBef>
                    <a:spcPct val="50000"/>
                  </a:spcBef>
                  <a:buClrTx/>
                  <a:buSzTx/>
                  <a:buFontTx/>
                  <a:buNone/>
                  <a:defRPr/>
                </a:pPr>
                <a:r>
                  <a:rPr kumimoji="0" lang="zh-CN" altLang="en-US" sz="2000" b="1" kern="1200" cap="none" spc="0" normalizeH="0" baseline="0" noProof="0">
                    <a:solidFill>
                      <a:srgbClr val="0000FF"/>
                    </a:solidFill>
                    <a:effectLst>
                      <a:outerShdw blurRad="38100" dist="38100" dir="2700000" algn="tl">
                        <a:srgbClr val="C0C0C0"/>
                      </a:outerShdw>
                    </a:effectLst>
                    <a:latin typeface="Helvetica" pitchFamily="-128" charset="0"/>
                    <a:ea typeface="宋体" panose="02010600030101010101" pitchFamily="2" charset="-122"/>
                    <a:cs typeface="+mn-cs"/>
                  </a:rPr>
                  <a:t>在线评价</a:t>
                </a:r>
                <a:endParaRPr kumimoji="0" lang="zh-CN" altLang="en-US" sz="2000" b="1" kern="1200" cap="none" spc="0" normalizeH="0" baseline="0" noProof="0">
                  <a:solidFill>
                    <a:srgbClr val="0000FF"/>
                  </a:solidFill>
                  <a:effectLst>
                    <a:outerShdw blurRad="38100" dist="38100" dir="2700000" algn="tl">
                      <a:srgbClr val="C0C0C0"/>
                    </a:outerShdw>
                  </a:effectLst>
                  <a:latin typeface="Helvetica" pitchFamily="-128" charset="0"/>
                  <a:ea typeface="宋体" panose="02010600030101010101" pitchFamily="2" charset="-122"/>
                  <a:cs typeface="+mn-cs"/>
                </a:endParaRPr>
              </a:p>
            </p:txBody>
          </p:sp>
        </p:grpSp>
        <p:grpSp>
          <p:nvGrpSpPr>
            <p:cNvPr id="27663" name="Group 59"/>
            <p:cNvGrpSpPr/>
            <p:nvPr/>
          </p:nvGrpSpPr>
          <p:grpSpPr>
            <a:xfrm>
              <a:off x="7560" y="7920"/>
              <a:ext cx="3120" cy="840"/>
              <a:chOff x="2643" y="949"/>
              <a:chExt cx="1237" cy="372"/>
            </a:xfrm>
          </p:grpSpPr>
          <p:sp>
            <p:nvSpPr>
              <p:cNvPr id="27679" name="Oval 60"/>
              <p:cNvSpPr/>
              <p:nvPr/>
            </p:nvSpPr>
            <p:spPr>
              <a:xfrm>
                <a:off x="2643" y="949"/>
                <a:ext cx="1237" cy="372"/>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30781" name="Text Box 61"/>
              <p:cNvSpPr txBox="1">
                <a:spLocks noChangeArrowheads="1"/>
              </p:cNvSpPr>
              <p:nvPr/>
            </p:nvSpPr>
            <p:spPr bwMode="auto">
              <a:xfrm>
                <a:off x="2871" y="1017"/>
                <a:ext cx="781" cy="257"/>
              </a:xfrm>
              <a:prstGeom prst="rect">
                <a:avLst/>
              </a:prstGeom>
              <a:noFill/>
              <a:ln w="12700">
                <a:noFill/>
                <a:miter lim="800000"/>
              </a:ln>
              <a:effectLst/>
            </p:spPr>
            <p:txBody>
              <a:bodyPr>
                <a:spAutoFit/>
              </a:bodyPr>
              <a:lstStyle/>
              <a:p>
                <a:pPr marR="0" defTabSz="914400">
                  <a:lnSpc>
                    <a:spcPct val="90000"/>
                  </a:lnSpc>
                  <a:spcBef>
                    <a:spcPct val="50000"/>
                  </a:spcBef>
                  <a:buClrTx/>
                  <a:buSzTx/>
                  <a:buFontTx/>
                  <a:buNone/>
                  <a:defRPr/>
                </a:pPr>
                <a:r>
                  <a:rPr kumimoji="0" lang="zh-CN" altLang="en-US" sz="2000" b="1" kern="1200" cap="none" spc="0" normalizeH="0" baseline="0" noProof="0">
                    <a:solidFill>
                      <a:srgbClr val="0000FF"/>
                    </a:solidFill>
                    <a:effectLst>
                      <a:outerShdw blurRad="38100" dist="38100" dir="2700000" algn="tl">
                        <a:srgbClr val="C0C0C0"/>
                      </a:outerShdw>
                    </a:effectLst>
                    <a:latin typeface="Helvetica" pitchFamily="-128" charset="0"/>
                    <a:ea typeface="宋体" panose="02010600030101010101" pitchFamily="2" charset="-122"/>
                    <a:cs typeface="+mn-cs"/>
                  </a:rPr>
                  <a:t>在线练习</a:t>
                </a:r>
                <a:endParaRPr kumimoji="0" lang="zh-CN" altLang="en-US" sz="2000" b="1" kern="1200" cap="none" spc="0" normalizeH="0" baseline="0" noProof="0">
                  <a:solidFill>
                    <a:srgbClr val="0000FF"/>
                  </a:solidFill>
                  <a:effectLst>
                    <a:outerShdw blurRad="38100" dist="38100" dir="2700000" algn="tl">
                      <a:srgbClr val="C0C0C0"/>
                    </a:outerShdw>
                  </a:effectLst>
                  <a:latin typeface="Helvetica" pitchFamily="-128" charset="0"/>
                  <a:ea typeface="宋体" panose="02010600030101010101" pitchFamily="2" charset="-122"/>
                  <a:cs typeface="+mn-cs"/>
                </a:endParaRPr>
              </a:p>
            </p:txBody>
          </p:sp>
        </p:grpSp>
        <p:grpSp>
          <p:nvGrpSpPr>
            <p:cNvPr id="27664" name="Group 62"/>
            <p:cNvGrpSpPr/>
            <p:nvPr/>
          </p:nvGrpSpPr>
          <p:grpSpPr>
            <a:xfrm>
              <a:off x="7560" y="8880"/>
              <a:ext cx="3120" cy="840"/>
              <a:chOff x="2643" y="949"/>
              <a:chExt cx="1237" cy="372"/>
            </a:xfrm>
          </p:grpSpPr>
          <p:sp>
            <p:nvSpPr>
              <p:cNvPr id="27677" name="Oval 63"/>
              <p:cNvSpPr/>
              <p:nvPr/>
            </p:nvSpPr>
            <p:spPr>
              <a:xfrm>
                <a:off x="2643" y="949"/>
                <a:ext cx="1237" cy="372"/>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30784" name="Text Box 64"/>
              <p:cNvSpPr txBox="1">
                <a:spLocks noChangeArrowheads="1"/>
              </p:cNvSpPr>
              <p:nvPr/>
            </p:nvSpPr>
            <p:spPr bwMode="auto">
              <a:xfrm>
                <a:off x="2871" y="1017"/>
                <a:ext cx="781" cy="257"/>
              </a:xfrm>
              <a:prstGeom prst="rect">
                <a:avLst/>
              </a:prstGeom>
              <a:noFill/>
              <a:ln w="12700">
                <a:noFill/>
                <a:miter lim="800000"/>
              </a:ln>
              <a:effectLst/>
            </p:spPr>
            <p:txBody>
              <a:bodyPr>
                <a:spAutoFit/>
              </a:bodyPr>
              <a:lstStyle/>
              <a:p>
                <a:pPr marR="0" defTabSz="914400">
                  <a:lnSpc>
                    <a:spcPct val="90000"/>
                  </a:lnSpc>
                  <a:spcBef>
                    <a:spcPct val="50000"/>
                  </a:spcBef>
                  <a:buClrTx/>
                  <a:buSzTx/>
                  <a:buFontTx/>
                  <a:buNone/>
                  <a:defRPr/>
                </a:pPr>
                <a:r>
                  <a:rPr kumimoji="0" lang="zh-CN" altLang="en-US" sz="2000" b="1" kern="1200" cap="none" spc="0" normalizeH="0" baseline="0" noProof="0">
                    <a:solidFill>
                      <a:srgbClr val="FF0000"/>
                    </a:solidFill>
                    <a:effectLst>
                      <a:outerShdw blurRad="38100" dist="38100" dir="2700000" algn="tl">
                        <a:srgbClr val="C0C0C0"/>
                      </a:outerShdw>
                    </a:effectLst>
                    <a:latin typeface="Helvetica" pitchFamily="-128" charset="0"/>
                    <a:ea typeface="宋体" panose="02010600030101010101" pitchFamily="2" charset="-122"/>
                    <a:cs typeface="+mn-cs"/>
                  </a:rPr>
                  <a:t>试题管理</a:t>
                </a:r>
                <a:endParaRPr kumimoji="0" lang="zh-CN" altLang="en-US" sz="2000" b="1" kern="1200" cap="none" spc="0" normalizeH="0" baseline="0" noProof="0">
                  <a:solidFill>
                    <a:srgbClr val="FF0000"/>
                  </a:solidFill>
                  <a:effectLst>
                    <a:outerShdw blurRad="38100" dist="38100" dir="2700000" algn="tl">
                      <a:srgbClr val="C0C0C0"/>
                    </a:outerShdw>
                  </a:effectLst>
                  <a:latin typeface="Helvetica" pitchFamily="-128" charset="0"/>
                  <a:ea typeface="宋体" panose="02010600030101010101" pitchFamily="2" charset="-122"/>
                  <a:cs typeface="+mn-cs"/>
                </a:endParaRPr>
              </a:p>
            </p:txBody>
          </p:sp>
        </p:grpSp>
        <p:grpSp>
          <p:nvGrpSpPr>
            <p:cNvPr id="27665" name="Group 65"/>
            <p:cNvGrpSpPr/>
            <p:nvPr/>
          </p:nvGrpSpPr>
          <p:grpSpPr>
            <a:xfrm>
              <a:off x="7440" y="4680"/>
              <a:ext cx="3120" cy="840"/>
              <a:chOff x="2643" y="949"/>
              <a:chExt cx="1237" cy="372"/>
            </a:xfrm>
          </p:grpSpPr>
          <p:sp>
            <p:nvSpPr>
              <p:cNvPr id="27675" name="Oval 66"/>
              <p:cNvSpPr/>
              <p:nvPr/>
            </p:nvSpPr>
            <p:spPr>
              <a:xfrm>
                <a:off x="2643" y="949"/>
                <a:ext cx="1237" cy="372"/>
              </a:xfrm>
              <a:prstGeom prst="ellipse">
                <a:avLst/>
              </a:prstGeom>
              <a:noFill/>
              <a:ln w="12700" cap="flat" cmpd="sng">
                <a:solidFill>
                  <a:schemeClr val="tx1"/>
                </a:solidFill>
                <a:prstDash val="solid"/>
                <a:headEnd type="none" w="med" len="med"/>
                <a:tailEnd type="none" w="med" len="med"/>
              </a:ln>
            </p:spPr>
            <p:txBody>
              <a:bodyPr wrap="none" anchor="ctr" anchorCtr="0"/>
              <a:p>
                <a:pPr eaLnBrk="1" hangingPunct="1"/>
                <a:endParaRPr lang="zh-CN" altLang="en-US" sz="2400" dirty="0">
                  <a:latin typeface="Times New Roman" panose="02020603050405020304" pitchFamily="18" charset="0"/>
                </a:endParaRPr>
              </a:p>
            </p:txBody>
          </p:sp>
          <p:sp>
            <p:nvSpPr>
              <p:cNvPr id="30787" name="Text Box 67"/>
              <p:cNvSpPr txBox="1">
                <a:spLocks noChangeArrowheads="1"/>
              </p:cNvSpPr>
              <p:nvPr/>
            </p:nvSpPr>
            <p:spPr bwMode="auto">
              <a:xfrm>
                <a:off x="2871" y="1017"/>
                <a:ext cx="781" cy="257"/>
              </a:xfrm>
              <a:prstGeom prst="rect">
                <a:avLst/>
              </a:prstGeom>
              <a:noFill/>
              <a:ln w="12700">
                <a:noFill/>
                <a:miter lim="800000"/>
              </a:ln>
              <a:effectLst/>
            </p:spPr>
            <p:txBody>
              <a:bodyPr>
                <a:spAutoFit/>
              </a:bodyPr>
              <a:lstStyle/>
              <a:p>
                <a:pPr marR="0" defTabSz="914400">
                  <a:lnSpc>
                    <a:spcPct val="90000"/>
                  </a:lnSpc>
                  <a:spcBef>
                    <a:spcPct val="50000"/>
                  </a:spcBef>
                  <a:buClrTx/>
                  <a:buSzTx/>
                  <a:buFontTx/>
                  <a:buNone/>
                  <a:defRPr/>
                </a:pPr>
                <a:r>
                  <a:rPr kumimoji="0" lang="zh-CN" altLang="en-US" sz="2000" b="1" kern="1200" cap="none" spc="0" normalizeH="0" baseline="0" noProof="0">
                    <a:solidFill>
                      <a:srgbClr val="FF0000"/>
                    </a:solidFill>
                    <a:effectLst>
                      <a:outerShdw blurRad="38100" dist="38100" dir="2700000" algn="tl">
                        <a:srgbClr val="C0C0C0"/>
                      </a:outerShdw>
                    </a:effectLst>
                    <a:latin typeface="Helvetica" pitchFamily="-128" charset="0"/>
                    <a:ea typeface="宋体" panose="02010600030101010101" pitchFamily="2" charset="-122"/>
                    <a:cs typeface="+mn-cs"/>
                  </a:rPr>
                  <a:t>试卷编辑</a:t>
                </a:r>
                <a:endParaRPr kumimoji="0" lang="zh-CN" altLang="en-US" sz="2000" b="1" kern="1200" cap="none" spc="0" normalizeH="0" baseline="0" noProof="0">
                  <a:solidFill>
                    <a:srgbClr val="FF0000"/>
                  </a:solidFill>
                  <a:effectLst>
                    <a:outerShdw blurRad="38100" dist="38100" dir="2700000" algn="tl">
                      <a:srgbClr val="C0C0C0"/>
                    </a:outerShdw>
                  </a:effectLst>
                  <a:latin typeface="Helvetica" pitchFamily="-128" charset="0"/>
                  <a:ea typeface="宋体" panose="02010600030101010101" pitchFamily="2" charset="-122"/>
                  <a:cs typeface="+mn-cs"/>
                </a:endParaRPr>
              </a:p>
            </p:txBody>
          </p:sp>
        </p:grpSp>
        <p:sp>
          <p:nvSpPr>
            <p:cNvPr id="27666" name="Line 68"/>
            <p:cNvSpPr/>
            <p:nvPr/>
          </p:nvSpPr>
          <p:spPr>
            <a:xfrm flipV="1">
              <a:off x="5280" y="2160"/>
              <a:ext cx="2040" cy="240"/>
            </a:xfrm>
            <a:prstGeom prst="line">
              <a:avLst/>
            </a:prstGeom>
            <a:ln w="9525" cap="flat" cmpd="sng">
              <a:solidFill>
                <a:schemeClr val="tx1"/>
              </a:solidFill>
              <a:prstDash val="solid"/>
              <a:headEnd type="none" w="med" len="med"/>
              <a:tailEnd type="none" w="med" len="med"/>
            </a:ln>
          </p:spPr>
        </p:sp>
        <p:sp>
          <p:nvSpPr>
            <p:cNvPr id="30789" name="Text Box 69"/>
            <p:cNvSpPr txBox="1">
              <a:spLocks noChangeArrowheads="1"/>
            </p:cNvSpPr>
            <p:nvPr/>
          </p:nvSpPr>
          <p:spPr bwMode="auto">
            <a:xfrm>
              <a:off x="11400" y="1680"/>
              <a:ext cx="720" cy="2470"/>
            </a:xfrm>
            <a:prstGeom prst="rect">
              <a:avLst/>
            </a:prstGeom>
            <a:noFill/>
            <a:ln w="9525">
              <a:noFill/>
              <a:miter lim="800000"/>
            </a:ln>
            <a:effectLst/>
          </p:spPr>
          <p:txBody>
            <a:bodyPr>
              <a:spAutoFit/>
            </a:bodyPr>
            <a:lstStyle/>
            <a:p>
              <a:pPr marR="0" defTabSz="914400" eaLnBrk="1" hangingPunct="1">
                <a:spcBef>
                  <a:spcPct val="50000"/>
                </a:spcBef>
                <a:buClrTx/>
                <a:buSzTx/>
                <a:buFontTx/>
                <a:buNone/>
                <a:defRPr/>
              </a:pPr>
              <a:r>
                <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出卷系统</a:t>
              </a:r>
              <a:endParaRPr kumimoji="1" lang="zh-CN" altLang="en-US" sz="2400" b="1" kern="1200" cap="none" spc="0" normalizeH="0" baseline="0" noProof="0">
                <a:effectLst>
                  <a:outerShdw blurRad="38100" dist="38100" dir="2700000" algn="tl">
                    <a:srgbClr val="C0C0C0"/>
                  </a:outerShdw>
                </a:effectLst>
                <a:latin typeface="Times New Roman" panose="02020603050405020304" pitchFamily="18" charset="0"/>
                <a:ea typeface="宋体" panose="02010600030101010101" pitchFamily="2" charset="-122"/>
                <a:cs typeface="+mn-cs"/>
              </a:endParaRPr>
            </a:p>
          </p:txBody>
        </p:sp>
        <p:sp>
          <p:nvSpPr>
            <p:cNvPr id="27668" name="Line 70"/>
            <p:cNvSpPr/>
            <p:nvPr/>
          </p:nvSpPr>
          <p:spPr>
            <a:xfrm>
              <a:off x="5280" y="2400"/>
              <a:ext cx="2160" cy="720"/>
            </a:xfrm>
            <a:prstGeom prst="line">
              <a:avLst/>
            </a:prstGeom>
            <a:ln w="9525" cap="flat" cmpd="sng">
              <a:solidFill>
                <a:schemeClr val="tx1"/>
              </a:solidFill>
              <a:prstDash val="solid"/>
              <a:headEnd type="none" w="med" len="med"/>
              <a:tailEnd type="none" w="med" len="med"/>
            </a:ln>
          </p:spPr>
        </p:sp>
        <p:sp>
          <p:nvSpPr>
            <p:cNvPr id="27669" name="Line 71"/>
            <p:cNvSpPr/>
            <p:nvPr/>
          </p:nvSpPr>
          <p:spPr>
            <a:xfrm>
              <a:off x="5280" y="2400"/>
              <a:ext cx="2160" cy="1560"/>
            </a:xfrm>
            <a:prstGeom prst="line">
              <a:avLst/>
            </a:prstGeom>
            <a:ln w="9525" cap="flat" cmpd="sng">
              <a:solidFill>
                <a:schemeClr val="tx1"/>
              </a:solidFill>
              <a:prstDash val="solid"/>
              <a:headEnd type="none" w="med" len="med"/>
              <a:tailEnd type="none" w="med" len="med"/>
            </a:ln>
          </p:spPr>
        </p:sp>
        <p:sp>
          <p:nvSpPr>
            <p:cNvPr id="27670" name="Line 72"/>
            <p:cNvSpPr/>
            <p:nvPr/>
          </p:nvSpPr>
          <p:spPr>
            <a:xfrm>
              <a:off x="5280" y="2400"/>
              <a:ext cx="2160" cy="2760"/>
            </a:xfrm>
            <a:prstGeom prst="line">
              <a:avLst/>
            </a:prstGeom>
            <a:ln w="9525" cap="flat" cmpd="sng">
              <a:solidFill>
                <a:schemeClr val="tx1"/>
              </a:solidFill>
              <a:prstDash val="solid"/>
              <a:headEnd type="none" w="med" len="med"/>
              <a:tailEnd type="none" w="med" len="med"/>
            </a:ln>
          </p:spPr>
        </p:sp>
        <p:sp>
          <p:nvSpPr>
            <p:cNvPr id="27671" name="Line 73"/>
            <p:cNvSpPr/>
            <p:nvPr/>
          </p:nvSpPr>
          <p:spPr>
            <a:xfrm>
              <a:off x="5160" y="5160"/>
              <a:ext cx="2400" cy="1080"/>
            </a:xfrm>
            <a:prstGeom prst="line">
              <a:avLst/>
            </a:prstGeom>
            <a:ln w="9525" cap="flat" cmpd="sng">
              <a:solidFill>
                <a:schemeClr val="tx1"/>
              </a:solidFill>
              <a:prstDash val="solid"/>
              <a:headEnd type="none" w="med" len="med"/>
              <a:tailEnd type="none" w="med" len="med"/>
            </a:ln>
          </p:spPr>
        </p:sp>
        <p:sp>
          <p:nvSpPr>
            <p:cNvPr id="27672" name="Line 74"/>
            <p:cNvSpPr/>
            <p:nvPr/>
          </p:nvSpPr>
          <p:spPr>
            <a:xfrm>
              <a:off x="5160" y="5160"/>
              <a:ext cx="2400" cy="2160"/>
            </a:xfrm>
            <a:prstGeom prst="line">
              <a:avLst/>
            </a:prstGeom>
            <a:ln w="9525" cap="flat" cmpd="sng">
              <a:solidFill>
                <a:schemeClr val="tx1"/>
              </a:solidFill>
              <a:prstDash val="solid"/>
              <a:headEnd type="none" w="med" len="med"/>
              <a:tailEnd type="none" w="med" len="med"/>
            </a:ln>
          </p:spPr>
        </p:sp>
        <p:sp>
          <p:nvSpPr>
            <p:cNvPr id="27673" name="Line 75"/>
            <p:cNvSpPr/>
            <p:nvPr/>
          </p:nvSpPr>
          <p:spPr>
            <a:xfrm>
              <a:off x="5160" y="5160"/>
              <a:ext cx="2400" cy="3240"/>
            </a:xfrm>
            <a:prstGeom prst="line">
              <a:avLst/>
            </a:prstGeom>
            <a:ln w="9525" cap="flat" cmpd="sng">
              <a:solidFill>
                <a:schemeClr val="tx1"/>
              </a:solidFill>
              <a:prstDash val="solid"/>
              <a:headEnd type="none" w="med" len="med"/>
              <a:tailEnd type="none" w="med" len="med"/>
            </a:ln>
          </p:spPr>
        </p:sp>
        <p:sp>
          <p:nvSpPr>
            <p:cNvPr id="27674" name="Line 76"/>
            <p:cNvSpPr/>
            <p:nvPr/>
          </p:nvSpPr>
          <p:spPr>
            <a:xfrm>
              <a:off x="5280" y="8160"/>
              <a:ext cx="2280" cy="1200"/>
            </a:xfrm>
            <a:prstGeom prst="line">
              <a:avLst/>
            </a:prstGeom>
            <a:ln w="9525" cap="flat" cmpd="sng">
              <a:solidFill>
                <a:schemeClr val="tx1"/>
              </a:solidFill>
              <a:prstDash val="solid"/>
              <a:headEnd type="none" w="med" len="med"/>
              <a:tailEnd type="none" w="med" len="med"/>
            </a:ln>
          </p:spPr>
        </p:sp>
      </p:grpSp>
      <p:sp>
        <p:nvSpPr>
          <p:cNvPr id="19459" name="Rectangle 3"/>
          <p:cNvSpPr>
            <a:spLocks noGrp="1"/>
          </p:cNvSpPr>
          <p:nvPr>
            <p:ph idx="1"/>
            <p:custDataLst>
              <p:tags r:id="rId1"/>
            </p:custDataLst>
          </p:nvPr>
        </p:nvSpPr>
        <p:spPr>
          <a:xfrm>
            <a:off x="43815" y="764540"/>
            <a:ext cx="6361430" cy="5974080"/>
          </a:xfrm>
          <a:solidFill>
            <a:schemeClr val="accent1">
              <a:lumMod val="20000"/>
              <a:lumOff val="80000"/>
            </a:schemeClr>
          </a:solidFill>
        </p:spPr>
        <p:txBody>
          <a:bodyPr vert="horz" wrap="square" lIns="91440" tIns="45720" rIns="91440" bIns="45720" anchor="t" anchorCtr="0"/>
          <a:p>
            <a:pPr eaLnBrk="1" hangingPunct="1">
              <a:lnSpc>
                <a:spcPct val="115000"/>
              </a:lnSpc>
              <a:spcBef>
                <a:spcPts val="300"/>
              </a:spcBef>
              <a:spcAft>
                <a:spcPct val="15000"/>
              </a:spcAft>
              <a:buSzTx/>
              <a:buFont typeface="Wingdings" panose="05000000000000000000" pitchFamily="2" charset="2"/>
              <a:buChar char="l"/>
            </a:pPr>
            <a:r>
              <a:rPr lang="zh-CN" altLang="en-US" sz="2400" dirty="0">
                <a:solidFill>
                  <a:srgbClr val="FF0000"/>
                </a:solidFill>
              </a:rPr>
              <a:t>用户</a:t>
            </a:r>
            <a:r>
              <a:rPr lang="zh-CN" altLang="en-US" sz="2400" dirty="0"/>
              <a:t>：教师、学生、题库维护人员</a:t>
            </a:r>
            <a:endParaRPr lang="zh-CN" altLang="en-US" sz="2400" dirty="0"/>
          </a:p>
          <a:p>
            <a:pPr eaLnBrk="1" hangingPunct="1">
              <a:lnSpc>
                <a:spcPct val="115000"/>
              </a:lnSpc>
              <a:spcBef>
                <a:spcPts val="300"/>
              </a:spcBef>
              <a:spcAft>
                <a:spcPct val="15000"/>
              </a:spcAft>
              <a:buSzTx/>
              <a:buFont typeface="Wingdings" panose="05000000000000000000" pitchFamily="2" charset="2"/>
              <a:buChar char="l"/>
            </a:pPr>
            <a:r>
              <a:rPr lang="zh-CN" altLang="en-US" sz="2400" dirty="0"/>
              <a:t>各自问题：</a:t>
            </a:r>
            <a:endParaRPr lang="zh-CN" altLang="en-US" sz="2400" dirty="0"/>
          </a:p>
          <a:p>
            <a:pPr lvl="1" eaLnBrk="1" hangingPunct="1">
              <a:lnSpc>
                <a:spcPct val="115000"/>
              </a:lnSpc>
              <a:spcBef>
                <a:spcPts val="300"/>
              </a:spcBef>
              <a:spcAft>
                <a:spcPct val="15000"/>
              </a:spcAft>
              <a:buSzTx/>
              <a:buFont typeface="Wingdings" panose="05000000000000000000" pitchFamily="2" charset="2"/>
              <a:buChar char="l"/>
            </a:pPr>
            <a:r>
              <a:rPr lang="zh-CN" altLang="en-US" sz="2400" dirty="0"/>
              <a:t>教师：出一份合理的试卷，并能根据样式打印与输出</a:t>
            </a:r>
            <a:endParaRPr lang="zh-CN" altLang="en-US" sz="2400" dirty="0"/>
          </a:p>
          <a:p>
            <a:pPr lvl="1" eaLnBrk="1" hangingPunct="1">
              <a:lnSpc>
                <a:spcPct val="115000"/>
              </a:lnSpc>
              <a:spcBef>
                <a:spcPts val="300"/>
              </a:spcBef>
              <a:spcAft>
                <a:spcPct val="15000"/>
              </a:spcAft>
              <a:buSzTx/>
              <a:buFont typeface="Wingdings" panose="05000000000000000000" pitchFamily="2" charset="2"/>
              <a:buChar char="l"/>
            </a:pPr>
            <a:r>
              <a:rPr lang="zh-CN" altLang="en-US" sz="2400" dirty="0"/>
              <a:t>学生：通过生成一些模拟试题，来在线学习和检查学习结果</a:t>
            </a:r>
            <a:endParaRPr lang="zh-CN" altLang="en-US" sz="2400" dirty="0"/>
          </a:p>
          <a:p>
            <a:pPr lvl="1" eaLnBrk="1" hangingPunct="1">
              <a:lnSpc>
                <a:spcPct val="115000"/>
              </a:lnSpc>
              <a:spcBef>
                <a:spcPts val="300"/>
              </a:spcBef>
              <a:spcAft>
                <a:spcPct val="15000"/>
              </a:spcAft>
              <a:buSzTx/>
              <a:buFont typeface="Wingdings" panose="05000000000000000000" pitchFamily="2" charset="2"/>
              <a:buChar char="l"/>
            </a:pPr>
            <a:r>
              <a:rPr lang="zh-CN" altLang="en-US" sz="2400" dirty="0"/>
              <a:t>题库维护人员：添加、更新、删除试题</a:t>
            </a:r>
            <a:endParaRPr lang="zh-CN" altLang="en-US" sz="2400" dirty="0"/>
          </a:p>
          <a:p>
            <a:pPr eaLnBrk="1" hangingPunct="1">
              <a:lnSpc>
                <a:spcPct val="115000"/>
              </a:lnSpc>
              <a:spcBef>
                <a:spcPts val="300"/>
              </a:spcBef>
              <a:spcAft>
                <a:spcPct val="15000"/>
              </a:spcAft>
              <a:buSzTx/>
              <a:buFont typeface="Wingdings" panose="05000000000000000000" pitchFamily="2" charset="2"/>
              <a:buChar char="l"/>
            </a:pPr>
            <a:r>
              <a:rPr lang="zh-CN" altLang="en-US" sz="2400" dirty="0"/>
              <a:t>精化后的问题</a:t>
            </a:r>
            <a:endParaRPr lang="zh-CN" altLang="en-US" sz="2400" dirty="0"/>
          </a:p>
          <a:p>
            <a:pPr lvl="1" eaLnBrk="1" hangingPunct="1">
              <a:lnSpc>
                <a:spcPct val="115000"/>
              </a:lnSpc>
              <a:spcBef>
                <a:spcPts val="300"/>
              </a:spcBef>
              <a:spcAft>
                <a:spcPct val="15000"/>
              </a:spcAft>
              <a:buSzTx/>
              <a:buFont typeface="Wingdings" panose="05000000000000000000" pitchFamily="2" charset="2"/>
              <a:buChar char="l"/>
            </a:pPr>
            <a:r>
              <a:rPr lang="zh-CN" altLang="en-US" sz="2400" dirty="0">
                <a:solidFill>
                  <a:srgbClr val="FF0000"/>
                </a:solidFill>
              </a:rPr>
              <a:t>教师</a:t>
            </a:r>
            <a:r>
              <a:rPr lang="zh-CN" altLang="en-US" sz="2400" dirty="0"/>
              <a:t>：自动出卷、手动出卷、试卷编辑、试卷输出</a:t>
            </a:r>
            <a:endParaRPr lang="zh-CN" altLang="en-US" sz="2400" dirty="0"/>
          </a:p>
          <a:p>
            <a:pPr lvl="1" eaLnBrk="1" hangingPunct="1">
              <a:lnSpc>
                <a:spcPct val="115000"/>
              </a:lnSpc>
              <a:spcBef>
                <a:spcPts val="300"/>
              </a:spcBef>
              <a:spcAft>
                <a:spcPct val="15000"/>
              </a:spcAft>
              <a:buSzTx/>
              <a:buFont typeface="Wingdings" panose="05000000000000000000" pitchFamily="2" charset="2"/>
              <a:buChar char="l"/>
            </a:pPr>
            <a:r>
              <a:rPr lang="zh-CN" altLang="en-US" sz="2400" dirty="0">
                <a:solidFill>
                  <a:srgbClr val="FF0000"/>
                </a:solidFill>
              </a:rPr>
              <a:t>学生</a:t>
            </a:r>
            <a:r>
              <a:rPr lang="zh-CN" altLang="en-US" sz="2400" dirty="0"/>
              <a:t>：随机抽卷、在线练习、在线评价</a:t>
            </a:r>
            <a:endParaRPr lang="zh-CN" altLang="en-US" sz="2400" dirty="0"/>
          </a:p>
          <a:p>
            <a:pPr lvl="1" eaLnBrk="1" hangingPunct="1">
              <a:lnSpc>
                <a:spcPct val="115000"/>
              </a:lnSpc>
              <a:spcBef>
                <a:spcPts val="300"/>
              </a:spcBef>
              <a:spcAft>
                <a:spcPct val="15000"/>
              </a:spcAft>
              <a:buSzTx/>
              <a:buFont typeface="Wingdings" panose="05000000000000000000" pitchFamily="2" charset="2"/>
              <a:buChar char="l"/>
            </a:pPr>
            <a:r>
              <a:rPr lang="zh-CN" altLang="en-US" sz="2400" dirty="0">
                <a:solidFill>
                  <a:srgbClr val="FF0000"/>
                </a:solidFill>
              </a:rPr>
              <a:t>题库维护人员</a:t>
            </a:r>
            <a:r>
              <a:rPr lang="zh-CN" altLang="en-US" sz="2400" dirty="0"/>
              <a:t>：试题管理</a:t>
            </a:r>
            <a:endParaRPr lang="zh-CN" altLang="en-US" sz="2400" dirty="0"/>
          </a:p>
          <a:p>
            <a:pPr lvl="1" eaLnBrk="1" hangingPunct="1">
              <a:lnSpc>
                <a:spcPct val="115000"/>
              </a:lnSpc>
              <a:spcBef>
                <a:spcPts val="300"/>
              </a:spcBef>
              <a:spcAft>
                <a:spcPct val="15000"/>
              </a:spcAft>
              <a:buSzTx/>
              <a:buFont typeface="Wingdings" panose="05000000000000000000" pitchFamily="2" charset="2"/>
              <a:buChar char="l"/>
            </a:pPr>
            <a:endParaRPr lang="en-US" altLang="zh-CN" sz="2400" dirty="0">
              <a:solidFill>
                <a:schemeClr val="accent2"/>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8308" name="文本占位符 98307" descr="rj104"/>
          <p:cNvPicPr>
            <a:picLocks noChangeAspect="1"/>
          </p:cNvPicPr>
          <p:nvPr>
            <p:ph type="body" idx="1"/>
          </p:nvPr>
        </p:nvPicPr>
        <p:blipFill>
          <a:blip r:embed="rId1"/>
          <a:stretch>
            <a:fillRect/>
          </a:stretch>
        </p:blipFill>
        <p:spPr>
          <a:xfrm>
            <a:off x="3209925" y="747395"/>
            <a:ext cx="5552440" cy="6081395"/>
          </a:xfrm>
        </p:spPr>
      </p:pic>
      <p:sp>
        <p:nvSpPr>
          <p:cNvPr id="27650" name="Rectangle 2"/>
          <p:cNvSpPr>
            <a:spLocks noGrp="1"/>
          </p:cNvSpPr>
          <p:nvPr>
            <p:ph type="title"/>
            <p:custDataLst>
              <p:tags r:id="rId2"/>
            </p:custDataLst>
          </p:nvPr>
        </p:nvSpPr>
        <p:spPr>
          <a:xfrm>
            <a:off x="3084195" y="116205"/>
            <a:ext cx="5993130" cy="648970"/>
          </a:xfrm>
        </p:spPr>
        <p:txBody>
          <a:bodyPr vert="horz" wrap="square" lIns="91440" tIns="45720" rIns="91440" bIns="45720" anchor="t" anchorCtr="0">
            <a:normAutofit fontScale="90000"/>
          </a:bodyPr>
          <a:p>
            <a:pPr algn="ctr" eaLnBrk="1" hangingPunct="1">
              <a:lnSpc>
                <a:spcPct val="115000"/>
              </a:lnSpc>
              <a:spcBef>
                <a:spcPct val="15000"/>
              </a:spcBef>
              <a:spcAft>
                <a:spcPct val="15000"/>
              </a:spcAft>
            </a:pPr>
            <a:r>
              <a:rPr lang="zh-CN" altLang="en-US" sz="3110" dirty="0">
                <a:solidFill>
                  <a:srgbClr val="0000CC"/>
                </a:solidFill>
                <a:sym typeface="+mn-ea"/>
              </a:rPr>
              <a:t>案例（</a:t>
            </a:r>
            <a:r>
              <a:rPr lang="en-US" altLang="zh-CN" sz="3110" dirty="0">
                <a:solidFill>
                  <a:srgbClr val="0000CC"/>
                </a:solidFill>
                <a:sym typeface="+mn-ea"/>
              </a:rPr>
              <a:t>4</a:t>
            </a:r>
            <a:r>
              <a:rPr lang="zh-CN" altLang="en-US" sz="3110" dirty="0">
                <a:solidFill>
                  <a:srgbClr val="0000CC"/>
                </a:solidFill>
                <a:sym typeface="+mn-ea"/>
              </a:rPr>
              <a:t>）：</a:t>
            </a:r>
            <a:r>
              <a:rPr lang="zh-CN" altLang="en-US" sz="3110" dirty="0">
                <a:solidFill>
                  <a:srgbClr val="FF0000"/>
                </a:solidFill>
                <a:sym typeface="+mn-ea"/>
              </a:rPr>
              <a:t>自动售货机系统</a:t>
            </a:r>
            <a:r>
              <a:rPr lang="zh-CN" altLang="en-US" sz="3110" dirty="0">
                <a:solidFill>
                  <a:srgbClr val="0000CC"/>
                </a:solidFill>
              </a:rPr>
              <a:t>用例图</a:t>
            </a:r>
            <a:endParaRPr lang="zh-CN" altLang="en-US" sz="3110" dirty="0">
              <a:solidFill>
                <a:srgbClr val="0000CC"/>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56321"/>
          <p:cNvSpPr>
            <a:spLocks noGrp="1"/>
          </p:cNvSpPr>
          <p:nvPr>
            <p:ph type="title"/>
          </p:nvPr>
        </p:nvSpPr>
        <p:spPr>
          <a:xfrm>
            <a:off x="2445385" y="496888"/>
            <a:ext cx="7772400" cy="762000"/>
          </a:xfrm>
        </p:spPr>
        <p:txBody>
          <a:bodyPr lIns="92075" tIns="46038" rIns="92075" bIns="46038" anchor="ctr" anchorCtr="0"/>
          <a:p>
            <a:pPr algn="ctr"/>
            <a:r>
              <a:rPr lang="zh-CN" altLang="en-US" b="1" dirty="0">
                <a:effectLst/>
                <a:latin typeface="Times New Roman" panose="02020603050405020304" pitchFamily="18" charset="0"/>
                <a:ea typeface="隶书" panose="02010509060101010101" pitchFamily="49" charset="-122"/>
              </a:rPr>
              <a:t>功能模型</a:t>
            </a:r>
            <a:r>
              <a:rPr lang="zh-CN" altLang="en-US" dirty="0"/>
              <a:t> </a:t>
            </a:r>
            <a:endParaRPr lang="zh-CN" altLang="en-US" dirty="0"/>
          </a:p>
        </p:txBody>
      </p:sp>
      <p:sp>
        <p:nvSpPr>
          <p:cNvPr id="56323" name="文本占位符 56322"/>
          <p:cNvSpPr>
            <a:spLocks noGrp="1"/>
          </p:cNvSpPr>
          <p:nvPr>
            <p:ph type="body" idx="1"/>
          </p:nvPr>
        </p:nvSpPr>
        <p:spPr>
          <a:xfrm>
            <a:off x="387985" y="1567180"/>
            <a:ext cx="11416030" cy="4591685"/>
          </a:xfrm>
          <a:solidFill>
            <a:schemeClr val="accent2">
              <a:lumMod val="20000"/>
              <a:lumOff val="80000"/>
            </a:schemeClr>
          </a:solidFill>
        </p:spPr>
        <p:txBody>
          <a:bodyPr/>
          <a:p>
            <a:pPr algn="just" latinLnBrk="0">
              <a:lnSpc>
                <a:spcPct val="200000"/>
              </a:lnSpc>
              <a:spcBef>
                <a:spcPts val="1200"/>
              </a:spcBef>
              <a:spcAft>
                <a:spcPts val="1200"/>
              </a:spcAft>
              <a:buClr>
                <a:schemeClr val="tx1"/>
              </a:buClr>
              <a:buSzTx/>
            </a:pPr>
            <a:r>
              <a:rPr lang="zh-CN" altLang="en-US" b="1" dirty="0">
                <a:solidFill>
                  <a:srgbClr val="A50021"/>
                </a:solidFill>
                <a:latin typeface="微软雅黑" panose="020B0503020204020204" charset="-122"/>
                <a:ea typeface="微软雅黑" panose="020B0503020204020204" charset="-122"/>
                <a:cs typeface="微软雅黑" panose="020B0503020204020204" charset="-122"/>
              </a:rPr>
              <a:t>功能模型</a:t>
            </a:r>
            <a:r>
              <a:rPr lang="zh-CN" altLang="en-US" b="1" dirty="0">
                <a:solidFill>
                  <a:schemeClr val="tx2"/>
                </a:solidFill>
                <a:latin typeface="微软雅黑" panose="020B0503020204020204" charset="-122"/>
                <a:ea typeface="微软雅黑" panose="020B0503020204020204" charset="-122"/>
                <a:cs typeface="微软雅黑" panose="020B0503020204020204" charset="-122"/>
              </a:rPr>
              <a:t>表示</a:t>
            </a:r>
            <a:r>
              <a:rPr lang="zh-CN" altLang="en-US" b="1" dirty="0">
                <a:solidFill>
                  <a:srgbClr val="FF3300"/>
                </a:solidFill>
                <a:latin typeface="微软雅黑" panose="020B0503020204020204" charset="-122"/>
                <a:ea typeface="微软雅黑" panose="020B0503020204020204" charset="-122"/>
                <a:cs typeface="微软雅黑" panose="020B0503020204020204" charset="-122"/>
              </a:rPr>
              <a:t>变化的系统的“功能”性质</a:t>
            </a:r>
            <a:r>
              <a:rPr lang="en-US" altLang="zh-CN" b="1">
                <a:solidFill>
                  <a:schemeClr val="tx2"/>
                </a:solidFill>
                <a:latin typeface="微软雅黑" panose="020B0503020204020204" charset="-122"/>
                <a:ea typeface="微软雅黑" panose="020B0503020204020204" charset="-122"/>
                <a:cs typeface="微软雅黑" panose="020B0503020204020204" charset="-122"/>
              </a:rPr>
              <a:t>,</a:t>
            </a:r>
            <a:r>
              <a:rPr lang="zh-CN" altLang="en-US" b="1" dirty="0">
                <a:solidFill>
                  <a:schemeClr val="tx2"/>
                </a:solidFill>
                <a:latin typeface="微软雅黑" panose="020B0503020204020204" charset="-122"/>
                <a:ea typeface="微软雅黑" panose="020B0503020204020204" charset="-122"/>
                <a:cs typeface="微软雅黑" panose="020B0503020204020204" charset="-122"/>
              </a:rPr>
              <a:t>指明了系统</a:t>
            </a:r>
            <a:r>
              <a:rPr lang="zh-CN" altLang="en-US" b="1" dirty="0">
                <a:solidFill>
                  <a:srgbClr val="FF3300"/>
                </a:solidFill>
                <a:latin typeface="微软雅黑" panose="020B0503020204020204" charset="-122"/>
                <a:ea typeface="微软雅黑" panose="020B0503020204020204" charset="-122"/>
                <a:cs typeface="微软雅黑" panose="020B0503020204020204" charset="-122"/>
              </a:rPr>
              <a:t>应该做什么</a:t>
            </a:r>
            <a:r>
              <a:rPr lang="en-US" altLang="zh-CN" b="1">
                <a:solidFill>
                  <a:schemeClr val="tx2"/>
                </a:solidFill>
                <a:latin typeface="微软雅黑" panose="020B0503020204020204" charset="-122"/>
                <a:ea typeface="微软雅黑" panose="020B0503020204020204" charset="-122"/>
                <a:cs typeface="微软雅黑" panose="020B0503020204020204" charset="-122"/>
              </a:rPr>
              <a:t>,</a:t>
            </a:r>
            <a:r>
              <a:rPr lang="zh-CN" altLang="en-US" b="1" dirty="0">
                <a:solidFill>
                  <a:schemeClr val="tx2"/>
                </a:solidFill>
                <a:latin typeface="微软雅黑" panose="020B0503020204020204" charset="-122"/>
                <a:ea typeface="微软雅黑" panose="020B0503020204020204" charset="-122"/>
                <a:cs typeface="微软雅黑" panose="020B0503020204020204" charset="-122"/>
              </a:rPr>
              <a:t>直接反映了用户对目标系统的需求。</a:t>
            </a:r>
            <a:r>
              <a:rPr lang="zh-CN" altLang="en-US" b="1" dirty="0">
                <a:solidFill>
                  <a:srgbClr val="0000FF"/>
                </a:solidFill>
                <a:latin typeface="微软雅黑" panose="020B0503020204020204" charset="-122"/>
                <a:ea typeface="微软雅黑" panose="020B0503020204020204" charset="-122"/>
                <a:cs typeface="微软雅黑" panose="020B0503020204020204" charset="-122"/>
              </a:rPr>
              <a:t>功能模型由一组数据流图组成</a:t>
            </a:r>
            <a:r>
              <a:rPr lang="zh-CN" altLang="en-US" b="1" dirty="0">
                <a:latin typeface="微软雅黑" panose="020B0503020204020204" charset="-122"/>
                <a:ea typeface="微软雅黑" panose="020B0503020204020204" charset="-122"/>
                <a:cs typeface="微软雅黑" panose="020B0503020204020204" charset="-122"/>
              </a:rPr>
              <a:t>。</a:t>
            </a:r>
            <a:endParaRPr lang="zh-CN" altLang="en-US" b="1" dirty="0">
              <a:latin typeface="微软雅黑" panose="020B0503020204020204" charset="-122"/>
              <a:ea typeface="微软雅黑" panose="020B0503020204020204" charset="-122"/>
              <a:cs typeface="微软雅黑" panose="020B0503020204020204" charset="-122"/>
            </a:endParaRPr>
          </a:p>
          <a:p>
            <a:pPr algn="just" latinLnBrk="0">
              <a:lnSpc>
                <a:spcPct val="200000"/>
              </a:lnSpc>
              <a:spcBef>
                <a:spcPts val="1200"/>
              </a:spcBef>
              <a:spcAft>
                <a:spcPts val="1200"/>
              </a:spcAft>
              <a:buClr>
                <a:schemeClr val="tx1"/>
              </a:buClr>
              <a:buSzTx/>
            </a:pPr>
            <a:r>
              <a:rPr lang="en-US" altLang="zh-CN" b="1">
                <a:latin typeface="微软雅黑" panose="020B0503020204020204" charset="-122"/>
                <a:ea typeface="微软雅黑" panose="020B0503020204020204" charset="-122"/>
                <a:cs typeface="微软雅黑" panose="020B0503020204020204" charset="-122"/>
              </a:rPr>
              <a:t>UML</a:t>
            </a:r>
            <a:r>
              <a:rPr lang="zh-CN" altLang="en-US" b="1" dirty="0">
                <a:latin typeface="微软雅黑" panose="020B0503020204020204" charset="-122"/>
                <a:ea typeface="微软雅黑" panose="020B0503020204020204" charset="-122"/>
                <a:cs typeface="微软雅黑" panose="020B0503020204020204" charset="-122"/>
              </a:rPr>
              <a:t>提供的</a:t>
            </a:r>
            <a:r>
              <a:rPr lang="zh-CN" altLang="en-US" b="1" dirty="0">
                <a:solidFill>
                  <a:srgbClr val="FF3300"/>
                </a:solidFill>
                <a:latin typeface="微软雅黑" panose="020B0503020204020204" charset="-122"/>
                <a:ea typeface="微软雅黑" panose="020B0503020204020204" charset="-122"/>
                <a:cs typeface="微软雅黑" panose="020B0503020204020204" charset="-122"/>
              </a:rPr>
              <a:t>用例图也是进行需求分析和建立功能模型的强有力工具</a:t>
            </a:r>
            <a:r>
              <a:rPr lang="zh-CN" altLang="en-US" b="1" dirty="0">
                <a:latin typeface="微软雅黑" panose="020B0503020204020204" charset="-122"/>
                <a:ea typeface="微软雅黑" panose="020B0503020204020204" charset="-122"/>
                <a:cs typeface="微软雅黑" panose="020B0503020204020204" charset="-122"/>
              </a:rPr>
              <a:t>。</a:t>
            </a:r>
            <a:r>
              <a:rPr lang="zh-CN" altLang="en-US" b="1" dirty="0">
                <a:solidFill>
                  <a:schemeClr val="tx2"/>
                </a:solidFill>
                <a:latin typeface="微软雅黑" panose="020B0503020204020204" charset="-122"/>
                <a:ea typeface="微软雅黑" panose="020B0503020204020204" charset="-122"/>
                <a:cs typeface="微软雅黑" panose="020B0503020204020204" charset="-122"/>
              </a:rPr>
              <a:t>在</a:t>
            </a:r>
            <a:r>
              <a:rPr lang="en-US" altLang="zh-CN" b="1">
                <a:solidFill>
                  <a:schemeClr val="tx2"/>
                </a:solidFill>
                <a:latin typeface="微软雅黑" panose="020B0503020204020204" charset="-122"/>
                <a:ea typeface="微软雅黑" panose="020B0503020204020204" charset="-122"/>
                <a:cs typeface="微软雅黑" panose="020B0503020204020204" charset="-122"/>
              </a:rPr>
              <a:t>UML</a:t>
            </a:r>
            <a:r>
              <a:rPr lang="zh-CN" altLang="en-US" b="1" dirty="0">
                <a:solidFill>
                  <a:schemeClr val="tx2"/>
                </a:solidFill>
                <a:latin typeface="微软雅黑" panose="020B0503020204020204" charset="-122"/>
                <a:ea typeface="微软雅黑" panose="020B0503020204020204" charset="-122"/>
                <a:cs typeface="微软雅黑" panose="020B0503020204020204" charset="-122"/>
              </a:rPr>
              <a:t>中把用用例图建立起来的系统模型称为</a:t>
            </a:r>
            <a:r>
              <a:rPr lang="zh-CN" altLang="en-US" b="1" dirty="0">
                <a:solidFill>
                  <a:srgbClr val="0000FF"/>
                </a:solidFill>
                <a:latin typeface="微软雅黑" panose="020B0503020204020204" charset="-122"/>
                <a:ea typeface="微软雅黑" panose="020B0503020204020204" charset="-122"/>
                <a:cs typeface="微软雅黑" panose="020B0503020204020204" charset="-122"/>
              </a:rPr>
              <a:t>用例模型</a:t>
            </a:r>
            <a:r>
              <a:rPr lang="zh-CN" altLang="en-US" b="1" dirty="0">
                <a:latin typeface="微软雅黑" panose="020B0503020204020204" charset="-122"/>
                <a:ea typeface="微软雅黑" panose="020B0503020204020204" charset="-122"/>
                <a:cs typeface="微软雅黑" panose="020B0503020204020204" charset="-122"/>
              </a:rPr>
              <a:t>。</a:t>
            </a:r>
            <a:endParaRPr lang="zh-CN" altLang="en-US" sz="2800" b="1"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charRg st="61" end="1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2" name="Rectangle 2"/>
          <p:cNvSpPr>
            <a:spLocks noGrp="1" noChangeArrowheads="1"/>
          </p:cNvSpPr>
          <p:nvPr>
            <p:ph type="title"/>
          </p:nvPr>
        </p:nvSpPr>
        <p:spPr>
          <a:xfrm>
            <a:off x="3962400" y="166370"/>
            <a:ext cx="4953000" cy="633413"/>
          </a:xfrm>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a:ln>
                  <a:noFill/>
                </a:ln>
                <a:solidFill>
                  <a:srgbClr val="0000FF"/>
                </a:solidFill>
                <a:effectLst/>
                <a:uLnTx/>
                <a:uFillTx/>
                <a:latin typeface="+mn-lt"/>
                <a:ea typeface="+mn-ea"/>
                <a:cs typeface="+mn-ea"/>
                <a:sym typeface="+mn-lt"/>
              </a:rPr>
              <a:t>2</a:t>
            </a:r>
            <a:r>
              <a:rPr kumimoji="0" lang="zh-CN" altLang="en-US" sz="3600" b="1" i="0" u="none" strike="noStrike" kern="1200" cap="none" spc="0" normalizeH="0" baseline="0" noProof="0">
                <a:ln>
                  <a:noFill/>
                </a:ln>
                <a:solidFill>
                  <a:srgbClr val="0000FF"/>
                </a:solidFill>
                <a:effectLst/>
                <a:uLnTx/>
                <a:uFillTx/>
                <a:latin typeface="+mn-lt"/>
                <a:ea typeface="+mn-ea"/>
                <a:cs typeface="+mn-ea"/>
                <a:sym typeface="+mn-lt"/>
              </a:rPr>
              <a:t>、软件设计</a:t>
            </a:r>
            <a:endParaRPr kumimoji="0" lang="en-US" altLang="zh-CN" sz="3600" b="1" i="0" u="none" strike="noStrike" kern="1200" cap="none" spc="0" normalizeH="0" baseline="0" noProof="0">
              <a:ln>
                <a:noFill/>
              </a:ln>
              <a:solidFill>
                <a:srgbClr val="0000FF"/>
              </a:solidFill>
              <a:effectLst/>
              <a:uLnTx/>
              <a:uFillTx/>
              <a:latin typeface="+mn-lt"/>
              <a:ea typeface="+mn-ea"/>
              <a:cs typeface="+mn-ea"/>
              <a:sym typeface="+mn-lt"/>
            </a:endParaRPr>
          </a:p>
        </p:txBody>
      </p:sp>
      <p:sp>
        <p:nvSpPr>
          <p:cNvPr id="7173" name="Rectangle 3"/>
          <p:cNvSpPr>
            <a:spLocks noGrp="1" noChangeArrowheads="1"/>
          </p:cNvSpPr>
          <p:nvPr>
            <p:ph idx="1"/>
          </p:nvPr>
        </p:nvSpPr>
        <p:spPr>
          <a:xfrm>
            <a:off x="1101725" y="800735"/>
            <a:ext cx="9972040" cy="5922645"/>
          </a:xfrm>
          <a:solidFill>
            <a:srgbClr val="FFFFCC"/>
          </a:solidFill>
        </p:spPr>
        <p:txBody>
          <a:bodyPr vert="horz" wrap="square" lIns="91440" tIns="45720" rIns="91440" bIns="45720" numCol="1" anchor="ctr" anchorCtr="0" compatLnSpc="1"/>
          <a:lstStyle/>
          <a:p>
            <a:pPr marL="342900" marR="0" lvl="0" indent="-342900" algn="just" defTabSz="914400" rtl="0" eaLnBrk="0" fontAlgn="base" latinLnBrk="0" hangingPunct="0">
              <a:lnSpc>
                <a:spcPct val="150000"/>
              </a:lnSpc>
              <a:buClr>
                <a:srgbClr val="0070C0"/>
              </a:buClr>
              <a:buSzTx/>
              <a:buFont typeface="Wingdings" panose="05000000000000000000" pitchFamily="2" charset="2"/>
              <a:buChar char="n"/>
              <a:defRPr/>
            </a:pPr>
            <a:r>
              <a:rPr kumimoji="0" lang="zh-CN" altLang="en-US" sz="2800" b="1" i="0" u="none" strike="noStrike" kern="1200" cap="none" spc="0" normalizeH="0" baseline="0" noProof="0" dirty="0">
                <a:ln>
                  <a:noFill/>
                </a:ln>
                <a:solidFill>
                  <a:srgbClr val="FF0000"/>
                </a:solidFill>
                <a:effectLst/>
                <a:uLnTx/>
                <a:uFillTx/>
                <a:latin typeface="+mn-ea"/>
                <a:ea typeface="+mn-ea"/>
                <a:cs typeface="+mn-ea"/>
                <a:sym typeface="+mn-lt"/>
              </a:rPr>
              <a:t>数据</a:t>
            </a:r>
            <a:r>
              <a:rPr kumimoji="0" lang="en-US" altLang="zh-CN" sz="2800" b="1" i="0" u="none" strike="noStrike" kern="1200" cap="none" spc="0" normalizeH="0" baseline="0" noProof="0" dirty="0">
                <a:ln>
                  <a:noFill/>
                </a:ln>
                <a:solidFill>
                  <a:srgbClr val="FF0000"/>
                </a:solidFill>
                <a:effectLst/>
                <a:uLnTx/>
                <a:uFillTx/>
                <a:latin typeface="+mn-ea"/>
                <a:ea typeface="+mn-ea"/>
                <a:cs typeface="+mn-ea"/>
                <a:sym typeface="+mn-lt"/>
              </a:rPr>
              <a:t>/</a:t>
            </a:r>
            <a:r>
              <a:rPr kumimoji="0" lang="zh-CN" altLang="en-US" sz="2800" b="1" i="0" u="none" strike="noStrike" kern="1200" cap="none" spc="0" normalizeH="0" baseline="0" noProof="0" dirty="0">
                <a:ln>
                  <a:noFill/>
                </a:ln>
                <a:solidFill>
                  <a:srgbClr val="FF0000"/>
                </a:solidFill>
                <a:effectLst/>
                <a:uLnTx/>
                <a:uFillTx/>
                <a:latin typeface="+mn-ea"/>
                <a:ea typeface="+mn-ea"/>
                <a:cs typeface="+mn-ea"/>
                <a:sym typeface="+mn-lt"/>
              </a:rPr>
              <a:t>类设计</a:t>
            </a:r>
            <a:endParaRPr kumimoji="0" lang="en-US" altLang="zh-CN" sz="2800" b="1" i="0" u="none" strike="noStrike" kern="1200" cap="none" spc="0" normalizeH="0" baseline="0" noProof="0" dirty="0">
              <a:ln>
                <a:noFill/>
              </a:ln>
              <a:solidFill>
                <a:schemeClr val="tx1"/>
              </a:solidFill>
              <a:effectLst/>
              <a:uLnTx/>
              <a:uFillTx/>
              <a:latin typeface="+mn-ea"/>
              <a:ea typeface="+mn-ea"/>
              <a:cs typeface="+mn-ea"/>
              <a:sym typeface="+mn-lt"/>
            </a:endParaRPr>
          </a:p>
          <a:p>
            <a:pPr marL="800100" marR="0" lvl="1" indent="-342900" algn="just" defTabSz="914400" rtl="0" eaLnBrk="0" fontAlgn="base" latinLnBrk="0" hangingPunct="0">
              <a:lnSpc>
                <a:spcPct val="150000"/>
              </a:lnSpc>
              <a:buClr>
                <a:srgbClr val="0070C0"/>
              </a:buClr>
              <a:buSzTx/>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ea"/>
                <a:sym typeface="+mn-lt"/>
              </a:rPr>
              <a:t>将分析类模型变换为软件实现类模型及数据结构</a:t>
            </a:r>
            <a:endParaRPr kumimoji="0" lang="en-US" altLang="zh-CN" sz="2400" b="1" i="0" u="none" strike="noStrike" kern="1200" cap="none" spc="0" normalizeH="0" baseline="0" noProof="0" dirty="0">
              <a:ln>
                <a:noFill/>
              </a:ln>
              <a:solidFill>
                <a:schemeClr val="tx1"/>
              </a:solidFill>
              <a:effectLst/>
              <a:uLnTx/>
              <a:uFillTx/>
              <a:latin typeface="+mn-ea"/>
              <a:ea typeface="+mn-ea"/>
              <a:cs typeface="+mn-ea"/>
              <a:sym typeface="+mn-lt"/>
            </a:endParaRPr>
          </a:p>
          <a:p>
            <a:pPr marL="342900" marR="0" lvl="0" indent="-342900" algn="just" defTabSz="914400" rtl="0" eaLnBrk="0" fontAlgn="base" latinLnBrk="0" hangingPunct="0">
              <a:lnSpc>
                <a:spcPct val="150000"/>
              </a:lnSpc>
              <a:buClr>
                <a:srgbClr val="0070C0"/>
              </a:buClr>
              <a:buSzTx/>
              <a:buFont typeface="Wingdings" panose="05000000000000000000" pitchFamily="2" charset="2"/>
              <a:buChar char="n"/>
              <a:defRPr/>
            </a:pPr>
            <a:r>
              <a:rPr kumimoji="0" lang="zh-CN" altLang="en-US" sz="2800" b="1" i="0" u="none" strike="noStrike" kern="1200" cap="none" spc="0" normalizeH="0" baseline="0" noProof="0" dirty="0">
                <a:ln>
                  <a:noFill/>
                </a:ln>
                <a:solidFill>
                  <a:srgbClr val="FF0000"/>
                </a:solidFill>
                <a:effectLst/>
                <a:uLnTx/>
                <a:uFillTx/>
                <a:latin typeface="+mn-ea"/>
                <a:ea typeface="+mn-ea"/>
                <a:cs typeface="+mn-ea"/>
                <a:sym typeface="+mn-lt"/>
              </a:rPr>
              <a:t>体系结构设计</a:t>
            </a:r>
            <a:endParaRPr kumimoji="0" lang="en-US" altLang="zh-CN" sz="2800" b="1" i="0" u="none" strike="noStrike" kern="1200" cap="none" spc="0" normalizeH="0" baseline="0" noProof="0" dirty="0">
              <a:ln>
                <a:noFill/>
              </a:ln>
              <a:solidFill>
                <a:schemeClr val="tx1"/>
              </a:solidFill>
              <a:effectLst/>
              <a:uLnTx/>
              <a:uFillTx/>
              <a:latin typeface="+mn-ea"/>
              <a:ea typeface="+mn-ea"/>
              <a:cs typeface="+mn-ea"/>
              <a:sym typeface="+mn-lt"/>
            </a:endParaRPr>
          </a:p>
          <a:p>
            <a:pPr marL="800100" marR="0" lvl="1" indent="-342900" algn="just" defTabSz="914400" rtl="0" eaLnBrk="0" fontAlgn="base" latinLnBrk="0" hangingPunct="0">
              <a:lnSpc>
                <a:spcPct val="150000"/>
              </a:lnSpc>
              <a:buClr>
                <a:srgbClr val="0070C0"/>
              </a:buClr>
              <a:buSzTx/>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ea"/>
                <a:sym typeface="+mn-lt"/>
              </a:rPr>
              <a:t>描述软件主要构造元素之间的关系</a:t>
            </a:r>
            <a:endParaRPr kumimoji="0" lang="en-US" altLang="zh-CN" sz="2400" b="1" i="0" u="none" strike="noStrike" kern="1200" cap="none" spc="0" normalizeH="0" baseline="0" noProof="0" dirty="0">
              <a:ln>
                <a:noFill/>
              </a:ln>
              <a:solidFill>
                <a:schemeClr val="tx1"/>
              </a:solidFill>
              <a:effectLst/>
              <a:uLnTx/>
              <a:uFillTx/>
              <a:latin typeface="+mn-ea"/>
              <a:ea typeface="+mn-ea"/>
              <a:cs typeface="+mn-ea"/>
              <a:sym typeface="+mn-lt"/>
            </a:endParaRPr>
          </a:p>
          <a:p>
            <a:pPr marL="342900" marR="0" lvl="0" indent="-342900" algn="just" defTabSz="914400" rtl="0" eaLnBrk="0" fontAlgn="base" latinLnBrk="0" hangingPunct="0">
              <a:lnSpc>
                <a:spcPct val="150000"/>
              </a:lnSpc>
              <a:buClr>
                <a:srgbClr val="0070C0"/>
              </a:buClr>
              <a:buSzTx/>
              <a:buFont typeface="Wingdings" panose="05000000000000000000" pitchFamily="2" charset="2"/>
              <a:buChar char="n"/>
              <a:defRPr/>
            </a:pPr>
            <a:r>
              <a:rPr kumimoji="0" lang="zh-CN" altLang="en-US" sz="2800" b="1" i="0" u="none" strike="noStrike" kern="1200" cap="none" spc="0" normalizeH="0" baseline="0" noProof="0" dirty="0">
                <a:ln>
                  <a:noFill/>
                </a:ln>
                <a:solidFill>
                  <a:srgbClr val="FF0000"/>
                </a:solidFill>
                <a:effectLst/>
                <a:uLnTx/>
                <a:uFillTx/>
                <a:latin typeface="+mn-ea"/>
                <a:ea typeface="+mn-ea"/>
                <a:cs typeface="+mn-ea"/>
                <a:sym typeface="+mn-lt"/>
              </a:rPr>
              <a:t>接口设计</a:t>
            </a:r>
            <a:endParaRPr kumimoji="0" lang="en-US" altLang="zh-CN" sz="2800" b="1" i="0" u="none" strike="noStrike" kern="1200" cap="none" spc="0" normalizeH="0" baseline="0" noProof="0" dirty="0">
              <a:ln>
                <a:noFill/>
              </a:ln>
              <a:solidFill>
                <a:schemeClr val="tx1"/>
              </a:solidFill>
              <a:effectLst/>
              <a:uLnTx/>
              <a:uFillTx/>
              <a:latin typeface="+mn-ea"/>
              <a:ea typeface="+mn-ea"/>
              <a:cs typeface="+mn-ea"/>
              <a:sym typeface="+mn-lt"/>
            </a:endParaRPr>
          </a:p>
          <a:p>
            <a:pPr marL="800100" marR="0" lvl="1" indent="-342900" algn="just" defTabSz="914400" rtl="0" eaLnBrk="0" fontAlgn="base" latinLnBrk="0" hangingPunct="0">
              <a:lnSpc>
                <a:spcPct val="150000"/>
              </a:lnSpc>
              <a:buClr>
                <a:srgbClr val="0070C0"/>
              </a:buClr>
              <a:buSzTx/>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ea"/>
                <a:sym typeface="+mn-lt"/>
              </a:rPr>
              <a:t>描述软件元素、硬件元素和终端用户间如何通信</a:t>
            </a:r>
            <a:endParaRPr kumimoji="0" lang="en-US" altLang="zh-CN" sz="2400" b="1" i="0" u="none" strike="noStrike" kern="1200" cap="none" spc="0" normalizeH="0" baseline="0" noProof="0" dirty="0">
              <a:ln>
                <a:noFill/>
              </a:ln>
              <a:solidFill>
                <a:schemeClr val="tx1"/>
              </a:solidFill>
              <a:effectLst/>
              <a:uLnTx/>
              <a:uFillTx/>
              <a:latin typeface="+mn-ea"/>
              <a:ea typeface="+mn-ea"/>
              <a:cs typeface="+mn-ea"/>
              <a:sym typeface="+mn-lt"/>
            </a:endParaRPr>
          </a:p>
          <a:p>
            <a:pPr marL="342900" marR="0" lvl="0" indent="-342900" algn="just" defTabSz="914400" rtl="0" eaLnBrk="0" fontAlgn="base" latinLnBrk="0" hangingPunct="0">
              <a:lnSpc>
                <a:spcPct val="150000"/>
              </a:lnSpc>
              <a:buClr>
                <a:srgbClr val="0070C0"/>
              </a:buClr>
              <a:buSzTx/>
              <a:buFont typeface="Wingdings" panose="05000000000000000000" pitchFamily="2" charset="2"/>
              <a:buChar char="n"/>
              <a:defRPr/>
            </a:pPr>
            <a:r>
              <a:rPr kumimoji="0" lang="zh-CN" altLang="en-US" sz="2800" b="1" i="0" u="none" strike="noStrike" kern="1200" cap="none" spc="0" normalizeH="0" baseline="0" noProof="0" dirty="0">
                <a:ln>
                  <a:noFill/>
                </a:ln>
                <a:solidFill>
                  <a:srgbClr val="FF0000"/>
                </a:solidFill>
                <a:effectLst/>
                <a:uLnTx/>
                <a:uFillTx/>
                <a:latin typeface="+mn-ea"/>
                <a:ea typeface="+mn-ea"/>
                <a:cs typeface="+mn-ea"/>
                <a:sym typeface="+mn-lt"/>
              </a:rPr>
              <a:t>构件级设计</a:t>
            </a:r>
            <a:endParaRPr kumimoji="0" lang="zh-CN" altLang="en-US" sz="2800" b="1" i="0" u="none" strike="noStrike" kern="1200" cap="none" spc="0" normalizeH="0" baseline="0" noProof="0" dirty="0">
              <a:ln>
                <a:noFill/>
              </a:ln>
              <a:solidFill>
                <a:srgbClr val="FF0000"/>
              </a:solidFill>
              <a:effectLst/>
              <a:uLnTx/>
              <a:uFillTx/>
              <a:latin typeface="+mn-ea"/>
              <a:ea typeface="+mn-ea"/>
              <a:cs typeface="+mn-ea"/>
              <a:sym typeface="+mn-lt"/>
            </a:endParaRPr>
          </a:p>
          <a:p>
            <a:pPr marL="800100" marR="0" lvl="1" indent="-342900" algn="just" defTabSz="914400" rtl="0" eaLnBrk="0" fontAlgn="base" latinLnBrk="0" hangingPunct="0">
              <a:lnSpc>
                <a:spcPct val="150000"/>
              </a:lnSpc>
              <a:buClr>
                <a:srgbClr val="0070C0"/>
              </a:buClr>
              <a:buSzTx/>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ea"/>
                <a:sym typeface="+mn-lt"/>
              </a:rPr>
              <a:t>将软件体系结构的构造元素变换为对软件构件的过程性描述</a:t>
            </a:r>
            <a:endParaRPr kumimoji="0" lang="en-US" altLang="zh-CN" sz="2400" b="1" i="0" u="none" strike="noStrike" kern="1200" cap="none" spc="0" normalizeH="0" baseline="0" noProof="0" dirty="0">
              <a:ln>
                <a:noFill/>
              </a:ln>
              <a:solidFill>
                <a:schemeClr val="tx1"/>
              </a:solidFill>
              <a:effectLst/>
              <a:uLnTx/>
              <a:uFillTx/>
              <a:latin typeface="+mn-ea"/>
              <a:ea typeface="+mn-ea"/>
              <a:cs typeface="+mn-ea"/>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3"/>
          <p:cNvSpPr>
            <a:spLocks noGrp="1" noChangeArrowheads="1"/>
          </p:cNvSpPr>
          <p:nvPr>
            <p:ph idx="1"/>
          </p:nvPr>
        </p:nvSpPr>
        <p:spPr>
          <a:xfrm>
            <a:off x="1524635" y="990600"/>
            <a:ext cx="9142730" cy="5648960"/>
          </a:xfrm>
          <a:solidFill>
            <a:srgbClr val="FFFFCC"/>
          </a:solidFill>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buClr>
                <a:srgbClr val="0070C0"/>
              </a:buClr>
              <a:buSzTx/>
              <a:buFont typeface="Wingdings" panose="05000000000000000000" pitchFamily="2" charset="2"/>
              <a:buChar char="n"/>
              <a:defRPr/>
            </a:pPr>
            <a:r>
              <a:rPr kumimoji="0" lang="zh-CN" altLang="en-US" sz="2400" b="1" i="0" u="none" strike="noStrike" kern="1200" cap="none" spc="0" normalizeH="0" baseline="0" noProof="0" dirty="0">
                <a:ln>
                  <a:noFill/>
                </a:ln>
                <a:solidFill>
                  <a:srgbClr val="C00000"/>
                </a:solidFill>
                <a:effectLst/>
                <a:uLnTx/>
                <a:uFillTx/>
                <a:latin typeface="+mn-ea"/>
                <a:ea typeface="+mn-ea"/>
                <a:cs typeface="+mn-cs"/>
              </a:rPr>
              <a:t>抗压能力</a:t>
            </a:r>
            <a:endParaRPr kumimoji="0" lang="zh-CN" altLang="en-US" sz="2400" b="1" i="0" u="none" strike="noStrike" kern="1200" cap="none" spc="0" normalizeH="0" baseline="0" noProof="0" dirty="0">
              <a:ln>
                <a:noFill/>
              </a:ln>
              <a:solidFill>
                <a:srgbClr val="C00000"/>
              </a:solidFill>
              <a:effectLst/>
              <a:uLnTx/>
              <a:uFillTx/>
              <a:latin typeface="+mn-ea"/>
              <a:ea typeface="+mn-ea"/>
              <a:cs typeface="+mn-cs"/>
            </a:endParaRPr>
          </a:p>
          <a:p>
            <a:pPr marR="0" lvl="1" algn="l" defTabSz="914400" rtl="0" eaLnBrk="0" fontAlgn="base" latinLnBrk="0" hangingPunct="0">
              <a:lnSpc>
                <a:spcPct val="150000"/>
              </a:lnSpc>
              <a:buClrTx/>
              <a:buSzTx/>
              <a:buChar char="–"/>
              <a:defRPr/>
            </a:pPr>
            <a:r>
              <a:rPr kumimoji="0" lang="zh-CN" altLang="en-US" sz="2000" b="1" i="0" u="none" strike="noStrike" kern="1200" cap="none" spc="0" normalizeH="0" baseline="0" noProof="0" dirty="0">
                <a:ln>
                  <a:noFill/>
                </a:ln>
                <a:effectLst/>
                <a:uLnTx/>
                <a:uFillTx/>
                <a:latin typeface="+mn-ea"/>
                <a:ea typeface="+mn-ea"/>
                <a:cs typeface="+mn-cs"/>
              </a:rPr>
              <a:t>软件工程工作经常面对诸多方面的</a:t>
            </a:r>
            <a:r>
              <a:rPr kumimoji="0" lang="zh-CN" altLang="en-US" sz="2000" b="1" i="0" u="none" strike="noStrike" kern="1200" cap="none" spc="0" normalizeH="0" baseline="0" noProof="0" dirty="0">
                <a:ln>
                  <a:noFill/>
                </a:ln>
                <a:solidFill>
                  <a:srgbClr val="FF0000"/>
                </a:solidFill>
                <a:effectLst/>
                <a:uLnTx/>
                <a:uFillTx/>
                <a:latin typeface="+mn-ea"/>
                <a:ea typeface="+mn-ea"/>
                <a:cs typeface="+mn-cs"/>
              </a:rPr>
              <a:t>压力</a:t>
            </a:r>
            <a:r>
              <a:rPr kumimoji="0" lang="zh-CN" altLang="en-US" sz="2000" b="1" i="0" u="none" strike="noStrike" kern="1200" cap="none" spc="0" normalizeH="0" baseline="0" noProof="0" dirty="0">
                <a:ln>
                  <a:noFill/>
                </a:ln>
                <a:effectLst/>
                <a:uLnTx/>
                <a:uFillTx/>
                <a:latin typeface="+mn-ea"/>
                <a:ea typeface="+mn-ea"/>
                <a:cs typeface="+mn-cs"/>
              </a:rPr>
              <a:t>，例如需求和优先级的变更、要求苛刻的利益相关者、令人难以忍受的管理者等</a:t>
            </a:r>
            <a:endParaRPr kumimoji="0" lang="zh-CN" altLang="en-US" sz="2000" b="1" i="0" u="none" strike="noStrike" kern="1200" cap="none" spc="0" normalizeH="0" baseline="0" noProof="0" dirty="0">
              <a:ln>
                <a:noFill/>
              </a:ln>
              <a:effectLst/>
              <a:uLnTx/>
              <a:uFillTx/>
              <a:latin typeface="+mn-ea"/>
              <a:ea typeface="+mn-ea"/>
              <a:cs typeface="+mn-cs"/>
            </a:endParaRPr>
          </a:p>
          <a:p>
            <a:pPr marR="0" lvl="1" algn="l" defTabSz="914400" rtl="0" eaLnBrk="0" fontAlgn="base" latinLnBrk="0" hangingPunct="0">
              <a:lnSpc>
                <a:spcPct val="150000"/>
              </a:lnSpc>
              <a:buClrTx/>
              <a:buSzTx/>
              <a:buChar char="–"/>
              <a:defRPr/>
            </a:pPr>
            <a:r>
              <a:rPr lang="zh-CN" altLang="en-US" sz="2000" noProof="0" dirty="0">
                <a:ln>
                  <a:noFill/>
                </a:ln>
                <a:solidFill>
                  <a:srgbClr val="FF0000"/>
                </a:solidFill>
                <a:effectLst/>
                <a:uLnTx/>
                <a:uFillTx/>
                <a:latin typeface="+mn-ea"/>
                <a:sym typeface="+mn-ea"/>
              </a:rPr>
              <a:t>一个卓有成效的软件工程师</a:t>
            </a:r>
            <a:r>
              <a:rPr lang="zh-CN" altLang="en-US" sz="2000" noProof="0" dirty="0">
                <a:ln>
                  <a:noFill/>
                </a:ln>
                <a:effectLst/>
                <a:uLnTx/>
                <a:uFillTx/>
                <a:latin typeface="+mn-ea"/>
                <a:sym typeface="+mn-ea"/>
              </a:rPr>
              <a:t>可在不影响业绩的情况下很好地处理这些压力</a:t>
            </a:r>
            <a:endParaRPr kumimoji="0" lang="zh-CN" altLang="en-US" sz="2000" b="1" i="0" u="none" strike="noStrike" kern="1200" cap="none" spc="0" normalizeH="0" baseline="0" noProof="0" dirty="0">
              <a:ln>
                <a:noFill/>
              </a:ln>
              <a:effectLst/>
              <a:uLnTx/>
              <a:uFillTx/>
              <a:latin typeface="+mn-ea"/>
              <a:ea typeface="+mn-ea"/>
              <a:cs typeface="+mn-cs"/>
            </a:endParaRPr>
          </a:p>
          <a:p>
            <a:pPr marL="342900" marR="0" lvl="0" indent="-342900" algn="l" defTabSz="914400" rtl="0" eaLnBrk="0" fontAlgn="base" latinLnBrk="0" hangingPunct="0">
              <a:lnSpc>
                <a:spcPct val="150000"/>
              </a:lnSpc>
              <a:buClr>
                <a:srgbClr val="0070C0"/>
              </a:buClr>
              <a:buSzTx/>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高度的</a:t>
            </a:r>
            <a:r>
              <a:rPr kumimoji="0" lang="zh-CN" altLang="en-US" sz="2400" b="1" i="0" u="none" strike="noStrike" kern="1200" cap="none" spc="0" normalizeH="0" baseline="0" noProof="0" dirty="0">
                <a:ln>
                  <a:noFill/>
                </a:ln>
                <a:solidFill>
                  <a:srgbClr val="C00000"/>
                </a:solidFill>
                <a:effectLst/>
                <a:uLnTx/>
                <a:uFillTx/>
                <a:latin typeface="+mn-ea"/>
                <a:ea typeface="+mn-ea"/>
                <a:cs typeface="+mn-cs"/>
              </a:rPr>
              <a:t>公平</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感</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R="0" lvl="1" algn="l" defTabSz="914400" rtl="0" eaLnBrk="0" fontAlgn="base" latinLnBrk="0" hangingPunct="0">
              <a:lnSpc>
                <a:spcPct val="150000"/>
              </a:lnSpc>
              <a:buClrTx/>
              <a:buSzTx/>
              <a:buChar char="–"/>
              <a:defRPr/>
            </a:pPr>
            <a:r>
              <a:rPr kumimoji="0" lang="zh-CN" altLang="en-US" sz="2000" b="1" i="0" u="none" strike="noStrike" kern="1200" cap="none" spc="0" normalizeH="0" baseline="0" noProof="0" dirty="0">
                <a:ln>
                  <a:noFill/>
                </a:ln>
                <a:solidFill>
                  <a:schemeClr val="tx1"/>
                </a:solidFill>
                <a:effectLst/>
                <a:uLnTx/>
                <a:uFillTx/>
                <a:latin typeface="+mn-ea"/>
                <a:ea typeface="+mn-ea"/>
                <a:cs typeface="+mn-cs"/>
              </a:rPr>
              <a:t>乐于与同事分享荣誉，努力避免利益冲突并且绝不破坏他人劳动成果</a:t>
            </a:r>
            <a:endParaRPr kumimoji="0" lang="zh-CN" altLang="en-US" sz="20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50000"/>
              </a:lnSpc>
              <a:buClr>
                <a:srgbClr val="0070C0"/>
              </a:buClr>
              <a:buSzTx/>
              <a:buFont typeface="Wingdings" panose="05000000000000000000" pitchFamily="2" charset="2"/>
              <a:buChar char="n"/>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注重</a:t>
            </a:r>
            <a:r>
              <a:rPr kumimoji="0" lang="zh-CN" altLang="en-US" sz="2400" b="1" i="0" u="none" strike="noStrike" kern="1200" cap="none" spc="0" normalizeH="0" baseline="0" noProof="0" dirty="0">
                <a:ln>
                  <a:noFill/>
                </a:ln>
                <a:solidFill>
                  <a:srgbClr val="C00000"/>
                </a:solidFill>
                <a:effectLst/>
                <a:uLnTx/>
                <a:uFillTx/>
                <a:latin typeface="+mn-ea"/>
                <a:ea typeface="+mn-ea"/>
                <a:cs typeface="+mn-cs"/>
              </a:rPr>
              <a:t>细节</a:t>
            </a:r>
            <a:endParaRPr kumimoji="0" lang="en-US" altLang="zh-CN" sz="2400" b="1" i="0" u="none" strike="noStrike" kern="1200" cap="none" spc="0" normalizeH="0" baseline="0" noProof="0" dirty="0">
              <a:ln>
                <a:noFill/>
              </a:ln>
              <a:solidFill>
                <a:srgbClr val="C00000"/>
              </a:solidFill>
              <a:effectLst/>
              <a:uLnTx/>
              <a:uFillTx/>
              <a:latin typeface="+mn-ea"/>
              <a:ea typeface="+mn-ea"/>
              <a:cs typeface="+mn-cs"/>
            </a:endParaRPr>
          </a:p>
          <a:p>
            <a:pPr marL="342900" marR="0" lvl="0" indent="-342900" algn="l" defTabSz="914400" rtl="0" eaLnBrk="0" fontAlgn="base" latinLnBrk="0" hangingPunct="0">
              <a:lnSpc>
                <a:spcPct val="150000"/>
              </a:lnSpc>
              <a:buClr>
                <a:srgbClr val="0070C0"/>
              </a:buClr>
              <a:buSzTx/>
              <a:buFont typeface="Wingdings" panose="05000000000000000000" pitchFamily="2" charset="2"/>
              <a:buChar char="n"/>
              <a:defRPr/>
            </a:pPr>
            <a:r>
              <a:rPr kumimoji="0" lang="zh-CN" altLang="en-US" sz="2400" b="1" i="0" u="none" strike="noStrike" kern="1200" cap="none" spc="0" normalizeH="0" baseline="0" noProof="0" dirty="0">
                <a:ln>
                  <a:noFill/>
                </a:ln>
                <a:solidFill>
                  <a:srgbClr val="C00000"/>
                </a:solidFill>
                <a:effectLst/>
                <a:uLnTx/>
                <a:uFillTx/>
                <a:latin typeface="+mn-ea"/>
                <a:ea typeface="+mn-ea"/>
                <a:cs typeface="+mn-cs"/>
              </a:rPr>
              <a:t>务实</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精神</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R="0" lvl="1" algn="l" defTabSz="914400" rtl="0" eaLnBrk="0" fontAlgn="base" latinLnBrk="0" hangingPunct="0">
              <a:lnSpc>
                <a:spcPct val="150000"/>
              </a:lnSpc>
              <a:buClrTx/>
              <a:buSzTx/>
              <a:buChar char="–"/>
              <a:defRPr/>
            </a:pPr>
            <a:r>
              <a:rPr kumimoji="0" lang="zh-CN" altLang="en-US" sz="2000" b="1" i="0" u="none" strike="noStrike" kern="1200" cap="none" spc="0" normalizeH="0" baseline="0" noProof="0" dirty="0">
                <a:ln>
                  <a:noFill/>
                </a:ln>
                <a:solidFill>
                  <a:schemeClr val="tx1"/>
                </a:solidFill>
                <a:effectLst/>
                <a:uLnTx/>
                <a:uFillTx/>
                <a:latin typeface="+mn-ea"/>
                <a:ea typeface="+mn-ea"/>
                <a:cs typeface="+mn-cs"/>
              </a:rPr>
              <a:t>不恪守教条，要根据当下情景需要进行调整</a:t>
            </a:r>
            <a:endParaRPr kumimoji="0" lang="zh-CN" altLang="en-US" sz="2000" b="1" i="0" u="none" strike="noStrike" kern="1200" cap="none" spc="0" normalizeH="0" baseline="0" noProof="0" dirty="0">
              <a:ln>
                <a:noFill/>
              </a:ln>
              <a:solidFill>
                <a:schemeClr val="tx1"/>
              </a:solidFill>
              <a:effectLst/>
              <a:uLnTx/>
              <a:uFillTx/>
              <a:latin typeface="+mn-ea"/>
              <a:ea typeface="+mn-ea"/>
              <a:cs typeface="+mn-cs"/>
            </a:endParaRPr>
          </a:p>
        </p:txBody>
      </p:sp>
      <p:sp>
        <p:nvSpPr>
          <p:cNvPr id="12290" name="Rectangle 2"/>
          <p:cNvSpPr txBox="1"/>
          <p:nvPr/>
        </p:nvSpPr>
        <p:spPr>
          <a:xfrm>
            <a:off x="3962400" y="152400"/>
            <a:ext cx="5040313" cy="633413"/>
          </a:xfrm>
          <a:prstGeom prst="rect">
            <a:avLst/>
          </a:prstGeom>
          <a:noFill/>
          <a:ln w="9525">
            <a:noFill/>
          </a:ln>
        </p:spPr>
        <p:txBody>
          <a:bodyPr anchor="b" anchorCtr="0"/>
          <a:p>
            <a:pPr algn="ctr" eaLnBrk="0" hangingPunct="0">
              <a:buClrTx/>
              <a:buFont typeface="Wingdings" panose="05000000000000000000" pitchFamily="2" charset="2"/>
            </a:pPr>
            <a:r>
              <a:rPr lang="zh-CN" altLang="en-US" sz="3200" b="1" dirty="0">
                <a:solidFill>
                  <a:schemeClr val="tx1"/>
                </a:solidFill>
                <a:latin typeface="黑体" panose="02010609060101010101" pitchFamily="49" charset="-122"/>
                <a:ea typeface="黑体" panose="02010609060101010101" pitchFamily="49" charset="-122"/>
              </a:rPr>
              <a:t>软件工程师的特质（</a:t>
            </a:r>
            <a:r>
              <a:rPr lang="en-US" altLang="zh-CN" sz="3200" b="1" dirty="0">
                <a:solidFill>
                  <a:schemeClr val="tx1"/>
                </a:solidFill>
                <a:latin typeface="黑体" panose="02010609060101010101" pitchFamily="49" charset="-122"/>
                <a:ea typeface="黑体" panose="02010609060101010101" pitchFamily="49" charset="-122"/>
              </a:rPr>
              <a:t>2</a:t>
            </a:r>
            <a:r>
              <a:rPr lang="zh-CN" altLang="en-US" sz="3200" b="1" dirty="0">
                <a:solidFill>
                  <a:schemeClr val="tx1"/>
                </a:solidFill>
                <a:latin typeface="黑体" panose="02010609060101010101" pitchFamily="49" charset="-122"/>
                <a:ea typeface="黑体" panose="02010609060101010101" pitchFamily="49" charset="-122"/>
              </a:rPr>
              <a:t>）</a:t>
            </a:r>
            <a:endParaRPr lang="zh-CN" altLang="en-US" sz="3200" b="1"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3"/>
          <p:cNvSpPr>
            <a:spLocks noGrp="1"/>
          </p:cNvSpPr>
          <p:nvPr>
            <p:ph type="sldNum" sz="quarter" idx="4"/>
          </p:nvPr>
        </p:nvSpPr>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stStyle>
          <a:p>
            <a:pPr lvl="0" algn="r" eaLnBrk="1" hangingPunct="1">
              <a:buClrTx/>
              <a:buFontTx/>
            </a:pPr>
            <a:fld id="{9A0DB2DC-4C9A-4742-B13C-FB6460FD3503}" type="slidenum">
              <a:rPr lang="en-US" altLang="zh-CN" sz="1000" dirty="0">
                <a:latin typeface="Helvetica" pitchFamily="-128" charset="0"/>
              </a:rPr>
            </a:fld>
            <a:endParaRPr lang="en-US" altLang="zh-CN" sz="1000" dirty="0">
              <a:latin typeface="Helvetica" pitchFamily="-128" charset="0"/>
            </a:endParaRPr>
          </a:p>
        </p:txBody>
      </p:sp>
      <p:sp>
        <p:nvSpPr>
          <p:cNvPr id="5" name="Rectangle 2"/>
          <p:cNvSpPr txBox="1">
            <a:spLocks noChangeArrowheads="1"/>
          </p:cNvSpPr>
          <p:nvPr/>
        </p:nvSpPr>
        <p:spPr bwMode="auto">
          <a:xfrm>
            <a:off x="303530" y="984250"/>
            <a:ext cx="8996680" cy="3370580"/>
          </a:xfrm>
          <a:prstGeom prst="rect">
            <a:avLst/>
          </a:prstGeom>
          <a:solidFill>
            <a:schemeClr val="accent4">
              <a:lumMod val="20000"/>
              <a:lumOff val="80000"/>
            </a:schemeClr>
          </a:solidFill>
          <a:ln>
            <a:solidFill>
              <a:schemeClr val="bg1"/>
            </a:solidFill>
          </a:ln>
        </p:spPr>
        <p:txBody>
          <a:bodyPr anchor="ctr" anchorCtr="0"/>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l" defTabSz="914400" rtl="0" eaLnBrk="1" fontAlgn="base" latinLnBrk="0" hangingPunct="1">
              <a:lnSpc>
                <a:spcPct val="200000"/>
              </a:lnSpc>
              <a:spcBef>
                <a:spcPct val="0"/>
              </a:spcBef>
              <a:spcAft>
                <a:spcPct val="0"/>
              </a:spcAft>
              <a:buClrTx/>
              <a:buSzTx/>
              <a:buFontTx/>
              <a:buNone/>
              <a:defRPr/>
            </a:pPr>
            <a:r>
              <a:rPr kumimoji="0" lang="zh-CN" altLang="en-US" sz="2400" b="1" i="0" u="none" strike="noStrike" cap="none" spc="0" normalizeH="0" baseline="0"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例题（2016）：进行类的设计，请根据下述信息绘制出</a:t>
            </a:r>
            <a:r>
              <a:rPr kumimoji="0" lang="zh-CN" altLang="en-US" sz="2400" b="1" i="0" u="none" strike="noStrike" cap="none" spc="0" normalizeH="0" baseline="0" dirty="0">
                <a:solidFill>
                  <a:srgbClr val="FF0000"/>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UML类图</a:t>
            </a:r>
            <a:r>
              <a:rPr kumimoji="0" lang="zh-CN" altLang="en-US" sz="2400" b="1" i="0" u="none" strike="noStrike" cap="none" spc="0" normalizeH="0" baseline="0"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a:t>
            </a:r>
            <a:endParaRPr kumimoji="0" lang="zh-CN" altLang="en-US" sz="2400" b="1" i="0" u="none" strike="noStrike" cap="none" spc="0" normalizeH="0" baseline="0"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endParaRPr>
          </a:p>
          <a:p>
            <a:pPr marL="0" marR="0" lvl="0" indent="457200" algn="l" defTabSz="914400" rtl="0" eaLnBrk="1" fontAlgn="base" latinLnBrk="0" hangingPunct="1">
              <a:lnSpc>
                <a:spcPct val="200000"/>
              </a:lnSpc>
              <a:spcBef>
                <a:spcPct val="0"/>
              </a:spcBef>
              <a:spcAft>
                <a:spcPct val="0"/>
              </a:spcAft>
              <a:buClrTx/>
              <a:buSzTx/>
              <a:buFontTx/>
              <a:buNone/>
              <a:defRPr/>
            </a:pPr>
            <a:r>
              <a:rPr kumimoji="0" lang="zh-CN" altLang="en-US" sz="2400" b="1" i="0" u="none" strike="noStrike" cap="none" spc="0" normalizeH="0" baseline="0" dirty="0">
                <a:solidFill>
                  <a:srgbClr val="FF0000"/>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类名：</a:t>
            </a:r>
            <a:r>
              <a:rPr kumimoji="0" lang="zh-CN" altLang="en-US" sz="2400" b="1" i="0" u="none" strike="noStrike" cap="none" spc="0" normalizeH="0" baseline="0"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课程；</a:t>
            </a:r>
            <a:endParaRPr kumimoji="0" lang="zh-CN" altLang="en-US" sz="2400" b="1" i="0" u="none" strike="noStrike" cap="none" spc="0" normalizeH="0" baseline="0"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endParaRPr>
          </a:p>
          <a:p>
            <a:pPr marL="0" marR="0" lvl="0" indent="457200" algn="l" defTabSz="914400" rtl="0" eaLnBrk="1" fontAlgn="base" latinLnBrk="0" hangingPunct="1">
              <a:lnSpc>
                <a:spcPct val="200000"/>
              </a:lnSpc>
              <a:spcBef>
                <a:spcPct val="0"/>
              </a:spcBef>
              <a:spcAft>
                <a:spcPct val="0"/>
              </a:spcAft>
              <a:buClrTx/>
              <a:buSzTx/>
              <a:buFontTx/>
              <a:buNone/>
              <a:defRPr/>
            </a:pPr>
            <a:r>
              <a:rPr kumimoji="0" lang="zh-CN" altLang="en-US" sz="2400" b="1" i="0" u="none" strike="noStrike" cap="none" spc="0" normalizeH="0" baseline="0" dirty="0">
                <a:solidFill>
                  <a:srgbClr val="FF0000"/>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属性：</a:t>
            </a:r>
            <a:r>
              <a:rPr kumimoji="0" lang="zh-CN" altLang="en-US" sz="2400" b="1" i="0" u="none" strike="noStrike" cap="none" spc="0" normalizeH="0" baseline="0"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ID、课程号、课程名称、类型、授课教师ID；</a:t>
            </a:r>
            <a:endParaRPr kumimoji="0" lang="zh-CN" altLang="en-US" sz="2400" b="1" i="0" u="none" strike="noStrike" cap="none" spc="0" normalizeH="0" baseline="0"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endParaRPr>
          </a:p>
          <a:p>
            <a:pPr marL="0" marR="0" lvl="0" indent="457200" algn="l" defTabSz="914400" rtl="0" eaLnBrk="1" fontAlgn="base" latinLnBrk="0" hangingPunct="1">
              <a:lnSpc>
                <a:spcPct val="200000"/>
              </a:lnSpc>
              <a:spcBef>
                <a:spcPct val="0"/>
              </a:spcBef>
              <a:spcAft>
                <a:spcPct val="0"/>
              </a:spcAft>
              <a:buClrTx/>
              <a:buSzTx/>
              <a:buFontTx/>
              <a:buNone/>
              <a:defRPr/>
            </a:pPr>
            <a:r>
              <a:rPr kumimoji="0" lang="zh-CN" altLang="en-US" sz="2400" b="1" i="0" u="none" strike="noStrike" cap="none" spc="0" normalizeH="0" baseline="0" dirty="0">
                <a:solidFill>
                  <a:srgbClr val="FF0000"/>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操作：</a:t>
            </a:r>
            <a:r>
              <a:rPr kumimoji="0" lang="zh-CN" altLang="en-US" sz="2400" b="1" i="0" u="none" strike="noStrike" cap="none" spc="0" normalizeH="0" baseline="0"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rPr>
              <a:t>添加( )、修改资料( )、移除( )。</a:t>
            </a:r>
            <a:endParaRPr kumimoji="0" lang="zh-CN" altLang="en-US" sz="2400" b="1" i="0" u="none" strike="noStrike" cap="none" spc="0" normalizeH="0" baseline="0" dirty="0">
              <a:solidFill>
                <a:srgbClr val="0000FF"/>
              </a:solidFill>
              <a:latin typeface="华文新魏" panose="02010800040101010101" charset="-122"/>
              <a:ea typeface="华文新魏" panose="02010800040101010101" charset="-122"/>
              <a:cs typeface="华文新魏" panose="02010800040101010101" charset="-122"/>
              <a:sym typeface="Arial" panose="020B0604020202020204" pitchFamily="34" charset="0"/>
            </a:endParaRPr>
          </a:p>
        </p:txBody>
      </p:sp>
      <p:sp>
        <p:nvSpPr>
          <p:cNvPr id="3" name="矩形 2"/>
          <p:cNvSpPr/>
          <p:nvPr/>
        </p:nvSpPr>
        <p:spPr>
          <a:xfrm>
            <a:off x="9467215" y="984250"/>
            <a:ext cx="2580005" cy="513080"/>
          </a:xfrm>
          <a:prstGeom prst="rect">
            <a:avLst/>
          </a:prstGeom>
          <a:solidFill>
            <a:schemeClr val="bg2">
              <a:lumMod val="9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800" b="1" kern="0" noProof="0" dirty="0">
                <a:ln>
                  <a:solidFill>
                    <a:srgbClr val="0000FF"/>
                  </a:solidFill>
                </a:ln>
                <a:solidFill>
                  <a:srgbClr val="FF0000"/>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rPr>
              <a:t>课程</a:t>
            </a:r>
            <a:endParaRPr lang="en-US" altLang="zh-CN" sz="2800" b="1" kern="0" noProof="0" dirty="0">
              <a:ln>
                <a:solidFill>
                  <a:srgbClr val="0000FF"/>
                </a:solidFill>
              </a:ln>
              <a:solidFill>
                <a:srgbClr val="FF0000"/>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endParaRPr>
          </a:p>
        </p:txBody>
      </p:sp>
      <p:sp>
        <p:nvSpPr>
          <p:cNvPr id="4" name="矩形 3"/>
          <p:cNvSpPr/>
          <p:nvPr/>
        </p:nvSpPr>
        <p:spPr>
          <a:xfrm>
            <a:off x="9467215" y="1497330"/>
            <a:ext cx="2579370" cy="2241550"/>
          </a:xfrm>
          <a:prstGeom prst="rect">
            <a:avLst/>
          </a:prstGeom>
          <a:solidFill>
            <a:schemeClr val="bg2">
              <a:lumMod val="90000"/>
            </a:schemeClr>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2800" b="1" kern="0" noProof="0" dirty="0">
                <a:ln>
                  <a:solidFill>
                    <a:srgbClr val="0000FF"/>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rPr>
              <a:t>ID</a:t>
            </a:r>
            <a:endParaRPr lang="en-US" altLang="zh-CN" sz="2800" b="1" kern="0" noProof="0" dirty="0">
              <a:ln>
                <a:solidFill>
                  <a:srgbClr val="0000FF"/>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endParaRPr>
          </a:p>
          <a:p>
            <a:pPr algn="l"/>
            <a:r>
              <a:rPr lang="en-US" altLang="zh-CN" sz="2800" b="1" kern="0" noProof="0" dirty="0">
                <a:ln>
                  <a:solidFill>
                    <a:srgbClr val="0000FF"/>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rPr>
              <a:t>课程号</a:t>
            </a:r>
            <a:endParaRPr lang="en-US" altLang="zh-CN" sz="2800" b="1" kern="0" noProof="0" dirty="0">
              <a:ln>
                <a:solidFill>
                  <a:srgbClr val="0000FF"/>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endParaRPr>
          </a:p>
          <a:p>
            <a:pPr algn="l"/>
            <a:r>
              <a:rPr lang="en-US" altLang="zh-CN" sz="2800" b="1" kern="0" noProof="0" dirty="0">
                <a:ln>
                  <a:solidFill>
                    <a:srgbClr val="0000FF"/>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rPr>
              <a:t>课程名称</a:t>
            </a:r>
            <a:endParaRPr lang="en-US" altLang="zh-CN" sz="2800" b="1" kern="0" noProof="0" dirty="0">
              <a:ln>
                <a:solidFill>
                  <a:srgbClr val="0000FF"/>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endParaRPr>
          </a:p>
          <a:p>
            <a:pPr algn="l"/>
            <a:r>
              <a:rPr lang="en-US" altLang="zh-CN" sz="2800" b="1" kern="0" noProof="0" dirty="0">
                <a:ln>
                  <a:solidFill>
                    <a:srgbClr val="0000FF"/>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rPr>
              <a:t>类型</a:t>
            </a:r>
            <a:endParaRPr lang="en-US" altLang="zh-CN" sz="2800" b="1" kern="0" noProof="0" dirty="0">
              <a:ln>
                <a:solidFill>
                  <a:srgbClr val="0000FF"/>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endParaRPr>
          </a:p>
          <a:p>
            <a:pPr algn="l"/>
            <a:r>
              <a:rPr lang="en-US" altLang="zh-CN" sz="2800" b="1" kern="0" noProof="0" dirty="0">
                <a:ln>
                  <a:solidFill>
                    <a:srgbClr val="0000FF"/>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rPr>
              <a:t>授课教师ID</a:t>
            </a:r>
            <a:endParaRPr lang="en-US" altLang="zh-CN" sz="2800" b="1" kern="0" noProof="0" dirty="0">
              <a:ln>
                <a:solidFill>
                  <a:srgbClr val="0000FF"/>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endParaRPr>
          </a:p>
        </p:txBody>
      </p:sp>
      <p:sp>
        <p:nvSpPr>
          <p:cNvPr id="6" name="矩形 5"/>
          <p:cNvSpPr/>
          <p:nvPr/>
        </p:nvSpPr>
        <p:spPr>
          <a:xfrm>
            <a:off x="9467215" y="3754120"/>
            <a:ext cx="2579370" cy="2033270"/>
          </a:xfrm>
          <a:prstGeom prst="rect">
            <a:avLst/>
          </a:prstGeom>
          <a:solidFill>
            <a:schemeClr val="bg2">
              <a:lumMod val="90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lnSpc>
                <a:spcPct val="150000"/>
              </a:lnSpc>
            </a:pPr>
            <a:r>
              <a:rPr lang="en-US" altLang="zh-CN" sz="2800" b="1" kern="0" noProof="0" dirty="0">
                <a:ln>
                  <a:solidFill>
                    <a:schemeClr val="tx1"/>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rPr>
              <a:t>添加( )</a:t>
            </a:r>
            <a:endParaRPr lang="en-US" altLang="zh-CN" sz="2800" b="1" kern="0" noProof="0" dirty="0">
              <a:ln>
                <a:solidFill>
                  <a:schemeClr val="tx1"/>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endParaRPr>
          </a:p>
          <a:p>
            <a:pPr algn="l">
              <a:lnSpc>
                <a:spcPct val="150000"/>
              </a:lnSpc>
            </a:pPr>
            <a:r>
              <a:rPr lang="en-US" altLang="zh-CN" sz="2800" b="1" kern="0" noProof="0" dirty="0">
                <a:ln>
                  <a:solidFill>
                    <a:schemeClr val="tx1"/>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rPr>
              <a:t>修改资料( )</a:t>
            </a:r>
            <a:endParaRPr lang="en-US" altLang="zh-CN" sz="2800" b="1" kern="0" noProof="0" dirty="0">
              <a:ln>
                <a:solidFill>
                  <a:schemeClr val="tx1"/>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endParaRPr>
          </a:p>
          <a:p>
            <a:pPr algn="l">
              <a:lnSpc>
                <a:spcPct val="150000"/>
              </a:lnSpc>
            </a:pPr>
            <a:r>
              <a:rPr lang="en-US" altLang="zh-CN" sz="2800" b="1" kern="0" noProof="0" dirty="0">
                <a:ln>
                  <a:solidFill>
                    <a:schemeClr val="tx1"/>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rPr>
              <a:t>移除( )</a:t>
            </a:r>
            <a:endParaRPr lang="en-US" altLang="zh-CN" sz="2800" b="1" kern="0" noProof="0" dirty="0">
              <a:ln>
                <a:solidFill>
                  <a:schemeClr val="tx1"/>
                </a:solidFill>
              </a:ln>
              <a:solidFill>
                <a:srgbClr val="0000FF"/>
              </a:solidFill>
              <a:effectLst/>
              <a:uLnTx/>
              <a:uFillTx/>
              <a:latin typeface="楷体" panose="02010609060101010101" pitchFamily="49" charset="-122"/>
              <a:ea typeface="楷体" panose="02010609060101010101" pitchFamily="49" charset="-122"/>
              <a:cs typeface="楷体" panose="02010609060101010101" pitchFamily="49" charset="-122"/>
              <a:sym typeface="Arial" panose="020B0604020202020204" pitchFamily="34" charset="0"/>
            </a:endParaRPr>
          </a:p>
        </p:txBody>
      </p:sp>
      <p:sp>
        <p:nvSpPr>
          <p:cNvPr id="58370" name="Rectangle 2"/>
          <p:cNvSpPr>
            <a:spLocks noGrp="1"/>
          </p:cNvSpPr>
          <p:nvPr>
            <p:ph type="title"/>
            <p:custDataLst>
              <p:tags r:id="rId1"/>
            </p:custDataLst>
          </p:nvPr>
        </p:nvSpPr>
        <p:spPr>
          <a:xfrm>
            <a:off x="3174365" y="163830"/>
            <a:ext cx="5255895" cy="777875"/>
          </a:xfrm>
        </p:spPr>
        <p:txBody>
          <a:bodyPr vert="horz" wrap="square" lIns="91440" tIns="45720" rIns="91440" bIns="45720" anchor="ctr" anchorCtr="0">
            <a:normAutofit/>
          </a:bodyPr>
          <a:p>
            <a:pPr eaLnBrk="1" hangingPunct="1"/>
            <a:r>
              <a:rPr lang="en-US" altLang="zh-CN" kern="1200" dirty="0">
                <a:solidFill>
                  <a:srgbClr val="0000FF"/>
                </a:solidFill>
                <a:latin typeface="微软雅黑" panose="020B0503020204020204" charset="-122"/>
                <a:ea typeface="微软雅黑" panose="020B0503020204020204" charset="-122"/>
                <a:cs typeface="微软雅黑" panose="020B0503020204020204" charset="-122"/>
              </a:rPr>
              <a:t>2.1  </a:t>
            </a:r>
            <a:r>
              <a:rPr lang="zh-CN" altLang="en-US" dirty="0">
                <a:latin typeface="微软雅黑" panose="020B0503020204020204" charset="-122"/>
                <a:ea typeface="微软雅黑" panose="020B0503020204020204" charset="-122"/>
                <a:cs typeface="微软雅黑" panose="020B0503020204020204" charset="-122"/>
                <a:sym typeface="+mn-lt"/>
              </a:rPr>
              <a:t>数据/类设计</a:t>
            </a:r>
            <a:endParaRPr lang="zh-CN" altLang="en-US" kern="1200" dirty="0">
              <a:solidFill>
                <a:srgbClr val="0000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animBg="1"/>
      <p:bldP spid="4" grpId="0" bldLvl="0" animBg="1"/>
      <p:bldP spid="4" grpId="1" animBg="1"/>
      <p:bldP spid="6" grpId="0" bldLvl="0" animBg="1"/>
      <p:bldP spid="6"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a:xfrm>
            <a:off x="1589405" y="335915"/>
            <a:ext cx="4089400" cy="633730"/>
          </a:xfrm>
        </p:spPr>
        <p:txBody>
          <a:bodyPr vert="horz" wrap="square" lIns="91440" tIns="45720" rIns="91440" bIns="45720" anchor="b" anchorCtr="0">
            <a:normAutofit/>
          </a:bodyPr>
          <a:p>
            <a:pPr algn="ctr" eaLnBrk="1" hangingPunct="1"/>
            <a:r>
              <a:rPr lang="zh-CN" altLang="en-US" sz="3200" dirty="0">
                <a:ea typeface="宋体" panose="02010600030101010101" pitchFamily="2" charset="-122"/>
                <a:cs typeface="Arial" panose="020B0604020202020204" pitchFamily="34" charset="0"/>
                <a:sym typeface="+mn-ea"/>
              </a:rPr>
              <a:t>传感器Sensor的</a:t>
            </a:r>
            <a:r>
              <a:rPr lang="zh-CN" altLang="en-US" sz="3200" dirty="0">
                <a:latin typeface="+mj-lt"/>
                <a:ea typeface="宋体" panose="02010600030101010101" pitchFamily="2" charset="-122"/>
                <a:cs typeface="Arial" panose="020B0604020202020204" pitchFamily="34" charset="0"/>
              </a:rPr>
              <a:t>类图</a:t>
            </a:r>
            <a:endParaRPr lang="en-US" altLang="zh-CN" sz="3200" dirty="0">
              <a:latin typeface="+mj-lt"/>
              <a:ea typeface="宋体" panose="02010600030101010101" pitchFamily="2" charset="-122"/>
              <a:cs typeface="Arial" panose="020B0604020202020204" pitchFamily="34" charset="0"/>
            </a:endParaRPr>
          </a:p>
        </p:txBody>
      </p:sp>
      <p:pic>
        <p:nvPicPr>
          <p:cNvPr id="31746" name="Picture 3" descr="C:\Users\speng\Desktop\翻译PPT\图\6-5类图.png6-5类图"/>
          <p:cNvPicPr>
            <a:picLocks noChangeAspect="1"/>
          </p:cNvPicPr>
          <p:nvPr/>
        </p:nvPicPr>
        <p:blipFill>
          <a:blip r:embed="rId1"/>
          <a:stretch>
            <a:fillRect/>
          </a:stretch>
        </p:blipFill>
        <p:spPr>
          <a:xfrm>
            <a:off x="725170" y="970280"/>
            <a:ext cx="5709285" cy="5771515"/>
          </a:xfrm>
          <a:prstGeom prst="rect">
            <a:avLst/>
          </a:prstGeom>
          <a:noFill/>
          <a:ln w="12700">
            <a:noFill/>
          </a:ln>
        </p:spPr>
      </p:pic>
      <p:pic>
        <p:nvPicPr>
          <p:cNvPr id="2" name="文本占位符 105475" descr="Rectangle: Click to edit Master text styles&#10;Second level&#10;Third level&#10;Fourth level&#10;Fifth level"/>
          <p:cNvPicPr>
            <a:picLocks noChangeAspect="1"/>
          </p:cNvPicPr>
          <p:nvPr>
            <p:custDataLst>
              <p:tags r:id="rId2"/>
            </p:custDataLst>
          </p:nvPr>
        </p:nvPicPr>
        <p:blipFill>
          <a:blip r:embed="rId3"/>
          <a:srcRect r="70909" b="48148"/>
          <a:stretch>
            <a:fillRect/>
          </a:stretch>
        </p:blipFill>
        <p:spPr>
          <a:xfrm>
            <a:off x="7314565" y="803275"/>
            <a:ext cx="4479925" cy="5962015"/>
          </a:xfrm>
          <a:prstGeom prst="rect">
            <a:avLst/>
          </a:prstGeom>
          <a:noFill/>
          <a:ln w="9525">
            <a:noFill/>
          </a:ln>
        </p:spPr>
      </p:pic>
      <p:sp>
        <p:nvSpPr>
          <p:cNvPr id="3" name="Rectangle 2"/>
          <p:cNvSpPr>
            <a:spLocks noGrp="1"/>
          </p:cNvSpPr>
          <p:nvPr>
            <p:custDataLst>
              <p:tags r:id="rId4"/>
            </p:custDataLst>
          </p:nvPr>
        </p:nvSpPr>
        <p:spPr>
          <a:xfrm>
            <a:off x="7458075" y="169545"/>
            <a:ext cx="4336415" cy="633730"/>
          </a:xfrm>
          <a:prstGeom prst="rect">
            <a:avLst/>
          </a:prstGeom>
          <a:noFill/>
          <a:ln w="9525">
            <a:noFill/>
          </a:ln>
        </p:spPr>
        <p:txBody>
          <a:bodyPr vert="horz" wrap="square" lIns="91440" tIns="45720" rIns="91440" bIns="45720" rtlCol="0" anchor="b" anchorCtr="0">
            <a:normAutofit/>
          </a:bodyPr>
          <a:lstStyle>
            <a:lvl1pPr algn="ctr" rtl="0" eaLnBrk="0" fontAlgn="base" hangingPunct="0">
              <a:lnSpc>
                <a:spcPct val="90000"/>
              </a:lnSpc>
              <a:spcBef>
                <a:spcPct val="0"/>
              </a:spcBef>
              <a:spcAft>
                <a:spcPct val="0"/>
              </a:spcAft>
              <a:defRPr sz="3600" b="1" kern="1200">
                <a:solidFill>
                  <a:srgbClr val="0000FF"/>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lvl="0" algn="ctr" eaLnBrk="1" hangingPunct="1">
              <a:buClrTx/>
              <a:buSzTx/>
              <a:buFontTx/>
            </a:pPr>
            <a:r>
              <a:rPr lang="zh-CN" altLang="en-US" sz="3200" dirty="0">
                <a:ea typeface="宋体" panose="02010600030101010101" pitchFamily="2" charset="-122"/>
                <a:cs typeface="Arial" panose="020B0604020202020204" pitchFamily="34" charset="0"/>
                <a:sym typeface="+mn-ea"/>
              </a:rPr>
              <a:t>借阅者</a:t>
            </a:r>
            <a:r>
              <a:rPr lang="zh-CN" altLang="en-US" sz="3200" dirty="0">
                <a:ea typeface="宋体" panose="02010600030101010101" pitchFamily="2" charset="-122"/>
                <a:cs typeface="Arial" panose="020B0604020202020204" pitchFamily="34" charset="0"/>
                <a:sym typeface="+mn-ea"/>
              </a:rPr>
              <a:t>的</a:t>
            </a:r>
            <a:r>
              <a:rPr lang="zh-CN" altLang="en-US" sz="3200" dirty="0">
                <a:ea typeface="宋体" panose="02010600030101010101" pitchFamily="2" charset="-122"/>
                <a:cs typeface="Arial" panose="020B0604020202020204" pitchFamily="34" charset="0"/>
                <a:sym typeface="+mn-ea"/>
              </a:rPr>
              <a:t>类图</a:t>
            </a:r>
            <a:endParaRPr lang="zh-CN" altLang="en-US" sz="3200" dirty="0">
              <a:ea typeface="宋体" panose="02010600030101010101" pitchFamily="2" charset="-122"/>
              <a:cs typeface="Arial" panose="020B0604020202020204" pitchFamily="34" charset="0"/>
              <a:sym typeface="+mn-e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46081"/>
          <p:cNvSpPr>
            <a:spLocks noGrp="1"/>
          </p:cNvSpPr>
          <p:nvPr>
            <p:ph type="title"/>
          </p:nvPr>
        </p:nvSpPr>
        <p:spPr>
          <a:xfrm>
            <a:off x="2159000" y="460375"/>
            <a:ext cx="8153400" cy="762000"/>
          </a:xfrm>
        </p:spPr>
        <p:txBody>
          <a:bodyPr lIns="92075" tIns="46038" rIns="92075" bIns="46038" anchor="ctr" anchorCtr="0"/>
          <a:p>
            <a:pPr algn="ctr"/>
            <a:r>
              <a:rPr lang="zh-CN" altLang="en-US" b="1" dirty="0">
                <a:effectLst/>
                <a:latin typeface="Times New Roman" panose="02020603050405020304" pitchFamily="18" charset="0"/>
                <a:ea typeface="隶书" panose="02010509060101010101" pitchFamily="49" charset="-122"/>
              </a:rPr>
              <a:t>类图的基本符号</a:t>
            </a:r>
            <a:r>
              <a:rPr lang="zh-CN" altLang="en-US" b="1" dirty="0">
                <a:ea typeface="楷体_GB2312" pitchFamily="49" charset="-122"/>
              </a:rPr>
              <a:t> </a:t>
            </a:r>
            <a:endParaRPr lang="zh-CN" altLang="en-US" b="1" dirty="0">
              <a:ea typeface="楷体_GB2312" pitchFamily="49" charset="-122"/>
            </a:endParaRPr>
          </a:p>
        </p:txBody>
      </p:sp>
      <p:sp>
        <p:nvSpPr>
          <p:cNvPr id="46083" name="文本占位符 46082"/>
          <p:cNvSpPr>
            <a:spLocks noGrp="1"/>
          </p:cNvSpPr>
          <p:nvPr>
            <p:ph type="body" idx="1"/>
          </p:nvPr>
        </p:nvSpPr>
        <p:spPr>
          <a:xfrm>
            <a:off x="876300" y="1691640"/>
            <a:ext cx="7436485" cy="3825240"/>
          </a:xfrm>
          <a:solidFill>
            <a:schemeClr val="accent2">
              <a:lumMod val="20000"/>
              <a:lumOff val="80000"/>
            </a:schemeClr>
          </a:solidFill>
        </p:spPr>
        <p:txBody>
          <a:bodyPr/>
          <a:p>
            <a:pPr latinLnBrk="0">
              <a:lnSpc>
                <a:spcPct val="200000"/>
              </a:lnSpc>
              <a:buClr>
                <a:schemeClr val="tx1"/>
              </a:buClr>
              <a:buSzTx/>
            </a:pPr>
            <a:r>
              <a:rPr lang="en-US" altLang="zh-CN" b="1">
                <a:ea typeface="楷体_GB2312" pitchFamily="49" charset="-122"/>
              </a:rPr>
              <a:t> UML</a:t>
            </a:r>
            <a:r>
              <a:rPr lang="zh-CN" altLang="en-US" b="1" dirty="0">
                <a:ea typeface="楷体_GB2312" pitchFamily="49" charset="-122"/>
              </a:rPr>
              <a:t>中类的</a:t>
            </a:r>
            <a:r>
              <a:rPr lang="zh-CN" altLang="en-US" b="1" dirty="0">
                <a:solidFill>
                  <a:srgbClr val="A50021"/>
                </a:solidFill>
                <a:ea typeface="楷体_GB2312" pitchFamily="49" charset="-122"/>
              </a:rPr>
              <a:t>图形符号为长方形，</a:t>
            </a:r>
            <a:r>
              <a:rPr lang="zh-CN" altLang="en-US" b="1" dirty="0">
                <a:ea typeface="楷体_GB2312" pitchFamily="49" charset="-122"/>
              </a:rPr>
              <a:t>用两条横线把长方形分成上、中、下</a:t>
            </a:r>
            <a:r>
              <a:rPr lang="en-US" altLang="zh-CN" b="1">
                <a:ea typeface="楷体_GB2312" pitchFamily="49" charset="-122"/>
              </a:rPr>
              <a:t>3</a:t>
            </a:r>
            <a:r>
              <a:rPr lang="zh-CN" altLang="en-US" b="1" dirty="0">
                <a:ea typeface="楷体_GB2312" pitchFamily="49" charset="-122"/>
              </a:rPr>
              <a:t>个区域</a:t>
            </a:r>
            <a:r>
              <a:rPr lang="en-US" altLang="zh-CN" b="1">
                <a:ea typeface="楷体_GB2312" pitchFamily="49" charset="-122"/>
              </a:rPr>
              <a:t>(</a:t>
            </a:r>
            <a:r>
              <a:rPr lang="zh-CN" altLang="en-US" b="1" dirty="0">
                <a:ea typeface="楷体_GB2312" pitchFamily="49" charset="-122"/>
              </a:rPr>
              <a:t>下面两个区域可省略</a:t>
            </a:r>
            <a:r>
              <a:rPr lang="en-US" altLang="zh-CN" b="1">
                <a:ea typeface="楷体_GB2312" pitchFamily="49" charset="-122"/>
              </a:rPr>
              <a:t>)</a:t>
            </a:r>
            <a:r>
              <a:rPr lang="zh-CN" altLang="en-US" b="1">
                <a:ea typeface="楷体_GB2312" pitchFamily="49" charset="-122"/>
              </a:rPr>
              <a:t>，</a:t>
            </a:r>
            <a:r>
              <a:rPr lang="en-US" altLang="zh-CN" b="1">
                <a:ea typeface="楷体_GB2312" pitchFamily="49" charset="-122"/>
              </a:rPr>
              <a:t>3</a:t>
            </a:r>
            <a:r>
              <a:rPr lang="zh-CN" altLang="en-US" b="1" dirty="0">
                <a:ea typeface="楷体_GB2312" pitchFamily="49" charset="-122"/>
              </a:rPr>
              <a:t>个区域分别放类的</a:t>
            </a:r>
            <a:r>
              <a:rPr lang="zh-CN" altLang="en-US" b="1" dirty="0">
                <a:solidFill>
                  <a:srgbClr val="A50021"/>
                </a:solidFill>
                <a:ea typeface="楷体_GB2312" pitchFamily="49" charset="-122"/>
              </a:rPr>
              <a:t>名字、属性和服务</a:t>
            </a:r>
            <a:r>
              <a:rPr lang="zh-CN" altLang="en-US" b="1" dirty="0">
                <a:ea typeface="楷体_GB2312" pitchFamily="49" charset="-122"/>
              </a:rPr>
              <a:t>。</a:t>
            </a:r>
            <a:endParaRPr lang="zh-CN" altLang="en-US" b="1" dirty="0">
              <a:ea typeface="楷体_GB2312" pitchFamily="49" charset="-122"/>
            </a:endParaRPr>
          </a:p>
        </p:txBody>
      </p:sp>
      <p:pic>
        <p:nvPicPr>
          <p:cNvPr id="46084" name="图片 46083" descr="rj92"/>
          <p:cNvPicPr>
            <a:picLocks noChangeAspect="1"/>
          </p:cNvPicPr>
          <p:nvPr/>
        </p:nvPicPr>
        <p:blipFill>
          <a:blip r:embed="rId1"/>
          <a:stretch>
            <a:fillRect/>
          </a:stretch>
        </p:blipFill>
        <p:spPr>
          <a:xfrm>
            <a:off x="9035415" y="1691640"/>
            <a:ext cx="2019935" cy="384302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5" name="文本占位符 49154"/>
          <p:cNvSpPr>
            <a:spLocks noGrp="1"/>
          </p:cNvSpPr>
          <p:nvPr>
            <p:ph type="body" idx="1"/>
          </p:nvPr>
        </p:nvSpPr>
        <p:spPr>
          <a:xfrm>
            <a:off x="1924050" y="1428115"/>
            <a:ext cx="8656320" cy="1637665"/>
          </a:xfrm>
          <a:solidFill>
            <a:schemeClr val="accent2">
              <a:lumMod val="20000"/>
              <a:lumOff val="80000"/>
            </a:schemeClr>
          </a:solidFill>
        </p:spPr>
        <p:txBody>
          <a:bodyPr/>
          <a:p>
            <a:r>
              <a:rPr lang="zh-CN" altLang="en-US" sz="3200" b="1" dirty="0">
                <a:solidFill>
                  <a:srgbClr val="FF0000"/>
                </a:solidFill>
                <a:latin typeface="微软雅黑" panose="020B0503020204020204" charset="-122"/>
                <a:ea typeface="微软雅黑" panose="020B0503020204020204" charset="-122"/>
                <a:cs typeface="微软雅黑" panose="020B0503020204020204" charset="-122"/>
              </a:rPr>
              <a:t>关联</a:t>
            </a:r>
            <a:endParaRPr lang="en-US" altLang="zh-CN" sz="3200" b="1" dirty="0">
              <a:solidFill>
                <a:srgbClr val="FF0000"/>
              </a:solidFill>
              <a:latin typeface="微软雅黑" panose="020B0503020204020204" charset="-122"/>
              <a:ea typeface="微软雅黑" panose="020B0503020204020204" charset="-122"/>
              <a:cs typeface="微软雅黑" panose="020B0503020204020204" charset="-122"/>
            </a:endParaRPr>
          </a:p>
          <a:p>
            <a:pPr lvl="1"/>
            <a:r>
              <a:rPr lang="zh-CN" altLang="en-US" sz="2800" b="1" dirty="0">
                <a:solidFill>
                  <a:schemeClr val="tx1"/>
                </a:solidFill>
                <a:latin typeface="微软雅黑" panose="020B0503020204020204" charset="-122"/>
                <a:ea typeface="微软雅黑" panose="020B0503020204020204" charset="-122"/>
                <a:cs typeface="微软雅黑" panose="020B0503020204020204" charset="-122"/>
              </a:rPr>
              <a:t>表示两个类的对象之间存在某种语义上的联系。</a:t>
            </a:r>
            <a:endParaRPr lang="zh-CN" altLang="en-US" sz="2800" b="1"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49156" name="图片 49155" descr="rj93"/>
          <p:cNvPicPr>
            <a:picLocks noChangeAspect="1"/>
          </p:cNvPicPr>
          <p:nvPr/>
        </p:nvPicPr>
        <p:blipFill>
          <a:blip r:embed="rId1"/>
          <a:stretch>
            <a:fillRect/>
          </a:stretch>
        </p:blipFill>
        <p:spPr>
          <a:xfrm>
            <a:off x="2146935" y="3429000"/>
            <a:ext cx="8013700" cy="1697990"/>
          </a:xfrm>
          <a:prstGeom prst="rect">
            <a:avLst/>
          </a:prstGeom>
          <a:noFill/>
          <a:ln w="9525">
            <a:noFill/>
          </a:ln>
        </p:spPr>
      </p:pic>
      <p:sp>
        <p:nvSpPr>
          <p:cNvPr id="46082" name="标题 46081"/>
          <p:cNvSpPr>
            <a:spLocks noGrp="1"/>
          </p:cNvSpPr>
          <p:nvPr>
            <p:custDataLst>
              <p:tags r:id="rId2"/>
            </p:custDataLst>
          </p:nvPr>
        </p:nvSpPr>
        <p:spPr>
          <a:xfrm>
            <a:off x="2426970" y="553085"/>
            <a:ext cx="8153400" cy="762000"/>
          </a:xfrm>
          <a:prstGeom prst="rect">
            <a:avLst/>
          </a:prstGeom>
          <a:noFill/>
          <a:ln w="9525">
            <a:noFill/>
          </a:ln>
        </p:spPr>
        <p:txBody>
          <a:bodyPr lIns="92075" tIns="46038" rIns="92075" bIns="46038" anchor="ctr" anchorCtr="0">
            <a:normAutofit/>
          </a:bodyPr>
          <a:lstStyle>
            <a:lvl1pPr algn="ctr" rtl="0" eaLnBrk="0" fontAlgn="base" hangingPunct="0">
              <a:lnSpc>
                <a:spcPct val="90000"/>
              </a:lnSpc>
              <a:spcBef>
                <a:spcPct val="0"/>
              </a:spcBef>
              <a:spcAft>
                <a:spcPct val="0"/>
              </a:spcAft>
              <a:defRPr sz="3600" b="1" kern="1200">
                <a:solidFill>
                  <a:srgbClr val="0000FF"/>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lgn="ctr"/>
            <a:r>
              <a:rPr lang="zh-CN" altLang="en-US" b="1" dirty="0">
                <a:effectLst/>
                <a:latin typeface="Times New Roman" panose="02020603050405020304" pitchFamily="18" charset="0"/>
                <a:ea typeface="隶书" panose="02010509060101010101" pitchFamily="49" charset="-122"/>
              </a:rPr>
              <a:t>类图中</a:t>
            </a:r>
            <a:r>
              <a:rPr lang="zh-CN" altLang="en-US" dirty="0">
                <a:effectLst/>
                <a:latin typeface="Times New Roman" panose="02020603050405020304" pitchFamily="18" charset="0"/>
                <a:ea typeface="隶书" panose="02010509060101010101" pitchFamily="49" charset="-122"/>
                <a:sym typeface="+mn-ea"/>
              </a:rPr>
              <a:t>表示</a:t>
            </a:r>
            <a:r>
              <a:rPr lang="zh-CN" altLang="en-US" dirty="0">
                <a:solidFill>
                  <a:srgbClr val="FF0000"/>
                </a:solidFill>
                <a:effectLst/>
                <a:latin typeface="Times New Roman" panose="02020603050405020304" pitchFamily="18" charset="0"/>
                <a:ea typeface="隶书" panose="02010509060101010101" pitchFamily="49" charset="-122"/>
                <a:sym typeface="+mn-ea"/>
              </a:rPr>
              <a:t>关联关系</a:t>
            </a:r>
            <a:r>
              <a:rPr lang="zh-CN" altLang="en-US" dirty="0">
                <a:effectLst/>
                <a:latin typeface="Times New Roman" panose="02020603050405020304" pitchFamily="18" charset="0"/>
                <a:ea typeface="隶书" panose="02010509060101010101" pitchFamily="49" charset="-122"/>
                <a:sym typeface="+mn-ea"/>
              </a:rPr>
              <a:t>的符号</a:t>
            </a:r>
            <a:r>
              <a:rPr lang="zh-CN" altLang="en-US" b="1" dirty="0">
                <a:ea typeface="楷体_GB2312" pitchFamily="49" charset="-122"/>
              </a:rPr>
              <a:t> </a:t>
            </a:r>
            <a:endParaRPr lang="zh-CN" altLang="en-US" b="1" dirty="0">
              <a:ea typeface="楷体_GB2312"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3" name="文本占位符 81922"/>
          <p:cNvSpPr>
            <a:spLocks noGrp="1"/>
          </p:cNvSpPr>
          <p:nvPr>
            <p:ph type="body" idx="1"/>
          </p:nvPr>
        </p:nvSpPr>
        <p:spPr>
          <a:xfrm>
            <a:off x="2273935" y="1315085"/>
            <a:ext cx="8152130" cy="2604770"/>
          </a:xfrm>
          <a:solidFill>
            <a:schemeClr val="accent2">
              <a:lumMod val="20000"/>
              <a:lumOff val="80000"/>
            </a:schemeClr>
          </a:solidFill>
        </p:spPr>
        <p:txBody>
          <a:bodyPr/>
          <a:p>
            <a:pPr>
              <a:lnSpc>
                <a:spcPct val="150000"/>
              </a:lnSpc>
            </a:pPr>
            <a:r>
              <a:rPr lang="zh-CN" altLang="en-US" sz="3200" b="1" dirty="0">
                <a:solidFill>
                  <a:srgbClr val="FF0000"/>
                </a:solidFill>
                <a:latin typeface="微软雅黑" panose="020B0503020204020204" charset="-122"/>
                <a:ea typeface="微软雅黑" panose="020B0503020204020204" charset="-122"/>
                <a:cs typeface="微软雅黑" panose="020B0503020204020204" charset="-122"/>
              </a:rPr>
              <a:t>聚集</a:t>
            </a:r>
            <a:endParaRPr lang="en-US" altLang="zh-CN" sz="3200" b="1" dirty="0">
              <a:solidFill>
                <a:srgbClr val="FF0000"/>
              </a:solidFill>
              <a:latin typeface="微软雅黑" panose="020B0503020204020204" charset="-122"/>
              <a:ea typeface="微软雅黑" panose="020B0503020204020204" charset="-122"/>
              <a:cs typeface="微软雅黑" panose="020B0503020204020204" charset="-122"/>
            </a:endParaRPr>
          </a:p>
          <a:p>
            <a:pPr lvl="1">
              <a:lnSpc>
                <a:spcPct val="150000"/>
              </a:lnSpc>
            </a:pPr>
            <a:r>
              <a:rPr lang="zh-CN" altLang="en-US" sz="2800" b="1" dirty="0">
                <a:solidFill>
                  <a:schemeClr val="tx1"/>
                </a:solidFill>
                <a:latin typeface="微软雅黑" panose="020B0503020204020204" charset="-122"/>
                <a:ea typeface="微软雅黑" panose="020B0503020204020204" charset="-122"/>
                <a:cs typeface="微软雅黑" panose="020B0503020204020204" charset="-122"/>
              </a:rPr>
              <a:t>也称为聚合</a:t>
            </a:r>
            <a:r>
              <a:rPr lang="zh-CN" altLang="en-US" sz="2800" b="1">
                <a:solidFill>
                  <a:schemeClr val="tx1"/>
                </a:solidFill>
                <a:latin typeface="微软雅黑" panose="020B0503020204020204" charset="-122"/>
                <a:ea typeface="微软雅黑" panose="020B0503020204020204" charset="-122"/>
                <a:cs typeface="微软雅黑" panose="020B0503020204020204" charset="-122"/>
              </a:rPr>
              <a:t>，</a:t>
            </a:r>
            <a:r>
              <a:rPr lang="zh-CN" altLang="en-US" sz="2800" b="1" dirty="0">
                <a:solidFill>
                  <a:schemeClr val="tx1"/>
                </a:solidFill>
                <a:latin typeface="微软雅黑" panose="020B0503020204020204" charset="-122"/>
                <a:ea typeface="微软雅黑" panose="020B0503020204020204" charset="-122"/>
                <a:cs typeface="微软雅黑" panose="020B0503020204020204" charset="-122"/>
              </a:rPr>
              <a:t>是关联的特例。</a:t>
            </a:r>
            <a:endParaRPr lang="zh-CN" altLang="en-US" sz="2800" b="1" dirty="0">
              <a:solidFill>
                <a:schemeClr val="tx1"/>
              </a:solidFill>
              <a:latin typeface="微软雅黑" panose="020B0503020204020204" charset="-122"/>
              <a:ea typeface="微软雅黑" panose="020B0503020204020204" charset="-122"/>
              <a:cs typeface="微软雅黑" panose="020B0503020204020204" charset="-122"/>
            </a:endParaRPr>
          </a:p>
          <a:p>
            <a:pPr lvl="1">
              <a:lnSpc>
                <a:spcPct val="150000"/>
              </a:lnSpc>
            </a:pPr>
            <a:r>
              <a:rPr lang="zh-CN" altLang="en-US" sz="2800" b="1" dirty="0">
                <a:solidFill>
                  <a:schemeClr val="tx1"/>
                </a:solidFill>
                <a:latin typeface="微软雅黑" panose="020B0503020204020204" charset="-122"/>
                <a:ea typeface="微软雅黑" panose="020B0503020204020204" charset="-122"/>
                <a:cs typeface="微软雅黑" panose="020B0503020204020204" charset="-122"/>
              </a:rPr>
              <a:t>聚集表示类与类之间是整体与部分的关系。</a:t>
            </a:r>
            <a:endParaRPr lang="zh-CN" altLang="en-US" sz="2800" b="1" dirty="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81924" name="图片 81923" descr="rj97"/>
          <p:cNvPicPr>
            <a:picLocks noChangeAspect="1"/>
          </p:cNvPicPr>
          <p:nvPr/>
        </p:nvPicPr>
        <p:blipFill>
          <a:blip r:embed="rId1"/>
          <a:stretch>
            <a:fillRect/>
          </a:stretch>
        </p:blipFill>
        <p:spPr>
          <a:xfrm>
            <a:off x="2780030" y="4119880"/>
            <a:ext cx="6851650" cy="1347470"/>
          </a:xfrm>
          <a:prstGeom prst="rect">
            <a:avLst/>
          </a:prstGeom>
          <a:noFill/>
          <a:ln w="9525">
            <a:noFill/>
          </a:ln>
        </p:spPr>
      </p:pic>
      <p:sp>
        <p:nvSpPr>
          <p:cNvPr id="46082" name="标题 46081"/>
          <p:cNvSpPr>
            <a:spLocks noGrp="1"/>
          </p:cNvSpPr>
          <p:nvPr>
            <p:custDataLst>
              <p:tags r:id="rId2"/>
            </p:custDataLst>
          </p:nvPr>
        </p:nvSpPr>
        <p:spPr>
          <a:xfrm>
            <a:off x="2426970" y="353060"/>
            <a:ext cx="8153400" cy="762000"/>
          </a:xfrm>
          <a:prstGeom prst="rect">
            <a:avLst/>
          </a:prstGeom>
          <a:noFill/>
          <a:ln w="9525">
            <a:noFill/>
          </a:ln>
        </p:spPr>
        <p:txBody>
          <a:bodyPr lIns="92075" tIns="46038" rIns="92075" bIns="46038" anchor="ctr" anchorCtr="0">
            <a:normAutofit/>
          </a:bodyPr>
          <a:lstStyle>
            <a:lvl1pPr algn="ctr" rtl="0" eaLnBrk="0" fontAlgn="base" hangingPunct="0">
              <a:lnSpc>
                <a:spcPct val="90000"/>
              </a:lnSpc>
              <a:spcBef>
                <a:spcPct val="0"/>
              </a:spcBef>
              <a:spcAft>
                <a:spcPct val="0"/>
              </a:spcAft>
              <a:defRPr sz="3600" b="1" kern="1200">
                <a:solidFill>
                  <a:srgbClr val="0000FF"/>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lgn="ctr"/>
            <a:r>
              <a:rPr lang="zh-CN" altLang="en-US" b="1" dirty="0">
                <a:effectLst/>
                <a:latin typeface="Times New Roman" panose="02020603050405020304" pitchFamily="18" charset="0"/>
                <a:ea typeface="隶书" panose="02010509060101010101" pitchFamily="49" charset="-122"/>
              </a:rPr>
              <a:t>类图中</a:t>
            </a:r>
            <a:r>
              <a:rPr lang="zh-CN" altLang="en-US" dirty="0">
                <a:effectLst/>
                <a:latin typeface="Times New Roman" panose="02020603050405020304" pitchFamily="18" charset="0"/>
                <a:ea typeface="隶书" panose="02010509060101010101" pitchFamily="49" charset="-122"/>
                <a:sym typeface="+mn-ea"/>
              </a:rPr>
              <a:t>表示</a:t>
            </a:r>
            <a:r>
              <a:rPr lang="zh-CN" altLang="en-US" dirty="0">
                <a:solidFill>
                  <a:srgbClr val="FF0000"/>
                </a:solidFill>
                <a:effectLst/>
                <a:latin typeface="Times New Roman" panose="02020603050405020304" pitchFamily="18" charset="0"/>
                <a:ea typeface="隶书" panose="02010509060101010101" pitchFamily="49" charset="-122"/>
                <a:sym typeface="+mn-ea"/>
              </a:rPr>
              <a:t>聚集</a:t>
            </a:r>
            <a:r>
              <a:rPr lang="zh-CN" altLang="en-US" dirty="0">
                <a:solidFill>
                  <a:srgbClr val="FF0000"/>
                </a:solidFill>
                <a:effectLst/>
                <a:latin typeface="Times New Roman" panose="02020603050405020304" pitchFamily="18" charset="0"/>
                <a:ea typeface="隶书" panose="02010509060101010101" pitchFamily="49" charset="-122"/>
                <a:sym typeface="+mn-ea"/>
              </a:rPr>
              <a:t>关系</a:t>
            </a:r>
            <a:r>
              <a:rPr lang="zh-CN" altLang="en-US" dirty="0">
                <a:effectLst/>
                <a:latin typeface="Times New Roman" panose="02020603050405020304" pitchFamily="18" charset="0"/>
                <a:ea typeface="隶书" panose="02010509060101010101" pitchFamily="49" charset="-122"/>
                <a:sym typeface="+mn-ea"/>
              </a:rPr>
              <a:t>的符号</a:t>
            </a:r>
            <a:r>
              <a:rPr lang="zh-CN" altLang="en-US" b="1" dirty="0">
                <a:ea typeface="楷体_GB2312" pitchFamily="49" charset="-122"/>
              </a:rPr>
              <a:t> </a:t>
            </a:r>
            <a:endParaRPr lang="zh-CN" altLang="en-US" b="1" dirty="0">
              <a:ea typeface="楷体_GB2312"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54273"/>
          <p:cNvSpPr>
            <a:spLocks noGrp="1"/>
          </p:cNvSpPr>
          <p:nvPr>
            <p:ph type="title"/>
          </p:nvPr>
        </p:nvSpPr>
        <p:spPr>
          <a:xfrm>
            <a:off x="2209800" y="304800"/>
            <a:ext cx="7772400" cy="807085"/>
          </a:xfrm>
        </p:spPr>
        <p:txBody>
          <a:bodyPr lIns="92075" tIns="46038" rIns="92075" bIns="46038" anchor="ctr" anchorCtr="0"/>
          <a:p>
            <a:pPr algn="ctr"/>
            <a:r>
              <a:rPr lang="zh-CN" altLang="en-US" b="1" dirty="0">
                <a:effectLst/>
                <a:latin typeface="Times New Roman" panose="02020603050405020304" pitchFamily="18" charset="0"/>
                <a:ea typeface="隶书" panose="02010509060101010101" pitchFamily="49" charset="-122"/>
              </a:rPr>
              <a:t>动态模型</a:t>
            </a:r>
            <a:endParaRPr lang="zh-CN" altLang="en-US" b="1" dirty="0">
              <a:effectLst/>
              <a:latin typeface="Times New Roman" panose="02020603050405020304" pitchFamily="18" charset="0"/>
              <a:ea typeface="隶书" panose="02010509060101010101" pitchFamily="49" charset="-122"/>
            </a:endParaRPr>
          </a:p>
        </p:txBody>
      </p:sp>
      <p:sp>
        <p:nvSpPr>
          <p:cNvPr id="54275" name="文本占位符 54274"/>
          <p:cNvSpPr>
            <a:spLocks noGrp="1"/>
          </p:cNvSpPr>
          <p:nvPr>
            <p:ph type="body" idx="1"/>
          </p:nvPr>
        </p:nvSpPr>
        <p:spPr>
          <a:xfrm>
            <a:off x="358775" y="1157605"/>
            <a:ext cx="11478260" cy="5336540"/>
          </a:xfrm>
          <a:solidFill>
            <a:schemeClr val="accent2">
              <a:lumMod val="20000"/>
              <a:lumOff val="80000"/>
            </a:schemeClr>
          </a:solidFill>
        </p:spPr>
        <p:txBody>
          <a:bodyPr/>
          <a:p>
            <a:pPr>
              <a:lnSpc>
                <a:spcPct val="200000"/>
              </a:lnSpc>
              <a:buClr>
                <a:schemeClr val="tx1"/>
              </a:buClr>
              <a:buSzTx/>
            </a:pPr>
            <a:r>
              <a:rPr lang="zh-CN" altLang="en-US" b="1" dirty="0">
                <a:solidFill>
                  <a:srgbClr val="A50021"/>
                </a:solidFill>
                <a:latin typeface="楷体_GB2312" pitchFamily="49" charset="-122"/>
                <a:ea typeface="楷体_GB2312" pitchFamily="49" charset="-122"/>
              </a:rPr>
              <a:t>动态模型</a:t>
            </a:r>
            <a:r>
              <a:rPr lang="zh-CN" altLang="en-US" b="1" dirty="0">
                <a:solidFill>
                  <a:schemeClr val="tx2"/>
                </a:solidFill>
                <a:latin typeface="楷体_GB2312" pitchFamily="49" charset="-122"/>
                <a:ea typeface="楷体_GB2312" pitchFamily="49" charset="-122"/>
              </a:rPr>
              <a:t>规定了</a:t>
            </a:r>
            <a:r>
              <a:rPr lang="zh-CN" altLang="en-US" b="1" dirty="0">
                <a:solidFill>
                  <a:srgbClr val="0000FF"/>
                </a:solidFill>
                <a:latin typeface="楷体_GB2312" pitchFamily="49" charset="-122"/>
                <a:ea typeface="楷体_GB2312" pitchFamily="49" charset="-122"/>
              </a:rPr>
              <a:t>对象模型中对象的合法变化序列</a:t>
            </a:r>
            <a:r>
              <a:rPr lang="en-US" altLang="zh-CN" b="1">
                <a:solidFill>
                  <a:srgbClr val="0000FF"/>
                </a:solidFill>
                <a:latin typeface="楷体_GB2312" pitchFamily="49" charset="-122"/>
                <a:ea typeface="楷体_GB2312" pitchFamily="49" charset="-122"/>
              </a:rPr>
              <a:t>,</a:t>
            </a:r>
            <a:r>
              <a:rPr lang="zh-CN" altLang="en-US" b="1" dirty="0">
                <a:solidFill>
                  <a:srgbClr val="0000FF"/>
                </a:solidFill>
                <a:latin typeface="楷体_GB2312" pitchFamily="49" charset="-122"/>
                <a:ea typeface="楷体_GB2312" pitchFamily="49" charset="-122"/>
              </a:rPr>
              <a:t>是瞬时的、行为化的性质的表示</a:t>
            </a:r>
            <a:r>
              <a:rPr lang="zh-CN" altLang="en-US" b="1" dirty="0">
                <a:latin typeface="楷体_GB2312" pitchFamily="49" charset="-122"/>
                <a:ea typeface="楷体_GB2312" pitchFamily="49" charset="-122"/>
              </a:rPr>
              <a:t>。一般用状态图来描绘对象的状态、触发状态转换的事件以及对象的行为</a:t>
            </a:r>
            <a:r>
              <a:rPr lang="en-US" altLang="zh-CN" b="1">
                <a:latin typeface="楷体_GB2312" pitchFamily="49" charset="-122"/>
                <a:ea typeface="楷体_GB2312" pitchFamily="49" charset="-122"/>
              </a:rPr>
              <a:t>.</a:t>
            </a:r>
            <a:endParaRPr lang="en-US" altLang="zh-CN" b="1">
              <a:latin typeface="楷体_GB2312" pitchFamily="49" charset="-122"/>
              <a:ea typeface="楷体_GB2312" pitchFamily="49" charset="-122"/>
            </a:endParaRPr>
          </a:p>
          <a:p>
            <a:pPr>
              <a:lnSpc>
                <a:spcPct val="200000"/>
              </a:lnSpc>
              <a:buClr>
                <a:schemeClr val="tx1"/>
              </a:buClr>
              <a:buSzTx/>
            </a:pPr>
            <a:r>
              <a:rPr lang="zh-CN" altLang="en-US" b="1" u="sng" dirty="0">
                <a:solidFill>
                  <a:srgbClr val="A50021"/>
                </a:solidFill>
                <a:latin typeface="楷体_GB2312" pitchFamily="49" charset="-122"/>
                <a:ea typeface="楷体_GB2312" pitchFamily="49" charset="-122"/>
              </a:rPr>
              <a:t>事件</a:t>
            </a:r>
            <a:r>
              <a:rPr lang="zh-CN" altLang="en-US" b="1" dirty="0">
                <a:latin typeface="楷体_GB2312" pitchFamily="49" charset="-122"/>
                <a:ea typeface="楷体_GB2312" pitchFamily="49" charset="-122"/>
              </a:rPr>
              <a:t>就是</a:t>
            </a:r>
            <a:r>
              <a:rPr lang="zh-CN" altLang="en-US" b="1" dirty="0">
                <a:solidFill>
                  <a:srgbClr val="FF3300"/>
                </a:solidFill>
                <a:latin typeface="楷体_GB2312" pitchFamily="49" charset="-122"/>
                <a:ea typeface="楷体_GB2312" pitchFamily="49" charset="-122"/>
              </a:rPr>
              <a:t>某个特定时空所发生的事情</a:t>
            </a:r>
            <a:r>
              <a:rPr lang="en-US" altLang="zh-CN" b="1">
                <a:latin typeface="楷体_GB2312" pitchFamily="49" charset="-122"/>
                <a:ea typeface="楷体_GB2312" pitchFamily="49" charset="-122"/>
              </a:rPr>
              <a:t>,</a:t>
            </a:r>
            <a:r>
              <a:rPr lang="zh-CN" altLang="en-US" b="1" dirty="0">
                <a:latin typeface="楷体_GB2312" pitchFamily="49" charset="-122"/>
                <a:ea typeface="楷体_GB2312" pitchFamily="49" charset="-122"/>
              </a:rPr>
              <a:t>它引起对象从一种状态向另一种</a:t>
            </a:r>
            <a:r>
              <a:rPr lang="zh-CN" altLang="en-US" b="1" dirty="0">
                <a:solidFill>
                  <a:srgbClr val="FF3300"/>
                </a:solidFill>
                <a:latin typeface="楷体_GB2312" pitchFamily="49" charset="-122"/>
                <a:ea typeface="楷体_GB2312" pitchFamily="49" charset="-122"/>
              </a:rPr>
              <a:t>状态转换</a:t>
            </a:r>
            <a:r>
              <a:rPr lang="zh-CN" altLang="en-US" b="1" dirty="0">
                <a:latin typeface="楷体_GB2312" pitchFamily="49" charset="-122"/>
                <a:ea typeface="楷体_GB2312" pitchFamily="49" charset="-122"/>
              </a:rPr>
              <a:t>。事件没有持续时间</a:t>
            </a:r>
            <a:r>
              <a:rPr lang="en-US" altLang="zh-CN" b="1">
                <a:latin typeface="楷体_GB2312" pitchFamily="49" charset="-122"/>
                <a:ea typeface="楷体_GB2312" pitchFamily="49" charset="-122"/>
              </a:rPr>
              <a:t>,</a:t>
            </a:r>
            <a:r>
              <a:rPr lang="zh-CN" altLang="en-US" b="1" dirty="0">
                <a:latin typeface="楷体_GB2312" pitchFamily="49" charset="-122"/>
                <a:ea typeface="楷体_GB2312" pitchFamily="49" charset="-122"/>
              </a:rPr>
              <a:t>是瞬时完成的。事件是引起对象状态转换的</a:t>
            </a:r>
            <a:r>
              <a:rPr lang="zh-CN" altLang="en-US" b="1" dirty="0">
                <a:solidFill>
                  <a:srgbClr val="0000FF"/>
                </a:solidFill>
                <a:latin typeface="楷体_GB2312" pitchFamily="49" charset="-122"/>
                <a:ea typeface="楷体_GB2312" pitchFamily="49" charset="-122"/>
              </a:rPr>
              <a:t>控制信息</a:t>
            </a:r>
            <a:r>
              <a:rPr lang="zh-CN" altLang="en-US" b="1" dirty="0">
                <a:latin typeface="楷体_GB2312" pitchFamily="49" charset="-122"/>
                <a:ea typeface="楷体_GB2312" pitchFamily="49" charset="-122"/>
              </a:rPr>
              <a:t>。</a:t>
            </a:r>
            <a:endParaRPr lang="zh-CN" altLang="en-US"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charRg st="70" end="14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9" name="文本占位符 55298"/>
          <p:cNvSpPr>
            <a:spLocks noGrp="1"/>
          </p:cNvSpPr>
          <p:nvPr>
            <p:ph type="body" idx="1"/>
          </p:nvPr>
        </p:nvSpPr>
        <p:spPr>
          <a:xfrm>
            <a:off x="236855" y="3713480"/>
            <a:ext cx="11642090" cy="3022600"/>
          </a:xfrm>
          <a:solidFill>
            <a:schemeClr val="accent6">
              <a:lumMod val="20000"/>
              <a:lumOff val="80000"/>
            </a:schemeClr>
          </a:solidFill>
        </p:spPr>
        <p:txBody>
          <a:bodyPr/>
          <a:p>
            <a:pPr algn="just">
              <a:lnSpc>
                <a:spcPct val="150000"/>
              </a:lnSpc>
              <a:buClr>
                <a:schemeClr val="tx1"/>
              </a:buClr>
              <a:buSzTx/>
            </a:pPr>
            <a:r>
              <a:rPr lang="zh-CN" altLang="en-US" b="1" u="sng" dirty="0">
                <a:solidFill>
                  <a:srgbClr val="A50021"/>
                </a:solidFill>
                <a:latin typeface="微软雅黑" panose="020B0503020204020204" charset="-122"/>
                <a:ea typeface="微软雅黑" panose="020B0503020204020204" charset="-122"/>
                <a:cs typeface="微软雅黑" panose="020B0503020204020204" charset="-122"/>
              </a:rPr>
              <a:t>状态</a:t>
            </a:r>
            <a:r>
              <a:rPr lang="zh-CN" altLang="en-US" b="1" dirty="0">
                <a:latin typeface="微软雅黑" panose="020B0503020204020204" charset="-122"/>
                <a:ea typeface="微软雅黑" panose="020B0503020204020204" charset="-122"/>
                <a:cs typeface="微软雅黑" panose="020B0503020204020204" charset="-122"/>
              </a:rPr>
              <a:t>就是对象在其生命周期中的某个</a:t>
            </a:r>
            <a:r>
              <a:rPr lang="zh-CN" altLang="en-US" b="1" dirty="0">
                <a:solidFill>
                  <a:srgbClr val="FF3300"/>
                </a:solidFill>
                <a:latin typeface="微软雅黑" panose="020B0503020204020204" charset="-122"/>
                <a:ea typeface="微软雅黑" panose="020B0503020204020204" charset="-122"/>
                <a:cs typeface="微软雅黑" panose="020B0503020204020204" charset="-122"/>
              </a:rPr>
              <a:t>特定阶段所具有的行为模式</a:t>
            </a:r>
            <a:r>
              <a:rPr lang="zh-CN" altLang="en-US" b="1">
                <a:solidFill>
                  <a:srgbClr val="FF3300"/>
                </a:solidFill>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是对影响对象行为的属性值的一种抽象。</a:t>
            </a:r>
            <a:endParaRPr lang="en-US" altLang="zh-CN" b="1" dirty="0">
              <a:latin typeface="微软雅黑" panose="020B0503020204020204" charset="-122"/>
              <a:ea typeface="微软雅黑" panose="020B0503020204020204" charset="-122"/>
              <a:cs typeface="微软雅黑" panose="020B0503020204020204" charset="-122"/>
            </a:endParaRPr>
          </a:p>
          <a:p>
            <a:pPr algn="just">
              <a:lnSpc>
                <a:spcPct val="150000"/>
              </a:lnSpc>
              <a:buClr>
                <a:schemeClr val="tx1"/>
              </a:buClr>
              <a:buSzTx/>
            </a:pPr>
            <a:r>
              <a:rPr lang="zh-CN" altLang="en-US" b="1" dirty="0">
                <a:latin typeface="微软雅黑" panose="020B0503020204020204" charset="-122"/>
                <a:ea typeface="微软雅黑" panose="020B0503020204020204" charset="-122"/>
                <a:cs typeface="微软雅黑" panose="020B0503020204020204" charset="-122"/>
              </a:rPr>
              <a:t>状态有持续性</a:t>
            </a:r>
            <a:r>
              <a:rPr lang="zh-CN" altLang="en-US" b="1">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与事件密不可分</a:t>
            </a:r>
            <a:r>
              <a:rPr lang="zh-CN" altLang="en-US" b="1">
                <a:latin typeface="微软雅黑" panose="020B0503020204020204" charset="-122"/>
                <a:ea typeface="微软雅黑" panose="020B0503020204020204" charset="-122"/>
                <a:cs typeface="微软雅黑" panose="020B0503020204020204" charset="-122"/>
              </a:rPr>
              <a:t>。</a:t>
            </a:r>
            <a:endParaRPr lang="en-US" altLang="zh-CN" b="1">
              <a:latin typeface="微软雅黑" panose="020B0503020204020204" charset="-122"/>
              <a:ea typeface="微软雅黑" panose="020B0503020204020204" charset="-122"/>
              <a:cs typeface="微软雅黑" panose="020B0503020204020204" charset="-122"/>
            </a:endParaRPr>
          </a:p>
          <a:p>
            <a:pPr algn="just">
              <a:lnSpc>
                <a:spcPct val="150000"/>
              </a:lnSpc>
              <a:buClr>
                <a:schemeClr val="tx1"/>
              </a:buClr>
              <a:buSzTx/>
            </a:pPr>
            <a:r>
              <a:rPr lang="zh-CN" altLang="en-US" b="1" u="sng" dirty="0">
                <a:solidFill>
                  <a:srgbClr val="A50021"/>
                </a:solidFill>
                <a:latin typeface="微软雅黑" panose="020B0503020204020204" charset="-122"/>
                <a:ea typeface="微软雅黑" panose="020B0503020204020204" charset="-122"/>
                <a:cs typeface="微软雅黑" panose="020B0503020204020204" charset="-122"/>
              </a:rPr>
              <a:t>行为</a:t>
            </a:r>
            <a:r>
              <a:rPr lang="zh-CN" altLang="en-US" b="1" dirty="0">
                <a:latin typeface="微软雅黑" panose="020B0503020204020204" charset="-122"/>
                <a:ea typeface="微软雅黑" panose="020B0503020204020204" charset="-122"/>
                <a:cs typeface="微软雅黑" panose="020B0503020204020204" charset="-122"/>
              </a:rPr>
              <a:t>是指对象达到某种状态时所作的</a:t>
            </a:r>
            <a:r>
              <a:rPr lang="zh-CN" altLang="en-US" b="1" dirty="0">
                <a:solidFill>
                  <a:srgbClr val="FF3300"/>
                </a:solidFill>
                <a:latin typeface="微软雅黑" panose="020B0503020204020204" charset="-122"/>
                <a:ea typeface="微软雅黑" panose="020B0503020204020204" charset="-122"/>
                <a:cs typeface="微软雅黑" panose="020B0503020204020204" charset="-122"/>
              </a:rPr>
              <a:t>一系列处理操作</a:t>
            </a:r>
            <a:r>
              <a:rPr lang="en-US" altLang="zh-CN" b="1">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需要耗费时间</a:t>
            </a:r>
            <a:r>
              <a:rPr lang="en-US" altLang="zh-CN" b="1">
                <a:latin typeface="微软雅黑" panose="020B0503020204020204" charset="-122"/>
                <a:ea typeface="微软雅黑" panose="020B0503020204020204" charset="-122"/>
                <a:cs typeface="微软雅黑" panose="020B0503020204020204" charset="-122"/>
              </a:rPr>
              <a:t>)</a:t>
            </a:r>
            <a:r>
              <a:rPr lang="zh-CN" altLang="en-US" b="1" dirty="0">
                <a:latin typeface="微软雅黑" panose="020B0503020204020204" charset="-122"/>
                <a:ea typeface="微软雅黑" panose="020B0503020204020204" charset="-122"/>
                <a:cs typeface="微软雅黑" panose="020B0503020204020204" charset="-122"/>
              </a:rPr>
              <a:t>。</a:t>
            </a:r>
            <a:endParaRPr lang="zh-CN" altLang="en-US" b="1" dirty="0">
              <a:latin typeface="微软雅黑" panose="020B0503020204020204" charset="-122"/>
              <a:ea typeface="微软雅黑" panose="020B0503020204020204" charset="-122"/>
              <a:cs typeface="微软雅黑" panose="020B0503020204020204" charset="-122"/>
            </a:endParaRPr>
          </a:p>
        </p:txBody>
      </p:sp>
      <p:pic>
        <p:nvPicPr>
          <p:cNvPr id="55300" name="图片 55299" descr="rj20"/>
          <p:cNvPicPr>
            <a:picLocks noChangeAspect="1"/>
          </p:cNvPicPr>
          <p:nvPr/>
        </p:nvPicPr>
        <p:blipFill>
          <a:blip r:embed="rId1"/>
          <a:stretch>
            <a:fillRect/>
          </a:stretch>
        </p:blipFill>
        <p:spPr>
          <a:xfrm>
            <a:off x="1285875" y="756920"/>
            <a:ext cx="10340340" cy="2906395"/>
          </a:xfrm>
          <a:prstGeom prst="rect">
            <a:avLst/>
          </a:prstGeom>
          <a:noFill/>
          <a:ln w="9525">
            <a:noFill/>
          </a:ln>
        </p:spPr>
      </p:pic>
      <p:sp>
        <p:nvSpPr>
          <p:cNvPr id="32769" name="Rectangle 3"/>
          <p:cNvSpPr>
            <a:spLocks noGrp="1"/>
          </p:cNvSpPr>
          <p:nvPr>
            <p:ph type="title"/>
            <p:custDataLst>
              <p:tags r:id="rId2"/>
            </p:custDataLst>
          </p:nvPr>
        </p:nvSpPr>
        <p:spPr>
          <a:xfrm>
            <a:off x="3684588" y="120650"/>
            <a:ext cx="5122862" cy="685800"/>
          </a:xfrm>
        </p:spPr>
        <p:txBody>
          <a:bodyPr vert="horz" wrap="square" lIns="91440" tIns="45720" rIns="91440" bIns="45720" anchor="b" anchorCtr="0"/>
          <a:p>
            <a:pPr algn="ctr" eaLnBrk="1" hangingPunct="1"/>
            <a:r>
              <a:rPr lang="zh-CN" altLang="en-US" dirty="0">
                <a:latin typeface="+mj-lt"/>
                <a:ea typeface="宋体" panose="02010600030101010101" pitchFamily="2" charset="-122"/>
                <a:cs typeface="Arial" panose="020B0604020202020204" pitchFamily="34" charset="0"/>
              </a:rPr>
              <a:t>状态图</a:t>
            </a:r>
            <a:endParaRPr lang="zh-CN" altLang="en-US" dirty="0">
              <a:latin typeface="+mj-lt"/>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charRg st="63" end="9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3"/>
          <p:cNvSpPr>
            <a:spLocks noGrp="1"/>
          </p:cNvSpPr>
          <p:nvPr>
            <p:ph type="title"/>
          </p:nvPr>
        </p:nvSpPr>
        <p:spPr>
          <a:xfrm>
            <a:off x="3546475" y="228600"/>
            <a:ext cx="4478655" cy="685800"/>
          </a:xfrm>
        </p:spPr>
        <p:txBody>
          <a:bodyPr vert="horz" wrap="square" lIns="91440" tIns="45720" rIns="91440" bIns="45720" anchor="b" anchorCtr="0"/>
          <a:p>
            <a:pPr algn="ctr" eaLnBrk="1" hangingPunct="1"/>
            <a:r>
              <a:rPr lang="zh-CN" altLang="en-US" dirty="0">
                <a:solidFill>
                  <a:srgbClr val="FF0000"/>
                </a:solidFill>
                <a:latin typeface="+mj-lt"/>
                <a:ea typeface="宋体" panose="02010600030101010101" pitchFamily="2" charset="-122"/>
                <a:cs typeface="Arial" panose="020B0604020202020204" pitchFamily="34" charset="0"/>
              </a:rPr>
              <a:t>状态</a:t>
            </a:r>
            <a:r>
              <a:rPr lang="zh-CN" altLang="en-US" dirty="0">
                <a:latin typeface="+mj-lt"/>
                <a:ea typeface="宋体" panose="02010600030101010101" pitchFamily="2" charset="-122"/>
                <a:cs typeface="Arial" panose="020B0604020202020204" pitchFamily="34" charset="0"/>
              </a:rPr>
              <a:t>示例图</a:t>
            </a:r>
            <a:endParaRPr lang="zh-CN" altLang="en-US" dirty="0">
              <a:latin typeface="+mj-lt"/>
              <a:ea typeface="宋体" panose="02010600030101010101" pitchFamily="2" charset="-122"/>
              <a:cs typeface="Arial" panose="020B0604020202020204" pitchFamily="34" charset="0"/>
            </a:endParaRPr>
          </a:p>
        </p:txBody>
      </p:sp>
      <p:sp>
        <p:nvSpPr>
          <p:cNvPr id="32770" name="AutoShape 5"/>
          <p:cNvSpPr/>
          <p:nvPr/>
        </p:nvSpPr>
        <p:spPr>
          <a:xfrm>
            <a:off x="3886200" y="1676400"/>
            <a:ext cx="3505200" cy="3733800"/>
          </a:xfrm>
          <a:prstGeom prst="roundRect">
            <a:avLst>
              <a:gd name="adj" fmla="val 16667"/>
            </a:avLst>
          </a:prstGeom>
          <a:solidFill>
            <a:schemeClr val="accent1"/>
          </a:solidFill>
          <a:ln w="9525" cap="flat" cmpd="sng">
            <a:solidFill>
              <a:schemeClr val="tx1"/>
            </a:solidFill>
            <a:prstDash val="solid"/>
            <a:round/>
            <a:headEnd type="none" w="med" len="med"/>
            <a:tailEnd type="none" w="med" len="med"/>
          </a:ln>
        </p:spPr>
        <p:txBody>
          <a:bodyPr wrap="none" anchor="ctr" anchorCtr="0"/>
          <a:p>
            <a:pPr algn="ctr" eaLnBrk="0" hangingPunct="0">
              <a:lnSpc>
                <a:spcPct val="150000"/>
              </a:lnSpc>
              <a:spcBef>
                <a:spcPts val="600"/>
              </a:spcBef>
              <a:spcAft>
                <a:spcPts val="600"/>
              </a:spcAft>
              <a:buClrTx/>
              <a:buFont typeface="Arial" panose="020B0604020202020204" pitchFamily="34" charset="0"/>
            </a:pPr>
            <a:endParaRPr lang="zh-CN" altLang="zh-CN" sz="2000" b="1" dirty="0">
              <a:latin typeface="Arial" panose="020B0604020202020204" pitchFamily="34" charset="0"/>
              <a:ea typeface="MS PGothic" panose="020B0600070205080204" pitchFamily="34" charset="-128"/>
            </a:endParaRPr>
          </a:p>
        </p:txBody>
      </p:sp>
      <p:sp>
        <p:nvSpPr>
          <p:cNvPr id="32771" name="Line 6"/>
          <p:cNvSpPr/>
          <p:nvPr/>
        </p:nvSpPr>
        <p:spPr>
          <a:xfrm>
            <a:off x="3886200" y="2590800"/>
            <a:ext cx="3505200" cy="0"/>
          </a:xfrm>
          <a:prstGeom prst="line">
            <a:avLst/>
          </a:prstGeom>
          <a:ln w="9525" cap="flat" cmpd="sng">
            <a:solidFill>
              <a:schemeClr val="tx1"/>
            </a:solidFill>
            <a:prstDash val="solid"/>
            <a:round/>
            <a:headEnd type="none" w="med" len="med"/>
            <a:tailEnd type="none" w="med" len="med"/>
          </a:ln>
        </p:spPr>
      </p:sp>
      <p:sp>
        <p:nvSpPr>
          <p:cNvPr id="32772" name="Line 7"/>
          <p:cNvSpPr/>
          <p:nvPr/>
        </p:nvSpPr>
        <p:spPr>
          <a:xfrm>
            <a:off x="3886200" y="3505200"/>
            <a:ext cx="3505200" cy="0"/>
          </a:xfrm>
          <a:prstGeom prst="line">
            <a:avLst/>
          </a:prstGeom>
          <a:ln w="9525" cap="flat" cmpd="sng">
            <a:solidFill>
              <a:schemeClr val="tx1"/>
            </a:solidFill>
            <a:prstDash val="solid"/>
            <a:round/>
            <a:headEnd type="none" w="med" len="med"/>
            <a:tailEnd type="none" w="med" len="med"/>
          </a:ln>
        </p:spPr>
      </p:sp>
      <p:sp>
        <p:nvSpPr>
          <p:cNvPr id="32773" name="Rectangle 11"/>
          <p:cNvSpPr/>
          <p:nvPr/>
        </p:nvSpPr>
        <p:spPr>
          <a:xfrm>
            <a:off x="4648200" y="2085975"/>
            <a:ext cx="1757363" cy="368300"/>
          </a:xfrm>
          <a:prstGeom prst="rect">
            <a:avLst/>
          </a:prstGeom>
          <a:noFill/>
          <a:ln w="9525">
            <a:noFill/>
          </a:ln>
        </p:spPr>
        <p:txBody>
          <a:bodyPr anchor="t" anchorCtr="0">
            <a:spAutoFit/>
          </a:bodyPr>
          <a:p>
            <a:pPr algn="ctr" eaLnBrk="0" hangingPunct="0">
              <a:buClrTx/>
              <a:buFont typeface="Arial" panose="020B0604020202020204" pitchFamily="34" charset="0"/>
            </a:pPr>
            <a:r>
              <a:rPr lang="zh-CN" altLang="en-US" b="1" dirty="0">
                <a:latin typeface="Arial" panose="020B0604020202020204" pitchFamily="34" charset="0"/>
                <a:ea typeface="宋体" panose="02010600030101010101" pitchFamily="2" charset="-122"/>
              </a:rPr>
              <a:t>读指令</a:t>
            </a:r>
            <a:endParaRPr lang="zh-CN" altLang="en-US" b="1" dirty="0">
              <a:latin typeface="Arial" panose="020B0604020202020204" pitchFamily="34" charset="0"/>
              <a:ea typeface="宋体" panose="02010600030101010101" pitchFamily="2" charset="-122"/>
            </a:endParaRPr>
          </a:p>
        </p:txBody>
      </p:sp>
      <p:sp>
        <p:nvSpPr>
          <p:cNvPr id="32774" name="Rectangle 12"/>
          <p:cNvSpPr/>
          <p:nvPr/>
        </p:nvSpPr>
        <p:spPr>
          <a:xfrm>
            <a:off x="3895725" y="2570163"/>
            <a:ext cx="3395663" cy="922020"/>
          </a:xfrm>
          <a:prstGeom prst="rect">
            <a:avLst/>
          </a:prstGeom>
          <a:noFill/>
          <a:ln w="9525">
            <a:noFill/>
          </a:ln>
        </p:spPr>
        <p:txBody>
          <a:bodyPr anchor="t" anchorCtr="0">
            <a:spAutoFit/>
          </a:bodyPr>
          <a:p>
            <a:pPr eaLnBrk="0" hangingPunct="0">
              <a:buClrTx/>
              <a:buFont typeface="Arial" panose="020B0604020202020204" pitchFamily="34" charset="0"/>
            </a:pPr>
            <a:r>
              <a:rPr lang="en-US" altLang="zh-CN" sz="1800" b="1" dirty="0">
                <a:latin typeface="Arial" panose="020B0604020202020204" pitchFamily="34" charset="0"/>
              </a:rPr>
              <a:t>System status = “ready”</a:t>
            </a:r>
            <a:endParaRPr lang="en-US" altLang="zh-CN" sz="1800" b="1" dirty="0">
              <a:latin typeface="Arial" panose="020B0604020202020204" pitchFamily="34" charset="0"/>
            </a:endParaRPr>
          </a:p>
          <a:p>
            <a:pPr eaLnBrk="0" hangingPunct="0">
              <a:buClrTx/>
              <a:buFont typeface="Arial" panose="020B0604020202020204" pitchFamily="34" charset="0"/>
            </a:pPr>
            <a:r>
              <a:rPr lang="en-US" altLang="zh-CN" sz="1800" b="1" dirty="0">
                <a:latin typeface="Arial" panose="020B0604020202020204" pitchFamily="34" charset="0"/>
              </a:rPr>
              <a:t>Display msg = “enter cmd”</a:t>
            </a:r>
            <a:endParaRPr lang="en-US" altLang="zh-CN" sz="1800" b="1" dirty="0">
              <a:latin typeface="Arial" panose="020B0604020202020204" pitchFamily="34" charset="0"/>
            </a:endParaRPr>
          </a:p>
          <a:p>
            <a:pPr eaLnBrk="0" hangingPunct="0">
              <a:buClrTx/>
              <a:buFont typeface="Arial" panose="020B0604020202020204" pitchFamily="34" charset="0"/>
            </a:pPr>
            <a:r>
              <a:rPr lang="en-US" altLang="zh-CN" sz="1800" b="1" dirty="0">
                <a:latin typeface="Arial" panose="020B0604020202020204" pitchFamily="34" charset="0"/>
              </a:rPr>
              <a:t>Display status = steady</a:t>
            </a:r>
            <a:endParaRPr lang="en-US" altLang="zh-CN" sz="1800" b="1" dirty="0">
              <a:latin typeface="Arial" panose="020B0604020202020204" pitchFamily="34" charset="0"/>
            </a:endParaRPr>
          </a:p>
        </p:txBody>
      </p:sp>
      <p:sp>
        <p:nvSpPr>
          <p:cNvPr id="32775" name="Rectangle 13"/>
          <p:cNvSpPr/>
          <p:nvPr/>
        </p:nvSpPr>
        <p:spPr>
          <a:xfrm>
            <a:off x="3895725" y="3505200"/>
            <a:ext cx="3395663" cy="1476375"/>
          </a:xfrm>
          <a:prstGeom prst="rect">
            <a:avLst/>
          </a:prstGeom>
          <a:noFill/>
          <a:ln w="9525">
            <a:noFill/>
          </a:ln>
        </p:spPr>
        <p:txBody>
          <a:bodyPr anchor="t" anchorCtr="0">
            <a:spAutoFit/>
          </a:bodyPr>
          <a:p>
            <a:pPr eaLnBrk="0" hangingPunct="0">
              <a:buClrTx/>
              <a:buFont typeface="Arial" panose="020B0604020202020204" pitchFamily="34" charset="0"/>
            </a:pPr>
            <a:r>
              <a:rPr lang="en-US" altLang="zh-CN" sz="1800" b="1" dirty="0">
                <a:latin typeface="Arial" panose="020B0604020202020204" pitchFamily="34" charset="0"/>
              </a:rPr>
              <a:t>Entry/subsystems ready</a:t>
            </a:r>
            <a:endParaRPr lang="en-US" altLang="zh-CN" sz="1800" b="1" dirty="0">
              <a:latin typeface="Arial" panose="020B0604020202020204" pitchFamily="34" charset="0"/>
            </a:endParaRPr>
          </a:p>
          <a:p>
            <a:pPr eaLnBrk="0" hangingPunct="0">
              <a:buClrTx/>
              <a:buFont typeface="Arial" panose="020B0604020202020204" pitchFamily="34" charset="0"/>
            </a:pPr>
            <a:r>
              <a:rPr lang="en-US" altLang="zh-CN" sz="1800" b="1" dirty="0">
                <a:latin typeface="Arial" panose="020B0604020202020204" pitchFamily="34" charset="0"/>
              </a:rPr>
              <a:t>Do: poll user input panel</a:t>
            </a:r>
            <a:endParaRPr lang="en-US" altLang="zh-CN" sz="1800" b="1" dirty="0">
              <a:latin typeface="Arial" panose="020B0604020202020204" pitchFamily="34" charset="0"/>
            </a:endParaRPr>
          </a:p>
          <a:p>
            <a:pPr eaLnBrk="0" hangingPunct="0">
              <a:buClrTx/>
              <a:buFont typeface="Arial" panose="020B0604020202020204" pitchFamily="34" charset="0"/>
            </a:pPr>
            <a:r>
              <a:rPr lang="en-US" altLang="zh-CN" sz="1800" b="1" dirty="0">
                <a:latin typeface="Arial" panose="020B0604020202020204" pitchFamily="34" charset="0"/>
              </a:rPr>
              <a:t>Do: read user input</a:t>
            </a:r>
            <a:endParaRPr lang="en-US" altLang="zh-CN" sz="1800" b="1" dirty="0">
              <a:latin typeface="Arial" panose="020B0604020202020204" pitchFamily="34" charset="0"/>
            </a:endParaRPr>
          </a:p>
          <a:p>
            <a:pPr eaLnBrk="0" hangingPunct="0">
              <a:buClrTx/>
              <a:buFont typeface="Arial" panose="020B0604020202020204" pitchFamily="34" charset="0"/>
            </a:pPr>
            <a:r>
              <a:rPr lang="en-US" altLang="zh-CN" sz="1800" b="1" dirty="0">
                <a:latin typeface="Arial" panose="020B0604020202020204" pitchFamily="34" charset="0"/>
              </a:rPr>
              <a:t>Do: interpret user input</a:t>
            </a:r>
            <a:endParaRPr lang="en-US" altLang="zh-CN" sz="1800" b="1" dirty="0">
              <a:latin typeface="Arial" panose="020B0604020202020204" pitchFamily="34" charset="0"/>
            </a:endParaRPr>
          </a:p>
          <a:p>
            <a:pPr eaLnBrk="0" hangingPunct="0">
              <a:buClrTx/>
              <a:buFont typeface="Arial" panose="020B0604020202020204" pitchFamily="34" charset="0"/>
            </a:pPr>
            <a:endParaRPr lang="en-US" altLang="zh-CN" sz="1800" b="1" dirty="0">
              <a:latin typeface="Arial" panose="020B0604020202020204" pitchFamily="34" charset="0"/>
            </a:endParaRPr>
          </a:p>
        </p:txBody>
      </p:sp>
      <p:sp>
        <p:nvSpPr>
          <p:cNvPr id="32776" name="Rectangle 14"/>
          <p:cNvSpPr/>
          <p:nvPr/>
        </p:nvSpPr>
        <p:spPr>
          <a:xfrm>
            <a:off x="7696200" y="2336800"/>
            <a:ext cx="1357313" cy="521970"/>
          </a:xfrm>
          <a:prstGeom prst="rect">
            <a:avLst/>
          </a:prstGeom>
          <a:noFill/>
          <a:ln w="9525">
            <a:noFill/>
          </a:ln>
        </p:spPr>
        <p:txBody>
          <a:bodyPr anchor="t" anchorCtr="0">
            <a:spAutoFit/>
          </a:bodyPr>
          <a:p>
            <a:pPr eaLnBrk="0" hangingPunct="0">
              <a:buClrTx/>
              <a:buFont typeface="Arial" panose="020B0604020202020204" pitchFamily="34" charset="0"/>
            </a:pPr>
            <a:r>
              <a:rPr lang="zh-CN" altLang="en-US" sz="2800" b="1" dirty="0">
                <a:solidFill>
                  <a:srgbClr val="FF0000"/>
                </a:solidFill>
                <a:latin typeface="Arial" panose="020B0604020202020204" pitchFamily="34" charset="0"/>
                <a:ea typeface="宋体" panose="02010600030101010101" pitchFamily="2" charset="-122"/>
              </a:rPr>
              <a:t>状态名</a:t>
            </a:r>
            <a:endParaRPr lang="zh-CN" altLang="en-US" sz="2800" b="1" dirty="0">
              <a:solidFill>
                <a:srgbClr val="FF0000"/>
              </a:solidFill>
              <a:latin typeface="Arial" panose="020B0604020202020204" pitchFamily="34" charset="0"/>
              <a:ea typeface="宋体" panose="02010600030101010101" pitchFamily="2" charset="-122"/>
            </a:endParaRPr>
          </a:p>
        </p:txBody>
      </p:sp>
      <p:sp>
        <p:nvSpPr>
          <p:cNvPr id="32777" name="Rectangle 15"/>
          <p:cNvSpPr/>
          <p:nvPr/>
        </p:nvSpPr>
        <p:spPr>
          <a:xfrm>
            <a:off x="7696200" y="3214688"/>
            <a:ext cx="1722438" cy="521970"/>
          </a:xfrm>
          <a:prstGeom prst="rect">
            <a:avLst/>
          </a:prstGeom>
          <a:noFill/>
          <a:ln w="9525">
            <a:noFill/>
          </a:ln>
        </p:spPr>
        <p:txBody>
          <a:bodyPr anchor="t" anchorCtr="0">
            <a:spAutoFit/>
          </a:bodyPr>
          <a:p>
            <a:pPr eaLnBrk="0" hangingPunct="0">
              <a:buClrTx/>
              <a:buFont typeface="Arial" panose="020B0604020202020204" pitchFamily="34" charset="0"/>
            </a:pPr>
            <a:r>
              <a:rPr lang="zh-CN" altLang="en-US" sz="2800" b="1" dirty="0">
                <a:solidFill>
                  <a:srgbClr val="FF0000"/>
                </a:solidFill>
                <a:latin typeface="Arial" panose="020B0604020202020204" pitchFamily="34" charset="0"/>
                <a:ea typeface="宋体" panose="02010600030101010101" pitchFamily="2" charset="-122"/>
              </a:rPr>
              <a:t>状态变量</a:t>
            </a:r>
            <a:endParaRPr lang="zh-CN" altLang="en-US" sz="2800" b="1" dirty="0">
              <a:solidFill>
                <a:srgbClr val="FF0000"/>
              </a:solidFill>
              <a:latin typeface="Arial" panose="020B0604020202020204" pitchFamily="34" charset="0"/>
              <a:ea typeface="宋体" panose="02010600030101010101" pitchFamily="2" charset="-122"/>
            </a:endParaRPr>
          </a:p>
        </p:txBody>
      </p:sp>
      <p:sp>
        <p:nvSpPr>
          <p:cNvPr id="32778" name="Rectangle 16"/>
          <p:cNvSpPr/>
          <p:nvPr/>
        </p:nvSpPr>
        <p:spPr>
          <a:xfrm>
            <a:off x="7712075" y="4244975"/>
            <a:ext cx="1724025" cy="521970"/>
          </a:xfrm>
          <a:prstGeom prst="rect">
            <a:avLst/>
          </a:prstGeom>
          <a:noFill/>
          <a:ln w="9525">
            <a:noFill/>
          </a:ln>
        </p:spPr>
        <p:txBody>
          <a:bodyPr anchor="t" anchorCtr="0">
            <a:spAutoFit/>
          </a:bodyPr>
          <a:p>
            <a:pPr eaLnBrk="0" hangingPunct="0">
              <a:buClrTx/>
              <a:buFont typeface="Arial" panose="020B0604020202020204" pitchFamily="34" charset="0"/>
            </a:pPr>
            <a:r>
              <a:rPr lang="zh-CN" altLang="en-US" sz="2800" b="1" dirty="0">
                <a:solidFill>
                  <a:srgbClr val="FF0000"/>
                </a:solidFill>
                <a:latin typeface="Arial" panose="020B0604020202020204" pitchFamily="34" charset="0"/>
                <a:ea typeface="宋体" panose="02010600030101010101" pitchFamily="2" charset="-122"/>
              </a:rPr>
              <a:t>状态活动</a:t>
            </a:r>
            <a:endParaRPr lang="zh-CN" altLang="en-US" sz="2800" b="1" dirty="0">
              <a:solidFill>
                <a:srgbClr val="FF0000"/>
              </a:solidFill>
              <a:latin typeface="Arial" panose="020B0604020202020204" pitchFamily="34" charset="0"/>
              <a:ea typeface="宋体" panose="02010600030101010101" pitchFamily="2" charset="-122"/>
            </a:endParaRPr>
          </a:p>
        </p:txBody>
      </p:sp>
      <p:sp>
        <p:nvSpPr>
          <p:cNvPr id="32779" name="Line 17"/>
          <p:cNvSpPr/>
          <p:nvPr/>
        </p:nvSpPr>
        <p:spPr>
          <a:xfrm flipH="1" flipV="1">
            <a:off x="6276975" y="2332038"/>
            <a:ext cx="1423988" cy="295275"/>
          </a:xfrm>
          <a:prstGeom prst="line">
            <a:avLst/>
          </a:prstGeom>
          <a:ln w="9525" cap="flat" cmpd="sng">
            <a:solidFill>
              <a:schemeClr val="tx1"/>
            </a:solidFill>
            <a:prstDash val="solid"/>
            <a:round/>
            <a:headEnd type="none" w="med" len="med"/>
            <a:tailEnd type="none" w="med" len="med"/>
          </a:ln>
        </p:spPr>
      </p:sp>
      <p:sp>
        <p:nvSpPr>
          <p:cNvPr id="32780" name="Line 18"/>
          <p:cNvSpPr/>
          <p:nvPr/>
        </p:nvSpPr>
        <p:spPr>
          <a:xfrm flipH="1" flipV="1">
            <a:off x="6362700" y="3170238"/>
            <a:ext cx="1314450" cy="295275"/>
          </a:xfrm>
          <a:prstGeom prst="line">
            <a:avLst/>
          </a:prstGeom>
          <a:ln w="9525" cap="flat" cmpd="sng">
            <a:solidFill>
              <a:schemeClr val="tx1"/>
            </a:solidFill>
            <a:prstDash val="solid"/>
            <a:round/>
            <a:headEnd type="none" w="med" len="med"/>
            <a:tailEnd type="none" w="med" len="med"/>
          </a:ln>
        </p:spPr>
      </p:sp>
      <p:sp>
        <p:nvSpPr>
          <p:cNvPr id="32781" name="Line 19"/>
          <p:cNvSpPr/>
          <p:nvPr/>
        </p:nvSpPr>
        <p:spPr>
          <a:xfrm flipH="1" flipV="1">
            <a:off x="6276975" y="4075113"/>
            <a:ext cx="1423988" cy="392112"/>
          </a:xfrm>
          <a:prstGeom prst="line">
            <a:avLst/>
          </a:prstGeom>
          <a:ln w="9525" cap="flat" cmpd="sng">
            <a:solidFill>
              <a:schemeClr val="tx1"/>
            </a:solidFill>
            <a:prstDash val="solid"/>
            <a:round/>
            <a:headEnd type="none" w="med" len="med"/>
            <a:tailEnd type="none" w="med" len="med"/>
          </a:ln>
        </p:spPr>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custDataLst>
              <p:tags r:id="rId1"/>
            </p:custDataLst>
          </p:nvPr>
        </p:nvSpPr>
        <p:spPr>
          <a:xfrm>
            <a:off x="155575" y="85725"/>
            <a:ext cx="11898630" cy="648970"/>
          </a:xfrm>
          <a:solidFill>
            <a:schemeClr val="accent2">
              <a:lumMod val="20000"/>
              <a:lumOff val="80000"/>
            </a:schemeClr>
          </a:solidFill>
        </p:spPr>
        <p:txBody>
          <a:bodyPr vert="horz" wrap="square" lIns="91440" tIns="45720" rIns="91440" bIns="45720" anchor="ctr" anchorCtr="0"/>
          <a:p>
            <a:pPr algn="ctr">
              <a:lnSpc>
                <a:spcPct val="150000"/>
              </a:lnSpc>
            </a:pPr>
            <a:r>
              <a:rPr sz="2800" b="1" dirty="0">
                <a:solidFill>
                  <a:srgbClr val="0000FF"/>
                </a:solidFill>
                <a:latin typeface="华文新魏" panose="02010800040101010101" charset="-122"/>
                <a:ea typeface="华文新魏" panose="02010800040101010101" charset="-122"/>
                <a:sym typeface="+mn-ea"/>
              </a:rPr>
              <a:t>银行</a:t>
            </a:r>
            <a:r>
              <a:rPr lang="zh-CN" sz="2800" b="1" dirty="0">
                <a:solidFill>
                  <a:srgbClr val="0000FF"/>
                </a:solidFill>
                <a:latin typeface="华文新魏" panose="02010800040101010101" charset="-122"/>
                <a:ea typeface="华文新魏" panose="02010800040101010101" charset="-122"/>
                <a:sym typeface="+mn-ea"/>
              </a:rPr>
              <a:t>储蓄</a:t>
            </a:r>
            <a:r>
              <a:rPr sz="2800" b="1" dirty="0">
                <a:solidFill>
                  <a:srgbClr val="0000FF"/>
                </a:solidFill>
                <a:latin typeface="华文新魏" panose="02010800040101010101" charset="-122"/>
                <a:ea typeface="华文新魏" panose="02010800040101010101" charset="-122"/>
                <a:sym typeface="+mn-ea"/>
              </a:rPr>
              <a:t>系统</a:t>
            </a:r>
            <a:r>
              <a:rPr lang="zh-CN" sz="2800" b="1" dirty="0">
                <a:solidFill>
                  <a:srgbClr val="0000FF"/>
                </a:solidFill>
                <a:latin typeface="华文新魏" panose="02010800040101010101" charset="-122"/>
                <a:ea typeface="华文新魏" panose="02010800040101010101" charset="-122"/>
                <a:sym typeface="+mn-ea"/>
              </a:rPr>
              <a:t>的</a:t>
            </a:r>
            <a:r>
              <a:rPr lang="zh-CN" altLang="en-US" sz="2800" b="1" dirty="0">
                <a:solidFill>
                  <a:srgbClr val="FC0702"/>
                </a:solidFill>
                <a:latin typeface="华文新魏" panose="02010800040101010101" charset="-122"/>
                <a:ea typeface="华文新魏" panose="02010800040101010101" charset="-122"/>
                <a:sym typeface="+mn-ea"/>
              </a:rPr>
              <a:t>取</a:t>
            </a:r>
            <a:r>
              <a:rPr lang="zh-CN" altLang="en-US" sz="2800" b="1" dirty="0">
                <a:solidFill>
                  <a:srgbClr val="FC0702"/>
                </a:solidFill>
                <a:latin typeface="华文新魏" panose="02010800040101010101" charset="-122"/>
                <a:ea typeface="华文新魏" panose="02010800040101010101" charset="-122"/>
                <a:sym typeface="+mn-ea"/>
              </a:rPr>
              <a:t>款状态</a:t>
            </a:r>
            <a:r>
              <a:rPr sz="2800" b="1" dirty="0">
                <a:solidFill>
                  <a:srgbClr val="FC0702"/>
                </a:solidFill>
                <a:latin typeface="华文新魏" panose="02010800040101010101" charset="-122"/>
                <a:ea typeface="华文新魏" panose="02010800040101010101" charset="-122"/>
                <a:sym typeface="+mn-ea"/>
              </a:rPr>
              <a:t>图</a:t>
            </a:r>
            <a:endParaRPr lang="zh-CN" altLang="en-US" sz="2800" b="1" dirty="0">
              <a:solidFill>
                <a:srgbClr val="FC0702"/>
              </a:solidFill>
              <a:latin typeface="华文新魏" panose="02010800040101010101" charset="-122"/>
              <a:ea typeface="华文新魏" panose="02010800040101010101" charset="-122"/>
              <a:sym typeface="+mn-ea"/>
            </a:endParaRPr>
          </a:p>
        </p:txBody>
      </p:sp>
      <p:pic>
        <p:nvPicPr>
          <p:cNvPr id="2" name="图片 1" descr="银行储蓄系统的取款状态图"/>
          <p:cNvPicPr>
            <a:picLocks noChangeAspect="1"/>
          </p:cNvPicPr>
          <p:nvPr/>
        </p:nvPicPr>
        <p:blipFill>
          <a:blip r:embed="rId2"/>
          <a:stretch>
            <a:fillRect/>
          </a:stretch>
        </p:blipFill>
        <p:spPr>
          <a:xfrm>
            <a:off x="0" y="765810"/>
            <a:ext cx="12197715" cy="6030595"/>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custDataLst>
              <p:tags r:id="rId1"/>
            </p:custDataLst>
          </p:nvPr>
        </p:nvSpPr>
        <p:spPr>
          <a:xfrm>
            <a:off x="261620" y="85090"/>
            <a:ext cx="11698605" cy="607060"/>
          </a:xfrm>
          <a:solidFill>
            <a:schemeClr val="accent2">
              <a:lumMod val="20000"/>
              <a:lumOff val="80000"/>
            </a:schemeClr>
          </a:solidFill>
        </p:spPr>
        <p:txBody>
          <a:bodyPr vert="horz" wrap="square" lIns="91440" tIns="45720" rIns="91440" bIns="45720" anchor="ctr" anchorCtr="0"/>
          <a:p>
            <a:pPr algn="ctr">
              <a:lnSpc>
                <a:spcPct val="100000"/>
              </a:lnSpc>
            </a:pPr>
            <a:r>
              <a:rPr sz="3200" b="1" dirty="0">
                <a:solidFill>
                  <a:srgbClr val="0000FF"/>
                </a:solidFill>
                <a:latin typeface="华文新魏" panose="02010800040101010101" charset="-122"/>
                <a:ea typeface="华文新魏" panose="02010800040101010101" charset="-122"/>
                <a:sym typeface="+mn-ea"/>
              </a:rPr>
              <a:t>银行</a:t>
            </a:r>
            <a:r>
              <a:rPr lang="zh-CN" sz="3200" b="1" dirty="0">
                <a:solidFill>
                  <a:srgbClr val="0000FF"/>
                </a:solidFill>
                <a:latin typeface="华文新魏" panose="02010800040101010101" charset="-122"/>
                <a:ea typeface="华文新魏" panose="02010800040101010101" charset="-122"/>
                <a:sym typeface="+mn-ea"/>
              </a:rPr>
              <a:t>储蓄</a:t>
            </a:r>
            <a:r>
              <a:rPr sz="3200" b="1" dirty="0">
                <a:solidFill>
                  <a:srgbClr val="0000FF"/>
                </a:solidFill>
                <a:latin typeface="华文新魏" panose="02010800040101010101" charset="-122"/>
                <a:ea typeface="华文新魏" panose="02010800040101010101" charset="-122"/>
                <a:sym typeface="+mn-ea"/>
              </a:rPr>
              <a:t>系统</a:t>
            </a:r>
            <a:r>
              <a:rPr lang="zh-CN" sz="3200" b="1" dirty="0">
                <a:solidFill>
                  <a:srgbClr val="0000FF"/>
                </a:solidFill>
                <a:latin typeface="华文新魏" panose="02010800040101010101" charset="-122"/>
                <a:ea typeface="华文新魏" panose="02010800040101010101" charset="-122"/>
                <a:sym typeface="+mn-ea"/>
              </a:rPr>
              <a:t>的</a:t>
            </a:r>
            <a:r>
              <a:rPr lang="zh-CN" altLang="en-US" sz="3200" b="1" dirty="0">
                <a:solidFill>
                  <a:srgbClr val="FC0702"/>
                </a:solidFill>
                <a:latin typeface="华文新魏" panose="02010800040101010101" charset="-122"/>
                <a:ea typeface="华文新魏" panose="02010800040101010101" charset="-122"/>
                <a:sym typeface="+mn-ea"/>
              </a:rPr>
              <a:t>存款</a:t>
            </a:r>
            <a:r>
              <a:rPr lang="zh-CN" altLang="en-US" sz="3200" b="1" dirty="0">
                <a:solidFill>
                  <a:srgbClr val="FC0702"/>
                </a:solidFill>
                <a:latin typeface="华文新魏" panose="02010800040101010101" charset="-122"/>
                <a:ea typeface="华文新魏" panose="02010800040101010101" charset="-122"/>
                <a:sym typeface="+mn-ea"/>
              </a:rPr>
              <a:t>状态</a:t>
            </a:r>
            <a:r>
              <a:rPr sz="3200" b="1" dirty="0">
                <a:solidFill>
                  <a:srgbClr val="FC0702"/>
                </a:solidFill>
                <a:latin typeface="华文新魏" panose="02010800040101010101" charset="-122"/>
                <a:ea typeface="华文新魏" panose="02010800040101010101" charset="-122"/>
                <a:sym typeface="+mn-ea"/>
              </a:rPr>
              <a:t>图</a:t>
            </a:r>
            <a:endParaRPr lang="zh-CN" altLang="en-US" sz="3200" b="1" dirty="0">
              <a:solidFill>
                <a:srgbClr val="FC0702"/>
              </a:solidFill>
              <a:latin typeface="华文新魏" panose="02010800040101010101" charset="-122"/>
              <a:ea typeface="华文新魏" panose="02010800040101010101" charset="-122"/>
              <a:sym typeface="+mn-ea"/>
            </a:endParaRPr>
          </a:p>
        </p:txBody>
      </p:sp>
      <p:pic>
        <p:nvPicPr>
          <p:cNvPr id="3" name="图片 2" descr="银行储蓄系统的存款状态图"/>
          <p:cNvPicPr>
            <a:picLocks noChangeAspect="1"/>
          </p:cNvPicPr>
          <p:nvPr/>
        </p:nvPicPr>
        <p:blipFill>
          <a:blip r:embed="rId2"/>
          <a:stretch>
            <a:fillRect/>
          </a:stretch>
        </p:blipFill>
        <p:spPr>
          <a:xfrm>
            <a:off x="-635" y="722630"/>
            <a:ext cx="12193270" cy="60833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3"/>
          <p:cNvSpPr>
            <a:spLocks noGrp="1"/>
          </p:cNvSpPr>
          <p:nvPr>
            <p:ph idx="1"/>
          </p:nvPr>
        </p:nvSpPr>
        <p:spPr>
          <a:xfrm>
            <a:off x="521335" y="1002030"/>
            <a:ext cx="11128375" cy="5278120"/>
          </a:xfrm>
          <a:solidFill>
            <a:srgbClr val="FFFFCC"/>
          </a:solidFill>
        </p:spPr>
        <p:txBody>
          <a:bodyPr vert="horz" wrap="square" lIns="91440" tIns="45720" rIns="91440" bIns="45720" anchor="t" anchorCtr="0"/>
          <a:p>
            <a:pPr lvl="0" latinLnBrk="0">
              <a:lnSpc>
                <a:spcPct val="200000"/>
              </a:lnSpc>
              <a:spcBef>
                <a:spcPts val="900"/>
              </a:spcBef>
              <a:spcAft>
                <a:spcPts val="900"/>
              </a:spcAft>
            </a:pPr>
            <a:r>
              <a:rPr lang="zh-CN" altLang="en-US" kern="1200" dirty="0">
                <a:latin typeface="黑体" panose="02010609060101010101" pitchFamily="49" charset="-122"/>
                <a:ea typeface="黑体" panose="02010609060101010101" pitchFamily="49" charset="-122"/>
                <a:cs typeface="+mn-cs"/>
              </a:rPr>
              <a:t>高效的团队必须建立</a:t>
            </a:r>
            <a:r>
              <a:rPr lang="zh-CN" altLang="en-US" kern="1200" dirty="0">
                <a:solidFill>
                  <a:srgbClr val="FF0000"/>
                </a:solidFill>
                <a:latin typeface="黑体" panose="02010609060101010101" pitchFamily="49" charset="-122"/>
                <a:ea typeface="黑体" panose="02010609060101010101" pitchFamily="49" charset="-122"/>
                <a:cs typeface="+mn-cs"/>
              </a:rPr>
              <a:t>目标意识</a:t>
            </a:r>
            <a:endParaRPr lang="en-US" altLang="zh-CN" kern="1200" dirty="0">
              <a:latin typeface="黑体" panose="02010609060101010101" pitchFamily="49" charset="-122"/>
              <a:ea typeface="黑体" panose="02010609060101010101" pitchFamily="49" charset="-122"/>
              <a:cs typeface="+mn-cs"/>
            </a:endParaRPr>
          </a:p>
          <a:p>
            <a:pPr lvl="0" latinLnBrk="0">
              <a:lnSpc>
                <a:spcPct val="200000"/>
              </a:lnSpc>
              <a:spcBef>
                <a:spcPts val="900"/>
              </a:spcBef>
              <a:spcAft>
                <a:spcPts val="900"/>
              </a:spcAft>
            </a:pPr>
            <a:r>
              <a:rPr lang="zh-CN" altLang="en-US" dirty="0">
                <a:latin typeface="黑体" panose="02010609060101010101" pitchFamily="49" charset="-122"/>
                <a:ea typeface="黑体" panose="02010609060101010101" pitchFamily="49" charset="-122"/>
                <a:sym typeface="+mn-ea"/>
              </a:rPr>
              <a:t>高效的团队必须有</a:t>
            </a:r>
            <a:r>
              <a:rPr lang="zh-CN" altLang="en-US" kern="1200" dirty="0">
                <a:solidFill>
                  <a:srgbClr val="FF0000"/>
                </a:solidFill>
                <a:latin typeface="黑体" panose="02010609060101010101" pitchFamily="49" charset="-122"/>
                <a:ea typeface="黑体" panose="02010609060101010101" pitchFamily="49" charset="-122"/>
                <a:cs typeface="+mn-cs"/>
              </a:rPr>
              <a:t>参与意识</a:t>
            </a:r>
            <a:endParaRPr lang="en-US" altLang="zh-CN" kern="1200" dirty="0">
              <a:latin typeface="黑体" panose="02010609060101010101" pitchFamily="49" charset="-122"/>
              <a:ea typeface="黑体" panose="02010609060101010101" pitchFamily="49" charset="-122"/>
              <a:cs typeface="+mn-cs"/>
            </a:endParaRPr>
          </a:p>
          <a:p>
            <a:pPr lvl="0" latinLnBrk="0">
              <a:lnSpc>
                <a:spcPct val="200000"/>
              </a:lnSpc>
              <a:spcBef>
                <a:spcPts val="900"/>
              </a:spcBef>
              <a:spcAft>
                <a:spcPts val="900"/>
              </a:spcAft>
            </a:pPr>
            <a:r>
              <a:rPr lang="zh-CN" altLang="en-US" dirty="0">
                <a:latin typeface="黑体" panose="02010609060101010101" pitchFamily="49" charset="-122"/>
                <a:ea typeface="黑体" panose="02010609060101010101" pitchFamily="49" charset="-122"/>
                <a:sym typeface="+mn-ea"/>
              </a:rPr>
              <a:t>高效的团队应该能</a:t>
            </a:r>
            <a:r>
              <a:rPr lang="zh-CN" altLang="en-US" kern="1200" dirty="0">
                <a:latin typeface="黑体" panose="02010609060101010101" pitchFamily="49" charset="-122"/>
                <a:ea typeface="黑体" panose="02010609060101010101" pitchFamily="49" charset="-122"/>
                <a:cs typeface="+mn-cs"/>
              </a:rPr>
              <a:t>培养</a:t>
            </a:r>
            <a:r>
              <a:rPr lang="zh-CN" altLang="en-US" kern="1200" dirty="0">
                <a:solidFill>
                  <a:srgbClr val="FF0000"/>
                </a:solidFill>
                <a:latin typeface="黑体" panose="02010609060101010101" pitchFamily="49" charset="-122"/>
                <a:ea typeface="黑体" panose="02010609060101010101" pitchFamily="49" charset="-122"/>
                <a:cs typeface="+mn-cs"/>
              </a:rPr>
              <a:t>信任</a:t>
            </a:r>
            <a:r>
              <a:rPr lang="zh-CN" altLang="en-US" dirty="0">
                <a:solidFill>
                  <a:srgbClr val="FF0000"/>
                </a:solidFill>
                <a:latin typeface="黑体" panose="02010609060101010101" pitchFamily="49" charset="-122"/>
                <a:ea typeface="黑体" panose="02010609060101010101" pitchFamily="49" charset="-122"/>
                <a:sym typeface="+mn-ea"/>
              </a:rPr>
              <a:t>意识</a:t>
            </a:r>
            <a:endParaRPr lang="en-US" altLang="zh-CN" kern="1200" dirty="0">
              <a:latin typeface="黑体" panose="02010609060101010101" pitchFamily="49" charset="-122"/>
              <a:ea typeface="黑体" panose="02010609060101010101" pitchFamily="49" charset="-122"/>
              <a:cs typeface="+mn-cs"/>
            </a:endParaRPr>
          </a:p>
          <a:p>
            <a:pPr lvl="0" latinLnBrk="0">
              <a:lnSpc>
                <a:spcPct val="200000"/>
              </a:lnSpc>
              <a:spcBef>
                <a:spcPts val="900"/>
              </a:spcBef>
              <a:spcAft>
                <a:spcPts val="900"/>
              </a:spcAft>
            </a:pPr>
            <a:r>
              <a:rPr lang="zh-CN" altLang="en-US" dirty="0">
                <a:latin typeface="黑体" panose="02010609060101010101" pitchFamily="49" charset="-122"/>
                <a:ea typeface="黑体" panose="02010609060101010101" pitchFamily="49" charset="-122"/>
                <a:sym typeface="+mn-ea"/>
              </a:rPr>
              <a:t>团队应该</a:t>
            </a:r>
            <a:r>
              <a:rPr lang="zh-CN" altLang="en-US" kern="1200" dirty="0">
                <a:latin typeface="黑体" panose="02010609060101010101" pitchFamily="49" charset="-122"/>
                <a:ea typeface="黑体" panose="02010609060101010101" pitchFamily="49" charset="-122"/>
                <a:cs typeface="+mn-cs"/>
              </a:rPr>
              <a:t>鼓励</a:t>
            </a:r>
            <a:r>
              <a:rPr lang="zh-CN" altLang="en-US" kern="1200" dirty="0">
                <a:solidFill>
                  <a:srgbClr val="FF0000"/>
                </a:solidFill>
                <a:latin typeface="黑体" panose="02010609060101010101" pitchFamily="49" charset="-122"/>
                <a:ea typeface="黑体" panose="02010609060101010101" pitchFamily="49" charset="-122"/>
                <a:cs typeface="+mn-cs"/>
              </a:rPr>
              <a:t>进步意识</a:t>
            </a:r>
            <a:endParaRPr lang="en-US" altLang="zh-CN" kern="1200" dirty="0">
              <a:latin typeface="黑体" panose="02010609060101010101" pitchFamily="49" charset="-122"/>
              <a:ea typeface="黑体" panose="02010609060101010101" pitchFamily="49" charset="-122"/>
              <a:cs typeface="+mn-cs"/>
            </a:endParaRPr>
          </a:p>
          <a:p>
            <a:pPr lvl="0" latinLnBrk="0">
              <a:lnSpc>
                <a:spcPct val="200000"/>
              </a:lnSpc>
              <a:spcBef>
                <a:spcPts val="900"/>
              </a:spcBef>
              <a:spcAft>
                <a:spcPts val="900"/>
              </a:spcAft>
            </a:pPr>
            <a:r>
              <a:rPr lang="zh-CN" altLang="en-US" kern="1200" dirty="0">
                <a:solidFill>
                  <a:srgbClr val="FF0000"/>
                </a:solidFill>
                <a:latin typeface="黑体" panose="02010609060101010101" pitchFamily="49" charset="-122"/>
                <a:ea typeface="黑体" panose="02010609060101010101" pitchFamily="49" charset="-122"/>
                <a:cs typeface="+mn-cs"/>
              </a:rPr>
              <a:t>最高效的团队是</a:t>
            </a:r>
            <a:r>
              <a:rPr lang="zh-CN" altLang="en-US" dirty="0">
                <a:solidFill>
                  <a:srgbClr val="FF0000"/>
                </a:solidFill>
                <a:latin typeface="黑体" panose="02010609060101010101" pitchFamily="49" charset="-122"/>
                <a:ea typeface="黑体" panose="02010609060101010101" pitchFamily="49" charset="-122"/>
                <a:sym typeface="+mn-ea"/>
              </a:rPr>
              <a:t>多样化</a:t>
            </a:r>
            <a:r>
              <a:rPr lang="zh-CN" altLang="en-US" kern="1200" dirty="0">
                <a:solidFill>
                  <a:srgbClr val="FF0000"/>
                </a:solidFill>
                <a:latin typeface="黑体" panose="02010609060101010101" pitchFamily="49" charset="-122"/>
                <a:ea typeface="黑体" panose="02010609060101010101" pitchFamily="49" charset="-122"/>
                <a:cs typeface="+mn-cs"/>
              </a:rPr>
              <a:t>的，由具备不同</a:t>
            </a:r>
            <a:r>
              <a:rPr lang="zh-CN" altLang="en-US" dirty="0">
                <a:solidFill>
                  <a:srgbClr val="FF0000"/>
                </a:solidFill>
                <a:latin typeface="黑体" panose="02010609060101010101" pitchFamily="49" charset="-122"/>
                <a:ea typeface="黑体" panose="02010609060101010101" pitchFamily="49" charset="-122"/>
                <a:sym typeface="+mn-ea"/>
              </a:rPr>
              <a:t>技能的人员组成</a:t>
            </a:r>
            <a:endParaRPr lang="zh-CN" altLang="en-US" kern="1200" dirty="0">
              <a:solidFill>
                <a:srgbClr val="FF0000"/>
              </a:solidFill>
              <a:latin typeface="黑体" panose="02010609060101010101" pitchFamily="49" charset="-122"/>
              <a:ea typeface="黑体" panose="02010609060101010101" pitchFamily="49" charset="-122"/>
              <a:cs typeface="+mn-cs"/>
              <a:sym typeface="+mn-ea"/>
            </a:endParaRPr>
          </a:p>
        </p:txBody>
      </p:sp>
      <p:sp>
        <p:nvSpPr>
          <p:cNvPr id="16386" name="Slide Number Placeholder 4"/>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Helvetica" pitchFamily="-128" charset="0"/>
                <a:ea typeface="MS PGothic" panose="020B0600070205080204" pitchFamily="34" charset="-128"/>
                <a:cs typeface="+mn-cs"/>
              </a:defRPr>
            </a:lvl5pPr>
          </a:lstStyle>
          <a:p>
            <a:pPr lvl="0" algn="r">
              <a:buClrTx/>
              <a:buFontTx/>
            </a:pPr>
            <a:fld id="{9A0DB2DC-4C9A-4742-B13C-FB6460FD3503}" type="slidenum">
              <a:rPr lang="zh-CN" altLang="zh-CN" sz="1000" dirty="0">
                <a:solidFill>
                  <a:srgbClr val="000000"/>
                </a:solidFill>
                <a:latin typeface="Helvetica" pitchFamily="-128" charset="0"/>
                <a:ea typeface="MS PGothic" panose="020B0600070205080204" pitchFamily="34" charset="-128"/>
              </a:rPr>
            </a:fld>
            <a:endParaRPr lang="zh-CN" altLang="zh-CN" sz="1000" dirty="0">
              <a:solidFill>
                <a:srgbClr val="000000"/>
              </a:solidFill>
              <a:latin typeface="Helvetica" pitchFamily="-128" charset="0"/>
              <a:ea typeface="MS PGothic" panose="020B0600070205080204" pitchFamily="34" charset="-128"/>
            </a:endParaRPr>
          </a:p>
        </p:txBody>
      </p:sp>
      <p:sp>
        <p:nvSpPr>
          <p:cNvPr id="5" name="Rectangle 2"/>
          <p:cNvSpPr txBox="1">
            <a:spLocks noChangeArrowheads="1"/>
          </p:cNvSpPr>
          <p:nvPr/>
        </p:nvSpPr>
        <p:spPr bwMode="auto">
          <a:xfrm>
            <a:off x="3962400" y="152400"/>
            <a:ext cx="5040313" cy="633413"/>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Arial" panose="020B0604020202020204" pitchFamily="34" charset="0"/>
              </a:defRPr>
            </a:lvl1pPr>
            <a:lvl2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2pPr>
            <a:lvl3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3pPr>
            <a:lvl4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4pPr>
            <a:lvl5pPr algn="l" rtl="0" eaLnBrk="0" fontAlgn="base" hangingPunct="0">
              <a:spcBef>
                <a:spcPct val="0"/>
              </a:spcBef>
              <a:spcAft>
                <a:spcPct val="0"/>
              </a:spcAft>
              <a:defRPr sz="4000">
                <a:solidFill>
                  <a:schemeClr val="tx2"/>
                </a:solidFill>
                <a:latin typeface="Helvetica" pitchFamily="-128" charset="0"/>
                <a:cs typeface="Arial" panose="020B0604020202020204" pitchFamily="34"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3200" b="1" dirty="0">
                <a:solidFill>
                  <a:srgbClr val="FF0000"/>
                </a:solidFill>
                <a:latin typeface="黑体" panose="02010609060101010101" pitchFamily="49" charset="-122"/>
                <a:ea typeface="黑体" panose="02010609060101010101" pitchFamily="49" charset="-122"/>
                <a:cs typeface="+mn-cs"/>
                <a:sym typeface="+mn-ea"/>
              </a:rPr>
              <a:t>高效团队的特征</a:t>
            </a:r>
            <a:endParaRPr kumimoji="0" lang="zh-CN" altLang="en-US" sz="3200" b="1" i="0" u="none" strike="noStrike" kern="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sym typeface="+mn-e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custDataLst>
              <p:tags r:id="rId1"/>
            </p:custDataLst>
          </p:nvPr>
        </p:nvSpPr>
        <p:spPr>
          <a:xfrm>
            <a:off x="261620" y="115570"/>
            <a:ext cx="11698605" cy="979170"/>
          </a:xfrm>
        </p:spPr>
        <p:txBody>
          <a:bodyPr vert="horz" wrap="square" lIns="91440" tIns="45720" rIns="91440" bIns="45720" anchor="ctr" anchorCtr="0"/>
          <a:p>
            <a:pPr algn="ctr">
              <a:lnSpc>
                <a:spcPct val="100000"/>
              </a:lnSpc>
            </a:pPr>
            <a:r>
              <a:rPr lang="zh-CN" altLang="en-US" sz="3200" b="1" dirty="0">
                <a:solidFill>
                  <a:srgbClr val="FC0702"/>
                </a:solidFill>
                <a:latin typeface="华文新魏" panose="02010800040101010101" charset="-122"/>
                <a:ea typeface="华文新魏" panose="02010800040101010101" charset="-122"/>
                <a:sym typeface="+mn-ea"/>
              </a:rPr>
              <a:t>银行ATM状态图</a:t>
            </a:r>
            <a:br>
              <a:rPr lang="zh-CN" altLang="en-US" sz="3200" b="1" dirty="0">
                <a:solidFill>
                  <a:srgbClr val="0000FF"/>
                </a:solidFill>
                <a:latin typeface="华文新魏" panose="02010800040101010101" charset="-122"/>
                <a:ea typeface="华文新魏" panose="02010800040101010101" charset="-122"/>
                <a:sym typeface="+mn-ea"/>
              </a:rPr>
            </a:br>
            <a:r>
              <a:rPr lang="zh-CN" altLang="en-US" sz="2000" b="1" dirty="0">
                <a:solidFill>
                  <a:srgbClr val="0000FF"/>
                </a:solidFill>
                <a:latin typeface="华文新魏" panose="02010800040101010101" charset="-122"/>
                <a:ea typeface="华文新魏" panose="02010800040101010101" charset="-122"/>
                <a:sym typeface="+mn-ea"/>
              </a:rPr>
              <a:t>https://blog.csdn.net/BXH_qwuinm/article/details/80626955</a:t>
            </a:r>
            <a:endParaRPr lang="zh-CN" altLang="en-US" sz="2000" b="1" dirty="0">
              <a:solidFill>
                <a:srgbClr val="0000FF"/>
              </a:solidFill>
              <a:latin typeface="华文新魏" panose="02010800040101010101" charset="-122"/>
              <a:ea typeface="华文新魏" panose="02010800040101010101" charset="-122"/>
              <a:sym typeface="+mn-ea"/>
            </a:endParaRPr>
          </a:p>
        </p:txBody>
      </p:sp>
      <p:pic>
        <p:nvPicPr>
          <p:cNvPr id="2" name="图片 1" descr="银行ATM状态图"/>
          <p:cNvPicPr>
            <a:picLocks noChangeAspect="1"/>
          </p:cNvPicPr>
          <p:nvPr/>
        </p:nvPicPr>
        <p:blipFill>
          <a:blip r:embed="rId2"/>
          <a:stretch>
            <a:fillRect/>
          </a:stretch>
        </p:blipFill>
        <p:spPr>
          <a:xfrm>
            <a:off x="737870" y="996315"/>
            <a:ext cx="10843895" cy="581279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9" name="Rectangle 3"/>
          <p:cNvSpPr>
            <a:spLocks noGrp="1" noChangeArrowheads="1"/>
          </p:cNvSpPr>
          <p:nvPr>
            <p:ph idx="1"/>
          </p:nvPr>
        </p:nvSpPr>
        <p:spPr>
          <a:xfrm>
            <a:off x="2731770" y="1001395"/>
            <a:ext cx="6583680" cy="5467350"/>
          </a:xfrm>
          <a:solidFill>
            <a:srgbClr val="FFFF99"/>
          </a:solidFill>
        </p:spPr>
        <p:txBody>
          <a:bodyPr vert="horz" wrap="square" lIns="91440" tIns="45720" rIns="91440" bIns="45720" numCol="1" anchor="t" anchorCtr="0" compatLnSpc="1"/>
          <a:lstStyle/>
          <a:p>
            <a:pPr marL="342900" marR="0" lvl="0" indent="-342900" algn="l" defTabSz="914400" rtl="0" eaLnBrk="1" latinLnBrk="0" hangingPunct="1">
              <a:lnSpc>
                <a:spcPct val="200000"/>
              </a:lnSpc>
              <a:spcBef>
                <a:spcPts val="900"/>
              </a:spcBef>
              <a:spcAft>
                <a:spcPts val="900"/>
              </a:spcAft>
              <a:buClr>
                <a:srgbClr val="0070C0"/>
              </a:buClr>
              <a:buSzTx/>
              <a:buFont typeface="Wingdings" panose="05000000000000000000" pitchFamily="2" charset="2"/>
              <a:buChar char="n"/>
              <a:defRPr/>
            </a:pPr>
            <a:r>
              <a:rPr lang="zh-CN" altLang="en-US" dirty="0">
                <a:solidFill>
                  <a:srgbClr val="FF0000"/>
                </a:solidFill>
                <a:latin typeface="+mj-lt"/>
                <a:ea typeface="+mj-ea"/>
                <a:cs typeface="+mj-cs"/>
                <a:sym typeface="+mn-ea"/>
              </a:rPr>
              <a:t>常见的体系结构风格</a:t>
            </a:r>
            <a:endParaRPr lang="en-US" altLang="zh-CN" kern="1200" dirty="0">
              <a:solidFill>
                <a:srgbClr val="FF0000"/>
              </a:solidFill>
              <a:latin typeface="+mj-lt"/>
              <a:ea typeface="+mj-ea"/>
              <a:cs typeface="+mj-cs"/>
            </a:endParaRPr>
          </a:p>
          <a:p>
            <a:pPr marR="0" lvl="1" algn="l" defTabSz="914400" rtl="0" eaLnBrk="1" fontAlgn="base" latinLnBrk="0" hangingPunct="1">
              <a:lnSpc>
                <a:spcPct val="200000"/>
              </a:lnSpc>
              <a:spcBef>
                <a:spcPts val="600"/>
              </a:spcBef>
              <a:spcAft>
                <a:spcPts val="600"/>
              </a:spcAft>
              <a:buClr>
                <a:srgbClr val="0070C0"/>
              </a:buClr>
              <a:buSzTx/>
              <a:defRPr/>
            </a:pPr>
            <a:r>
              <a:rPr kumimoji="0" lang="zh-CN" altLang="zh-CN"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以数据为中心的体系结构</a:t>
            </a:r>
            <a:endParaRPr kumimoji="0" lang="en-US" altLang="zh-CN"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R="0" lvl="1" algn="l" defTabSz="914400" rtl="0" eaLnBrk="1" fontAlgn="base" latinLnBrk="0" hangingPunct="1">
              <a:lnSpc>
                <a:spcPct val="200000"/>
              </a:lnSpc>
              <a:spcBef>
                <a:spcPts val="600"/>
              </a:spcBef>
              <a:spcAft>
                <a:spcPts val="600"/>
              </a:spcAft>
              <a:buClr>
                <a:srgbClr val="0070C0"/>
              </a:buClr>
              <a:buSzTx/>
              <a:defRPr/>
            </a:pPr>
            <a:r>
              <a:rPr kumimoji="0" lang="zh-CN" altLang="zh-CN"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数据流体系结构</a:t>
            </a:r>
            <a:endParaRPr kumimoji="0" lang="en-US" altLang="zh-CN"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R="0" lvl="1" algn="l" defTabSz="914400" rtl="0" eaLnBrk="1" fontAlgn="base" latinLnBrk="0" hangingPunct="1">
              <a:lnSpc>
                <a:spcPct val="200000"/>
              </a:lnSpc>
              <a:spcBef>
                <a:spcPts val="600"/>
              </a:spcBef>
              <a:spcAft>
                <a:spcPts val="600"/>
              </a:spcAft>
              <a:buClr>
                <a:srgbClr val="0070C0"/>
              </a:buClr>
              <a:buSzTx/>
              <a:defRPr/>
            </a:pPr>
            <a:r>
              <a:rPr kumimoji="0" lang="zh-CN" altLang="zh-CN"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调用和返回体系结构</a:t>
            </a:r>
            <a:endParaRPr kumimoji="0" lang="en-US" altLang="zh-CN"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R="0" lvl="1" algn="l" defTabSz="914400" rtl="0" eaLnBrk="1" fontAlgn="base" latinLnBrk="0" hangingPunct="1">
              <a:lnSpc>
                <a:spcPct val="200000"/>
              </a:lnSpc>
              <a:spcBef>
                <a:spcPts val="600"/>
              </a:spcBef>
              <a:spcAft>
                <a:spcPts val="600"/>
              </a:spcAft>
              <a:buClr>
                <a:srgbClr val="0070C0"/>
              </a:buClr>
              <a:buSzTx/>
              <a:defRPr/>
            </a:pPr>
            <a:r>
              <a:rPr kumimoji="0" lang="zh-CN" altLang="zh-CN"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面向对象体系结构</a:t>
            </a:r>
            <a:endParaRPr kumimoji="0" lang="en-US" altLang="zh-CN"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endParaRPr>
          </a:p>
          <a:p>
            <a:pPr marR="0" lvl="1" algn="l" defTabSz="914400" rtl="0" eaLnBrk="1" fontAlgn="base" latinLnBrk="0" hangingPunct="1">
              <a:lnSpc>
                <a:spcPct val="200000"/>
              </a:lnSpc>
              <a:spcBef>
                <a:spcPts val="600"/>
              </a:spcBef>
              <a:spcAft>
                <a:spcPts val="600"/>
              </a:spcAft>
              <a:buClr>
                <a:srgbClr val="0070C0"/>
              </a:buClr>
              <a:buSzTx/>
              <a:defRPr/>
            </a:pPr>
            <a:r>
              <a:rPr kumimoji="0" lang="zh-CN" altLang="zh-CN"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层</a:t>
            </a:r>
            <a:r>
              <a:rPr kumimoji="0" lang="zh-CN" altLang="en-US"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次</a:t>
            </a:r>
            <a:r>
              <a:rPr kumimoji="0" lang="zh-CN" altLang="zh-CN"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rPr>
              <a:t>体系结构</a:t>
            </a:r>
            <a:endParaRPr kumimoji="0" lang="en-US" altLang="zh-CN" sz="2400" b="1" i="0" u="none" strike="noStrike" kern="1200" cap="none" spc="0" normalizeH="0" baseline="0" noProof="0" dirty="0">
              <a:ln>
                <a:noFill/>
              </a:ln>
              <a:solidFill>
                <a:srgbClr val="FF0000"/>
              </a:solidFill>
              <a:effectLst/>
              <a:uLnTx/>
              <a:uFillTx/>
              <a:latin typeface="+mn-ea"/>
              <a:ea typeface="+mn-ea"/>
              <a:cs typeface="+mn-cs"/>
            </a:endParaRPr>
          </a:p>
        </p:txBody>
      </p:sp>
      <p:sp>
        <p:nvSpPr>
          <p:cNvPr id="58370" name="Rectangle 2"/>
          <p:cNvSpPr>
            <a:spLocks noGrp="1"/>
          </p:cNvSpPr>
          <p:nvPr>
            <p:ph type="title"/>
            <p:custDataLst>
              <p:tags r:id="rId1"/>
            </p:custDataLst>
          </p:nvPr>
        </p:nvSpPr>
        <p:spPr>
          <a:xfrm>
            <a:off x="2731770" y="330835"/>
            <a:ext cx="6583680" cy="638175"/>
          </a:xfrm>
        </p:spPr>
        <p:txBody>
          <a:bodyPr vert="horz" wrap="square" lIns="91440" tIns="45720" rIns="91440" bIns="45720" anchor="ctr" anchorCtr="0"/>
          <a:p>
            <a:pPr eaLnBrk="1" hangingPunct="1"/>
            <a:r>
              <a:rPr lang="en-US" altLang="zh-CN" sz="2800" kern="1200" dirty="0">
                <a:solidFill>
                  <a:srgbClr val="0000FF"/>
                </a:solidFill>
                <a:latin typeface="微软雅黑" panose="020B0503020204020204" charset="-122"/>
                <a:ea typeface="微软雅黑" panose="020B0503020204020204" charset="-122"/>
                <a:cs typeface="微软雅黑" panose="020B0503020204020204" charset="-122"/>
              </a:rPr>
              <a:t>2.2  </a:t>
            </a:r>
            <a:r>
              <a:rPr lang="zh-CN" altLang="en-US" sz="2800" dirty="0">
                <a:latin typeface="微软雅黑" panose="020B0503020204020204" charset="-122"/>
                <a:ea typeface="微软雅黑" panose="020B0503020204020204" charset="-122"/>
                <a:cs typeface="微软雅黑" panose="020B0503020204020204" charset="-122"/>
                <a:sym typeface="+mn-ea"/>
              </a:rPr>
              <a:t>体系结构风格</a:t>
            </a:r>
            <a:endParaRPr lang="en-US" altLang="zh-CN" sz="2800" kern="1200" dirty="0">
              <a:solidFill>
                <a:srgbClr val="0000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AutoShape 4"/>
          <p:cNvSpPr/>
          <p:nvPr/>
        </p:nvSpPr>
        <p:spPr>
          <a:xfrm>
            <a:off x="4572000" y="2471480"/>
            <a:ext cx="2971800" cy="999052"/>
          </a:xfrm>
          <a:prstGeom prst="flowChartMagneticDisk">
            <a:avLst/>
          </a:prstGeom>
          <a:solidFill>
            <a:srgbClr val="CCFFCC"/>
          </a:solidFill>
          <a:ln w="25400" cap="flat" cmpd="sng">
            <a:solidFill>
              <a:schemeClr val="tx1"/>
            </a:solidFill>
            <a:prstDash val="solid"/>
            <a:headEnd type="none" w="med" len="med"/>
            <a:tailEnd type="none" w="med" len="med"/>
          </a:ln>
        </p:spPr>
        <p:txBody>
          <a:bodyPr anchor="ctr" anchorCtr="0">
            <a:spAutoFit/>
          </a:bodyPr>
          <a:p>
            <a:pPr algn="ctr" eaLnBrk="1" hangingPunct="1"/>
            <a:r>
              <a:rPr lang="zh-CN" altLang="en-US" sz="2800" b="1" dirty="0">
                <a:solidFill>
                  <a:srgbClr val="FF0000"/>
                </a:solidFill>
                <a:latin typeface="Times New Roman" panose="02020603050405020304" pitchFamily="18" charset="0"/>
              </a:rPr>
              <a:t>数据存储</a:t>
            </a:r>
            <a:endParaRPr lang="zh-CN" altLang="en-US" sz="2800" b="1" dirty="0">
              <a:solidFill>
                <a:srgbClr val="FF0000"/>
              </a:solidFill>
              <a:latin typeface="Times New Roman" panose="02020603050405020304" pitchFamily="18" charset="0"/>
            </a:endParaRPr>
          </a:p>
        </p:txBody>
      </p:sp>
      <p:sp>
        <p:nvSpPr>
          <p:cNvPr id="39939" name="Rectangle 5"/>
          <p:cNvSpPr/>
          <p:nvPr/>
        </p:nvSpPr>
        <p:spPr>
          <a:xfrm>
            <a:off x="2209800" y="1103313"/>
            <a:ext cx="1524000" cy="460375"/>
          </a:xfrm>
          <a:prstGeom prst="rect">
            <a:avLst/>
          </a:prstGeom>
          <a:solidFill>
            <a:srgbClr val="CCFFCC"/>
          </a:solidFill>
          <a:ln w="25400" cap="flat" cmpd="sng">
            <a:solidFill>
              <a:schemeClr val="tx1"/>
            </a:solidFill>
            <a:prstDash val="solid"/>
            <a:miter/>
            <a:headEnd type="none" w="med" len="med"/>
            <a:tailEnd type="none" w="med" len="med"/>
          </a:ln>
        </p:spPr>
        <p:txBody>
          <a:bodyPr anchor="ctr" anchorCtr="0">
            <a:spAutoFit/>
          </a:bodyPr>
          <a:p>
            <a:pPr algn="ctr" eaLnBrk="1" hangingPunct="1"/>
            <a:r>
              <a:rPr lang="zh-CN" altLang="en-US" sz="2400" b="1" dirty="0">
                <a:solidFill>
                  <a:srgbClr val="0000FF"/>
                </a:solidFill>
                <a:latin typeface="Times New Roman" panose="02020603050405020304" pitchFamily="18" charset="0"/>
              </a:rPr>
              <a:t>客户软件</a:t>
            </a:r>
            <a:endParaRPr lang="zh-CN" altLang="en-US" sz="2400" b="1" dirty="0">
              <a:solidFill>
                <a:srgbClr val="0000FF"/>
              </a:solidFill>
              <a:latin typeface="Times New Roman" panose="02020603050405020304" pitchFamily="18" charset="0"/>
            </a:endParaRPr>
          </a:p>
        </p:txBody>
      </p:sp>
      <p:sp>
        <p:nvSpPr>
          <p:cNvPr id="39940" name="Rectangle 6"/>
          <p:cNvSpPr/>
          <p:nvPr/>
        </p:nvSpPr>
        <p:spPr>
          <a:xfrm>
            <a:off x="5257800" y="569913"/>
            <a:ext cx="1524000" cy="460375"/>
          </a:xfrm>
          <a:prstGeom prst="rect">
            <a:avLst/>
          </a:prstGeom>
          <a:solidFill>
            <a:srgbClr val="CCFFCC"/>
          </a:solidFill>
          <a:ln w="25400" cap="flat" cmpd="sng">
            <a:solidFill>
              <a:schemeClr val="tx1"/>
            </a:solidFill>
            <a:prstDash val="solid"/>
            <a:miter/>
            <a:headEnd type="none" w="med" len="med"/>
            <a:tailEnd type="none" w="med" len="med"/>
          </a:ln>
        </p:spPr>
        <p:txBody>
          <a:bodyPr anchor="ctr" anchorCtr="0">
            <a:spAutoFit/>
          </a:bodyPr>
          <a:p>
            <a:pPr algn="ctr" eaLnBrk="1" hangingPunct="1"/>
            <a:r>
              <a:rPr lang="zh-CN" altLang="en-US" sz="2400" b="1" dirty="0">
                <a:solidFill>
                  <a:srgbClr val="0000FF"/>
                </a:solidFill>
                <a:latin typeface="Times New Roman" panose="02020603050405020304" pitchFamily="18" charset="0"/>
              </a:rPr>
              <a:t>客户软件</a:t>
            </a:r>
            <a:endParaRPr lang="zh-CN" altLang="en-US" sz="2400" b="1" dirty="0">
              <a:solidFill>
                <a:srgbClr val="0000FF"/>
              </a:solidFill>
              <a:latin typeface="Times New Roman" panose="02020603050405020304" pitchFamily="18" charset="0"/>
            </a:endParaRPr>
          </a:p>
        </p:txBody>
      </p:sp>
      <p:sp>
        <p:nvSpPr>
          <p:cNvPr id="39941" name="Rectangle 7"/>
          <p:cNvSpPr/>
          <p:nvPr/>
        </p:nvSpPr>
        <p:spPr>
          <a:xfrm>
            <a:off x="8382000" y="1179513"/>
            <a:ext cx="1524000" cy="460375"/>
          </a:xfrm>
          <a:prstGeom prst="rect">
            <a:avLst/>
          </a:prstGeom>
          <a:solidFill>
            <a:srgbClr val="CCFFCC"/>
          </a:solidFill>
          <a:ln w="25400" cap="flat" cmpd="sng">
            <a:solidFill>
              <a:schemeClr val="tx1"/>
            </a:solidFill>
            <a:prstDash val="solid"/>
            <a:miter/>
            <a:headEnd type="none" w="med" len="med"/>
            <a:tailEnd type="none" w="med" len="med"/>
          </a:ln>
        </p:spPr>
        <p:txBody>
          <a:bodyPr anchor="ctr" anchorCtr="0">
            <a:spAutoFit/>
          </a:bodyPr>
          <a:p>
            <a:pPr algn="ctr" eaLnBrk="1" hangingPunct="1"/>
            <a:r>
              <a:rPr lang="zh-CN" altLang="en-US" sz="2400" b="1" dirty="0">
                <a:solidFill>
                  <a:srgbClr val="0000FF"/>
                </a:solidFill>
                <a:latin typeface="Times New Roman" panose="02020603050405020304" pitchFamily="18" charset="0"/>
              </a:rPr>
              <a:t>客户软件</a:t>
            </a:r>
            <a:endParaRPr lang="zh-CN" altLang="en-US" sz="2400" b="1" dirty="0">
              <a:solidFill>
                <a:srgbClr val="0000FF"/>
              </a:solidFill>
              <a:latin typeface="Times New Roman" panose="02020603050405020304" pitchFamily="18" charset="0"/>
            </a:endParaRPr>
          </a:p>
        </p:txBody>
      </p:sp>
      <p:sp>
        <p:nvSpPr>
          <p:cNvPr id="39942" name="Rectangle 8"/>
          <p:cNvSpPr/>
          <p:nvPr/>
        </p:nvSpPr>
        <p:spPr>
          <a:xfrm>
            <a:off x="1981200" y="3998913"/>
            <a:ext cx="1524000" cy="460375"/>
          </a:xfrm>
          <a:prstGeom prst="rect">
            <a:avLst/>
          </a:prstGeom>
          <a:solidFill>
            <a:srgbClr val="CCFFCC"/>
          </a:solidFill>
          <a:ln w="25400" cap="flat" cmpd="sng">
            <a:solidFill>
              <a:schemeClr val="tx1"/>
            </a:solidFill>
            <a:prstDash val="solid"/>
            <a:miter/>
            <a:headEnd type="none" w="med" len="med"/>
            <a:tailEnd type="none" w="med" len="med"/>
          </a:ln>
        </p:spPr>
        <p:txBody>
          <a:bodyPr anchor="ctr" anchorCtr="0">
            <a:spAutoFit/>
          </a:bodyPr>
          <a:p>
            <a:pPr algn="ctr" eaLnBrk="1" hangingPunct="1"/>
            <a:r>
              <a:rPr lang="zh-CN" altLang="en-US" sz="2400" b="1" dirty="0">
                <a:solidFill>
                  <a:srgbClr val="0000FF"/>
                </a:solidFill>
                <a:latin typeface="Times New Roman" panose="02020603050405020304" pitchFamily="18" charset="0"/>
              </a:rPr>
              <a:t>客户软件</a:t>
            </a:r>
            <a:endParaRPr lang="zh-CN" altLang="en-US" sz="2400" b="1" dirty="0">
              <a:solidFill>
                <a:srgbClr val="0000FF"/>
              </a:solidFill>
              <a:latin typeface="Times New Roman" panose="02020603050405020304" pitchFamily="18" charset="0"/>
            </a:endParaRPr>
          </a:p>
        </p:txBody>
      </p:sp>
      <p:sp>
        <p:nvSpPr>
          <p:cNvPr id="39943" name="Rectangle 9"/>
          <p:cNvSpPr/>
          <p:nvPr/>
        </p:nvSpPr>
        <p:spPr>
          <a:xfrm>
            <a:off x="5181600" y="4913313"/>
            <a:ext cx="1524000" cy="460375"/>
          </a:xfrm>
          <a:prstGeom prst="rect">
            <a:avLst/>
          </a:prstGeom>
          <a:solidFill>
            <a:srgbClr val="CCFFCC"/>
          </a:solidFill>
          <a:ln w="25400" cap="flat" cmpd="sng">
            <a:solidFill>
              <a:schemeClr val="tx1"/>
            </a:solidFill>
            <a:prstDash val="solid"/>
            <a:miter/>
            <a:headEnd type="none" w="med" len="med"/>
            <a:tailEnd type="none" w="med" len="med"/>
          </a:ln>
        </p:spPr>
        <p:txBody>
          <a:bodyPr anchor="ctr" anchorCtr="0">
            <a:spAutoFit/>
          </a:bodyPr>
          <a:p>
            <a:pPr algn="ctr" eaLnBrk="1" hangingPunct="1"/>
            <a:r>
              <a:rPr lang="zh-CN" altLang="en-US" sz="2400" b="1" dirty="0">
                <a:solidFill>
                  <a:srgbClr val="0000FF"/>
                </a:solidFill>
                <a:latin typeface="Times New Roman" panose="02020603050405020304" pitchFamily="18" charset="0"/>
              </a:rPr>
              <a:t>客户软件</a:t>
            </a:r>
            <a:endParaRPr lang="zh-CN" altLang="en-US" sz="2400" b="1" dirty="0">
              <a:solidFill>
                <a:srgbClr val="0000FF"/>
              </a:solidFill>
              <a:latin typeface="Times New Roman" panose="02020603050405020304" pitchFamily="18" charset="0"/>
            </a:endParaRPr>
          </a:p>
        </p:txBody>
      </p:sp>
      <p:sp>
        <p:nvSpPr>
          <p:cNvPr id="39944" name="Rectangle 10"/>
          <p:cNvSpPr/>
          <p:nvPr/>
        </p:nvSpPr>
        <p:spPr>
          <a:xfrm>
            <a:off x="8458200" y="4075113"/>
            <a:ext cx="1524000" cy="460375"/>
          </a:xfrm>
          <a:prstGeom prst="rect">
            <a:avLst/>
          </a:prstGeom>
          <a:solidFill>
            <a:srgbClr val="CCFFCC"/>
          </a:solidFill>
          <a:ln w="25400" cap="flat" cmpd="sng">
            <a:solidFill>
              <a:schemeClr val="tx1"/>
            </a:solidFill>
            <a:prstDash val="solid"/>
            <a:miter/>
            <a:headEnd type="none" w="med" len="med"/>
            <a:tailEnd type="none" w="med" len="med"/>
          </a:ln>
        </p:spPr>
        <p:txBody>
          <a:bodyPr anchor="ctr" anchorCtr="0">
            <a:spAutoFit/>
          </a:bodyPr>
          <a:p>
            <a:pPr algn="ctr" eaLnBrk="1" hangingPunct="1"/>
            <a:r>
              <a:rPr lang="zh-CN" altLang="en-US" sz="2400" b="1" dirty="0">
                <a:solidFill>
                  <a:srgbClr val="0000FF"/>
                </a:solidFill>
                <a:latin typeface="Times New Roman" panose="02020603050405020304" pitchFamily="18" charset="0"/>
              </a:rPr>
              <a:t>客户软件</a:t>
            </a:r>
            <a:endParaRPr lang="zh-CN" altLang="en-US" sz="2400" b="1" dirty="0">
              <a:solidFill>
                <a:srgbClr val="0000FF"/>
              </a:solidFill>
              <a:latin typeface="Times New Roman" panose="02020603050405020304" pitchFamily="18" charset="0"/>
            </a:endParaRPr>
          </a:p>
        </p:txBody>
      </p:sp>
      <p:sp>
        <p:nvSpPr>
          <p:cNvPr id="39945" name="Line 11"/>
          <p:cNvSpPr/>
          <p:nvPr/>
        </p:nvSpPr>
        <p:spPr>
          <a:xfrm>
            <a:off x="3719513" y="1557338"/>
            <a:ext cx="863600" cy="1008062"/>
          </a:xfrm>
          <a:prstGeom prst="line">
            <a:avLst/>
          </a:prstGeom>
          <a:ln w="25400" cap="flat" cmpd="sng">
            <a:solidFill>
              <a:schemeClr val="tx1"/>
            </a:solidFill>
            <a:prstDash val="solid"/>
            <a:headEnd type="triangle" w="med" len="med"/>
            <a:tailEnd type="triangle" w="med" len="med"/>
          </a:ln>
        </p:spPr>
      </p:sp>
      <p:sp>
        <p:nvSpPr>
          <p:cNvPr id="39946" name="Line 13"/>
          <p:cNvSpPr/>
          <p:nvPr/>
        </p:nvSpPr>
        <p:spPr>
          <a:xfrm>
            <a:off x="6024563" y="1125538"/>
            <a:ext cx="0" cy="1366837"/>
          </a:xfrm>
          <a:prstGeom prst="line">
            <a:avLst/>
          </a:prstGeom>
          <a:ln w="25400" cap="flat" cmpd="sng">
            <a:solidFill>
              <a:schemeClr val="tx1"/>
            </a:solidFill>
            <a:prstDash val="solid"/>
            <a:headEnd type="triangle" w="med" len="med"/>
            <a:tailEnd type="triangle" w="med" len="med"/>
          </a:ln>
        </p:spPr>
      </p:sp>
      <p:sp>
        <p:nvSpPr>
          <p:cNvPr id="39947" name="Line 14"/>
          <p:cNvSpPr/>
          <p:nvPr/>
        </p:nvSpPr>
        <p:spPr>
          <a:xfrm flipH="1">
            <a:off x="7464425" y="1600200"/>
            <a:ext cx="917575" cy="965200"/>
          </a:xfrm>
          <a:prstGeom prst="line">
            <a:avLst/>
          </a:prstGeom>
          <a:ln w="25400" cap="flat" cmpd="sng">
            <a:solidFill>
              <a:schemeClr val="tx1"/>
            </a:solidFill>
            <a:prstDash val="solid"/>
            <a:headEnd type="triangle" w="med" len="med"/>
            <a:tailEnd type="triangle" w="med" len="med"/>
          </a:ln>
        </p:spPr>
      </p:sp>
      <p:sp>
        <p:nvSpPr>
          <p:cNvPr id="39948" name="Line 15"/>
          <p:cNvSpPr/>
          <p:nvPr/>
        </p:nvSpPr>
        <p:spPr>
          <a:xfrm flipV="1">
            <a:off x="3503613" y="3357563"/>
            <a:ext cx="1152525" cy="604837"/>
          </a:xfrm>
          <a:prstGeom prst="line">
            <a:avLst/>
          </a:prstGeom>
          <a:ln w="25400" cap="flat" cmpd="sng">
            <a:solidFill>
              <a:schemeClr val="tx1"/>
            </a:solidFill>
            <a:prstDash val="solid"/>
            <a:headEnd type="triangle" w="med" len="med"/>
            <a:tailEnd type="triangle" w="med" len="med"/>
          </a:ln>
        </p:spPr>
      </p:sp>
      <p:sp>
        <p:nvSpPr>
          <p:cNvPr id="39949" name="Line 16"/>
          <p:cNvSpPr/>
          <p:nvPr/>
        </p:nvSpPr>
        <p:spPr>
          <a:xfrm flipH="1">
            <a:off x="5951538" y="3357563"/>
            <a:ext cx="0" cy="1511300"/>
          </a:xfrm>
          <a:prstGeom prst="line">
            <a:avLst/>
          </a:prstGeom>
          <a:ln w="25400" cap="flat" cmpd="sng">
            <a:solidFill>
              <a:schemeClr val="tx1"/>
            </a:solidFill>
            <a:prstDash val="solid"/>
            <a:headEnd type="triangle" w="med" len="med"/>
            <a:tailEnd type="triangle" w="med" len="med"/>
          </a:ln>
        </p:spPr>
      </p:sp>
      <p:sp>
        <p:nvSpPr>
          <p:cNvPr id="39950" name="Line 17"/>
          <p:cNvSpPr/>
          <p:nvPr/>
        </p:nvSpPr>
        <p:spPr>
          <a:xfrm>
            <a:off x="7464425" y="3357563"/>
            <a:ext cx="990600" cy="609600"/>
          </a:xfrm>
          <a:prstGeom prst="line">
            <a:avLst/>
          </a:prstGeom>
          <a:ln w="25400" cap="flat" cmpd="sng">
            <a:solidFill>
              <a:schemeClr val="tx1"/>
            </a:solidFill>
            <a:prstDash val="solid"/>
            <a:headEnd type="triangle" w="med" len="med"/>
            <a:tailEnd type="triangle" w="med" len="med"/>
          </a:ln>
        </p:spPr>
      </p:sp>
      <p:sp>
        <p:nvSpPr>
          <p:cNvPr id="39951" name="Rectangle 18"/>
          <p:cNvSpPr/>
          <p:nvPr/>
        </p:nvSpPr>
        <p:spPr>
          <a:xfrm>
            <a:off x="3657600" y="5943600"/>
            <a:ext cx="4886325" cy="583565"/>
          </a:xfrm>
          <a:prstGeom prst="rect">
            <a:avLst/>
          </a:prstGeom>
          <a:noFill/>
          <a:ln w="9525">
            <a:noFill/>
          </a:ln>
        </p:spPr>
        <p:txBody>
          <a:bodyPr>
            <a:spAutoFit/>
          </a:bodyPr>
          <a:p>
            <a:pPr algn="ctr" eaLnBrk="1" hangingPunct="1"/>
            <a:r>
              <a:rPr lang="zh-CN" altLang="en-US" sz="3200" b="1" dirty="0">
                <a:solidFill>
                  <a:srgbClr val="FF0000"/>
                </a:solidFill>
                <a:latin typeface="华文新魏" panose="02010800040101010101" charset="-122"/>
                <a:ea typeface="华文新魏" panose="02010800040101010101" charset="-122"/>
              </a:rPr>
              <a:t>数据为中心的体系结构</a:t>
            </a:r>
            <a:endParaRPr lang="zh-CN" altLang="en-US" sz="3200" b="1" dirty="0">
              <a:solidFill>
                <a:srgbClr val="FF0000"/>
              </a:solidFill>
              <a:latin typeface="华文新魏" panose="02010800040101010101" charset="-122"/>
              <a:ea typeface="华文新魏" panose="02010800040101010101"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AutoShape 4"/>
          <p:cNvSpPr/>
          <p:nvPr/>
        </p:nvSpPr>
        <p:spPr>
          <a:xfrm>
            <a:off x="2514600" y="2667000"/>
            <a:ext cx="1295400" cy="762000"/>
          </a:xfrm>
          <a:prstGeom prst="flowChartProcess">
            <a:avLst/>
          </a:prstGeom>
          <a:solidFill>
            <a:srgbClr val="CCFFCC"/>
          </a:solidFill>
          <a:ln w="28575" cap="flat" cmpd="sng">
            <a:solidFill>
              <a:schemeClr val="tx1"/>
            </a:solidFill>
            <a:prstDash val="solid"/>
            <a:miter/>
            <a:headEnd type="none" w="med" len="med"/>
            <a:tailEnd type="none" w="med" len="med"/>
          </a:ln>
        </p:spPr>
        <p:txBody>
          <a:bodyPr wrap="none" anchor="ctr" anchorCtr="0"/>
          <a:p>
            <a:pPr algn="ctr" eaLnBrk="1" hangingPunct="1"/>
            <a:r>
              <a:rPr lang="zh-CN" altLang="en-US" sz="2400" b="1" dirty="0">
                <a:solidFill>
                  <a:srgbClr val="0000FF"/>
                </a:solidFill>
                <a:latin typeface="Times New Roman" panose="02020603050405020304" pitchFamily="18" charset="0"/>
              </a:rPr>
              <a:t>过滤器</a:t>
            </a:r>
            <a:endParaRPr lang="zh-CN" altLang="en-US" sz="2400" b="1" dirty="0">
              <a:solidFill>
                <a:srgbClr val="0000FF"/>
              </a:solidFill>
              <a:latin typeface="Times New Roman" panose="02020603050405020304" pitchFamily="18" charset="0"/>
            </a:endParaRPr>
          </a:p>
        </p:txBody>
      </p:sp>
      <p:sp>
        <p:nvSpPr>
          <p:cNvPr id="40963" name="Line 5"/>
          <p:cNvSpPr/>
          <p:nvPr/>
        </p:nvSpPr>
        <p:spPr>
          <a:xfrm>
            <a:off x="1752600" y="3048000"/>
            <a:ext cx="762000" cy="0"/>
          </a:xfrm>
          <a:prstGeom prst="line">
            <a:avLst/>
          </a:prstGeom>
          <a:ln w="28575" cap="flat" cmpd="sng">
            <a:solidFill>
              <a:schemeClr val="tx1"/>
            </a:solidFill>
            <a:prstDash val="solid"/>
            <a:headEnd type="none" w="med" len="med"/>
            <a:tailEnd type="triangle" w="med" len="med"/>
          </a:ln>
        </p:spPr>
      </p:sp>
      <p:sp>
        <p:nvSpPr>
          <p:cNvPr id="40964" name="AutoShape 6"/>
          <p:cNvSpPr/>
          <p:nvPr/>
        </p:nvSpPr>
        <p:spPr>
          <a:xfrm>
            <a:off x="4572000" y="2667000"/>
            <a:ext cx="1295400" cy="762000"/>
          </a:xfrm>
          <a:prstGeom prst="flowChartProcess">
            <a:avLst/>
          </a:prstGeom>
          <a:solidFill>
            <a:srgbClr val="CCFFCC"/>
          </a:solidFill>
          <a:ln w="28575" cap="flat" cmpd="sng">
            <a:solidFill>
              <a:schemeClr val="tx1"/>
            </a:solidFill>
            <a:prstDash val="solid"/>
            <a:miter/>
            <a:headEnd type="none" w="med" len="med"/>
            <a:tailEnd type="none" w="med" len="med"/>
          </a:ln>
        </p:spPr>
        <p:txBody>
          <a:bodyPr wrap="none" anchor="ctr" anchorCtr="0"/>
          <a:p>
            <a:pPr algn="ctr" eaLnBrk="1" hangingPunct="1"/>
            <a:r>
              <a:rPr lang="zh-CN" altLang="en-US" sz="2400" b="1" dirty="0">
                <a:solidFill>
                  <a:srgbClr val="0000FF"/>
                </a:solidFill>
                <a:latin typeface="Times New Roman" panose="02020603050405020304" pitchFamily="18" charset="0"/>
              </a:rPr>
              <a:t>过滤器</a:t>
            </a:r>
            <a:endParaRPr lang="zh-CN" altLang="en-US" sz="2400" b="1" dirty="0">
              <a:solidFill>
                <a:srgbClr val="0000FF"/>
              </a:solidFill>
              <a:latin typeface="Times New Roman" panose="02020603050405020304" pitchFamily="18" charset="0"/>
            </a:endParaRPr>
          </a:p>
        </p:txBody>
      </p:sp>
      <p:sp>
        <p:nvSpPr>
          <p:cNvPr id="40965" name="Line 7"/>
          <p:cNvSpPr/>
          <p:nvPr/>
        </p:nvSpPr>
        <p:spPr>
          <a:xfrm>
            <a:off x="3810000" y="3048000"/>
            <a:ext cx="762000" cy="0"/>
          </a:xfrm>
          <a:prstGeom prst="line">
            <a:avLst/>
          </a:prstGeom>
          <a:ln w="28575" cap="flat" cmpd="sng">
            <a:solidFill>
              <a:schemeClr val="tx1"/>
            </a:solidFill>
            <a:prstDash val="solid"/>
            <a:headEnd type="none" w="med" len="med"/>
            <a:tailEnd type="triangle" w="med" len="med"/>
          </a:ln>
        </p:spPr>
      </p:sp>
      <p:sp>
        <p:nvSpPr>
          <p:cNvPr id="40966" name="AutoShape 8"/>
          <p:cNvSpPr/>
          <p:nvPr/>
        </p:nvSpPr>
        <p:spPr>
          <a:xfrm>
            <a:off x="6629400" y="2667000"/>
            <a:ext cx="1295400" cy="762000"/>
          </a:xfrm>
          <a:prstGeom prst="flowChartProcess">
            <a:avLst/>
          </a:prstGeom>
          <a:solidFill>
            <a:srgbClr val="CCFFCC"/>
          </a:solidFill>
          <a:ln w="28575" cap="flat" cmpd="sng">
            <a:solidFill>
              <a:schemeClr val="tx1"/>
            </a:solidFill>
            <a:prstDash val="solid"/>
            <a:miter/>
            <a:headEnd type="none" w="med" len="med"/>
            <a:tailEnd type="none" w="med" len="med"/>
          </a:ln>
        </p:spPr>
        <p:txBody>
          <a:bodyPr wrap="none" anchor="ctr" anchorCtr="0"/>
          <a:p>
            <a:pPr algn="ctr" eaLnBrk="1" hangingPunct="1"/>
            <a:r>
              <a:rPr lang="zh-CN" altLang="en-US" sz="2400" b="1" dirty="0">
                <a:solidFill>
                  <a:srgbClr val="0000FF"/>
                </a:solidFill>
                <a:latin typeface="Times New Roman" panose="02020603050405020304" pitchFamily="18" charset="0"/>
              </a:rPr>
              <a:t>过滤器</a:t>
            </a:r>
            <a:endParaRPr lang="zh-CN" altLang="en-US" sz="2400" b="1" dirty="0">
              <a:solidFill>
                <a:srgbClr val="0000FF"/>
              </a:solidFill>
              <a:latin typeface="Times New Roman" panose="02020603050405020304" pitchFamily="18" charset="0"/>
            </a:endParaRPr>
          </a:p>
        </p:txBody>
      </p:sp>
      <p:sp>
        <p:nvSpPr>
          <p:cNvPr id="40967" name="Line 9"/>
          <p:cNvSpPr/>
          <p:nvPr/>
        </p:nvSpPr>
        <p:spPr>
          <a:xfrm>
            <a:off x="5867400" y="3048000"/>
            <a:ext cx="762000" cy="0"/>
          </a:xfrm>
          <a:prstGeom prst="line">
            <a:avLst/>
          </a:prstGeom>
          <a:ln w="28575" cap="flat" cmpd="sng">
            <a:solidFill>
              <a:schemeClr val="tx1"/>
            </a:solidFill>
            <a:prstDash val="solid"/>
            <a:headEnd type="none" w="med" len="med"/>
            <a:tailEnd type="triangle" w="med" len="med"/>
          </a:ln>
        </p:spPr>
      </p:sp>
      <p:sp>
        <p:nvSpPr>
          <p:cNvPr id="40968" name="Line 10"/>
          <p:cNvSpPr/>
          <p:nvPr/>
        </p:nvSpPr>
        <p:spPr>
          <a:xfrm>
            <a:off x="7924800" y="3048000"/>
            <a:ext cx="762000" cy="0"/>
          </a:xfrm>
          <a:prstGeom prst="line">
            <a:avLst/>
          </a:prstGeom>
          <a:ln w="28575" cap="flat" cmpd="sng">
            <a:solidFill>
              <a:schemeClr val="tx1"/>
            </a:solidFill>
            <a:prstDash val="solid"/>
            <a:headEnd type="none" w="med" len="med"/>
            <a:tailEnd type="triangle" w="med" len="med"/>
          </a:ln>
        </p:spPr>
      </p:sp>
      <p:sp>
        <p:nvSpPr>
          <p:cNvPr id="40969" name="Rectangle 11"/>
          <p:cNvSpPr/>
          <p:nvPr/>
        </p:nvSpPr>
        <p:spPr>
          <a:xfrm>
            <a:off x="3216275" y="4292600"/>
            <a:ext cx="5400675" cy="583565"/>
          </a:xfrm>
          <a:prstGeom prst="rect">
            <a:avLst/>
          </a:prstGeom>
          <a:noFill/>
          <a:ln w="9525">
            <a:noFill/>
          </a:ln>
        </p:spPr>
        <p:txBody>
          <a:bodyPr>
            <a:spAutoFit/>
          </a:bodyPr>
          <a:p>
            <a:pPr algn="ctr" eaLnBrk="1" hangingPunct="1"/>
            <a:r>
              <a:rPr lang="zh-CN" altLang="en-US" sz="3200" b="1" dirty="0">
                <a:latin typeface="Times New Roman" panose="02020603050405020304" pitchFamily="18" charset="0"/>
              </a:rPr>
              <a:t>数据流体系结构</a:t>
            </a:r>
            <a:endParaRPr lang="zh-CN" altLang="en-US" sz="3200" b="1" dirty="0">
              <a:latin typeface="Times New Roman" panose="02020603050405020304" pitchFamily="18" charset="0"/>
            </a:endParaRPr>
          </a:p>
        </p:txBody>
      </p:sp>
      <p:sp>
        <p:nvSpPr>
          <p:cNvPr id="40970" name="AutoShape 12"/>
          <p:cNvSpPr/>
          <p:nvPr/>
        </p:nvSpPr>
        <p:spPr>
          <a:xfrm>
            <a:off x="8686800" y="2667000"/>
            <a:ext cx="1295400" cy="762000"/>
          </a:xfrm>
          <a:prstGeom prst="flowChartProcess">
            <a:avLst/>
          </a:prstGeom>
          <a:solidFill>
            <a:srgbClr val="CCFFCC"/>
          </a:solidFill>
          <a:ln w="28575" cap="flat" cmpd="sng">
            <a:solidFill>
              <a:schemeClr val="tx1"/>
            </a:solidFill>
            <a:prstDash val="solid"/>
            <a:miter/>
            <a:headEnd type="none" w="med" len="med"/>
            <a:tailEnd type="none" w="med" len="med"/>
          </a:ln>
        </p:spPr>
        <p:txBody>
          <a:bodyPr wrap="none" anchor="ctr" anchorCtr="0"/>
          <a:p>
            <a:pPr algn="ctr" eaLnBrk="1" hangingPunct="1"/>
            <a:r>
              <a:rPr lang="zh-CN" altLang="en-US" sz="2400" b="1" dirty="0">
                <a:solidFill>
                  <a:srgbClr val="0000FF"/>
                </a:solidFill>
                <a:latin typeface="Times New Roman" panose="02020603050405020304" pitchFamily="18" charset="0"/>
              </a:rPr>
              <a:t>过滤器</a:t>
            </a:r>
            <a:endParaRPr lang="zh-CN" altLang="en-US" sz="2400" b="1" dirty="0">
              <a:solidFill>
                <a:srgbClr val="0000FF"/>
              </a:solidFill>
              <a:latin typeface="Times New Roman" panose="02020603050405020304" pitchFamily="18" charset="0"/>
            </a:endParaRPr>
          </a:p>
        </p:txBody>
      </p:sp>
      <p:sp>
        <p:nvSpPr>
          <p:cNvPr id="40971" name="Line 13"/>
          <p:cNvSpPr/>
          <p:nvPr/>
        </p:nvSpPr>
        <p:spPr>
          <a:xfrm>
            <a:off x="9906000" y="3048000"/>
            <a:ext cx="762000" cy="0"/>
          </a:xfrm>
          <a:prstGeom prst="line">
            <a:avLst/>
          </a:prstGeom>
          <a:ln w="28575" cap="flat" cmpd="sng">
            <a:solidFill>
              <a:schemeClr val="tx1"/>
            </a:solidFill>
            <a:prstDash val="solid"/>
            <a:headEnd type="none" w="med" len="med"/>
            <a:tailEnd type="triangle" w="med" len="med"/>
          </a:ln>
        </p:spPr>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AutoShape 4"/>
          <p:cNvSpPr/>
          <p:nvPr/>
        </p:nvSpPr>
        <p:spPr>
          <a:xfrm>
            <a:off x="3733800" y="609600"/>
            <a:ext cx="4572000" cy="4495800"/>
          </a:xfrm>
          <a:custGeom>
            <a:avLst/>
            <a:gdLst/>
            <a:ahLst/>
            <a:cxnLst>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090" y="10800"/>
                </a:moveTo>
                <a:cubicBezTo>
                  <a:pt x="3090" y="15058"/>
                  <a:pt x="6542" y="18510"/>
                  <a:pt x="10800" y="18510"/>
                </a:cubicBezTo>
                <a:cubicBezTo>
                  <a:pt x="15058" y="18510"/>
                  <a:pt x="18510" y="15058"/>
                  <a:pt x="18510" y="10800"/>
                </a:cubicBezTo>
                <a:cubicBezTo>
                  <a:pt x="18510" y="6542"/>
                  <a:pt x="15058" y="3090"/>
                  <a:pt x="10800" y="3090"/>
                </a:cubicBezTo>
                <a:cubicBezTo>
                  <a:pt x="6542" y="3090"/>
                  <a:pt x="3090" y="6542"/>
                  <a:pt x="3090" y="10800"/>
                </a:cubicBezTo>
                <a:close/>
              </a:path>
            </a:pathLst>
          </a:custGeom>
          <a:solidFill>
            <a:srgbClr val="FF0000"/>
          </a:solidFill>
          <a:ln w="28575" cap="flat" cmpd="sng">
            <a:solidFill>
              <a:schemeClr val="tx1"/>
            </a:solidFill>
            <a:prstDash val="solid"/>
            <a:round/>
            <a:headEnd type="none" w="med" len="med"/>
            <a:tailEnd type="none" w="med" len="med"/>
          </a:ln>
        </p:spPr>
        <p:txBody>
          <a:bodyPr wrap="none" anchor="ctr" anchorCtr="0"/>
          <a:p>
            <a:endParaRPr lang="zh-CN" altLang="en-US" dirty="0">
              <a:solidFill>
                <a:schemeClr val="bg2"/>
              </a:solidFill>
              <a:latin typeface="Times New Roman" panose="02020603050405020304" pitchFamily="18" charset="0"/>
            </a:endParaRPr>
          </a:p>
        </p:txBody>
      </p:sp>
      <p:sp>
        <p:nvSpPr>
          <p:cNvPr id="41987" name="AutoShape 5"/>
          <p:cNvSpPr/>
          <p:nvPr/>
        </p:nvSpPr>
        <p:spPr>
          <a:xfrm>
            <a:off x="5029200" y="1828800"/>
            <a:ext cx="2057400" cy="1981200"/>
          </a:xfrm>
          <a:custGeom>
            <a:avLst/>
            <a:gdLst/>
            <a:ahLst/>
            <a:cxnLst>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folHlink"/>
          </a:solidFill>
          <a:ln w="28575" cap="flat" cmpd="sng">
            <a:solidFill>
              <a:schemeClr val="tx1"/>
            </a:solidFill>
            <a:prstDash val="solid"/>
            <a:round/>
            <a:headEnd type="none" w="med" len="med"/>
            <a:tailEnd type="none" w="med" len="med"/>
          </a:ln>
        </p:spPr>
        <p:txBody>
          <a:bodyPr wrap="none" anchor="ctr" anchorCtr="0"/>
          <a:p>
            <a:endParaRPr lang="zh-CN" altLang="en-US" dirty="0">
              <a:latin typeface="Times New Roman" panose="02020603050405020304" pitchFamily="18" charset="0"/>
            </a:endParaRPr>
          </a:p>
        </p:txBody>
      </p:sp>
      <p:sp>
        <p:nvSpPr>
          <p:cNvPr id="41988" name="Text Box 6"/>
          <p:cNvSpPr txBox="1"/>
          <p:nvPr/>
        </p:nvSpPr>
        <p:spPr>
          <a:xfrm>
            <a:off x="5181600" y="762000"/>
            <a:ext cx="1828800" cy="460375"/>
          </a:xfrm>
          <a:prstGeom prst="rect">
            <a:avLst/>
          </a:prstGeom>
          <a:noFill/>
          <a:ln w="28575">
            <a:noFill/>
          </a:ln>
        </p:spPr>
        <p:txBody>
          <a:bodyPr>
            <a:spAutoFit/>
          </a:bodyPr>
          <a:p>
            <a:pPr eaLnBrk="1" hangingPunct="1">
              <a:spcBef>
                <a:spcPct val="50000"/>
              </a:spcBef>
            </a:pPr>
            <a:r>
              <a:rPr lang="zh-CN" altLang="en-US" sz="2400" dirty="0">
                <a:latin typeface="Times New Roman" panose="02020603050405020304" pitchFamily="18" charset="0"/>
              </a:rPr>
              <a:t>用户界面层</a:t>
            </a:r>
            <a:endParaRPr lang="zh-CN" altLang="en-US" sz="2400" dirty="0">
              <a:latin typeface="Times New Roman" panose="02020603050405020304" pitchFamily="18" charset="0"/>
            </a:endParaRPr>
          </a:p>
        </p:txBody>
      </p:sp>
      <p:sp>
        <p:nvSpPr>
          <p:cNvPr id="41989" name="Text Box 7"/>
          <p:cNvSpPr txBox="1"/>
          <p:nvPr/>
        </p:nvSpPr>
        <p:spPr>
          <a:xfrm>
            <a:off x="5486400" y="1371600"/>
            <a:ext cx="1219200" cy="460375"/>
          </a:xfrm>
          <a:prstGeom prst="rect">
            <a:avLst/>
          </a:prstGeom>
          <a:noFill/>
          <a:ln w="28575">
            <a:noFill/>
          </a:ln>
        </p:spPr>
        <p:txBody>
          <a:bodyPr>
            <a:spAutoFit/>
          </a:bodyPr>
          <a:p>
            <a:pPr eaLnBrk="1" hangingPunct="1">
              <a:spcBef>
                <a:spcPct val="50000"/>
              </a:spcBef>
            </a:pPr>
            <a:r>
              <a:rPr lang="zh-CN" altLang="en-US" sz="2400" dirty="0">
                <a:latin typeface="Times New Roman" panose="02020603050405020304" pitchFamily="18" charset="0"/>
              </a:rPr>
              <a:t>应用层</a:t>
            </a:r>
            <a:endParaRPr lang="zh-CN" altLang="en-US" sz="2400" dirty="0">
              <a:latin typeface="Times New Roman" panose="02020603050405020304" pitchFamily="18" charset="0"/>
            </a:endParaRPr>
          </a:p>
        </p:txBody>
      </p:sp>
      <p:sp>
        <p:nvSpPr>
          <p:cNvPr id="41990" name="Text Box 8"/>
          <p:cNvSpPr txBox="1"/>
          <p:nvPr/>
        </p:nvSpPr>
        <p:spPr>
          <a:xfrm>
            <a:off x="5486400" y="1905000"/>
            <a:ext cx="1219200" cy="460375"/>
          </a:xfrm>
          <a:prstGeom prst="rect">
            <a:avLst/>
          </a:prstGeom>
          <a:noFill/>
          <a:ln w="28575">
            <a:noFill/>
          </a:ln>
        </p:spPr>
        <p:txBody>
          <a:bodyPr>
            <a:spAutoFit/>
          </a:bodyPr>
          <a:p>
            <a:pPr eaLnBrk="1" hangingPunct="1">
              <a:spcBef>
                <a:spcPct val="50000"/>
              </a:spcBef>
            </a:pPr>
            <a:r>
              <a:rPr lang="zh-CN" altLang="en-US" sz="2400" dirty="0">
                <a:solidFill>
                  <a:schemeClr val="bg2"/>
                </a:solidFill>
                <a:latin typeface="Times New Roman" panose="02020603050405020304" pitchFamily="18" charset="0"/>
              </a:rPr>
              <a:t>实用层</a:t>
            </a:r>
            <a:endParaRPr lang="zh-CN" altLang="en-US" sz="2400" dirty="0">
              <a:solidFill>
                <a:schemeClr val="bg2"/>
              </a:solidFill>
              <a:latin typeface="Times New Roman" panose="02020603050405020304" pitchFamily="18" charset="0"/>
            </a:endParaRPr>
          </a:p>
        </p:txBody>
      </p:sp>
      <p:sp>
        <p:nvSpPr>
          <p:cNvPr id="41991" name="Text Box 9"/>
          <p:cNvSpPr txBox="1"/>
          <p:nvPr/>
        </p:nvSpPr>
        <p:spPr>
          <a:xfrm>
            <a:off x="5486400" y="2590800"/>
            <a:ext cx="1219200" cy="460375"/>
          </a:xfrm>
          <a:prstGeom prst="rect">
            <a:avLst/>
          </a:prstGeom>
          <a:noFill/>
          <a:ln w="28575">
            <a:noFill/>
          </a:ln>
        </p:spPr>
        <p:txBody>
          <a:bodyPr>
            <a:spAutoFit/>
          </a:bodyPr>
          <a:p>
            <a:pPr eaLnBrk="1" hangingPunct="1">
              <a:spcBef>
                <a:spcPct val="50000"/>
              </a:spcBef>
            </a:pPr>
            <a:r>
              <a:rPr lang="zh-CN" altLang="en-US" sz="2400" dirty="0">
                <a:latin typeface="Times New Roman" panose="02020603050405020304" pitchFamily="18" charset="0"/>
              </a:rPr>
              <a:t>核心层</a:t>
            </a:r>
            <a:endParaRPr lang="zh-CN" altLang="en-US" sz="2400" dirty="0">
              <a:latin typeface="Times New Roman" panose="02020603050405020304" pitchFamily="18" charset="0"/>
            </a:endParaRPr>
          </a:p>
        </p:txBody>
      </p:sp>
      <p:sp>
        <p:nvSpPr>
          <p:cNvPr id="41992" name="Rectangle 11"/>
          <p:cNvSpPr/>
          <p:nvPr/>
        </p:nvSpPr>
        <p:spPr>
          <a:xfrm>
            <a:off x="4495800" y="1371600"/>
            <a:ext cx="381000" cy="2286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41993" name="Rectangle 12"/>
          <p:cNvSpPr/>
          <p:nvPr/>
        </p:nvSpPr>
        <p:spPr>
          <a:xfrm>
            <a:off x="4114800" y="1828800"/>
            <a:ext cx="381000" cy="2286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41994" name="Rectangle 13"/>
          <p:cNvSpPr/>
          <p:nvPr/>
        </p:nvSpPr>
        <p:spPr>
          <a:xfrm>
            <a:off x="3886200" y="2362200"/>
            <a:ext cx="381000" cy="2286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41995" name="Rectangle 14"/>
          <p:cNvSpPr/>
          <p:nvPr/>
        </p:nvSpPr>
        <p:spPr>
          <a:xfrm>
            <a:off x="4648200" y="2209800"/>
            <a:ext cx="381000" cy="2286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41996" name="Rectangle 15"/>
          <p:cNvSpPr/>
          <p:nvPr/>
        </p:nvSpPr>
        <p:spPr>
          <a:xfrm>
            <a:off x="4495800" y="2667000"/>
            <a:ext cx="381000" cy="2286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41997" name="Rectangle 16"/>
          <p:cNvSpPr/>
          <p:nvPr/>
        </p:nvSpPr>
        <p:spPr>
          <a:xfrm>
            <a:off x="4572000" y="3200400"/>
            <a:ext cx="381000" cy="2286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41998" name="Rectangle 17"/>
          <p:cNvSpPr/>
          <p:nvPr/>
        </p:nvSpPr>
        <p:spPr>
          <a:xfrm>
            <a:off x="5181600" y="3048000"/>
            <a:ext cx="381000" cy="2286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41999" name="Rectangle 18"/>
          <p:cNvSpPr/>
          <p:nvPr/>
        </p:nvSpPr>
        <p:spPr>
          <a:xfrm>
            <a:off x="5562600" y="3352800"/>
            <a:ext cx="381000" cy="2286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42000" name="Rectangle 19"/>
          <p:cNvSpPr/>
          <p:nvPr/>
        </p:nvSpPr>
        <p:spPr>
          <a:xfrm>
            <a:off x="6172200" y="3352800"/>
            <a:ext cx="381000" cy="2286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42001" name="Rectangle 21"/>
          <p:cNvSpPr/>
          <p:nvPr/>
        </p:nvSpPr>
        <p:spPr>
          <a:xfrm>
            <a:off x="5867400" y="3048000"/>
            <a:ext cx="381000" cy="1524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42002" name="Rectangle 22"/>
          <p:cNvSpPr/>
          <p:nvPr/>
        </p:nvSpPr>
        <p:spPr>
          <a:xfrm>
            <a:off x="5867400" y="2514600"/>
            <a:ext cx="381000" cy="15240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42003" name="Rectangle 27"/>
          <p:cNvSpPr/>
          <p:nvPr/>
        </p:nvSpPr>
        <p:spPr>
          <a:xfrm>
            <a:off x="1905000" y="4800600"/>
            <a:ext cx="381000" cy="228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42004" name="Text Box 28"/>
          <p:cNvSpPr txBox="1"/>
          <p:nvPr/>
        </p:nvSpPr>
        <p:spPr>
          <a:xfrm>
            <a:off x="2424113" y="4652963"/>
            <a:ext cx="1800225" cy="521970"/>
          </a:xfrm>
          <a:prstGeom prst="rect">
            <a:avLst/>
          </a:prstGeom>
          <a:noFill/>
          <a:ln w="9525">
            <a:noFill/>
          </a:ln>
        </p:spPr>
        <p:txBody>
          <a:bodyPr>
            <a:spAutoFit/>
          </a:bodyPr>
          <a:p>
            <a:pPr algn="ctr" eaLnBrk="1" hangingPunct="1">
              <a:spcBef>
                <a:spcPct val="50000"/>
              </a:spcBef>
            </a:pPr>
            <a:r>
              <a:rPr lang="zh-CN" altLang="en-US" sz="2800" b="1" dirty="0">
                <a:latin typeface="Times New Roman" panose="02020603050405020304" pitchFamily="18" charset="0"/>
              </a:rPr>
              <a:t>表示构件</a:t>
            </a:r>
            <a:endParaRPr lang="zh-CN" altLang="en-US" sz="2800" b="1" dirty="0">
              <a:latin typeface="Times New Roman" panose="02020603050405020304" pitchFamily="18" charset="0"/>
            </a:endParaRPr>
          </a:p>
        </p:txBody>
      </p:sp>
      <p:sp>
        <p:nvSpPr>
          <p:cNvPr id="42005" name="Rectangle 29"/>
          <p:cNvSpPr/>
          <p:nvPr/>
        </p:nvSpPr>
        <p:spPr>
          <a:xfrm>
            <a:off x="4008438" y="5715000"/>
            <a:ext cx="4103687" cy="583565"/>
          </a:xfrm>
          <a:prstGeom prst="rect">
            <a:avLst/>
          </a:prstGeom>
          <a:noFill/>
          <a:ln w="9525">
            <a:noFill/>
          </a:ln>
        </p:spPr>
        <p:txBody>
          <a:bodyPr>
            <a:spAutoFit/>
          </a:bodyPr>
          <a:p>
            <a:pPr algn="ctr" eaLnBrk="1" hangingPunct="1"/>
            <a:r>
              <a:rPr lang="zh-CN" altLang="en-US" sz="3200" b="1" dirty="0">
                <a:latin typeface="Times New Roman" panose="02020603050405020304" pitchFamily="18" charset="0"/>
                <a:ea typeface="楷体_GB2312"/>
              </a:rPr>
              <a:t>层次式体系结构</a:t>
            </a:r>
            <a:endParaRPr lang="zh-CN" altLang="en-US" sz="3200" b="1" dirty="0">
              <a:latin typeface="Times New Roman" panose="02020603050405020304" pitchFamily="18" charset="0"/>
              <a:ea typeface="楷体_GB231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3"/>
          <p:cNvSpPr>
            <a:spLocks noGrp="1"/>
          </p:cNvSpPr>
          <p:nvPr>
            <p:ph idx="1"/>
          </p:nvPr>
        </p:nvSpPr>
        <p:spPr>
          <a:xfrm>
            <a:off x="526415" y="805180"/>
            <a:ext cx="11216005" cy="5562600"/>
          </a:xfrm>
          <a:solidFill>
            <a:srgbClr val="FFFFCC"/>
          </a:solidFill>
        </p:spPr>
        <p:txBody>
          <a:bodyPr vert="horz" wrap="square" lIns="91440" tIns="45720" rIns="91440" bIns="45720" anchor="ctr" anchorCtr="0"/>
          <a:p>
            <a:pPr algn="l">
              <a:lnSpc>
                <a:spcPct val="200000"/>
              </a:lnSpc>
            </a:pPr>
            <a:r>
              <a:rPr lang="zh-CN" altLang="en-US" kern="1200" dirty="0">
                <a:solidFill>
                  <a:srgbClr val="FF0000"/>
                </a:solidFill>
                <a:latin typeface="+mn-lt"/>
                <a:ea typeface="+mn-ea"/>
                <a:cs typeface="+mn-cs"/>
                <a:sym typeface="Calibri" panose="020F0502020204030204" pitchFamily="34" charset="0"/>
              </a:rPr>
              <a:t>接口是一组描述类的部分行为的操作，并提供了那些操作的访问方法</a:t>
            </a:r>
            <a:endParaRPr lang="en-US" altLang="zh-CN" kern="1200" dirty="0">
              <a:solidFill>
                <a:srgbClr val="FF0000"/>
              </a:solidFill>
              <a:latin typeface="+mn-lt"/>
              <a:ea typeface="+mn-ea"/>
              <a:cs typeface="+mn-cs"/>
              <a:sym typeface="Calibri" panose="020F0502020204030204" pitchFamily="34" charset="0"/>
            </a:endParaRPr>
          </a:p>
          <a:p>
            <a:pPr lvl="1" algn="l">
              <a:lnSpc>
                <a:spcPct val="200000"/>
              </a:lnSpc>
              <a:buClrTx/>
              <a:buSzTx/>
            </a:pPr>
            <a:r>
              <a:rPr lang="zh-CN" altLang="en-US" kern="1200" dirty="0">
                <a:latin typeface="+mn-lt"/>
                <a:ea typeface="+mn-ea"/>
                <a:cs typeface="+mn-cs"/>
                <a:sym typeface="Calibri" panose="020F0502020204030204" pitchFamily="34" charset="0"/>
              </a:rPr>
              <a:t>运用UML协作图建模</a:t>
            </a:r>
            <a:endParaRPr lang="zh-CN" altLang="en-US" kern="1200" dirty="0">
              <a:latin typeface="+mn-lt"/>
              <a:ea typeface="+mn-ea"/>
              <a:cs typeface="+mn-cs"/>
              <a:sym typeface="Calibri" panose="020F0502020204030204" pitchFamily="34" charset="0"/>
            </a:endParaRPr>
          </a:p>
          <a:p>
            <a:pPr lvl="1" algn="l">
              <a:lnSpc>
                <a:spcPct val="200000"/>
              </a:lnSpc>
            </a:pPr>
            <a:r>
              <a:rPr lang="zh-CN" altLang="en-US" sz="2400" dirty="0">
                <a:sym typeface="Calibri" panose="020F0502020204030204" pitchFamily="34" charset="0"/>
              </a:rPr>
              <a:t>重要元素</a:t>
            </a:r>
            <a:endParaRPr lang="en-US" altLang="zh-CN" sz="2400" kern="1200" dirty="0">
              <a:latin typeface="+mn-lt"/>
              <a:ea typeface="+mn-ea"/>
              <a:cs typeface="+mn-cs"/>
              <a:sym typeface="Calibri" panose="020F0502020204030204" pitchFamily="34" charset="0"/>
            </a:endParaRPr>
          </a:p>
          <a:p>
            <a:pPr lvl="2" algn="l">
              <a:lnSpc>
                <a:spcPct val="200000"/>
              </a:lnSpc>
            </a:pPr>
            <a:r>
              <a:rPr lang="zh-CN" altLang="en-US" sz="2400" dirty="0">
                <a:solidFill>
                  <a:srgbClr val="FF0000"/>
                </a:solidFill>
                <a:sym typeface="Calibri" panose="020F0502020204030204" pitchFamily="34" charset="0"/>
              </a:rPr>
              <a:t>用户界面（</a:t>
            </a:r>
            <a:r>
              <a:rPr lang="en-US" altLang="zh-CN" sz="2400" dirty="0">
                <a:solidFill>
                  <a:srgbClr val="FF0000"/>
                </a:solidFill>
                <a:sym typeface="Calibri" panose="020F0502020204030204" pitchFamily="34" charset="0"/>
              </a:rPr>
              <a:t>UI</a:t>
            </a:r>
            <a:r>
              <a:rPr lang="zh-CN" altLang="en-US" sz="2400" dirty="0">
                <a:solidFill>
                  <a:srgbClr val="FF0000"/>
                </a:solidFill>
                <a:sym typeface="Calibri" panose="020F0502020204030204" pitchFamily="34" charset="0"/>
              </a:rPr>
              <a:t>）</a:t>
            </a:r>
            <a:endParaRPr lang="en-US" altLang="zh-CN" sz="2400" kern="1200" dirty="0">
              <a:solidFill>
                <a:srgbClr val="FF0000"/>
              </a:solidFill>
              <a:latin typeface="+mn-lt"/>
              <a:ea typeface="+mn-ea"/>
              <a:cs typeface="+mn-cs"/>
              <a:sym typeface="Calibri" panose="020F0502020204030204" pitchFamily="34" charset="0"/>
            </a:endParaRPr>
          </a:p>
          <a:p>
            <a:pPr lvl="2" algn="l">
              <a:lnSpc>
                <a:spcPct val="200000"/>
              </a:lnSpc>
            </a:pPr>
            <a:r>
              <a:rPr lang="zh-CN" altLang="en-US" sz="2400" dirty="0">
                <a:sym typeface="Calibri" panose="020F0502020204030204" pitchFamily="34" charset="0"/>
              </a:rPr>
              <a:t>其他系统的</a:t>
            </a:r>
            <a:r>
              <a:rPr lang="zh-CN" altLang="en-US" sz="2400" dirty="0">
                <a:solidFill>
                  <a:srgbClr val="FF0000"/>
                </a:solidFill>
                <a:sym typeface="Calibri" panose="020F0502020204030204" pitchFamily="34" charset="0"/>
              </a:rPr>
              <a:t>外部接口</a:t>
            </a:r>
            <a:endParaRPr lang="en-US" altLang="zh-CN" sz="2400" kern="1200" dirty="0">
              <a:latin typeface="+mn-lt"/>
              <a:ea typeface="+mn-ea"/>
              <a:cs typeface="+mn-cs"/>
              <a:sym typeface="Calibri" panose="020F0502020204030204" pitchFamily="34" charset="0"/>
            </a:endParaRPr>
          </a:p>
          <a:p>
            <a:pPr lvl="2" algn="l">
              <a:lnSpc>
                <a:spcPct val="200000"/>
              </a:lnSpc>
            </a:pPr>
            <a:r>
              <a:rPr lang="zh-CN" altLang="en-US" sz="2400" dirty="0">
                <a:sym typeface="Calibri" panose="020F0502020204030204" pitchFamily="34" charset="0"/>
              </a:rPr>
              <a:t>各种设计构件之间的</a:t>
            </a:r>
            <a:r>
              <a:rPr lang="zh-CN" altLang="en-US" sz="2400" dirty="0">
                <a:solidFill>
                  <a:srgbClr val="FF0000"/>
                </a:solidFill>
                <a:sym typeface="Calibri" panose="020F0502020204030204" pitchFamily="34" charset="0"/>
              </a:rPr>
              <a:t>内部接口</a:t>
            </a:r>
            <a:endParaRPr lang="en-US" altLang="zh-CN" sz="2400" kern="1200" dirty="0">
              <a:solidFill>
                <a:srgbClr val="FF0000"/>
              </a:solidFill>
              <a:latin typeface="+mn-lt"/>
              <a:ea typeface="+mn-ea"/>
              <a:cs typeface="+mn-cs"/>
              <a:sym typeface="Calibri" panose="020F0502020204030204" pitchFamily="34" charset="0"/>
            </a:endParaRPr>
          </a:p>
        </p:txBody>
      </p:sp>
      <p:sp>
        <p:nvSpPr>
          <p:cNvPr id="6" name="Rectangle 3"/>
          <p:cNvSpPr txBox="1">
            <a:spLocks noChangeArrowheads="1"/>
          </p:cNvSpPr>
          <p:nvPr/>
        </p:nvSpPr>
        <p:spPr bwMode="auto">
          <a:xfrm>
            <a:off x="4419600" y="131763"/>
            <a:ext cx="3810000" cy="685800"/>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rgbClr val="0000FF"/>
                </a:solidFill>
                <a:effectLst/>
                <a:uLnTx/>
                <a:uFillTx/>
                <a:latin typeface="Arial Unicode MS" panose="020B0604020202020204" charset="-122"/>
                <a:ea typeface="Arial Unicode MS" panose="020B0604020202020204" charset="-122"/>
                <a:cs typeface="Arial Unicode MS" panose="020B0604020202020204" charset="-122"/>
                <a:sym typeface="+mn-lt"/>
              </a:rPr>
              <a:t>2.3  </a:t>
            </a:r>
            <a:r>
              <a:rPr kumimoji="0" lang="zh-CN" altLang="en-US" sz="3200" b="1" i="0" u="none" strike="noStrike" kern="0" cap="none" spc="0" normalizeH="0" baseline="0" noProof="0" dirty="0">
                <a:ln>
                  <a:noFill/>
                </a:ln>
                <a:solidFill>
                  <a:srgbClr val="0000FF"/>
                </a:solidFill>
                <a:effectLst/>
                <a:uLnTx/>
                <a:uFillTx/>
                <a:latin typeface="Arial Unicode MS" panose="020B0604020202020204" charset="-122"/>
                <a:ea typeface="Arial Unicode MS" panose="020B0604020202020204" charset="-122"/>
                <a:cs typeface="Arial Unicode MS" panose="020B0604020202020204" charset="-122"/>
                <a:sym typeface="+mn-lt"/>
              </a:rPr>
              <a:t>接口设计</a:t>
            </a:r>
            <a:endParaRPr kumimoji="0" lang="en-US" altLang="zh-CN" sz="3200" b="1" i="0" u="none" strike="noStrike" kern="0" cap="none" spc="0" normalizeH="0" baseline="0" noProof="0" dirty="0">
              <a:ln>
                <a:noFill/>
              </a:ln>
              <a:solidFill>
                <a:srgbClr val="0000FF"/>
              </a:solidFill>
              <a:effectLst/>
              <a:uLnTx/>
              <a:uFillTx/>
              <a:latin typeface="Arial Unicode MS" panose="020B0604020202020204" charset="-122"/>
              <a:ea typeface="Arial Unicode MS" panose="020B0604020202020204" charset="-122"/>
              <a:cs typeface="Arial Unicode MS" panose="020B0604020202020204" charset="-122"/>
              <a:sym typeface="+mn-lt"/>
            </a:endParaRPr>
          </a:p>
        </p:txBody>
      </p:sp>
      <p:pic>
        <p:nvPicPr>
          <p:cNvPr id="4" name="图片 -2147482622" descr="添加新书籍"/>
          <p:cNvPicPr>
            <a:picLocks noChangeAspect="1"/>
          </p:cNvPicPr>
          <p:nvPr>
            <p:custDataLst>
              <p:tags r:id="rId1"/>
            </p:custDataLst>
          </p:nvPr>
        </p:nvPicPr>
        <p:blipFill>
          <a:blip r:embed="rId2"/>
          <a:stretch>
            <a:fillRect/>
          </a:stretch>
        </p:blipFill>
        <p:spPr>
          <a:xfrm>
            <a:off x="5853430" y="1858010"/>
            <a:ext cx="6296660" cy="4853940"/>
          </a:xfrm>
          <a:prstGeom prst="rect">
            <a:avLst/>
          </a:prstGeom>
          <a:noFill/>
          <a:ln w="9525">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2"/>
          <p:cNvSpPr txBox="1">
            <a:spLocks noChangeArrowheads="1"/>
          </p:cNvSpPr>
          <p:nvPr/>
        </p:nvSpPr>
        <p:spPr bwMode="auto">
          <a:xfrm>
            <a:off x="303530" y="760730"/>
            <a:ext cx="11621770" cy="1345565"/>
          </a:xfrm>
          <a:prstGeom prst="rect">
            <a:avLst/>
          </a:prstGeom>
          <a:solidFill>
            <a:schemeClr val="bg1"/>
          </a:solidFill>
          <a:ln>
            <a:solidFill>
              <a:schemeClr val="bg1"/>
            </a:solidFill>
          </a:ln>
        </p:spPr>
        <p:txBody>
          <a:bodyPr anchor="ctr" anchorCtr="0"/>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2400" b="1" i="0" u="none" strike="noStrike" cap="none" spc="0" normalizeH="0" baseline="0" dirty="0">
                <a:solidFill>
                  <a:srgbClr val="0000FF"/>
                </a:solidFill>
                <a:ea typeface="宋体" panose="02010600030101010101" pitchFamily="2" charset="-122"/>
                <a:cs typeface="Arial" panose="020B0604020202020204" pitchFamily="34" charset="0"/>
                <a:sym typeface="Arial" panose="020B0604020202020204" pitchFamily="34" charset="0"/>
              </a:rPr>
              <a:t>例题（2016）：仿照QQ为某系统的登录模块</a:t>
            </a:r>
            <a:r>
              <a:rPr kumimoji="0" lang="zh-CN" altLang="en-US" sz="2400" b="1" i="0" u="none" strike="noStrike" cap="none" spc="0" normalizeH="0" baseline="0" dirty="0">
                <a:solidFill>
                  <a:srgbClr val="FF0000"/>
                </a:solidFill>
                <a:ea typeface="宋体" panose="02010600030101010101" pitchFamily="2" charset="-122"/>
                <a:cs typeface="Arial" panose="020B0604020202020204" pitchFamily="34" charset="0"/>
                <a:sym typeface="Arial" panose="020B0604020202020204" pitchFamily="34" charset="0"/>
              </a:rPr>
              <a:t>设计一个界面</a:t>
            </a:r>
            <a:r>
              <a:rPr kumimoji="0" lang="zh-CN" altLang="en-US" sz="2400" b="1" i="0" u="none" strike="noStrike" cap="none" spc="0" normalizeH="0" baseline="0" dirty="0">
                <a:solidFill>
                  <a:srgbClr val="0000FF"/>
                </a:solidFill>
                <a:ea typeface="宋体" panose="02010600030101010101" pitchFamily="2" charset="-122"/>
                <a:cs typeface="Arial" panose="020B0604020202020204" pitchFamily="34" charset="0"/>
                <a:sym typeface="Arial" panose="020B0604020202020204" pitchFamily="34" charset="0"/>
              </a:rPr>
              <a:t>，</a:t>
            </a:r>
            <a:r>
              <a:rPr kumimoji="0" lang="zh-CN" altLang="en-US" sz="2400" b="1" i="0" u="none" strike="noStrike" cap="none" spc="0" normalizeH="0" baseline="0" dirty="0">
                <a:solidFill>
                  <a:srgbClr val="0000FF"/>
                </a:solidFill>
                <a:ea typeface="宋体" panose="02010600030101010101" pitchFamily="2" charset="-122"/>
                <a:cs typeface="Arial" panose="020B0604020202020204" pitchFamily="34" charset="0"/>
                <a:sym typeface="Arial" panose="020B0604020202020204" pitchFamily="34" charset="0"/>
              </a:rPr>
              <a:t>界面中至少包含：用户名、密码并设计2个测试用例。</a:t>
            </a:r>
            <a:endParaRPr kumimoji="0" lang="zh-CN" altLang="en-US" sz="2400" b="1" i="0" u="none" strike="noStrike" cap="none" spc="0" normalizeH="0" baseline="0" dirty="0">
              <a:solidFill>
                <a:srgbClr val="0000FF"/>
              </a:solidFill>
              <a:ea typeface="宋体" panose="02010600030101010101" pitchFamily="2" charset="-122"/>
              <a:cs typeface="Arial" panose="020B0604020202020204" pitchFamily="34" charset="0"/>
              <a:sym typeface="Arial" panose="020B0604020202020204" pitchFamily="34" charset="0"/>
            </a:endParaRPr>
          </a:p>
        </p:txBody>
      </p:sp>
      <p:sp>
        <p:nvSpPr>
          <p:cNvPr id="2" name="Rectangle 3"/>
          <p:cNvSpPr txBox="1">
            <a:spLocks noChangeArrowheads="1"/>
          </p:cNvSpPr>
          <p:nvPr>
            <p:custDataLst>
              <p:tags r:id="rId1"/>
            </p:custDataLst>
          </p:nvPr>
        </p:nvSpPr>
        <p:spPr bwMode="auto">
          <a:xfrm>
            <a:off x="3866515" y="132080"/>
            <a:ext cx="4869815" cy="685800"/>
          </a:xfrm>
          <a:prstGeom prst="rect">
            <a:avLst/>
          </a:prstGeom>
          <a:noFill/>
          <a:ln>
            <a:noFill/>
          </a:ln>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rgbClr val="0000FF"/>
                </a:solidFill>
                <a:effectLst/>
                <a:uLnTx/>
                <a:uFillTx/>
                <a:latin typeface="Arial Unicode MS" panose="020B0604020202020204" charset="-122"/>
                <a:ea typeface="Arial Unicode MS" panose="020B0604020202020204" charset="-122"/>
                <a:cs typeface="Arial Unicode MS" panose="020B0604020202020204" charset="-122"/>
                <a:sym typeface="+mn-lt"/>
              </a:rPr>
              <a:t>2.4  </a:t>
            </a:r>
            <a:r>
              <a:rPr kumimoji="0" lang="zh-CN" altLang="en-US" sz="3200" b="1" i="0" u="none" strike="noStrike" kern="0" cap="none" spc="0" normalizeH="0" baseline="0" noProof="0" dirty="0">
                <a:ln>
                  <a:noFill/>
                </a:ln>
                <a:solidFill>
                  <a:srgbClr val="0000FF"/>
                </a:solidFill>
                <a:effectLst/>
                <a:uLnTx/>
                <a:uFillTx/>
                <a:latin typeface="Arial Unicode MS" panose="020B0604020202020204" charset="-122"/>
                <a:ea typeface="Arial Unicode MS" panose="020B0604020202020204" charset="-122"/>
                <a:cs typeface="Arial Unicode MS" panose="020B0604020202020204" charset="-122"/>
                <a:sym typeface="+mn-lt"/>
              </a:rPr>
              <a:t>用户界面（</a:t>
            </a:r>
            <a:r>
              <a:rPr kumimoji="0" lang="en-US" altLang="zh-CN" sz="3200" b="1" i="0" u="none" strike="noStrike" kern="0" cap="none" spc="0" normalizeH="0" baseline="0" noProof="0" dirty="0">
                <a:ln>
                  <a:noFill/>
                </a:ln>
                <a:solidFill>
                  <a:srgbClr val="0000FF"/>
                </a:solidFill>
                <a:effectLst/>
                <a:uLnTx/>
                <a:uFillTx/>
                <a:latin typeface="Arial Unicode MS" panose="020B0604020202020204" charset="-122"/>
                <a:ea typeface="Arial Unicode MS" panose="020B0604020202020204" charset="-122"/>
                <a:cs typeface="Arial Unicode MS" panose="020B0604020202020204" charset="-122"/>
                <a:sym typeface="+mn-lt"/>
              </a:rPr>
              <a:t>UI</a:t>
            </a:r>
            <a:r>
              <a:rPr kumimoji="0" lang="zh-CN" altLang="en-US" sz="3200" b="1" i="0" u="none" strike="noStrike" kern="0" cap="none" spc="0" normalizeH="0" baseline="0" noProof="0" dirty="0">
                <a:ln>
                  <a:noFill/>
                </a:ln>
                <a:solidFill>
                  <a:srgbClr val="0000FF"/>
                </a:solidFill>
                <a:effectLst/>
                <a:uLnTx/>
                <a:uFillTx/>
                <a:latin typeface="Arial Unicode MS" panose="020B0604020202020204" charset="-122"/>
                <a:ea typeface="Arial Unicode MS" panose="020B0604020202020204" charset="-122"/>
                <a:cs typeface="Arial Unicode MS" panose="020B0604020202020204" charset="-122"/>
                <a:sym typeface="+mn-lt"/>
              </a:rPr>
              <a:t>）设计</a:t>
            </a:r>
            <a:endParaRPr kumimoji="0" lang="en-US" altLang="zh-CN" sz="3200" b="1" i="0" u="none" strike="noStrike" kern="0" cap="none" spc="0" normalizeH="0" baseline="0" noProof="0" dirty="0">
              <a:ln>
                <a:noFill/>
              </a:ln>
              <a:solidFill>
                <a:srgbClr val="0000FF"/>
              </a:solidFill>
              <a:effectLst/>
              <a:uLnTx/>
              <a:uFillTx/>
              <a:latin typeface="Arial Unicode MS" panose="020B0604020202020204" charset="-122"/>
              <a:ea typeface="Arial Unicode MS" panose="020B0604020202020204" charset="-122"/>
              <a:cs typeface="Arial Unicode MS" panose="020B0604020202020204" charset="-122"/>
              <a:sym typeface="+mn-lt"/>
            </a:endParaRPr>
          </a:p>
        </p:txBody>
      </p:sp>
      <p:pic>
        <p:nvPicPr>
          <p:cNvPr id="3" name="图片 -2147482622" descr="u=2956635830,2576789943&amp;fm=23&amp;gp=0"/>
          <p:cNvPicPr>
            <a:picLocks noChangeAspect="1"/>
          </p:cNvPicPr>
          <p:nvPr>
            <p:custDataLst>
              <p:tags r:id="rId2"/>
            </p:custDataLst>
          </p:nvPr>
        </p:nvPicPr>
        <p:blipFill>
          <a:blip r:embed="rId3"/>
          <a:stretch>
            <a:fillRect/>
          </a:stretch>
        </p:blipFill>
        <p:spPr>
          <a:xfrm>
            <a:off x="4175760" y="1999615"/>
            <a:ext cx="5135245" cy="4715510"/>
          </a:xfrm>
          <a:prstGeom prst="rect">
            <a:avLst/>
          </a:prstGeom>
          <a:noFill/>
          <a:ln w="9525">
            <a:noFill/>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custDataLst>
              <p:tags r:id="rId1"/>
            </p:custDataLst>
          </p:nvPr>
        </p:nvSpPr>
        <p:spPr>
          <a:xfrm>
            <a:off x="303530" y="55245"/>
            <a:ext cx="11621135" cy="620395"/>
          </a:xfrm>
        </p:spPr>
        <p:txBody>
          <a:bodyPr vert="horz" wrap="square" lIns="91440" tIns="45720" rIns="91440" bIns="45720" anchor="ctr" anchorCtr="0"/>
          <a:p>
            <a:pPr algn="ctr">
              <a:buClrTx/>
              <a:buSzTx/>
              <a:buFontTx/>
            </a:pPr>
            <a:r>
              <a:rPr lang="zh-CN" altLang="en-US" sz="2800" b="1" dirty="0">
                <a:solidFill>
                  <a:srgbClr val="0000FF"/>
                </a:solidFill>
                <a:latin typeface="华文新魏" panose="02010800040101010101" charset="-122"/>
                <a:ea typeface="华文新魏" panose="02010800040101010101" charset="-122"/>
                <a:sym typeface="Arial" panose="020B0604020202020204" pitchFamily="34" charset="0"/>
              </a:rPr>
              <a:t>例题（2021）：</a:t>
            </a:r>
            <a:r>
              <a:rPr lang="zh-CN" altLang="en-US" sz="2800" b="1" dirty="0">
                <a:solidFill>
                  <a:srgbClr val="FF0000"/>
                </a:solidFill>
                <a:latin typeface="华文新魏" panose="02010800040101010101" charset="-122"/>
                <a:ea typeface="华文新魏" panose="02010800040101010101" charset="-122"/>
              </a:rPr>
              <a:t>分析与设计</a:t>
            </a:r>
            <a:r>
              <a:rPr lang="zh-CN" altLang="en-US" sz="2800" b="1" dirty="0">
                <a:solidFill>
                  <a:srgbClr val="0000FF"/>
                </a:solidFill>
                <a:latin typeface="华文新魏" panose="02010800040101010101" charset="-122"/>
                <a:ea typeface="华文新魏" panose="02010800040101010101" charset="-122"/>
              </a:rPr>
              <a:t>案例题</a:t>
            </a:r>
            <a:r>
              <a:rPr lang="zh-CN" altLang="en-US" sz="2800" b="1" dirty="0">
                <a:solidFill>
                  <a:srgbClr val="FF0000"/>
                </a:solidFill>
                <a:latin typeface="华文新魏" panose="02010800040101010101" charset="-122"/>
                <a:ea typeface="华文新魏" panose="02010800040101010101" charset="-122"/>
              </a:rPr>
              <a:t>（</a:t>
            </a:r>
            <a:r>
              <a:rPr lang="en-US" altLang="zh-CN" sz="2800" b="1" dirty="0">
                <a:solidFill>
                  <a:srgbClr val="FF0000"/>
                </a:solidFill>
                <a:latin typeface="华文新魏" panose="02010800040101010101" charset="-122"/>
                <a:ea typeface="华文新魏" panose="02010800040101010101" charset="-122"/>
              </a:rPr>
              <a:t>1</a:t>
            </a:r>
            <a:r>
              <a:rPr lang="zh-CN" altLang="en-US" sz="2800" b="1" dirty="0">
                <a:solidFill>
                  <a:srgbClr val="FF0000"/>
                </a:solidFill>
                <a:latin typeface="华文新魏" panose="02010800040101010101" charset="-122"/>
                <a:ea typeface="华文新魏" panose="02010800040101010101" charset="-122"/>
              </a:rPr>
              <a:t>）</a:t>
            </a:r>
            <a:endParaRPr lang="zh-CN" altLang="en-US" sz="2800" b="1" dirty="0">
              <a:solidFill>
                <a:srgbClr val="FF0000"/>
              </a:solidFill>
              <a:latin typeface="华文新魏" panose="02010800040101010101" charset="-122"/>
              <a:ea typeface="华文新魏" panose="02010800040101010101" charset="-122"/>
            </a:endParaRPr>
          </a:p>
        </p:txBody>
      </p:sp>
      <p:sp>
        <p:nvSpPr>
          <p:cNvPr id="5" name="Rectangle 2"/>
          <p:cNvSpPr txBox="1">
            <a:spLocks noChangeArrowheads="1"/>
          </p:cNvSpPr>
          <p:nvPr>
            <p:custDataLst>
              <p:tags r:id="rId2"/>
            </p:custDataLst>
          </p:nvPr>
        </p:nvSpPr>
        <p:spPr bwMode="auto">
          <a:xfrm>
            <a:off x="304165" y="615315"/>
            <a:ext cx="11620500" cy="6182360"/>
          </a:xfrm>
          <a:prstGeom prst="rect">
            <a:avLst/>
          </a:prstGeom>
          <a:solidFill>
            <a:schemeClr val="accent2">
              <a:lumMod val="20000"/>
              <a:lumOff val="80000"/>
            </a:schemeClr>
          </a:solidFill>
          <a:ln>
            <a:solidFill>
              <a:schemeClr val="bg1"/>
            </a:solidFill>
          </a:ln>
        </p:spPr>
        <p:txBody>
          <a:bodyPr anchor="ctr" anchorCtr="0"/>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457200" marR="0" lvl="0" indent="-457200" algn="l" defTabSz="914400" rtl="0" eaLnBrk="1" fontAlgn="base" latinLnBrk="0" hangingPunct="1">
              <a:lnSpc>
                <a:spcPct val="150000"/>
              </a:lnSpc>
              <a:spcBef>
                <a:spcPts val="600"/>
              </a:spcBef>
              <a:spcAft>
                <a:spcPts val="600"/>
              </a:spcAft>
              <a:buClrTx/>
              <a:buSzTx/>
              <a:buFont typeface="Arial" panose="020B0604020202020204" pitchFamily="34" charset="0"/>
              <a:buAutoNum type="arabicPeriod"/>
              <a:defRPr/>
            </a:pPr>
            <a:r>
              <a:rPr kumimoji="0" lang="zh-CN" altLang="en-US" sz="2000" b="1" i="0" u="none" strike="noStrike" cap="none" spc="0" normalizeH="0" baseline="0" dirty="0">
                <a:solidFill>
                  <a:srgbClr val="0000FF"/>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需求识别。</a:t>
            </a: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根据你在综合实训1中所做的网站系统或你所熟悉的软件系统描述其需求背景？并指出其中那些需求是该系统的关键需求。</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fontAlgn="base" latinLnBrk="0" hangingPunct="1">
              <a:lnSpc>
                <a:spcPct val="150000"/>
              </a:lnSpc>
              <a:spcBef>
                <a:spcPts val="600"/>
              </a:spcBef>
              <a:spcAft>
                <a:spcPts val="600"/>
              </a:spcAft>
              <a:buClrTx/>
              <a:buSzTx/>
              <a:buFont typeface="Arial" panose="020B0604020202020204" pitchFamily="34" charset="0"/>
              <a:buAutoNum type="arabicPeriod"/>
              <a:defRPr/>
            </a:pPr>
            <a:r>
              <a:rPr kumimoji="0" lang="zh-CN" altLang="en-US" sz="2000" b="1" i="0" u="none" strike="noStrike" cap="none" spc="0" normalizeH="0" baseline="0" dirty="0">
                <a:solidFill>
                  <a:srgbClr val="0000FF"/>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角色设计。</a:t>
            </a: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①对需求做出分析，写出该系统的利益干系人。②然后针对这些利益干系人设计系统所具有的角色。如果部分利益干系人具有多个角色请描述。</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fontAlgn="base" latinLnBrk="0" hangingPunct="1">
              <a:lnSpc>
                <a:spcPct val="150000"/>
              </a:lnSpc>
              <a:spcBef>
                <a:spcPts val="600"/>
              </a:spcBef>
              <a:spcAft>
                <a:spcPts val="600"/>
              </a:spcAft>
              <a:buClrTx/>
              <a:buSzTx/>
              <a:buFont typeface="Arial" panose="020B0604020202020204" pitchFamily="34" charset="0"/>
              <a:buAutoNum type="arabicPeriod"/>
              <a:defRPr/>
            </a:pPr>
            <a:r>
              <a:rPr kumimoji="0" lang="zh-CN" altLang="en-US" sz="2000" b="1" i="0" u="none" strike="noStrike" cap="none" spc="0" normalizeH="0" baseline="0" dirty="0">
                <a:solidFill>
                  <a:srgbClr val="0000FF"/>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用例设计。</a:t>
            </a: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根据上述角色设计描述每一个角色需要系统实现的功能，然后绘制出用例图。</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fontAlgn="base" latinLnBrk="0" hangingPunct="1">
              <a:lnSpc>
                <a:spcPct val="150000"/>
              </a:lnSpc>
              <a:spcBef>
                <a:spcPts val="600"/>
              </a:spcBef>
              <a:spcAft>
                <a:spcPts val="600"/>
              </a:spcAft>
              <a:buClrTx/>
              <a:buSzTx/>
              <a:buFont typeface="Arial" panose="020B0604020202020204" pitchFamily="34" charset="0"/>
              <a:buAutoNum type="arabicPeriod"/>
              <a:defRPr/>
            </a:pPr>
            <a:r>
              <a:rPr kumimoji="0" lang="zh-CN" altLang="en-US" sz="2000" b="1" i="0" u="none" strike="noStrike" cap="none" spc="0" normalizeH="0" baseline="0" dirty="0">
                <a:solidFill>
                  <a:srgbClr val="0000FF"/>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场景设计。</a:t>
            </a: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根据上述用例设计中的某个用例（功能）对其进行详细描述，并指出改场景中可能的异常流程。</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fontAlgn="base" latinLnBrk="0" hangingPunct="1">
              <a:lnSpc>
                <a:spcPct val="150000"/>
              </a:lnSpc>
              <a:spcBef>
                <a:spcPts val="600"/>
              </a:spcBef>
              <a:spcAft>
                <a:spcPts val="600"/>
              </a:spcAft>
              <a:buClrTx/>
              <a:buSzTx/>
              <a:buFont typeface="Arial" panose="020B0604020202020204" pitchFamily="34" charset="0"/>
              <a:buAutoNum type="arabicPeriod"/>
              <a:defRPr/>
            </a:pPr>
            <a:r>
              <a:rPr kumimoji="0" lang="zh-CN" altLang="en-US" sz="2000" b="1" i="0" u="none" strike="noStrike" cap="none" spc="0" normalizeH="0" baseline="0" dirty="0">
                <a:solidFill>
                  <a:srgbClr val="0000FF"/>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UI设计。</a:t>
            </a: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根据你对系统的认识进行UI设计，绘制出某个界面。要求该界面具有一定的录入元素。</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fontAlgn="base" latinLnBrk="0" hangingPunct="1">
              <a:lnSpc>
                <a:spcPct val="150000"/>
              </a:lnSpc>
              <a:spcBef>
                <a:spcPts val="600"/>
              </a:spcBef>
              <a:spcAft>
                <a:spcPts val="600"/>
              </a:spcAft>
              <a:buClrTx/>
              <a:buSzTx/>
              <a:buFont typeface="Arial" panose="020B0604020202020204" pitchFamily="34" charset="0"/>
              <a:buAutoNum type="arabicPeriod"/>
              <a:defRPr/>
            </a:pPr>
            <a:r>
              <a:rPr kumimoji="0" lang="zh-CN" altLang="en-US" sz="2000" b="1" i="0" u="none" strike="noStrike" cap="none" spc="0" normalizeH="0" baseline="0" dirty="0">
                <a:solidFill>
                  <a:srgbClr val="0000FF"/>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接口设计。</a:t>
            </a: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从上述界面原型出发，请设计出相应的接口函数，并指明其参数。</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fontAlgn="base" latinLnBrk="0" hangingPunct="1">
              <a:lnSpc>
                <a:spcPct val="150000"/>
              </a:lnSpc>
              <a:spcBef>
                <a:spcPts val="600"/>
              </a:spcBef>
              <a:spcAft>
                <a:spcPts val="600"/>
              </a:spcAft>
              <a:buClrTx/>
              <a:buSzTx/>
              <a:buFont typeface="Arial" panose="020B0604020202020204" pitchFamily="34" charset="0"/>
              <a:buAutoNum type="arabicPeriod"/>
              <a:defRPr/>
            </a:pPr>
            <a:r>
              <a:rPr kumimoji="0" lang="zh-CN" altLang="en-US" sz="2000" b="1" i="0" u="none" strike="noStrike" cap="none" spc="0" normalizeH="0" baseline="0" dirty="0">
                <a:solidFill>
                  <a:srgbClr val="0000FF"/>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类设计。</a:t>
            </a:r>
            <a:r>
              <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根据上述设计对该系统进行类设计，至少描述出3个类，并画出类图。注意：类设计的时候，需要说明类名、类的变量以及方法，并绘制成UML的形式。</a:t>
            </a:r>
            <a:endParaRPr kumimoji="0" lang="zh-CN" altLang="en-US" sz="20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custDataLst>
              <p:tags r:id="rId1"/>
            </p:custDataLst>
          </p:nvPr>
        </p:nvSpPr>
        <p:spPr>
          <a:xfrm>
            <a:off x="303530" y="85725"/>
            <a:ext cx="11621135" cy="620395"/>
          </a:xfrm>
        </p:spPr>
        <p:txBody>
          <a:bodyPr vert="horz" wrap="square" lIns="91440" tIns="45720" rIns="91440" bIns="45720" anchor="ctr" anchorCtr="0"/>
          <a:p>
            <a:pPr algn="ctr">
              <a:buClrTx/>
              <a:buSzTx/>
              <a:buFontTx/>
            </a:pPr>
            <a:r>
              <a:rPr lang="zh-CN" altLang="en-US" sz="2800" b="1" dirty="0">
                <a:solidFill>
                  <a:srgbClr val="0000FF"/>
                </a:solidFill>
                <a:latin typeface="华文新魏" panose="02010800040101010101" charset="-122"/>
                <a:ea typeface="华文新魏" panose="02010800040101010101" charset="-122"/>
                <a:sym typeface="Arial" panose="020B0604020202020204" pitchFamily="34" charset="0"/>
              </a:rPr>
              <a:t>例题（2021）：</a:t>
            </a:r>
            <a:r>
              <a:rPr lang="zh-CN" altLang="en-US" sz="2800" b="1" dirty="0">
                <a:solidFill>
                  <a:srgbClr val="FF0000"/>
                </a:solidFill>
                <a:latin typeface="华文新魏" panose="02010800040101010101" charset="-122"/>
                <a:ea typeface="华文新魏" panose="02010800040101010101" charset="-122"/>
              </a:rPr>
              <a:t>分析与设计</a:t>
            </a:r>
            <a:r>
              <a:rPr lang="zh-CN" altLang="en-US" sz="2800" b="1" dirty="0">
                <a:solidFill>
                  <a:srgbClr val="0000FF"/>
                </a:solidFill>
                <a:latin typeface="华文新魏" panose="02010800040101010101" charset="-122"/>
                <a:ea typeface="华文新魏" panose="02010800040101010101" charset="-122"/>
              </a:rPr>
              <a:t>案例题</a:t>
            </a:r>
            <a:r>
              <a:rPr lang="zh-CN" altLang="en-US" sz="2800" b="1" dirty="0">
                <a:solidFill>
                  <a:srgbClr val="FF0000"/>
                </a:solidFill>
                <a:latin typeface="华文新魏" panose="02010800040101010101" charset="-122"/>
                <a:ea typeface="华文新魏" panose="02010800040101010101" charset="-122"/>
              </a:rPr>
              <a:t>（</a:t>
            </a:r>
            <a:r>
              <a:rPr lang="en-US" altLang="zh-CN" sz="2800" b="1" dirty="0">
                <a:solidFill>
                  <a:srgbClr val="FF0000"/>
                </a:solidFill>
                <a:latin typeface="华文新魏" panose="02010800040101010101" charset="-122"/>
                <a:ea typeface="华文新魏" panose="02010800040101010101" charset="-122"/>
              </a:rPr>
              <a:t>2</a:t>
            </a:r>
            <a:r>
              <a:rPr lang="zh-CN" altLang="en-US" sz="2800" b="1" dirty="0">
                <a:solidFill>
                  <a:srgbClr val="FF0000"/>
                </a:solidFill>
                <a:latin typeface="华文新魏" panose="02010800040101010101" charset="-122"/>
                <a:ea typeface="华文新魏" panose="02010800040101010101" charset="-122"/>
              </a:rPr>
              <a:t>）</a:t>
            </a:r>
            <a:endParaRPr lang="zh-CN" altLang="en-US" sz="2800" b="1" dirty="0">
              <a:solidFill>
                <a:srgbClr val="FF0000"/>
              </a:solidFill>
              <a:latin typeface="华文新魏" panose="02010800040101010101" charset="-122"/>
              <a:ea typeface="华文新魏" panose="02010800040101010101" charset="-122"/>
            </a:endParaRPr>
          </a:p>
        </p:txBody>
      </p:sp>
      <p:sp>
        <p:nvSpPr>
          <p:cNvPr id="5" name="Rectangle 2"/>
          <p:cNvSpPr txBox="1">
            <a:spLocks noChangeArrowheads="1"/>
          </p:cNvSpPr>
          <p:nvPr>
            <p:custDataLst>
              <p:tags r:id="rId2"/>
            </p:custDataLst>
          </p:nvPr>
        </p:nvSpPr>
        <p:spPr bwMode="auto">
          <a:xfrm>
            <a:off x="0" y="645795"/>
            <a:ext cx="12192635" cy="6027420"/>
          </a:xfrm>
          <a:prstGeom prst="rect">
            <a:avLst/>
          </a:prstGeom>
          <a:solidFill>
            <a:schemeClr val="accent3">
              <a:lumMod val="20000"/>
              <a:lumOff val="80000"/>
            </a:schemeClr>
          </a:solidFill>
          <a:ln>
            <a:solidFill>
              <a:schemeClr val="bg1"/>
            </a:solidFill>
          </a:ln>
        </p:spPr>
        <p:txBody>
          <a:bodyPr anchor="ctr" anchorCtr="0"/>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457200" marR="0" lvl="0" indent="-457200" algn="l" defTabSz="914400" rtl="0" eaLnBrk="1" fontAlgn="base" latinLnBrk="0" hangingPunct="1">
              <a:lnSpc>
                <a:spcPct val="150000"/>
              </a:lnSpc>
              <a:spcBef>
                <a:spcPts val="600"/>
              </a:spcBef>
              <a:spcAft>
                <a:spcPts val="600"/>
              </a:spcAft>
              <a:buClrTx/>
              <a:buSzTx/>
              <a:buFont typeface="Arial" panose="020B0604020202020204" pitchFamily="34" charset="0"/>
              <a:buAutoNum type="arabicPeriod"/>
              <a:defRPr/>
            </a:pPr>
            <a:r>
              <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对你所做过的课程设计中开发的某一个软件系统写出其</a:t>
            </a:r>
            <a:r>
              <a:rPr kumimoji="0" lang="zh-CN" altLang="en-US" sz="2200" b="1" i="0" u="none" strike="noStrike" cap="none" spc="0" normalizeH="0" baseline="0" dirty="0">
                <a:solidFill>
                  <a:srgbClr val="FF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需求分析</a:t>
            </a:r>
            <a:r>
              <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，说明该系统具有哪些功能？</a:t>
            </a:r>
            <a:endPar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fontAlgn="base" latinLnBrk="0" hangingPunct="1">
              <a:lnSpc>
                <a:spcPct val="150000"/>
              </a:lnSpc>
              <a:spcBef>
                <a:spcPts val="600"/>
              </a:spcBef>
              <a:spcAft>
                <a:spcPts val="600"/>
              </a:spcAft>
              <a:buClrTx/>
              <a:buSzTx/>
              <a:buFont typeface="Arial" panose="020B0604020202020204" pitchFamily="34" charset="0"/>
              <a:buAutoNum type="arabicPeriod"/>
              <a:defRPr/>
            </a:pPr>
            <a:r>
              <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该系统的</a:t>
            </a:r>
            <a:r>
              <a:rPr kumimoji="0" lang="zh-CN" altLang="en-US" sz="2200" b="1" i="0" u="none" strike="noStrike" cap="none" spc="0" normalizeH="0" baseline="0" dirty="0">
                <a:solidFill>
                  <a:srgbClr val="FF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体系结构</a:t>
            </a:r>
            <a:r>
              <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（B/S还是C/S），数据库采用集中式还是分布式，请说明理由。</a:t>
            </a:r>
            <a:endPar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fontAlgn="base" latinLnBrk="0" hangingPunct="1">
              <a:lnSpc>
                <a:spcPct val="150000"/>
              </a:lnSpc>
              <a:spcBef>
                <a:spcPts val="600"/>
              </a:spcBef>
              <a:spcAft>
                <a:spcPts val="600"/>
              </a:spcAft>
              <a:buClrTx/>
              <a:buSzTx/>
              <a:buFont typeface="Arial" panose="020B0604020202020204" pitchFamily="34" charset="0"/>
              <a:buAutoNum type="arabicPeriod"/>
              <a:defRPr/>
            </a:pPr>
            <a:r>
              <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针对该系统的某个</a:t>
            </a:r>
            <a:r>
              <a:rPr kumimoji="0" lang="zh-CN" altLang="en-US" sz="2200" b="1" i="0" u="none" strike="noStrike" cap="none" spc="0" normalizeH="0" baseline="0" dirty="0">
                <a:solidFill>
                  <a:srgbClr val="FF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功能</a:t>
            </a:r>
            <a:r>
              <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中某个</a:t>
            </a:r>
            <a:r>
              <a:rPr kumimoji="0" lang="zh-CN" altLang="en-US" sz="2200" b="1" i="0" u="none" strike="noStrike" cap="none" spc="0" normalizeH="0" baseline="0" dirty="0">
                <a:solidFill>
                  <a:srgbClr val="FF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行为</a:t>
            </a:r>
            <a:r>
              <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进行描述，可以采用自然语言描述，也可以采用UML中的时序图，也可以用伪代码的方式给出。</a:t>
            </a:r>
            <a:endPar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fontAlgn="base" latinLnBrk="0" hangingPunct="1">
              <a:lnSpc>
                <a:spcPct val="150000"/>
              </a:lnSpc>
              <a:spcBef>
                <a:spcPts val="600"/>
              </a:spcBef>
              <a:spcAft>
                <a:spcPts val="600"/>
              </a:spcAft>
              <a:buClrTx/>
              <a:buSzTx/>
              <a:buFont typeface="Arial" panose="020B0604020202020204" pitchFamily="34" charset="0"/>
              <a:buAutoNum type="arabicPeriod"/>
              <a:defRPr/>
            </a:pPr>
            <a:r>
              <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针对该系统中需要存储的数据进行需求建模阶段的</a:t>
            </a:r>
            <a:r>
              <a:rPr kumimoji="0" lang="zh-CN" altLang="en-US" sz="2200" b="1" i="0" u="none" strike="noStrike" cap="none" spc="0" normalizeH="0" baseline="0" dirty="0">
                <a:solidFill>
                  <a:srgbClr val="FF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数据模型</a:t>
            </a:r>
            <a:r>
              <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，即给出该系统需要哪些表，每个表包含那些字段？</a:t>
            </a:r>
            <a:endPar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fontAlgn="base" latinLnBrk="0" hangingPunct="1">
              <a:lnSpc>
                <a:spcPct val="150000"/>
              </a:lnSpc>
              <a:spcBef>
                <a:spcPts val="600"/>
              </a:spcBef>
              <a:spcAft>
                <a:spcPts val="600"/>
              </a:spcAft>
              <a:buClrTx/>
              <a:buSzTx/>
              <a:buFont typeface="Arial" panose="020B0604020202020204" pitchFamily="34" charset="0"/>
              <a:buAutoNum type="arabicPeriod"/>
              <a:defRPr/>
            </a:pPr>
            <a:r>
              <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如果你的团队中共有3人，请你根据上述设计的</a:t>
            </a:r>
            <a:r>
              <a:rPr kumimoji="0" lang="zh-CN" altLang="en-US" sz="2200" b="1" i="0" u="none" strike="noStrike" cap="none" spc="0" normalizeH="0" baseline="0" dirty="0">
                <a:solidFill>
                  <a:srgbClr val="FF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功能</a:t>
            </a:r>
            <a:r>
              <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进行任务分解，并说明每个人工作的重心，团队中如何进行沟通，每一个阶段由哪位负责发起与协调，出现异议后由谁来仲裁或如何取得一致。</a:t>
            </a:r>
            <a:endPar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marL="457200" marR="0" lvl="0" indent="-457200" algn="l" defTabSz="914400" rtl="0" eaLnBrk="1" fontAlgn="base" latinLnBrk="0" hangingPunct="1">
              <a:lnSpc>
                <a:spcPct val="150000"/>
              </a:lnSpc>
              <a:spcBef>
                <a:spcPts val="600"/>
              </a:spcBef>
              <a:spcAft>
                <a:spcPts val="600"/>
              </a:spcAft>
              <a:buClrTx/>
              <a:buSzTx/>
              <a:buFont typeface="Arial" panose="020B0604020202020204" pitchFamily="34" charset="0"/>
              <a:buAutoNum type="arabicPeriod"/>
              <a:defRPr/>
            </a:pPr>
            <a:r>
              <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用软件工程课程的方法总结你以前做过的</a:t>
            </a:r>
            <a:r>
              <a:rPr kumimoji="0" lang="zh-CN" altLang="en-US" sz="2200" b="1" i="0" u="none" strike="noStrike" cap="none" spc="0" normalizeH="0" baseline="0" dirty="0">
                <a:solidFill>
                  <a:srgbClr val="FF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系统</a:t>
            </a:r>
            <a:r>
              <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，说明你以前采用的方法有哪些优点和缺点。</a:t>
            </a:r>
            <a:endParaRPr kumimoji="0" lang="zh-CN" altLang="en-US" sz="2200" b="1" i="0" u="none" strike="noStrike" cap="none" spc="0" normalizeH="0" baseline="0"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3" name="灯片编号占位符 5"/>
          <p:cNvSpPr>
            <a:spLocks noGrp="1"/>
          </p:cNvSpPr>
          <p:nvPr>
            <p:ph type="sldNum" sz="quarter" idx="12"/>
          </p:nvPr>
        </p:nvSpPr>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5pPr>
          </a:lstStyle>
          <a:p>
            <a:pPr lvl="0" algn="r"/>
            <a:fld id="{9A0DB2DC-4C9A-4742-B13C-FB6460FD3503}" type="slidenum">
              <a:rPr lang="zh-CN" altLang="en-US" sz="1400" dirty="0"/>
            </a:fld>
            <a:endParaRPr lang="zh-CN" altLang="en-US" sz="1400" dirty="0"/>
          </a:p>
        </p:txBody>
      </p:sp>
      <p:sp>
        <p:nvSpPr>
          <p:cNvPr id="79875" name="Rectangle 3"/>
          <p:cNvSpPr>
            <a:spLocks noGrp="1" noChangeArrowheads="1"/>
          </p:cNvSpPr>
          <p:nvPr>
            <p:ph idx="1"/>
          </p:nvPr>
        </p:nvSpPr>
        <p:spPr>
          <a:xfrm>
            <a:off x="2133600" y="5410200"/>
            <a:ext cx="8077200" cy="1219200"/>
          </a:xfrm>
          <a:ln>
            <a:noFill/>
          </a:ln>
          <a:extLst>
            <a:ext uri="{91240B29-F687-4F45-9708-019B960494DF}">
              <a14:hiddenLine xmlns:a14="http://schemas.microsoft.com/office/drawing/2010/main" w="57150">
                <a:solidFill>
                  <a:srgbClr val="339966"/>
                </a:solidFill>
                <a:miter lim="800000"/>
                <a:headEnd/>
                <a:tailEnd/>
              </a14:hiddenLine>
            </a:ext>
          </a:extLst>
        </p:spPr>
        <p:txBody>
          <a:bodyPr vert="horz" wrap="square" lIns="92075" tIns="46038" rIns="92075" bIns="46038" numCol="1" anchor="t" anchorCtr="0" compatLnSpc="1"/>
          <a:lstStyle/>
          <a:p>
            <a:pPr marL="342900" marR="0" lvl="0" indent="-342900" algn="ctr" defTabSz="914400" rtl="0" eaLnBrk="1" fontAlgn="base" latinLnBrk="0" hangingPunct="1">
              <a:lnSpc>
                <a:spcPct val="90000"/>
              </a:lnSpc>
              <a:spcBef>
                <a:spcPct val="10000"/>
              </a:spcBef>
              <a:spcAft>
                <a:spcPct val="0"/>
              </a:spcAft>
              <a:buClr>
                <a:srgbClr val="339966"/>
              </a:buClr>
              <a:buSzPct val="60000"/>
              <a:buFont typeface="Wingdings" panose="05000000000000000000" pitchFamily="2" charset="2"/>
              <a:buNone/>
              <a:defRPr/>
            </a:pPr>
            <a:r>
              <a:rPr kumimoji="0" lang="en-US" altLang="zh-CN" sz="7200" b="0" i="0" u="none" strike="noStrike" kern="0" cap="none" spc="0" normalizeH="0" baseline="0" noProof="0" smtClean="0">
                <a:ln>
                  <a:noFill/>
                </a:ln>
                <a:solidFill>
                  <a:schemeClr val="hlink"/>
                </a:solidFill>
                <a:effectLst>
                  <a:outerShdw blurRad="38100" dist="38100" dir="2700000" algn="tl">
                    <a:srgbClr val="C0C0C0"/>
                  </a:outerShdw>
                </a:effectLst>
                <a:uLnTx/>
                <a:uFillTx/>
                <a:latin typeface="Arial" panose="020B0604020202020204" pitchFamily="34" charset="0"/>
                <a:ea typeface="+mn-ea"/>
                <a:cs typeface="+mn-cs"/>
              </a:rPr>
              <a:t>Thank you !!!</a:t>
            </a:r>
            <a:endParaRPr kumimoji="0" lang="en-US" altLang="zh-CN" sz="1600" b="0" i="0" u="none" strike="noStrike" kern="0" cap="none" spc="0" normalizeH="0" baseline="0" noProof="0" smtClean="0">
              <a:ln>
                <a:noFill/>
              </a:ln>
              <a:solidFill>
                <a:schemeClr val="tx1"/>
              </a:solidFill>
              <a:effectLst/>
              <a:uLnTx/>
              <a:uFillTx/>
              <a:latin typeface="+mn-lt"/>
              <a:ea typeface="+mn-ea"/>
              <a:cs typeface="+mn-cs"/>
            </a:endParaRPr>
          </a:p>
        </p:txBody>
      </p:sp>
      <p:graphicFrame>
        <p:nvGraphicFramePr>
          <p:cNvPr id="61445" name="Object 4"/>
          <p:cNvGraphicFramePr/>
          <p:nvPr/>
        </p:nvGraphicFramePr>
        <p:xfrm>
          <a:off x="4114800" y="1219200"/>
          <a:ext cx="4189413" cy="4191000"/>
        </p:xfrm>
        <a:graphic>
          <a:graphicData uri="http://schemas.openxmlformats.org/presentationml/2006/ole">
            <mc:AlternateContent xmlns:mc="http://schemas.openxmlformats.org/markup-compatibility/2006">
              <mc:Choice xmlns:v="urn:schemas-microsoft-com:vml" Requires="v">
                <p:oleObj spid="_x0000_s3090" name="" r:id="rId1" imgW="7833360" imgH="7839075" progId="MS_ClipArt_Gallery.2">
                  <p:embed/>
                </p:oleObj>
              </mc:Choice>
              <mc:Fallback>
                <p:oleObj name="" r:id="rId1" imgW="7833360" imgH="7839075" progId="MS_ClipArt_Gallery.2">
                  <p:embed/>
                  <p:pic>
                    <p:nvPicPr>
                      <p:cNvPr id="0" name="图片 3089"/>
                      <p:cNvPicPr/>
                      <p:nvPr/>
                    </p:nvPicPr>
                    <p:blipFill>
                      <a:blip r:embed="rId2"/>
                      <a:stretch>
                        <a:fillRect/>
                      </a:stretch>
                    </p:blipFill>
                    <p:spPr>
                      <a:xfrm>
                        <a:off x="4114800" y="1219200"/>
                        <a:ext cx="4189413" cy="4191000"/>
                      </a:xfrm>
                      <a:prstGeom prst="rect">
                        <a:avLst/>
                      </a:prstGeom>
                      <a:noFill/>
                      <a:ln w="38100">
                        <a:noFill/>
                        <a:miter/>
                      </a:ln>
                    </p:spPr>
                  </p:pic>
                </p:oleObj>
              </mc:Fallback>
            </mc:AlternateContent>
          </a:graphicData>
        </a:graphic>
      </p:graphicFrame>
    </p:spTree>
  </p:cSld>
  <p:clrMapOvr>
    <a:masterClrMapping/>
  </p:clrMapOvr>
  <p:transition>
    <p:blind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12725"/>
            <a:ext cx="10515600" cy="564515"/>
          </a:xfrm>
        </p:spPr>
        <p:txBody>
          <a:bodyPr>
            <a:normAutofit/>
          </a:bodyPr>
          <a:p>
            <a:r>
              <a:rPr lang="zh-CN" altLang="en-US" sz="3200">
                <a:solidFill>
                  <a:srgbClr val="FF0000"/>
                </a:solidFill>
                <a:sym typeface="+mn-ea"/>
              </a:rPr>
              <a:t>高效团队避免自相残杀</a:t>
            </a:r>
            <a:endParaRPr lang="zh-CN" altLang="en-US" sz="3200">
              <a:solidFill>
                <a:srgbClr val="FF0000"/>
              </a:solidFill>
              <a:sym typeface="+mn-ea"/>
            </a:endParaRPr>
          </a:p>
        </p:txBody>
      </p:sp>
      <p:sp>
        <p:nvSpPr>
          <p:cNvPr id="3" name="内容占位符 2"/>
          <p:cNvSpPr>
            <a:spLocks noGrp="1"/>
          </p:cNvSpPr>
          <p:nvPr>
            <p:ph idx="1"/>
          </p:nvPr>
        </p:nvSpPr>
        <p:spPr>
          <a:xfrm>
            <a:off x="0" y="825500"/>
            <a:ext cx="12192635" cy="5920105"/>
          </a:xfrm>
          <a:solidFill>
            <a:srgbClr val="FFFF99"/>
          </a:solidFill>
        </p:spPr>
        <p:txBody>
          <a:bodyPr/>
          <a:p>
            <a:pPr latinLnBrk="0">
              <a:lnSpc>
                <a:spcPct val="150000"/>
              </a:lnSpc>
            </a:pPr>
            <a:r>
              <a:rPr lang="zh-CN" altLang="en-US" sz="2400">
                <a:solidFill>
                  <a:srgbClr val="0000FF"/>
                </a:solidFill>
              </a:rPr>
              <a:t>当每个成员都开始把如何促进整组人的优异表现当成自己的事情时，高效团队就慢慢出现了。</a:t>
            </a:r>
            <a:endParaRPr lang="zh-CN" altLang="en-US" sz="2400">
              <a:solidFill>
                <a:srgbClr val="0000FF"/>
              </a:solidFill>
            </a:endParaRPr>
          </a:p>
          <a:p>
            <a:pPr lvl="1" latinLnBrk="0">
              <a:lnSpc>
                <a:spcPct val="150000"/>
              </a:lnSpc>
            </a:pPr>
            <a:r>
              <a:rPr lang="zh-CN" altLang="en-US" sz="2055"/>
              <a:t>有很多标志，说明人们投入程度比以往更高。每个成员都认为自己应该保证整组人取得成功。</a:t>
            </a:r>
            <a:endParaRPr lang="zh-CN" altLang="en-US" sz="2055"/>
          </a:p>
          <a:p>
            <a:pPr lvl="1" latinLnBrk="0">
              <a:lnSpc>
                <a:spcPct val="150000"/>
              </a:lnSpc>
            </a:pPr>
            <a:r>
              <a:rPr lang="zh-CN" altLang="en-US" sz="2055"/>
              <a:t>为了让团队的表现超凡脱俗，他们开始尽其所能，他们会体现出大公无私的奉献精神，而且坚信自己的行动与众不同或是物有所值，而不是出于一己之私去谈条件、打小算盘或是仅仅为了得到小恩小惠。</a:t>
            </a:r>
            <a:endParaRPr lang="zh-CN" altLang="en-US" sz="2055"/>
          </a:p>
          <a:p>
            <a:pPr latinLnBrk="0">
              <a:lnSpc>
                <a:spcPct val="150000"/>
              </a:lnSpc>
            </a:pPr>
            <a:r>
              <a:rPr lang="zh-CN" altLang="en-US" sz="2400">
                <a:solidFill>
                  <a:srgbClr val="0000FF"/>
                </a:solidFill>
              </a:rPr>
              <a:t>他们会为团队活动的产出担起自己的责任。 </a:t>
            </a:r>
            <a:endParaRPr lang="zh-CN" altLang="en-US" sz="2400">
              <a:solidFill>
                <a:srgbClr val="0000FF"/>
              </a:solidFill>
            </a:endParaRPr>
          </a:p>
          <a:p>
            <a:pPr lvl="1" latinLnBrk="0">
              <a:lnSpc>
                <a:spcPct val="150000"/>
              </a:lnSpc>
            </a:pPr>
            <a:r>
              <a:rPr lang="zh-CN" altLang="en-US" sz="2055"/>
              <a:t>在参与度很高的团队中，团队的所有权并不限于层级上的主管或是公司高层的一些人。</a:t>
            </a:r>
            <a:endParaRPr lang="zh-CN" altLang="en-US" sz="2055"/>
          </a:p>
          <a:p>
            <a:pPr latinLnBrk="0">
              <a:lnSpc>
                <a:spcPct val="150000"/>
              </a:lnSpc>
            </a:pPr>
            <a:r>
              <a:rPr lang="zh-CN" altLang="en-US" sz="2400">
                <a:solidFill>
                  <a:srgbClr val="0000FF"/>
                </a:solidFill>
              </a:rPr>
              <a:t>只要每个人都能发扬主人翁精神，愿意担当完成团队使命的责任，这个团队就已经做到了全身心投入。</a:t>
            </a:r>
            <a:endParaRPr lang="zh-CN" altLang="en-US" sz="2400">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nvPr>
        </p:nvSpPr>
        <p:spPr>
          <a:xfrm>
            <a:off x="3733800" y="243840"/>
            <a:ext cx="5029200" cy="762000"/>
          </a:xfrm>
        </p:spPr>
        <p:txBody>
          <a:bodyPr vert="horz" wrap="square" lIns="91440" tIns="45720" rIns="91440" bIns="45720" anchor="ctr" anchorCtr="0"/>
          <a:p>
            <a:pPr algn="ctr"/>
            <a:r>
              <a:rPr lang="zh-CN" altLang="en-US" sz="3600" b="1" dirty="0">
                <a:solidFill>
                  <a:srgbClr val="FF0000"/>
                </a:solidFill>
                <a:sym typeface="+mn-ea"/>
              </a:rPr>
              <a:t>系统软件与应用软件</a:t>
            </a:r>
            <a:endParaRPr lang="zh-CN" altLang="en-US" sz="3600" b="1" dirty="0">
              <a:solidFill>
                <a:srgbClr val="FF0000"/>
              </a:solidFill>
            </a:endParaRPr>
          </a:p>
        </p:txBody>
      </p:sp>
      <p:sp>
        <p:nvSpPr>
          <p:cNvPr id="62466" name="Rectangle 3"/>
          <p:cNvSpPr>
            <a:spLocks noGrp="1"/>
          </p:cNvSpPr>
          <p:nvPr>
            <p:ph sz="half" idx="1"/>
          </p:nvPr>
        </p:nvSpPr>
        <p:spPr>
          <a:xfrm>
            <a:off x="443230" y="1037590"/>
            <a:ext cx="11318240" cy="5252085"/>
          </a:xfrm>
          <a:solidFill>
            <a:schemeClr val="accent3">
              <a:lumMod val="20000"/>
              <a:lumOff val="80000"/>
            </a:schemeClr>
          </a:solidFill>
        </p:spPr>
        <p:txBody>
          <a:bodyPr vert="horz" wrap="square" lIns="91440" tIns="45720" rIns="91440" bIns="45720" anchor="t" anchorCtr="0"/>
          <a:p>
            <a:pPr lvl="0">
              <a:lnSpc>
                <a:spcPct val="200000"/>
              </a:lnSpc>
              <a:spcBef>
                <a:spcPts val="900"/>
              </a:spcBef>
              <a:spcAft>
                <a:spcPts val="900"/>
              </a:spcAft>
              <a:buClr>
                <a:srgbClr val="0070C0"/>
              </a:buClr>
              <a:buSzTx/>
            </a:pPr>
            <a:r>
              <a:rPr lang="zh-CN" altLang="en-US" b="1" kern="1200" dirty="0">
                <a:solidFill>
                  <a:srgbClr val="0000FF"/>
                </a:solidFill>
                <a:latin typeface="楷体" panose="02010609060101010101" pitchFamily="49" charset="-122"/>
                <a:ea typeface="楷体" panose="02010609060101010101" pitchFamily="49" charset="-122"/>
                <a:cs typeface="+mn-cs"/>
              </a:rPr>
              <a:t>系统软件</a:t>
            </a:r>
            <a:r>
              <a:rPr lang="zh-CN" altLang="en-US" b="1" kern="1200" dirty="0">
                <a:solidFill>
                  <a:schemeClr val="tx1"/>
                </a:solidFill>
                <a:latin typeface="楷体" panose="02010609060101010101" pitchFamily="49" charset="-122"/>
                <a:ea typeface="楷体" panose="02010609060101010101" pitchFamily="49" charset="-122"/>
                <a:cs typeface="+mn-cs"/>
              </a:rPr>
              <a:t>是计算机中最靠近硬件的软件，是管理、运行、控制和维护计算机系统资源程序的集合。</a:t>
            </a:r>
            <a:endParaRPr lang="zh-CN" altLang="en-US" b="1" kern="1200" dirty="0">
              <a:solidFill>
                <a:schemeClr val="tx1"/>
              </a:solidFill>
              <a:latin typeface="楷体" panose="02010609060101010101" pitchFamily="49" charset="-122"/>
              <a:ea typeface="楷体" panose="02010609060101010101" pitchFamily="49" charset="-122"/>
              <a:cs typeface="+mn-cs"/>
            </a:endParaRPr>
          </a:p>
          <a:p>
            <a:pPr lvl="0">
              <a:lnSpc>
                <a:spcPct val="200000"/>
              </a:lnSpc>
              <a:spcBef>
                <a:spcPts val="900"/>
              </a:spcBef>
              <a:spcAft>
                <a:spcPts val="900"/>
              </a:spcAft>
              <a:buClr>
                <a:srgbClr val="0070C0"/>
              </a:buClr>
              <a:buSzTx/>
            </a:pPr>
            <a:endParaRPr lang="zh-CN" altLang="en-US" b="1" kern="1200" dirty="0">
              <a:solidFill>
                <a:schemeClr val="tx1"/>
              </a:solidFill>
              <a:latin typeface="楷体" panose="02010609060101010101" pitchFamily="49" charset="-122"/>
              <a:ea typeface="楷体" panose="02010609060101010101" pitchFamily="49" charset="-122"/>
              <a:cs typeface="+mn-cs"/>
            </a:endParaRPr>
          </a:p>
          <a:p>
            <a:pPr>
              <a:lnSpc>
                <a:spcPct val="200000"/>
              </a:lnSpc>
              <a:spcBef>
                <a:spcPts val="900"/>
              </a:spcBef>
              <a:spcAft>
                <a:spcPts val="900"/>
              </a:spcAft>
              <a:buClr>
                <a:srgbClr val="0070C0"/>
              </a:buClr>
              <a:buSzTx/>
            </a:pPr>
            <a:r>
              <a:rPr lang="zh-CN" altLang="en-US" b="1"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应用软件</a:t>
            </a:r>
            <a:r>
              <a:rPr lang="zh-CN" altLang="en-US"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rPr>
              <a:t>是利用计算机软件、硬件资源为解决各种实际应用问题而编制的程序。</a:t>
            </a:r>
            <a:endParaRPr lang="zh-CN" altLang="en-US" b="1" kern="1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TABLE_ENDDRAG_ORIGIN_RECT" val="663*327"/>
  <p:tag name="TABLE_ENDDRAG_RECT" val="284*128*663*327"/>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commondata" val="eyJoZGlkIjoiNzU1ZGQwYWI3YTQ5YzdkMmMxMjU2M2M3ZjEwYjkxMjEifQ=="/>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9699</Words>
  <Application>WPS 演示</Application>
  <PresentationFormat>自定义</PresentationFormat>
  <Paragraphs>811</Paragraphs>
  <Slides>79</Slides>
  <Notes>0</Notes>
  <HiddenSlides>0</HiddenSlides>
  <MMClips>0</MMClips>
  <ScaleCrop>false</ScaleCrop>
  <HeadingPairs>
    <vt:vector size="8" baseType="variant">
      <vt:variant>
        <vt:lpstr>已用的字体</vt:lpstr>
      </vt:variant>
      <vt:variant>
        <vt:i4>26</vt:i4>
      </vt:variant>
      <vt:variant>
        <vt:lpstr>主题</vt:lpstr>
      </vt:variant>
      <vt:variant>
        <vt:i4>2</vt:i4>
      </vt:variant>
      <vt:variant>
        <vt:lpstr>嵌入 OLE 服务器</vt:lpstr>
      </vt:variant>
      <vt:variant>
        <vt:i4>1</vt:i4>
      </vt:variant>
      <vt:variant>
        <vt:lpstr>幻灯片标题</vt:lpstr>
      </vt:variant>
      <vt:variant>
        <vt:i4>79</vt:i4>
      </vt:variant>
    </vt:vector>
  </HeadingPairs>
  <TitlesOfParts>
    <vt:vector size="108" baseType="lpstr">
      <vt:lpstr>Arial</vt:lpstr>
      <vt:lpstr>宋体</vt:lpstr>
      <vt:lpstr>Wingdings</vt:lpstr>
      <vt:lpstr>Calibri</vt:lpstr>
      <vt:lpstr>Calibri Light</vt:lpstr>
      <vt:lpstr>华文隶书</vt:lpstr>
      <vt:lpstr>楷体_GB2312</vt:lpstr>
      <vt:lpstr>新宋体</vt:lpstr>
      <vt:lpstr>Batang</vt:lpstr>
      <vt:lpstr>Times New Roman</vt:lpstr>
      <vt:lpstr>黑体</vt:lpstr>
      <vt:lpstr>楷体</vt:lpstr>
      <vt:lpstr>微软雅黑</vt:lpstr>
      <vt:lpstr>Helvetica</vt:lpstr>
      <vt:lpstr>MS PGothic</vt:lpstr>
      <vt:lpstr>Arial Unicode MS</vt:lpstr>
      <vt:lpstr>Wingdings</vt:lpstr>
      <vt:lpstr>华文新魏</vt:lpstr>
      <vt:lpstr>Georgia</vt:lpstr>
      <vt:lpstr>隶书</vt:lpstr>
      <vt:lpstr>楷体_GB2312</vt:lpstr>
      <vt:lpstr>仿宋</vt:lpstr>
      <vt:lpstr>Palatino</vt:lpstr>
      <vt:lpstr>Palatino Linotype</vt:lpstr>
      <vt:lpstr>Tahoma</vt:lpstr>
      <vt:lpstr>Constantia</vt:lpstr>
      <vt:lpstr>Office 主题</vt:lpstr>
      <vt:lpstr>2_Office 主题</vt:lpstr>
      <vt:lpstr>MS_ClipArt_Gallery.2</vt:lpstr>
      <vt:lpstr>《软件工程》复习 (2023)</vt:lpstr>
      <vt:lpstr>PowerPoint 演示文稿</vt:lpstr>
      <vt:lpstr>名词解释（1）</vt:lpstr>
      <vt:lpstr>名词解释（2）</vt:lpstr>
      <vt:lpstr>PowerPoint 演示文稿</vt:lpstr>
      <vt:lpstr>PowerPoint 演示文稿</vt:lpstr>
      <vt:lpstr>PowerPoint 演示文稿</vt:lpstr>
      <vt:lpstr>高效团队避免自相残杀</vt:lpstr>
      <vt:lpstr>系统软件与应用软件</vt:lpstr>
      <vt:lpstr>嵌入式软件与人工智能软件</vt:lpstr>
      <vt:lpstr>软件过程与软件过程模型</vt:lpstr>
      <vt:lpstr>软件生命周期8个阶段的基本任务</vt:lpstr>
      <vt:lpstr>3.5 其他敏捷过程模型</vt:lpstr>
      <vt:lpstr>PowerPoint 演示文稿</vt:lpstr>
      <vt:lpstr>统一过程（RUP）</vt:lpstr>
      <vt:lpstr>统一过程模型主要包括五个阶段，各个阶段分别包括哪些活动？这些活动是否都是顺序进行的，为什么？</vt:lpstr>
      <vt:lpstr>看图说话</vt:lpstr>
      <vt:lpstr>（1）状态图</vt:lpstr>
      <vt:lpstr>状态图：状态转换图</vt:lpstr>
      <vt:lpstr>PowerPoint 演示文稿</vt:lpstr>
      <vt:lpstr>（2）活动图</vt:lpstr>
      <vt:lpstr>活动图</vt:lpstr>
      <vt:lpstr>（3）时序图</vt:lpstr>
      <vt:lpstr>例题（2021）：根据下面的时序图，用自然语言描述用户注册业务处理流程。</vt:lpstr>
      <vt:lpstr>（4）泳道图</vt:lpstr>
      <vt:lpstr>泳道图和流程图</vt:lpstr>
      <vt:lpstr>招聘泳道图</vt:lpstr>
      <vt:lpstr>人事招聘泳道图</vt:lpstr>
      <vt:lpstr>体检泳道图</vt:lpstr>
      <vt:lpstr>存管开户泳道图</vt:lpstr>
      <vt:lpstr>（5）实体-关系图（ER图）</vt:lpstr>
      <vt:lpstr>案例（1）：学生成绩ER图</vt:lpstr>
      <vt:lpstr>案例（2）：某校教学管理ER图</vt:lpstr>
      <vt:lpstr>案例题：银行储蓄系统</vt:lpstr>
      <vt:lpstr>银行ATM系统类图 https://blog.csdn.net/m0_38025747/article/details/80095700</vt:lpstr>
      <vt:lpstr>银行ATM系统的客户类图</vt:lpstr>
      <vt:lpstr>银行ATM系统的ATM类图</vt:lpstr>
      <vt:lpstr>软件架构题</vt:lpstr>
      <vt:lpstr>软件架构</vt:lpstr>
      <vt:lpstr>软件架构题（2016）：对你熟悉的软件系统（如教务管理系统、数据库课程设计所做系统、office软件或网络游戏等）进行软件架构。</vt:lpstr>
      <vt:lpstr>软件架构题（2016）：对你熟悉的软件系统（如教务管理系统、数据库课程设计所做系统、office软件或网络游戏等）进行软件架构。</vt:lpstr>
      <vt:lpstr>PowerPoint 演示文稿</vt:lpstr>
      <vt:lpstr>软件架构题（2016）：对你熟悉的软件系统（如教务管理系统、数据库课程设计所做系统、office软件或网络游戏等）进行软件架构。</vt:lpstr>
      <vt:lpstr>软件架构题（2016）：对你熟悉的软件系统（如教务管理系统、数据库课程设计所做系统、office软件或网络游戏等）进行软件架构。</vt:lpstr>
      <vt:lpstr>分析与设计题</vt:lpstr>
      <vt:lpstr>PowerPoint 演示文稿</vt:lpstr>
      <vt:lpstr>1、需求分析</vt:lpstr>
      <vt:lpstr>开发用例</vt:lpstr>
      <vt:lpstr>用例模板</vt:lpstr>
      <vt:lpstr>案例（3）：出卷系统的功能分析</vt:lpstr>
      <vt:lpstr>案例（1）：安全屋用例图</vt:lpstr>
      <vt:lpstr>案例（2）：短信系统的问题描述</vt:lpstr>
      <vt:lpstr>PowerPoint 演示文稿</vt:lpstr>
      <vt:lpstr>案例（2）：短信系统用例图</vt:lpstr>
      <vt:lpstr>案例（3）：出卷系统的问题描述</vt:lpstr>
      <vt:lpstr>案例（3）：出卷系统用例图</vt:lpstr>
      <vt:lpstr>案例（4）：自动售货机系统用例图</vt:lpstr>
      <vt:lpstr>功能模型 </vt:lpstr>
      <vt:lpstr>2、软件设计</vt:lpstr>
      <vt:lpstr>2.1  数据/类设计</vt:lpstr>
      <vt:lpstr>传感器Sensor的类图</vt:lpstr>
      <vt:lpstr>类图的基本符号 </vt:lpstr>
      <vt:lpstr>PowerPoint 演示文稿</vt:lpstr>
      <vt:lpstr>PowerPoint 演示文稿</vt:lpstr>
      <vt:lpstr>动态模型</vt:lpstr>
      <vt:lpstr>状态图</vt:lpstr>
      <vt:lpstr>状态示例图</vt:lpstr>
      <vt:lpstr>（2）银行储蓄系统的取款状态图</vt:lpstr>
      <vt:lpstr>（3）银行储蓄系统的存款状态图</vt:lpstr>
      <vt:lpstr>银行ATM状态图 https://blog.csdn.net/BXH_qwuinm/article/details/80626955</vt:lpstr>
      <vt:lpstr>2.2  体系结构风格</vt:lpstr>
      <vt:lpstr>PowerPoint 演示文稿</vt:lpstr>
      <vt:lpstr>PowerPoint 演示文稿</vt:lpstr>
      <vt:lpstr>PowerPoint 演示文稿</vt:lpstr>
      <vt:lpstr>PowerPoint 演示文稿</vt:lpstr>
      <vt:lpstr>PowerPoint 演示文稿</vt:lpstr>
      <vt:lpstr>例题（2021）：分析与设计案例题（1）</vt:lpstr>
      <vt:lpstr>例题（2021）：分析与设计案例题（2）</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温故知新</dc:title>
  <dc:creator>china</dc:creator>
  <cp:lastModifiedBy>刘毅志</cp:lastModifiedBy>
  <cp:revision>265</cp:revision>
  <dcterms:created xsi:type="dcterms:W3CDTF">2015-09-22T10:36:00Z</dcterms:created>
  <dcterms:modified xsi:type="dcterms:W3CDTF">2023-11-20T08:48:18Z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666394A93E744528951429913B73DB05_12</vt:lpwstr>
  </property>
  <property fmtid="{D5CDD505-2E9C-101B-9397-08002B2CF9AE}" pid="3" name="KSOProductBuildVer">
    <vt:lpwstr>2052-12.1.0.15712</vt:lpwstr>
  </property>
</Properties>
</file>