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79" r:id="rId3"/>
    <p:sldId id="280" r:id="rId4"/>
    <p:sldId id="320" r:id="rId5"/>
    <p:sldId id="321" r:id="rId6"/>
    <p:sldId id="284" r:id="rId7"/>
    <p:sldId id="285" r:id="rId8"/>
    <p:sldId id="286" r:id="rId9"/>
    <p:sldId id="287" r:id="rId10"/>
    <p:sldId id="288" r:id="rId11"/>
    <p:sldId id="289" r:id="rId12"/>
    <p:sldId id="290" r:id="rId13"/>
    <p:sldId id="291" r:id="rId14"/>
    <p:sldId id="292" r:id="rId15"/>
    <p:sldId id="293" r:id="rId16"/>
    <p:sldId id="329" r:id="rId17"/>
    <p:sldId id="295" r:id="rId18"/>
    <p:sldId id="328" r:id="rId19"/>
    <p:sldId id="327" r:id="rId20"/>
    <p:sldId id="323" r:id="rId21"/>
    <p:sldId id="322" r:id="rId22"/>
    <p:sldId id="324" r:id="rId23"/>
    <p:sldId id="325" r:id="rId24"/>
    <p:sldId id="326" r:id="rId25"/>
  </p:sldIdLst>
  <p:sldSz cx="9144000" cy="6858000" type="screen4x3"/>
  <p:notesSz cx="6858000" cy="9144000"/>
  <p:custDataLst>
    <p:tags r:id="rId31"/>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703"/>
    <p:restoredTop sz="93470"/>
  </p:normalViewPr>
  <p:slideViewPr>
    <p:cSldViewPr showGuides="1">
      <p:cViewPr varScale="1">
        <p:scale>
          <a:sx n="83" d="100"/>
          <a:sy n="83" d="100"/>
        </p:scale>
        <p:origin x="-109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21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lstStyle>
            <a:lvl1pPr algn="r">
              <a:defRPr sz="1200">
                <a:latin typeface="Arial" panose="020B0604020202020204" pitchFamily="34" charset="0"/>
                <a:ea typeface="MS PGothic" panose="020B0600070205080204" pitchFamily="34" charset="-128"/>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6868"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lstStyle>
            <a:lvl1pPr>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
            <a:pPr lvl="0" algn="r">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AU"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pPr lvl="0"/>
            <a:r>
              <a:rPr lang="en-US" noProof="0"/>
              <a:t>Click to edit Master title style</a:t>
            </a:r>
            <a:endParaRPr lang="en-US" noProof="0"/>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lvl="0"/>
            <a:r>
              <a:rPr lang="en-US" noProof="0"/>
              <a:t>Click to edit Master subtitle style</a:t>
            </a:r>
            <a:endParaRPr lang="en-US" noProof="0"/>
          </a:p>
        </p:txBody>
      </p:sp>
      <p:sp>
        <p:nvSpPr>
          <p:cNvPr id="12" name="Rectangle 69"/>
          <p:cNvSpPr>
            <a:spLocks noGrp="1" noChangeArrowheads="1"/>
          </p:cNvSpPr>
          <p:nvPr>
            <p:ph type="dt" sz="quarter" idx="2"/>
          </p:nvPr>
        </p:nvSpPr>
        <p:spPr bwMode="auto">
          <a:xfrm>
            <a:off x="685800" y="6248400"/>
            <a:ext cx="1905000" cy="457200"/>
          </a:xfrm>
          <a:prstGeom prst="rect">
            <a:avLst/>
          </a:prstGeom>
        </p:spPr>
        <p:txBody>
          <a:bodyPr vert="horz" wrap="square" lIns="91440" tIns="45720" rIns="91440" bIns="45720" numCol="1" anchor="b" anchorCtr="0" compatLnSpc="1"/>
          <a:lstStyle>
            <a:lvl1pPr eaLnBrk="1" hangingPunct="1">
              <a:defRPr sz="1400">
                <a:latin typeface="+mn-lt"/>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3" name="Rectangle 70"/>
          <p:cNvSpPr>
            <a:spLocks noGrp="1" noChangeArrowheads="1"/>
          </p:cNvSpPr>
          <p:nvPr>
            <p:ph type="ftr" sz="quarter" idx="3"/>
          </p:nvPr>
        </p:nvSpPr>
        <p:spPr>
          <a:xfrm>
            <a:off x="3124200" y="6248400"/>
            <a:ext cx="2895600" cy="457200"/>
          </a:xfrm>
          <a:prstGeom prst="rect">
            <a:avLst/>
          </a:prstGeom>
        </p:spPr>
        <p:txBody>
          <a:bodyPr/>
          <a:lstStyle>
            <a:lvl1pPr algn="ctr">
              <a:defRPr sz="14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4" name="Rectangle 71"/>
          <p:cNvSpPr>
            <a:spLocks noGrp="1" noChangeArrowheads="1"/>
          </p:cNvSpPr>
          <p:nvPr>
            <p:ph type="sldNum" sz="quarter" idx="4"/>
          </p:nvPr>
        </p:nvSpPr>
        <p:spPr bwMode="auto">
          <a:xfrm>
            <a:off x="6553200" y="6248400"/>
            <a:ext cx="19050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sz="1400" dirty="0">
                <a:latin typeface="Helvetica" pitchFamily="-128" charset="0"/>
              </a:rPr>
            </a:fld>
            <a:endParaRPr lang="en-US" altLang="zh-CN" sz="1400" dirty="0">
              <a:latin typeface="Helvetica" pitchFamily="-12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5" name="页脚占位符 4"/>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1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7" name="页脚占位符 6"/>
          <p:cNvSpPr>
            <a:spLocks noGrp="1"/>
          </p:cNvSpPr>
          <p:nvPr>
            <p:ph type="ftr" sz="quarter" idx="15"/>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3" name="页脚占位符 2"/>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2" name="页脚占位符 1"/>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5" name="页脚占位符 4"/>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5" name="页脚占位符 4"/>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1026" name="Rectangle 65"/>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27" name="Rectangle 66"/>
          <p:cNvSpPr>
            <a:spLocks noGrp="1"/>
          </p:cNvSpPr>
          <p:nvPr>
            <p:ph type="body" idx="1"/>
          </p:nvPr>
        </p:nvSpPr>
        <p:spPr>
          <a:xfrm>
            <a:off x="1828800" y="1905000"/>
            <a:ext cx="6934200" cy="4191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lstStyle>
            <a:lvl1pPr algn="r">
              <a:defRPr sz="1000">
                <a:latin typeface="Helvetica" pitchFamily="-128" charset="0"/>
              </a:defRPr>
            </a:lvl1pPr>
          </a:lstStyle>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pic>
        <p:nvPicPr>
          <p:cNvPr id="1029" name="Picture 32"/>
          <p:cNvPicPr>
            <a:picLocks noChangeAspect="1"/>
          </p:cNvPicPr>
          <p:nvPr userDrawn="1"/>
        </p:nvPicPr>
        <p:blipFill>
          <a:blip r:embed="rId12"/>
          <a:stretch>
            <a:fillRect/>
          </a:stretch>
        </p:blipFill>
        <p:spPr>
          <a:xfrm>
            <a:off x="8153400" y="76200"/>
            <a:ext cx="463550" cy="447675"/>
          </a:xfrm>
          <a:prstGeom prst="rect">
            <a:avLst/>
          </a:prstGeom>
          <a:noFill/>
          <a:ln w="9525">
            <a:noFill/>
          </a:ln>
        </p:spPr>
      </p:pic>
      <p:pic>
        <p:nvPicPr>
          <p:cNvPr id="1030" name="Picture 33"/>
          <p:cNvPicPr>
            <a:picLocks noChangeAspect="1"/>
          </p:cNvPicPr>
          <p:nvPr userDrawn="1"/>
        </p:nvPicPr>
        <p:blipFill>
          <a:blip r:embed="rId13"/>
          <a:stretch>
            <a:fillRect/>
          </a:stretch>
        </p:blipFill>
        <p:spPr>
          <a:xfrm>
            <a:off x="7543800" y="549275"/>
            <a:ext cx="1547813" cy="431800"/>
          </a:xfrm>
          <a:prstGeom prst="rect">
            <a:avLst/>
          </a:prstGeom>
          <a:noFill/>
          <a:ln w="9525">
            <a:noFill/>
          </a:ln>
        </p:spPr>
      </p:pic>
      <p:pic>
        <p:nvPicPr>
          <p:cNvPr id="1031" name="Picture 2"/>
          <p:cNvPicPr>
            <a:picLocks noChangeAspect="1"/>
          </p:cNvPicPr>
          <p:nvPr userDrawn="1"/>
        </p:nvPicPr>
        <p:blipFill>
          <a:blip r:embed="rId14"/>
          <a:stretch>
            <a:fillRect/>
          </a:stretch>
        </p:blipFill>
        <p:spPr>
          <a:xfrm>
            <a:off x="76200" y="76200"/>
            <a:ext cx="2198688" cy="836613"/>
          </a:xfrm>
          <a:prstGeom prst="rect">
            <a:avLst/>
          </a:prstGeom>
          <a:noFill/>
          <a:ln w="9525">
            <a:noFill/>
          </a:ln>
        </p:spPr>
      </p:pic>
      <p:sp>
        <p:nvSpPr>
          <p:cNvPr id="72" name="矩形 71"/>
          <p:cNvSpPr/>
          <p:nvPr/>
        </p:nvSpPr>
        <p:spPr bwMode="auto">
          <a:xfrm>
            <a:off x="76200" y="981075"/>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3" name="矩形 72"/>
          <p:cNvSpPr/>
          <p:nvPr/>
        </p:nvSpPr>
        <p:spPr bwMode="auto">
          <a:xfrm>
            <a:off x="76200" y="6172200"/>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4" name="Rectangle 68"/>
          <p:cNvSpPr>
            <a:spLocks noGrp="1" noChangeArrowheads="1"/>
          </p:cNvSpPr>
          <p:nvPr>
            <p:ph type="ftr" sz="quarter" idx="3"/>
          </p:nvPr>
        </p:nvSpPr>
        <p:spPr>
          <a:xfrm>
            <a:off x="1219200" y="6248400"/>
            <a:ext cx="5486400" cy="4572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Footer Placeholder 3"/>
          <p:cNvSpPr txBox="1">
            <a:spLocks noGrp="1"/>
          </p:cNvSpPr>
          <p:nvPr>
            <p:ph type="ftr" sz="quarter" idx="10"/>
          </p:nvPr>
        </p:nvSpPr>
        <p:spPr>
          <a:xfrm>
            <a:off x="1219200" y="6324600"/>
            <a:ext cx="5486400" cy="457200"/>
          </a:xfrm>
          <a:noFill/>
          <a:ln>
            <a:noFill/>
          </a:ln>
        </p:spPr>
        <p:txBody>
          <a:bodyPr/>
          <a:p>
            <a:pPr mar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3315"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3316" name="Rectangle 2"/>
          <p:cNvSpPr>
            <a:spLocks noGrp="1"/>
          </p:cNvSpPr>
          <p:nvPr>
            <p:ph type="title"/>
          </p:nvPr>
        </p:nvSpPr>
        <p:spPr>
          <a:xfrm>
            <a:off x="228600" y="1066800"/>
            <a:ext cx="5029200" cy="633413"/>
          </a:xfrm>
        </p:spPr>
        <p:txBody>
          <a:bodyPr vert="horz" wrap="square" lIns="91440" tIns="45720" rIns="91440" bIns="45720" anchor="b" anchorCtr="0"/>
          <a:p>
            <a:pPr eaLnBrk="1" hangingPunct="1"/>
            <a:r>
              <a:rPr lang="zh-CN" altLang="en-US" sz="2800" dirty="0">
                <a:latin typeface="Arial" panose="020B0604020202020204" pitchFamily="34" charset="0"/>
                <a:ea typeface="微软雅黑" panose="020B0503020204020204" pitchFamily="34" charset="-122"/>
                <a:sym typeface="Arial" panose="020B0604020202020204" pitchFamily="34" charset="0"/>
              </a:rPr>
              <a:t>什么是体系结构？</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172035" name="Text Box 3"/>
          <p:cNvSpPr txBox="1">
            <a:spLocks noChangeArrowheads="1"/>
          </p:cNvSpPr>
          <p:nvPr/>
        </p:nvSpPr>
        <p:spPr bwMode="auto">
          <a:xfrm>
            <a:off x="990600" y="1828800"/>
            <a:ext cx="7239000" cy="3452813"/>
          </a:xfrm>
          <a:prstGeom prst="rect">
            <a:avLst/>
          </a:prstGeom>
          <a:noFill/>
          <a:ln>
            <a:noFill/>
          </a:ln>
          <a:effectLst/>
        </p:spPr>
        <p:txBody>
          <a:bodyPr>
            <a:spAutoFit/>
          </a:bodyPr>
          <a:lstStyle/>
          <a:p>
            <a:pPr marR="0" algn="just" defTabSz="914400">
              <a:lnSpc>
                <a:spcPct val="90000"/>
              </a:lnSpc>
              <a:spcBef>
                <a:spcPct val="50000"/>
              </a:spcBef>
              <a:buClrTx/>
              <a:buSzTx/>
              <a:buFontTx/>
              <a:buNone/>
              <a:defRPr/>
            </a:pPr>
            <a:r>
              <a:rPr kumimoji="0" lang="zh-CN" altLang="en-US" sz="2800"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体系结构并非可运行的软件。确切地说，它是一种表达，使能够：</a:t>
            </a:r>
            <a:endParaRPr kumimoji="0" lang="en-US" altLang="zh-CN" sz="2800"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endParaRPr>
          </a:p>
          <a:p>
            <a:pPr marR="0" algn="just" defTabSz="914400">
              <a:lnSpc>
                <a:spcPct val="90000"/>
              </a:lnSpc>
              <a:spcBef>
                <a:spcPct val="50000"/>
              </a:spcBef>
              <a:buClrTx/>
              <a:buSzTx/>
              <a:buFontTx/>
              <a:buNone/>
              <a:defRPr/>
            </a:pPr>
            <a:r>
              <a:rPr kumimoji="0" lang="en-US" altLang="zh-CN" sz="2800"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(1) </a:t>
            </a:r>
            <a:r>
              <a:rPr kumimoji="0" lang="zh-CN" altLang="en-US" sz="2800"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在满足既定的需求方面下，</a:t>
            </a:r>
            <a:r>
              <a:rPr kumimoji="0" lang="zh-CN" altLang="en-US" sz="2800" kern="1200" cap="none" spc="0" normalizeH="0" baseline="0" noProof="0" dirty="0">
                <a:solidFill>
                  <a:schemeClr val="folHlink"/>
                </a:solidFill>
                <a:latin typeface="Arial" panose="020B0604020202020204" pitchFamily="34" charset="0"/>
                <a:ea typeface="微软雅黑" panose="020B0503020204020204" pitchFamily="34" charset="-122"/>
                <a:cs typeface="+mn-cs"/>
                <a:sym typeface="Arial" panose="020B0604020202020204" pitchFamily="34" charset="0"/>
              </a:rPr>
              <a:t>分析设计有效性</a:t>
            </a:r>
            <a:r>
              <a:rPr kumimoji="0" lang="zh-CN" altLang="en-US" sz="2800" kern="1200" cap="none" spc="0" normalizeH="0" baseline="0" noProof="0" dirty="0">
                <a:solidFill>
                  <a:schemeClr val="bg1">
                    <a:lumMod val="10000"/>
                  </a:schemeClr>
                </a:solidFill>
                <a:latin typeface="Arial" panose="020B0604020202020204" pitchFamily="34" charset="0"/>
                <a:ea typeface="微软雅黑" panose="020B0503020204020204" pitchFamily="34" charset="-122"/>
                <a:cs typeface="+mn-cs"/>
                <a:sym typeface="Arial" panose="020B0604020202020204" pitchFamily="34" charset="0"/>
              </a:rPr>
              <a:t>；</a:t>
            </a:r>
            <a:endParaRPr kumimoji="0" lang="en-US" altLang="zh-CN" sz="2800" kern="1200" cap="none" spc="0" normalizeH="0" baseline="0" noProof="0" dirty="0">
              <a:solidFill>
                <a:schemeClr val="bg1">
                  <a:lumMod val="10000"/>
                </a:schemeClr>
              </a:solidFill>
              <a:latin typeface="Arial" panose="020B0604020202020204" pitchFamily="34" charset="0"/>
              <a:ea typeface="微软雅黑" panose="020B0503020204020204" pitchFamily="34" charset="-122"/>
              <a:cs typeface="+mn-cs"/>
              <a:sym typeface="Arial" panose="020B0604020202020204" pitchFamily="34" charset="0"/>
            </a:endParaRPr>
          </a:p>
          <a:p>
            <a:pPr marR="0" algn="just" defTabSz="914400">
              <a:lnSpc>
                <a:spcPct val="90000"/>
              </a:lnSpc>
              <a:spcBef>
                <a:spcPct val="50000"/>
              </a:spcBef>
              <a:buClrTx/>
              <a:buSzTx/>
              <a:buFontTx/>
              <a:buNone/>
              <a:defRPr/>
            </a:pPr>
            <a:r>
              <a:rPr kumimoji="0" lang="en-US" altLang="zh-CN" sz="2800"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(2) </a:t>
            </a:r>
            <a:r>
              <a:rPr kumimoji="0" lang="zh-CN" altLang="en-US" sz="2800"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在设计变更相对容易的阶段，</a:t>
            </a:r>
            <a:r>
              <a:rPr kumimoji="0" lang="zh-CN" altLang="en-US" sz="2800" kern="1200" cap="none" spc="0" normalizeH="0" baseline="0" noProof="0" dirty="0">
                <a:solidFill>
                  <a:schemeClr val="folHlink"/>
                </a:solidFill>
                <a:latin typeface="Arial" panose="020B0604020202020204" pitchFamily="34" charset="0"/>
                <a:ea typeface="微软雅黑" panose="020B0503020204020204" pitchFamily="34" charset="-122"/>
                <a:cs typeface="+mn-cs"/>
                <a:sym typeface="Arial" panose="020B0604020202020204" pitchFamily="34" charset="0"/>
              </a:rPr>
              <a:t>考虑体系结构可能的选择方案</a:t>
            </a:r>
            <a:r>
              <a:rPr kumimoji="0" lang="zh-CN" altLang="en-US" sz="2800"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a:t>
            </a:r>
            <a:endParaRPr kumimoji="0" lang="en-US" altLang="zh-CN" sz="2800"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endParaRPr>
          </a:p>
          <a:p>
            <a:pPr marR="0" algn="just" defTabSz="914400">
              <a:lnSpc>
                <a:spcPct val="90000"/>
              </a:lnSpc>
              <a:spcBef>
                <a:spcPct val="50000"/>
              </a:spcBef>
              <a:buClrTx/>
              <a:buSzTx/>
              <a:buFontTx/>
              <a:buNone/>
              <a:defRPr/>
            </a:pPr>
            <a:r>
              <a:rPr kumimoji="0" lang="en-US" altLang="zh-CN" sz="2800"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(3) </a:t>
            </a:r>
            <a:r>
              <a:rPr kumimoji="0" lang="zh-CN" altLang="en-US" sz="2800" kern="1200" cap="none" spc="0" normalizeH="0" baseline="0" noProof="0" dirty="0">
                <a:solidFill>
                  <a:schemeClr val="folHlink"/>
                </a:solidFill>
                <a:latin typeface="Arial" panose="020B0604020202020204" pitchFamily="34" charset="0"/>
                <a:ea typeface="微软雅黑" panose="020B0503020204020204" pitchFamily="34" charset="-122"/>
                <a:cs typeface="+mn-cs"/>
                <a:sym typeface="Arial" panose="020B0604020202020204" pitchFamily="34" charset="0"/>
              </a:rPr>
              <a:t>降低</a:t>
            </a:r>
            <a:r>
              <a:rPr kumimoji="0" lang="zh-CN" altLang="en-US" sz="2800"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与软件构造相关的</a:t>
            </a:r>
            <a:r>
              <a:rPr kumimoji="0" lang="zh-CN" altLang="en-US" sz="2800" kern="1200" cap="none" spc="0" normalizeH="0" baseline="0" noProof="0" dirty="0">
                <a:solidFill>
                  <a:schemeClr val="folHlink"/>
                </a:solidFill>
                <a:latin typeface="Arial" panose="020B0604020202020204" pitchFamily="34" charset="0"/>
                <a:ea typeface="微软雅黑" panose="020B0503020204020204" pitchFamily="34" charset="-122"/>
                <a:cs typeface="+mn-cs"/>
                <a:sym typeface="Arial" panose="020B0604020202020204" pitchFamily="34" charset="0"/>
              </a:rPr>
              <a:t>风险</a:t>
            </a:r>
            <a:endParaRPr kumimoji="0" lang="en-US" sz="3200"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 name="Rectangle 2"/>
          <p:cNvSpPr txBox="1">
            <a:spLocks noChangeArrowheads="1"/>
          </p:cNvSpPr>
          <p:nvPr/>
        </p:nvSpPr>
        <p:spPr bwMode="auto">
          <a:xfrm>
            <a:off x="2417763" y="228600"/>
            <a:ext cx="504983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mj-cs"/>
                <a:sym typeface="Arial" panose="020B0604020202020204" pitchFamily="34" charset="0"/>
              </a:rPr>
              <a:t>第</a:t>
            </a:r>
            <a:r>
              <a:rPr kumimoji="0" lang="en-US" altLang="zh-CN" sz="32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sym typeface="Arial" panose="020B0604020202020204" pitchFamily="34" charset="0"/>
              </a:rPr>
              <a:t>9</a:t>
            </a:r>
            <a:r>
              <a:rPr kumimoji="0" lang="zh-CN" altLang="en-US" sz="32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sym typeface="Arial" panose="020B0604020202020204" pitchFamily="34" charset="0"/>
              </a:rPr>
              <a:t>章 </a:t>
            </a:r>
            <a:r>
              <a:rPr kumimoji="0" lang="zh-CN" altLang="en-US" sz="32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mj-cs"/>
                <a:sym typeface="Arial" panose="020B0604020202020204" pitchFamily="34" charset="0"/>
              </a:rPr>
              <a:t>体系结构设计</a:t>
            </a:r>
            <a:endParaRPr kumimoji="0" lang="en-US" altLang="zh-CN" sz="3200" b="1" i="0" u="none" strike="noStrike" kern="0" cap="none" spc="0" normalizeH="0" baseline="0" noProof="0" dirty="0" smtClean="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22531" name="Rectangle 2"/>
          <p:cNvSpPr>
            <a:spLocks noGrp="1"/>
          </p:cNvSpPr>
          <p:nvPr>
            <p:ph type="title"/>
          </p:nvPr>
        </p:nvSpPr>
        <p:spPr>
          <a:xfrm>
            <a:off x="2438400" y="228600"/>
            <a:ext cx="4953000" cy="685800"/>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体系结构模式</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22532" name="Rectangle 3"/>
          <p:cNvSpPr>
            <a:spLocks noGrp="1"/>
          </p:cNvSpPr>
          <p:nvPr>
            <p:ph idx="1"/>
          </p:nvPr>
        </p:nvSpPr>
        <p:spPr>
          <a:xfrm>
            <a:off x="609600" y="1143000"/>
            <a:ext cx="8077200" cy="4724400"/>
          </a:xfrm>
        </p:spPr>
        <p:txBody>
          <a:bodyPr vert="horz" wrap="square" lIns="91440" tIns="45720" rIns="91440" bIns="45720" anchor="ctr" anchorCtr="0"/>
          <a:p>
            <a:pPr algn="just" eaLnBrk="1" hangingPunct="1">
              <a:lnSpc>
                <a:spcPct val="90000"/>
              </a:lnSpc>
            </a:pPr>
            <a:r>
              <a:rPr lang="zh-CN" altLang="en-US" dirty="0">
                <a:solidFill>
                  <a:schemeClr val="folHlink"/>
                </a:solidFill>
                <a:latin typeface="Arial" panose="020B0604020202020204" pitchFamily="34" charset="0"/>
                <a:ea typeface="微软雅黑" panose="020B0503020204020204" pitchFamily="34" charset="-122"/>
                <a:sym typeface="Arial" panose="020B0604020202020204" pitchFamily="34" charset="0"/>
              </a:rPr>
              <a:t>并发性</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zh-CN" altLang="en-US" dirty="0">
                <a:latin typeface="Arial" panose="020B0604020202020204" pitchFamily="34" charset="0"/>
                <a:ea typeface="微软雅黑" panose="020B0503020204020204" pitchFamily="34" charset="-122"/>
                <a:sym typeface="Arial" panose="020B0604020202020204" pitchFamily="34" charset="0"/>
              </a:rPr>
              <a:t>应用系统必须以一种模拟并行的方式来操作多个任务</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90000"/>
              </a:lnSpc>
            </a:pPr>
            <a:r>
              <a:rPr lang="en-US" altLang="zh-CN" dirty="0">
                <a:solidFill>
                  <a:schemeClr val="folHlink"/>
                </a:solidFill>
                <a:latin typeface="Arial" panose="020B0604020202020204" pitchFamily="34" charset="0"/>
                <a:ea typeface="微软雅黑" panose="020B0503020204020204" pitchFamily="34" charset="-122"/>
                <a:sym typeface="Arial" panose="020B0604020202020204" pitchFamily="34" charset="0"/>
              </a:rPr>
              <a:t> </a:t>
            </a:r>
            <a:r>
              <a:rPr lang="zh-CN" altLang="en-US" i="1" dirty="0">
                <a:solidFill>
                  <a:schemeClr val="folHlink"/>
                </a:solidFill>
                <a:latin typeface="Arial" panose="020B0604020202020204" pitchFamily="34" charset="0"/>
                <a:ea typeface="微软雅黑" panose="020B0503020204020204" pitchFamily="34" charset="-122"/>
                <a:sym typeface="Arial" panose="020B0604020202020204" pitchFamily="34" charset="0"/>
              </a:rPr>
              <a:t>操作系统进程管理 </a:t>
            </a:r>
            <a:r>
              <a:rPr lang="zh-CN" altLang="en-US" dirty="0">
                <a:latin typeface="Arial" panose="020B0604020202020204" pitchFamily="34" charset="0"/>
                <a:ea typeface="微软雅黑" panose="020B0503020204020204" pitchFamily="34" charset="-122"/>
                <a:sym typeface="Arial" panose="020B0604020202020204" pitchFamily="34" charset="0"/>
              </a:rPr>
              <a:t>模式</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90000"/>
              </a:lnSpc>
            </a:pPr>
            <a:r>
              <a:rPr lang="zh-CN" altLang="en-US" i="1" dirty="0">
                <a:solidFill>
                  <a:schemeClr val="folHlink"/>
                </a:solidFill>
                <a:latin typeface="Arial" panose="020B0604020202020204" pitchFamily="34" charset="0"/>
                <a:ea typeface="微软雅黑" panose="020B0503020204020204" pitchFamily="34" charset="-122"/>
                <a:sym typeface="Arial" panose="020B0604020202020204" pitchFamily="34" charset="0"/>
              </a:rPr>
              <a:t>任务调度器 </a:t>
            </a:r>
            <a:r>
              <a:rPr lang="zh-CN" altLang="en-US" dirty="0">
                <a:latin typeface="Arial" panose="020B0604020202020204" pitchFamily="34" charset="0"/>
                <a:ea typeface="微软雅黑" panose="020B0503020204020204" pitchFamily="34" charset="-122"/>
                <a:sym typeface="Arial" panose="020B0604020202020204" pitchFamily="34" charset="0"/>
              </a:rPr>
              <a:t>模式</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gn="just" eaLnBrk="1" hangingPunct="1">
              <a:lnSpc>
                <a:spcPct val="90000"/>
              </a:lnSpc>
            </a:pPr>
            <a:r>
              <a:rPr lang="zh-CN" altLang="en-US" dirty="0">
                <a:solidFill>
                  <a:schemeClr val="folHlink"/>
                </a:solidFill>
                <a:latin typeface="Arial" panose="020B0604020202020204" pitchFamily="34" charset="0"/>
                <a:ea typeface="微软雅黑" panose="020B0503020204020204" pitchFamily="34" charset="-122"/>
                <a:sym typeface="Arial" panose="020B0604020202020204" pitchFamily="34" charset="0"/>
              </a:rPr>
              <a:t>持久性</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zh-CN" altLang="en-US" dirty="0">
                <a:latin typeface="Arial" panose="020B0604020202020204" pitchFamily="34" charset="0"/>
                <a:ea typeface="微软雅黑" panose="020B0503020204020204" pitchFamily="34" charset="-122"/>
                <a:sym typeface="Arial" panose="020B0604020202020204" pitchFamily="34" charset="0"/>
              </a:rPr>
              <a:t>如果数据从创建它的进程执行以来一直存在，则该数据会持久存在。两种常见模式如下：</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90000"/>
              </a:lnSpc>
              <a:spcBef>
                <a:spcPts val="600"/>
              </a:spcBef>
            </a:pPr>
            <a:r>
              <a:rPr lang="zh-CN" altLang="en-US" i="1" dirty="0">
                <a:solidFill>
                  <a:schemeClr val="folHlink"/>
                </a:solidFill>
                <a:latin typeface="Arial" panose="020B0604020202020204" pitchFamily="34" charset="0"/>
                <a:ea typeface="微软雅黑" panose="020B0503020204020204" pitchFamily="34" charset="-122"/>
                <a:sym typeface="Arial" panose="020B0604020202020204" pitchFamily="34" charset="0"/>
              </a:rPr>
              <a:t>数据库管理系统 </a:t>
            </a:r>
            <a:r>
              <a:rPr lang="zh-CN" altLang="en-US" dirty="0">
                <a:latin typeface="微软雅黑" panose="020B0503020204020204" pitchFamily="34" charset="-122"/>
                <a:ea typeface="微软雅黑" panose="020B0503020204020204" pitchFamily="34" charset="-122"/>
                <a:sym typeface="Arial" panose="020B0604020202020204" pitchFamily="34" charset="0"/>
              </a:rPr>
              <a:t>模式将</a:t>
            </a:r>
            <a:r>
              <a:rPr lang="en-US" altLang="zh-CN" dirty="0">
                <a:latin typeface="微软雅黑" panose="020B0503020204020204" pitchFamily="34" charset="-122"/>
                <a:ea typeface="微软雅黑" panose="020B0503020204020204" pitchFamily="34" charset="-122"/>
                <a:sym typeface="Arial" panose="020B0604020202020204" pitchFamily="34" charset="0"/>
              </a:rPr>
              <a:t>DBMS</a:t>
            </a:r>
            <a:r>
              <a:rPr lang="zh-CN" altLang="en-US" dirty="0">
                <a:latin typeface="微软雅黑" panose="020B0503020204020204" pitchFamily="34" charset="-122"/>
                <a:ea typeface="微软雅黑" panose="020B0503020204020204" pitchFamily="34" charset="-122"/>
                <a:sym typeface="Arial" panose="020B0604020202020204" pitchFamily="34" charset="0"/>
              </a:rPr>
              <a:t>的存储和存取能力用于应用系统的体系结构中</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lvl="1" algn="just" eaLnBrk="1" hangingPunct="1">
              <a:lnSpc>
                <a:spcPct val="90000"/>
              </a:lnSpc>
              <a:spcBef>
                <a:spcPts val="600"/>
              </a:spcBef>
            </a:pPr>
            <a:r>
              <a:rPr lang="zh-CN" altLang="en-US" i="1" dirty="0">
                <a:solidFill>
                  <a:schemeClr val="folHlink"/>
                </a:solidFill>
                <a:latin typeface="Arial" panose="020B0604020202020204" pitchFamily="34" charset="0"/>
                <a:ea typeface="微软雅黑" panose="020B0503020204020204" pitchFamily="34" charset="-122"/>
                <a:sym typeface="Arial" panose="020B0604020202020204" pitchFamily="34" charset="0"/>
              </a:rPr>
              <a:t>应用级持久性 </a:t>
            </a:r>
            <a:r>
              <a:rPr lang="zh-CN" altLang="en-US" dirty="0">
                <a:latin typeface="微软雅黑" panose="020B0503020204020204" pitchFamily="34" charset="-122"/>
                <a:ea typeface="微软雅黑" panose="020B0503020204020204" pitchFamily="34" charset="-122"/>
                <a:sym typeface="Arial" panose="020B0604020202020204" pitchFamily="34" charset="0"/>
              </a:rPr>
              <a:t>模式在应用体系结构中建立了持久性特征</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gn="just" eaLnBrk="1" hangingPunct="1">
              <a:lnSpc>
                <a:spcPct val="90000"/>
              </a:lnSpc>
              <a:spcBef>
                <a:spcPts val="600"/>
              </a:spcBef>
            </a:pPr>
            <a:r>
              <a:rPr lang="zh-CN" altLang="en-US" dirty="0">
                <a:solidFill>
                  <a:schemeClr val="folHlink"/>
                </a:solidFill>
                <a:latin typeface="Arial" panose="020B0604020202020204" pitchFamily="34" charset="0"/>
                <a:ea typeface="微软雅黑" panose="020B0503020204020204" pitchFamily="34" charset="-122"/>
                <a:sym typeface="Arial" panose="020B0604020202020204" pitchFamily="34" charset="0"/>
              </a:rPr>
              <a:t>分布性</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zh-CN" altLang="en-US" dirty="0">
                <a:latin typeface="Arial" panose="020B0604020202020204" pitchFamily="34" charset="0"/>
                <a:ea typeface="微软雅黑" panose="020B0503020204020204" pitchFamily="34" charset="-122"/>
                <a:sym typeface="Arial" panose="020B0604020202020204" pitchFamily="34" charset="0"/>
              </a:rPr>
              <a:t>系统或系统中构件在一个分布的环境中相互通信的方式</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90000"/>
              </a:lnSpc>
              <a:spcBef>
                <a:spcPts val="600"/>
              </a:spcBef>
            </a:pPr>
            <a:r>
              <a:rPr lang="zh-CN" altLang="en-US" i="1" dirty="0">
                <a:solidFill>
                  <a:schemeClr val="folHlink"/>
                </a:solidFill>
                <a:latin typeface="Arial" panose="020B0604020202020204" pitchFamily="34" charset="0"/>
                <a:ea typeface="微软雅黑" panose="020B0503020204020204" pitchFamily="34" charset="-122"/>
                <a:sym typeface="Arial" panose="020B0604020202020204" pitchFamily="34" charset="0"/>
              </a:rPr>
              <a:t>代理</a:t>
            </a:r>
            <a:r>
              <a:rPr lang="en-US" altLang="zh-CN" dirty="0">
                <a:solidFill>
                  <a:schemeClr val="folHlink"/>
                </a:solidFill>
                <a:latin typeface="Arial" panose="020B0604020202020204" pitchFamily="34" charset="0"/>
                <a:ea typeface="微软雅黑" panose="020B0503020204020204" pitchFamily="34" charset="-122"/>
                <a:sym typeface="Arial" panose="020B0604020202020204" pitchFamily="34" charset="0"/>
              </a:rPr>
              <a:t>  </a:t>
            </a:r>
            <a:r>
              <a:rPr lang="zh-CN" altLang="en-US" dirty="0">
                <a:latin typeface="Arial" panose="020B0604020202020204" pitchFamily="34" charset="0"/>
                <a:ea typeface="微软雅黑" panose="020B0503020204020204" pitchFamily="34" charset="-122"/>
                <a:sym typeface="Arial" panose="020B0604020202020204" pitchFamily="34" charset="0"/>
              </a:rPr>
              <a:t>在客户端构件和服务器构件之间充当“中间人”</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22533"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23555" name="Rectangle 2"/>
          <p:cNvSpPr>
            <a:spLocks noGrp="1"/>
          </p:cNvSpPr>
          <p:nvPr>
            <p:ph type="title"/>
          </p:nvPr>
        </p:nvSpPr>
        <p:spPr>
          <a:xfrm>
            <a:off x="2438400" y="228600"/>
            <a:ext cx="4786313" cy="633413"/>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体系结构设计</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23556" name="Rectangle 3"/>
          <p:cNvSpPr>
            <a:spLocks noGrp="1"/>
          </p:cNvSpPr>
          <p:nvPr>
            <p:ph idx="1"/>
          </p:nvPr>
        </p:nvSpPr>
        <p:spPr>
          <a:xfrm>
            <a:off x="533400" y="1219200"/>
            <a:ext cx="8229600" cy="4419600"/>
          </a:xfrm>
        </p:spPr>
        <p:txBody>
          <a:bodyPr vert="horz" wrap="square" lIns="91440" tIns="45720" rIns="91440" bIns="45720" anchor="ctr" anchorCtr="0"/>
          <a:p>
            <a:pPr algn="just" eaLnBrk="1" hangingPunct="1">
              <a:lnSpc>
                <a:spcPct val="150000"/>
              </a:lnSpc>
            </a:pPr>
            <a:r>
              <a:rPr lang="zh-CN" altLang="en-US" sz="2800" dirty="0">
                <a:latin typeface="Arial" panose="020B0604020202020204" pitchFamily="34" charset="0"/>
                <a:ea typeface="微软雅黑" panose="020B0503020204020204" pitchFamily="34" charset="-122"/>
                <a:sym typeface="Arial" panose="020B0604020202020204" pitchFamily="34" charset="0"/>
              </a:rPr>
              <a:t>软件必须放在所处环境进行开发</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150000"/>
              </a:lnSpc>
            </a:pPr>
            <a:r>
              <a:rPr lang="zh-CN" altLang="en-US" sz="2400" dirty="0">
                <a:latin typeface="Arial" panose="020B0604020202020204" pitchFamily="34" charset="0"/>
                <a:ea typeface="微软雅黑" panose="020B0503020204020204" pitchFamily="34" charset="-122"/>
                <a:sym typeface="Arial" panose="020B0604020202020204" pitchFamily="34" charset="0"/>
              </a:rPr>
              <a:t>设计应该定义与软件交互的外部实体（其他系统、设备、人）和交互的特性</a:t>
            </a:r>
            <a:endParaRPr lang="en-US" altLang="zh-CN" sz="2400" dirty="0">
              <a:latin typeface="Arial" panose="020B0604020202020204" pitchFamily="34" charset="0"/>
              <a:ea typeface="微软雅黑" panose="020B0503020204020204" pitchFamily="34" charset="-122"/>
              <a:sym typeface="Arial" panose="020B0604020202020204" pitchFamily="34" charset="0"/>
            </a:endParaRPr>
          </a:p>
          <a:p>
            <a:pPr algn="just" eaLnBrk="1" hangingPunct="1">
              <a:lnSpc>
                <a:spcPct val="150000"/>
              </a:lnSpc>
            </a:pPr>
            <a:r>
              <a:rPr lang="zh-CN" altLang="en-US" sz="2800" dirty="0">
                <a:latin typeface="Arial" panose="020B0604020202020204" pitchFamily="34" charset="0"/>
                <a:ea typeface="微软雅黑" panose="020B0503020204020204" pitchFamily="34" charset="-122"/>
                <a:sym typeface="Arial" panose="020B0604020202020204" pitchFamily="34" charset="0"/>
              </a:rPr>
              <a:t>确定一系列体系结构原型集</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150000"/>
              </a:lnSpc>
            </a:pPr>
            <a:r>
              <a:rPr lang="zh-CN" altLang="en-US" sz="2400" i="1" dirty="0">
                <a:solidFill>
                  <a:schemeClr val="folHlink"/>
                </a:solidFill>
                <a:latin typeface="Arial" panose="020B0604020202020204" pitchFamily="34" charset="0"/>
                <a:ea typeface="微软雅黑" panose="020B0503020204020204" pitchFamily="34" charset="-122"/>
                <a:sym typeface="Arial" panose="020B0604020202020204" pitchFamily="34" charset="0"/>
              </a:rPr>
              <a:t>原型 </a:t>
            </a:r>
            <a:r>
              <a:rPr lang="zh-CN" altLang="en-US" sz="2400" dirty="0">
                <a:latin typeface="Arial" panose="020B0604020202020204" pitchFamily="34" charset="0"/>
                <a:ea typeface="微软雅黑" panose="020B0503020204020204" pitchFamily="34" charset="-122"/>
                <a:sym typeface="Arial" panose="020B0604020202020204" pitchFamily="34" charset="0"/>
              </a:rPr>
              <a:t>是表示系统行为元素的一种抽象（类似于类）</a:t>
            </a:r>
            <a:endParaRPr lang="en-US" altLang="zh-CN" sz="2400" dirty="0">
              <a:latin typeface="Arial" panose="020B0604020202020204" pitchFamily="34" charset="0"/>
              <a:ea typeface="微软雅黑" panose="020B0503020204020204" pitchFamily="34" charset="-122"/>
              <a:sym typeface="Arial" panose="020B0604020202020204" pitchFamily="34" charset="0"/>
            </a:endParaRPr>
          </a:p>
          <a:p>
            <a:pPr algn="just" eaLnBrk="1" hangingPunct="1">
              <a:lnSpc>
                <a:spcPct val="150000"/>
              </a:lnSpc>
            </a:pPr>
            <a:r>
              <a:rPr lang="zh-CN" altLang="en-US" sz="2800" dirty="0">
                <a:latin typeface="Arial" panose="020B0604020202020204" pitchFamily="34" charset="0"/>
                <a:ea typeface="微软雅黑" panose="020B0503020204020204" pitchFamily="34" charset="-122"/>
                <a:sym typeface="Arial" panose="020B0604020202020204" pitchFamily="34" charset="0"/>
              </a:rPr>
              <a:t>设计师通过定义和细化实施每个原型的软件构件来指定系统的结构</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23557"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24579" name="Rectangle 2"/>
          <p:cNvSpPr>
            <a:spLocks noGrp="1"/>
          </p:cNvSpPr>
          <p:nvPr>
            <p:ph type="title"/>
          </p:nvPr>
        </p:nvSpPr>
        <p:spPr>
          <a:xfrm>
            <a:off x="2414588" y="228600"/>
            <a:ext cx="5005387" cy="685800"/>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体系结构环境</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4580" name="组合 15472"/>
          <p:cNvGrpSpPr/>
          <p:nvPr/>
        </p:nvGrpSpPr>
        <p:grpSpPr>
          <a:xfrm>
            <a:off x="1371600" y="1371600"/>
            <a:ext cx="6565900" cy="4343400"/>
            <a:chOff x="1761090" y="1906588"/>
            <a:chExt cx="6564793" cy="4343400"/>
          </a:xfrm>
        </p:grpSpPr>
        <p:sp>
          <p:nvSpPr>
            <p:cNvPr id="24582" name="AutoShape 7"/>
            <p:cNvSpPr>
              <a:spLocks noChangeAspect="1" noTextEdit="1"/>
            </p:cNvSpPr>
            <p:nvPr/>
          </p:nvSpPr>
          <p:spPr>
            <a:xfrm>
              <a:off x="1761090" y="1906588"/>
              <a:ext cx="6564793" cy="4343400"/>
            </a:xfrm>
            <a:prstGeom prst="rect">
              <a:avLst/>
            </a:prstGeom>
            <a:solidFill>
              <a:srgbClr val="96E3FE"/>
            </a:solidFill>
            <a:ln w="9525">
              <a:noFill/>
            </a:ln>
          </p:spPr>
          <p:txBody>
            <a:bodyPr/>
            <a:p>
              <a:endParaRPr lang="zh-CN" altLang="en-US"/>
            </a:p>
          </p:txBody>
        </p:sp>
        <p:sp>
          <p:nvSpPr>
            <p:cNvPr id="24583" name="Rectangle 9"/>
            <p:cNvSpPr/>
            <p:nvPr/>
          </p:nvSpPr>
          <p:spPr>
            <a:xfrm>
              <a:off x="3810000" y="3335338"/>
              <a:ext cx="2349500" cy="1346200"/>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584" name="Rectangle 10"/>
            <p:cNvSpPr/>
            <p:nvPr/>
          </p:nvSpPr>
          <p:spPr>
            <a:xfrm>
              <a:off x="3810000" y="3321050"/>
              <a:ext cx="2349500" cy="2698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585" name="Freeform 11"/>
            <p:cNvSpPr/>
            <p:nvPr/>
          </p:nvSpPr>
          <p:spPr>
            <a:xfrm>
              <a:off x="6148388" y="3321050"/>
              <a:ext cx="23813" cy="1360488"/>
            </a:xfrm>
            <a:custGeom>
              <a:avLst/>
              <a:gdLst/>
              <a:ahLst/>
              <a:cxnLst>
                <a:cxn ang="0">
                  <a:pos x="2147483647" y="0"/>
                </a:cxn>
                <a:cxn ang="0">
                  <a:pos x="2147483647" y="2147483647"/>
                </a:cxn>
                <a:cxn ang="0">
                  <a:pos x="2147483647" y="2147483647"/>
                </a:cxn>
                <a:cxn ang="0">
                  <a:pos x="0" y="2147483647"/>
                </a:cxn>
                <a:cxn ang="0">
                  <a:pos x="0" y="2147483647"/>
                </a:cxn>
                <a:cxn ang="0">
                  <a:pos x="2147483647" y="0"/>
                </a:cxn>
                <a:cxn ang="0">
                  <a:pos x="2147483647" y="0"/>
                </a:cxn>
              </a:cxnLst>
              <a:pathLst>
                <a:path w="15" h="857">
                  <a:moveTo>
                    <a:pt x="15" y="0"/>
                  </a:moveTo>
                  <a:lnTo>
                    <a:pt x="15" y="9"/>
                  </a:lnTo>
                  <a:lnTo>
                    <a:pt x="15" y="857"/>
                  </a:lnTo>
                  <a:lnTo>
                    <a:pt x="0" y="857"/>
                  </a:lnTo>
                  <a:lnTo>
                    <a:pt x="0" y="9"/>
                  </a:lnTo>
                  <a:lnTo>
                    <a:pt x="7" y="0"/>
                  </a:lnTo>
                  <a:lnTo>
                    <a:pt x="15" y="0"/>
                  </a:lnTo>
                  <a:close/>
                </a:path>
              </a:pathLst>
            </a:custGeom>
            <a:solidFill>
              <a:srgbClr val="000000">
                <a:alpha val="100000"/>
              </a:srgbClr>
            </a:solidFill>
            <a:ln w="9525">
              <a:noFill/>
            </a:ln>
          </p:spPr>
          <p:txBody>
            <a:bodyPr/>
            <a:p>
              <a:endParaRPr lang="zh-CN" altLang="en-US"/>
            </a:p>
          </p:txBody>
        </p:sp>
        <p:sp>
          <p:nvSpPr>
            <p:cNvPr id="24586" name="Freeform 12"/>
            <p:cNvSpPr/>
            <p:nvPr/>
          </p:nvSpPr>
          <p:spPr>
            <a:xfrm>
              <a:off x="3810000" y="4667250"/>
              <a:ext cx="2362200" cy="26988"/>
            </a:xfrm>
            <a:custGeom>
              <a:avLst/>
              <a:gdLst/>
              <a:ahLst/>
              <a:cxnLst>
                <a:cxn ang="0">
                  <a:pos x="2147483647" y="2147483647"/>
                </a:cxn>
                <a:cxn ang="0">
                  <a:pos x="2147483647" y="2147483647"/>
                </a:cxn>
                <a:cxn ang="0">
                  <a:pos x="0" y="2147483647"/>
                </a:cxn>
                <a:cxn ang="0">
                  <a:pos x="0" y="0"/>
                </a:cxn>
                <a:cxn ang="0">
                  <a:pos x="2147483647" y="0"/>
                </a:cxn>
                <a:cxn ang="0">
                  <a:pos x="2147483647" y="2147483647"/>
                </a:cxn>
                <a:cxn ang="0">
                  <a:pos x="2147483647" y="2147483647"/>
                </a:cxn>
              </a:cxnLst>
              <a:pathLst>
                <a:path w="1488" h="17">
                  <a:moveTo>
                    <a:pt x="1488" y="17"/>
                  </a:moveTo>
                  <a:lnTo>
                    <a:pt x="1480" y="17"/>
                  </a:lnTo>
                  <a:lnTo>
                    <a:pt x="0" y="17"/>
                  </a:lnTo>
                  <a:lnTo>
                    <a:pt x="0" y="0"/>
                  </a:lnTo>
                  <a:lnTo>
                    <a:pt x="1480" y="0"/>
                  </a:lnTo>
                  <a:lnTo>
                    <a:pt x="1488" y="9"/>
                  </a:lnTo>
                  <a:lnTo>
                    <a:pt x="1488" y="17"/>
                  </a:lnTo>
                  <a:close/>
                </a:path>
              </a:pathLst>
            </a:custGeom>
            <a:solidFill>
              <a:srgbClr val="000000">
                <a:alpha val="100000"/>
              </a:srgbClr>
            </a:solidFill>
            <a:ln w="9525">
              <a:noFill/>
            </a:ln>
          </p:spPr>
          <p:txBody>
            <a:bodyPr/>
            <a:p>
              <a:endParaRPr lang="zh-CN" altLang="en-US"/>
            </a:p>
          </p:txBody>
        </p:sp>
        <p:sp>
          <p:nvSpPr>
            <p:cNvPr id="24587" name="Freeform 13"/>
            <p:cNvSpPr/>
            <p:nvPr/>
          </p:nvSpPr>
          <p:spPr>
            <a:xfrm>
              <a:off x="3798888" y="3335338"/>
              <a:ext cx="23813" cy="1358900"/>
            </a:xfrm>
            <a:custGeom>
              <a:avLst/>
              <a:gdLst/>
              <a:ahLst/>
              <a:cxnLst>
                <a:cxn ang="0">
                  <a:pos x="0" y="2147483647"/>
                </a:cxn>
                <a:cxn ang="0">
                  <a:pos x="0" y="2147483647"/>
                </a:cxn>
                <a:cxn ang="0">
                  <a:pos x="0" y="0"/>
                </a:cxn>
                <a:cxn ang="0">
                  <a:pos x="2147483647" y="0"/>
                </a:cxn>
                <a:cxn ang="0">
                  <a:pos x="2147483647" y="2147483647"/>
                </a:cxn>
                <a:cxn ang="0">
                  <a:pos x="2147483647" y="2147483647"/>
                </a:cxn>
                <a:cxn ang="0">
                  <a:pos x="0" y="2147483647"/>
                </a:cxn>
              </a:cxnLst>
              <a:pathLst>
                <a:path w="15" h="856">
                  <a:moveTo>
                    <a:pt x="0" y="856"/>
                  </a:moveTo>
                  <a:lnTo>
                    <a:pt x="0" y="848"/>
                  </a:lnTo>
                  <a:lnTo>
                    <a:pt x="0" y="0"/>
                  </a:lnTo>
                  <a:lnTo>
                    <a:pt x="15" y="0"/>
                  </a:lnTo>
                  <a:lnTo>
                    <a:pt x="15" y="848"/>
                  </a:lnTo>
                  <a:lnTo>
                    <a:pt x="7" y="856"/>
                  </a:lnTo>
                  <a:lnTo>
                    <a:pt x="0" y="856"/>
                  </a:lnTo>
                  <a:close/>
                </a:path>
              </a:pathLst>
            </a:custGeom>
            <a:solidFill>
              <a:srgbClr val="000000">
                <a:alpha val="100000"/>
              </a:srgbClr>
            </a:solidFill>
            <a:ln w="9525">
              <a:noFill/>
            </a:ln>
          </p:spPr>
          <p:txBody>
            <a:bodyPr/>
            <a:p>
              <a:endParaRPr lang="zh-CN" altLang="en-US"/>
            </a:p>
          </p:txBody>
        </p:sp>
        <p:sp>
          <p:nvSpPr>
            <p:cNvPr id="24588" name="Freeform 14"/>
            <p:cNvSpPr/>
            <p:nvPr/>
          </p:nvSpPr>
          <p:spPr>
            <a:xfrm>
              <a:off x="3798888" y="3321050"/>
              <a:ext cx="2360613" cy="26988"/>
            </a:xfrm>
            <a:custGeom>
              <a:avLst/>
              <a:gdLst/>
              <a:ahLst/>
              <a:cxnLst>
                <a:cxn ang="0">
                  <a:pos x="0" y="0"/>
                </a:cxn>
                <a:cxn ang="0">
                  <a:pos x="2147483647" y="0"/>
                </a:cxn>
                <a:cxn ang="0">
                  <a:pos x="2147483647" y="0"/>
                </a:cxn>
                <a:cxn ang="0">
                  <a:pos x="2147483647" y="2147483647"/>
                </a:cxn>
                <a:cxn ang="0">
                  <a:pos x="2147483647" y="2147483647"/>
                </a:cxn>
                <a:cxn ang="0">
                  <a:pos x="0" y="2147483647"/>
                </a:cxn>
                <a:cxn ang="0">
                  <a:pos x="0" y="0"/>
                </a:cxn>
              </a:cxnLst>
              <a:pathLst>
                <a:path w="1487" h="17">
                  <a:moveTo>
                    <a:pt x="0" y="0"/>
                  </a:moveTo>
                  <a:lnTo>
                    <a:pt x="7" y="0"/>
                  </a:lnTo>
                  <a:lnTo>
                    <a:pt x="1487" y="0"/>
                  </a:lnTo>
                  <a:lnTo>
                    <a:pt x="1487" y="17"/>
                  </a:lnTo>
                  <a:lnTo>
                    <a:pt x="7" y="17"/>
                  </a:lnTo>
                  <a:lnTo>
                    <a:pt x="0" y="9"/>
                  </a:lnTo>
                  <a:lnTo>
                    <a:pt x="0" y="0"/>
                  </a:lnTo>
                  <a:close/>
                </a:path>
              </a:pathLst>
            </a:custGeom>
            <a:solidFill>
              <a:srgbClr val="000000">
                <a:alpha val="100000"/>
              </a:srgbClr>
            </a:solidFill>
            <a:ln w="9525">
              <a:noFill/>
            </a:ln>
          </p:spPr>
          <p:txBody>
            <a:bodyPr/>
            <a:p>
              <a:endParaRPr lang="zh-CN" altLang="en-US"/>
            </a:p>
          </p:txBody>
        </p:sp>
        <p:sp>
          <p:nvSpPr>
            <p:cNvPr id="24589" name="Rectangle 15"/>
            <p:cNvSpPr/>
            <p:nvPr/>
          </p:nvSpPr>
          <p:spPr>
            <a:xfrm>
              <a:off x="4422707" y="3645807"/>
              <a:ext cx="1282402" cy="6155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2000" dirty="0">
                  <a:latin typeface="微软雅黑" panose="020B0503020204020204" pitchFamily="34" charset="-122"/>
                  <a:ea typeface="微软雅黑" panose="020B0503020204020204" pitchFamily="34" charset="-122"/>
                </a:rPr>
                <a:t>目标系统：</a:t>
              </a:r>
              <a:endParaRPr lang="en-US" altLang="zh-CN" sz="2000" dirty="0">
                <a:latin typeface="微软雅黑" panose="020B0503020204020204" pitchFamily="34" charset="-122"/>
                <a:ea typeface="微软雅黑" panose="020B0503020204020204" pitchFamily="34" charset="-122"/>
              </a:endParaRPr>
            </a:p>
            <a:p>
              <a:pPr marL="0" lvl="0" indent="0" algn="ctr">
                <a:spcBef>
                  <a:spcPct val="0"/>
                </a:spcBef>
                <a:buClrTx/>
                <a:buSzTx/>
                <a:buFontTx/>
                <a:buNone/>
              </a:pPr>
              <a:r>
                <a:rPr lang="zh-CN" altLang="en-US" sz="2000" dirty="0">
                  <a:latin typeface="微软雅黑" panose="020B0503020204020204" pitchFamily="34" charset="-122"/>
                  <a:ea typeface="微软雅黑" panose="020B0503020204020204" pitchFamily="34" charset="-122"/>
                </a:rPr>
                <a:t>安全功能</a:t>
              </a:r>
              <a:endParaRPr lang="zh-CN" altLang="zh-CN" sz="2000" dirty="0">
                <a:latin typeface="微软雅黑" panose="020B0503020204020204" pitchFamily="34" charset="-122"/>
                <a:ea typeface="微软雅黑" panose="020B0503020204020204" pitchFamily="34" charset="-122"/>
              </a:endParaRPr>
            </a:p>
          </p:txBody>
        </p:sp>
        <p:sp>
          <p:nvSpPr>
            <p:cNvPr id="24590" name="Rectangle 17"/>
            <p:cNvSpPr/>
            <p:nvPr/>
          </p:nvSpPr>
          <p:spPr>
            <a:xfrm>
              <a:off x="4021138" y="3186113"/>
              <a:ext cx="525463" cy="190500"/>
            </a:xfrm>
            <a:prstGeom prst="rect">
              <a:avLst/>
            </a:prstGeom>
            <a:solidFill>
              <a:srgbClr val="929292"/>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591" name="Line 18"/>
            <p:cNvSpPr/>
            <p:nvPr/>
          </p:nvSpPr>
          <p:spPr>
            <a:xfrm>
              <a:off x="4021138" y="3186113"/>
              <a:ext cx="525463" cy="0"/>
            </a:xfrm>
            <a:prstGeom prst="line">
              <a:avLst/>
            </a:prstGeom>
            <a:ln w="11113" cap="flat" cmpd="sng">
              <a:solidFill>
                <a:srgbClr val="000000"/>
              </a:solidFill>
              <a:prstDash val="solid"/>
              <a:headEnd type="none" w="med" len="med"/>
              <a:tailEnd type="none" w="med" len="med"/>
            </a:ln>
          </p:spPr>
        </p:sp>
        <p:sp>
          <p:nvSpPr>
            <p:cNvPr id="24592" name="Line 19"/>
            <p:cNvSpPr/>
            <p:nvPr/>
          </p:nvSpPr>
          <p:spPr>
            <a:xfrm>
              <a:off x="4546600" y="3186113"/>
              <a:ext cx="0" cy="0"/>
            </a:xfrm>
            <a:prstGeom prst="line">
              <a:avLst/>
            </a:prstGeom>
            <a:ln w="11113" cap="flat" cmpd="sng">
              <a:solidFill>
                <a:srgbClr val="000000"/>
              </a:solidFill>
              <a:prstDash val="solid"/>
              <a:headEnd type="none" w="med" len="med"/>
              <a:tailEnd type="none" w="med" len="med"/>
            </a:ln>
          </p:spPr>
        </p:sp>
        <p:sp>
          <p:nvSpPr>
            <p:cNvPr id="24593" name="Line 20"/>
            <p:cNvSpPr/>
            <p:nvPr/>
          </p:nvSpPr>
          <p:spPr>
            <a:xfrm>
              <a:off x="4546600" y="3186113"/>
              <a:ext cx="0" cy="190500"/>
            </a:xfrm>
            <a:prstGeom prst="line">
              <a:avLst/>
            </a:prstGeom>
            <a:ln w="11113" cap="flat" cmpd="sng">
              <a:solidFill>
                <a:srgbClr val="000000"/>
              </a:solidFill>
              <a:prstDash val="solid"/>
              <a:headEnd type="none" w="med" len="med"/>
              <a:tailEnd type="none" w="med" len="med"/>
            </a:ln>
          </p:spPr>
        </p:sp>
        <p:sp>
          <p:nvSpPr>
            <p:cNvPr id="24594" name="Line 21"/>
            <p:cNvSpPr/>
            <p:nvPr/>
          </p:nvSpPr>
          <p:spPr>
            <a:xfrm>
              <a:off x="4546600" y="3376613"/>
              <a:ext cx="0" cy="0"/>
            </a:xfrm>
            <a:prstGeom prst="line">
              <a:avLst/>
            </a:prstGeom>
            <a:ln w="11113" cap="flat" cmpd="sng">
              <a:solidFill>
                <a:srgbClr val="000000"/>
              </a:solidFill>
              <a:prstDash val="solid"/>
              <a:headEnd type="none" w="med" len="med"/>
              <a:tailEnd type="none" w="med" len="med"/>
            </a:ln>
          </p:spPr>
        </p:sp>
        <p:sp>
          <p:nvSpPr>
            <p:cNvPr id="24595" name="Line 22"/>
            <p:cNvSpPr/>
            <p:nvPr/>
          </p:nvSpPr>
          <p:spPr>
            <a:xfrm flipH="1">
              <a:off x="4021138" y="3376613"/>
              <a:ext cx="525463" cy="0"/>
            </a:xfrm>
            <a:prstGeom prst="line">
              <a:avLst/>
            </a:prstGeom>
            <a:ln w="11113" cap="flat" cmpd="sng">
              <a:solidFill>
                <a:srgbClr val="000000"/>
              </a:solidFill>
              <a:prstDash val="solid"/>
              <a:headEnd type="none" w="med" len="med"/>
              <a:tailEnd type="none" w="med" len="med"/>
            </a:ln>
          </p:spPr>
        </p:sp>
        <p:sp>
          <p:nvSpPr>
            <p:cNvPr id="24596" name="Line 23"/>
            <p:cNvSpPr/>
            <p:nvPr/>
          </p:nvSpPr>
          <p:spPr>
            <a:xfrm>
              <a:off x="4021138" y="3376613"/>
              <a:ext cx="0" cy="0"/>
            </a:xfrm>
            <a:prstGeom prst="line">
              <a:avLst/>
            </a:prstGeom>
            <a:ln w="11113" cap="flat" cmpd="sng">
              <a:solidFill>
                <a:srgbClr val="000000"/>
              </a:solidFill>
              <a:prstDash val="solid"/>
              <a:headEnd type="none" w="med" len="med"/>
              <a:tailEnd type="none" w="med" len="med"/>
            </a:ln>
          </p:spPr>
        </p:sp>
        <p:sp>
          <p:nvSpPr>
            <p:cNvPr id="24597" name="Line 24"/>
            <p:cNvSpPr/>
            <p:nvPr/>
          </p:nvSpPr>
          <p:spPr>
            <a:xfrm flipV="1">
              <a:off x="4021138" y="3186113"/>
              <a:ext cx="0" cy="190500"/>
            </a:xfrm>
            <a:prstGeom prst="line">
              <a:avLst/>
            </a:prstGeom>
            <a:ln w="11113" cap="flat" cmpd="sng">
              <a:solidFill>
                <a:srgbClr val="000000"/>
              </a:solidFill>
              <a:prstDash val="solid"/>
              <a:headEnd type="none" w="med" len="med"/>
              <a:tailEnd type="none" w="med" len="med"/>
            </a:ln>
          </p:spPr>
        </p:sp>
        <p:sp>
          <p:nvSpPr>
            <p:cNvPr id="24598" name="Line 25"/>
            <p:cNvSpPr/>
            <p:nvPr/>
          </p:nvSpPr>
          <p:spPr>
            <a:xfrm>
              <a:off x="4021138" y="3186113"/>
              <a:ext cx="0" cy="0"/>
            </a:xfrm>
            <a:prstGeom prst="line">
              <a:avLst/>
            </a:prstGeom>
            <a:ln w="11113" cap="flat" cmpd="sng">
              <a:solidFill>
                <a:srgbClr val="000000"/>
              </a:solidFill>
              <a:prstDash val="solid"/>
              <a:headEnd type="none" w="med" len="med"/>
              <a:tailEnd type="none" w="med" len="med"/>
            </a:ln>
          </p:spPr>
        </p:sp>
        <p:sp>
          <p:nvSpPr>
            <p:cNvPr id="24599" name="Rectangle 26"/>
            <p:cNvSpPr/>
            <p:nvPr/>
          </p:nvSpPr>
          <p:spPr>
            <a:xfrm>
              <a:off x="5494338" y="3186113"/>
              <a:ext cx="514350" cy="190500"/>
            </a:xfrm>
            <a:prstGeom prst="rect">
              <a:avLst/>
            </a:prstGeom>
            <a:solidFill>
              <a:srgbClr val="929292"/>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600" name="Line 27"/>
            <p:cNvSpPr/>
            <p:nvPr/>
          </p:nvSpPr>
          <p:spPr>
            <a:xfrm>
              <a:off x="5494338" y="3186113"/>
              <a:ext cx="514350" cy="0"/>
            </a:xfrm>
            <a:prstGeom prst="line">
              <a:avLst/>
            </a:prstGeom>
            <a:ln w="11113" cap="flat" cmpd="sng">
              <a:solidFill>
                <a:srgbClr val="000000"/>
              </a:solidFill>
              <a:prstDash val="solid"/>
              <a:headEnd type="none" w="med" len="med"/>
              <a:tailEnd type="none" w="med" len="med"/>
            </a:ln>
          </p:spPr>
        </p:sp>
        <p:sp>
          <p:nvSpPr>
            <p:cNvPr id="24601" name="Line 28"/>
            <p:cNvSpPr/>
            <p:nvPr/>
          </p:nvSpPr>
          <p:spPr>
            <a:xfrm>
              <a:off x="6008688" y="3186113"/>
              <a:ext cx="0" cy="0"/>
            </a:xfrm>
            <a:prstGeom prst="line">
              <a:avLst/>
            </a:prstGeom>
            <a:ln w="11113" cap="flat" cmpd="sng">
              <a:solidFill>
                <a:srgbClr val="000000"/>
              </a:solidFill>
              <a:prstDash val="solid"/>
              <a:headEnd type="none" w="med" len="med"/>
              <a:tailEnd type="none" w="med" len="med"/>
            </a:ln>
          </p:spPr>
        </p:sp>
        <p:sp>
          <p:nvSpPr>
            <p:cNvPr id="24602" name="Line 29"/>
            <p:cNvSpPr/>
            <p:nvPr/>
          </p:nvSpPr>
          <p:spPr>
            <a:xfrm>
              <a:off x="6008688" y="3186113"/>
              <a:ext cx="0" cy="190500"/>
            </a:xfrm>
            <a:prstGeom prst="line">
              <a:avLst/>
            </a:prstGeom>
            <a:ln w="11113" cap="flat" cmpd="sng">
              <a:solidFill>
                <a:srgbClr val="000000"/>
              </a:solidFill>
              <a:prstDash val="solid"/>
              <a:headEnd type="none" w="med" len="med"/>
              <a:tailEnd type="none" w="med" len="med"/>
            </a:ln>
          </p:spPr>
        </p:sp>
        <p:sp>
          <p:nvSpPr>
            <p:cNvPr id="24603" name="Line 30"/>
            <p:cNvSpPr/>
            <p:nvPr/>
          </p:nvSpPr>
          <p:spPr>
            <a:xfrm>
              <a:off x="6008688" y="3376613"/>
              <a:ext cx="0" cy="0"/>
            </a:xfrm>
            <a:prstGeom prst="line">
              <a:avLst/>
            </a:prstGeom>
            <a:ln w="11113" cap="flat" cmpd="sng">
              <a:solidFill>
                <a:srgbClr val="000000"/>
              </a:solidFill>
              <a:prstDash val="solid"/>
              <a:headEnd type="none" w="med" len="med"/>
              <a:tailEnd type="none" w="med" len="med"/>
            </a:ln>
          </p:spPr>
        </p:sp>
        <p:sp>
          <p:nvSpPr>
            <p:cNvPr id="24604" name="Line 31"/>
            <p:cNvSpPr/>
            <p:nvPr/>
          </p:nvSpPr>
          <p:spPr>
            <a:xfrm flipH="1">
              <a:off x="5494338" y="3376613"/>
              <a:ext cx="514350" cy="0"/>
            </a:xfrm>
            <a:prstGeom prst="line">
              <a:avLst/>
            </a:prstGeom>
            <a:ln w="11113" cap="flat" cmpd="sng">
              <a:solidFill>
                <a:srgbClr val="000000"/>
              </a:solidFill>
              <a:prstDash val="solid"/>
              <a:headEnd type="none" w="med" len="med"/>
              <a:tailEnd type="none" w="med" len="med"/>
            </a:ln>
          </p:spPr>
        </p:sp>
        <p:sp>
          <p:nvSpPr>
            <p:cNvPr id="24605" name="Line 32"/>
            <p:cNvSpPr/>
            <p:nvPr/>
          </p:nvSpPr>
          <p:spPr>
            <a:xfrm>
              <a:off x="5494338" y="3376613"/>
              <a:ext cx="0" cy="0"/>
            </a:xfrm>
            <a:prstGeom prst="line">
              <a:avLst/>
            </a:prstGeom>
            <a:ln w="11113" cap="flat" cmpd="sng">
              <a:solidFill>
                <a:srgbClr val="000000"/>
              </a:solidFill>
              <a:prstDash val="solid"/>
              <a:headEnd type="none" w="med" len="med"/>
              <a:tailEnd type="none" w="med" len="med"/>
            </a:ln>
          </p:spPr>
        </p:sp>
        <p:sp>
          <p:nvSpPr>
            <p:cNvPr id="24606" name="Line 33"/>
            <p:cNvSpPr/>
            <p:nvPr/>
          </p:nvSpPr>
          <p:spPr>
            <a:xfrm flipV="1">
              <a:off x="5494338" y="3186113"/>
              <a:ext cx="0" cy="190500"/>
            </a:xfrm>
            <a:prstGeom prst="line">
              <a:avLst/>
            </a:prstGeom>
            <a:ln w="11113" cap="flat" cmpd="sng">
              <a:solidFill>
                <a:srgbClr val="000000"/>
              </a:solidFill>
              <a:prstDash val="solid"/>
              <a:headEnd type="none" w="med" len="med"/>
              <a:tailEnd type="none" w="med" len="med"/>
            </a:ln>
          </p:spPr>
        </p:sp>
        <p:sp>
          <p:nvSpPr>
            <p:cNvPr id="24607" name="Line 34"/>
            <p:cNvSpPr/>
            <p:nvPr/>
          </p:nvSpPr>
          <p:spPr>
            <a:xfrm>
              <a:off x="5494338" y="3186113"/>
              <a:ext cx="0" cy="0"/>
            </a:xfrm>
            <a:prstGeom prst="line">
              <a:avLst/>
            </a:prstGeom>
            <a:ln w="11113" cap="flat" cmpd="sng">
              <a:solidFill>
                <a:srgbClr val="000000"/>
              </a:solidFill>
              <a:prstDash val="solid"/>
              <a:headEnd type="none" w="med" len="med"/>
              <a:tailEnd type="none" w="med" len="med"/>
            </a:ln>
          </p:spPr>
        </p:sp>
        <p:sp>
          <p:nvSpPr>
            <p:cNvPr id="24608" name="Rectangle 35"/>
            <p:cNvSpPr/>
            <p:nvPr/>
          </p:nvSpPr>
          <p:spPr>
            <a:xfrm>
              <a:off x="4114800" y="4530725"/>
              <a:ext cx="527050" cy="190500"/>
            </a:xfrm>
            <a:prstGeom prst="rect">
              <a:avLst/>
            </a:prstGeom>
            <a:solidFill>
              <a:srgbClr val="929292"/>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609" name="Line 36"/>
            <p:cNvSpPr/>
            <p:nvPr/>
          </p:nvSpPr>
          <p:spPr>
            <a:xfrm>
              <a:off x="4114800" y="4530725"/>
              <a:ext cx="527050" cy="0"/>
            </a:xfrm>
            <a:prstGeom prst="line">
              <a:avLst/>
            </a:prstGeom>
            <a:ln w="11113" cap="flat" cmpd="sng">
              <a:solidFill>
                <a:srgbClr val="000000"/>
              </a:solidFill>
              <a:prstDash val="solid"/>
              <a:headEnd type="none" w="med" len="med"/>
              <a:tailEnd type="none" w="med" len="med"/>
            </a:ln>
          </p:spPr>
        </p:sp>
        <p:sp>
          <p:nvSpPr>
            <p:cNvPr id="24610" name="Line 37"/>
            <p:cNvSpPr/>
            <p:nvPr/>
          </p:nvSpPr>
          <p:spPr>
            <a:xfrm>
              <a:off x="4781550" y="4530725"/>
              <a:ext cx="0" cy="0"/>
            </a:xfrm>
            <a:prstGeom prst="line">
              <a:avLst/>
            </a:prstGeom>
            <a:ln w="11113" cap="flat" cmpd="sng">
              <a:solidFill>
                <a:srgbClr val="000000"/>
              </a:solidFill>
              <a:prstDash val="solid"/>
              <a:headEnd type="none" w="med" len="med"/>
              <a:tailEnd type="none" w="med" len="med"/>
            </a:ln>
          </p:spPr>
        </p:sp>
        <p:sp>
          <p:nvSpPr>
            <p:cNvPr id="24611" name="Line 38"/>
            <p:cNvSpPr/>
            <p:nvPr/>
          </p:nvSpPr>
          <p:spPr>
            <a:xfrm>
              <a:off x="4645660" y="4530725"/>
              <a:ext cx="0" cy="190500"/>
            </a:xfrm>
            <a:prstGeom prst="line">
              <a:avLst/>
            </a:prstGeom>
            <a:ln w="11113" cap="flat" cmpd="sng">
              <a:solidFill>
                <a:srgbClr val="000000"/>
              </a:solidFill>
              <a:prstDash val="solid"/>
              <a:headEnd type="none" w="med" len="med"/>
              <a:tailEnd type="none" w="med" len="med"/>
            </a:ln>
          </p:spPr>
        </p:sp>
        <p:sp>
          <p:nvSpPr>
            <p:cNvPr id="24612" name="Line 39"/>
            <p:cNvSpPr/>
            <p:nvPr/>
          </p:nvSpPr>
          <p:spPr>
            <a:xfrm>
              <a:off x="4781550" y="4721225"/>
              <a:ext cx="0" cy="0"/>
            </a:xfrm>
            <a:prstGeom prst="line">
              <a:avLst/>
            </a:prstGeom>
            <a:ln w="11113" cap="flat" cmpd="sng">
              <a:solidFill>
                <a:srgbClr val="000000"/>
              </a:solidFill>
              <a:prstDash val="solid"/>
              <a:headEnd type="none" w="med" len="med"/>
              <a:tailEnd type="none" w="med" len="med"/>
            </a:ln>
          </p:spPr>
        </p:sp>
        <p:sp>
          <p:nvSpPr>
            <p:cNvPr id="24613" name="Line 40"/>
            <p:cNvSpPr/>
            <p:nvPr/>
          </p:nvSpPr>
          <p:spPr>
            <a:xfrm flipH="1">
              <a:off x="4114800" y="4721225"/>
              <a:ext cx="527050" cy="0"/>
            </a:xfrm>
            <a:prstGeom prst="line">
              <a:avLst/>
            </a:prstGeom>
            <a:ln w="11113" cap="flat" cmpd="sng">
              <a:solidFill>
                <a:srgbClr val="000000"/>
              </a:solidFill>
              <a:prstDash val="solid"/>
              <a:headEnd type="none" w="med" len="med"/>
              <a:tailEnd type="none" w="med" len="med"/>
            </a:ln>
          </p:spPr>
        </p:sp>
        <p:sp>
          <p:nvSpPr>
            <p:cNvPr id="24614" name="Line 41"/>
            <p:cNvSpPr/>
            <p:nvPr/>
          </p:nvSpPr>
          <p:spPr>
            <a:xfrm>
              <a:off x="4254500" y="4721225"/>
              <a:ext cx="0" cy="0"/>
            </a:xfrm>
            <a:prstGeom prst="line">
              <a:avLst/>
            </a:prstGeom>
            <a:ln w="11113" cap="flat" cmpd="sng">
              <a:solidFill>
                <a:srgbClr val="000000"/>
              </a:solidFill>
              <a:prstDash val="solid"/>
              <a:headEnd type="none" w="med" len="med"/>
              <a:tailEnd type="none" w="med" len="med"/>
            </a:ln>
          </p:spPr>
        </p:sp>
        <p:sp>
          <p:nvSpPr>
            <p:cNvPr id="24615" name="Line 42"/>
            <p:cNvSpPr/>
            <p:nvPr/>
          </p:nvSpPr>
          <p:spPr>
            <a:xfrm flipV="1">
              <a:off x="4114800" y="4530725"/>
              <a:ext cx="0" cy="190500"/>
            </a:xfrm>
            <a:prstGeom prst="line">
              <a:avLst/>
            </a:prstGeom>
            <a:ln w="11113" cap="flat" cmpd="sng">
              <a:solidFill>
                <a:srgbClr val="000000"/>
              </a:solidFill>
              <a:prstDash val="solid"/>
              <a:headEnd type="none" w="med" len="med"/>
              <a:tailEnd type="none" w="med" len="med"/>
            </a:ln>
          </p:spPr>
        </p:sp>
        <p:sp>
          <p:nvSpPr>
            <p:cNvPr id="24616" name="Line 43"/>
            <p:cNvSpPr/>
            <p:nvPr/>
          </p:nvSpPr>
          <p:spPr>
            <a:xfrm>
              <a:off x="4254500" y="4530725"/>
              <a:ext cx="0" cy="0"/>
            </a:xfrm>
            <a:prstGeom prst="line">
              <a:avLst/>
            </a:prstGeom>
            <a:ln w="11113" cap="flat" cmpd="sng">
              <a:solidFill>
                <a:srgbClr val="000000"/>
              </a:solidFill>
              <a:prstDash val="solid"/>
              <a:headEnd type="none" w="med" len="med"/>
              <a:tailEnd type="none" w="med" len="med"/>
            </a:ln>
          </p:spPr>
        </p:sp>
        <p:sp>
          <p:nvSpPr>
            <p:cNvPr id="24617" name="Rectangle 44"/>
            <p:cNvSpPr/>
            <p:nvPr/>
          </p:nvSpPr>
          <p:spPr>
            <a:xfrm>
              <a:off x="5202238" y="4530552"/>
              <a:ext cx="525463" cy="177973"/>
            </a:xfrm>
            <a:prstGeom prst="rect">
              <a:avLst/>
            </a:prstGeom>
            <a:solidFill>
              <a:srgbClr val="929292"/>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618" name="Line 45"/>
            <p:cNvSpPr/>
            <p:nvPr/>
          </p:nvSpPr>
          <p:spPr>
            <a:xfrm>
              <a:off x="5202236" y="4530552"/>
              <a:ext cx="525463" cy="0"/>
            </a:xfrm>
            <a:prstGeom prst="line">
              <a:avLst/>
            </a:prstGeom>
            <a:ln w="11113" cap="flat" cmpd="sng">
              <a:solidFill>
                <a:srgbClr val="000000"/>
              </a:solidFill>
              <a:prstDash val="solid"/>
              <a:headEnd type="none" w="med" len="med"/>
              <a:tailEnd type="none" w="med" len="med"/>
            </a:ln>
          </p:spPr>
        </p:sp>
        <p:sp>
          <p:nvSpPr>
            <p:cNvPr id="24619" name="Line 46"/>
            <p:cNvSpPr/>
            <p:nvPr/>
          </p:nvSpPr>
          <p:spPr>
            <a:xfrm>
              <a:off x="5727700" y="4503738"/>
              <a:ext cx="0" cy="0"/>
            </a:xfrm>
            <a:prstGeom prst="line">
              <a:avLst/>
            </a:prstGeom>
            <a:ln w="11113" cap="flat" cmpd="sng">
              <a:solidFill>
                <a:srgbClr val="000000"/>
              </a:solidFill>
              <a:prstDash val="solid"/>
              <a:headEnd type="none" w="med" len="med"/>
              <a:tailEnd type="none" w="med" len="med"/>
            </a:ln>
          </p:spPr>
        </p:sp>
        <p:sp>
          <p:nvSpPr>
            <p:cNvPr id="24620" name="Line 47"/>
            <p:cNvSpPr/>
            <p:nvPr/>
          </p:nvSpPr>
          <p:spPr>
            <a:xfrm flipH="1">
              <a:off x="5727699" y="4530552"/>
              <a:ext cx="1" cy="177974"/>
            </a:xfrm>
            <a:prstGeom prst="line">
              <a:avLst/>
            </a:prstGeom>
            <a:ln w="11113" cap="flat" cmpd="sng">
              <a:solidFill>
                <a:srgbClr val="000000"/>
              </a:solidFill>
              <a:prstDash val="solid"/>
              <a:headEnd type="none" w="med" len="med"/>
              <a:tailEnd type="none" w="med" len="med"/>
            </a:ln>
          </p:spPr>
        </p:sp>
        <p:sp>
          <p:nvSpPr>
            <p:cNvPr id="24621" name="Line 48"/>
            <p:cNvSpPr/>
            <p:nvPr/>
          </p:nvSpPr>
          <p:spPr>
            <a:xfrm>
              <a:off x="5727700" y="4708525"/>
              <a:ext cx="0" cy="0"/>
            </a:xfrm>
            <a:prstGeom prst="line">
              <a:avLst/>
            </a:prstGeom>
            <a:ln w="11113" cap="flat" cmpd="sng">
              <a:solidFill>
                <a:srgbClr val="000000"/>
              </a:solidFill>
              <a:prstDash val="solid"/>
              <a:headEnd type="none" w="med" len="med"/>
              <a:tailEnd type="none" w="med" len="med"/>
            </a:ln>
          </p:spPr>
        </p:sp>
        <p:sp>
          <p:nvSpPr>
            <p:cNvPr id="24622" name="Line 49"/>
            <p:cNvSpPr/>
            <p:nvPr/>
          </p:nvSpPr>
          <p:spPr>
            <a:xfrm flipH="1">
              <a:off x="5202238" y="4708525"/>
              <a:ext cx="525463" cy="0"/>
            </a:xfrm>
            <a:prstGeom prst="line">
              <a:avLst/>
            </a:prstGeom>
            <a:ln w="11113" cap="flat" cmpd="sng">
              <a:solidFill>
                <a:srgbClr val="000000"/>
              </a:solidFill>
              <a:prstDash val="solid"/>
              <a:headEnd type="none" w="med" len="med"/>
              <a:tailEnd type="none" w="med" len="med"/>
            </a:ln>
          </p:spPr>
        </p:sp>
        <p:sp>
          <p:nvSpPr>
            <p:cNvPr id="24623" name="Line 50"/>
            <p:cNvSpPr/>
            <p:nvPr/>
          </p:nvSpPr>
          <p:spPr>
            <a:xfrm>
              <a:off x="5202238" y="4708525"/>
              <a:ext cx="0" cy="0"/>
            </a:xfrm>
            <a:prstGeom prst="line">
              <a:avLst/>
            </a:prstGeom>
            <a:ln w="11113" cap="flat" cmpd="sng">
              <a:solidFill>
                <a:srgbClr val="000000"/>
              </a:solidFill>
              <a:prstDash val="solid"/>
              <a:headEnd type="none" w="med" len="med"/>
              <a:tailEnd type="none" w="med" len="med"/>
            </a:ln>
          </p:spPr>
        </p:sp>
        <p:sp>
          <p:nvSpPr>
            <p:cNvPr id="24624" name="Line 51"/>
            <p:cNvSpPr/>
            <p:nvPr/>
          </p:nvSpPr>
          <p:spPr>
            <a:xfrm flipH="1" flipV="1">
              <a:off x="5200650" y="4526280"/>
              <a:ext cx="1587" cy="182245"/>
            </a:xfrm>
            <a:prstGeom prst="line">
              <a:avLst/>
            </a:prstGeom>
            <a:ln w="11113" cap="flat" cmpd="sng">
              <a:solidFill>
                <a:srgbClr val="000000"/>
              </a:solidFill>
              <a:prstDash val="solid"/>
              <a:headEnd type="none" w="med" len="med"/>
              <a:tailEnd type="none" w="med" len="med"/>
            </a:ln>
          </p:spPr>
        </p:sp>
        <p:sp>
          <p:nvSpPr>
            <p:cNvPr id="24625" name="Line 52"/>
            <p:cNvSpPr/>
            <p:nvPr/>
          </p:nvSpPr>
          <p:spPr>
            <a:xfrm>
              <a:off x="5202238" y="4503738"/>
              <a:ext cx="0" cy="0"/>
            </a:xfrm>
            <a:prstGeom prst="line">
              <a:avLst/>
            </a:prstGeom>
            <a:ln w="11113" cap="flat" cmpd="sng">
              <a:solidFill>
                <a:srgbClr val="000000"/>
              </a:solidFill>
              <a:prstDash val="solid"/>
              <a:headEnd type="none" w="med" len="med"/>
              <a:tailEnd type="none" w="med" len="med"/>
            </a:ln>
          </p:spPr>
        </p:sp>
        <p:sp>
          <p:nvSpPr>
            <p:cNvPr id="24626" name="Rectangle 53"/>
            <p:cNvSpPr/>
            <p:nvPr/>
          </p:nvSpPr>
          <p:spPr>
            <a:xfrm>
              <a:off x="6089650" y="3675063"/>
              <a:ext cx="163513" cy="611188"/>
            </a:xfrm>
            <a:prstGeom prst="rect">
              <a:avLst/>
            </a:prstGeom>
            <a:solidFill>
              <a:srgbClr val="929292"/>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627" name="Line 54"/>
            <p:cNvSpPr/>
            <p:nvPr/>
          </p:nvSpPr>
          <p:spPr>
            <a:xfrm flipV="1">
              <a:off x="6089650" y="3675063"/>
              <a:ext cx="0" cy="611188"/>
            </a:xfrm>
            <a:prstGeom prst="line">
              <a:avLst/>
            </a:prstGeom>
            <a:ln w="11113" cap="flat" cmpd="sng">
              <a:solidFill>
                <a:srgbClr val="000000"/>
              </a:solidFill>
              <a:prstDash val="solid"/>
              <a:headEnd type="none" w="med" len="med"/>
              <a:tailEnd type="none" w="med" len="med"/>
            </a:ln>
          </p:spPr>
        </p:sp>
        <p:sp>
          <p:nvSpPr>
            <p:cNvPr id="24628" name="Line 55"/>
            <p:cNvSpPr/>
            <p:nvPr/>
          </p:nvSpPr>
          <p:spPr>
            <a:xfrm>
              <a:off x="6089650" y="3675063"/>
              <a:ext cx="0" cy="0"/>
            </a:xfrm>
            <a:prstGeom prst="line">
              <a:avLst/>
            </a:prstGeom>
            <a:ln w="11113" cap="flat" cmpd="sng">
              <a:solidFill>
                <a:srgbClr val="000000"/>
              </a:solidFill>
              <a:prstDash val="solid"/>
              <a:headEnd type="none" w="med" len="med"/>
              <a:tailEnd type="none" w="med" len="med"/>
            </a:ln>
          </p:spPr>
        </p:sp>
        <p:sp>
          <p:nvSpPr>
            <p:cNvPr id="24629" name="Line 56"/>
            <p:cNvSpPr/>
            <p:nvPr/>
          </p:nvSpPr>
          <p:spPr>
            <a:xfrm>
              <a:off x="6089650" y="3675063"/>
              <a:ext cx="163513" cy="0"/>
            </a:xfrm>
            <a:prstGeom prst="line">
              <a:avLst/>
            </a:prstGeom>
            <a:ln w="11113" cap="flat" cmpd="sng">
              <a:solidFill>
                <a:srgbClr val="000000"/>
              </a:solidFill>
              <a:prstDash val="solid"/>
              <a:headEnd type="none" w="med" len="med"/>
              <a:tailEnd type="none" w="med" len="med"/>
            </a:ln>
          </p:spPr>
        </p:sp>
        <p:sp>
          <p:nvSpPr>
            <p:cNvPr id="24630" name="Line 57"/>
            <p:cNvSpPr/>
            <p:nvPr/>
          </p:nvSpPr>
          <p:spPr>
            <a:xfrm>
              <a:off x="6253163" y="3675063"/>
              <a:ext cx="0" cy="0"/>
            </a:xfrm>
            <a:prstGeom prst="line">
              <a:avLst/>
            </a:prstGeom>
            <a:ln w="11113" cap="flat" cmpd="sng">
              <a:solidFill>
                <a:srgbClr val="000000"/>
              </a:solidFill>
              <a:prstDash val="solid"/>
              <a:headEnd type="none" w="med" len="med"/>
              <a:tailEnd type="none" w="med" len="med"/>
            </a:ln>
          </p:spPr>
        </p:sp>
        <p:sp>
          <p:nvSpPr>
            <p:cNvPr id="24631" name="Line 58"/>
            <p:cNvSpPr/>
            <p:nvPr/>
          </p:nvSpPr>
          <p:spPr>
            <a:xfrm>
              <a:off x="6253163" y="3675063"/>
              <a:ext cx="0" cy="611188"/>
            </a:xfrm>
            <a:prstGeom prst="line">
              <a:avLst/>
            </a:prstGeom>
            <a:ln w="11113" cap="flat" cmpd="sng">
              <a:solidFill>
                <a:srgbClr val="000000"/>
              </a:solidFill>
              <a:prstDash val="solid"/>
              <a:headEnd type="none" w="med" len="med"/>
              <a:tailEnd type="none" w="med" len="med"/>
            </a:ln>
          </p:spPr>
        </p:sp>
        <p:sp>
          <p:nvSpPr>
            <p:cNvPr id="24632" name="Line 59"/>
            <p:cNvSpPr/>
            <p:nvPr/>
          </p:nvSpPr>
          <p:spPr>
            <a:xfrm>
              <a:off x="6253163" y="4286250"/>
              <a:ext cx="0" cy="0"/>
            </a:xfrm>
            <a:prstGeom prst="line">
              <a:avLst/>
            </a:prstGeom>
            <a:ln w="11113" cap="flat" cmpd="sng">
              <a:solidFill>
                <a:srgbClr val="000000"/>
              </a:solidFill>
              <a:prstDash val="solid"/>
              <a:headEnd type="none" w="med" len="med"/>
              <a:tailEnd type="none" w="med" len="med"/>
            </a:ln>
          </p:spPr>
        </p:sp>
        <p:sp>
          <p:nvSpPr>
            <p:cNvPr id="24633" name="Line 60"/>
            <p:cNvSpPr/>
            <p:nvPr/>
          </p:nvSpPr>
          <p:spPr>
            <a:xfrm flipH="1">
              <a:off x="6089650" y="4286250"/>
              <a:ext cx="163513" cy="0"/>
            </a:xfrm>
            <a:prstGeom prst="line">
              <a:avLst/>
            </a:prstGeom>
            <a:ln w="11113" cap="flat" cmpd="sng">
              <a:solidFill>
                <a:srgbClr val="000000"/>
              </a:solidFill>
              <a:prstDash val="solid"/>
              <a:headEnd type="none" w="med" len="med"/>
              <a:tailEnd type="none" w="med" len="med"/>
            </a:ln>
          </p:spPr>
        </p:sp>
        <p:sp>
          <p:nvSpPr>
            <p:cNvPr id="24634" name="Line 61"/>
            <p:cNvSpPr/>
            <p:nvPr/>
          </p:nvSpPr>
          <p:spPr>
            <a:xfrm>
              <a:off x="6089650" y="4286250"/>
              <a:ext cx="0" cy="0"/>
            </a:xfrm>
            <a:prstGeom prst="line">
              <a:avLst/>
            </a:prstGeom>
            <a:ln w="11113" cap="flat" cmpd="sng">
              <a:solidFill>
                <a:srgbClr val="000000"/>
              </a:solidFill>
              <a:prstDash val="solid"/>
              <a:headEnd type="none" w="med" len="med"/>
              <a:tailEnd type="none" w="med" len="med"/>
            </a:ln>
          </p:spPr>
        </p:sp>
        <p:sp>
          <p:nvSpPr>
            <p:cNvPr id="24635" name="Rectangle 62"/>
            <p:cNvSpPr/>
            <p:nvPr/>
          </p:nvSpPr>
          <p:spPr>
            <a:xfrm>
              <a:off x="3752850" y="3416300"/>
              <a:ext cx="163513" cy="381000"/>
            </a:xfrm>
            <a:prstGeom prst="rect">
              <a:avLst/>
            </a:prstGeom>
            <a:solidFill>
              <a:srgbClr val="929292"/>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636" name="Line 63"/>
            <p:cNvSpPr/>
            <p:nvPr/>
          </p:nvSpPr>
          <p:spPr>
            <a:xfrm flipV="1">
              <a:off x="3752850" y="3416300"/>
              <a:ext cx="0" cy="381000"/>
            </a:xfrm>
            <a:prstGeom prst="line">
              <a:avLst/>
            </a:prstGeom>
            <a:ln w="11113" cap="flat" cmpd="sng">
              <a:solidFill>
                <a:srgbClr val="000000"/>
              </a:solidFill>
              <a:prstDash val="solid"/>
              <a:headEnd type="none" w="med" len="med"/>
              <a:tailEnd type="none" w="med" len="med"/>
            </a:ln>
          </p:spPr>
        </p:sp>
        <p:sp>
          <p:nvSpPr>
            <p:cNvPr id="24637" name="Line 64"/>
            <p:cNvSpPr/>
            <p:nvPr/>
          </p:nvSpPr>
          <p:spPr>
            <a:xfrm>
              <a:off x="3752850" y="3416300"/>
              <a:ext cx="0" cy="0"/>
            </a:xfrm>
            <a:prstGeom prst="line">
              <a:avLst/>
            </a:prstGeom>
            <a:ln w="11113" cap="flat" cmpd="sng">
              <a:solidFill>
                <a:srgbClr val="000000"/>
              </a:solidFill>
              <a:prstDash val="solid"/>
              <a:headEnd type="none" w="med" len="med"/>
              <a:tailEnd type="none" w="med" len="med"/>
            </a:ln>
          </p:spPr>
        </p:sp>
        <p:sp>
          <p:nvSpPr>
            <p:cNvPr id="24638" name="Line 65"/>
            <p:cNvSpPr/>
            <p:nvPr/>
          </p:nvSpPr>
          <p:spPr>
            <a:xfrm>
              <a:off x="3752850" y="3416300"/>
              <a:ext cx="163513" cy="0"/>
            </a:xfrm>
            <a:prstGeom prst="line">
              <a:avLst/>
            </a:prstGeom>
            <a:ln w="11113" cap="flat" cmpd="sng">
              <a:solidFill>
                <a:srgbClr val="000000"/>
              </a:solidFill>
              <a:prstDash val="solid"/>
              <a:headEnd type="none" w="med" len="med"/>
              <a:tailEnd type="none" w="med" len="med"/>
            </a:ln>
          </p:spPr>
        </p:sp>
        <p:sp>
          <p:nvSpPr>
            <p:cNvPr id="24639" name="Line 66"/>
            <p:cNvSpPr/>
            <p:nvPr/>
          </p:nvSpPr>
          <p:spPr>
            <a:xfrm>
              <a:off x="3916363" y="3416300"/>
              <a:ext cx="0" cy="0"/>
            </a:xfrm>
            <a:prstGeom prst="line">
              <a:avLst/>
            </a:prstGeom>
            <a:ln w="11113" cap="flat" cmpd="sng">
              <a:solidFill>
                <a:srgbClr val="000000"/>
              </a:solidFill>
              <a:prstDash val="solid"/>
              <a:headEnd type="none" w="med" len="med"/>
              <a:tailEnd type="none" w="med" len="med"/>
            </a:ln>
          </p:spPr>
        </p:sp>
        <p:sp>
          <p:nvSpPr>
            <p:cNvPr id="24640" name="Line 67"/>
            <p:cNvSpPr/>
            <p:nvPr/>
          </p:nvSpPr>
          <p:spPr>
            <a:xfrm>
              <a:off x="3916363" y="3416300"/>
              <a:ext cx="0" cy="381000"/>
            </a:xfrm>
            <a:prstGeom prst="line">
              <a:avLst/>
            </a:prstGeom>
            <a:ln w="11113" cap="flat" cmpd="sng">
              <a:solidFill>
                <a:srgbClr val="000000"/>
              </a:solidFill>
              <a:prstDash val="solid"/>
              <a:headEnd type="none" w="med" len="med"/>
              <a:tailEnd type="none" w="med" len="med"/>
            </a:ln>
          </p:spPr>
        </p:sp>
        <p:sp>
          <p:nvSpPr>
            <p:cNvPr id="24641" name="Line 68"/>
            <p:cNvSpPr/>
            <p:nvPr/>
          </p:nvSpPr>
          <p:spPr>
            <a:xfrm>
              <a:off x="3916363" y="3797300"/>
              <a:ext cx="0" cy="0"/>
            </a:xfrm>
            <a:prstGeom prst="line">
              <a:avLst/>
            </a:prstGeom>
            <a:ln w="11113" cap="flat" cmpd="sng">
              <a:solidFill>
                <a:srgbClr val="000000"/>
              </a:solidFill>
              <a:prstDash val="solid"/>
              <a:headEnd type="none" w="med" len="med"/>
              <a:tailEnd type="none" w="med" len="med"/>
            </a:ln>
          </p:spPr>
        </p:sp>
        <p:sp>
          <p:nvSpPr>
            <p:cNvPr id="24642" name="Line 69"/>
            <p:cNvSpPr/>
            <p:nvPr/>
          </p:nvSpPr>
          <p:spPr>
            <a:xfrm flipH="1">
              <a:off x="3752850" y="3797300"/>
              <a:ext cx="163513" cy="0"/>
            </a:xfrm>
            <a:prstGeom prst="line">
              <a:avLst/>
            </a:prstGeom>
            <a:ln w="11113" cap="flat" cmpd="sng">
              <a:solidFill>
                <a:srgbClr val="000000"/>
              </a:solidFill>
              <a:prstDash val="solid"/>
              <a:headEnd type="none" w="med" len="med"/>
              <a:tailEnd type="none" w="med" len="med"/>
            </a:ln>
          </p:spPr>
        </p:sp>
        <p:sp>
          <p:nvSpPr>
            <p:cNvPr id="24643" name="Line 70"/>
            <p:cNvSpPr/>
            <p:nvPr/>
          </p:nvSpPr>
          <p:spPr>
            <a:xfrm>
              <a:off x="3752850" y="3797300"/>
              <a:ext cx="0" cy="0"/>
            </a:xfrm>
            <a:prstGeom prst="line">
              <a:avLst/>
            </a:prstGeom>
            <a:ln w="11113" cap="flat" cmpd="sng">
              <a:solidFill>
                <a:srgbClr val="000000"/>
              </a:solidFill>
              <a:prstDash val="solid"/>
              <a:headEnd type="none" w="med" len="med"/>
              <a:tailEnd type="none" w="med" len="med"/>
            </a:ln>
          </p:spPr>
        </p:sp>
        <p:sp>
          <p:nvSpPr>
            <p:cNvPr id="24644" name="Rectangle 71"/>
            <p:cNvSpPr/>
            <p:nvPr/>
          </p:nvSpPr>
          <p:spPr>
            <a:xfrm>
              <a:off x="3752850" y="4000500"/>
              <a:ext cx="163513" cy="381000"/>
            </a:xfrm>
            <a:prstGeom prst="rect">
              <a:avLst/>
            </a:prstGeom>
            <a:solidFill>
              <a:srgbClr val="929292"/>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645" name="Line 72"/>
            <p:cNvSpPr/>
            <p:nvPr/>
          </p:nvSpPr>
          <p:spPr>
            <a:xfrm flipV="1">
              <a:off x="3752850" y="4000500"/>
              <a:ext cx="0" cy="381000"/>
            </a:xfrm>
            <a:prstGeom prst="line">
              <a:avLst/>
            </a:prstGeom>
            <a:ln w="11113" cap="flat" cmpd="sng">
              <a:solidFill>
                <a:srgbClr val="000000"/>
              </a:solidFill>
              <a:prstDash val="solid"/>
              <a:headEnd type="none" w="med" len="med"/>
              <a:tailEnd type="none" w="med" len="med"/>
            </a:ln>
          </p:spPr>
        </p:sp>
        <p:sp>
          <p:nvSpPr>
            <p:cNvPr id="24646" name="Line 73"/>
            <p:cNvSpPr/>
            <p:nvPr/>
          </p:nvSpPr>
          <p:spPr>
            <a:xfrm>
              <a:off x="3752850" y="4000500"/>
              <a:ext cx="0" cy="0"/>
            </a:xfrm>
            <a:prstGeom prst="line">
              <a:avLst/>
            </a:prstGeom>
            <a:ln w="11113" cap="flat" cmpd="sng">
              <a:solidFill>
                <a:srgbClr val="000000"/>
              </a:solidFill>
              <a:prstDash val="solid"/>
              <a:headEnd type="none" w="med" len="med"/>
              <a:tailEnd type="none" w="med" len="med"/>
            </a:ln>
          </p:spPr>
        </p:sp>
        <p:sp>
          <p:nvSpPr>
            <p:cNvPr id="24647" name="Line 74"/>
            <p:cNvSpPr/>
            <p:nvPr/>
          </p:nvSpPr>
          <p:spPr>
            <a:xfrm>
              <a:off x="3752850" y="4000500"/>
              <a:ext cx="163513" cy="0"/>
            </a:xfrm>
            <a:prstGeom prst="line">
              <a:avLst/>
            </a:prstGeom>
            <a:ln w="11113" cap="flat" cmpd="sng">
              <a:solidFill>
                <a:srgbClr val="000000"/>
              </a:solidFill>
              <a:prstDash val="solid"/>
              <a:headEnd type="none" w="med" len="med"/>
              <a:tailEnd type="none" w="med" len="med"/>
            </a:ln>
          </p:spPr>
        </p:sp>
        <p:sp>
          <p:nvSpPr>
            <p:cNvPr id="24648" name="Line 75"/>
            <p:cNvSpPr/>
            <p:nvPr/>
          </p:nvSpPr>
          <p:spPr>
            <a:xfrm>
              <a:off x="3916363" y="4000500"/>
              <a:ext cx="0" cy="0"/>
            </a:xfrm>
            <a:prstGeom prst="line">
              <a:avLst/>
            </a:prstGeom>
            <a:ln w="11113" cap="flat" cmpd="sng">
              <a:solidFill>
                <a:srgbClr val="000000"/>
              </a:solidFill>
              <a:prstDash val="solid"/>
              <a:headEnd type="none" w="med" len="med"/>
              <a:tailEnd type="none" w="med" len="med"/>
            </a:ln>
          </p:spPr>
        </p:sp>
        <p:sp>
          <p:nvSpPr>
            <p:cNvPr id="24649" name="Line 76"/>
            <p:cNvSpPr/>
            <p:nvPr/>
          </p:nvSpPr>
          <p:spPr>
            <a:xfrm>
              <a:off x="3916363" y="4000500"/>
              <a:ext cx="0" cy="381000"/>
            </a:xfrm>
            <a:prstGeom prst="line">
              <a:avLst/>
            </a:prstGeom>
            <a:ln w="11113" cap="flat" cmpd="sng">
              <a:solidFill>
                <a:srgbClr val="000000"/>
              </a:solidFill>
              <a:prstDash val="solid"/>
              <a:headEnd type="none" w="med" len="med"/>
              <a:tailEnd type="none" w="med" len="med"/>
            </a:ln>
          </p:spPr>
        </p:sp>
        <p:sp>
          <p:nvSpPr>
            <p:cNvPr id="24650" name="Line 77"/>
            <p:cNvSpPr/>
            <p:nvPr/>
          </p:nvSpPr>
          <p:spPr>
            <a:xfrm>
              <a:off x="3916363" y="4381500"/>
              <a:ext cx="0" cy="0"/>
            </a:xfrm>
            <a:prstGeom prst="line">
              <a:avLst/>
            </a:prstGeom>
            <a:ln w="11113" cap="flat" cmpd="sng">
              <a:solidFill>
                <a:srgbClr val="000000"/>
              </a:solidFill>
              <a:prstDash val="solid"/>
              <a:headEnd type="none" w="med" len="med"/>
              <a:tailEnd type="none" w="med" len="med"/>
            </a:ln>
          </p:spPr>
        </p:sp>
        <p:sp>
          <p:nvSpPr>
            <p:cNvPr id="24651" name="Line 78"/>
            <p:cNvSpPr/>
            <p:nvPr/>
          </p:nvSpPr>
          <p:spPr>
            <a:xfrm flipH="1">
              <a:off x="3752850" y="4381500"/>
              <a:ext cx="163513" cy="0"/>
            </a:xfrm>
            <a:prstGeom prst="line">
              <a:avLst/>
            </a:prstGeom>
            <a:ln w="11113" cap="flat" cmpd="sng">
              <a:solidFill>
                <a:srgbClr val="000000"/>
              </a:solidFill>
              <a:prstDash val="solid"/>
              <a:headEnd type="none" w="med" len="med"/>
              <a:tailEnd type="none" w="med" len="med"/>
            </a:ln>
          </p:spPr>
        </p:sp>
        <p:sp>
          <p:nvSpPr>
            <p:cNvPr id="24652" name="Line 79"/>
            <p:cNvSpPr/>
            <p:nvPr/>
          </p:nvSpPr>
          <p:spPr>
            <a:xfrm>
              <a:off x="3752850" y="4381500"/>
              <a:ext cx="0" cy="0"/>
            </a:xfrm>
            <a:prstGeom prst="line">
              <a:avLst/>
            </a:prstGeom>
            <a:ln w="11113" cap="flat" cmpd="sng">
              <a:solidFill>
                <a:srgbClr val="000000"/>
              </a:solidFill>
              <a:prstDash val="solid"/>
              <a:headEnd type="none" w="med" len="med"/>
              <a:tailEnd type="none" w="med" len="med"/>
            </a:ln>
          </p:spPr>
        </p:sp>
        <p:sp>
          <p:nvSpPr>
            <p:cNvPr id="24653" name="Rectangle 80"/>
            <p:cNvSpPr/>
            <p:nvPr/>
          </p:nvSpPr>
          <p:spPr>
            <a:xfrm>
              <a:off x="3600450" y="2057400"/>
              <a:ext cx="1309688" cy="5302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654" name="Line 81"/>
            <p:cNvSpPr/>
            <p:nvPr/>
          </p:nvSpPr>
          <p:spPr>
            <a:xfrm>
              <a:off x="3600450" y="2057400"/>
              <a:ext cx="1309688" cy="0"/>
            </a:xfrm>
            <a:prstGeom prst="line">
              <a:avLst/>
            </a:prstGeom>
            <a:ln w="11113" cap="flat" cmpd="sng">
              <a:solidFill>
                <a:srgbClr val="000000"/>
              </a:solidFill>
              <a:prstDash val="solid"/>
              <a:headEnd type="none" w="med" len="med"/>
              <a:tailEnd type="none" w="med" len="med"/>
            </a:ln>
          </p:spPr>
        </p:sp>
        <p:sp>
          <p:nvSpPr>
            <p:cNvPr id="24655" name="Line 82"/>
            <p:cNvSpPr/>
            <p:nvPr/>
          </p:nvSpPr>
          <p:spPr>
            <a:xfrm>
              <a:off x="4910138" y="2057400"/>
              <a:ext cx="0" cy="0"/>
            </a:xfrm>
            <a:prstGeom prst="line">
              <a:avLst/>
            </a:prstGeom>
            <a:ln w="11113" cap="flat" cmpd="sng">
              <a:solidFill>
                <a:srgbClr val="000000"/>
              </a:solidFill>
              <a:prstDash val="solid"/>
              <a:headEnd type="none" w="med" len="med"/>
              <a:tailEnd type="none" w="med" len="med"/>
            </a:ln>
          </p:spPr>
        </p:sp>
        <p:sp>
          <p:nvSpPr>
            <p:cNvPr id="24656" name="Line 83"/>
            <p:cNvSpPr/>
            <p:nvPr/>
          </p:nvSpPr>
          <p:spPr>
            <a:xfrm>
              <a:off x="4910138" y="2057400"/>
              <a:ext cx="0" cy="530225"/>
            </a:xfrm>
            <a:prstGeom prst="line">
              <a:avLst/>
            </a:prstGeom>
            <a:ln w="11113" cap="flat" cmpd="sng">
              <a:solidFill>
                <a:srgbClr val="000000"/>
              </a:solidFill>
              <a:prstDash val="solid"/>
              <a:headEnd type="none" w="med" len="med"/>
              <a:tailEnd type="none" w="med" len="med"/>
            </a:ln>
          </p:spPr>
        </p:sp>
        <p:sp>
          <p:nvSpPr>
            <p:cNvPr id="24657" name="Line 84"/>
            <p:cNvSpPr/>
            <p:nvPr/>
          </p:nvSpPr>
          <p:spPr>
            <a:xfrm>
              <a:off x="4910138" y="2587625"/>
              <a:ext cx="0" cy="0"/>
            </a:xfrm>
            <a:prstGeom prst="line">
              <a:avLst/>
            </a:prstGeom>
            <a:ln w="11113" cap="flat" cmpd="sng">
              <a:solidFill>
                <a:srgbClr val="000000"/>
              </a:solidFill>
              <a:prstDash val="solid"/>
              <a:headEnd type="none" w="med" len="med"/>
              <a:tailEnd type="none" w="med" len="med"/>
            </a:ln>
          </p:spPr>
        </p:sp>
        <p:sp>
          <p:nvSpPr>
            <p:cNvPr id="24658" name="Line 85"/>
            <p:cNvSpPr/>
            <p:nvPr/>
          </p:nvSpPr>
          <p:spPr>
            <a:xfrm flipH="1">
              <a:off x="3600450" y="2587625"/>
              <a:ext cx="1309688" cy="0"/>
            </a:xfrm>
            <a:prstGeom prst="line">
              <a:avLst/>
            </a:prstGeom>
            <a:ln w="11113" cap="flat" cmpd="sng">
              <a:solidFill>
                <a:srgbClr val="000000"/>
              </a:solidFill>
              <a:prstDash val="solid"/>
              <a:headEnd type="none" w="med" len="med"/>
              <a:tailEnd type="none" w="med" len="med"/>
            </a:ln>
          </p:spPr>
        </p:sp>
        <p:sp>
          <p:nvSpPr>
            <p:cNvPr id="24659" name="Line 86"/>
            <p:cNvSpPr/>
            <p:nvPr/>
          </p:nvSpPr>
          <p:spPr>
            <a:xfrm>
              <a:off x="3600450" y="2587625"/>
              <a:ext cx="0" cy="0"/>
            </a:xfrm>
            <a:prstGeom prst="line">
              <a:avLst/>
            </a:prstGeom>
            <a:ln w="11113" cap="flat" cmpd="sng">
              <a:solidFill>
                <a:srgbClr val="000000"/>
              </a:solidFill>
              <a:prstDash val="solid"/>
              <a:headEnd type="none" w="med" len="med"/>
              <a:tailEnd type="none" w="med" len="med"/>
            </a:ln>
          </p:spPr>
        </p:sp>
        <p:sp>
          <p:nvSpPr>
            <p:cNvPr id="24660" name="Line 87"/>
            <p:cNvSpPr/>
            <p:nvPr/>
          </p:nvSpPr>
          <p:spPr>
            <a:xfrm flipV="1">
              <a:off x="3600450" y="2057400"/>
              <a:ext cx="0" cy="530225"/>
            </a:xfrm>
            <a:prstGeom prst="line">
              <a:avLst/>
            </a:prstGeom>
            <a:ln w="11113" cap="flat" cmpd="sng">
              <a:solidFill>
                <a:srgbClr val="000000"/>
              </a:solidFill>
              <a:prstDash val="solid"/>
              <a:headEnd type="none" w="med" len="med"/>
              <a:tailEnd type="none" w="med" len="med"/>
            </a:ln>
          </p:spPr>
        </p:sp>
        <p:sp>
          <p:nvSpPr>
            <p:cNvPr id="24661" name="Line 88"/>
            <p:cNvSpPr/>
            <p:nvPr/>
          </p:nvSpPr>
          <p:spPr>
            <a:xfrm>
              <a:off x="3600450" y="2057400"/>
              <a:ext cx="0" cy="0"/>
            </a:xfrm>
            <a:prstGeom prst="line">
              <a:avLst/>
            </a:prstGeom>
            <a:ln w="11113" cap="flat" cmpd="sng">
              <a:solidFill>
                <a:srgbClr val="000000"/>
              </a:solidFill>
              <a:prstDash val="solid"/>
              <a:headEnd type="none" w="med" len="med"/>
              <a:tailEnd type="none" w="med" len="med"/>
            </a:ln>
          </p:spPr>
        </p:sp>
        <p:sp>
          <p:nvSpPr>
            <p:cNvPr id="24662" name="Rectangle 89"/>
            <p:cNvSpPr/>
            <p:nvPr/>
          </p:nvSpPr>
          <p:spPr>
            <a:xfrm>
              <a:off x="5143500" y="2057400"/>
              <a:ext cx="1320800" cy="5302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663" name="Line 90"/>
            <p:cNvSpPr/>
            <p:nvPr/>
          </p:nvSpPr>
          <p:spPr>
            <a:xfrm>
              <a:off x="5143500" y="2057400"/>
              <a:ext cx="1320800" cy="0"/>
            </a:xfrm>
            <a:prstGeom prst="line">
              <a:avLst/>
            </a:prstGeom>
            <a:ln w="11113" cap="flat" cmpd="sng">
              <a:solidFill>
                <a:srgbClr val="000000"/>
              </a:solidFill>
              <a:prstDash val="solid"/>
              <a:headEnd type="none" w="med" len="med"/>
              <a:tailEnd type="none" w="med" len="med"/>
            </a:ln>
          </p:spPr>
        </p:sp>
        <p:sp>
          <p:nvSpPr>
            <p:cNvPr id="24664" name="Line 91"/>
            <p:cNvSpPr/>
            <p:nvPr/>
          </p:nvSpPr>
          <p:spPr>
            <a:xfrm>
              <a:off x="6464300" y="2057400"/>
              <a:ext cx="0" cy="0"/>
            </a:xfrm>
            <a:prstGeom prst="line">
              <a:avLst/>
            </a:prstGeom>
            <a:ln w="11113" cap="flat" cmpd="sng">
              <a:solidFill>
                <a:srgbClr val="000000"/>
              </a:solidFill>
              <a:prstDash val="solid"/>
              <a:headEnd type="none" w="med" len="med"/>
              <a:tailEnd type="none" w="med" len="med"/>
            </a:ln>
          </p:spPr>
        </p:sp>
        <p:sp>
          <p:nvSpPr>
            <p:cNvPr id="24665" name="Line 92"/>
            <p:cNvSpPr/>
            <p:nvPr/>
          </p:nvSpPr>
          <p:spPr>
            <a:xfrm>
              <a:off x="6464300" y="2057400"/>
              <a:ext cx="0" cy="530225"/>
            </a:xfrm>
            <a:prstGeom prst="line">
              <a:avLst/>
            </a:prstGeom>
            <a:ln w="11113" cap="flat" cmpd="sng">
              <a:solidFill>
                <a:srgbClr val="000000"/>
              </a:solidFill>
              <a:prstDash val="solid"/>
              <a:headEnd type="none" w="med" len="med"/>
              <a:tailEnd type="none" w="med" len="med"/>
            </a:ln>
          </p:spPr>
        </p:sp>
        <p:sp>
          <p:nvSpPr>
            <p:cNvPr id="24666" name="Line 93"/>
            <p:cNvSpPr/>
            <p:nvPr/>
          </p:nvSpPr>
          <p:spPr>
            <a:xfrm>
              <a:off x="6464300" y="2587625"/>
              <a:ext cx="0" cy="0"/>
            </a:xfrm>
            <a:prstGeom prst="line">
              <a:avLst/>
            </a:prstGeom>
            <a:ln w="11113" cap="flat" cmpd="sng">
              <a:solidFill>
                <a:srgbClr val="000000"/>
              </a:solidFill>
              <a:prstDash val="solid"/>
              <a:headEnd type="none" w="med" len="med"/>
              <a:tailEnd type="none" w="med" len="med"/>
            </a:ln>
          </p:spPr>
        </p:sp>
        <p:sp>
          <p:nvSpPr>
            <p:cNvPr id="24667" name="Line 94"/>
            <p:cNvSpPr/>
            <p:nvPr/>
          </p:nvSpPr>
          <p:spPr>
            <a:xfrm flipH="1">
              <a:off x="5143500" y="2587625"/>
              <a:ext cx="1320800" cy="0"/>
            </a:xfrm>
            <a:prstGeom prst="line">
              <a:avLst/>
            </a:prstGeom>
            <a:ln w="11113" cap="flat" cmpd="sng">
              <a:solidFill>
                <a:srgbClr val="000000"/>
              </a:solidFill>
              <a:prstDash val="solid"/>
              <a:headEnd type="none" w="med" len="med"/>
              <a:tailEnd type="none" w="med" len="med"/>
            </a:ln>
          </p:spPr>
        </p:sp>
        <p:sp>
          <p:nvSpPr>
            <p:cNvPr id="24668" name="Line 95"/>
            <p:cNvSpPr/>
            <p:nvPr/>
          </p:nvSpPr>
          <p:spPr>
            <a:xfrm>
              <a:off x="5143500" y="2587625"/>
              <a:ext cx="0" cy="0"/>
            </a:xfrm>
            <a:prstGeom prst="line">
              <a:avLst/>
            </a:prstGeom>
            <a:ln w="11113" cap="flat" cmpd="sng">
              <a:solidFill>
                <a:srgbClr val="000000"/>
              </a:solidFill>
              <a:prstDash val="solid"/>
              <a:headEnd type="none" w="med" len="med"/>
              <a:tailEnd type="none" w="med" len="med"/>
            </a:ln>
          </p:spPr>
        </p:sp>
        <p:sp>
          <p:nvSpPr>
            <p:cNvPr id="24669" name="Line 96"/>
            <p:cNvSpPr/>
            <p:nvPr/>
          </p:nvSpPr>
          <p:spPr>
            <a:xfrm flipV="1">
              <a:off x="5143500" y="2057400"/>
              <a:ext cx="0" cy="530225"/>
            </a:xfrm>
            <a:prstGeom prst="line">
              <a:avLst/>
            </a:prstGeom>
            <a:ln w="11113" cap="flat" cmpd="sng">
              <a:solidFill>
                <a:srgbClr val="000000"/>
              </a:solidFill>
              <a:prstDash val="solid"/>
              <a:headEnd type="none" w="med" len="med"/>
              <a:tailEnd type="none" w="med" len="med"/>
            </a:ln>
          </p:spPr>
        </p:sp>
        <p:sp>
          <p:nvSpPr>
            <p:cNvPr id="24670" name="Line 97"/>
            <p:cNvSpPr/>
            <p:nvPr/>
          </p:nvSpPr>
          <p:spPr>
            <a:xfrm>
              <a:off x="5143500" y="2057400"/>
              <a:ext cx="0" cy="0"/>
            </a:xfrm>
            <a:prstGeom prst="line">
              <a:avLst/>
            </a:prstGeom>
            <a:ln w="11113" cap="flat" cmpd="sng">
              <a:solidFill>
                <a:srgbClr val="000000"/>
              </a:solidFill>
              <a:prstDash val="solid"/>
              <a:headEnd type="none" w="med" len="med"/>
              <a:tailEnd type="none" w="med" len="med"/>
            </a:ln>
          </p:spPr>
        </p:sp>
        <p:sp>
          <p:nvSpPr>
            <p:cNvPr id="24671" name="Rectangle 98"/>
            <p:cNvSpPr/>
            <p:nvPr/>
          </p:nvSpPr>
          <p:spPr>
            <a:xfrm>
              <a:off x="4149725" y="5305425"/>
              <a:ext cx="795338" cy="544513"/>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672" name="Line 99"/>
            <p:cNvSpPr/>
            <p:nvPr/>
          </p:nvSpPr>
          <p:spPr>
            <a:xfrm>
              <a:off x="4149725" y="5305425"/>
              <a:ext cx="795338" cy="0"/>
            </a:xfrm>
            <a:prstGeom prst="line">
              <a:avLst/>
            </a:prstGeom>
            <a:ln w="11113" cap="flat" cmpd="sng">
              <a:solidFill>
                <a:srgbClr val="000000"/>
              </a:solidFill>
              <a:prstDash val="solid"/>
              <a:headEnd type="none" w="med" len="med"/>
              <a:tailEnd type="none" w="med" len="med"/>
            </a:ln>
          </p:spPr>
        </p:sp>
        <p:sp>
          <p:nvSpPr>
            <p:cNvPr id="24673" name="Line 100"/>
            <p:cNvSpPr/>
            <p:nvPr/>
          </p:nvSpPr>
          <p:spPr>
            <a:xfrm>
              <a:off x="4945063" y="5305425"/>
              <a:ext cx="0" cy="0"/>
            </a:xfrm>
            <a:prstGeom prst="line">
              <a:avLst/>
            </a:prstGeom>
            <a:ln w="11113" cap="flat" cmpd="sng">
              <a:solidFill>
                <a:srgbClr val="000000"/>
              </a:solidFill>
              <a:prstDash val="solid"/>
              <a:headEnd type="none" w="med" len="med"/>
              <a:tailEnd type="none" w="med" len="med"/>
            </a:ln>
          </p:spPr>
        </p:sp>
        <p:sp>
          <p:nvSpPr>
            <p:cNvPr id="24674" name="Line 101"/>
            <p:cNvSpPr/>
            <p:nvPr/>
          </p:nvSpPr>
          <p:spPr>
            <a:xfrm>
              <a:off x="4945063" y="5305425"/>
              <a:ext cx="0" cy="544513"/>
            </a:xfrm>
            <a:prstGeom prst="line">
              <a:avLst/>
            </a:prstGeom>
            <a:ln w="11113" cap="flat" cmpd="sng">
              <a:solidFill>
                <a:srgbClr val="000000"/>
              </a:solidFill>
              <a:prstDash val="solid"/>
              <a:headEnd type="none" w="med" len="med"/>
              <a:tailEnd type="none" w="med" len="med"/>
            </a:ln>
          </p:spPr>
        </p:sp>
        <p:sp>
          <p:nvSpPr>
            <p:cNvPr id="24675" name="Line 102"/>
            <p:cNvSpPr/>
            <p:nvPr/>
          </p:nvSpPr>
          <p:spPr>
            <a:xfrm>
              <a:off x="4945063" y="5849938"/>
              <a:ext cx="0" cy="0"/>
            </a:xfrm>
            <a:prstGeom prst="line">
              <a:avLst/>
            </a:prstGeom>
            <a:ln w="11113" cap="flat" cmpd="sng">
              <a:solidFill>
                <a:srgbClr val="000000"/>
              </a:solidFill>
              <a:prstDash val="solid"/>
              <a:headEnd type="none" w="med" len="med"/>
              <a:tailEnd type="none" w="med" len="med"/>
            </a:ln>
          </p:spPr>
        </p:sp>
        <p:sp>
          <p:nvSpPr>
            <p:cNvPr id="24676" name="Line 103"/>
            <p:cNvSpPr/>
            <p:nvPr/>
          </p:nvSpPr>
          <p:spPr>
            <a:xfrm flipH="1">
              <a:off x="4149725" y="5849938"/>
              <a:ext cx="795338" cy="0"/>
            </a:xfrm>
            <a:prstGeom prst="line">
              <a:avLst/>
            </a:prstGeom>
            <a:ln w="11113" cap="flat" cmpd="sng">
              <a:solidFill>
                <a:srgbClr val="000000"/>
              </a:solidFill>
              <a:prstDash val="solid"/>
              <a:headEnd type="none" w="med" len="med"/>
              <a:tailEnd type="none" w="med" len="med"/>
            </a:ln>
          </p:spPr>
        </p:sp>
        <p:sp>
          <p:nvSpPr>
            <p:cNvPr id="24677" name="Line 104"/>
            <p:cNvSpPr/>
            <p:nvPr/>
          </p:nvSpPr>
          <p:spPr>
            <a:xfrm>
              <a:off x="4149725" y="5849938"/>
              <a:ext cx="0" cy="0"/>
            </a:xfrm>
            <a:prstGeom prst="line">
              <a:avLst/>
            </a:prstGeom>
            <a:ln w="11113" cap="flat" cmpd="sng">
              <a:solidFill>
                <a:srgbClr val="000000"/>
              </a:solidFill>
              <a:prstDash val="solid"/>
              <a:headEnd type="none" w="med" len="med"/>
              <a:tailEnd type="none" w="med" len="med"/>
            </a:ln>
          </p:spPr>
        </p:sp>
        <p:sp>
          <p:nvSpPr>
            <p:cNvPr id="24678" name="Line 105"/>
            <p:cNvSpPr/>
            <p:nvPr/>
          </p:nvSpPr>
          <p:spPr>
            <a:xfrm flipV="1">
              <a:off x="4149725" y="5305425"/>
              <a:ext cx="0" cy="544513"/>
            </a:xfrm>
            <a:prstGeom prst="line">
              <a:avLst/>
            </a:prstGeom>
            <a:ln w="11113" cap="flat" cmpd="sng">
              <a:solidFill>
                <a:srgbClr val="000000"/>
              </a:solidFill>
              <a:prstDash val="solid"/>
              <a:headEnd type="none" w="med" len="med"/>
              <a:tailEnd type="none" w="med" len="med"/>
            </a:ln>
          </p:spPr>
        </p:sp>
        <p:sp>
          <p:nvSpPr>
            <p:cNvPr id="24679" name="Line 106"/>
            <p:cNvSpPr/>
            <p:nvPr/>
          </p:nvSpPr>
          <p:spPr>
            <a:xfrm>
              <a:off x="4149725" y="5305425"/>
              <a:ext cx="0" cy="0"/>
            </a:xfrm>
            <a:prstGeom prst="line">
              <a:avLst/>
            </a:prstGeom>
            <a:ln w="11113" cap="flat" cmpd="sng">
              <a:solidFill>
                <a:srgbClr val="000000"/>
              </a:solidFill>
              <a:prstDash val="solid"/>
              <a:headEnd type="none" w="med" len="med"/>
              <a:tailEnd type="none" w="med" len="med"/>
            </a:ln>
          </p:spPr>
        </p:sp>
        <p:sp>
          <p:nvSpPr>
            <p:cNvPr id="24680" name="Rectangle 107"/>
            <p:cNvSpPr/>
            <p:nvPr/>
          </p:nvSpPr>
          <p:spPr>
            <a:xfrm>
              <a:off x="5119688" y="5319713"/>
              <a:ext cx="782638" cy="5429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681" name="Line 108"/>
            <p:cNvSpPr/>
            <p:nvPr/>
          </p:nvSpPr>
          <p:spPr>
            <a:xfrm>
              <a:off x="5119688" y="5319713"/>
              <a:ext cx="782638" cy="0"/>
            </a:xfrm>
            <a:prstGeom prst="line">
              <a:avLst/>
            </a:prstGeom>
            <a:ln w="11113" cap="flat" cmpd="sng">
              <a:solidFill>
                <a:srgbClr val="000000"/>
              </a:solidFill>
              <a:prstDash val="solid"/>
              <a:headEnd type="none" w="med" len="med"/>
              <a:tailEnd type="none" w="med" len="med"/>
            </a:ln>
          </p:spPr>
        </p:sp>
        <p:sp>
          <p:nvSpPr>
            <p:cNvPr id="24682" name="Line 109"/>
            <p:cNvSpPr/>
            <p:nvPr/>
          </p:nvSpPr>
          <p:spPr>
            <a:xfrm>
              <a:off x="5902325" y="5319713"/>
              <a:ext cx="0" cy="0"/>
            </a:xfrm>
            <a:prstGeom prst="line">
              <a:avLst/>
            </a:prstGeom>
            <a:ln w="11113" cap="flat" cmpd="sng">
              <a:solidFill>
                <a:srgbClr val="000000"/>
              </a:solidFill>
              <a:prstDash val="solid"/>
              <a:headEnd type="none" w="med" len="med"/>
              <a:tailEnd type="none" w="med" len="med"/>
            </a:ln>
          </p:spPr>
        </p:sp>
        <p:sp>
          <p:nvSpPr>
            <p:cNvPr id="24683" name="Line 110"/>
            <p:cNvSpPr/>
            <p:nvPr/>
          </p:nvSpPr>
          <p:spPr>
            <a:xfrm>
              <a:off x="5902325" y="5319713"/>
              <a:ext cx="0" cy="542925"/>
            </a:xfrm>
            <a:prstGeom prst="line">
              <a:avLst/>
            </a:prstGeom>
            <a:ln w="11113" cap="flat" cmpd="sng">
              <a:solidFill>
                <a:srgbClr val="000000"/>
              </a:solidFill>
              <a:prstDash val="solid"/>
              <a:headEnd type="none" w="med" len="med"/>
              <a:tailEnd type="none" w="med" len="med"/>
            </a:ln>
          </p:spPr>
        </p:sp>
        <p:sp>
          <p:nvSpPr>
            <p:cNvPr id="24684" name="Line 111"/>
            <p:cNvSpPr/>
            <p:nvPr/>
          </p:nvSpPr>
          <p:spPr>
            <a:xfrm>
              <a:off x="5902325" y="5862638"/>
              <a:ext cx="0" cy="0"/>
            </a:xfrm>
            <a:prstGeom prst="line">
              <a:avLst/>
            </a:prstGeom>
            <a:ln w="11113" cap="flat" cmpd="sng">
              <a:solidFill>
                <a:srgbClr val="000000"/>
              </a:solidFill>
              <a:prstDash val="solid"/>
              <a:headEnd type="none" w="med" len="med"/>
              <a:tailEnd type="none" w="med" len="med"/>
            </a:ln>
          </p:spPr>
        </p:sp>
        <p:sp>
          <p:nvSpPr>
            <p:cNvPr id="24685" name="Line 112"/>
            <p:cNvSpPr/>
            <p:nvPr/>
          </p:nvSpPr>
          <p:spPr>
            <a:xfrm flipH="1">
              <a:off x="5119688" y="5862638"/>
              <a:ext cx="782638" cy="0"/>
            </a:xfrm>
            <a:prstGeom prst="line">
              <a:avLst/>
            </a:prstGeom>
            <a:ln w="11113" cap="flat" cmpd="sng">
              <a:solidFill>
                <a:srgbClr val="000000"/>
              </a:solidFill>
              <a:prstDash val="solid"/>
              <a:headEnd type="none" w="med" len="med"/>
              <a:tailEnd type="none" w="med" len="med"/>
            </a:ln>
          </p:spPr>
        </p:sp>
        <p:sp>
          <p:nvSpPr>
            <p:cNvPr id="24686" name="Line 113"/>
            <p:cNvSpPr/>
            <p:nvPr/>
          </p:nvSpPr>
          <p:spPr>
            <a:xfrm>
              <a:off x="5119688" y="5862638"/>
              <a:ext cx="0" cy="0"/>
            </a:xfrm>
            <a:prstGeom prst="line">
              <a:avLst/>
            </a:prstGeom>
            <a:ln w="11113" cap="flat" cmpd="sng">
              <a:solidFill>
                <a:srgbClr val="000000"/>
              </a:solidFill>
              <a:prstDash val="solid"/>
              <a:headEnd type="none" w="med" len="med"/>
              <a:tailEnd type="none" w="med" len="med"/>
            </a:ln>
          </p:spPr>
        </p:sp>
        <p:sp>
          <p:nvSpPr>
            <p:cNvPr id="24687" name="Line 114"/>
            <p:cNvSpPr/>
            <p:nvPr/>
          </p:nvSpPr>
          <p:spPr>
            <a:xfrm flipV="1">
              <a:off x="5119688" y="5319713"/>
              <a:ext cx="0" cy="542925"/>
            </a:xfrm>
            <a:prstGeom prst="line">
              <a:avLst/>
            </a:prstGeom>
            <a:ln w="11113" cap="flat" cmpd="sng">
              <a:solidFill>
                <a:srgbClr val="000000"/>
              </a:solidFill>
              <a:prstDash val="solid"/>
              <a:headEnd type="none" w="med" len="med"/>
              <a:tailEnd type="none" w="med" len="med"/>
            </a:ln>
          </p:spPr>
        </p:sp>
        <p:sp>
          <p:nvSpPr>
            <p:cNvPr id="24688" name="Line 115"/>
            <p:cNvSpPr/>
            <p:nvPr/>
          </p:nvSpPr>
          <p:spPr>
            <a:xfrm>
              <a:off x="5119688" y="5319713"/>
              <a:ext cx="0" cy="0"/>
            </a:xfrm>
            <a:prstGeom prst="line">
              <a:avLst/>
            </a:prstGeom>
            <a:ln w="11113" cap="flat" cmpd="sng">
              <a:solidFill>
                <a:srgbClr val="000000"/>
              </a:solidFill>
              <a:prstDash val="solid"/>
              <a:headEnd type="none" w="med" len="med"/>
              <a:tailEnd type="none" w="med" len="med"/>
            </a:ln>
          </p:spPr>
        </p:sp>
        <p:sp>
          <p:nvSpPr>
            <p:cNvPr id="24689" name="Rectangle 116"/>
            <p:cNvSpPr/>
            <p:nvPr/>
          </p:nvSpPr>
          <p:spPr>
            <a:xfrm>
              <a:off x="6978650" y="3687763"/>
              <a:ext cx="1087438" cy="5302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690" name="Line 117"/>
            <p:cNvSpPr/>
            <p:nvPr/>
          </p:nvSpPr>
          <p:spPr>
            <a:xfrm>
              <a:off x="6978650" y="3687763"/>
              <a:ext cx="1087438" cy="0"/>
            </a:xfrm>
            <a:prstGeom prst="line">
              <a:avLst/>
            </a:prstGeom>
            <a:ln w="11113" cap="flat" cmpd="sng">
              <a:solidFill>
                <a:srgbClr val="000000"/>
              </a:solidFill>
              <a:prstDash val="solid"/>
              <a:headEnd type="none" w="med" len="med"/>
              <a:tailEnd type="none" w="med" len="med"/>
            </a:ln>
          </p:spPr>
        </p:sp>
        <p:sp>
          <p:nvSpPr>
            <p:cNvPr id="24691" name="Line 118"/>
            <p:cNvSpPr/>
            <p:nvPr/>
          </p:nvSpPr>
          <p:spPr>
            <a:xfrm>
              <a:off x="8066088" y="3687763"/>
              <a:ext cx="0" cy="0"/>
            </a:xfrm>
            <a:prstGeom prst="line">
              <a:avLst/>
            </a:prstGeom>
            <a:ln w="11113" cap="flat" cmpd="sng">
              <a:solidFill>
                <a:srgbClr val="000000"/>
              </a:solidFill>
              <a:prstDash val="solid"/>
              <a:headEnd type="none" w="med" len="med"/>
              <a:tailEnd type="none" w="med" len="med"/>
            </a:ln>
          </p:spPr>
        </p:sp>
        <p:sp>
          <p:nvSpPr>
            <p:cNvPr id="24692" name="Line 119"/>
            <p:cNvSpPr/>
            <p:nvPr/>
          </p:nvSpPr>
          <p:spPr>
            <a:xfrm>
              <a:off x="8066088" y="3687763"/>
              <a:ext cx="0" cy="530225"/>
            </a:xfrm>
            <a:prstGeom prst="line">
              <a:avLst/>
            </a:prstGeom>
            <a:ln w="11113" cap="flat" cmpd="sng">
              <a:solidFill>
                <a:srgbClr val="000000"/>
              </a:solidFill>
              <a:prstDash val="solid"/>
              <a:headEnd type="none" w="med" len="med"/>
              <a:tailEnd type="none" w="med" len="med"/>
            </a:ln>
          </p:spPr>
        </p:sp>
        <p:sp>
          <p:nvSpPr>
            <p:cNvPr id="24693" name="Line 120"/>
            <p:cNvSpPr/>
            <p:nvPr/>
          </p:nvSpPr>
          <p:spPr>
            <a:xfrm>
              <a:off x="8066088" y="4217988"/>
              <a:ext cx="0" cy="0"/>
            </a:xfrm>
            <a:prstGeom prst="line">
              <a:avLst/>
            </a:prstGeom>
            <a:ln w="11113" cap="flat" cmpd="sng">
              <a:solidFill>
                <a:srgbClr val="000000"/>
              </a:solidFill>
              <a:prstDash val="solid"/>
              <a:headEnd type="none" w="med" len="med"/>
              <a:tailEnd type="none" w="med" len="med"/>
            </a:ln>
          </p:spPr>
        </p:sp>
        <p:sp>
          <p:nvSpPr>
            <p:cNvPr id="24694" name="Line 121"/>
            <p:cNvSpPr/>
            <p:nvPr/>
          </p:nvSpPr>
          <p:spPr>
            <a:xfrm flipH="1">
              <a:off x="6978650" y="4217988"/>
              <a:ext cx="1087438" cy="0"/>
            </a:xfrm>
            <a:prstGeom prst="line">
              <a:avLst/>
            </a:prstGeom>
            <a:ln w="11113" cap="flat" cmpd="sng">
              <a:solidFill>
                <a:srgbClr val="000000"/>
              </a:solidFill>
              <a:prstDash val="solid"/>
              <a:headEnd type="none" w="med" len="med"/>
              <a:tailEnd type="none" w="med" len="med"/>
            </a:ln>
          </p:spPr>
        </p:sp>
        <p:sp>
          <p:nvSpPr>
            <p:cNvPr id="24695" name="Line 122"/>
            <p:cNvSpPr/>
            <p:nvPr/>
          </p:nvSpPr>
          <p:spPr>
            <a:xfrm>
              <a:off x="6978650" y="4217988"/>
              <a:ext cx="0" cy="0"/>
            </a:xfrm>
            <a:prstGeom prst="line">
              <a:avLst/>
            </a:prstGeom>
            <a:ln w="11113" cap="flat" cmpd="sng">
              <a:solidFill>
                <a:srgbClr val="000000"/>
              </a:solidFill>
              <a:prstDash val="solid"/>
              <a:headEnd type="none" w="med" len="med"/>
              <a:tailEnd type="none" w="med" len="med"/>
            </a:ln>
          </p:spPr>
        </p:sp>
        <p:sp>
          <p:nvSpPr>
            <p:cNvPr id="24696" name="Line 123"/>
            <p:cNvSpPr/>
            <p:nvPr/>
          </p:nvSpPr>
          <p:spPr>
            <a:xfrm flipV="1">
              <a:off x="6978650" y="3687763"/>
              <a:ext cx="0" cy="530225"/>
            </a:xfrm>
            <a:prstGeom prst="line">
              <a:avLst/>
            </a:prstGeom>
            <a:ln w="11113" cap="flat" cmpd="sng">
              <a:solidFill>
                <a:srgbClr val="000000"/>
              </a:solidFill>
              <a:prstDash val="solid"/>
              <a:headEnd type="none" w="med" len="med"/>
              <a:tailEnd type="none" w="med" len="med"/>
            </a:ln>
          </p:spPr>
        </p:sp>
        <p:sp>
          <p:nvSpPr>
            <p:cNvPr id="24697" name="Line 124"/>
            <p:cNvSpPr/>
            <p:nvPr/>
          </p:nvSpPr>
          <p:spPr>
            <a:xfrm>
              <a:off x="6978650" y="3687763"/>
              <a:ext cx="0" cy="0"/>
            </a:xfrm>
            <a:prstGeom prst="line">
              <a:avLst/>
            </a:prstGeom>
            <a:ln w="11113" cap="flat" cmpd="sng">
              <a:solidFill>
                <a:srgbClr val="000000"/>
              </a:solidFill>
              <a:prstDash val="solid"/>
              <a:headEnd type="none" w="med" len="med"/>
              <a:tailEnd type="none" w="med" len="med"/>
            </a:ln>
          </p:spPr>
        </p:sp>
        <p:sp>
          <p:nvSpPr>
            <p:cNvPr id="24698" name="Line 127"/>
            <p:cNvSpPr/>
            <p:nvPr/>
          </p:nvSpPr>
          <p:spPr>
            <a:xfrm>
              <a:off x="3040063" y="3348038"/>
              <a:ext cx="0" cy="0"/>
            </a:xfrm>
            <a:prstGeom prst="line">
              <a:avLst/>
            </a:prstGeom>
            <a:ln w="11113" cap="flat" cmpd="sng">
              <a:solidFill>
                <a:srgbClr val="000000"/>
              </a:solidFill>
              <a:prstDash val="solid"/>
              <a:headEnd type="none" w="med" len="med"/>
              <a:tailEnd type="none" w="med" len="med"/>
            </a:ln>
          </p:spPr>
        </p:sp>
        <p:sp>
          <p:nvSpPr>
            <p:cNvPr id="24699" name="Line 129"/>
            <p:cNvSpPr/>
            <p:nvPr/>
          </p:nvSpPr>
          <p:spPr>
            <a:xfrm>
              <a:off x="3040063" y="3878263"/>
              <a:ext cx="0" cy="0"/>
            </a:xfrm>
            <a:prstGeom prst="line">
              <a:avLst/>
            </a:prstGeom>
            <a:ln w="11113" cap="flat" cmpd="sng">
              <a:solidFill>
                <a:srgbClr val="000000"/>
              </a:solidFill>
              <a:prstDash val="solid"/>
              <a:headEnd type="none" w="med" len="med"/>
              <a:tailEnd type="none" w="med" len="med"/>
            </a:ln>
          </p:spPr>
        </p:sp>
        <p:sp>
          <p:nvSpPr>
            <p:cNvPr id="24700" name="Line 131"/>
            <p:cNvSpPr/>
            <p:nvPr/>
          </p:nvSpPr>
          <p:spPr>
            <a:xfrm>
              <a:off x="2057400" y="3878263"/>
              <a:ext cx="0" cy="0"/>
            </a:xfrm>
            <a:prstGeom prst="line">
              <a:avLst/>
            </a:prstGeom>
            <a:ln w="11113" cap="flat" cmpd="sng">
              <a:solidFill>
                <a:srgbClr val="000000"/>
              </a:solidFill>
              <a:prstDash val="solid"/>
              <a:headEnd type="none" w="med" len="med"/>
              <a:tailEnd type="none" w="med" len="med"/>
            </a:ln>
          </p:spPr>
        </p:sp>
        <p:sp>
          <p:nvSpPr>
            <p:cNvPr id="24701" name="Line 133"/>
            <p:cNvSpPr/>
            <p:nvPr/>
          </p:nvSpPr>
          <p:spPr>
            <a:xfrm>
              <a:off x="2057400" y="3348038"/>
              <a:ext cx="0" cy="0"/>
            </a:xfrm>
            <a:prstGeom prst="line">
              <a:avLst/>
            </a:prstGeom>
            <a:ln w="11113" cap="flat" cmpd="sng">
              <a:solidFill>
                <a:srgbClr val="000000"/>
              </a:solidFill>
              <a:prstDash val="solid"/>
              <a:headEnd type="none" w="med" len="med"/>
              <a:tailEnd type="none" w="med" len="med"/>
            </a:ln>
          </p:spPr>
        </p:sp>
        <p:sp>
          <p:nvSpPr>
            <p:cNvPr id="24702" name="Line 136"/>
            <p:cNvSpPr/>
            <p:nvPr/>
          </p:nvSpPr>
          <p:spPr>
            <a:xfrm>
              <a:off x="3040063" y="4068763"/>
              <a:ext cx="0" cy="0"/>
            </a:xfrm>
            <a:prstGeom prst="line">
              <a:avLst/>
            </a:prstGeom>
            <a:ln w="11113" cap="flat" cmpd="sng">
              <a:solidFill>
                <a:srgbClr val="000000"/>
              </a:solidFill>
              <a:prstDash val="solid"/>
              <a:headEnd type="none" w="med" len="med"/>
              <a:tailEnd type="none" w="med" len="med"/>
            </a:ln>
          </p:spPr>
        </p:sp>
        <p:sp>
          <p:nvSpPr>
            <p:cNvPr id="24703" name="Line 138"/>
            <p:cNvSpPr/>
            <p:nvPr/>
          </p:nvSpPr>
          <p:spPr>
            <a:xfrm>
              <a:off x="3040063" y="4586288"/>
              <a:ext cx="0" cy="0"/>
            </a:xfrm>
            <a:prstGeom prst="line">
              <a:avLst/>
            </a:prstGeom>
            <a:ln w="11113" cap="flat" cmpd="sng">
              <a:solidFill>
                <a:srgbClr val="000000"/>
              </a:solidFill>
              <a:prstDash val="solid"/>
              <a:headEnd type="none" w="med" len="med"/>
              <a:tailEnd type="none" w="med" len="med"/>
            </a:ln>
          </p:spPr>
        </p:sp>
        <p:sp>
          <p:nvSpPr>
            <p:cNvPr id="24704" name="Line 140"/>
            <p:cNvSpPr/>
            <p:nvPr/>
          </p:nvSpPr>
          <p:spPr>
            <a:xfrm>
              <a:off x="2057400" y="4586288"/>
              <a:ext cx="0" cy="0"/>
            </a:xfrm>
            <a:prstGeom prst="line">
              <a:avLst/>
            </a:prstGeom>
            <a:ln w="11113" cap="flat" cmpd="sng">
              <a:solidFill>
                <a:srgbClr val="000000"/>
              </a:solidFill>
              <a:prstDash val="solid"/>
              <a:headEnd type="none" w="med" len="med"/>
              <a:tailEnd type="none" w="med" len="med"/>
            </a:ln>
          </p:spPr>
        </p:sp>
        <p:sp>
          <p:nvSpPr>
            <p:cNvPr id="24705" name="Line 142"/>
            <p:cNvSpPr/>
            <p:nvPr/>
          </p:nvSpPr>
          <p:spPr>
            <a:xfrm>
              <a:off x="2057400" y="4068763"/>
              <a:ext cx="0" cy="0"/>
            </a:xfrm>
            <a:prstGeom prst="line">
              <a:avLst/>
            </a:prstGeom>
            <a:ln w="11113" cap="flat" cmpd="sng">
              <a:solidFill>
                <a:srgbClr val="000000"/>
              </a:solidFill>
              <a:prstDash val="solid"/>
              <a:headEnd type="none" w="med" len="med"/>
              <a:tailEnd type="none" w="med" len="med"/>
            </a:ln>
          </p:spPr>
        </p:sp>
        <p:sp>
          <p:nvSpPr>
            <p:cNvPr id="24706" name="Line 143"/>
            <p:cNvSpPr/>
            <p:nvPr/>
          </p:nvSpPr>
          <p:spPr>
            <a:xfrm>
              <a:off x="4243388" y="2573338"/>
              <a:ext cx="0" cy="476250"/>
            </a:xfrm>
            <a:prstGeom prst="line">
              <a:avLst/>
            </a:prstGeom>
            <a:ln w="11113" cap="flat" cmpd="sng">
              <a:solidFill>
                <a:srgbClr val="000000"/>
              </a:solidFill>
              <a:prstDash val="solid"/>
              <a:headEnd type="none" w="med" len="med"/>
              <a:tailEnd type="none" w="med" len="med"/>
            </a:ln>
          </p:spPr>
        </p:sp>
        <p:sp>
          <p:nvSpPr>
            <p:cNvPr id="24707" name="Freeform 144"/>
            <p:cNvSpPr/>
            <p:nvPr/>
          </p:nvSpPr>
          <p:spPr>
            <a:xfrm>
              <a:off x="4195763" y="3022600"/>
              <a:ext cx="93663" cy="163513"/>
            </a:xfrm>
            <a:custGeom>
              <a:avLst/>
              <a:gdLst/>
              <a:ahLst/>
              <a:cxnLst>
                <a:cxn ang="0">
                  <a:pos x="2147483647" y="2147483647"/>
                </a:cxn>
                <a:cxn ang="0">
                  <a:pos x="2147483647" y="0"/>
                </a:cxn>
                <a:cxn ang="0">
                  <a:pos x="2147483647" y="0"/>
                </a:cxn>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59" h="103">
                  <a:moveTo>
                    <a:pt x="59" y="8"/>
                  </a:moveTo>
                  <a:lnTo>
                    <a:pt x="52" y="0"/>
                  </a:lnTo>
                  <a:lnTo>
                    <a:pt x="45" y="0"/>
                  </a:lnTo>
                  <a:lnTo>
                    <a:pt x="23" y="0"/>
                  </a:lnTo>
                  <a:lnTo>
                    <a:pt x="0" y="8"/>
                  </a:lnTo>
                  <a:lnTo>
                    <a:pt x="8" y="26"/>
                  </a:lnTo>
                  <a:lnTo>
                    <a:pt x="15" y="60"/>
                  </a:lnTo>
                  <a:lnTo>
                    <a:pt x="30" y="94"/>
                  </a:lnTo>
                  <a:lnTo>
                    <a:pt x="30" y="103"/>
                  </a:lnTo>
                  <a:lnTo>
                    <a:pt x="59" y="8"/>
                  </a:lnTo>
                  <a:close/>
                </a:path>
              </a:pathLst>
            </a:custGeom>
            <a:solidFill>
              <a:srgbClr val="000000">
                <a:alpha val="100000"/>
              </a:srgbClr>
            </a:solidFill>
            <a:ln w="9525">
              <a:noFill/>
            </a:ln>
          </p:spPr>
          <p:txBody>
            <a:bodyPr/>
            <a:p>
              <a:endParaRPr lang="zh-CN" altLang="en-US"/>
            </a:p>
          </p:txBody>
        </p:sp>
        <p:sp>
          <p:nvSpPr>
            <p:cNvPr id="24708" name="Line 145"/>
            <p:cNvSpPr/>
            <p:nvPr/>
          </p:nvSpPr>
          <p:spPr>
            <a:xfrm>
              <a:off x="5786438" y="2587625"/>
              <a:ext cx="0" cy="476250"/>
            </a:xfrm>
            <a:prstGeom prst="line">
              <a:avLst/>
            </a:prstGeom>
            <a:ln w="11113" cap="flat" cmpd="sng">
              <a:solidFill>
                <a:srgbClr val="000000"/>
              </a:solidFill>
              <a:prstDash val="solid"/>
              <a:headEnd type="none" w="med" len="med"/>
              <a:tailEnd type="none" w="med" len="med"/>
            </a:ln>
          </p:spPr>
        </p:sp>
        <p:sp>
          <p:nvSpPr>
            <p:cNvPr id="24709" name="Freeform 146"/>
            <p:cNvSpPr/>
            <p:nvPr/>
          </p:nvSpPr>
          <p:spPr>
            <a:xfrm>
              <a:off x="5738813" y="3035300"/>
              <a:ext cx="93663" cy="163513"/>
            </a:xfrm>
            <a:custGeom>
              <a:avLst/>
              <a:gdLst/>
              <a:ahLst/>
              <a:cxnLst>
                <a:cxn ang="0">
                  <a:pos x="2147483647" y="2147483647"/>
                </a:cxn>
                <a:cxn ang="0">
                  <a:pos x="2147483647" y="2147483647"/>
                </a:cxn>
                <a:cxn ang="0">
                  <a:pos x="2147483647" y="0"/>
                </a:cxn>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59" h="103">
                  <a:moveTo>
                    <a:pt x="59" y="9"/>
                  </a:moveTo>
                  <a:lnTo>
                    <a:pt x="59" y="9"/>
                  </a:lnTo>
                  <a:lnTo>
                    <a:pt x="45" y="0"/>
                  </a:lnTo>
                  <a:lnTo>
                    <a:pt x="22" y="0"/>
                  </a:lnTo>
                  <a:lnTo>
                    <a:pt x="0" y="9"/>
                  </a:lnTo>
                  <a:lnTo>
                    <a:pt x="8" y="35"/>
                  </a:lnTo>
                  <a:lnTo>
                    <a:pt x="22" y="60"/>
                  </a:lnTo>
                  <a:lnTo>
                    <a:pt x="30" y="95"/>
                  </a:lnTo>
                  <a:lnTo>
                    <a:pt x="30" y="103"/>
                  </a:lnTo>
                  <a:lnTo>
                    <a:pt x="59" y="9"/>
                  </a:lnTo>
                  <a:close/>
                </a:path>
              </a:pathLst>
            </a:custGeom>
            <a:solidFill>
              <a:srgbClr val="000000">
                <a:alpha val="100000"/>
              </a:srgbClr>
            </a:solidFill>
            <a:ln w="9525">
              <a:noFill/>
            </a:ln>
          </p:spPr>
          <p:txBody>
            <a:bodyPr/>
            <a:p>
              <a:endParaRPr lang="zh-CN" altLang="en-US"/>
            </a:p>
          </p:txBody>
        </p:sp>
        <p:sp>
          <p:nvSpPr>
            <p:cNvPr id="24710" name="Line 147"/>
            <p:cNvSpPr/>
            <p:nvPr/>
          </p:nvSpPr>
          <p:spPr>
            <a:xfrm>
              <a:off x="5481638" y="4843463"/>
              <a:ext cx="0" cy="339725"/>
            </a:xfrm>
            <a:prstGeom prst="line">
              <a:avLst/>
            </a:prstGeom>
            <a:ln w="11113" cap="flat" cmpd="sng">
              <a:solidFill>
                <a:srgbClr val="000000"/>
              </a:solidFill>
              <a:prstDash val="solid"/>
              <a:headEnd type="none" w="med" len="med"/>
              <a:tailEnd type="none" w="med" len="med"/>
            </a:ln>
          </p:spPr>
        </p:sp>
        <p:sp>
          <p:nvSpPr>
            <p:cNvPr id="24711" name="Freeform 148"/>
            <p:cNvSpPr/>
            <p:nvPr/>
          </p:nvSpPr>
          <p:spPr>
            <a:xfrm>
              <a:off x="5435600" y="4708525"/>
              <a:ext cx="93663" cy="161925"/>
            </a:xfrm>
            <a:custGeom>
              <a:avLst/>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Lst>
              <a:pathLst>
                <a:path w="59" h="102">
                  <a:moveTo>
                    <a:pt x="59" y="94"/>
                  </a:moveTo>
                  <a:lnTo>
                    <a:pt x="51" y="102"/>
                  </a:lnTo>
                  <a:lnTo>
                    <a:pt x="44" y="102"/>
                  </a:lnTo>
                  <a:lnTo>
                    <a:pt x="22" y="102"/>
                  </a:lnTo>
                  <a:lnTo>
                    <a:pt x="0" y="94"/>
                  </a:lnTo>
                  <a:lnTo>
                    <a:pt x="7" y="77"/>
                  </a:lnTo>
                  <a:lnTo>
                    <a:pt x="15" y="42"/>
                  </a:lnTo>
                  <a:lnTo>
                    <a:pt x="29" y="17"/>
                  </a:lnTo>
                  <a:lnTo>
                    <a:pt x="29" y="0"/>
                  </a:lnTo>
                  <a:lnTo>
                    <a:pt x="59" y="94"/>
                  </a:lnTo>
                  <a:close/>
                </a:path>
              </a:pathLst>
            </a:custGeom>
            <a:solidFill>
              <a:srgbClr val="000000">
                <a:alpha val="100000"/>
              </a:srgbClr>
            </a:solidFill>
            <a:ln w="9525">
              <a:noFill/>
            </a:ln>
          </p:spPr>
          <p:txBody>
            <a:bodyPr/>
            <a:p>
              <a:endParaRPr lang="zh-CN" altLang="en-US"/>
            </a:p>
          </p:txBody>
        </p:sp>
        <p:sp>
          <p:nvSpPr>
            <p:cNvPr id="24712" name="Freeform 149"/>
            <p:cNvSpPr/>
            <p:nvPr/>
          </p:nvSpPr>
          <p:spPr>
            <a:xfrm>
              <a:off x="5435600" y="5156200"/>
              <a:ext cx="93663" cy="163513"/>
            </a:xfrm>
            <a:custGeom>
              <a:avLst/>
              <a:gdLst/>
              <a:ahLst/>
              <a:cxnLst>
                <a:cxn ang="0">
                  <a:pos x="2147483647" y="2147483647"/>
                </a:cxn>
                <a:cxn ang="0">
                  <a:pos x="2147483647" y="0"/>
                </a:cxn>
                <a:cxn ang="0">
                  <a:pos x="2147483647" y="0"/>
                </a:cxn>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59" h="103">
                  <a:moveTo>
                    <a:pt x="59" y="9"/>
                  </a:moveTo>
                  <a:lnTo>
                    <a:pt x="51" y="0"/>
                  </a:lnTo>
                  <a:lnTo>
                    <a:pt x="44" y="0"/>
                  </a:lnTo>
                  <a:lnTo>
                    <a:pt x="22" y="0"/>
                  </a:lnTo>
                  <a:lnTo>
                    <a:pt x="0" y="9"/>
                  </a:lnTo>
                  <a:lnTo>
                    <a:pt x="7" y="26"/>
                  </a:lnTo>
                  <a:lnTo>
                    <a:pt x="15" y="60"/>
                  </a:lnTo>
                  <a:lnTo>
                    <a:pt x="29" y="94"/>
                  </a:lnTo>
                  <a:lnTo>
                    <a:pt x="29" y="103"/>
                  </a:lnTo>
                  <a:lnTo>
                    <a:pt x="59" y="9"/>
                  </a:lnTo>
                  <a:close/>
                </a:path>
              </a:pathLst>
            </a:custGeom>
            <a:solidFill>
              <a:srgbClr val="000000">
                <a:alpha val="100000"/>
              </a:srgbClr>
            </a:solidFill>
            <a:ln w="9525">
              <a:noFill/>
            </a:ln>
          </p:spPr>
          <p:txBody>
            <a:bodyPr/>
            <a:p>
              <a:endParaRPr lang="zh-CN" altLang="en-US"/>
            </a:p>
          </p:txBody>
        </p:sp>
        <p:sp>
          <p:nvSpPr>
            <p:cNvPr id="24713" name="Line 150"/>
            <p:cNvSpPr/>
            <p:nvPr/>
          </p:nvSpPr>
          <p:spPr>
            <a:xfrm>
              <a:off x="3155950" y="3648075"/>
              <a:ext cx="468313" cy="0"/>
            </a:xfrm>
            <a:prstGeom prst="line">
              <a:avLst/>
            </a:prstGeom>
            <a:ln w="11113" cap="flat" cmpd="sng">
              <a:solidFill>
                <a:srgbClr val="000000"/>
              </a:solidFill>
              <a:prstDash val="solid"/>
              <a:headEnd type="none" w="med" len="med"/>
              <a:tailEnd type="none" w="med" len="med"/>
            </a:ln>
          </p:spPr>
        </p:sp>
        <p:sp>
          <p:nvSpPr>
            <p:cNvPr id="24714" name="Freeform 151"/>
            <p:cNvSpPr/>
            <p:nvPr/>
          </p:nvSpPr>
          <p:spPr>
            <a:xfrm>
              <a:off x="3040063" y="3594100"/>
              <a:ext cx="139700" cy="10795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pathLst>
                <a:path w="88" h="68">
                  <a:moveTo>
                    <a:pt x="80" y="0"/>
                  </a:moveTo>
                  <a:lnTo>
                    <a:pt x="80" y="8"/>
                  </a:lnTo>
                  <a:lnTo>
                    <a:pt x="88" y="25"/>
                  </a:lnTo>
                  <a:lnTo>
                    <a:pt x="88" y="42"/>
                  </a:lnTo>
                  <a:lnTo>
                    <a:pt x="80" y="68"/>
                  </a:lnTo>
                  <a:lnTo>
                    <a:pt x="58" y="59"/>
                  </a:lnTo>
                  <a:lnTo>
                    <a:pt x="36" y="51"/>
                  </a:lnTo>
                  <a:lnTo>
                    <a:pt x="7" y="42"/>
                  </a:lnTo>
                  <a:lnTo>
                    <a:pt x="0" y="34"/>
                  </a:lnTo>
                  <a:lnTo>
                    <a:pt x="80" y="0"/>
                  </a:lnTo>
                  <a:close/>
                </a:path>
              </a:pathLst>
            </a:custGeom>
            <a:solidFill>
              <a:srgbClr val="000000">
                <a:alpha val="100000"/>
              </a:srgbClr>
            </a:solidFill>
            <a:ln w="9525">
              <a:noFill/>
            </a:ln>
          </p:spPr>
          <p:txBody>
            <a:bodyPr/>
            <a:p>
              <a:endParaRPr lang="zh-CN" altLang="en-US"/>
            </a:p>
          </p:txBody>
        </p:sp>
        <p:sp>
          <p:nvSpPr>
            <p:cNvPr id="24715" name="Freeform 152"/>
            <p:cNvSpPr/>
            <p:nvPr/>
          </p:nvSpPr>
          <p:spPr>
            <a:xfrm>
              <a:off x="3600450" y="3594100"/>
              <a:ext cx="139700" cy="107950"/>
            </a:xfrm>
            <a:custGeom>
              <a:avLst/>
              <a:gdLst/>
              <a:ahLst/>
              <a:cxnLst>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88" h="68">
                  <a:moveTo>
                    <a:pt x="7" y="0"/>
                  </a:moveTo>
                  <a:lnTo>
                    <a:pt x="7" y="8"/>
                  </a:lnTo>
                  <a:lnTo>
                    <a:pt x="0" y="25"/>
                  </a:lnTo>
                  <a:lnTo>
                    <a:pt x="0" y="42"/>
                  </a:lnTo>
                  <a:lnTo>
                    <a:pt x="7" y="68"/>
                  </a:lnTo>
                  <a:lnTo>
                    <a:pt x="29" y="59"/>
                  </a:lnTo>
                  <a:lnTo>
                    <a:pt x="51" y="51"/>
                  </a:lnTo>
                  <a:lnTo>
                    <a:pt x="81" y="42"/>
                  </a:lnTo>
                  <a:lnTo>
                    <a:pt x="88" y="34"/>
                  </a:lnTo>
                  <a:lnTo>
                    <a:pt x="7" y="0"/>
                  </a:lnTo>
                  <a:close/>
                </a:path>
              </a:pathLst>
            </a:custGeom>
            <a:solidFill>
              <a:srgbClr val="000000">
                <a:alpha val="100000"/>
              </a:srgbClr>
            </a:solidFill>
            <a:ln w="9525">
              <a:noFill/>
            </a:ln>
          </p:spPr>
          <p:txBody>
            <a:bodyPr/>
            <a:p>
              <a:endParaRPr lang="zh-CN" altLang="en-US"/>
            </a:p>
          </p:txBody>
        </p:sp>
        <p:sp>
          <p:nvSpPr>
            <p:cNvPr id="24716" name="Line 153"/>
            <p:cNvSpPr/>
            <p:nvPr/>
          </p:nvSpPr>
          <p:spPr>
            <a:xfrm>
              <a:off x="3167063" y="4246563"/>
              <a:ext cx="468313" cy="0"/>
            </a:xfrm>
            <a:prstGeom prst="line">
              <a:avLst/>
            </a:prstGeom>
            <a:ln w="11113" cap="flat" cmpd="sng">
              <a:solidFill>
                <a:srgbClr val="000000"/>
              </a:solidFill>
              <a:prstDash val="solid"/>
              <a:headEnd type="none" w="med" len="med"/>
              <a:tailEnd type="none" w="med" len="med"/>
            </a:ln>
          </p:spPr>
        </p:sp>
        <p:sp>
          <p:nvSpPr>
            <p:cNvPr id="24717" name="Freeform 154"/>
            <p:cNvSpPr/>
            <p:nvPr/>
          </p:nvSpPr>
          <p:spPr>
            <a:xfrm>
              <a:off x="3051175" y="4191000"/>
              <a:ext cx="139700" cy="10953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pathLst>
                <a:path w="88" h="69">
                  <a:moveTo>
                    <a:pt x="81" y="0"/>
                  </a:moveTo>
                  <a:lnTo>
                    <a:pt x="81" y="9"/>
                  </a:lnTo>
                  <a:lnTo>
                    <a:pt x="88" y="26"/>
                  </a:lnTo>
                  <a:lnTo>
                    <a:pt x="88" y="43"/>
                  </a:lnTo>
                  <a:lnTo>
                    <a:pt x="81" y="69"/>
                  </a:lnTo>
                  <a:lnTo>
                    <a:pt x="59" y="60"/>
                  </a:lnTo>
                  <a:lnTo>
                    <a:pt x="37" y="52"/>
                  </a:lnTo>
                  <a:lnTo>
                    <a:pt x="7" y="43"/>
                  </a:lnTo>
                  <a:lnTo>
                    <a:pt x="0" y="35"/>
                  </a:lnTo>
                  <a:lnTo>
                    <a:pt x="81" y="0"/>
                  </a:lnTo>
                  <a:close/>
                </a:path>
              </a:pathLst>
            </a:custGeom>
            <a:solidFill>
              <a:srgbClr val="000000">
                <a:alpha val="100000"/>
              </a:srgbClr>
            </a:solidFill>
            <a:ln w="9525">
              <a:noFill/>
            </a:ln>
          </p:spPr>
          <p:txBody>
            <a:bodyPr/>
            <a:p>
              <a:endParaRPr lang="zh-CN" altLang="en-US"/>
            </a:p>
          </p:txBody>
        </p:sp>
        <p:sp>
          <p:nvSpPr>
            <p:cNvPr id="24718" name="Freeform 155"/>
            <p:cNvSpPr/>
            <p:nvPr/>
          </p:nvSpPr>
          <p:spPr>
            <a:xfrm>
              <a:off x="3611563" y="4191000"/>
              <a:ext cx="141288" cy="109538"/>
            </a:xfrm>
            <a:custGeom>
              <a:avLst/>
              <a:gdLst/>
              <a:ahLst/>
              <a:cxnLst>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89" h="69">
                  <a:moveTo>
                    <a:pt x="8" y="0"/>
                  </a:moveTo>
                  <a:lnTo>
                    <a:pt x="8" y="9"/>
                  </a:lnTo>
                  <a:lnTo>
                    <a:pt x="0" y="26"/>
                  </a:lnTo>
                  <a:lnTo>
                    <a:pt x="0" y="43"/>
                  </a:lnTo>
                  <a:lnTo>
                    <a:pt x="8" y="69"/>
                  </a:lnTo>
                  <a:lnTo>
                    <a:pt x="30" y="60"/>
                  </a:lnTo>
                  <a:lnTo>
                    <a:pt x="52" y="52"/>
                  </a:lnTo>
                  <a:lnTo>
                    <a:pt x="81" y="43"/>
                  </a:lnTo>
                  <a:lnTo>
                    <a:pt x="89" y="35"/>
                  </a:lnTo>
                  <a:lnTo>
                    <a:pt x="8" y="0"/>
                  </a:lnTo>
                  <a:close/>
                </a:path>
              </a:pathLst>
            </a:custGeom>
            <a:solidFill>
              <a:srgbClr val="000000">
                <a:alpha val="100000"/>
              </a:srgbClr>
            </a:solidFill>
            <a:ln w="9525">
              <a:noFill/>
            </a:ln>
          </p:spPr>
          <p:txBody>
            <a:bodyPr/>
            <a:p>
              <a:endParaRPr lang="zh-CN" altLang="en-US"/>
            </a:p>
          </p:txBody>
        </p:sp>
        <p:sp>
          <p:nvSpPr>
            <p:cNvPr id="24719" name="Line 156"/>
            <p:cNvSpPr/>
            <p:nvPr/>
          </p:nvSpPr>
          <p:spPr>
            <a:xfrm>
              <a:off x="6346825" y="3960813"/>
              <a:ext cx="514350" cy="0"/>
            </a:xfrm>
            <a:prstGeom prst="line">
              <a:avLst/>
            </a:prstGeom>
            <a:ln w="11113" cap="flat" cmpd="sng">
              <a:solidFill>
                <a:srgbClr val="000000"/>
              </a:solidFill>
              <a:prstDash val="solid"/>
              <a:headEnd type="none" w="med" len="med"/>
              <a:tailEnd type="none" w="med" len="med"/>
            </a:ln>
          </p:spPr>
        </p:sp>
        <p:sp>
          <p:nvSpPr>
            <p:cNvPr id="24720" name="Freeform 157"/>
            <p:cNvSpPr/>
            <p:nvPr/>
          </p:nvSpPr>
          <p:spPr>
            <a:xfrm>
              <a:off x="6230938" y="3905250"/>
              <a:ext cx="139700" cy="10953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pathLst>
                <a:path w="88" h="69">
                  <a:moveTo>
                    <a:pt x="81" y="0"/>
                  </a:moveTo>
                  <a:lnTo>
                    <a:pt x="81" y="9"/>
                  </a:lnTo>
                  <a:lnTo>
                    <a:pt x="88" y="26"/>
                  </a:lnTo>
                  <a:lnTo>
                    <a:pt x="88" y="43"/>
                  </a:lnTo>
                  <a:lnTo>
                    <a:pt x="81" y="69"/>
                  </a:lnTo>
                  <a:lnTo>
                    <a:pt x="59" y="60"/>
                  </a:lnTo>
                  <a:lnTo>
                    <a:pt x="36" y="52"/>
                  </a:lnTo>
                  <a:lnTo>
                    <a:pt x="7" y="43"/>
                  </a:lnTo>
                  <a:lnTo>
                    <a:pt x="0" y="35"/>
                  </a:lnTo>
                  <a:lnTo>
                    <a:pt x="81" y="0"/>
                  </a:lnTo>
                  <a:close/>
                </a:path>
              </a:pathLst>
            </a:custGeom>
            <a:solidFill>
              <a:srgbClr val="000000">
                <a:alpha val="100000"/>
              </a:srgbClr>
            </a:solidFill>
            <a:ln w="9525">
              <a:noFill/>
            </a:ln>
          </p:spPr>
          <p:txBody>
            <a:bodyPr/>
            <a:p>
              <a:endParaRPr lang="zh-CN" altLang="en-US"/>
            </a:p>
          </p:txBody>
        </p:sp>
        <p:sp>
          <p:nvSpPr>
            <p:cNvPr id="24721" name="Freeform 158"/>
            <p:cNvSpPr/>
            <p:nvPr/>
          </p:nvSpPr>
          <p:spPr>
            <a:xfrm>
              <a:off x="6838950" y="3905250"/>
              <a:ext cx="139700" cy="109538"/>
            </a:xfrm>
            <a:custGeom>
              <a:avLst/>
              <a:gdLst/>
              <a:ahLst/>
              <a:cxnLst>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88" h="69">
                  <a:moveTo>
                    <a:pt x="7" y="0"/>
                  </a:moveTo>
                  <a:lnTo>
                    <a:pt x="7" y="9"/>
                  </a:lnTo>
                  <a:lnTo>
                    <a:pt x="0" y="26"/>
                  </a:lnTo>
                  <a:lnTo>
                    <a:pt x="0" y="43"/>
                  </a:lnTo>
                  <a:lnTo>
                    <a:pt x="7" y="69"/>
                  </a:lnTo>
                  <a:lnTo>
                    <a:pt x="29" y="60"/>
                  </a:lnTo>
                  <a:lnTo>
                    <a:pt x="51" y="52"/>
                  </a:lnTo>
                  <a:lnTo>
                    <a:pt x="81" y="43"/>
                  </a:lnTo>
                  <a:lnTo>
                    <a:pt x="88" y="35"/>
                  </a:lnTo>
                  <a:lnTo>
                    <a:pt x="7" y="0"/>
                  </a:lnTo>
                  <a:close/>
                </a:path>
              </a:pathLst>
            </a:custGeom>
            <a:solidFill>
              <a:srgbClr val="000000">
                <a:alpha val="100000"/>
              </a:srgbClr>
            </a:solidFill>
            <a:ln w="9525">
              <a:noFill/>
            </a:ln>
          </p:spPr>
          <p:txBody>
            <a:bodyPr/>
            <a:p>
              <a:endParaRPr lang="zh-CN" altLang="en-US"/>
            </a:p>
          </p:txBody>
        </p:sp>
        <p:sp>
          <p:nvSpPr>
            <p:cNvPr id="24722" name="Rectangle 160"/>
            <p:cNvSpPr/>
            <p:nvPr/>
          </p:nvSpPr>
          <p:spPr>
            <a:xfrm>
              <a:off x="3144639" y="4313238"/>
              <a:ext cx="512961" cy="307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dirty="0">
                  <a:latin typeface="微软雅黑" panose="020B0503020204020204" pitchFamily="34" charset="-122"/>
                  <a:ea typeface="微软雅黑" panose="020B0503020204020204" pitchFamily="34" charset="-122"/>
                </a:rPr>
                <a:t>使用</a:t>
              </a:r>
              <a:endParaRPr lang="zh-CN" altLang="zh-CN" sz="2000" dirty="0">
                <a:latin typeface="微软雅黑" panose="020B0503020204020204" pitchFamily="34" charset="-122"/>
                <a:ea typeface="微软雅黑" panose="020B0503020204020204" pitchFamily="34" charset="-122"/>
              </a:endParaRPr>
            </a:p>
          </p:txBody>
        </p:sp>
        <p:sp>
          <p:nvSpPr>
            <p:cNvPr id="24723" name="Rectangle 163"/>
            <p:cNvSpPr/>
            <p:nvPr/>
          </p:nvSpPr>
          <p:spPr>
            <a:xfrm>
              <a:off x="3951288" y="2111375"/>
              <a:ext cx="760413"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1300" dirty="0">
                  <a:solidFill>
                    <a:srgbClr val="000000"/>
                  </a:solidFill>
                  <a:latin typeface="Geneva" charset="0"/>
                  <a:ea typeface="MS PGothic" panose="020B0600070205080204" pitchFamily="34" charset="-128"/>
                </a:rPr>
                <a:t>Safehome </a:t>
              </a:r>
              <a:endParaRPr lang="zh-CN" altLang="zh-CN" dirty="0">
                <a:latin typeface="Arial" panose="020B0604020202020204" pitchFamily="34" charset="0"/>
                <a:ea typeface="MS PGothic" panose="020B0600070205080204" pitchFamily="34" charset="-128"/>
              </a:endParaRPr>
            </a:p>
          </p:txBody>
        </p:sp>
        <p:sp>
          <p:nvSpPr>
            <p:cNvPr id="24724" name="Rectangle 164"/>
            <p:cNvSpPr/>
            <p:nvPr/>
          </p:nvSpPr>
          <p:spPr>
            <a:xfrm>
              <a:off x="4021138" y="2328863"/>
              <a:ext cx="549275"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1300" dirty="0">
                  <a:solidFill>
                    <a:srgbClr val="000000"/>
                  </a:solidFill>
                  <a:latin typeface="Geneva" charset="0"/>
                  <a:ea typeface="MS PGothic" panose="020B0600070205080204" pitchFamily="34" charset="-128"/>
                </a:rPr>
                <a:t>Product</a:t>
              </a:r>
              <a:endParaRPr lang="zh-CN" altLang="zh-CN" dirty="0">
                <a:latin typeface="Arial" panose="020B0604020202020204" pitchFamily="34" charset="0"/>
                <a:ea typeface="MS PGothic" panose="020B0600070205080204" pitchFamily="34" charset="-128"/>
              </a:endParaRPr>
            </a:p>
          </p:txBody>
        </p:sp>
        <p:sp>
          <p:nvSpPr>
            <p:cNvPr id="24725" name="Rectangle 165"/>
            <p:cNvSpPr/>
            <p:nvPr/>
          </p:nvSpPr>
          <p:spPr>
            <a:xfrm>
              <a:off x="5330825" y="2138363"/>
              <a:ext cx="10287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1300" dirty="0">
                  <a:solidFill>
                    <a:srgbClr val="000000"/>
                  </a:solidFill>
                  <a:latin typeface="Geneva" charset="0"/>
                  <a:ea typeface="MS PGothic" panose="020B0600070205080204" pitchFamily="34" charset="-128"/>
                </a:rPr>
                <a:t>Internet-based </a:t>
              </a:r>
              <a:endParaRPr lang="zh-CN" altLang="zh-CN" dirty="0">
                <a:latin typeface="Arial" panose="020B0604020202020204" pitchFamily="34" charset="0"/>
                <a:ea typeface="MS PGothic" panose="020B0600070205080204" pitchFamily="34" charset="-128"/>
              </a:endParaRPr>
            </a:p>
          </p:txBody>
        </p:sp>
        <p:sp>
          <p:nvSpPr>
            <p:cNvPr id="24726" name="Rectangle 166"/>
            <p:cNvSpPr/>
            <p:nvPr/>
          </p:nvSpPr>
          <p:spPr>
            <a:xfrm>
              <a:off x="5588000" y="2355850"/>
              <a:ext cx="525463"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1300" dirty="0">
                  <a:solidFill>
                    <a:srgbClr val="000000"/>
                  </a:solidFill>
                  <a:latin typeface="Geneva" charset="0"/>
                  <a:ea typeface="MS PGothic" panose="020B0600070205080204" pitchFamily="34" charset="-128"/>
                </a:rPr>
                <a:t>system</a:t>
              </a:r>
              <a:endParaRPr lang="zh-CN" altLang="zh-CN" dirty="0">
                <a:latin typeface="Arial" panose="020B0604020202020204" pitchFamily="34" charset="0"/>
                <a:ea typeface="MS PGothic" panose="020B0600070205080204" pitchFamily="34" charset="-128"/>
              </a:endParaRPr>
            </a:p>
          </p:txBody>
        </p:sp>
        <p:sp>
          <p:nvSpPr>
            <p:cNvPr id="24727" name="Rectangle 167"/>
            <p:cNvSpPr/>
            <p:nvPr/>
          </p:nvSpPr>
          <p:spPr>
            <a:xfrm>
              <a:off x="7165975" y="3729038"/>
              <a:ext cx="865188"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1300" dirty="0">
                  <a:solidFill>
                    <a:srgbClr val="000000"/>
                  </a:solidFill>
                  <a:latin typeface="Geneva" charset="0"/>
                  <a:ea typeface="MS PGothic" panose="020B0600070205080204" pitchFamily="34" charset="-128"/>
                </a:rPr>
                <a:t>surveillance </a:t>
              </a:r>
              <a:endParaRPr lang="zh-CN" altLang="zh-CN" dirty="0">
                <a:latin typeface="Arial" panose="020B0604020202020204" pitchFamily="34" charset="0"/>
                <a:ea typeface="MS PGothic" panose="020B0600070205080204" pitchFamily="34" charset="-128"/>
              </a:endParaRPr>
            </a:p>
          </p:txBody>
        </p:sp>
        <p:sp>
          <p:nvSpPr>
            <p:cNvPr id="24728" name="Rectangle 168"/>
            <p:cNvSpPr/>
            <p:nvPr/>
          </p:nvSpPr>
          <p:spPr>
            <a:xfrm>
              <a:off x="7281863" y="3946525"/>
              <a:ext cx="560388"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1300" dirty="0">
                  <a:solidFill>
                    <a:srgbClr val="000000"/>
                  </a:solidFill>
                  <a:latin typeface="Geneva" charset="0"/>
                  <a:ea typeface="MS PGothic" panose="020B0600070205080204" pitchFamily="34" charset="-128"/>
                </a:rPr>
                <a:t>function</a:t>
              </a:r>
              <a:endParaRPr lang="zh-CN" altLang="zh-CN" dirty="0">
                <a:latin typeface="Arial" panose="020B0604020202020204" pitchFamily="34" charset="0"/>
                <a:ea typeface="MS PGothic" panose="020B0600070205080204" pitchFamily="34" charset="-128"/>
              </a:endParaRPr>
            </a:p>
          </p:txBody>
        </p:sp>
        <p:sp>
          <p:nvSpPr>
            <p:cNvPr id="24729" name="Rectangle 169"/>
            <p:cNvSpPr/>
            <p:nvPr/>
          </p:nvSpPr>
          <p:spPr>
            <a:xfrm>
              <a:off x="4302125" y="5495925"/>
              <a:ext cx="5969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1300" dirty="0">
                  <a:solidFill>
                    <a:srgbClr val="000000"/>
                  </a:solidFill>
                  <a:latin typeface="Geneva" charset="0"/>
                  <a:ea typeface="MS PGothic" panose="020B0600070205080204" pitchFamily="34" charset="-128"/>
                </a:rPr>
                <a:t>sensors</a:t>
              </a:r>
              <a:endParaRPr lang="zh-CN" altLang="zh-CN" dirty="0">
                <a:latin typeface="Arial" panose="020B0604020202020204" pitchFamily="34" charset="0"/>
                <a:ea typeface="MS PGothic" panose="020B0600070205080204" pitchFamily="34" charset="-128"/>
              </a:endParaRPr>
            </a:p>
          </p:txBody>
        </p:sp>
        <p:sp>
          <p:nvSpPr>
            <p:cNvPr id="24730" name="Rectangle 172"/>
            <p:cNvSpPr/>
            <p:nvPr/>
          </p:nvSpPr>
          <p:spPr>
            <a:xfrm>
              <a:off x="5283200" y="5481638"/>
              <a:ext cx="596900" cy="2444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1300" dirty="0">
                  <a:solidFill>
                    <a:srgbClr val="000000"/>
                  </a:solidFill>
                  <a:latin typeface="Geneva" charset="0"/>
                  <a:ea typeface="MS PGothic" panose="020B0600070205080204" pitchFamily="34" charset="-128"/>
                </a:rPr>
                <a:t>sensors</a:t>
              </a:r>
              <a:endParaRPr lang="zh-CN" altLang="zh-CN" dirty="0">
                <a:latin typeface="Arial" panose="020B0604020202020204" pitchFamily="34" charset="0"/>
                <a:ea typeface="MS PGothic" panose="020B0600070205080204" pitchFamily="34" charset="-128"/>
              </a:endParaRPr>
            </a:p>
          </p:txBody>
        </p:sp>
        <p:sp>
          <p:nvSpPr>
            <p:cNvPr id="24731" name="Line 174"/>
            <p:cNvSpPr/>
            <p:nvPr/>
          </p:nvSpPr>
          <p:spPr>
            <a:xfrm>
              <a:off x="4391025" y="4857750"/>
              <a:ext cx="0" cy="339725"/>
            </a:xfrm>
            <a:prstGeom prst="line">
              <a:avLst/>
            </a:prstGeom>
            <a:ln w="11113" cap="flat" cmpd="sng">
              <a:solidFill>
                <a:srgbClr val="000000"/>
              </a:solidFill>
              <a:prstDash val="solid"/>
              <a:headEnd type="none" w="med" len="med"/>
              <a:tailEnd type="none" w="med" len="med"/>
            </a:ln>
          </p:spPr>
        </p:sp>
        <p:sp>
          <p:nvSpPr>
            <p:cNvPr id="24732" name="Freeform 175"/>
            <p:cNvSpPr/>
            <p:nvPr/>
          </p:nvSpPr>
          <p:spPr>
            <a:xfrm>
              <a:off x="4343400" y="4721225"/>
              <a:ext cx="93663" cy="163513"/>
            </a:xfrm>
            <a:custGeom>
              <a:avLst/>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Lst>
              <a:pathLst>
                <a:path w="59" h="103">
                  <a:moveTo>
                    <a:pt x="59" y="94"/>
                  </a:moveTo>
                  <a:lnTo>
                    <a:pt x="59" y="103"/>
                  </a:lnTo>
                  <a:lnTo>
                    <a:pt x="44" y="103"/>
                  </a:lnTo>
                  <a:lnTo>
                    <a:pt x="22" y="103"/>
                  </a:lnTo>
                  <a:lnTo>
                    <a:pt x="0" y="94"/>
                  </a:lnTo>
                  <a:lnTo>
                    <a:pt x="8" y="77"/>
                  </a:lnTo>
                  <a:lnTo>
                    <a:pt x="22" y="43"/>
                  </a:lnTo>
                  <a:lnTo>
                    <a:pt x="30" y="17"/>
                  </a:lnTo>
                  <a:lnTo>
                    <a:pt x="30" y="0"/>
                  </a:lnTo>
                  <a:lnTo>
                    <a:pt x="59" y="94"/>
                  </a:lnTo>
                  <a:close/>
                </a:path>
              </a:pathLst>
            </a:custGeom>
            <a:solidFill>
              <a:srgbClr val="000000">
                <a:alpha val="100000"/>
              </a:srgbClr>
            </a:solidFill>
            <a:ln w="9525">
              <a:noFill/>
            </a:ln>
          </p:spPr>
          <p:txBody>
            <a:bodyPr/>
            <a:p>
              <a:endParaRPr lang="zh-CN" altLang="en-US"/>
            </a:p>
          </p:txBody>
        </p:sp>
        <p:sp>
          <p:nvSpPr>
            <p:cNvPr id="24733" name="矩形 15471"/>
            <p:cNvSpPr/>
            <p:nvPr/>
          </p:nvSpPr>
          <p:spPr>
            <a:xfrm>
              <a:off x="1892302" y="3328987"/>
              <a:ext cx="1123949" cy="585788"/>
            </a:xfrm>
            <a:prstGeom prst="rec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734" name="Freeform 176"/>
            <p:cNvSpPr/>
            <p:nvPr/>
          </p:nvSpPr>
          <p:spPr>
            <a:xfrm>
              <a:off x="4343400" y="5170488"/>
              <a:ext cx="93663" cy="163513"/>
            </a:xfrm>
            <a:custGeom>
              <a:avLst/>
              <a:gdLst/>
              <a:ahLst/>
              <a:cxnLst>
                <a:cxn ang="0">
                  <a:pos x="2147483647" y="2147483647"/>
                </a:cxn>
                <a:cxn ang="0">
                  <a:pos x="2147483647" y="2147483647"/>
                </a:cxn>
                <a:cxn ang="0">
                  <a:pos x="2147483647" y="0"/>
                </a:cxn>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59" h="103">
                  <a:moveTo>
                    <a:pt x="59" y="8"/>
                  </a:moveTo>
                  <a:lnTo>
                    <a:pt x="59" y="8"/>
                  </a:lnTo>
                  <a:lnTo>
                    <a:pt x="44" y="0"/>
                  </a:lnTo>
                  <a:lnTo>
                    <a:pt x="22" y="0"/>
                  </a:lnTo>
                  <a:lnTo>
                    <a:pt x="0" y="8"/>
                  </a:lnTo>
                  <a:lnTo>
                    <a:pt x="8" y="34"/>
                  </a:lnTo>
                  <a:lnTo>
                    <a:pt x="22" y="60"/>
                  </a:lnTo>
                  <a:lnTo>
                    <a:pt x="30" y="94"/>
                  </a:lnTo>
                  <a:lnTo>
                    <a:pt x="30" y="103"/>
                  </a:lnTo>
                  <a:lnTo>
                    <a:pt x="59" y="8"/>
                  </a:lnTo>
                  <a:close/>
                </a:path>
              </a:pathLst>
            </a:custGeom>
            <a:solidFill>
              <a:srgbClr val="000000">
                <a:alpha val="100000"/>
              </a:srgbClr>
            </a:solidFill>
            <a:ln w="9525">
              <a:noFill/>
            </a:ln>
          </p:spPr>
          <p:txBody>
            <a:bodyPr/>
            <a:p>
              <a:endParaRPr lang="zh-CN" altLang="en-US"/>
            </a:p>
          </p:txBody>
        </p:sp>
        <p:sp>
          <p:nvSpPr>
            <p:cNvPr id="24735" name="Rectangle 171"/>
            <p:cNvSpPr/>
            <p:nvPr/>
          </p:nvSpPr>
          <p:spPr>
            <a:xfrm>
              <a:off x="1949649" y="3467992"/>
              <a:ext cx="1025922" cy="307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dirty="0">
                  <a:latin typeface="微软雅黑" panose="020B0503020204020204" pitchFamily="34" charset="-122"/>
                  <a:ea typeface="微软雅黑" panose="020B0503020204020204" pitchFamily="34" charset="-122"/>
                </a:rPr>
                <a:t>控制面板</a:t>
              </a:r>
              <a:endParaRPr lang="zh-CN" altLang="zh-CN" sz="2000" dirty="0">
                <a:latin typeface="微软雅黑" panose="020B0503020204020204" pitchFamily="34" charset="-122"/>
                <a:ea typeface="微软雅黑" panose="020B0503020204020204" pitchFamily="34" charset="-122"/>
              </a:endParaRPr>
            </a:p>
          </p:txBody>
        </p:sp>
        <p:sp>
          <p:nvSpPr>
            <p:cNvPr id="24736" name="矩形 176"/>
            <p:cNvSpPr/>
            <p:nvPr/>
          </p:nvSpPr>
          <p:spPr>
            <a:xfrm>
              <a:off x="1892301" y="3960019"/>
              <a:ext cx="1123949" cy="585788"/>
            </a:xfrm>
            <a:prstGeom prst="rec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737" name="Rectangle 171"/>
            <p:cNvSpPr/>
            <p:nvPr/>
          </p:nvSpPr>
          <p:spPr>
            <a:xfrm>
              <a:off x="2182515" y="4097672"/>
              <a:ext cx="512961" cy="307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dirty="0">
                  <a:latin typeface="微软雅黑" panose="020B0503020204020204" pitchFamily="34" charset="-122"/>
                  <a:ea typeface="微软雅黑" panose="020B0503020204020204" pitchFamily="34" charset="-122"/>
                </a:rPr>
                <a:t>房主</a:t>
              </a:r>
              <a:endParaRPr lang="zh-CN" altLang="zh-CN" sz="2000" dirty="0">
                <a:latin typeface="微软雅黑" panose="020B0503020204020204" pitchFamily="34" charset="-122"/>
                <a:ea typeface="微软雅黑" panose="020B0503020204020204" pitchFamily="34" charset="-122"/>
              </a:endParaRPr>
            </a:p>
          </p:txBody>
        </p:sp>
        <p:sp>
          <p:nvSpPr>
            <p:cNvPr id="24738" name="矩形 178"/>
            <p:cNvSpPr/>
            <p:nvPr/>
          </p:nvSpPr>
          <p:spPr>
            <a:xfrm>
              <a:off x="3246993" y="2021681"/>
              <a:ext cx="1827689" cy="585788"/>
            </a:xfrm>
            <a:prstGeom prst="rec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180" name="Rectangle 171"/>
            <p:cNvSpPr>
              <a:spLocks noChangeArrowheads="1"/>
            </p:cNvSpPr>
            <p:nvPr/>
          </p:nvSpPr>
          <p:spPr bwMode="auto">
            <a:xfrm>
              <a:off x="3400702" y="2162176"/>
              <a:ext cx="15523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15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Safehome</a:t>
              </a:r>
              <a:r>
                <a:rPr kumimoji="0" lang="zh-CN" altLang="en-US" sz="2000" b="0" i="0" u="none" strike="noStrike" kern="1200" cap="none" spc="-15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a:t>
              </a:r>
              <a:endParaRPr kumimoji="0" lang="zh-CN" altLang="zh-CN" sz="2000" b="0" i="0" u="none" strike="noStrike" kern="1200" cap="none" spc="-15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4740" name="矩形 180"/>
            <p:cNvSpPr/>
            <p:nvPr/>
          </p:nvSpPr>
          <p:spPr>
            <a:xfrm>
              <a:off x="5105400" y="2021681"/>
              <a:ext cx="1943818" cy="585788"/>
            </a:xfrm>
            <a:prstGeom prst="rec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182" name="Rectangle 171"/>
            <p:cNvSpPr>
              <a:spLocks noChangeArrowheads="1"/>
            </p:cNvSpPr>
            <p:nvPr/>
          </p:nvSpPr>
          <p:spPr bwMode="auto">
            <a:xfrm>
              <a:off x="5127610" y="2155826"/>
              <a:ext cx="1879283"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15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基于互联网的系统</a:t>
              </a:r>
              <a:endParaRPr kumimoji="0" lang="zh-CN" altLang="zh-CN" sz="2000" b="0" i="0" u="none" strike="noStrike" kern="1200" cap="none" spc="-15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4742" name="Rectangle 160"/>
            <p:cNvSpPr/>
            <p:nvPr/>
          </p:nvSpPr>
          <p:spPr>
            <a:xfrm>
              <a:off x="5558192" y="4848026"/>
              <a:ext cx="512961" cy="307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dirty="0">
                  <a:latin typeface="微软雅黑" panose="020B0503020204020204" pitchFamily="34" charset="-122"/>
                  <a:ea typeface="微软雅黑" panose="020B0503020204020204" pitchFamily="34" charset="-122"/>
                </a:rPr>
                <a:t>使用</a:t>
              </a:r>
              <a:endParaRPr lang="zh-CN" altLang="zh-CN" sz="2000" dirty="0">
                <a:latin typeface="微软雅黑" panose="020B0503020204020204" pitchFamily="34" charset="-122"/>
                <a:ea typeface="微软雅黑" panose="020B0503020204020204" pitchFamily="34" charset="-122"/>
              </a:endParaRPr>
            </a:p>
          </p:txBody>
        </p:sp>
        <p:sp>
          <p:nvSpPr>
            <p:cNvPr id="24743" name="Rectangle 160"/>
            <p:cNvSpPr/>
            <p:nvPr/>
          </p:nvSpPr>
          <p:spPr>
            <a:xfrm>
              <a:off x="6356569" y="4037111"/>
              <a:ext cx="512961" cy="307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dirty="0">
                  <a:latin typeface="微软雅黑" panose="020B0503020204020204" pitchFamily="34" charset="-122"/>
                  <a:ea typeface="微软雅黑" panose="020B0503020204020204" pitchFamily="34" charset="-122"/>
                </a:rPr>
                <a:t>使用</a:t>
              </a:r>
              <a:endParaRPr lang="zh-CN" altLang="zh-CN" sz="2000" dirty="0">
                <a:latin typeface="微软雅黑" panose="020B0503020204020204" pitchFamily="34" charset="-122"/>
                <a:ea typeface="微软雅黑" panose="020B0503020204020204" pitchFamily="34" charset="-122"/>
              </a:endParaRPr>
            </a:p>
          </p:txBody>
        </p:sp>
        <p:sp>
          <p:nvSpPr>
            <p:cNvPr id="24744" name="Rectangle 160"/>
            <p:cNvSpPr/>
            <p:nvPr/>
          </p:nvSpPr>
          <p:spPr>
            <a:xfrm>
              <a:off x="7282556" y="4240311"/>
              <a:ext cx="512961" cy="307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dirty="0">
                  <a:latin typeface="微软雅黑" panose="020B0503020204020204" pitchFamily="34" charset="-122"/>
                  <a:ea typeface="微软雅黑" panose="020B0503020204020204" pitchFamily="34" charset="-122"/>
                </a:rPr>
                <a:t>同级</a:t>
              </a:r>
              <a:endParaRPr lang="zh-CN" altLang="zh-CN" sz="2000" dirty="0">
                <a:latin typeface="微软雅黑" panose="020B0503020204020204" pitchFamily="34" charset="-122"/>
                <a:ea typeface="微软雅黑" panose="020B0503020204020204" pitchFamily="34" charset="-122"/>
              </a:endParaRPr>
            </a:p>
          </p:txBody>
        </p:sp>
        <p:sp>
          <p:nvSpPr>
            <p:cNvPr id="24745" name="矩形 185"/>
            <p:cNvSpPr/>
            <p:nvPr/>
          </p:nvSpPr>
          <p:spPr>
            <a:xfrm>
              <a:off x="3829051" y="5302957"/>
              <a:ext cx="1123949" cy="585788"/>
            </a:xfrm>
            <a:prstGeom prst="rec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746" name="Rectangle 171"/>
            <p:cNvSpPr/>
            <p:nvPr/>
          </p:nvSpPr>
          <p:spPr>
            <a:xfrm>
              <a:off x="4020048" y="5449986"/>
              <a:ext cx="769441" cy="307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dirty="0">
                  <a:latin typeface="微软雅黑" panose="020B0503020204020204" pitchFamily="34" charset="-122"/>
                  <a:ea typeface="微软雅黑" panose="020B0503020204020204" pitchFamily="34" charset="-122"/>
                </a:rPr>
                <a:t>传感器</a:t>
              </a:r>
              <a:endParaRPr lang="zh-CN" altLang="zh-CN" sz="2000" dirty="0">
                <a:latin typeface="微软雅黑" panose="020B0503020204020204" pitchFamily="34" charset="-122"/>
                <a:ea typeface="微软雅黑" panose="020B0503020204020204" pitchFamily="34" charset="-122"/>
              </a:endParaRPr>
            </a:p>
          </p:txBody>
        </p:sp>
        <p:sp>
          <p:nvSpPr>
            <p:cNvPr id="24747" name="矩形 187"/>
            <p:cNvSpPr/>
            <p:nvPr/>
          </p:nvSpPr>
          <p:spPr>
            <a:xfrm>
              <a:off x="4972051" y="5303442"/>
              <a:ext cx="1123949" cy="585788"/>
            </a:xfrm>
            <a:prstGeom prst="rec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748" name="Rectangle 171"/>
            <p:cNvSpPr/>
            <p:nvPr/>
          </p:nvSpPr>
          <p:spPr>
            <a:xfrm>
              <a:off x="5142657" y="5454056"/>
              <a:ext cx="769441" cy="307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dirty="0">
                  <a:latin typeface="微软雅黑" panose="020B0503020204020204" pitchFamily="34" charset="-122"/>
                  <a:ea typeface="微软雅黑" panose="020B0503020204020204" pitchFamily="34" charset="-122"/>
                </a:rPr>
                <a:t>传感器</a:t>
              </a:r>
              <a:endParaRPr lang="zh-CN" altLang="zh-CN" sz="2000" dirty="0">
                <a:latin typeface="微软雅黑" panose="020B0503020204020204" pitchFamily="34" charset="-122"/>
                <a:ea typeface="微软雅黑" panose="020B0503020204020204" pitchFamily="34" charset="-122"/>
              </a:endParaRPr>
            </a:p>
          </p:txBody>
        </p:sp>
        <p:sp>
          <p:nvSpPr>
            <p:cNvPr id="24749" name="矩形 189"/>
            <p:cNvSpPr/>
            <p:nvPr/>
          </p:nvSpPr>
          <p:spPr>
            <a:xfrm>
              <a:off x="6972935" y="3667125"/>
              <a:ext cx="1123949" cy="585788"/>
            </a:xfrm>
            <a:prstGeom prst="rec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4750" name="Rectangle 171"/>
            <p:cNvSpPr/>
            <p:nvPr/>
          </p:nvSpPr>
          <p:spPr>
            <a:xfrm>
              <a:off x="7040632" y="3797794"/>
              <a:ext cx="1025922" cy="307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dirty="0">
                  <a:latin typeface="微软雅黑" panose="020B0503020204020204" pitchFamily="34" charset="-122"/>
                  <a:ea typeface="微软雅黑" panose="020B0503020204020204" pitchFamily="34" charset="-122"/>
                </a:rPr>
                <a:t>监视功能</a:t>
              </a:r>
              <a:endParaRPr lang="zh-CN" altLang="zh-CN" sz="2000" dirty="0">
                <a:latin typeface="微软雅黑" panose="020B0503020204020204" pitchFamily="34" charset="-122"/>
                <a:ea typeface="微软雅黑" panose="020B0503020204020204" pitchFamily="34" charset="-122"/>
              </a:endParaRPr>
            </a:p>
          </p:txBody>
        </p:sp>
      </p:grpSp>
      <p:sp>
        <p:nvSpPr>
          <p:cNvPr id="24581"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AutoShape 7"/>
          <p:cNvSpPr>
            <a:spLocks noChangeAspect="1" noTextEdit="1"/>
          </p:cNvSpPr>
          <p:nvPr/>
        </p:nvSpPr>
        <p:spPr>
          <a:xfrm>
            <a:off x="1905000" y="1295400"/>
            <a:ext cx="5181600" cy="4595813"/>
          </a:xfrm>
          <a:prstGeom prst="rect">
            <a:avLst/>
          </a:prstGeom>
          <a:solidFill>
            <a:srgbClr val="96E3FE"/>
          </a:solidFill>
          <a:ln w="9525">
            <a:noFill/>
          </a:ln>
        </p:spPr>
        <p:txBody>
          <a:bodyPr/>
          <a:p>
            <a:endParaRPr lang="zh-CN" altLang="en-US"/>
          </a:p>
        </p:txBody>
      </p:sp>
      <p:sp>
        <p:nvSpPr>
          <p:cNvPr id="25603" name="Line 69"/>
          <p:cNvSpPr/>
          <p:nvPr/>
        </p:nvSpPr>
        <p:spPr>
          <a:xfrm>
            <a:off x="5172075" y="3948113"/>
            <a:ext cx="0" cy="384175"/>
          </a:xfrm>
          <a:prstGeom prst="line">
            <a:avLst/>
          </a:prstGeom>
          <a:ln w="11113" cap="flat" cmpd="sng">
            <a:solidFill>
              <a:srgbClr val="000000"/>
            </a:solidFill>
            <a:prstDash val="solid"/>
            <a:headEnd type="none" w="med" len="med"/>
            <a:tailEnd type="none" w="med" len="med"/>
          </a:ln>
        </p:spPr>
      </p:sp>
      <p:sp>
        <p:nvSpPr>
          <p:cNvPr id="25604" name="Line 68"/>
          <p:cNvSpPr/>
          <p:nvPr/>
        </p:nvSpPr>
        <p:spPr>
          <a:xfrm>
            <a:off x="3733800" y="3959225"/>
            <a:ext cx="0" cy="349250"/>
          </a:xfrm>
          <a:prstGeom prst="line">
            <a:avLst/>
          </a:prstGeom>
          <a:ln w="11113" cap="flat" cmpd="sng">
            <a:solidFill>
              <a:srgbClr val="000000"/>
            </a:solidFill>
            <a:prstDash val="solid"/>
            <a:headEnd type="none" w="med" len="med"/>
            <a:tailEnd type="none" w="med" len="med"/>
          </a:ln>
        </p:spPr>
      </p:sp>
      <p:sp>
        <p:nvSpPr>
          <p:cNvPr id="25605" name="Line 63"/>
          <p:cNvSpPr/>
          <p:nvPr/>
        </p:nvSpPr>
        <p:spPr>
          <a:xfrm>
            <a:off x="4405313" y="2478088"/>
            <a:ext cx="0" cy="488950"/>
          </a:xfrm>
          <a:prstGeom prst="line">
            <a:avLst/>
          </a:prstGeom>
          <a:ln w="11113" cap="flat" cmpd="sng">
            <a:solidFill>
              <a:srgbClr val="000000"/>
            </a:solidFill>
            <a:prstDash val="solid"/>
            <a:headEnd type="none" w="med" len="med"/>
            <a:tailEnd type="none" w="med" len="med"/>
          </a:ln>
        </p:spPr>
      </p:sp>
      <p:sp>
        <p:nvSpPr>
          <p:cNvPr id="25606"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25607" name="Rectangle 3"/>
          <p:cNvSpPr>
            <a:spLocks noGrp="1"/>
          </p:cNvSpPr>
          <p:nvPr>
            <p:ph type="title"/>
          </p:nvPr>
        </p:nvSpPr>
        <p:spPr>
          <a:xfrm>
            <a:off x="3184525" y="228600"/>
            <a:ext cx="3402013" cy="646113"/>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原型</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25608" name="Rectangle 10"/>
          <p:cNvSpPr/>
          <p:nvPr/>
        </p:nvSpPr>
        <p:spPr>
          <a:xfrm>
            <a:off x="3971925" y="1338263"/>
            <a:ext cx="879475" cy="9540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5609" name="Line 11"/>
          <p:cNvSpPr/>
          <p:nvPr/>
        </p:nvSpPr>
        <p:spPr>
          <a:xfrm>
            <a:off x="3971925" y="1338263"/>
            <a:ext cx="879475" cy="0"/>
          </a:xfrm>
          <a:prstGeom prst="line">
            <a:avLst/>
          </a:prstGeom>
          <a:ln w="11113" cap="flat" cmpd="sng">
            <a:solidFill>
              <a:srgbClr val="000000"/>
            </a:solidFill>
            <a:prstDash val="solid"/>
            <a:headEnd type="none" w="med" len="med"/>
            <a:tailEnd type="none" w="med" len="med"/>
          </a:ln>
        </p:spPr>
      </p:sp>
      <p:sp>
        <p:nvSpPr>
          <p:cNvPr id="25610" name="Line 12"/>
          <p:cNvSpPr/>
          <p:nvPr/>
        </p:nvSpPr>
        <p:spPr>
          <a:xfrm>
            <a:off x="4851400" y="1338263"/>
            <a:ext cx="0" cy="0"/>
          </a:xfrm>
          <a:prstGeom prst="line">
            <a:avLst/>
          </a:prstGeom>
          <a:ln w="11113" cap="flat" cmpd="sng">
            <a:solidFill>
              <a:srgbClr val="000000"/>
            </a:solidFill>
            <a:prstDash val="solid"/>
            <a:headEnd type="none" w="med" len="med"/>
            <a:tailEnd type="none" w="med" len="med"/>
          </a:ln>
        </p:spPr>
      </p:sp>
      <p:sp>
        <p:nvSpPr>
          <p:cNvPr id="25611" name="Line 13"/>
          <p:cNvSpPr/>
          <p:nvPr/>
        </p:nvSpPr>
        <p:spPr>
          <a:xfrm>
            <a:off x="4851400" y="1338263"/>
            <a:ext cx="0" cy="954087"/>
          </a:xfrm>
          <a:prstGeom prst="line">
            <a:avLst/>
          </a:prstGeom>
          <a:ln w="11113" cap="flat" cmpd="sng">
            <a:solidFill>
              <a:srgbClr val="000000"/>
            </a:solidFill>
            <a:prstDash val="solid"/>
            <a:headEnd type="none" w="med" len="med"/>
            <a:tailEnd type="none" w="med" len="med"/>
          </a:ln>
        </p:spPr>
      </p:sp>
      <p:sp>
        <p:nvSpPr>
          <p:cNvPr id="25612" name="Line 14"/>
          <p:cNvSpPr/>
          <p:nvPr/>
        </p:nvSpPr>
        <p:spPr>
          <a:xfrm>
            <a:off x="4851400" y="2292350"/>
            <a:ext cx="0" cy="0"/>
          </a:xfrm>
          <a:prstGeom prst="line">
            <a:avLst/>
          </a:prstGeom>
          <a:ln w="11113" cap="flat" cmpd="sng">
            <a:solidFill>
              <a:srgbClr val="000000"/>
            </a:solidFill>
            <a:prstDash val="solid"/>
            <a:headEnd type="none" w="med" len="med"/>
            <a:tailEnd type="none" w="med" len="med"/>
          </a:ln>
        </p:spPr>
      </p:sp>
      <p:sp>
        <p:nvSpPr>
          <p:cNvPr id="25613" name="Line 15"/>
          <p:cNvSpPr/>
          <p:nvPr/>
        </p:nvSpPr>
        <p:spPr>
          <a:xfrm flipH="1">
            <a:off x="3971925" y="2292350"/>
            <a:ext cx="879475" cy="0"/>
          </a:xfrm>
          <a:prstGeom prst="line">
            <a:avLst/>
          </a:prstGeom>
          <a:ln w="11113" cap="flat" cmpd="sng">
            <a:solidFill>
              <a:srgbClr val="000000"/>
            </a:solidFill>
            <a:prstDash val="solid"/>
            <a:headEnd type="none" w="med" len="med"/>
            <a:tailEnd type="none" w="med" len="med"/>
          </a:ln>
        </p:spPr>
      </p:sp>
      <p:sp>
        <p:nvSpPr>
          <p:cNvPr id="25614" name="Line 16"/>
          <p:cNvSpPr/>
          <p:nvPr/>
        </p:nvSpPr>
        <p:spPr>
          <a:xfrm>
            <a:off x="3971925" y="2292350"/>
            <a:ext cx="0" cy="0"/>
          </a:xfrm>
          <a:prstGeom prst="line">
            <a:avLst/>
          </a:prstGeom>
          <a:ln w="11113" cap="flat" cmpd="sng">
            <a:solidFill>
              <a:srgbClr val="000000"/>
            </a:solidFill>
            <a:prstDash val="solid"/>
            <a:headEnd type="none" w="med" len="med"/>
            <a:tailEnd type="none" w="med" len="med"/>
          </a:ln>
        </p:spPr>
      </p:sp>
      <p:sp>
        <p:nvSpPr>
          <p:cNvPr id="25615" name="Line 17"/>
          <p:cNvSpPr/>
          <p:nvPr/>
        </p:nvSpPr>
        <p:spPr>
          <a:xfrm flipV="1">
            <a:off x="3971925" y="1338263"/>
            <a:ext cx="0" cy="954087"/>
          </a:xfrm>
          <a:prstGeom prst="line">
            <a:avLst/>
          </a:prstGeom>
          <a:ln w="11113" cap="flat" cmpd="sng">
            <a:solidFill>
              <a:srgbClr val="000000"/>
            </a:solidFill>
            <a:prstDash val="solid"/>
            <a:headEnd type="none" w="med" len="med"/>
            <a:tailEnd type="none" w="med" len="med"/>
          </a:ln>
        </p:spPr>
      </p:sp>
      <p:sp>
        <p:nvSpPr>
          <p:cNvPr id="25616" name="Line 18"/>
          <p:cNvSpPr/>
          <p:nvPr/>
        </p:nvSpPr>
        <p:spPr>
          <a:xfrm>
            <a:off x="3971925" y="1338263"/>
            <a:ext cx="0" cy="0"/>
          </a:xfrm>
          <a:prstGeom prst="line">
            <a:avLst/>
          </a:prstGeom>
          <a:ln w="11113" cap="flat" cmpd="sng">
            <a:solidFill>
              <a:srgbClr val="000000"/>
            </a:solidFill>
            <a:prstDash val="solid"/>
            <a:headEnd type="none" w="med" len="med"/>
            <a:tailEnd type="none" w="med" len="med"/>
          </a:ln>
        </p:spPr>
      </p:sp>
      <p:sp>
        <p:nvSpPr>
          <p:cNvPr id="25617" name="Line 19"/>
          <p:cNvSpPr/>
          <p:nvPr/>
        </p:nvSpPr>
        <p:spPr>
          <a:xfrm>
            <a:off x="3971925" y="1606550"/>
            <a:ext cx="879475" cy="0"/>
          </a:xfrm>
          <a:prstGeom prst="line">
            <a:avLst/>
          </a:prstGeom>
          <a:ln w="11113" cap="flat" cmpd="sng">
            <a:solidFill>
              <a:srgbClr val="000000"/>
            </a:solidFill>
            <a:prstDash val="solid"/>
            <a:headEnd type="none" w="med" len="med"/>
            <a:tailEnd type="none" w="med" len="med"/>
          </a:ln>
        </p:spPr>
      </p:sp>
      <p:sp>
        <p:nvSpPr>
          <p:cNvPr id="25618" name="Line 20"/>
          <p:cNvSpPr/>
          <p:nvPr/>
        </p:nvSpPr>
        <p:spPr>
          <a:xfrm>
            <a:off x="3971925" y="1827213"/>
            <a:ext cx="879475" cy="0"/>
          </a:xfrm>
          <a:prstGeom prst="line">
            <a:avLst/>
          </a:prstGeom>
          <a:ln w="11113" cap="flat" cmpd="sng">
            <a:solidFill>
              <a:srgbClr val="000000"/>
            </a:solidFill>
            <a:prstDash val="solid"/>
            <a:headEnd type="none" w="med" len="med"/>
            <a:tailEnd type="none" w="med" len="med"/>
          </a:ln>
        </p:spPr>
      </p:sp>
      <p:sp>
        <p:nvSpPr>
          <p:cNvPr id="25619" name="Rectangle 21"/>
          <p:cNvSpPr/>
          <p:nvPr/>
        </p:nvSpPr>
        <p:spPr>
          <a:xfrm>
            <a:off x="3992563" y="2698750"/>
            <a:ext cx="879475" cy="95408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5620" name="Line 22"/>
          <p:cNvSpPr/>
          <p:nvPr/>
        </p:nvSpPr>
        <p:spPr>
          <a:xfrm>
            <a:off x="3992563" y="2698750"/>
            <a:ext cx="879475" cy="0"/>
          </a:xfrm>
          <a:prstGeom prst="line">
            <a:avLst/>
          </a:prstGeom>
          <a:ln w="11113" cap="flat" cmpd="sng">
            <a:solidFill>
              <a:srgbClr val="000000"/>
            </a:solidFill>
            <a:prstDash val="solid"/>
            <a:headEnd type="none" w="med" len="med"/>
            <a:tailEnd type="none" w="med" len="med"/>
          </a:ln>
        </p:spPr>
      </p:sp>
      <p:sp>
        <p:nvSpPr>
          <p:cNvPr id="25621" name="Line 23"/>
          <p:cNvSpPr/>
          <p:nvPr/>
        </p:nvSpPr>
        <p:spPr>
          <a:xfrm>
            <a:off x="4872038" y="2698750"/>
            <a:ext cx="0" cy="0"/>
          </a:xfrm>
          <a:prstGeom prst="line">
            <a:avLst/>
          </a:prstGeom>
          <a:ln w="11113" cap="flat" cmpd="sng">
            <a:solidFill>
              <a:srgbClr val="000000"/>
            </a:solidFill>
            <a:prstDash val="solid"/>
            <a:headEnd type="none" w="med" len="med"/>
            <a:tailEnd type="none" w="med" len="med"/>
          </a:ln>
        </p:spPr>
      </p:sp>
      <p:sp>
        <p:nvSpPr>
          <p:cNvPr id="25622" name="Line 24"/>
          <p:cNvSpPr/>
          <p:nvPr/>
        </p:nvSpPr>
        <p:spPr>
          <a:xfrm>
            <a:off x="4872038" y="2698750"/>
            <a:ext cx="0" cy="954088"/>
          </a:xfrm>
          <a:prstGeom prst="line">
            <a:avLst/>
          </a:prstGeom>
          <a:ln w="11113" cap="flat" cmpd="sng">
            <a:solidFill>
              <a:srgbClr val="000000"/>
            </a:solidFill>
            <a:prstDash val="solid"/>
            <a:headEnd type="none" w="med" len="med"/>
            <a:tailEnd type="none" w="med" len="med"/>
          </a:ln>
        </p:spPr>
      </p:sp>
      <p:sp>
        <p:nvSpPr>
          <p:cNvPr id="25623" name="Line 25"/>
          <p:cNvSpPr/>
          <p:nvPr/>
        </p:nvSpPr>
        <p:spPr>
          <a:xfrm>
            <a:off x="4872038" y="3414713"/>
            <a:ext cx="0" cy="0"/>
          </a:xfrm>
          <a:prstGeom prst="line">
            <a:avLst/>
          </a:prstGeom>
          <a:ln w="11113" cap="flat" cmpd="sng">
            <a:solidFill>
              <a:srgbClr val="000000"/>
            </a:solidFill>
            <a:prstDash val="solid"/>
            <a:headEnd type="none" w="med" len="med"/>
            <a:tailEnd type="none" w="med" len="med"/>
          </a:ln>
        </p:spPr>
      </p:sp>
      <p:sp>
        <p:nvSpPr>
          <p:cNvPr id="25624" name="Line 26"/>
          <p:cNvSpPr/>
          <p:nvPr/>
        </p:nvSpPr>
        <p:spPr>
          <a:xfrm flipH="1">
            <a:off x="3992563" y="3657600"/>
            <a:ext cx="879475" cy="0"/>
          </a:xfrm>
          <a:prstGeom prst="line">
            <a:avLst/>
          </a:prstGeom>
          <a:ln w="11113" cap="flat" cmpd="sng">
            <a:solidFill>
              <a:srgbClr val="000000"/>
            </a:solidFill>
            <a:prstDash val="solid"/>
            <a:headEnd type="none" w="med" len="med"/>
            <a:tailEnd type="none" w="med" len="med"/>
          </a:ln>
        </p:spPr>
      </p:sp>
      <p:sp>
        <p:nvSpPr>
          <p:cNvPr id="25625" name="Line 27"/>
          <p:cNvSpPr/>
          <p:nvPr/>
        </p:nvSpPr>
        <p:spPr>
          <a:xfrm>
            <a:off x="3992563" y="3414713"/>
            <a:ext cx="0" cy="0"/>
          </a:xfrm>
          <a:prstGeom prst="line">
            <a:avLst/>
          </a:prstGeom>
          <a:ln w="11113" cap="flat" cmpd="sng">
            <a:solidFill>
              <a:srgbClr val="000000"/>
            </a:solidFill>
            <a:prstDash val="solid"/>
            <a:headEnd type="none" w="med" len="med"/>
            <a:tailEnd type="none" w="med" len="med"/>
          </a:ln>
        </p:spPr>
      </p:sp>
      <p:sp>
        <p:nvSpPr>
          <p:cNvPr id="25626" name="Line 28"/>
          <p:cNvSpPr/>
          <p:nvPr/>
        </p:nvSpPr>
        <p:spPr>
          <a:xfrm flipV="1">
            <a:off x="3992563" y="2698750"/>
            <a:ext cx="0" cy="954088"/>
          </a:xfrm>
          <a:prstGeom prst="line">
            <a:avLst/>
          </a:prstGeom>
          <a:ln w="11113" cap="flat" cmpd="sng">
            <a:solidFill>
              <a:srgbClr val="000000"/>
            </a:solidFill>
            <a:prstDash val="solid"/>
            <a:headEnd type="none" w="med" len="med"/>
            <a:tailEnd type="none" w="med" len="med"/>
          </a:ln>
        </p:spPr>
      </p:sp>
      <p:sp>
        <p:nvSpPr>
          <p:cNvPr id="25627" name="Line 29"/>
          <p:cNvSpPr/>
          <p:nvPr/>
        </p:nvSpPr>
        <p:spPr>
          <a:xfrm>
            <a:off x="3992563" y="2698750"/>
            <a:ext cx="0" cy="0"/>
          </a:xfrm>
          <a:prstGeom prst="line">
            <a:avLst/>
          </a:prstGeom>
          <a:ln w="11113" cap="flat" cmpd="sng">
            <a:solidFill>
              <a:srgbClr val="000000"/>
            </a:solidFill>
            <a:prstDash val="solid"/>
            <a:headEnd type="none" w="med" len="med"/>
            <a:tailEnd type="none" w="med" len="med"/>
          </a:ln>
        </p:spPr>
      </p:sp>
      <p:sp>
        <p:nvSpPr>
          <p:cNvPr id="25628" name="Line 30"/>
          <p:cNvSpPr/>
          <p:nvPr/>
        </p:nvSpPr>
        <p:spPr>
          <a:xfrm>
            <a:off x="3992563" y="2967038"/>
            <a:ext cx="879475" cy="0"/>
          </a:xfrm>
          <a:prstGeom prst="line">
            <a:avLst/>
          </a:prstGeom>
          <a:ln w="11113" cap="flat" cmpd="sng">
            <a:solidFill>
              <a:srgbClr val="000000"/>
            </a:solidFill>
            <a:prstDash val="solid"/>
            <a:headEnd type="none" w="med" len="med"/>
            <a:tailEnd type="none" w="med" len="med"/>
          </a:ln>
        </p:spPr>
      </p:sp>
      <p:sp>
        <p:nvSpPr>
          <p:cNvPr id="25629" name="Line 31"/>
          <p:cNvSpPr/>
          <p:nvPr/>
        </p:nvSpPr>
        <p:spPr>
          <a:xfrm>
            <a:off x="3992563" y="3187700"/>
            <a:ext cx="879475" cy="0"/>
          </a:xfrm>
          <a:prstGeom prst="line">
            <a:avLst/>
          </a:prstGeom>
          <a:ln w="11113" cap="flat" cmpd="sng">
            <a:solidFill>
              <a:srgbClr val="000000"/>
            </a:solidFill>
            <a:prstDash val="solid"/>
            <a:headEnd type="none" w="med" len="med"/>
            <a:tailEnd type="none" w="med" len="med"/>
          </a:ln>
        </p:spPr>
      </p:sp>
      <p:sp>
        <p:nvSpPr>
          <p:cNvPr id="25630" name="Rectangle 32"/>
          <p:cNvSpPr/>
          <p:nvPr/>
        </p:nvSpPr>
        <p:spPr>
          <a:xfrm>
            <a:off x="3340100" y="4138613"/>
            <a:ext cx="879475" cy="9540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5631" name="Line 33"/>
          <p:cNvSpPr/>
          <p:nvPr/>
        </p:nvSpPr>
        <p:spPr>
          <a:xfrm>
            <a:off x="3340100" y="4138613"/>
            <a:ext cx="879475" cy="0"/>
          </a:xfrm>
          <a:prstGeom prst="line">
            <a:avLst/>
          </a:prstGeom>
          <a:ln w="11113" cap="flat" cmpd="sng">
            <a:solidFill>
              <a:srgbClr val="000000"/>
            </a:solidFill>
            <a:prstDash val="solid"/>
            <a:headEnd type="none" w="med" len="med"/>
            <a:tailEnd type="none" w="med" len="med"/>
          </a:ln>
        </p:spPr>
      </p:sp>
      <p:sp>
        <p:nvSpPr>
          <p:cNvPr id="25632" name="Line 34"/>
          <p:cNvSpPr/>
          <p:nvPr/>
        </p:nvSpPr>
        <p:spPr>
          <a:xfrm>
            <a:off x="4219575" y="4138613"/>
            <a:ext cx="0" cy="0"/>
          </a:xfrm>
          <a:prstGeom prst="line">
            <a:avLst/>
          </a:prstGeom>
          <a:ln w="11113" cap="flat" cmpd="sng">
            <a:solidFill>
              <a:srgbClr val="000000"/>
            </a:solidFill>
            <a:prstDash val="solid"/>
            <a:headEnd type="none" w="med" len="med"/>
            <a:tailEnd type="none" w="med" len="med"/>
          </a:ln>
        </p:spPr>
      </p:sp>
      <p:sp>
        <p:nvSpPr>
          <p:cNvPr id="25633" name="Line 35"/>
          <p:cNvSpPr/>
          <p:nvPr/>
        </p:nvSpPr>
        <p:spPr>
          <a:xfrm>
            <a:off x="4219575" y="4138613"/>
            <a:ext cx="0" cy="954087"/>
          </a:xfrm>
          <a:prstGeom prst="line">
            <a:avLst/>
          </a:prstGeom>
          <a:ln w="11113" cap="flat" cmpd="sng">
            <a:solidFill>
              <a:srgbClr val="000000"/>
            </a:solidFill>
            <a:prstDash val="solid"/>
            <a:headEnd type="none" w="med" len="med"/>
            <a:tailEnd type="none" w="med" len="med"/>
          </a:ln>
        </p:spPr>
      </p:sp>
      <p:sp>
        <p:nvSpPr>
          <p:cNvPr id="25634" name="Line 36"/>
          <p:cNvSpPr/>
          <p:nvPr/>
        </p:nvSpPr>
        <p:spPr>
          <a:xfrm>
            <a:off x="4219575" y="5092700"/>
            <a:ext cx="0" cy="0"/>
          </a:xfrm>
          <a:prstGeom prst="line">
            <a:avLst/>
          </a:prstGeom>
          <a:ln w="11113" cap="flat" cmpd="sng">
            <a:solidFill>
              <a:srgbClr val="000000"/>
            </a:solidFill>
            <a:prstDash val="solid"/>
            <a:headEnd type="none" w="med" len="med"/>
            <a:tailEnd type="none" w="med" len="med"/>
          </a:ln>
        </p:spPr>
      </p:sp>
      <p:sp>
        <p:nvSpPr>
          <p:cNvPr id="25635" name="Line 37"/>
          <p:cNvSpPr/>
          <p:nvPr/>
        </p:nvSpPr>
        <p:spPr>
          <a:xfrm flipH="1">
            <a:off x="3340100" y="5092700"/>
            <a:ext cx="879475" cy="0"/>
          </a:xfrm>
          <a:prstGeom prst="line">
            <a:avLst/>
          </a:prstGeom>
          <a:ln w="11113" cap="flat" cmpd="sng">
            <a:solidFill>
              <a:srgbClr val="000000"/>
            </a:solidFill>
            <a:prstDash val="solid"/>
            <a:headEnd type="none" w="med" len="med"/>
            <a:tailEnd type="none" w="med" len="med"/>
          </a:ln>
        </p:spPr>
      </p:sp>
      <p:sp>
        <p:nvSpPr>
          <p:cNvPr id="25636" name="Line 38"/>
          <p:cNvSpPr/>
          <p:nvPr/>
        </p:nvSpPr>
        <p:spPr>
          <a:xfrm>
            <a:off x="3340100" y="5092700"/>
            <a:ext cx="0" cy="0"/>
          </a:xfrm>
          <a:prstGeom prst="line">
            <a:avLst/>
          </a:prstGeom>
          <a:ln w="11113" cap="flat" cmpd="sng">
            <a:solidFill>
              <a:srgbClr val="000000"/>
            </a:solidFill>
            <a:prstDash val="solid"/>
            <a:headEnd type="none" w="med" len="med"/>
            <a:tailEnd type="none" w="med" len="med"/>
          </a:ln>
        </p:spPr>
      </p:sp>
      <p:sp>
        <p:nvSpPr>
          <p:cNvPr id="25637" name="Line 39"/>
          <p:cNvSpPr/>
          <p:nvPr/>
        </p:nvSpPr>
        <p:spPr>
          <a:xfrm flipV="1">
            <a:off x="3340100" y="4138613"/>
            <a:ext cx="0" cy="954087"/>
          </a:xfrm>
          <a:prstGeom prst="line">
            <a:avLst/>
          </a:prstGeom>
          <a:ln w="11113" cap="flat" cmpd="sng">
            <a:solidFill>
              <a:srgbClr val="000000"/>
            </a:solidFill>
            <a:prstDash val="solid"/>
            <a:headEnd type="none" w="med" len="med"/>
            <a:tailEnd type="none" w="med" len="med"/>
          </a:ln>
        </p:spPr>
      </p:sp>
      <p:sp>
        <p:nvSpPr>
          <p:cNvPr id="25638" name="Line 40"/>
          <p:cNvSpPr/>
          <p:nvPr/>
        </p:nvSpPr>
        <p:spPr>
          <a:xfrm>
            <a:off x="3340100" y="4138613"/>
            <a:ext cx="0" cy="0"/>
          </a:xfrm>
          <a:prstGeom prst="line">
            <a:avLst/>
          </a:prstGeom>
          <a:ln w="11113" cap="flat" cmpd="sng">
            <a:solidFill>
              <a:srgbClr val="000000"/>
            </a:solidFill>
            <a:prstDash val="solid"/>
            <a:headEnd type="none" w="med" len="med"/>
            <a:tailEnd type="none" w="med" len="med"/>
          </a:ln>
        </p:spPr>
      </p:sp>
      <p:sp>
        <p:nvSpPr>
          <p:cNvPr id="25639" name="Line 41"/>
          <p:cNvSpPr/>
          <p:nvPr/>
        </p:nvSpPr>
        <p:spPr>
          <a:xfrm>
            <a:off x="3340100" y="4405313"/>
            <a:ext cx="879475" cy="0"/>
          </a:xfrm>
          <a:prstGeom prst="line">
            <a:avLst/>
          </a:prstGeom>
          <a:ln w="11113" cap="flat" cmpd="sng">
            <a:solidFill>
              <a:srgbClr val="000000"/>
            </a:solidFill>
            <a:prstDash val="solid"/>
            <a:headEnd type="none" w="med" len="med"/>
            <a:tailEnd type="none" w="med" len="med"/>
          </a:ln>
        </p:spPr>
      </p:sp>
      <p:sp>
        <p:nvSpPr>
          <p:cNvPr id="25640" name="Line 42"/>
          <p:cNvSpPr/>
          <p:nvPr/>
        </p:nvSpPr>
        <p:spPr>
          <a:xfrm>
            <a:off x="3340100" y="4625975"/>
            <a:ext cx="879475" cy="0"/>
          </a:xfrm>
          <a:prstGeom prst="line">
            <a:avLst/>
          </a:prstGeom>
          <a:ln w="11113" cap="flat" cmpd="sng">
            <a:solidFill>
              <a:srgbClr val="000000"/>
            </a:solidFill>
            <a:prstDash val="solid"/>
            <a:headEnd type="none" w="med" len="med"/>
            <a:tailEnd type="none" w="med" len="med"/>
          </a:ln>
        </p:spPr>
      </p:sp>
      <p:sp>
        <p:nvSpPr>
          <p:cNvPr id="25641" name="Rectangle 43"/>
          <p:cNvSpPr/>
          <p:nvPr/>
        </p:nvSpPr>
        <p:spPr>
          <a:xfrm>
            <a:off x="4725988" y="4138613"/>
            <a:ext cx="879475" cy="9540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5642" name="Line 44"/>
          <p:cNvSpPr/>
          <p:nvPr/>
        </p:nvSpPr>
        <p:spPr>
          <a:xfrm>
            <a:off x="4725988" y="4138613"/>
            <a:ext cx="879475" cy="0"/>
          </a:xfrm>
          <a:prstGeom prst="line">
            <a:avLst/>
          </a:prstGeom>
          <a:ln w="11113" cap="flat" cmpd="sng">
            <a:solidFill>
              <a:srgbClr val="000000"/>
            </a:solidFill>
            <a:prstDash val="solid"/>
            <a:headEnd type="none" w="med" len="med"/>
            <a:tailEnd type="none" w="med" len="med"/>
          </a:ln>
        </p:spPr>
      </p:sp>
      <p:sp>
        <p:nvSpPr>
          <p:cNvPr id="25643" name="Line 45"/>
          <p:cNvSpPr/>
          <p:nvPr/>
        </p:nvSpPr>
        <p:spPr>
          <a:xfrm>
            <a:off x="5605463" y="4138613"/>
            <a:ext cx="0" cy="0"/>
          </a:xfrm>
          <a:prstGeom prst="line">
            <a:avLst/>
          </a:prstGeom>
          <a:ln w="11113" cap="flat" cmpd="sng">
            <a:solidFill>
              <a:srgbClr val="000000"/>
            </a:solidFill>
            <a:prstDash val="solid"/>
            <a:headEnd type="none" w="med" len="med"/>
            <a:tailEnd type="none" w="med" len="med"/>
          </a:ln>
        </p:spPr>
      </p:sp>
      <p:sp>
        <p:nvSpPr>
          <p:cNvPr id="25644" name="Line 46"/>
          <p:cNvSpPr/>
          <p:nvPr/>
        </p:nvSpPr>
        <p:spPr>
          <a:xfrm>
            <a:off x="5605463" y="4138613"/>
            <a:ext cx="0" cy="954087"/>
          </a:xfrm>
          <a:prstGeom prst="line">
            <a:avLst/>
          </a:prstGeom>
          <a:ln w="11113" cap="flat" cmpd="sng">
            <a:solidFill>
              <a:srgbClr val="000000"/>
            </a:solidFill>
            <a:prstDash val="solid"/>
            <a:headEnd type="none" w="med" len="med"/>
            <a:tailEnd type="none" w="med" len="med"/>
          </a:ln>
        </p:spPr>
      </p:sp>
      <p:sp>
        <p:nvSpPr>
          <p:cNvPr id="25645" name="Line 47"/>
          <p:cNvSpPr/>
          <p:nvPr/>
        </p:nvSpPr>
        <p:spPr>
          <a:xfrm>
            <a:off x="5605463" y="5092700"/>
            <a:ext cx="0" cy="0"/>
          </a:xfrm>
          <a:prstGeom prst="line">
            <a:avLst/>
          </a:prstGeom>
          <a:ln w="11113" cap="flat" cmpd="sng">
            <a:solidFill>
              <a:srgbClr val="000000"/>
            </a:solidFill>
            <a:prstDash val="solid"/>
            <a:headEnd type="none" w="med" len="med"/>
            <a:tailEnd type="none" w="med" len="med"/>
          </a:ln>
        </p:spPr>
      </p:sp>
      <p:sp>
        <p:nvSpPr>
          <p:cNvPr id="25646" name="Line 48"/>
          <p:cNvSpPr/>
          <p:nvPr/>
        </p:nvSpPr>
        <p:spPr>
          <a:xfrm flipH="1">
            <a:off x="4725988" y="5092700"/>
            <a:ext cx="879475" cy="0"/>
          </a:xfrm>
          <a:prstGeom prst="line">
            <a:avLst/>
          </a:prstGeom>
          <a:ln w="11113" cap="flat" cmpd="sng">
            <a:solidFill>
              <a:srgbClr val="000000"/>
            </a:solidFill>
            <a:prstDash val="solid"/>
            <a:headEnd type="none" w="med" len="med"/>
            <a:tailEnd type="none" w="med" len="med"/>
          </a:ln>
        </p:spPr>
      </p:sp>
      <p:sp>
        <p:nvSpPr>
          <p:cNvPr id="25647" name="Line 49"/>
          <p:cNvSpPr/>
          <p:nvPr/>
        </p:nvSpPr>
        <p:spPr>
          <a:xfrm>
            <a:off x="4725988" y="5092700"/>
            <a:ext cx="0" cy="0"/>
          </a:xfrm>
          <a:prstGeom prst="line">
            <a:avLst/>
          </a:prstGeom>
          <a:ln w="11113" cap="flat" cmpd="sng">
            <a:solidFill>
              <a:srgbClr val="000000"/>
            </a:solidFill>
            <a:prstDash val="solid"/>
            <a:headEnd type="none" w="med" len="med"/>
            <a:tailEnd type="none" w="med" len="med"/>
          </a:ln>
        </p:spPr>
      </p:sp>
      <p:sp>
        <p:nvSpPr>
          <p:cNvPr id="25648" name="Line 50"/>
          <p:cNvSpPr/>
          <p:nvPr/>
        </p:nvSpPr>
        <p:spPr>
          <a:xfrm flipV="1">
            <a:off x="4725988" y="4138613"/>
            <a:ext cx="0" cy="954087"/>
          </a:xfrm>
          <a:prstGeom prst="line">
            <a:avLst/>
          </a:prstGeom>
          <a:ln w="11113" cap="flat" cmpd="sng">
            <a:solidFill>
              <a:srgbClr val="000000"/>
            </a:solidFill>
            <a:prstDash val="solid"/>
            <a:headEnd type="none" w="med" len="med"/>
            <a:tailEnd type="none" w="med" len="med"/>
          </a:ln>
        </p:spPr>
      </p:sp>
      <p:sp>
        <p:nvSpPr>
          <p:cNvPr id="25649" name="Line 51"/>
          <p:cNvSpPr/>
          <p:nvPr/>
        </p:nvSpPr>
        <p:spPr>
          <a:xfrm>
            <a:off x="4725988" y="4138613"/>
            <a:ext cx="0" cy="0"/>
          </a:xfrm>
          <a:prstGeom prst="line">
            <a:avLst/>
          </a:prstGeom>
          <a:ln w="11113" cap="flat" cmpd="sng">
            <a:solidFill>
              <a:srgbClr val="000000"/>
            </a:solidFill>
            <a:prstDash val="solid"/>
            <a:headEnd type="none" w="med" len="med"/>
            <a:tailEnd type="none" w="med" len="med"/>
          </a:ln>
        </p:spPr>
      </p:sp>
      <p:sp>
        <p:nvSpPr>
          <p:cNvPr id="25650" name="Line 52"/>
          <p:cNvSpPr/>
          <p:nvPr/>
        </p:nvSpPr>
        <p:spPr>
          <a:xfrm>
            <a:off x="4725988" y="4405313"/>
            <a:ext cx="879475" cy="0"/>
          </a:xfrm>
          <a:prstGeom prst="line">
            <a:avLst/>
          </a:prstGeom>
          <a:ln w="11113" cap="flat" cmpd="sng">
            <a:solidFill>
              <a:srgbClr val="000000"/>
            </a:solidFill>
            <a:prstDash val="solid"/>
            <a:headEnd type="none" w="med" len="med"/>
            <a:tailEnd type="none" w="med" len="med"/>
          </a:ln>
        </p:spPr>
      </p:sp>
      <p:sp>
        <p:nvSpPr>
          <p:cNvPr id="25651" name="Line 53"/>
          <p:cNvSpPr/>
          <p:nvPr/>
        </p:nvSpPr>
        <p:spPr>
          <a:xfrm>
            <a:off x="4725988" y="4627563"/>
            <a:ext cx="879475" cy="0"/>
          </a:xfrm>
          <a:prstGeom prst="line">
            <a:avLst/>
          </a:prstGeom>
          <a:ln w="11113" cap="flat" cmpd="sng">
            <a:solidFill>
              <a:srgbClr val="000000"/>
            </a:solidFill>
            <a:prstDash val="solid"/>
            <a:headEnd type="none" w="med" len="med"/>
            <a:tailEnd type="none" w="med" len="med"/>
          </a:ln>
        </p:spPr>
      </p:sp>
      <p:sp>
        <p:nvSpPr>
          <p:cNvPr id="25652" name="Freeform 54"/>
          <p:cNvSpPr/>
          <p:nvPr/>
        </p:nvSpPr>
        <p:spPr>
          <a:xfrm>
            <a:off x="4322763" y="2303463"/>
            <a:ext cx="165100" cy="187325"/>
          </a:xfrm>
          <a:custGeom>
            <a:avLst/>
            <a:gdLst/>
            <a:ahLst/>
            <a:cxnLst>
              <a:cxn ang="0">
                <a:pos x="0" y="2147483647"/>
              </a:cxn>
              <a:cxn ang="0">
                <a:pos x="2147483647" y="0"/>
              </a:cxn>
              <a:cxn ang="0">
                <a:pos x="2147483647" y="2147483647"/>
              </a:cxn>
              <a:cxn ang="0">
                <a:pos x="2147483647" y="2147483647"/>
              </a:cxn>
              <a:cxn ang="0">
                <a:pos x="0" y="2147483647"/>
              </a:cxn>
            </a:cxnLst>
            <a:pathLst>
              <a:path w="104" h="118">
                <a:moveTo>
                  <a:pt x="0" y="59"/>
                </a:moveTo>
                <a:lnTo>
                  <a:pt x="52" y="0"/>
                </a:lnTo>
                <a:lnTo>
                  <a:pt x="104" y="59"/>
                </a:lnTo>
                <a:lnTo>
                  <a:pt x="52" y="118"/>
                </a:lnTo>
                <a:lnTo>
                  <a:pt x="0" y="59"/>
                </a:lnTo>
                <a:close/>
              </a:path>
            </a:pathLst>
          </a:custGeom>
          <a:solidFill>
            <a:srgbClr val="FFFFFF">
              <a:alpha val="100000"/>
            </a:srgbClr>
          </a:solidFill>
          <a:ln w="9525">
            <a:noFill/>
          </a:ln>
        </p:spPr>
        <p:txBody>
          <a:bodyPr/>
          <a:p>
            <a:endParaRPr lang="zh-CN" altLang="en-US"/>
          </a:p>
        </p:txBody>
      </p:sp>
      <p:sp>
        <p:nvSpPr>
          <p:cNvPr id="25653" name="Line 55"/>
          <p:cNvSpPr/>
          <p:nvPr/>
        </p:nvSpPr>
        <p:spPr>
          <a:xfrm flipV="1">
            <a:off x="4322763" y="2303463"/>
            <a:ext cx="82550" cy="93662"/>
          </a:xfrm>
          <a:prstGeom prst="line">
            <a:avLst/>
          </a:prstGeom>
          <a:ln w="11113" cap="flat" cmpd="sng">
            <a:solidFill>
              <a:srgbClr val="000000"/>
            </a:solidFill>
            <a:prstDash val="solid"/>
            <a:headEnd type="none" w="med" len="med"/>
            <a:tailEnd type="none" w="med" len="med"/>
          </a:ln>
        </p:spPr>
      </p:sp>
      <p:sp>
        <p:nvSpPr>
          <p:cNvPr id="25654" name="Line 56"/>
          <p:cNvSpPr/>
          <p:nvPr/>
        </p:nvSpPr>
        <p:spPr>
          <a:xfrm>
            <a:off x="4405313" y="2303463"/>
            <a:ext cx="0" cy="0"/>
          </a:xfrm>
          <a:prstGeom prst="line">
            <a:avLst/>
          </a:prstGeom>
          <a:ln w="11113" cap="flat" cmpd="sng">
            <a:solidFill>
              <a:srgbClr val="000000"/>
            </a:solidFill>
            <a:prstDash val="solid"/>
            <a:headEnd type="none" w="med" len="med"/>
            <a:tailEnd type="none" w="med" len="med"/>
          </a:ln>
        </p:spPr>
      </p:sp>
      <p:sp>
        <p:nvSpPr>
          <p:cNvPr id="25655" name="Line 57"/>
          <p:cNvSpPr/>
          <p:nvPr/>
        </p:nvSpPr>
        <p:spPr>
          <a:xfrm>
            <a:off x="4405313" y="2303463"/>
            <a:ext cx="82550" cy="93662"/>
          </a:xfrm>
          <a:prstGeom prst="line">
            <a:avLst/>
          </a:prstGeom>
          <a:ln w="11113" cap="flat" cmpd="sng">
            <a:solidFill>
              <a:srgbClr val="000000"/>
            </a:solidFill>
            <a:prstDash val="solid"/>
            <a:headEnd type="none" w="med" len="med"/>
            <a:tailEnd type="none" w="med" len="med"/>
          </a:ln>
        </p:spPr>
      </p:sp>
      <p:sp>
        <p:nvSpPr>
          <p:cNvPr id="25656" name="Line 58"/>
          <p:cNvSpPr/>
          <p:nvPr/>
        </p:nvSpPr>
        <p:spPr>
          <a:xfrm>
            <a:off x="4487863" y="2397125"/>
            <a:ext cx="0" cy="0"/>
          </a:xfrm>
          <a:prstGeom prst="line">
            <a:avLst/>
          </a:prstGeom>
          <a:ln w="11113" cap="flat" cmpd="sng">
            <a:solidFill>
              <a:srgbClr val="000000"/>
            </a:solidFill>
            <a:prstDash val="solid"/>
            <a:headEnd type="none" w="med" len="med"/>
            <a:tailEnd type="none" w="med" len="med"/>
          </a:ln>
        </p:spPr>
      </p:sp>
      <p:sp>
        <p:nvSpPr>
          <p:cNvPr id="25657" name="Line 59"/>
          <p:cNvSpPr/>
          <p:nvPr/>
        </p:nvSpPr>
        <p:spPr>
          <a:xfrm flipH="1">
            <a:off x="4405313" y="2397125"/>
            <a:ext cx="82550" cy="93663"/>
          </a:xfrm>
          <a:prstGeom prst="line">
            <a:avLst/>
          </a:prstGeom>
          <a:ln w="11113" cap="flat" cmpd="sng">
            <a:solidFill>
              <a:srgbClr val="000000"/>
            </a:solidFill>
            <a:prstDash val="solid"/>
            <a:headEnd type="none" w="med" len="med"/>
            <a:tailEnd type="none" w="med" len="med"/>
          </a:ln>
        </p:spPr>
      </p:sp>
      <p:sp>
        <p:nvSpPr>
          <p:cNvPr id="25658" name="Line 60"/>
          <p:cNvSpPr/>
          <p:nvPr/>
        </p:nvSpPr>
        <p:spPr>
          <a:xfrm>
            <a:off x="4405313" y="2490788"/>
            <a:ext cx="0" cy="0"/>
          </a:xfrm>
          <a:prstGeom prst="line">
            <a:avLst/>
          </a:prstGeom>
          <a:ln w="11113" cap="flat" cmpd="sng">
            <a:solidFill>
              <a:srgbClr val="000000"/>
            </a:solidFill>
            <a:prstDash val="solid"/>
            <a:headEnd type="none" w="med" len="med"/>
            <a:tailEnd type="none" w="med" len="med"/>
          </a:ln>
        </p:spPr>
      </p:sp>
      <p:sp>
        <p:nvSpPr>
          <p:cNvPr id="25659" name="Line 61"/>
          <p:cNvSpPr/>
          <p:nvPr/>
        </p:nvSpPr>
        <p:spPr>
          <a:xfrm flipH="1" flipV="1">
            <a:off x="4322763" y="2397125"/>
            <a:ext cx="82550" cy="93663"/>
          </a:xfrm>
          <a:prstGeom prst="line">
            <a:avLst/>
          </a:prstGeom>
          <a:ln w="11113" cap="flat" cmpd="sng">
            <a:solidFill>
              <a:srgbClr val="000000"/>
            </a:solidFill>
            <a:prstDash val="solid"/>
            <a:headEnd type="none" w="med" len="med"/>
            <a:tailEnd type="none" w="med" len="med"/>
          </a:ln>
        </p:spPr>
      </p:sp>
      <p:sp>
        <p:nvSpPr>
          <p:cNvPr id="25660" name="Line 62"/>
          <p:cNvSpPr/>
          <p:nvPr/>
        </p:nvSpPr>
        <p:spPr>
          <a:xfrm>
            <a:off x="4322763" y="2397125"/>
            <a:ext cx="0" cy="0"/>
          </a:xfrm>
          <a:prstGeom prst="line">
            <a:avLst/>
          </a:prstGeom>
          <a:ln w="11113" cap="flat" cmpd="sng">
            <a:solidFill>
              <a:srgbClr val="000000"/>
            </a:solidFill>
            <a:prstDash val="solid"/>
            <a:headEnd type="none" w="med" len="med"/>
            <a:tailEnd type="none" w="med" len="med"/>
          </a:ln>
        </p:spPr>
      </p:sp>
      <p:sp>
        <p:nvSpPr>
          <p:cNvPr id="25661" name="Line 64"/>
          <p:cNvSpPr/>
          <p:nvPr/>
        </p:nvSpPr>
        <p:spPr>
          <a:xfrm flipH="1">
            <a:off x="4322763" y="3668713"/>
            <a:ext cx="82550" cy="174625"/>
          </a:xfrm>
          <a:prstGeom prst="line">
            <a:avLst/>
          </a:prstGeom>
          <a:ln w="11113" cap="flat" cmpd="sng">
            <a:solidFill>
              <a:srgbClr val="000000"/>
            </a:solidFill>
            <a:prstDash val="solid"/>
            <a:headEnd type="none" w="med" len="med"/>
            <a:tailEnd type="none" w="med" len="med"/>
          </a:ln>
        </p:spPr>
      </p:sp>
      <p:sp>
        <p:nvSpPr>
          <p:cNvPr id="25662" name="Line 65"/>
          <p:cNvSpPr/>
          <p:nvPr/>
        </p:nvSpPr>
        <p:spPr>
          <a:xfrm flipH="1" flipV="1">
            <a:off x="4405313" y="3668713"/>
            <a:ext cx="93662" cy="174625"/>
          </a:xfrm>
          <a:prstGeom prst="line">
            <a:avLst/>
          </a:prstGeom>
          <a:ln w="11113" cap="flat" cmpd="sng">
            <a:solidFill>
              <a:srgbClr val="000000"/>
            </a:solidFill>
            <a:prstDash val="solid"/>
            <a:headEnd type="none" w="med" len="med"/>
            <a:tailEnd type="none" w="med" len="med"/>
          </a:ln>
        </p:spPr>
      </p:sp>
      <p:sp>
        <p:nvSpPr>
          <p:cNvPr id="25663" name="Line 66"/>
          <p:cNvSpPr/>
          <p:nvPr/>
        </p:nvSpPr>
        <p:spPr>
          <a:xfrm>
            <a:off x="4322763" y="3843338"/>
            <a:ext cx="176212" cy="0"/>
          </a:xfrm>
          <a:prstGeom prst="line">
            <a:avLst/>
          </a:prstGeom>
          <a:ln w="11113" cap="flat" cmpd="sng">
            <a:solidFill>
              <a:srgbClr val="000000"/>
            </a:solidFill>
            <a:prstDash val="solid"/>
            <a:headEnd type="none" w="med" len="med"/>
            <a:tailEnd type="none" w="med" len="med"/>
          </a:ln>
        </p:spPr>
      </p:sp>
      <p:sp>
        <p:nvSpPr>
          <p:cNvPr id="25664" name="Line 67"/>
          <p:cNvSpPr/>
          <p:nvPr/>
        </p:nvSpPr>
        <p:spPr>
          <a:xfrm>
            <a:off x="3733800" y="3959225"/>
            <a:ext cx="1438275" cy="0"/>
          </a:xfrm>
          <a:prstGeom prst="line">
            <a:avLst/>
          </a:prstGeom>
          <a:ln w="11113" cap="flat" cmpd="sng">
            <a:solidFill>
              <a:srgbClr val="000000"/>
            </a:solidFill>
            <a:prstDash val="solid"/>
            <a:headEnd type="none" w="med" len="med"/>
            <a:tailEnd type="none" w="med" len="med"/>
          </a:ln>
        </p:spPr>
      </p:sp>
      <p:sp>
        <p:nvSpPr>
          <p:cNvPr id="25665" name="Line 70"/>
          <p:cNvSpPr/>
          <p:nvPr/>
        </p:nvSpPr>
        <p:spPr>
          <a:xfrm>
            <a:off x="4416425" y="3843338"/>
            <a:ext cx="0" cy="115887"/>
          </a:xfrm>
          <a:prstGeom prst="line">
            <a:avLst/>
          </a:prstGeom>
          <a:ln w="11113" cap="flat" cmpd="sng">
            <a:solidFill>
              <a:srgbClr val="000000"/>
            </a:solidFill>
            <a:prstDash val="solid"/>
            <a:headEnd type="none" w="med" len="med"/>
            <a:tailEnd type="none" w="med" len="med"/>
          </a:ln>
        </p:spPr>
      </p:sp>
      <p:sp>
        <p:nvSpPr>
          <p:cNvPr id="25666" name="Line 180"/>
          <p:cNvSpPr/>
          <p:nvPr/>
        </p:nvSpPr>
        <p:spPr>
          <a:xfrm>
            <a:off x="4664075" y="2292350"/>
            <a:ext cx="0" cy="303213"/>
          </a:xfrm>
          <a:prstGeom prst="line">
            <a:avLst/>
          </a:prstGeom>
          <a:ln w="11113" cap="flat" cmpd="sng">
            <a:solidFill>
              <a:srgbClr val="000000"/>
            </a:solidFill>
            <a:prstDash val="solid"/>
            <a:headEnd type="none" w="med" len="med"/>
            <a:tailEnd type="none" w="med" len="med"/>
          </a:ln>
        </p:spPr>
      </p:sp>
      <p:sp>
        <p:nvSpPr>
          <p:cNvPr id="25667" name="Line 181"/>
          <p:cNvSpPr/>
          <p:nvPr/>
        </p:nvSpPr>
        <p:spPr>
          <a:xfrm flipH="1">
            <a:off x="4664075" y="2595563"/>
            <a:ext cx="590550" cy="0"/>
          </a:xfrm>
          <a:prstGeom prst="line">
            <a:avLst/>
          </a:prstGeom>
          <a:ln w="11113" cap="flat" cmpd="sng">
            <a:solidFill>
              <a:srgbClr val="000000"/>
            </a:solidFill>
            <a:prstDash val="solid"/>
            <a:headEnd type="none" w="med" len="med"/>
            <a:tailEnd type="none" w="med" len="med"/>
          </a:ln>
        </p:spPr>
      </p:sp>
      <p:sp>
        <p:nvSpPr>
          <p:cNvPr id="25668" name="Line 182"/>
          <p:cNvSpPr/>
          <p:nvPr/>
        </p:nvSpPr>
        <p:spPr>
          <a:xfrm>
            <a:off x="5254625" y="2036763"/>
            <a:ext cx="0" cy="558800"/>
          </a:xfrm>
          <a:prstGeom prst="line">
            <a:avLst/>
          </a:prstGeom>
          <a:ln w="11113" cap="flat" cmpd="sng">
            <a:solidFill>
              <a:srgbClr val="000000"/>
            </a:solidFill>
            <a:prstDash val="solid"/>
            <a:headEnd type="none" w="med" len="med"/>
            <a:tailEnd type="none" w="med" len="med"/>
          </a:ln>
        </p:spPr>
      </p:sp>
      <p:sp>
        <p:nvSpPr>
          <p:cNvPr id="25669" name="Line 183"/>
          <p:cNvSpPr/>
          <p:nvPr/>
        </p:nvSpPr>
        <p:spPr>
          <a:xfrm flipH="1">
            <a:off x="4851400" y="2036763"/>
            <a:ext cx="403225" cy="0"/>
          </a:xfrm>
          <a:prstGeom prst="line">
            <a:avLst/>
          </a:prstGeom>
          <a:ln w="11113" cap="flat" cmpd="sng">
            <a:solidFill>
              <a:srgbClr val="000000"/>
            </a:solidFill>
            <a:prstDash val="solid"/>
            <a:headEnd type="none" w="med" len="med"/>
            <a:tailEnd type="none" w="med" len="med"/>
          </a:ln>
        </p:spPr>
      </p:sp>
      <p:sp>
        <p:nvSpPr>
          <p:cNvPr id="25670" name="文本框 16538"/>
          <p:cNvSpPr txBox="1"/>
          <p:nvPr/>
        </p:nvSpPr>
        <p:spPr>
          <a:xfrm>
            <a:off x="4006850" y="1295400"/>
            <a:ext cx="879475" cy="3381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600" dirty="0">
                <a:latin typeface="微软雅黑" panose="020B0503020204020204" pitchFamily="34" charset="-122"/>
                <a:ea typeface="微软雅黑" panose="020B0503020204020204" pitchFamily="34" charset="-122"/>
              </a:rPr>
              <a:t>控制器</a:t>
            </a:r>
            <a:endParaRPr lang="zh-CN" altLang="en-US" sz="1600" dirty="0">
              <a:latin typeface="微软雅黑" panose="020B0503020204020204" pitchFamily="34" charset="-122"/>
              <a:ea typeface="微软雅黑" panose="020B0503020204020204" pitchFamily="34" charset="-122"/>
            </a:endParaRPr>
          </a:p>
        </p:txBody>
      </p:sp>
      <p:sp>
        <p:nvSpPr>
          <p:cNvPr id="25671" name="文本框 219"/>
          <p:cNvSpPr txBox="1"/>
          <p:nvPr/>
        </p:nvSpPr>
        <p:spPr>
          <a:xfrm>
            <a:off x="4129088" y="2652713"/>
            <a:ext cx="717550" cy="3381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600" dirty="0">
                <a:latin typeface="微软雅黑" panose="020B0503020204020204" pitchFamily="34" charset="-122"/>
                <a:ea typeface="微软雅黑" panose="020B0503020204020204" pitchFamily="34" charset="-122"/>
              </a:rPr>
              <a:t>结点</a:t>
            </a:r>
            <a:endParaRPr lang="zh-CN" altLang="en-US" sz="1600" dirty="0">
              <a:latin typeface="微软雅黑" panose="020B0503020204020204" pitchFamily="34" charset="-122"/>
              <a:ea typeface="微软雅黑" panose="020B0503020204020204" pitchFamily="34" charset="-122"/>
            </a:endParaRPr>
          </a:p>
        </p:txBody>
      </p:sp>
      <p:sp>
        <p:nvSpPr>
          <p:cNvPr id="25672" name="文本框 220"/>
          <p:cNvSpPr txBox="1"/>
          <p:nvPr/>
        </p:nvSpPr>
        <p:spPr>
          <a:xfrm>
            <a:off x="5254625" y="2132013"/>
            <a:ext cx="715963" cy="3381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600" dirty="0">
                <a:latin typeface="微软雅黑" panose="020B0503020204020204" pitchFamily="34" charset="-122"/>
                <a:ea typeface="微软雅黑" panose="020B0503020204020204" pitchFamily="34" charset="-122"/>
              </a:rPr>
              <a:t>通信</a:t>
            </a:r>
            <a:endParaRPr lang="zh-CN" altLang="en-US" sz="1600" dirty="0">
              <a:latin typeface="微软雅黑" panose="020B0503020204020204" pitchFamily="34" charset="-122"/>
              <a:ea typeface="微软雅黑" panose="020B0503020204020204" pitchFamily="34" charset="-122"/>
            </a:endParaRPr>
          </a:p>
        </p:txBody>
      </p:sp>
      <p:sp>
        <p:nvSpPr>
          <p:cNvPr id="25673" name="文本框 221"/>
          <p:cNvSpPr txBox="1"/>
          <p:nvPr/>
        </p:nvSpPr>
        <p:spPr>
          <a:xfrm>
            <a:off x="3346450" y="4098925"/>
            <a:ext cx="1000125" cy="3381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600" dirty="0">
                <a:latin typeface="微软雅黑" panose="020B0503020204020204" pitchFamily="34" charset="-122"/>
                <a:ea typeface="微软雅黑" panose="020B0503020204020204" pitchFamily="34" charset="-122"/>
              </a:rPr>
              <a:t>探测器</a:t>
            </a:r>
            <a:endParaRPr lang="zh-CN" altLang="en-US" sz="1600" dirty="0">
              <a:latin typeface="微软雅黑" panose="020B0503020204020204" pitchFamily="34" charset="-122"/>
              <a:ea typeface="微软雅黑" panose="020B0503020204020204" pitchFamily="34" charset="-122"/>
            </a:endParaRPr>
          </a:p>
        </p:txBody>
      </p:sp>
      <p:sp>
        <p:nvSpPr>
          <p:cNvPr id="25674" name="文本框 222"/>
          <p:cNvSpPr txBox="1"/>
          <p:nvPr/>
        </p:nvSpPr>
        <p:spPr>
          <a:xfrm>
            <a:off x="4786313" y="4092575"/>
            <a:ext cx="1001712" cy="3381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600" dirty="0">
                <a:latin typeface="微软雅黑" panose="020B0503020204020204" pitchFamily="34" charset="-122"/>
                <a:ea typeface="微软雅黑" panose="020B0503020204020204" pitchFamily="34" charset="-122"/>
              </a:rPr>
              <a:t>指示器</a:t>
            </a:r>
            <a:endParaRPr lang="zh-CN" altLang="en-US" sz="1600" dirty="0">
              <a:latin typeface="微软雅黑" panose="020B0503020204020204" pitchFamily="34" charset="-122"/>
              <a:ea typeface="微软雅黑" panose="020B0503020204020204" pitchFamily="34" charset="-122"/>
            </a:endParaRPr>
          </a:p>
        </p:txBody>
      </p:sp>
      <p:sp>
        <p:nvSpPr>
          <p:cNvPr id="16540" name="文本框 16539"/>
          <p:cNvSpPr txBox="1"/>
          <p:nvPr/>
        </p:nvSpPr>
        <p:spPr>
          <a:xfrm>
            <a:off x="1143000" y="5334000"/>
            <a:ext cx="7056120" cy="521970"/>
          </a:xfrm>
          <a:prstGeom prst="rect">
            <a:avLst/>
          </a:prstGeom>
          <a:noFill/>
        </p:spPr>
        <p:txBody>
          <a:bodyPr wrap="square">
            <a:spAutoFit/>
          </a:bodyPr>
          <a:lstStyle/>
          <a:p>
            <a:pPr marR="0" algn="ctr" defTabSz="914400">
              <a:buClrTx/>
              <a:buSzTx/>
              <a:buFontTx/>
              <a:buNone/>
              <a:defRPr/>
            </a:pPr>
            <a:r>
              <a:rPr kumimoji="0" lang="zh-CN" altLang="en-US" sz="1600" kern="1200" cap="none" spc="-150" normalizeH="0" baseline="0" noProof="0" dirty="0">
                <a:latin typeface="微软雅黑" panose="020B0503020204020204" pitchFamily="34" charset="-122"/>
                <a:ea typeface="微软雅黑" panose="020B0503020204020204" pitchFamily="34" charset="-122"/>
                <a:cs typeface="+mn-cs"/>
              </a:rPr>
              <a:t>图</a:t>
            </a:r>
            <a:r>
              <a:rPr kumimoji="0" lang="en-US" altLang="zh-CN" sz="1600" kern="1200" cap="none" spc="-150" normalizeH="0" baseline="0" noProof="0" dirty="0">
                <a:latin typeface="微软雅黑" panose="020B0503020204020204" pitchFamily="34" charset="-122"/>
                <a:ea typeface="微软雅黑" panose="020B0503020204020204" pitchFamily="34" charset="-122"/>
                <a:cs typeface="+mn-cs"/>
              </a:rPr>
              <a:t>9</a:t>
            </a:r>
            <a:r>
              <a:rPr kumimoji="0" lang="en-US" altLang="zh-CN" sz="1600" kern="1200" cap="none" spc="-150" normalizeH="0" baseline="0" noProof="0" dirty="0">
                <a:latin typeface="微软雅黑" panose="020B0503020204020204" pitchFamily="34" charset="-122"/>
                <a:ea typeface="微软雅黑" panose="020B0503020204020204" pitchFamily="34" charset="-122"/>
                <a:cs typeface="+mn-cs"/>
              </a:rPr>
              <a:t>-8 SafeHome</a:t>
            </a:r>
            <a:r>
              <a:rPr kumimoji="0" lang="zh-CN" altLang="en-US" sz="1600" kern="1200" cap="none" spc="-150" normalizeH="0" baseline="0" noProof="0" dirty="0">
                <a:latin typeface="微软雅黑" panose="020B0503020204020204" pitchFamily="34" charset="-122"/>
                <a:ea typeface="微软雅黑" panose="020B0503020204020204" pitchFamily="34" charset="-122"/>
                <a:cs typeface="+mn-cs"/>
              </a:rPr>
              <a:t>安全功能原型的</a:t>
            </a:r>
            <a:r>
              <a:rPr kumimoji="0" lang="en-US" altLang="zh-CN" sz="1600" kern="1200" cap="none" spc="-150" normalizeH="0" baseline="0" noProof="0" dirty="0">
                <a:latin typeface="微软雅黑" panose="020B0503020204020204" pitchFamily="34" charset="-122"/>
                <a:ea typeface="微软雅黑" panose="020B0503020204020204" pitchFamily="34" charset="-122"/>
                <a:cs typeface="+mn-cs"/>
              </a:rPr>
              <a:t>UML</a:t>
            </a:r>
            <a:r>
              <a:rPr kumimoji="0" lang="zh-CN" altLang="en-US" sz="1600" kern="1200" cap="none" spc="-150" normalizeH="0" baseline="0" noProof="0" dirty="0">
                <a:latin typeface="微软雅黑" panose="020B0503020204020204" pitchFamily="34" charset="-122"/>
                <a:ea typeface="微软雅黑" panose="020B0503020204020204" pitchFamily="34" charset="-122"/>
                <a:cs typeface="+mn-cs"/>
              </a:rPr>
              <a:t>关系</a:t>
            </a:r>
            <a:endParaRPr kumimoji="0" lang="zh-CN" altLang="en-US" sz="1600" kern="1200" cap="none" spc="-150" normalizeH="0" baseline="0" noProof="0" dirty="0">
              <a:latin typeface="微软雅黑" panose="020B0503020204020204" pitchFamily="34" charset="-122"/>
              <a:ea typeface="微软雅黑" panose="020B0503020204020204" pitchFamily="34" charset="-122"/>
              <a:cs typeface="+mn-cs"/>
            </a:endParaRPr>
          </a:p>
          <a:p>
            <a:pPr marR="0" algn="ctr" defTabSz="914400">
              <a:buClrTx/>
              <a:buSzTx/>
              <a:buFontTx/>
              <a:buNone/>
              <a:defRPr/>
            </a:pPr>
            <a:r>
              <a:rPr kumimoji="0" lang="zh-CN" altLang="en-US" sz="1200" kern="1200" cap="none" spc="-150" normalizeH="0" baseline="0" noProof="0" dirty="0">
                <a:latin typeface="微软雅黑" panose="020B0503020204020204" pitchFamily="34" charset="-122"/>
                <a:ea typeface="微软雅黑" panose="020B0503020204020204" pitchFamily="34" charset="-122"/>
                <a:cs typeface="+mn-cs"/>
              </a:rPr>
              <a:t>资料来源：摘自</a:t>
            </a:r>
            <a:r>
              <a:rPr kumimoji="0" lang="en-US" altLang="zh-CN" sz="1200" kern="1200" cap="none" spc="-150" normalizeH="0" baseline="0" noProof="0" dirty="0">
                <a:latin typeface="微软雅黑" panose="020B0503020204020204" pitchFamily="34" charset="-122"/>
                <a:ea typeface="微软雅黑" panose="020B0503020204020204" pitchFamily="34" charset="-122"/>
                <a:cs typeface="+mn-cs"/>
              </a:rPr>
              <a:t>[Bos00]</a:t>
            </a:r>
            <a:endParaRPr kumimoji="0" lang="zh-CN" altLang="en-US" sz="1200" kern="1200" cap="none" spc="-150" normalizeH="0" baseline="0" noProof="0" dirty="0">
              <a:latin typeface="微软雅黑" panose="020B0503020204020204" pitchFamily="34" charset="-122"/>
              <a:ea typeface="微软雅黑" panose="020B0503020204020204" pitchFamily="34" charset="-122"/>
              <a:cs typeface="+mn-cs"/>
            </a:endParaRPr>
          </a:p>
        </p:txBody>
      </p:sp>
      <p:sp>
        <p:nvSpPr>
          <p:cNvPr id="25676"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26627" name="Rectangle 3"/>
          <p:cNvSpPr>
            <a:spLocks noGrp="1"/>
          </p:cNvSpPr>
          <p:nvPr>
            <p:ph type="title"/>
          </p:nvPr>
        </p:nvSpPr>
        <p:spPr>
          <a:xfrm>
            <a:off x="2416175" y="304800"/>
            <a:ext cx="5035550" cy="633413"/>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构件结构</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6628" name="组合 33"/>
          <p:cNvGrpSpPr/>
          <p:nvPr/>
        </p:nvGrpSpPr>
        <p:grpSpPr>
          <a:xfrm>
            <a:off x="831850" y="1089025"/>
            <a:ext cx="7688263" cy="4953000"/>
            <a:chOff x="1790132" y="1888838"/>
            <a:chExt cx="7154862" cy="4343400"/>
          </a:xfrm>
        </p:grpSpPr>
        <p:sp>
          <p:nvSpPr>
            <p:cNvPr id="26630" name="AutoShape 7"/>
            <p:cNvSpPr>
              <a:spLocks noChangeAspect="1" noTextEdit="1"/>
            </p:cNvSpPr>
            <p:nvPr/>
          </p:nvSpPr>
          <p:spPr>
            <a:xfrm>
              <a:off x="1790132" y="1888838"/>
              <a:ext cx="7154862" cy="4343400"/>
            </a:xfrm>
            <a:prstGeom prst="rect">
              <a:avLst/>
            </a:prstGeom>
            <a:solidFill>
              <a:srgbClr val="96E3FE"/>
            </a:solidFill>
            <a:ln w="9525">
              <a:noFill/>
            </a:ln>
          </p:spPr>
          <p:txBody>
            <a:bodyPr/>
            <a:p>
              <a:endParaRPr lang="zh-CN" altLang="en-US"/>
            </a:p>
          </p:txBody>
        </p:sp>
        <p:grpSp>
          <p:nvGrpSpPr>
            <p:cNvPr id="26631" name="组合 694"/>
            <p:cNvGrpSpPr/>
            <p:nvPr/>
          </p:nvGrpSpPr>
          <p:grpSpPr>
            <a:xfrm>
              <a:off x="3224575" y="4495800"/>
              <a:ext cx="1254836" cy="685800"/>
              <a:chOff x="4064000" y="2286000"/>
              <a:chExt cx="1254836" cy="685800"/>
            </a:xfrm>
          </p:grpSpPr>
          <p:sp>
            <p:nvSpPr>
              <p:cNvPr id="26968" name="Rectangle 10"/>
              <p:cNvSpPr/>
              <p:nvPr/>
            </p:nvSpPr>
            <p:spPr>
              <a:xfrm>
                <a:off x="4152900" y="2286000"/>
                <a:ext cx="1165936" cy="68580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969" name="Line 11"/>
              <p:cNvSpPr/>
              <p:nvPr/>
            </p:nvSpPr>
            <p:spPr>
              <a:xfrm>
                <a:off x="4152900" y="2286000"/>
                <a:ext cx="1165936" cy="0"/>
              </a:xfrm>
              <a:prstGeom prst="line">
                <a:avLst/>
              </a:prstGeom>
              <a:ln w="12700" cap="flat" cmpd="sng">
                <a:solidFill>
                  <a:srgbClr val="000000"/>
                </a:solidFill>
                <a:prstDash val="solid"/>
                <a:headEnd type="none" w="med" len="med"/>
                <a:tailEnd type="none" w="med" len="med"/>
              </a:ln>
            </p:spPr>
          </p:sp>
          <p:sp>
            <p:nvSpPr>
              <p:cNvPr id="26970" name="Line 12"/>
              <p:cNvSpPr/>
              <p:nvPr/>
            </p:nvSpPr>
            <p:spPr>
              <a:xfrm>
                <a:off x="5054600" y="2286000"/>
                <a:ext cx="0" cy="0"/>
              </a:xfrm>
              <a:prstGeom prst="line">
                <a:avLst/>
              </a:prstGeom>
              <a:ln w="12700" cap="flat" cmpd="sng">
                <a:solidFill>
                  <a:srgbClr val="000000"/>
                </a:solidFill>
                <a:prstDash val="solid"/>
                <a:headEnd type="none" w="med" len="med"/>
                <a:tailEnd type="none" w="med" len="med"/>
              </a:ln>
            </p:spPr>
          </p:sp>
          <p:sp>
            <p:nvSpPr>
              <p:cNvPr id="26971" name="Line 13"/>
              <p:cNvSpPr/>
              <p:nvPr/>
            </p:nvSpPr>
            <p:spPr>
              <a:xfrm>
                <a:off x="5318836" y="2286000"/>
                <a:ext cx="0" cy="685800"/>
              </a:xfrm>
              <a:prstGeom prst="line">
                <a:avLst/>
              </a:prstGeom>
              <a:ln w="12700" cap="flat" cmpd="sng">
                <a:solidFill>
                  <a:srgbClr val="000000"/>
                </a:solidFill>
                <a:prstDash val="solid"/>
                <a:headEnd type="none" w="med" len="med"/>
                <a:tailEnd type="none" w="med" len="med"/>
              </a:ln>
            </p:spPr>
          </p:sp>
          <p:sp>
            <p:nvSpPr>
              <p:cNvPr id="26972" name="Line 14"/>
              <p:cNvSpPr/>
              <p:nvPr/>
            </p:nvSpPr>
            <p:spPr>
              <a:xfrm>
                <a:off x="5054600" y="2971800"/>
                <a:ext cx="0" cy="0"/>
              </a:xfrm>
              <a:prstGeom prst="line">
                <a:avLst/>
              </a:prstGeom>
              <a:ln w="12700" cap="flat" cmpd="sng">
                <a:solidFill>
                  <a:srgbClr val="000000"/>
                </a:solidFill>
                <a:prstDash val="solid"/>
                <a:headEnd type="none" w="med" len="med"/>
                <a:tailEnd type="none" w="med" len="med"/>
              </a:ln>
            </p:spPr>
          </p:sp>
          <p:sp>
            <p:nvSpPr>
              <p:cNvPr id="26973" name="Line 15"/>
              <p:cNvSpPr/>
              <p:nvPr/>
            </p:nvSpPr>
            <p:spPr>
              <a:xfrm flipH="1">
                <a:off x="4152900" y="2971800"/>
                <a:ext cx="1165936" cy="0"/>
              </a:xfrm>
              <a:prstGeom prst="line">
                <a:avLst/>
              </a:prstGeom>
              <a:ln w="12700" cap="flat" cmpd="sng">
                <a:solidFill>
                  <a:srgbClr val="000000"/>
                </a:solidFill>
                <a:prstDash val="solid"/>
                <a:headEnd type="none" w="med" len="med"/>
                <a:tailEnd type="none" w="med" len="med"/>
              </a:ln>
            </p:spPr>
          </p:sp>
          <p:sp>
            <p:nvSpPr>
              <p:cNvPr id="26974" name="Line 16"/>
              <p:cNvSpPr/>
              <p:nvPr/>
            </p:nvSpPr>
            <p:spPr>
              <a:xfrm>
                <a:off x="4152900" y="2971800"/>
                <a:ext cx="0" cy="0"/>
              </a:xfrm>
              <a:prstGeom prst="line">
                <a:avLst/>
              </a:prstGeom>
              <a:ln w="12700" cap="flat" cmpd="sng">
                <a:solidFill>
                  <a:srgbClr val="000000"/>
                </a:solidFill>
                <a:prstDash val="solid"/>
                <a:headEnd type="none" w="med" len="med"/>
                <a:tailEnd type="none" w="med" len="med"/>
              </a:ln>
            </p:spPr>
          </p:sp>
          <p:sp>
            <p:nvSpPr>
              <p:cNvPr id="26975" name="Line 17"/>
              <p:cNvSpPr/>
              <p:nvPr/>
            </p:nvSpPr>
            <p:spPr>
              <a:xfrm flipV="1">
                <a:off x="4152900" y="2286000"/>
                <a:ext cx="0" cy="685800"/>
              </a:xfrm>
              <a:prstGeom prst="line">
                <a:avLst/>
              </a:prstGeom>
              <a:ln w="12700" cap="flat" cmpd="sng">
                <a:solidFill>
                  <a:srgbClr val="000000"/>
                </a:solidFill>
                <a:prstDash val="solid"/>
                <a:headEnd type="none" w="med" len="med"/>
                <a:tailEnd type="none" w="med" len="med"/>
              </a:ln>
            </p:spPr>
          </p:sp>
          <p:sp>
            <p:nvSpPr>
              <p:cNvPr id="26976" name="Line 18"/>
              <p:cNvSpPr/>
              <p:nvPr/>
            </p:nvSpPr>
            <p:spPr>
              <a:xfrm>
                <a:off x="4152900" y="2286000"/>
                <a:ext cx="0" cy="0"/>
              </a:xfrm>
              <a:prstGeom prst="line">
                <a:avLst/>
              </a:prstGeom>
              <a:ln w="12700" cap="flat" cmpd="sng">
                <a:solidFill>
                  <a:srgbClr val="000000"/>
                </a:solidFill>
                <a:prstDash val="solid"/>
                <a:headEnd type="none" w="med" len="med"/>
                <a:tailEnd type="none" w="med" len="med"/>
              </a:ln>
            </p:spPr>
          </p:sp>
          <p:sp>
            <p:nvSpPr>
              <p:cNvPr id="26977" name="Rectangle 489"/>
              <p:cNvSpPr/>
              <p:nvPr/>
            </p:nvSpPr>
            <p:spPr>
              <a:xfrm>
                <a:off x="4064000" y="2443163"/>
                <a:ext cx="203200" cy="1285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978" name="Line 490"/>
              <p:cNvSpPr/>
              <p:nvPr/>
            </p:nvSpPr>
            <p:spPr>
              <a:xfrm>
                <a:off x="4064000" y="2443163"/>
                <a:ext cx="203200" cy="0"/>
              </a:xfrm>
              <a:prstGeom prst="line">
                <a:avLst/>
              </a:prstGeom>
              <a:ln w="12700" cap="flat" cmpd="sng">
                <a:solidFill>
                  <a:srgbClr val="000000"/>
                </a:solidFill>
                <a:prstDash val="solid"/>
                <a:headEnd type="none" w="med" len="med"/>
                <a:tailEnd type="none" w="med" len="med"/>
              </a:ln>
            </p:spPr>
          </p:sp>
          <p:sp>
            <p:nvSpPr>
              <p:cNvPr id="26979" name="Line 491"/>
              <p:cNvSpPr/>
              <p:nvPr/>
            </p:nvSpPr>
            <p:spPr>
              <a:xfrm>
                <a:off x="4267200" y="2443163"/>
                <a:ext cx="0" cy="0"/>
              </a:xfrm>
              <a:prstGeom prst="line">
                <a:avLst/>
              </a:prstGeom>
              <a:ln w="12700" cap="flat" cmpd="sng">
                <a:solidFill>
                  <a:srgbClr val="000000"/>
                </a:solidFill>
                <a:prstDash val="solid"/>
                <a:headEnd type="none" w="med" len="med"/>
                <a:tailEnd type="none" w="med" len="med"/>
              </a:ln>
            </p:spPr>
          </p:sp>
          <p:sp>
            <p:nvSpPr>
              <p:cNvPr id="26980" name="Line 492"/>
              <p:cNvSpPr/>
              <p:nvPr/>
            </p:nvSpPr>
            <p:spPr>
              <a:xfrm>
                <a:off x="4267200" y="2443163"/>
                <a:ext cx="0" cy="128587"/>
              </a:xfrm>
              <a:prstGeom prst="line">
                <a:avLst/>
              </a:prstGeom>
              <a:ln w="12700" cap="flat" cmpd="sng">
                <a:solidFill>
                  <a:srgbClr val="000000"/>
                </a:solidFill>
                <a:prstDash val="solid"/>
                <a:headEnd type="none" w="med" len="med"/>
                <a:tailEnd type="none" w="med" len="med"/>
              </a:ln>
            </p:spPr>
          </p:sp>
          <p:sp>
            <p:nvSpPr>
              <p:cNvPr id="26981" name="Line 493"/>
              <p:cNvSpPr/>
              <p:nvPr/>
            </p:nvSpPr>
            <p:spPr>
              <a:xfrm>
                <a:off x="4267200" y="2571750"/>
                <a:ext cx="0" cy="0"/>
              </a:xfrm>
              <a:prstGeom prst="line">
                <a:avLst/>
              </a:prstGeom>
              <a:ln w="12700" cap="flat" cmpd="sng">
                <a:solidFill>
                  <a:srgbClr val="000000"/>
                </a:solidFill>
                <a:prstDash val="solid"/>
                <a:headEnd type="none" w="med" len="med"/>
                <a:tailEnd type="none" w="med" len="med"/>
              </a:ln>
            </p:spPr>
          </p:sp>
          <p:sp>
            <p:nvSpPr>
              <p:cNvPr id="26982" name="Line 494"/>
              <p:cNvSpPr/>
              <p:nvPr/>
            </p:nvSpPr>
            <p:spPr>
              <a:xfrm flipH="1">
                <a:off x="4064000" y="2571750"/>
                <a:ext cx="203200" cy="0"/>
              </a:xfrm>
              <a:prstGeom prst="line">
                <a:avLst/>
              </a:prstGeom>
              <a:ln w="12700" cap="flat" cmpd="sng">
                <a:solidFill>
                  <a:srgbClr val="000000"/>
                </a:solidFill>
                <a:prstDash val="solid"/>
                <a:headEnd type="none" w="med" len="med"/>
                <a:tailEnd type="none" w="med" len="med"/>
              </a:ln>
            </p:spPr>
          </p:sp>
          <p:sp>
            <p:nvSpPr>
              <p:cNvPr id="26983" name="Line 495"/>
              <p:cNvSpPr/>
              <p:nvPr/>
            </p:nvSpPr>
            <p:spPr>
              <a:xfrm>
                <a:off x="4064000" y="2571750"/>
                <a:ext cx="0" cy="0"/>
              </a:xfrm>
              <a:prstGeom prst="line">
                <a:avLst/>
              </a:prstGeom>
              <a:ln w="12700" cap="flat" cmpd="sng">
                <a:solidFill>
                  <a:srgbClr val="000000"/>
                </a:solidFill>
                <a:prstDash val="solid"/>
                <a:headEnd type="none" w="med" len="med"/>
                <a:tailEnd type="none" w="med" len="med"/>
              </a:ln>
            </p:spPr>
          </p:sp>
          <p:sp>
            <p:nvSpPr>
              <p:cNvPr id="26984" name="Line 496"/>
              <p:cNvSpPr/>
              <p:nvPr/>
            </p:nvSpPr>
            <p:spPr>
              <a:xfrm flipV="1">
                <a:off x="4064000" y="2443163"/>
                <a:ext cx="0" cy="128587"/>
              </a:xfrm>
              <a:prstGeom prst="line">
                <a:avLst/>
              </a:prstGeom>
              <a:ln w="12700" cap="flat" cmpd="sng">
                <a:solidFill>
                  <a:srgbClr val="000000"/>
                </a:solidFill>
                <a:prstDash val="solid"/>
                <a:headEnd type="none" w="med" len="med"/>
                <a:tailEnd type="none" w="med" len="med"/>
              </a:ln>
            </p:spPr>
          </p:sp>
          <p:sp>
            <p:nvSpPr>
              <p:cNvPr id="26985" name="Line 497"/>
              <p:cNvSpPr/>
              <p:nvPr/>
            </p:nvSpPr>
            <p:spPr>
              <a:xfrm>
                <a:off x="4064000" y="2443163"/>
                <a:ext cx="0" cy="0"/>
              </a:xfrm>
              <a:prstGeom prst="line">
                <a:avLst/>
              </a:prstGeom>
              <a:ln w="12700" cap="flat" cmpd="sng">
                <a:solidFill>
                  <a:srgbClr val="000000"/>
                </a:solidFill>
                <a:prstDash val="solid"/>
                <a:headEnd type="none" w="med" len="med"/>
                <a:tailEnd type="none" w="med" len="med"/>
              </a:ln>
            </p:spPr>
          </p:sp>
          <p:sp>
            <p:nvSpPr>
              <p:cNvPr id="26986" name="Rectangle 498"/>
              <p:cNvSpPr/>
              <p:nvPr/>
            </p:nvSpPr>
            <p:spPr>
              <a:xfrm>
                <a:off x="4064000" y="2663825"/>
                <a:ext cx="203200" cy="12223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987" name="Line 499"/>
              <p:cNvSpPr/>
              <p:nvPr/>
            </p:nvSpPr>
            <p:spPr>
              <a:xfrm>
                <a:off x="4064000" y="2667000"/>
                <a:ext cx="203200" cy="0"/>
              </a:xfrm>
              <a:prstGeom prst="line">
                <a:avLst/>
              </a:prstGeom>
              <a:ln w="12700" cap="flat" cmpd="sng">
                <a:solidFill>
                  <a:srgbClr val="000000"/>
                </a:solidFill>
                <a:prstDash val="solid"/>
                <a:headEnd type="none" w="med" len="med"/>
                <a:tailEnd type="none" w="med" len="med"/>
              </a:ln>
            </p:spPr>
          </p:sp>
          <p:sp>
            <p:nvSpPr>
              <p:cNvPr id="26988" name="Line 500"/>
              <p:cNvSpPr/>
              <p:nvPr/>
            </p:nvSpPr>
            <p:spPr>
              <a:xfrm>
                <a:off x="4267200" y="2643188"/>
                <a:ext cx="0" cy="0"/>
              </a:xfrm>
              <a:prstGeom prst="line">
                <a:avLst/>
              </a:prstGeom>
              <a:ln w="12700" cap="flat" cmpd="sng">
                <a:solidFill>
                  <a:srgbClr val="000000"/>
                </a:solidFill>
                <a:prstDash val="solid"/>
                <a:headEnd type="none" w="med" len="med"/>
                <a:tailEnd type="none" w="med" len="med"/>
              </a:ln>
            </p:spPr>
          </p:sp>
          <p:sp>
            <p:nvSpPr>
              <p:cNvPr id="26989" name="Line 501"/>
              <p:cNvSpPr/>
              <p:nvPr/>
            </p:nvSpPr>
            <p:spPr>
              <a:xfrm>
                <a:off x="4267200" y="2663825"/>
                <a:ext cx="0" cy="122237"/>
              </a:xfrm>
              <a:prstGeom prst="line">
                <a:avLst/>
              </a:prstGeom>
              <a:ln w="12700" cap="flat" cmpd="sng">
                <a:solidFill>
                  <a:srgbClr val="000000"/>
                </a:solidFill>
                <a:prstDash val="solid"/>
                <a:headEnd type="none" w="med" len="med"/>
                <a:tailEnd type="none" w="med" len="med"/>
              </a:ln>
            </p:spPr>
          </p:sp>
          <p:sp>
            <p:nvSpPr>
              <p:cNvPr id="26990" name="Line 502"/>
              <p:cNvSpPr/>
              <p:nvPr/>
            </p:nvSpPr>
            <p:spPr>
              <a:xfrm>
                <a:off x="4267200" y="2786063"/>
                <a:ext cx="0" cy="0"/>
              </a:xfrm>
              <a:prstGeom prst="line">
                <a:avLst/>
              </a:prstGeom>
              <a:ln w="12700" cap="flat" cmpd="sng">
                <a:solidFill>
                  <a:srgbClr val="000000"/>
                </a:solidFill>
                <a:prstDash val="solid"/>
                <a:headEnd type="none" w="med" len="med"/>
                <a:tailEnd type="none" w="med" len="med"/>
              </a:ln>
            </p:spPr>
          </p:sp>
          <p:sp>
            <p:nvSpPr>
              <p:cNvPr id="26991" name="Line 503"/>
              <p:cNvSpPr/>
              <p:nvPr/>
            </p:nvSpPr>
            <p:spPr>
              <a:xfrm flipH="1">
                <a:off x="4064000" y="2786063"/>
                <a:ext cx="203200" cy="0"/>
              </a:xfrm>
              <a:prstGeom prst="line">
                <a:avLst/>
              </a:prstGeom>
              <a:ln w="12700" cap="flat" cmpd="sng">
                <a:solidFill>
                  <a:srgbClr val="000000"/>
                </a:solidFill>
                <a:prstDash val="solid"/>
                <a:headEnd type="none" w="med" len="med"/>
                <a:tailEnd type="none" w="med" len="med"/>
              </a:ln>
            </p:spPr>
          </p:sp>
          <p:sp>
            <p:nvSpPr>
              <p:cNvPr id="26992" name="Line 504"/>
              <p:cNvSpPr/>
              <p:nvPr/>
            </p:nvSpPr>
            <p:spPr>
              <a:xfrm>
                <a:off x="4064000" y="2786063"/>
                <a:ext cx="0" cy="0"/>
              </a:xfrm>
              <a:prstGeom prst="line">
                <a:avLst/>
              </a:prstGeom>
              <a:ln w="12700" cap="flat" cmpd="sng">
                <a:solidFill>
                  <a:srgbClr val="000000"/>
                </a:solidFill>
                <a:prstDash val="solid"/>
                <a:headEnd type="none" w="med" len="med"/>
                <a:tailEnd type="none" w="med" len="med"/>
              </a:ln>
            </p:spPr>
          </p:sp>
          <p:sp>
            <p:nvSpPr>
              <p:cNvPr id="26993" name="Line 505"/>
              <p:cNvSpPr/>
              <p:nvPr/>
            </p:nvSpPr>
            <p:spPr>
              <a:xfrm flipH="1" flipV="1">
                <a:off x="4064000" y="2663825"/>
                <a:ext cx="0" cy="122237"/>
              </a:xfrm>
              <a:prstGeom prst="line">
                <a:avLst/>
              </a:prstGeom>
              <a:ln w="12700" cap="flat" cmpd="sng">
                <a:solidFill>
                  <a:srgbClr val="000000"/>
                </a:solidFill>
                <a:prstDash val="solid"/>
                <a:headEnd type="none" w="med" len="med"/>
                <a:tailEnd type="none" w="med" len="med"/>
              </a:ln>
            </p:spPr>
          </p:sp>
          <p:sp>
            <p:nvSpPr>
              <p:cNvPr id="26994" name="Line 506"/>
              <p:cNvSpPr/>
              <p:nvPr/>
            </p:nvSpPr>
            <p:spPr>
              <a:xfrm>
                <a:off x="4064000" y="2643188"/>
                <a:ext cx="0" cy="0"/>
              </a:xfrm>
              <a:prstGeom prst="line">
                <a:avLst/>
              </a:prstGeom>
              <a:ln w="12700" cap="flat" cmpd="sng">
                <a:solidFill>
                  <a:srgbClr val="000000"/>
                </a:solidFill>
                <a:prstDash val="solid"/>
                <a:headEnd type="none" w="med" len="med"/>
                <a:tailEnd type="none" w="med" len="med"/>
              </a:ln>
            </p:spPr>
          </p:sp>
          <p:sp>
            <p:nvSpPr>
              <p:cNvPr id="26995" name="文本框 220"/>
              <p:cNvSpPr txBox="1"/>
              <p:nvPr/>
            </p:nvSpPr>
            <p:spPr>
              <a:xfrm>
                <a:off x="4203700" y="2336512"/>
                <a:ext cx="1079500" cy="584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en-US" altLang="zh-CN" sz="1600" dirty="0">
                    <a:latin typeface="微软雅黑" panose="020B0503020204020204" pitchFamily="34" charset="-122"/>
                    <a:ea typeface="微软雅黑" panose="020B0503020204020204" pitchFamily="34" charset="-122"/>
                  </a:rPr>
                  <a:t>Internet</a:t>
                </a:r>
                <a:endParaRPr lang="en-US" altLang="zh-CN" sz="1600" dirty="0">
                  <a:latin typeface="微软雅黑" panose="020B0503020204020204" pitchFamily="34" charset="-122"/>
                  <a:ea typeface="微软雅黑" panose="020B0503020204020204" pitchFamily="34" charset="-122"/>
                </a:endParaRPr>
              </a:p>
              <a:p>
                <a:pPr marL="0" lvl="0" indent="0" algn="ctr">
                  <a:spcBef>
                    <a:spcPct val="0"/>
                  </a:spcBef>
                  <a:buClrTx/>
                  <a:buSzTx/>
                  <a:buFontTx/>
                  <a:buNone/>
                </a:pPr>
                <a:r>
                  <a:rPr lang="zh-CN" altLang="en-US" sz="1600" dirty="0">
                    <a:latin typeface="微软雅黑" panose="020B0503020204020204" pitchFamily="34" charset="-122"/>
                    <a:ea typeface="微软雅黑" panose="020B0503020204020204" pitchFamily="34" charset="-122"/>
                  </a:rPr>
                  <a:t>接口</a:t>
                </a:r>
                <a:endParaRPr lang="zh-CN" altLang="en-US" sz="1600" dirty="0">
                  <a:latin typeface="微软雅黑" panose="020B0503020204020204" pitchFamily="34" charset="-122"/>
                  <a:ea typeface="微软雅黑" panose="020B0503020204020204" pitchFamily="34" charset="-122"/>
                </a:endParaRPr>
              </a:p>
            </p:txBody>
          </p:sp>
        </p:grpSp>
        <p:sp>
          <p:nvSpPr>
            <p:cNvPr id="26632" name="Line 150"/>
            <p:cNvSpPr/>
            <p:nvPr/>
          </p:nvSpPr>
          <p:spPr>
            <a:xfrm flipH="1">
              <a:off x="2832068" y="4495800"/>
              <a:ext cx="38100" cy="42863"/>
            </a:xfrm>
            <a:prstGeom prst="line">
              <a:avLst/>
            </a:prstGeom>
            <a:ln w="12700" cap="flat" cmpd="sng">
              <a:solidFill>
                <a:srgbClr val="000000"/>
              </a:solidFill>
              <a:prstDash val="solid"/>
              <a:headEnd type="none" w="med" len="med"/>
              <a:tailEnd type="none" w="med" len="med"/>
            </a:ln>
          </p:spPr>
        </p:sp>
        <p:sp>
          <p:nvSpPr>
            <p:cNvPr id="26633" name="Line 151"/>
            <p:cNvSpPr/>
            <p:nvPr/>
          </p:nvSpPr>
          <p:spPr>
            <a:xfrm flipH="1">
              <a:off x="2755868" y="4505325"/>
              <a:ext cx="50800" cy="42863"/>
            </a:xfrm>
            <a:prstGeom prst="line">
              <a:avLst/>
            </a:prstGeom>
            <a:ln w="12700" cap="flat" cmpd="sng">
              <a:solidFill>
                <a:srgbClr val="000000"/>
              </a:solidFill>
              <a:prstDash val="solid"/>
              <a:headEnd type="none" w="med" len="med"/>
              <a:tailEnd type="none" w="med" len="med"/>
            </a:ln>
          </p:spPr>
        </p:sp>
        <p:sp>
          <p:nvSpPr>
            <p:cNvPr id="26634" name="Line 185"/>
            <p:cNvSpPr/>
            <p:nvPr/>
          </p:nvSpPr>
          <p:spPr>
            <a:xfrm>
              <a:off x="5534925" y="4090988"/>
              <a:ext cx="38100" cy="28575"/>
            </a:xfrm>
            <a:prstGeom prst="line">
              <a:avLst/>
            </a:prstGeom>
            <a:ln w="12700" cap="flat" cmpd="sng">
              <a:solidFill>
                <a:srgbClr val="000000"/>
              </a:solidFill>
              <a:prstDash val="solid"/>
              <a:headEnd type="none" w="med" len="med"/>
              <a:tailEnd type="none" w="med" len="med"/>
            </a:ln>
          </p:spPr>
        </p:sp>
        <p:sp>
          <p:nvSpPr>
            <p:cNvPr id="26635" name="Line 209"/>
            <p:cNvSpPr/>
            <p:nvPr/>
          </p:nvSpPr>
          <p:spPr>
            <a:xfrm>
              <a:off x="6512825" y="4062413"/>
              <a:ext cx="63500" cy="28575"/>
            </a:xfrm>
            <a:prstGeom prst="line">
              <a:avLst/>
            </a:prstGeom>
            <a:ln w="12700" cap="flat" cmpd="sng">
              <a:solidFill>
                <a:srgbClr val="000000"/>
              </a:solidFill>
              <a:prstDash val="solid"/>
              <a:headEnd type="none" w="med" len="med"/>
              <a:tailEnd type="none" w="med" len="med"/>
            </a:ln>
          </p:spPr>
        </p:sp>
        <p:sp>
          <p:nvSpPr>
            <p:cNvPr id="26636" name="Freeform 392"/>
            <p:cNvSpPr/>
            <p:nvPr/>
          </p:nvSpPr>
          <p:spPr>
            <a:xfrm>
              <a:off x="7160525" y="4448175"/>
              <a:ext cx="38100" cy="57150"/>
            </a:xfrm>
            <a:custGeom>
              <a:avLst/>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0"/>
                </a:cxn>
                <a:cxn ang="0">
                  <a:pos x="2147483647" y="0"/>
                </a:cxn>
                <a:cxn ang="0">
                  <a:pos x="2147483647" y="0"/>
                </a:cxn>
                <a:cxn ang="0">
                  <a:pos x="2147483647" y="0"/>
                </a:cxn>
                <a:cxn ang="0">
                  <a:pos x="2147483647" y="2147483647"/>
                </a:cxn>
              </a:cxnLst>
              <a:pathLst>
                <a:path w="24" h="36">
                  <a:moveTo>
                    <a:pt x="24" y="18"/>
                  </a:moveTo>
                  <a:lnTo>
                    <a:pt x="24" y="27"/>
                  </a:lnTo>
                  <a:lnTo>
                    <a:pt x="16" y="36"/>
                  </a:lnTo>
                  <a:lnTo>
                    <a:pt x="0" y="27"/>
                  </a:lnTo>
                  <a:lnTo>
                    <a:pt x="0" y="18"/>
                  </a:lnTo>
                  <a:lnTo>
                    <a:pt x="0" y="0"/>
                  </a:lnTo>
                  <a:lnTo>
                    <a:pt x="16" y="0"/>
                  </a:lnTo>
                  <a:lnTo>
                    <a:pt x="24" y="0"/>
                  </a:lnTo>
                  <a:lnTo>
                    <a:pt x="24" y="18"/>
                  </a:lnTo>
                  <a:close/>
                </a:path>
              </a:pathLst>
            </a:custGeom>
            <a:solidFill>
              <a:srgbClr val="000000">
                <a:alpha val="100000"/>
              </a:srgbClr>
            </a:solidFill>
            <a:ln w="9525">
              <a:noFill/>
            </a:ln>
          </p:spPr>
          <p:txBody>
            <a:bodyPr/>
            <a:p>
              <a:endParaRPr lang="zh-CN" altLang="en-US"/>
            </a:p>
          </p:txBody>
        </p:sp>
        <p:sp>
          <p:nvSpPr>
            <p:cNvPr id="26637" name="Line 393"/>
            <p:cNvSpPr/>
            <p:nvPr/>
          </p:nvSpPr>
          <p:spPr>
            <a:xfrm>
              <a:off x="7198625" y="4476750"/>
              <a:ext cx="0" cy="14288"/>
            </a:xfrm>
            <a:prstGeom prst="line">
              <a:avLst/>
            </a:prstGeom>
            <a:ln w="12700" cap="flat" cmpd="sng">
              <a:solidFill>
                <a:srgbClr val="000000"/>
              </a:solidFill>
              <a:prstDash val="solid"/>
              <a:headEnd type="none" w="med" len="med"/>
              <a:tailEnd type="none" w="med" len="med"/>
            </a:ln>
          </p:spPr>
        </p:sp>
        <p:sp>
          <p:nvSpPr>
            <p:cNvPr id="26638" name="Line 394"/>
            <p:cNvSpPr/>
            <p:nvPr/>
          </p:nvSpPr>
          <p:spPr>
            <a:xfrm>
              <a:off x="7198625" y="4491038"/>
              <a:ext cx="0" cy="0"/>
            </a:xfrm>
            <a:prstGeom prst="line">
              <a:avLst/>
            </a:prstGeom>
            <a:ln w="12700" cap="flat" cmpd="sng">
              <a:solidFill>
                <a:srgbClr val="000000"/>
              </a:solidFill>
              <a:prstDash val="solid"/>
              <a:headEnd type="none" w="med" len="med"/>
              <a:tailEnd type="none" w="med" len="med"/>
            </a:ln>
          </p:spPr>
        </p:sp>
        <p:sp>
          <p:nvSpPr>
            <p:cNvPr id="26639" name="Line 395"/>
            <p:cNvSpPr/>
            <p:nvPr/>
          </p:nvSpPr>
          <p:spPr>
            <a:xfrm flipH="1">
              <a:off x="7185925" y="4491038"/>
              <a:ext cx="12700" cy="14288"/>
            </a:xfrm>
            <a:prstGeom prst="line">
              <a:avLst/>
            </a:prstGeom>
            <a:ln w="12700" cap="flat" cmpd="sng">
              <a:solidFill>
                <a:srgbClr val="000000"/>
              </a:solidFill>
              <a:prstDash val="solid"/>
              <a:headEnd type="none" w="med" len="med"/>
              <a:tailEnd type="none" w="med" len="med"/>
            </a:ln>
          </p:spPr>
        </p:sp>
        <p:sp>
          <p:nvSpPr>
            <p:cNvPr id="26640" name="Line 396"/>
            <p:cNvSpPr/>
            <p:nvPr/>
          </p:nvSpPr>
          <p:spPr>
            <a:xfrm>
              <a:off x="7185925" y="4505325"/>
              <a:ext cx="0" cy="0"/>
            </a:xfrm>
            <a:prstGeom prst="line">
              <a:avLst/>
            </a:prstGeom>
            <a:ln w="12700" cap="flat" cmpd="sng">
              <a:solidFill>
                <a:srgbClr val="000000"/>
              </a:solidFill>
              <a:prstDash val="solid"/>
              <a:headEnd type="none" w="med" len="med"/>
              <a:tailEnd type="none" w="med" len="med"/>
            </a:ln>
          </p:spPr>
        </p:sp>
        <p:sp>
          <p:nvSpPr>
            <p:cNvPr id="26641" name="Line 397"/>
            <p:cNvSpPr/>
            <p:nvPr/>
          </p:nvSpPr>
          <p:spPr>
            <a:xfrm>
              <a:off x="7185925" y="4505325"/>
              <a:ext cx="0" cy="0"/>
            </a:xfrm>
            <a:prstGeom prst="line">
              <a:avLst/>
            </a:prstGeom>
            <a:ln w="12700" cap="flat" cmpd="sng">
              <a:solidFill>
                <a:srgbClr val="000000"/>
              </a:solidFill>
              <a:prstDash val="solid"/>
              <a:headEnd type="none" w="med" len="med"/>
              <a:tailEnd type="none" w="med" len="med"/>
            </a:ln>
          </p:spPr>
        </p:sp>
        <p:sp>
          <p:nvSpPr>
            <p:cNvPr id="26642" name="Line 398"/>
            <p:cNvSpPr/>
            <p:nvPr/>
          </p:nvSpPr>
          <p:spPr>
            <a:xfrm>
              <a:off x="7185925" y="4505325"/>
              <a:ext cx="0" cy="0"/>
            </a:xfrm>
            <a:prstGeom prst="line">
              <a:avLst/>
            </a:prstGeom>
            <a:ln w="12700" cap="flat" cmpd="sng">
              <a:solidFill>
                <a:srgbClr val="000000"/>
              </a:solidFill>
              <a:prstDash val="solid"/>
              <a:headEnd type="none" w="med" len="med"/>
              <a:tailEnd type="none" w="med" len="med"/>
            </a:ln>
          </p:spPr>
        </p:sp>
        <p:sp>
          <p:nvSpPr>
            <p:cNvPr id="26643" name="Line 399"/>
            <p:cNvSpPr/>
            <p:nvPr/>
          </p:nvSpPr>
          <p:spPr>
            <a:xfrm flipH="1" flipV="1">
              <a:off x="7160525" y="4491038"/>
              <a:ext cx="25400" cy="14288"/>
            </a:xfrm>
            <a:prstGeom prst="line">
              <a:avLst/>
            </a:prstGeom>
            <a:ln w="12700" cap="flat" cmpd="sng">
              <a:solidFill>
                <a:srgbClr val="000000"/>
              </a:solidFill>
              <a:prstDash val="solid"/>
              <a:headEnd type="none" w="med" len="med"/>
              <a:tailEnd type="none" w="med" len="med"/>
            </a:ln>
          </p:spPr>
        </p:sp>
        <p:sp>
          <p:nvSpPr>
            <p:cNvPr id="26644" name="Line 400"/>
            <p:cNvSpPr/>
            <p:nvPr/>
          </p:nvSpPr>
          <p:spPr>
            <a:xfrm>
              <a:off x="7160525" y="4491038"/>
              <a:ext cx="0" cy="0"/>
            </a:xfrm>
            <a:prstGeom prst="line">
              <a:avLst/>
            </a:prstGeom>
            <a:ln w="12700" cap="flat" cmpd="sng">
              <a:solidFill>
                <a:srgbClr val="000000"/>
              </a:solidFill>
              <a:prstDash val="solid"/>
              <a:headEnd type="none" w="med" len="med"/>
              <a:tailEnd type="none" w="med" len="med"/>
            </a:ln>
          </p:spPr>
        </p:sp>
        <p:sp>
          <p:nvSpPr>
            <p:cNvPr id="26645" name="Line 401"/>
            <p:cNvSpPr/>
            <p:nvPr/>
          </p:nvSpPr>
          <p:spPr>
            <a:xfrm flipV="1">
              <a:off x="7160525" y="4476750"/>
              <a:ext cx="0" cy="14288"/>
            </a:xfrm>
            <a:prstGeom prst="line">
              <a:avLst/>
            </a:prstGeom>
            <a:ln w="12700" cap="flat" cmpd="sng">
              <a:solidFill>
                <a:srgbClr val="000000"/>
              </a:solidFill>
              <a:prstDash val="solid"/>
              <a:headEnd type="none" w="med" len="med"/>
              <a:tailEnd type="none" w="med" len="med"/>
            </a:ln>
          </p:spPr>
        </p:sp>
        <p:sp>
          <p:nvSpPr>
            <p:cNvPr id="26646" name="Line 402"/>
            <p:cNvSpPr/>
            <p:nvPr/>
          </p:nvSpPr>
          <p:spPr>
            <a:xfrm>
              <a:off x="7160525" y="4476750"/>
              <a:ext cx="0" cy="0"/>
            </a:xfrm>
            <a:prstGeom prst="line">
              <a:avLst/>
            </a:prstGeom>
            <a:ln w="12700" cap="flat" cmpd="sng">
              <a:solidFill>
                <a:srgbClr val="000000"/>
              </a:solidFill>
              <a:prstDash val="solid"/>
              <a:headEnd type="none" w="med" len="med"/>
              <a:tailEnd type="none" w="med" len="med"/>
            </a:ln>
          </p:spPr>
        </p:sp>
        <p:sp>
          <p:nvSpPr>
            <p:cNvPr id="26647" name="Line 403"/>
            <p:cNvSpPr/>
            <p:nvPr/>
          </p:nvSpPr>
          <p:spPr>
            <a:xfrm>
              <a:off x="7160525" y="4476750"/>
              <a:ext cx="0" cy="0"/>
            </a:xfrm>
            <a:prstGeom prst="line">
              <a:avLst/>
            </a:prstGeom>
            <a:ln w="12700" cap="flat" cmpd="sng">
              <a:solidFill>
                <a:srgbClr val="000000"/>
              </a:solidFill>
              <a:prstDash val="solid"/>
              <a:headEnd type="none" w="med" len="med"/>
              <a:tailEnd type="none" w="med" len="med"/>
            </a:ln>
          </p:spPr>
        </p:sp>
        <p:sp>
          <p:nvSpPr>
            <p:cNvPr id="26648" name="Line 404"/>
            <p:cNvSpPr/>
            <p:nvPr/>
          </p:nvSpPr>
          <p:spPr>
            <a:xfrm>
              <a:off x="7160525" y="4476750"/>
              <a:ext cx="0" cy="0"/>
            </a:xfrm>
            <a:prstGeom prst="line">
              <a:avLst/>
            </a:prstGeom>
            <a:ln w="12700" cap="flat" cmpd="sng">
              <a:solidFill>
                <a:srgbClr val="000000"/>
              </a:solidFill>
              <a:prstDash val="solid"/>
              <a:headEnd type="none" w="med" len="med"/>
              <a:tailEnd type="none" w="med" len="med"/>
            </a:ln>
          </p:spPr>
        </p:sp>
        <p:sp>
          <p:nvSpPr>
            <p:cNvPr id="26649" name="Line 405"/>
            <p:cNvSpPr/>
            <p:nvPr/>
          </p:nvSpPr>
          <p:spPr>
            <a:xfrm flipV="1">
              <a:off x="7160525" y="4448175"/>
              <a:ext cx="0" cy="28575"/>
            </a:xfrm>
            <a:prstGeom prst="line">
              <a:avLst/>
            </a:prstGeom>
            <a:ln w="12700" cap="flat" cmpd="sng">
              <a:solidFill>
                <a:srgbClr val="000000"/>
              </a:solidFill>
              <a:prstDash val="solid"/>
              <a:headEnd type="none" w="med" len="med"/>
              <a:tailEnd type="none" w="med" len="med"/>
            </a:ln>
          </p:spPr>
        </p:sp>
        <p:sp>
          <p:nvSpPr>
            <p:cNvPr id="26650" name="Line 406"/>
            <p:cNvSpPr/>
            <p:nvPr/>
          </p:nvSpPr>
          <p:spPr>
            <a:xfrm>
              <a:off x="7160525" y="4448175"/>
              <a:ext cx="0" cy="0"/>
            </a:xfrm>
            <a:prstGeom prst="line">
              <a:avLst/>
            </a:prstGeom>
            <a:ln w="12700" cap="flat" cmpd="sng">
              <a:solidFill>
                <a:srgbClr val="000000"/>
              </a:solidFill>
              <a:prstDash val="solid"/>
              <a:headEnd type="none" w="med" len="med"/>
              <a:tailEnd type="none" w="med" len="med"/>
            </a:ln>
          </p:spPr>
        </p:sp>
        <p:sp>
          <p:nvSpPr>
            <p:cNvPr id="26651" name="Line 407"/>
            <p:cNvSpPr/>
            <p:nvPr/>
          </p:nvSpPr>
          <p:spPr>
            <a:xfrm>
              <a:off x="7160525" y="4448175"/>
              <a:ext cx="25400" cy="0"/>
            </a:xfrm>
            <a:prstGeom prst="line">
              <a:avLst/>
            </a:prstGeom>
            <a:ln w="12700" cap="flat" cmpd="sng">
              <a:solidFill>
                <a:srgbClr val="000000"/>
              </a:solidFill>
              <a:prstDash val="solid"/>
              <a:headEnd type="none" w="med" len="med"/>
              <a:tailEnd type="none" w="med" len="med"/>
            </a:ln>
          </p:spPr>
        </p:sp>
        <p:sp>
          <p:nvSpPr>
            <p:cNvPr id="26652" name="Line 408"/>
            <p:cNvSpPr/>
            <p:nvPr/>
          </p:nvSpPr>
          <p:spPr>
            <a:xfrm>
              <a:off x="7185925" y="4448175"/>
              <a:ext cx="0" cy="0"/>
            </a:xfrm>
            <a:prstGeom prst="line">
              <a:avLst/>
            </a:prstGeom>
            <a:ln w="12700" cap="flat" cmpd="sng">
              <a:solidFill>
                <a:srgbClr val="000000"/>
              </a:solidFill>
              <a:prstDash val="solid"/>
              <a:headEnd type="none" w="med" len="med"/>
              <a:tailEnd type="none" w="med" len="med"/>
            </a:ln>
          </p:spPr>
        </p:sp>
        <p:sp>
          <p:nvSpPr>
            <p:cNvPr id="26653" name="Line 409"/>
            <p:cNvSpPr/>
            <p:nvPr/>
          </p:nvSpPr>
          <p:spPr>
            <a:xfrm>
              <a:off x="7185925" y="4448175"/>
              <a:ext cx="0" cy="0"/>
            </a:xfrm>
            <a:prstGeom prst="line">
              <a:avLst/>
            </a:prstGeom>
            <a:ln w="12700" cap="flat" cmpd="sng">
              <a:solidFill>
                <a:srgbClr val="000000"/>
              </a:solidFill>
              <a:prstDash val="solid"/>
              <a:headEnd type="none" w="med" len="med"/>
              <a:tailEnd type="none" w="med" len="med"/>
            </a:ln>
          </p:spPr>
        </p:sp>
        <p:sp>
          <p:nvSpPr>
            <p:cNvPr id="26654" name="Line 410"/>
            <p:cNvSpPr/>
            <p:nvPr/>
          </p:nvSpPr>
          <p:spPr>
            <a:xfrm>
              <a:off x="7185925" y="4448175"/>
              <a:ext cx="0" cy="0"/>
            </a:xfrm>
            <a:prstGeom prst="line">
              <a:avLst/>
            </a:prstGeom>
            <a:ln w="12700" cap="flat" cmpd="sng">
              <a:solidFill>
                <a:srgbClr val="000000"/>
              </a:solidFill>
              <a:prstDash val="solid"/>
              <a:headEnd type="none" w="med" len="med"/>
              <a:tailEnd type="none" w="med" len="med"/>
            </a:ln>
          </p:spPr>
        </p:sp>
        <p:sp>
          <p:nvSpPr>
            <p:cNvPr id="26655" name="Line 412"/>
            <p:cNvSpPr/>
            <p:nvPr/>
          </p:nvSpPr>
          <p:spPr>
            <a:xfrm>
              <a:off x="7185925" y="4448175"/>
              <a:ext cx="12700" cy="0"/>
            </a:xfrm>
            <a:prstGeom prst="line">
              <a:avLst/>
            </a:prstGeom>
            <a:ln w="12700" cap="flat" cmpd="sng">
              <a:solidFill>
                <a:srgbClr val="000000"/>
              </a:solidFill>
              <a:prstDash val="solid"/>
              <a:headEnd type="none" w="med" len="med"/>
              <a:tailEnd type="none" w="med" len="med"/>
            </a:ln>
          </p:spPr>
        </p:sp>
        <p:sp>
          <p:nvSpPr>
            <p:cNvPr id="26656" name="Line 413"/>
            <p:cNvSpPr/>
            <p:nvPr/>
          </p:nvSpPr>
          <p:spPr>
            <a:xfrm>
              <a:off x="7198625" y="4448175"/>
              <a:ext cx="0" cy="0"/>
            </a:xfrm>
            <a:prstGeom prst="line">
              <a:avLst/>
            </a:prstGeom>
            <a:ln w="12700" cap="flat" cmpd="sng">
              <a:solidFill>
                <a:srgbClr val="000000"/>
              </a:solidFill>
              <a:prstDash val="solid"/>
              <a:headEnd type="none" w="med" len="med"/>
              <a:tailEnd type="none" w="med" len="med"/>
            </a:ln>
          </p:spPr>
        </p:sp>
        <p:sp>
          <p:nvSpPr>
            <p:cNvPr id="26657" name="Line 414"/>
            <p:cNvSpPr/>
            <p:nvPr/>
          </p:nvSpPr>
          <p:spPr>
            <a:xfrm>
              <a:off x="7198625" y="4448175"/>
              <a:ext cx="0" cy="28575"/>
            </a:xfrm>
            <a:prstGeom prst="line">
              <a:avLst/>
            </a:prstGeom>
            <a:ln w="12700" cap="flat" cmpd="sng">
              <a:solidFill>
                <a:srgbClr val="000000"/>
              </a:solidFill>
              <a:prstDash val="solid"/>
              <a:headEnd type="none" w="med" len="med"/>
              <a:tailEnd type="none" w="med" len="med"/>
            </a:ln>
          </p:spPr>
        </p:sp>
        <p:sp>
          <p:nvSpPr>
            <p:cNvPr id="26658" name="Line 415"/>
            <p:cNvSpPr/>
            <p:nvPr/>
          </p:nvSpPr>
          <p:spPr>
            <a:xfrm>
              <a:off x="7198625" y="4476750"/>
              <a:ext cx="0" cy="0"/>
            </a:xfrm>
            <a:prstGeom prst="line">
              <a:avLst/>
            </a:prstGeom>
            <a:ln w="12700" cap="flat" cmpd="sng">
              <a:solidFill>
                <a:srgbClr val="000000"/>
              </a:solidFill>
              <a:prstDash val="solid"/>
              <a:headEnd type="none" w="med" len="med"/>
              <a:tailEnd type="none" w="med" len="med"/>
            </a:ln>
          </p:spPr>
        </p:sp>
        <p:sp>
          <p:nvSpPr>
            <p:cNvPr id="26659" name="Freeform 416"/>
            <p:cNvSpPr/>
            <p:nvPr/>
          </p:nvSpPr>
          <p:spPr>
            <a:xfrm>
              <a:off x="7236725" y="4448175"/>
              <a:ext cx="50800" cy="571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0"/>
                </a:cxn>
                <a:cxn ang="0">
                  <a:pos x="2147483647" y="0"/>
                </a:cxn>
                <a:cxn ang="0">
                  <a:pos x="2147483647" y="2147483647"/>
                </a:cxn>
              </a:cxnLst>
              <a:pathLst>
                <a:path w="32" h="36">
                  <a:moveTo>
                    <a:pt x="32" y="18"/>
                  </a:moveTo>
                  <a:lnTo>
                    <a:pt x="32" y="27"/>
                  </a:lnTo>
                  <a:lnTo>
                    <a:pt x="16" y="36"/>
                  </a:lnTo>
                  <a:lnTo>
                    <a:pt x="8" y="27"/>
                  </a:lnTo>
                  <a:lnTo>
                    <a:pt x="0" y="18"/>
                  </a:lnTo>
                  <a:lnTo>
                    <a:pt x="8" y="0"/>
                  </a:lnTo>
                  <a:lnTo>
                    <a:pt x="16" y="0"/>
                  </a:lnTo>
                  <a:lnTo>
                    <a:pt x="32" y="0"/>
                  </a:lnTo>
                  <a:lnTo>
                    <a:pt x="32" y="18"/>
                  </a:lnTo>
                  <a:close/>
                </a:path>
              </a:pathLst>
            </a:custGeom>
            <a:solidFill>
              <a:srgbClr val="000000">
                <a:alpha val="100000"/>
              </a:srgbClr>
            </a:solidFill>
            <a:ln w="9525">
              <a:noFill/>
            </a:ln>
          </p:spPr>
          <p:txBody>
            <a:bodyPr/>
            <a:p>
              <a:endParaRPr lang="zh-CN" altLang="en-US"/>
            </a:p>
          </p:txBody>
        </p:sp>
        <p:sp>
          <p:nvSpPr>
            <p:cNvPr id="26660" name="Line 417"/>
            <p:cNvSpPr/>
            <p:nvPr/>
          </p:nvSpPr>
          <p:spPr>
            <a:xfrm>
              <a:off x="7287525" y="4476750"/>
              <a:ext cx="0" cy="14287"/>
            </a:xfrm>
            <a:prstGeom prst="line">
              <a:avLst/>
            </a:prstGeom>
            <a:ln w="12700" cap="flat" cmpd="sng">
              <a:solidFill>
                <a:srgbClr val="000000"/>
              </a:solidFill>
              <a:prstDash val="solid"/>
              <a:headEnd type="none" w="med" len="med"/>
              <a:tailEnd type="none" w="med" len="med"/>
            </a:ln>
          </p:spPr>
        </p:sp>
        <p:sp>
          <p:nvSpPr>
            <p:cNvPr id="26661" name="Line 418"/>
            <p:cNvSpPr/>
            <p:nvPr/>
          </p:nvSpPr>
          <p:spPr>
            <a:xfrm>
              <a:off x="7287525" y="4491038"/>
              <a:ext cx="0" cy="0"/>
            </a:xfrm>
            <a:prstGeom prst="line">
              <a:avLst/>
            </a:prstGeom>
            <a:ln w="12700" cap="flat" cmpd="sng">
              <a:solidFill>
                <a:srgbClr val="000000"/>
              </a:solidFill>
              <a:prstDash val="solid"/>
              <a:headEnd type="none" w="med" len="med"/>
              <a:tailEnd type="none" w="med" len="med"/>
            </a:ln>
          </p:spPr>
        </p:sp>
        <p:sp>
          <p:nvSpPr>
            <p:cNvPr id="26662" name="Line 419"/>
            <p:cNvSpPr/>
            <p:nvPr/>
          </p:nvSpPr>
          <p:spPr>
            <a:xfrm flipH="1">
              <a:off x="7262125" y="4491038"/>
              <a:ext cx="25400" cy="14287"/>
            </a:xfrm>
            <a:prstGeom prst="line">
              <a:avLst/>
            </a:prstGeom>
            <a:ln w="12700" cap="flat" cmpd="sng">
              <a:solidFill>
                <a:srgbClr val="000000"/>
              </a:solidFill>
              <a:prstDash val="solid"/>
              <a:headEnd type="none" w="med" len="med"/>
              <a:tailEnd type="none" w="med" len="med"/>
            </a:ln>
          </p:spPr>
        </p:sp>
        <p:sp>
          <p:nvSpPr>
            <p:cNvPr id="26663" name="Line 420"/>
            <p:cNvSpPr/>
            <p:nvPr/>
          </p:nvSpPr>
          <p:spPr>
            <a:xfrm>
              <a:off x="7262125" y="4505325"/>
              <a:ext cx="0" cy="0"/>
            </a:xfrm>
            <a:prstGeom prst="line">
              <a:avLst/>
            </a:prstGeom>
            <a:ln w="12700" cap="flat" cmpd="sng">
              <a:solidFill>
                <a:srgbClr val="000000"/>
              </a:solidFill>
              <a:prstDash val="solid"/>
              <a:headEnd type="none" w="med" len="med"/>
              <a:tailEnd type="none" w="med" len="med"/>
            </a:ln>
          </p:spPr>
        </p:sp>
        <p:sp>
          <p:nvSpPr>
            <p:cNvPr id="26664" name="Line 421"/>
            <p:cNvSpPr/>
            <p:nvPr/>
          </p:nvSpPr>
          <p:spPr>
            <a:xfrm>
              <a:off x="7262125" y="4505325"/>
              <a:ext cx="0" cy="0"/>
            </a:xfrm>
            <a:prstGeom prst="line">
              <a:avLst/>
            </a:prstGeom>
            <a:ln w="12700" cap="flat" cmpd="sng">
              <a:solidFill>
                <a:srgbClr val="000000"/>
              </a:solidFill>
              <a:prstDash val="solid"/>
              <a:headEnd type="none" w="med" len="med"/>
              <a:tailEnd type="none" w="med" len="med"/>
            </a:ln>
          </p:spPr>
        </p:sp>
        <p:sp>
          <p:nvSpPr>
            <p:cNvPr id="26665" name="Line 422"/>
            <p:cNvSpPr/>
            <p:nvPr/>
          </p:nvSpPr>
          <p:spPr>
            <a:xfrm>
              <a:off x="7262125" y="4505325"/>
              <a:ext cx="0" cy="0"/>
            </a:xfrm>
            <a:prstGeom prst="line">
              <a:avLst/>
            </a:prstGeom>
            <a:ln w="12700" cap="flat" cmpd="sng">
              <a:solidFill>
                <a:srgbClr val="000000"/>
              </a:solidFill>
              <a:prstDash val="solid"/>
              <a:headEnd type="none" w="med" len="med"/>
              <a:tailEnd type="none" w="med" len="med"/>
            </a:ln>
          </p:spPr>
        </p:sp>
        <p:sp>
          <p:nvSpPr>
            <p:cNvPr id="26666" name="Line 423"/>
            <p:cNvSpPr/>
            <p:nvPr/>
          </p:nvSpPr>
          <p:spPr>
            <a:xfrm flipH="1" flipV="1">
              <a:off x="7249425" y="4491038"/>
              <a:ext cx="12700" cy="14287"/>
            </a:xfrm>
            <a:prstGeom prst="line">
              <a:avLst/>
            </a:prstGeom>
            <a:ln w="12700" cap="flat" cmpd="sng">
              <a:solidFill>
                <a:srgbClr val="000000"/>
              </a:solidFill>
              <a:prstDash val="solid"/>
              <a:headEnd type="none" w="med" len="med"/>
              <a:tailEnd type="none" w="med" len="med"/>
            </a:ln>
          </p:spPr>
        </p:sp>
        <p:sp>
          <p:nvSpPr>
            <p:cNvPr id="26667" name="Line 424"/>
            <p:cNvSpPr/>
            <p:nvPr/>
          </p:nvSpPr>
          <p:spPr>
            <a:xfrm>
              <a:off x="7249425" y="4491038"/>
              <a:ext cx="0" cy="0"/>
            </a:xfrm>
            <a:prstGeom prst="line">
              <a:avLst/>
            </a:prstGeom>
            <a:ln w="12700" cap="flat" cmpd="sng">
              <a:solidFill>
                <a:srgbClr val="000000"/>
              </a:solidFill>
              <a:prstDash val="solid"/>
              <a:headEnd type="none" w="med" len="med"/>
              <a:tailEnd type="none" w="med" len="med"/>
            </a:ln>
          </p:spPr>
        </p:sp>
        <p:sp>
          <p:nvSpPr>
            <p:cNvPr id="26668" name="Line 425"/>
            <p:cNvSpPr/>
            <p:nvPr/>
          </p:nvSpPr>
          <p:spPr>
            <a:xfrm flipH="1" flipV="1">
              <a:off x="7236725" y="4476750"/>
              <a:ext cx="12700" cy="14287"/>
            </a:xfrm>
            <a:prstGeom prst="line">
              <a:avLst/>
            </a:prstGeom>
            <a:ln w="12700" cap="flat" cmpd="sng">
              <a:solidFill>
                <a:srgbClr val="000000"/>
              </a:solidFill>
              <a:prstDash val="solid"/>
              <a:headEnd type="none" w="med" len="med"/>
              <a:tailEnd type="none" w="med" len="med"/>
            </a:ln>
          </p:spPr>
        </p:sp>
        <p:sp>
          <p:nvSpPr>
            <p:cNvPr id="26669" name="Line 426"/>
            <p:cNvSpPr/>
            <p:nvPr/>
          </p:nvSpPr>
          <p:spPr>
            <a:xfrm>
              <a:off x="7236725" y="4476750"/>
              <a:ext cx="0" cy="0"/>
            </a:xfrm>
            <a:prstGeom prst="line">
              <a:avLst/>
            </a:prstGeom>
            <a:ln w="12700" cap="flat" cmpd="sng">
              <a:solidFill>
                <a:srgbClr val="000000"/>
              </a:solidFill>
              <a:prstDash val="solid"/>
              <a:headEnd type="none" w="med" len="med"/>
              <a:tailEnd type="none" w="med" len="med"/>
            </a:ln>
          </p:spPr>
        </p:sp>
        <p:sp>
          <p:nvSpPr>
            <p:cNvPr id="26670" name="Line 427"/>
            <p:cNvSpPr/>
            <p:nvPr/>
          </p:nvSpPr>
          <p:spPr>
            <a:xfrm>
              <a:off x="7236725" y="4476750"/>
              <a:ext cx="0" cy="0"/>
            </a:xfrm>
            <a:prstGeom prst="line">
              <a:avLst/>
            </a:prstGeom>
            <a:ln w="12700" cap="flat" cmpd="sng">
              <a:solidFill>
                <a:srgbClr val="000000"/>
              </a:solidFill>
              <a:prstDash val="solid"/>
              <a:headEnd type="none" w="med" len="med"/>
              <a:tailEnd type="none" w="med" len="med"/>
            </a:ln>
          </p:spPr>
        </p:sp>
        <p:sp>
          <p:nvSpPr>
            <p:cNvPr id="26671" name="Line 428"/>
            <p:cNvSpPr/>
            <p:nvPr/>
          </p:nvSpPr>
          <p:spPr>
            <a:xfrm>
              <a:off x="7236725" y="4476750"/>
              <a:ext cx="0" cy="0"/>
            </a:xfrm>
            <a:prstGeom prst="line">
              <a:avLst/>
            </a:prstGeom>
            <a:ln w="12700" cap="flat" cmpd="sng">
              <a:solidFill>
                <a:srgbClr val="000000"/>
              </a:solidFill>
              <a:prstDash val="solid"/>
              <a:headEnd type="none" w="med" len="med"/>
              <a:tailEnd type="none" w="med" len="med"/>
            </a:ln>
          </p:spPr>
        </p:sp>
        <p:sp>
          <p:nvSpPr>
            <p:cNvPr id="26672" name="Line 429"/>
            <p:cNvSpPr/>
            <p:nvPr/>
          </p:nvSpPr>
          <p:spPr>
            <a:xfrm flipV="1">
              <a:off x="7236725" y="4448175"/>
              <a:ext cx="12700" cy="28575"/>
            </a:xfrm>
            <a:prstGeom prst="line">
              <a:avLst/>
            </a:prstGeom>
            <a:ln w="12700" cap="flat" cmpd="sng">
              <a:solidFill>
                <a:srgbClr val="000000"/>
              </a:solidFill>
              <a:prstDash val="solid"/>
              <a:headEnd type="none" w="med" len="med"/>
              <a:tailEnd type="none" w="med" len="med"/>
            </a:ln>
          </p:spPr>
        </p:sp>
        <p:sp>
          <p:nvSpPr>
            <p:cNvPr id="26673" name="Line 430"/>
            <p:cNvSpPr/>
            <p:nvPr/>
          </p:nvSpPr>
          <p:spPr>
            <a:xfrm>
              <a:off x="7249425" y="4448175"/>
              <a:ext cx="0" cy="0"/>
            </a:xfrm>
            <a:prstGeom prst="line">
              <a:avLst/>
            </a:prstGeom>
            <a:ln w="12700" cap="flat" cmpd="sng">
              <a:solidFill>
                <a:srgbClr val="000000"/>
              </a:solidFill>
              <a:prstDash val="solid"/>
              <a:headEnd type="none" w="med" len="med"/>
              <a:tailEnd type="none" w="med" len="med"/>
            </a:ln>
          </p:spPr>
        </p:sp>
        <p:sp>
          <p:nvSpPr>
            <p:cNvPr id="26674" name="Line 431"/>
            <p:cNvSpPr/>
            <p:nvPr/>
          </p:nvSpPr>
          <p:spPr>
            <a:xfrm>
              <a:off x="7249425" y="4448175"/>
              <a:ext cx="12700" cy="0"/>
            </a:xfrm>
            <a:prstGeom prst="line">
              <a:avLst/>
            </a:prstGeom>
            <a:ln w="12700" cap="flat" cmpd="sng">
              <a:solidFill>
                <a:srgbClr val="000000"/>
              </a:solidFill>
              <a:prstDash val="solid"/>
              <a:headEnd type="none" w="med" len="med"/>
              <a:tailEnd type="none" w="med" len="med"/>
            </a:ln>
          </p:spPr>
        </p:sp>
        <p:sp>
          <p:nvSpPr>
            <p:cNvPr id="26675" name="Line 432"/>
            <p:cNvSpPr/>
            <p:nvPr/>
          </p:nvSpPr>
          <p:spPr>
            <a:xfrm>
              <a:off x="7262125" y="4448175"/>
              <a:ext cx="0" cy="0"/>
            </a:xfrm>
            <a:prstGeom prst="line">
              <a:avLst/>
            </a:prstGeom>
            <a:ln w="12700" cap="flat" cmpd="sng">
              <a:solidFill>
                <a:srgbClr val="000000"/>
              </a:solidFill>
              <a:prstDash val="solid"/>
              <a:headEnd type="none" w="med" len="med"/>
              <a:tailEnd type="none" w="med" len="med"/>
            </a:ln>
          </p:spPr>
        </p:sp>
        <p:sp>
          <p:nvSpPr>
            <p:cNvPr id="26676" name="Line 433"/>
            <p:cNvSpPr/>
            <p:nvPr/>
          </p:nvSpPr>
          <p:spPr>
            <a:xfrm>
              <a:off x="7262125" y="4448175"/>
              <a:ext cx="0" cy="0"/>
            </a:xfrm>
            <a:prstGeom prst="line">
              <a:avLst/>
            </a:prstGeom>
            <a:ln w="12700" cap="flat" cmpd="sng">
              <a:solidFill>
                <a:srgbClr val="000000"/>
              </a:solidFill>
              <a:prstDash val="solid"/>
              <a:headEnd type="none" w="med" len="med"/>
              <a:tailEnd type="none" w="med" len="med"/>
            </a:ln>
          </p:spPr>
        </p:sp>
        <p:sp>
          <p:nvSpPr>
            <p:cNvPr id="26677" name="Line 434"/>
            <p:cNvSpPr/>
            <p:nvPr/>
          </p:nvSpPr>
          <p:spPr>
            <a:xfrm>
              <a:off x="7262125" y="4448175"/>
              <a:ext cx="0" cy="0"/>
            </a:xfrm>
            <a:prstGeom prst="line">
              <a:avLst/>
            </a:prstGeom>
            <a:ln w="12700" cap="flat" cmpd="sng">
              <a:solidFill>
                <a:srgbClr val="000000"/>
              </a:solidFill>
              <a:prstDash val="solid"/>
              <a:headEnd type="none" w="med" len="med"/>
              <a:tailEnd type="none" w="med" len="med"/>
            </a:ln>
          </p:spPr>
        </p:sp>
        <p:sp>
          <p:nvSpPr>
            <p:cNvPr id="26678" name="Line 435"/>
            <p:cNvSpPr/>
            <p:nvPr/>
          </p:nvSpPr>
          <p:spPr>
            <a:xfrm>
              <a:off x="7262125" y="4448175"/>
              <a:ext cx="25400" cy="0"/>
            </a:xfrm>
            <a:prstGeom prst="line">
              <a:avLst/>
            </a:prstGeom>
            <a:ln w="12700" cap="flat" cmpd="sng">
              <a:solidFill>
                <a:srgbClr val="000000"/>
              </a:solidFill>
              <a:prstDash val="solid"/>
              <a:headEnd type="none" w="med" len="med"/>
              <a:tailEnd type="none" w="med" len="med"/>
            </a:ln>
          </p:spPr>
        </p:sp>
        <p:sp>
          <p:nvSpPr>
            <p:cNvPr id="26679" name="Line 436"/>
            <p:cNvSpPr/>
            <p:nvPr/>
          </p:nvSpPr>
          <p:spPr>
            <a:xfrm>
              <a:off x="7287525" y="4448175"/>
              <a:ext cx="0" cy="0"/>
            </a:xfrm>
            <a:prstGeom prst="line">
              <a:avLst/>
            </a:prstGeom>
            <a:ln w="12700" cap="flat" cmpd="sng">
              <a:solidFill>
                <a:srgbClr val="000000"/>
              </a:solidFill>
              <a:prstDash val="solid"/>
              <a:headEnd type="none" w="med" len="med"/>
              <a:tailEnd type="none" w="med" len="med"/>
            </a:ln>
          </p:spPr>
        </p:sp>
        <p:sp>
          <p:nvSpPr>
            <p:cNvPr id="26680" name="Line 437"/>
            <p:cNvSpPr/>
            <p:nvPr/>
          </p:nvSpPr>
          <p:spPr>
            <a:xfrm>
              <a:off x="7287525" y="4448175"/>
              <a:ext cx="0" cy="28575"/>
            </a:xfrm>
            <a:prstGeom prst="line">
              <a:avLst/>
            </a:prstGeom>
            <a:ln w="12700" cap="flat" cmpd="sng">
              <a:solidFill>
                <a:srgbClr val="000000"/>
              </a:solidFill>
              <a:prstDash val="solid"/>
              <a:headEnd type="none" w="med" len="med"/>
              <a:tailEnd type="none" w="med" len="med"/>
            </a:ln>
          </p:spPr>
        </p:sp>
        <p:sp>
          <p:nvSpPr>
            <p:cNvPr id="26681" name="Line 438"/>
            <p:cNvSpPr/>
            <p:nvPr/>
          </p:nvSpPr>
          <p:spPr>
            <a:xfrm>
              <a:off x="7287525" y="4476750"/>
              <a:ext cx="0" cy="0"/>
            </a:xfrm>
            <a:prstGeom prst="line">
              <a:avLst/>
            </a:prstGeom>
            <a:ln w="12700" cap="flat" cmpd="sng">
              <a:solidFill>
                <a:srgbClr val="000000"/>
              </a:solidFill>
              <a:prstDash val="solid"/>
              <a:headEnd type="none" w="med" len="med"/>
              <a:tailEnd type="none" w="med" len="med"/>
            </a:ln>
          </p:spPr>
        </p:sp>
        <p:sp>
          <p:nvSpPr>
            <p:cNvPr id="26682" name="Freeform 439"/>
            <p:cNvSpPr/>
            <p:nvPr/>
          </p:nvSpPr>
          <p:spPr>
            <a:xfrm>
              <a:off x="7325625" y="4448175"/>
              <a:ext cx="50800" cy="571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0"/>
                </a:cxn>
                <a:cxn ang="0">
                  <a:pos x="2147483647" y="0"/>
                </a:cxn>
                <a:cxn ang="0">
                  <a:pos x="2147483647" y="2147483647"/>
                </a:cxn>
              </a:cxnLst>
              <a:pathLst>
                <a:path w="32" h="36">
                  <a:moveTo>
                    <a:pt x="32" y="18"/>
                  </a:moveTo>
                  <a:lnTo>
                    <a:pt x="32" y="27"/>
                  </a:lnTo>
                  <a:lnTo>
                    <a:pt x="16" y="36"/>
                  </a:lnTo>
                  <a:lnTo>
                    <a:pt x="8" y="27"/>
                  </a:lnTo>
                  <a:lnTo>
                    <a:pt x="0" y="18"/>
                  </a:lnTo>
                  <a:lnTo>
                    <a:pt x="8" y="0"/>
                  </a:lnTo>
                  <a:lnTo>
                    <a:pt x="16" y="0"/>
                  </a:lnTo>
                  <a:lnTo>
                    <a:pt x="32" y="0"/>
                  </a:lnTo>
                  <a:lnTo>
                    <a:pt x="32" y="18"/>
                  </a:lnTo>
                  <a:close/>
                </a:path>
              </a:pathLst>
            </a:custGeom>
            <a:solidFill>
              <a:srgbClr val="000000">
                <a:alpha val="100000"/>
              </a:srgbClr>
            </a:solidFill>
            <a:ln w="9525">
              <a:noFill/>
            </a:ln>
          </p:spPr>
          <p:txBody>
            <a:bodyPr/>
            <a:p>
              <a:endParaRPr lang="zh-CN" altLang="en-US"/>
            </a:p>
          </p:txBody>
        </p:sp>
        <p:sp>
          <p:nvSpPr>
            <p:cNvPr id="26683" name="Line 440"/>
            <p:cNvSpPr/>
            <p:nvPr/>
          </p:nvSpPr>
          <p:spPr>
            <a:xfrm>
              <a:off x="7376425" y="4476750"/>
              <a:ext cx="0" cy="14287"/>
            </a:xfrm>
            <a:prstGeom prst="line">
              <a:avLst/>
            </a:prstGeom>
            <a:ln w="12700" cap="flat" cmpd="sng">
              <a:solidFill>
                <a:srgbClr val="000000"/>
              </a:solidFill>
              <a:prstDash val="solid"/>
              <a:headEnd type="none" w="med" len="med"/>
              <a:tailEnd type="none" w="med" len="med"/>
            </a:ln>
          </p:spPr>
        </p:sp>
        <p:sp>
          <p:nvSpPr>
            <p:cNvPr id="26684" name="Line 441"/>
            <p:cNvSpPr/>
            <p:nvPr/>
          </p:nvSpPr>
          <p:spPr>
            <a:xfrm>
              <a:off x="7376425" y="4491038"/>
              <a:ext cx="0" cy="0"/>
            </a:xfrm>
            <a:prstGeom prst="line">
              <a:avLst/>
            </a:prstGeom>
            <a:ln w="12700" cap="flat" cmpd="sng">
              <a:solidFill>
                <a:srgbClr val="000000"/>
              </a:solidFill>
              <a:prstDash val="solid"/>
              <a:headEnd type="none" w="med" len="med"/>
              <a:tailEnd type="none" w="med" len="med"/>
            </a:ln>
          </p:spPr>
        </p:sp>
        <p:sp>
          <p:nvSpPr>
            <p:cNvPr id="26685" name="Line 442"/>
            <p:cNvSpPr/>
            <p:nvPr/>
          </p:nvSpPr>
          <p:spPr>
            <a:xfrm flipH="1">
              <a:off x="7351025" y="4491038"/>
              <a:ext cx="25400" cy="14287"/>
            </a:xfrm>
            <a:prstGeom prst="line">
              <a:avLst/>
            </a:prstGeom>
            <a:ln w="12700" cap="flat" cmpd="sng">
              <a:solidFill>
                <a:srgbClr val="000000"/>
              </a:solidFill>
              <a:prstDash val="solid"/>
              <a:headEnd type="none" w="med" len="med"/>
              <a:tailEnd type="none" w="med" len="med"/>
            </a:ln>
          </p:spPr>
        </p:sp>
        <p:sp>
          <p:nvSpPr>
            <p:cNvPr id="26686" name="Line 443"/>
            <p:cNvSpPr/>
            <p:nvPr/>
          </p:nvSpPr>
          <p:spPr>
            <a:xfrm>
              <a:off x="7351025" y="4505325"/>
              <a:ext cx="0" cy="0"/>
            </a:xfrm>
            <a:prstGeom prst="line">
              <a:avLst/>
            </a:prstGeom>
            <a:ln w="12700" cap="flat" cmpd="sng">
              <a:solidFill>
                <a:srgbClr val="000000"/>
              </a:solidFill>
              <a:prstDash val="solid"/>
              <a:headEnd type="none" w="med" len="med"/>
              <a:tailEnd type="none" w="med" len="med"/>
            </a:ln>
          </p:spPr>
        </p:sp>
        <p:sp>
          <p:nvSpPr>
            <p:cNvPr id="26687" name="Line 444"/>
            <p:cNvSpPr/>
            <p:nvPr/>
          </p:nvSpPr>
          <p:spPr>
            <a:xfrm>
              <a:off x="7351025" y="4505325"/>
              <a:ext cx="0" cy="0"/>
            </a:xfrm>
            <a:prstGeom prst="line">
              <a:avLst/>
            </a:prstGeom>
            <a:ln w="12700" cap="flat" cmpd="sng">
              <a:solidFill>
                <a:srgbClr val="000000"/>
              </a:solidFill>
              <a:prstDash val="solid"/>
              <a:headEnd type="none" w="med" len="med"/>
              <a:tailEnd type="none" w="med" len="med"/>
            </a:ln>
          </p:spPr>
        </p:sp>
        <p:sp>
          <p:nvSpPr>
            <p:cNvPr id="26688" name="Line 445"/>
            <p:cNvSpPr/>
            <p:nvPr/>
          </p:nvSpPr>
          <p:spPr>
            <a:xfrm>
              <a:off x="7351025" y="4505325"/>
              <a:ext cx="0" cy="0"/>
            </a:xfrm>
            <a:prstGeom prst="line">
              <a:avLst/>
            </a:prstGeom>
            <a:ln w="12700" cap="flat" cmpd="sng">
              <a:solidFill>
                <a:srgbClr val="000000"/>
              </a:solidFill>
              <a:prstDash val="solid"/>
              <a:headEnd type="none" w="med" len="med"/>
              <a:tailEnd type="none" w="med" len="med"/>
            </a:ln>
          </p:spPr>
        </p:sp>
        <p:sp>
          <p:nvSpPr>
            <p:cNvPr id="26689" name="Line 446"/>
            <p:cNvSpPr/>
            <p:nvPr/>
          </p:nvSpPr>
          <p:spPr>
            <a:xfrm flipH="1" flipV="1">
              <a:off x="7338325" y="4491038"/>
              <a:ext cx="12700" cy="14287"/>
            </a:xfrm>
            <a:prstGeom prst="line">
              <a:avLst/>
            </a:prstGeom>
            <a:ln w="12700" cap="flat" cmpd="sng">
              <a:solidFill>
                <a:srgbClr val="000000"/>
              </a:solidFill>
              <a:prstDash val="solid"/>
              <a:headEnd type="none" w="med" len="med"/>
              <a:tailEnd type="none" w="med" len="med"/>
            </a:ln>
          </p:spPr>
        </p:sp>
        <p:sp>
          <p:nvSpPr>
            <p:cNvPr id="26690" name="Line 447"/>
            <p:cNvSpPr/>
            <p:nvPr/>
          </p:nvSpPr>
          <p:spPr>
            <a:xfrm>
              <a:off x="7338325" y="4491038"/>
              <a:ext cx="0" cy="0"/>
            </a:xfrm>
            <a:prstGeom prst="line">
              <a:avLst/>
            </a:prstGeom>
            <a:ln w="12700" cap="flat" cmpd="sng">
              <a:solidFill>
                <a:srgbClr val="000000"/>
              </a:solidFill>
              <a:prstDash val="solid"/>
              <a:headEnd type="none" w="med" len="med"/>
              <a:tailEnd type="none" w="med" len="med"/>
            </a:ln>
          </p:spPr>
        </p:sp>
        <p:sp>
          <p:nvSpPr>
            <p:cNvPr id="26691" name="Line 448"/>
            <p:cNvSpPr/>
            <p:nvPr/>
          </p:nvSpPr>
          <p:spPr>
            <a:xfrm flipH="1" flipV="1">
              <a:off x="7325625" y="4476750"/>
              <a:ext cx="12700" cy="14287"/>
            </a:xfrm>
            <a:prstGeom prst="line">
              <a:avLst/>
            </a:prstGeom>
            <a:ln w="12700" cap="flat" cmpd="sng">
              <a:solidFill>
                <a:srgbClr val="000000"/>
              </a:solidFill>
              <a:prstDash val="solid"/>
              <a:headEnd type="none" w="med" len="med"/>
              <a:tailEnd type="none" w="med" len="med"/>
            </a:ln>
          </p:spPr>
        </p:sp>
        <p:sp>
          <p:nvSpPr>
            <p:cNvPr id="26692" name="Line 449"/>
            <p:cNvSpPr/>
            <p:nvPr/>
          </p:nvSpPr>
          <p:spPr>
            <a:xfrm>
              <a:off x="7325625" y="4476750"/>
              <a:ext cx="0" cy="0"/>
            </a:xfrm>
            <a:prstGeom prst="line">
              <a:avLst/>
            </a:prstGeom>
            <a:ln w="12700" cap="flat" cmpd="sng">
              <a:solidFill>
                <a:srgbClr val="000000"/>
              </a:solidFill>
              <a:prstDash val="solid"/>
              <a:headEnd type="none" w="med" len="med"/>
              <a:tailEnd type="none" w="med" len="med"/>
            </a:ln>
          </p:spPr>
        </p:sp>
        <p:sp>
          <p:nvSpPr>
            <p:cNvPr id="26693" name="Line 450"/>
            <p:cNvSpPr/>
            <p:nvPr/>
          </p:nvSpPr>
          <p:spPr>
            <a:xfrm>
              <a:off x="7325625" y="4476750"/>
              <a:ext cx="0" cy="0"/>
            </a:xfrm>
            <a:prstGeom prst="line">
              <a:avLst/>
            </a:prstGeom>
            <a:ln w="12700" cap="flat" cmpd="sng">
              <a:solidFill>
                <a:srgbClr val="000000"/>
              </a:solidFill>
              <a:prstDash val="solid"/>
              <a:headEnd type="none" w="med" len="med"/>
              <a:tailEnd type="none" w="med" len="med"/>
            </a:ln>
          </p:spPr>
        </p:sp>
        <p:sp>
          <p:nvSpPr>
            <p:cNvPr id="26694" name="Line 451"/>
            <p:cNvSpPr/>
            <p:nvPr/>
          </p:nvSpPr>
          <p:spPr>
            <a:xfrm>
              <a:off x="7325625" y="4476750"/>
              <a:ext cx="0" cy="0"/>
            </a:xfrm>
            <a:prstGeom prst="line">
              <a:avLst/>
            </a:prstGeom>
            <a:ln w="12700" cap="flat" cmpd="sng">
              <a:solidFill>
                <a:srgbClr val="000000"/>
              </a:solidFill>
              <a:prstDash val="solid"/>
              <a:headEnd type="none" w="med" len="med"/>
              <a:tailEnd type="none" w="med" len="med"/>
            </a:ln>
          </p:spPr>
        </p:sp>
        <p:sp>
          <p:nvSpPr>
            <p:cNvPr id="26695" name="Line 452"/>
            <p:cNvSpPr/>
            <p:nvPr/>
          </p:nvSpPr>
          <p:spPr>
            <a:xfrm flipV="1">
              <a:off x="7325625" y="4448175"/>
              <a:ext cx="12700" cy="28575"/>
            </a:xfrm>
            <a:prstGeom prst="line">
              <a:avLst/>
            </a:prstGeom>
            <a:ln w="12700" cap="flat" cmpd="sng">
              <a:solidFill>
                <a:srgbClr val="000000"/>
              </a:solidFill>
              <a:prstDash val="solid"/>
              <a:headEnd type="none" w="med" len="med"/>
              <a:tailEnd type="none" w="med" len="med"/>
            </a:ln>
          </p:spPr>
        </p:sp>
        <p:sp>
          <p:nvSpPr>
            <p:cNvPr id="26696" name="Line 453"/>
            <p:cNvSpPr/>
            <p:nvPr/>
          </p:nvSpPr>
          <p:spPr>
            <a:xfrm>
              <a:off x="7338325" y="4448175"/>
              <a:ext cx="0" cy="0"/>
            </a:xfrm>
            <a:prstGeom prst="line">
              <a:avLst/>
            </a:prstGeom>
            <a:ln w="12700" cap="flat" cmpd="sng">
              <a:solidFill>
                <a:srgbClr val="000000"/>
              </a:solidFill>
              <a:prstDash val="solid"/>
              <a:headEnd type="none" w="med" len="med"/>
              <a:tailEnd type="none" w="med" len="med"/>
            </a:ln>
          </p:spPr>
        </p:sp>
        <p:sp>
          <p:nvSpPr>
            <p:cNvPr id="26697" name="Line 454"/>
            <p:cNvSpPr/>
            <p:nvPr/>
          </p:nvSpPr>
          <p:spPr>
            <a:xfrm>
              <a:off x="7338325" y="4448175"/>
              <a:ext cx="12700" cy="0"/>
            </a:xfrm>
            <a:prstGeom prst="line">
              <a:avLst/>
            </a:prstGeom>
            <a:ln w="12700" cap="flat" cmpd="sng">
              <a:solidFill>
                <a:srgbClr val="000000"/>
              </a:solidFill>
              <a:prstDash val="solid"/>
              <a:headEnd type="none" w="med" len="med"/>
              <a:tailEnd type="none" w="med" len="med"/>
            </a:ln>
          </p:spPr>
        </p:sp>
        <p:sp>
          <p:nvSpPr>
            <p:cNvPr id="26698" name="Line 455"/>
            <p:cNvSpPr/>
            <p:nvPr/>
          </p:nvSpPr>
          <p:spPr>
            <a:xfrm>
              <a:off x="7351025" y="4448175"/>
              <a:ext cx="0" cy="0"/>
            </a:xfrm>
            <a:prstGeom prst="line">
              <a:avLst/>
            </a:prstGeom>
            <a:ln w="12700" cap="flat" cmpd="sng">
              <a:solidFill>
                <a:srgbClr val="000000"/>
              </a:solidFill>
              <a:prstDash val="solid"/>
              <a:headEnd type="none" w="med" len="med"/>
              <a:tailEnd type="none" w="med" len="med"/>
            </a:ln>
          </p:spPr>
        </p:sp>
        <p:sp>
          <p:nvSpPr>
            <p:cNvPr id="26699" name="Line 456"/>
            <p:cNvSpPr/>
            <p:nvPr/>
          </p:nvSpPr>
          <p:spPr>
            <a:xfrm>
              <a:off x="7351025" y="4448175"/>
              <a:ext cx="0" cy="0"/>
            </a:xfrm>
            <a:prstGeom prst="line">
              <a:avLst/>
            </a:prstGeom>
            <a:ln w="12700" cap="flat" cmpd="sng">
              <a:solidFill>
                <a:srgbClr val="000000"/>
              </a:solidFill>
              <a:prstDash val="solid"/>
              <a:headEnd type="none" w="med" len="med"/>
              <a:tailEnd type="none" w="med" len="med"/>
            </a:ln>
          </p:spPr>
        </p:sp>
        <p:sp>
          <p:nvSpPr>
            <p:cNvPr id="26700" name="Line 457"/>
            <p:cNvSpPr/>
            <p:nvPr/>
          </p:nvSpPr>
          <p:spPr>
            <a:xfrm>
              <a:off x="7351025" y="4448175"/>
              <a:ext cx="0" cy="0"/>
            </a:xfrm>
            <a:prstGeom prst="line">
              <a:avLst/>
            </a:prstGeom>
            <a:ln w="12700" cap="flat" cmpd="sng">
              <a:solidFill>
                <a:srgbClr val="000000"/>
              </a:solidFill>
              <a:prstDash val="solid"/>
              <a:headEnd type="none" w="med" len="med"/>
              <a:tailEnd type="none" w="med" len="med"/>
            </a:ln>
          </p:spPr>
        </p:sp>
        <p:sp>
          <p:nvSpPr>
            <p:cNvPr id="26701" name="Line 458"/>
            <p:cNvSpPr/>
            <p:nvPr/>
          </p:nvSpPr>
          <p:spPr>
            <a:xfrm>
              <a:off x="7351025" y="4448175"/>
              <a:ext cx="25400" cy="0"/>
            </a:xfrm>
            <a:prstGeom prst="line">
              <a:avLst/>
            </a:prstGeom>
            <a:ln w="12700" cap="flat" cmpd="sng">
              <a:solidFill>
                <a:srgbClr val="000000"/>
              </a:solidFill>
              <a:prstDash val="solid"/>
              <a:headEnd type="none" w="med" len="med"/>
              <a:tailEnd type="none" w="med" len="med"/>
            </a:ln>
          </p:spPr>
        </p:sp>
        <p:sp>
          <p:nvSpPr>
            <p:cNvPr id="26702" name="Line 459"/>
            <p:cNvSpPr/>
            <p:nvPr/>
          </p:nvSpPr>
          <p:spPr>
            <a:xfrm>
              <a:off x="7376425" y="4448175"/>
              <a:ext cx="0" cy="0"/>
            </a:xfrm>
            <a:prstGeom prst="line">
              <a:avLst/>
            </a:prstGeom>
            <a:ln w="12700" cap="flat" cmpd="sng">
              <a:solidFill>
                <a:srgbClr val="000000"/>
              </a:solidFill>
              <a:prstDash val="solid"/>
              <a:headEnd type="none" w="med" len="med"/>
              <a:tailEnd type="none" w="med" len="med"/>
            </a:ln>
          </p:spPr>
        </p:sp>
        <p:sp>
          <p:nvSpPr>
            <p:cNvPr id="26703" name="Line 460"/>
            <p:cNvSpPr/>
            <p:nvPr/>
          </p:nvSpPr>
          <p:spPr>
            <a:xfrm>
              <a:off x="7376425" y="4448175"/>
              <a:ext cx="0" cy="28575"/>
            </a:xfrm>
            <a:prstGeom prst="line">
              <a:avLst/>
            </a:prstGeom>
            <a:ln w="12700" cap="flat" cmpd="sng">
              <a:solidFill>
                <a:srgbClr val="000000"/>
              </a:solidFill>
              <a:prstDash val="solid"/>
              <a:headEnd type="none" w="med" len="med"/>
              <a:tailEnd type="none" w="med" len="med"/>
            </a:ln>
          </p:spPr>
        </p:sp>
        <p:sp>
          <p:nvSpPr>
            <p:cNvPr id="26704" name="Line 461"/>
            <p:cNvSpPr/>
            <p:nvPr/>
          </p:nvSpPr>
          <p:spPr>
            <a:xfrm>
              <a:off x="7376425" y="4476750"/>
              <a:ext cx="0" cy="0"/>
            </a:xfrm>
            <a:prstGeom prst="line">
              <a:avLst/>
            </a:prstGeom>
            <a:ln w="12700" cap="flat" cmpd="sng">
              <a:solidFill>
                <a:srgbClr val="000000"/>
              </a:solidFill>
              <a:prstDash val="solid"/>
              <a:headEnd type="none" w="med" len="med"/>
              <a:tailEnd type="none" w="med" len="med"/>
            </a:ln>
          </p:spPr>
        </p:sp>
        <p:grpSp>
          <p:nvGrpSpPr>
            <p:cNvPr id="26705" name="组合 2"/>
            <p:cNvGrpSpPr/>
            <p:nvPr/>
          </p:nvGrpSpPr>
          <p:grpSpPr>
            <a:xfrm>
              <a:off x="4079164" y="2133600"/>
              <a:ext cx="1254836" cy="685800"/>
              <a:chOff x="4064000" y="2286000"/>
              <a:chExt cx="1254836" cy="685800"/>
            </a:xfrm>
          </p:grpSpPr>
          <p:sp>
            <p:nvSpPr>
              <p:cNvPr id="26940" name="Rectangle 10"/>
              <p:cNvSpPr/>
              <p:nvPr/>
            </p:nvSpPr>
            <p:spPr>
              <a:xfrm>
                <a:off x="4152900" y="2286000"/>
                <a:ext cx="1165936" cy="68580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941" name="Line 11"/>
              <p:cNvSpPr/>
              <p:nvPr/>
            </p:nvSpPr>
            <p:spPr>
              <a:xfrm>
                <a:off x="4152900" y="2286000"/>
                <a:ext cx="1165936" cy="0"/>
              </a:xfrm>
              <a:prstGeom prst="line">
                <a:avLst/>
              </a:prstGeom>
              <a:ln w="12700" cap="flat" cmpd="sng">
                <a:solidFill>
                  <a:srgbClr val="000000"/>
                </a:solidFill>
                <a:prstDash val="solid"/>
                <a:headEnd type="none" w="med" len="med"/>
                <a:tailEnd type="none" w="med" len="med"/>
              </a:ln>
            </p:spPr>
          </p:sp>
          <p:sp>
            <p:nvSpPr>
              <p:cNvPr id="26942" name="Line 12"/>
              <p:cNvSpPr/>
              <p:nvPr/>
            </p:nvSpPr>
            <p:spPr>
              <a:xfrm>
                <a:off x="5054600" y="2286000"/>
                <a:ext cx="0" cy="0"/>
              </a:xfrm>
              <a:prstGeom prst="line">
                <a:avLst/>
              </a:prstGeom>
              <a:ln w="12700" cap="flat" cmpd="sng">
                <a:solidFill>
                  <a:srgbClr val="000000"/>
                </a:solidFill>
                <a:prstDash val="solid"/>
                <a:headEnd type="none" w="med" len="med"/>
                <a:tailEnd type="none" w="med" len="med"/>
              </a:ln>
            </p:spPr>
          </p:sp>
          <p:sp>
            <p:nvSpPr>
              <p:cNvPr id="26943" name="Line 13"/>
              <p:cNvSpPr/>
              <p:nvPr/>
            </p:nvSpPr>
            <p:spPr>
              <a:xfrm>
                <a:off x="5318836" y="2286000"/>
                <a:ext cx="0" cy="685800"/>
              </a:xfrm>
              <a:prstGeom prst="line">
                <a:avLst/>
              </a:prstGeom>
              <a:ln w="12700" cap="flat" cmpd="sng">
                <a:solidFill>
                  <a:srgbClr val="000000"/>
                </a:solidFill>
                <a:prstDash val="solid"/>
                <a:headEnd type="none" w="med" len="med"/>
                <a:tailEnd type="none" w="med" len="med"/>
              </a:ln>
            </p:spPr>
          </p:sp>
          <p:sp>
            <p:nvSpPr>
              <p:cNvPr id="26944" name="Line 14"/>
              <p:cNvSpPr/>
              <p:nvPr/>
            </p:nvSpPr>
            <p:spPr>
              <a:xfrm>
                <a:off x="5054600" y="2971800"/>
                <a:ext cx="0" cy="0"/>
              </a:xfrm>
              <a:prstGeom prst="line">
                <a:avLst/>
              </a:prstGeom>
              <a:ln w="12700" cap="flat" cmpd="sng">
                <a:solidFill>
                  <a:srgbClr val="000000"/>
                </a:solidFill>
                <a:prstDash val="solid"/>
                <a:headEnd type="none" w="med" len="med"/>
                <a:tailEnd type="none" w="med" len="med"/>
              </a:ln>
            </p:spPr>
          </p:sp>
          <p:sp>
            <p:nvSpPr>
              <p:cNvPr id="26945" name="Line 15"/>
              <p:cNvSpPr/>
              <p:nvPr/>
            </p:nvSpPr>
            <p:spPr>
              <a:xfrm flipH="1">
                <a:off x="4152900" y="2971800"/>
                <a:ext cx="1165936" cy="0"/>
              </a:xfrm>
              <a:prstGeom prst="line">
                <a:avLst/>
              </a:prstGeom>
              <a:ln w="12700" cap="flat" cmpd="sng">
                <a:solidFill>
                  <a:srgbClr val="000000"/>
                </a:solidFill>
                <a:prstDash val="solid"/>
                <a:headEnd type="none" w="med" len="med"/>
                <a:tailEnd type="none" w="med" len="med"/>
              </a:ln>
            </p:spPr>
          </p:sp>
          <p:sp>
            <p:nvSpPr>
              <p:cNvPr id="26946" name="Line 16"/>
              <p:cNvSpPr/>
              <p:nvPr/>
            </p:nvSpPr>
            <p:spPr>
              <a:xfrm>
                <a:off x="4152900" y="2971800"/>
                <a:ext cx="0" cy="0"/>
              </a:xfrm>
              <a:prstGeom prst="line">
                <a:avLst/>
              </a:prstGeom>
              <a:ln w="12700" cap="flat" cmpd="sng">
                <a:solidFill>
                  <a:srgbClr val="000000"/>
                </a:solidFill>
                <a:prstDash val="solid"/>
                <a:headEnd type="none" w="med" len="med"/>
                <a:tailEnd type="none" w="med" len="med"/>
              </a:ln>
            </p:spPr>
          </p:sp>
          <p:sp>
            <p:nvSpPr>
              <p:cNvPr id="26947" name="Line 17"/>
              <p:cNvSpPr/>
              <p:nvPr/>
            </p:nvSpPr>
            <p:spPr>
              <a:xfrm flipV="1">
                <a:off x="4152900" y="2286000"/>
                <a:ext cx="0" cy="685800"/>
              </a:xfrm>
              <a:prstGeom prst="line">
                <a:avLst/>
              </a:prstGeom>
              <a:ln w="12700" cap="flat" cmpd="sng">
                <a:solidFill>
                  <a:srgbClr val="000000"/>
                </a:solidFill>
                <a:prstDash val="solid"/>
                <a:headEnd type="none" w="med" len="med"/>
                <a:tailEnd type="none" w="med" len="med"/>
              </a:ln>
            </p:spPr>
          </p:sp>
          <p:sp>
            <p:nvSpPr>
              <p:cNvPr id="26948" name="Line 18"/>
              <p:cNvSpPr/>
              <p:nvPr/>
            </p:nvSpPr>
            <p:spPr>
              <a:xfrm>
                <a:off x="4152900" y="2286000"/>
                <a:ext cx="0" cy="0"/>
              </a:xfrm>
              <a:prstGeom prst="line">
                <a:avLst/>
              </a:prstGeom>
              <a:ln w="12700" cap="flat" cmpd="sng">
                <a:solidFill>
                  <a:srgbClr val="000000"/>
                </a:solidFill>
                <a:prstDash val="solid"/>
                <a:headEnd type="none" w="med" len="med"/>
                <a:tailEnd type="none" w="med" len="med"/>
              </a:ln>
            </p:spPr>
          </p:sp>
          <p:sp>
            <p:nvSpPr>
              <p:cNvPr id="26949" name="Rectangle 489"/>
              <p:cNvSpPr/>
              <p:nvPr/>
            </p:nvSpPr>
            <p:spPr>
              <a:xfrm>
                <a:off x="4064000" y="2443163"/>
                <a:ext cx="203200" cy="1285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950" name="Line 490"/>
              <p:cNvSpPr/>
              <p:nvPr/>
            </p:nvSpPr>
            <p:spPr>
              <a:xfrm>
                <a:off x="4064000" y="2443163"/>
                <a:ext cx="203200" cy="0"/>
              </a:xfrm>
              <a:prstGeom prst="line">
                <a:avLst/>
              </a:prstGeom>
              <a:ln w="12700" cap="flat" cmpd="sng">
                <a:solidFill>
                  <a:srgbClr val="000000"/>
                </a:solidFill>
                <a:prstDash val="solid"/>
                <a:headEnd type="none" w="med" len="med"/>
                <a:tailEnd type="none" w="med" len="med"/>
              </a:ln>
            </p:spPr>
          </p:sp>
          <p:sp>
            <p:nvSpPr>
              <p:cNvPr id="26951" name="Line 491"/>
              <p:cNvSpPr/>
              <p:nvPr/>
            </p:nvSpPr>
            <p:spPr>
              <a:xfrm>
                <a:off x="4267200" y="2443163"/>
                <a:ext cx="0" cy="0"/>
              </a:xfrm>
              <a:prstGeom prst="line">
                <a:avLst/>
              </a:prstGeom>
              <a:ln w="12700" cap="flat" cmpd="sng">
                <a:solidFill>
                  <a:srgbClr val="000000"/>
                </a:solidFill>
                <a:prstDash val="solid"/>
                <a:headEnd type="none" w="med" len="med"/>
                <a:tailEnd type="none" w="med" len="med"/>
              </a:ln>
            </p:spPr>
          </p:sp>
          <p:sp>
            <p:nvSpPr>
              <p:cNvPr id="26952" name="Line 492"/>
              <p:cNvSpPr/>
              <p:nvPr/>
            </p:nvSpPr>
            <p:spPr>
              <a:xfrm>
                <a:off x="4267200" y="2443163"/>
                <a:ext cx="0" cy="128587"/>
              </a:xfrm>
              <a:prstGeom prst="line">
                <a:avLst/>
              </a:prstGeom>
              <a:ln w="12700" cap="flat" cmpd="sng">
                <a:solidFill>
                  <a:srgbClr val="000000"/>
                </a:solidFill>
                <a:prstDash val="solid"/>
                <a:headEnd type="none" w="med" len="med"/>
                <a:tailEnd type="none" w="med" len="med"/>
              </a:ln>
            </p:spPr>
          </p:sp>
          <p:sp>
            <p:nvSpPr>
              <p:cNvPr id="26953" name="Line 493"/>
              <p:cNvSpPr/>
              <p:nvPr/>
            </p:nvSpPr>
            <p:spPr>
              <a:xfrm>
                <a:off x="4267200" y="2571750"/>
                <a:ext cx="0" cy="0"/>
              </a:xfrm>
              <a:prstGeom prst="line">
                <a:avLst/>
              </a:prstGeom>
              <a:ln w="12700" cap="flat" cmpd="sng">
                <a:solidFill>
                  <a:srgbClr val="000000"/>
                </a:solidFill>
                <a:prstDash val="solid"/>
                <a:headEnd type="none" w="med" len="med"/>
                <a:tailEnd type="none" w="med" len="med"/>
              </a:ln>
            </p:spPr>
          </p:sp>
          <p:sp>
            <p:nvSpPr>
              <p:cNvPr id="26954" name="Line 494"/>
              <p:cNvSpPr/>
              <p:nvPr/>
            </p:nvSpPr>
            <p:spPr>
              <a:xfrm flipH="1">
                <a:off x="4064000" y="2571750"/>
                <a:ext cx="203200" cy="0"/>
              </a:xfrm>
              <a:prstGeom prst="line">
                <a:avLst/>
              </a:prstGeom>
              <a:ln w="12700" cap="flat" cmpd="sng">
                <a:solidFill>
                  <a:srgbClr val="000000"/>
                </a:solidFill>
                <a:prstDash val="solid"/>
                <a:headEnd type="none" w="med" len="med"/>
                <a:tailEnd type="none" w="med" len="med"/>
              </a:ln>
            </p:spPr>
          </p:sp>
          <p:sp>
            <p:nvSpPr>
              <p:cNvPr id="26955" name="Line 495"/>
              <p:cNvSpPr/>
              <p:nvPr/>
            </p:nvSpPr>
            <p:spPr>
              <a:xfrm>
                <a:off x="4064000" y="2571750"/>
                <a:ext cx="0" cy="0"/>
              </a:xfrm>
              <a:prstGeom prst="line">
                <a:avLst/>
              </a:prstGeom>
              <a:ln w="12700" cap="flat" cmpd="sng">
                <a:solidFill>
                  <a:srgbClr val="000000"/>
                </a:solidFill>
                <a:prstDash val="solid"/>
                <a:headEnd type="none" w="med" len="med"/>
                <a:tailEnd type="none" w="med" len="med"/>
              </a:ln>
            </p:spPr>
          </p:sp>
          <p:sp>
            <p:nvSpPr>
              <p:cNvPr id="26956" name="Line 496"/>
              <p:cNvSpPr/>
              <p:nvPr/>
            </p:nvSpPr>
            <p:spPr>
              <a:xfrm flipV="1">
                <a:off x="4064000" y="2443163"/>
                <a:ext cx="0" cy="128587"/>
              </a:xfrm>
              <a:prstGeom prst="line">
                <a:avLst/>
              </a:prstGeom>
              <a:ln w="12700" cap="flat" cmpd="sng">
                <a:solidFill>
                  <a:srgbClr val="000000"/>
                </a:solidFill>
                <a:prstDash val="solid"/>
                <a:headEnd type="none" w="med" len="med"/>
                <a:tailEnd type="none" w="med" len="med"/>
              </a:ln>
            </p:spPr>
          </p:sp>
          <p:sp>
            <p:nvSpPr>
              <p:cNvPr id="26957" name="Line 497"/>
              <p:cNvSpPr/>
              <p:nvPr/>
            </p:nvSpPr>
            <p:spPr>
              <a:xfrm>
                <a:off x="4064000" y="2443163"/>
                <a:ext cx="0" cy="0"/>
              </a:xfrm>
              <a:prstGeom prst="line">
                <a:avLst/>
              </a:prstGeom>
              <a:ln w="12700" cap="flat" cmpd="sng">
                <a:solidFill>
                  <a:srgbClr val="000000"/>
                </a:solidFill>
                <a:prstDash val="solid"/>
                <a:headEnd type="none" w="med" len="med"/>
                <a:tailEnd type="none" w="med" len="med"/>
              </a:ln>
            </p:spPr>
          </p:sp>
          <p:sp>
            <p:nvSpPr>
              <p:cNvPr id="26958" name="Rectangle 498"/>
              <p:cNvSpPr/>
              <p:nvPr/>
            </p:nvSpPr>
            <p:spPr>
              <a:xfrm>
                <a:off x="4064000" y="2663825"/>
                <a:ext cx="203200" cy="12223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959" name="Line 499"/>
              <p:cNvSpPr/>
              <p:nvPr/>
            </p:nvSpPr>
            <p:spPr>
              <a:xfrm>
                <a:off x="4064000" y="2667000"/>
                <a:ext cx="203200" cy="0"/>
              </a:xfrm>
              <a:prstGeom prst="line">
                <a:avLst/>
              </a:prstGeom>
              <a:ln w="12700" cap="flat" cmpd="sng">
                <a:solidFill>
                  <a:srgbClr val="000000"/>
                </a:solidFill>
                <a:prstDash val="solid"/>
                <a:headEnd type="none" w="med" len="med"/>
                <a:tailEnd type="none" w="med" len="med"/>
              </a:ln>
            </p:spPr>
          </p:sp>
          <p:sp>
            <p:nvSpPr>
              <p:cNvPr id="26960" name="Line 500"/>
              <p:cNvSpPr/>
              <p:nvPr/>
            </p:nvSpPr>
            <p:spPr>
              <a:xfrm>
                <a:off x="4267200" y="2643188"/>
                <a:ext cx="0" cy="0"/>
              </a:xfrm>
              <a:prstGeom prst="line">
                <a:avLst/>
              </a:prstGeom>
              <a:ln w="12700" cap="flat" cmpd="sng">
                <a:solidFill>
                  <a:srgbClr val="000000"/>
                </a:solidFill>
                <a:prstDash val="solid"/>
                <a:headEnd type="none" w="med" len="med"/>
                <a:tailEnd type="none" w="med" len="med"/>
              </a:ln>
            </p:spPr>
          </p:sp>
          <p:sp>
            <p:nvSpPr>
              <p:cNvPr id="26961" name="Line 501"/>
              <p:cNvSpPr/>
              <p:nvPr/>
            </p:nvSpPr>
            <p:spPr>
              <a:xfrm>
                <a:off x="4267200" y="2663825"/>
                <a:ext cx="0" cy="122237"/>
              </a:xfrm>
              <a:prstGeom prst="line">
                <a:avLst/>
              </a:prstGeom>
              <a:ln w="12700" cap="flat" cmpd="sng">
                <a:solidFill>
                  <a:srgbClr val="000000"/>
                </a:solidFill>
                <a:prstDash val="solid"/>
                <a:headEnd type="none" w="med" len="med"/>
                <a:tailEnd type="none" w="med" len="med"/>
              </a:ln>
            </p:spPr>
          </p:sp>
          <p:sp>
            <p:nvSpPr>
              <p:cNvPr id="26962" name="Line 502"/>
              <p:cNvSpPr/>
              <p:nvPr/>
            </p:nvSpPr>
            <p:spPr>
              <a:xfrm>
                <a:off x="4267200" y="2786063"/>
                <a:ext cx="0" cy="0"/>
              </a:xfrm>
              <a:prstGeom prst="line">
                <a:avLst/>
              </a:prstGeom>
              <a:ln w="12700" cap="flat" cmpd="sng">
                <a:solidFill>
                  <a:srgbClr val="000000"/>
                </a:solidFill>
                <a:prstDash val="solid"/>
                <a:headEnd type="none" w="med" len="med"/>
                <a:tailEnd type="none" w="med" len="med"/>
              </a:ln>
            </p:spPr>
          </p:sp>
          <p:sp>
            <p:nvSpPr>
              <p:cNvPr id="26963" name="Line 503"/>
              <p:cNvSpPr/>
              <p:nvPr/>
            </p:nvSpPr>
            <p:spPr>
              <a:xfrm flipH="1">
                <a:off x="4064000" y="2786063"/>
                <a:ext cx="203200" cy="0"/>
              </a:xfrm>
              <a:prstGeom prst="line">
                <a:avLst/>
              </a:prstGeom>
              <a:ln w="12700" cap="flat" cmpd="sng">
                <a:solidFill>
                  <a:srgbClr val="000000"/>
                </a:solidFill>
                <a:prstDash val="solid"/>
                <a:headEnd type="none" w="med" len="med"/>
                <a:tailEnd type="none" w="med" len="med"/>
              </a:ln>
            </p:spPr>
          </p:sp>
          <p:sp>
            <p:nvSpPr>
              <p:cNvPr id="26964" name="Line 504"/>
              <p:cNvSpPr/>
              <p:nvPr/>
            </p:nvSpPr>
            <p:spPr>
              <a:xfrm>
                <a:off x="4064000" y="2786063"/>
                <a:ext cx="0" cy="0"/>
              </a:xfrm>
              <a:prstGeom prst="line">
                <a:avLst/>
              </a:prstGeom>
              <a:ln w="12700" cap="flat" cmpd="sng">
                <a:solidFill>
                  <a:srgbClr val="000000"/>
                </a:solidFill>
                <a:prstDash val="solid"/>
                <a:headEnd type="none" w="med" len="med"/>
                <a:tailEnd type="none" w="med" len="med"/>
              </a:ln>
            </p:spPr>
          </p:sp>
          <p:sp>
            <p:nvSpPr>
              <p:cNvPr id="26965" name="Line 505"/>
              <p:cNvSpPr/>
              <p:nvPr/>
            </p:nvSpPr>
            <p:spPr>
              <a:xfrm flipH="1" flipV="1">
                <a:off x="4064000" y="2663825"/>
                <a:ext cx="0" cy="122237"/>
              </a:xfrm>
              <a:prstGeom prst="line">
                <a:avLst/>
              </a:prstGeom>
              <a:ln w="12700" cap="flat" cmpd="sng">
                <a:solidFill>
                  <a:srgbClr val="000000"/>
                </a:solidFill>
                <a:prstDash val="solid"/>
                <a:headEnd type="none" w="med" len="med"/>
                <a:tailEnd type="none" w="med" len="med"/>
              </a:ln>
            </p:spPr>
          </p:sp>
          <p:sp>
            <p:nvSpPr>
              <p:cNvPr id="26966" name="Line 506"/>
              <p:cNvSpPr/>
              <p:nvPr/>
            </p:nvSpPr>
            <p:spPr>
              <a:xfrm>
                <a:off x="4064000" y="2643188"/>
                <a:ext cx="0" cy="0"/>
              </a:xfrm>
              <a:prstGeom prst="line">
                <a:avLst/>
              </a:prstGeom>
              <a:ln w="12700" cap="flat" cmpd="sng">
                <a:solidFill>
                  <a:srgbClr val="000000"/>
                </a:solidFill>
                <a:prstDash val="solid"/>
                <a:headEnd type="none" w="med" len="med"/>
                <a:tailEnd type="none" w="med" len="med"/>
              </a:ln>
            </p:spPr>
          </p:sp>
          <p:sp>
            <p:nvSpPr>
              <p:cNvPr id="662" name="文本框 220"/>
              <p:cNvSpPr txBox="1">
                <a:spLocks noChangeArrowheads="1"/>
              </p:cNvSpPr>
              <p:nvPr/>
            </p:nvSpPr>
            <p:spPr bwMode="auto">
              <a:xfrm>
                <a:off x="4203750" y="2336366"/>
                <a:ext cx="1079952" cy="58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15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SafeHome</a:t>
                </a:r>
                <a:endParaRPr kumimoji="0" lang="en-US" altLang="zh-CN" sz="1600" b="0" i="0" u="none" strike="noStrike" kern="1200" cap="none" spc="-15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15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执行者</a:t>
                </a:r>
                <a:endParaRPr kumimoji="0" lang="zh-CN" altLang="en-US" sz="1600" b="0" i="0" u="none" strike="noStrike" kern="1200" cap="none" spc="-15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grpSp>
          <p:nvGrpSpPr>
            <p:cNvPr id="26706" name="组合 665"/>
            <p:cNvGrpSpPr/>
            <p:nvPr/>
          </p:nvGrpSpPr>
          <p:grpSpPr>
            <a:xfrm>
              <a:off x="1905000" y="4491252"/>
              <a:ext cx="1254836" cy="685800"/>
              <a:chOff x="4064000" y="2286000"/>
              <a:chExt cx="1254836" cy="685800"/>
            </a:xfrm>
          </p:grpSpPr>
          <p:sp>
            <p:nvSpPr>
              <p:cNvPr id="26912" name="Rectangle 10"/>
              <p:cNvSpPr/>
              <p:nvPr/>
            </p:nvSpPr>
            <p:spPr>
              <a:xfrm>
                <a:off x="4152900" y="2286000"/>
                <a:ext cx="1165936" cy="68580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913" name="Line 11"/>
              <p:cNvSpPr/>
              <p:nvPr/>
            </p:nvSpPr>
            <p:spPr>
              <a:xfrm>
                <a:off x="4152900" y="2286000"/>
                <a:ext cx="1165936" cy="0"/>
              </a:xfrm>
              <a:prstGeom prst="line">
                <a:avLst/>
              </a:prstGeom>
              <a:ln w="12700" cap="flat" cmpd="sng">
                <a:solidFill>
                  <a:srgbClr val="000000"/>
                </a:solidFill>
                <a:prstDash val="solid"/>
                <a:headEnd type="none" w="med" len="med"/>
                <a:tailEnd type="none" w="med" len="med"/>
              </a:ln>
            </p:spPr>
          </p:sp>
          <p:sp>
            <p:nvSpPr>
              <p:cNvPr id="26914" name="Line 12"/>
              <p:cNvSpPr/>
              <p:nvPr/>
            </p:nvSpPr>
            <p:spPr>
              <a:xfrm>
                <a:off x="5054600" y="2286000"/>
                <a:ext cx="0" cy="0"/>
              </a:xfrm>
              <a:prstGeom prst="line">
                <a:avLst/>
              </a:prstGeom>
              <a:ln w="12700" cap="flat" cmpd="sng">
                <a:solidFill>
                  <a:srgbClr val="000000"/>
                </a:solidFill>
                <a:prstDash val="solid"/>
                <a:headEnd type="none" w="med" len="med"/>
                <a:tailEnd type="none" w="med" len="med"/>
              </a:ln>
            </p:spPr>
          </p:sp>
          <p:sp>
            <p:nvSpPr>
              <p:cNvPr id="26915" name="Line 13"/>
              <p:cNvSpPr/>
              <p:nvPr/>
            </p:nvSpPr>
            <p:spPr>
              <a:xfrm>
                <a:off x="5318836" y="2286000"/>
                <a:ext cx="0" cy="685800"/>
              </a:xfrm>
              <a:prstGeom prst="line">
                <a:avLst/>
              </a:prstGeom>
              <a:ln w="12700" cap="flat" cmpd="sng">
                <a:solidFill>
                  <a:srgbClr val="000000"/>
                </a:solidFill>
                <a:prstDash val="solid"/>
                <a:headEnd type="none" w="med" len="med"/>
                <a:tailEnd type="none" w="med" len="med"/>
              </a:ln>
            </p:spPr>
          </p:sp>
          <p:sp>
            <p:nvSpPr>
              <p:cNvPr id="26916" name="Line 14"/>
              <p:cNvSpPr/>
              <p:nvPr/>
            </p:nvSpPr>
            <p:spPr>
              <a:xfrm>
                <a:off x="5054600" y="2971800"/>
                <a:ext cx="0" cy="0"/>
              </a:xfrm>
              <a:prstGeom prst="line">
                <a:avLst/>
              </a:prstGeom>
              <a:ln w="12700" cap="flat" cmpd="sng">
                <a:solidFill>
                  <a:srgbClr val="000000"/>
                </a:solidFill>
                <a:prstDash val="solid"/>
                <a:headEnd type="none" w="med" len="med"/>
                <a:tailEnd type="none" w="med" len="med"/>
              </a:ln>
            </p:spPr>
          </p:sp>
          <p:sp>
            <p:nvSpPr>
              <p:cNvPr id="26917" name="Line 15"/>
              <p:cNvSpPr/>
              <p:nvPr/>
            </p:nvSpPr>
            <p:spPr>
              <a:xfrm flipH="1">
                <a:off x="4152900" y="2971800"/>
                <a:ext cx="1165936" cy="0"/>
              </a:xfrm>
              <a:prstGeom prst="line">
                <a:avLst/>
              </a:prstGeom>
              <a:ln w="12700" cap="flat" cmpd="sng">
                <a:solidFill>
                  <a:srgbClr val="000000"/>
                </a:solidFill>
                <a:prstDash val="solid"/>
                <a:headEnd type="none" w="med" len="med"/>
                <a:tailEnd type="none" w="med" len="med"/>
              </a:ln>
            </p:spPr>
          </p:sp>
          <p:sp>
            <p:nvSpPr>
              <p:cNvPr id="26918" name="Line 16"/>
              <p:cNvSpPr/>
              <p:nvPr/>
            </p:nvSpPr>
            <p:spPr>
              <a:xfrm>
                <a:off x="4152900" y="2971800"/>
                <a:ext cx="0" cy="0"/>
              </a:xfrm>
              <a:prstGeom prst="line">
                <a:avLst/>
              </a:prstGeom>
              <a:ln w="12700" cap="flat" cmpd="sng">
                <a:solidFill>
                  <a:srgbClr val="000000"/>
                </a:solidFill>
                <a:prstDash val="solid"/>
                <a:headEnd type="none" w="med" len="med"/>
                <a:tailEnd type="none" w="med" len="med"/>
              </a:ln>
            </p:spPr>
          </p:sp>
          <p:sp>
            <p:nvSpPr>
              <p:cNvPr id="26919" name="Line 17"/>
              <p:cNvSpPr/>
              <p:nvPr/>
            </p:nvSpPr>
            <p:spPr>
              <a:xfrm flipV="1">
                <a:off x="4152900" y="2286000"/>
                <a:ext cx="0" cy="685800"/>
              </a:xfrm>
              <a:prstGeom prst="line">
                <a:avLst/>
              </a:prstGeom>
              <a:ln w="12700" cap="flat" cmpd="sng">
                <a:solidFill>
                  <a:srgbClr val="000000"/>
                </a:solidFill>
                <a:prstDash val="solid"/>
                <a:headEnd type="none" w="med" len="med"/>
                <a:tailEnd type="none" w="med" len="med"/>
              </a:ln>
            </p:spPr>
          </p:sp>
          <p:sp>
            <p:nvSpPr>
              <p:cNvPr id="26920" name="Line 18"/>
              <p:cNvSpPr/>
              <p:nvPr/>
            </p:nvSpPr>
            <p:spPr>
              <a:xfrm>
                <a:off x="4152900" y="2286000"/>
                <a:ext cx="0" cy="0"/>
              </a:xfrm>
              <a:prstGeom prst="line">
                <a:avLst/>
              </a:prstGeom>
              <a:ln w="12700" cap="flat" cmpd="sng">
                <a:solidFill>
                  <a:srgbClr val="000000"/>
                </a:solidFill>
                <a:prstDash val="solid"/>
                <a:headEnd type="none" w="med" len="med"/>
                <a:tailEnd type="none" w="med" len="med"/>
              </a:ln>
            </p:spPr>
          </p:sp>
          <p:sp>
            <p:nvSpPr>
              <p:cNvPr id="26921" name="Rectangle 489"/>
              <p:cNvSpPr/>
              <p:nvPr/>
            </p:nvSpPr>
            <p:spPr>
              <a:xfrm>
                <a:off x="4064000" y="2443163"/>
                <a:ext cx="203200" cy="1285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922" name="Line 490"/>
              <p:cNvSpPr/>
              <p:nvPr/>
            </p:nvSpPr>
            <p:spPr>
              <a:xfrm>
                <a:off x="4064000" y="2443163"/>
                <a:ext cx="203200" cy="0"/>
              </a:xfrm>
              <a:prstGeom prst="line">
                <a:avLst/>
              </a:prstGeom>
              <a:ln w="12700" cap="flat" cmpd="sng">
                <a:solidFill>
                  <a:srgbClr val="000000"/>
                </a:solidFill>
                <a:prstDash val="solid"/>
                <a:headEnd type="none" w="med" len="med"/>
                <a:tailEnd type="none" w="med" len="med"/>
              </a:ln>
            </p:spPr>
          </p:sp>
          <p:sp>
            <p:nvSpPr>
              <p:cNvPr id="26923" name="Line 491"/>
              <p:cNvSpPr/>
              <p:nvPr/>
            </p:nvSpPr>
            <p:spPr>
              <a:xfrm>
                <a:off x="4267200" y="2443163"/>
                <a:ext cx="0" cy="0"/>
              </a:xfrm>
              <a:prstGeom prst="line">
                <a:avLst/>
              </a:prstGeom>
              <a:ln w="12700" cap="flat" cmpd="sng">
                <a:solidFill>
                  <a:srgbClr val="000000"/>
                </a:solidFill>
                <a:prstDash val="solid"/>
                <a:headEnd type="none" w="med" len="med"/>
                <a:tailEnd type="none" w="med" len="med"/>
              </a:ln>
            </p:spPr>
          </p:sp>
          <p:sp>
            <p:nvSpPr>
              <p:cNvPr id="26924" name="Line 492"/>
              <p:cNvSpPr/>
              <p:nvPr/>
            </p:nvSpPr>
            <p:spPr>
              <a:xfrm>
                <a:off x="4267200" y="2443163"/>
                <a:ext cx="0" cy="128587"/>
              </a:xfrm>
              <a:prstGeom prst="line">
                <a:avLst/>
              </a:prstGeom>
              <a:ln w="12700" cap="flat" cmpd="sng">
                <a:solidFill>
                  <a:srgbClr val="000000"/>
                </a:solidFill>
                <a:prstDash val="solid"/>
                <a:headEnd type="none" w="med" len="med"/>
                <a:tailEnd type="none" w="med" len="med"/>
              </a:ln>
            </p:spPr>
          </p:sp>
          <p:sp>
            <p:nvSpPr>
              <p:cNvPr id="26925" name="Line 493"/>
              <p:cNvSpPr/>
              <p:nvPr/>
            </p:nvSpPr>
            <p:spPr>
              <a:xfrm>
                <a:off x="4267200" y="2571750"/>
                <a:ext cx="0" cy="0"/>
              </a:xfrm>
              <a:prstGeom prst="line">
                <a:avLst/>
              </a:prstGeom>
              <a:ln w="12700" cap="flat" cmpd="sng">
                <a:solidFill>
                  <a:srgbClr val="000000"/>
                </a:solidFill>
                <a:prstDash val="solid"/>
                <a:headEnd type="none" w="med" len="med"/>
                <a:tailEnd type="none" w="med" len="med"/>
              </a:ln>
            </p:spPr>
          </p:sp>
          <p:sp>
            <p:nvSpPr>
              <p:cNvPr id="26926" name="Line 494"/>
              <p:cNvSpPr/>
              <p:nvPr/>
            </p:nvSpPr>
            <p:spPr>
              <a:xfrm flipH="1">
                <a:off x="4064000" y="2571750"/>
                <a:ext cx="203200" cy="0"/>
              </a:xfrm>
              <a:prstGeom prst="line">
                <a:avLst/>
              </a:prstGeom>
              <a:ln w="12700" cap="flat" cmpd="sng">
                <a:solidFill>
                  <a:srgbClr val="000000"/>
                </a:solidFill>
                <a:prstDash val="solid"/>
                <a:headEnd type="none" w="med" len="med"/>
                <a:tailEnd type="none" w="med" len="med"/>
              </a:ln>
            </p:spPr>
          </p:sp>
          <p:sp>
            <p:nvSpPr>
              <p:cNvPr id="26927" name="Line 495"/>
              <p:cNvSpPr/>
              <p:nvPr/>
            </p:nvSpPr>
            <p:spPr>
              <a:xfrm>
                <a:off x="4064000" y="2571750"/>
                <a:ext cx="0" cy="0"/>
              </a:xfrm>
              <a:prstGeom prst="line">
                <a:avLst/>
              </a:prstGeom>
              <a:ln w="12700" cap="flat" cmpd="sng">
                <a:solidFill>
                  <a:srgbClr val="000000"/>
                </a:solidFill>
                <a:prstDash val="solid"/>
                <a:headEnd type="none" w="med" len="med"/>
                <a:tailEnd type="none" w="med" len="med"/>
              </a:ln>
            </p:spPr>
          </p:sp>
          <p:sp>
            <p:nvSpPr>
              <p:cNvPr id="26928" name="Line 496"/>
              <p:cNvSpPr/>
              <p:nvPr/>
            </p:nvSpPr>
            <p:spPr>
              <a:xfrm flipV="1">
                <a:off x="4064000" y="2443163"/>
                <a:ext cx="0" cy="128587"/>
              </a:xfrm>
              <a:prstGeom prst="line">
                <a:avLst/>
              </a:prstGeom>
              <a:ln w="12700" cap="flat" cmpd="sng">
                <a:solidFill>
                  <a:srgbClr val="000000"/>
                </a:solidFill>
                <a:prstDash val="solid"/>
                <a:headEnd type="none" w="med" len="med"/>
                <a:tailEnd type="none" w="med" len="med"/>
              </a:ln>
            </p:spPr>
          </p:sp>
          <p:sp>
            <p:nvSpPr>
              <p:cNvPr id="26929" name="Line 497"/>
              <p:cNvSpPr/>
              <p:nvPr/>
            </p:nvSpPr>
            <p:spPr>
              <a:xfrm>
                <a:off x="4064000" y="2443163"/>
                <a:ext cx="0" cy="0"/>
              </a:xfrm>
              <a:prstGeom prst="line">
                <a:avLst/>
              </a:prstGeom>
              <a:ln w="12700" cap="flat" cmpd="sng">
                <a:solidFill>
                  <a:srgbClr val="000000"/>
                </a:solidFill>
                <a:prstDash val="solid"/>
                <a:headEnd type="none" w="med" len="med"/>
                <a:tailEnd type="none" w="med" len="med"/>
              </a:ln>
            </p:spPr>
          </p:sp>
          <p:sp>
            <p:nvSpPr>
              <p:cNvPr id="26930" name="Rectangle 498"/>
              <p:cNvSpPr/>
              <p:nvPr/>
            </p:nvSpPr>
            <p:spPr>
              <a:xfrm>
                <a:off x="4064000" y="2663825"/>
                <a:ext cx="203200" cy="12223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931" name="Line 499"/>
              <p:cNvSpPr/>
              <p:nvPr/>
            </p:nvSpPr>
            <p:spPr>
              <a:xfrm>
                <a:off x="4064000" y="2667000"/>
                <a:ext cx="203200" cy="0"/>
              </a:xfrm>
              <a:prstGeom prst="line">
                <a:avLst/>
              </a:prstGeom>
              <a:ln w="12700" cap="flat" cmpd="sng">
                <a:solidFill>
                  <a:srgbClr val="000000"/>
                </a:solidFill>
                <a:prstDash val="solid"/>
                <a:headEnd type="none" w="med" len="med"/>
                <a:tailEnd type="none" w="med" len="med"/>
              </a:ln>
            </p:spPr>
          </p:sp>
          <p:sp>
            <p:nvSpPr>
              <p:cNvPr id="26932" name="Line 500"/>
              <p:cNvSpPr/>
              <p:nvPr/>
            </p:nvSpPr>
            <p:spPr>
              <a:xfrm>
                <a:off x="4267200" y="2643188"/>
                <a:ext cx="0" cy="0"/>
              </a:xfrm>
              <a:prstGeom prst="line">
                <a:avLst/>
              </a:prstGeom>
              <a:ln w="12700" cap="flat" cmpd="sng">
                <a:solidFill>
                  <a:srgbClr val="000000"/>
                </a:solidFill>
                <a:prstDash val="solid"/>
                <a:headEnd type="none" w="med" len="med"/>
                <a:tailEnd type="none" w="med" len="med"/>
              </a:ln>
            </p:spPr>
          </p:sp>
          <p:sp>
            <p:nvSpPr>
              <p:cNvPr id="26933" name="Line 501"/>
              <p:cNvSpPr/>
              <p:nvPr/>
            </p:nvSpPr>
            <p:spPr>
              <a:xfrm>
                <a:off x="4267200" y="2663825"/>
                <a:ext cx="0" cy="122237"/>
              </a:xfrm>
              <a:prstGeom prst="line">
                <a:avLst/>
              </a:prstGeom>
              <a:ln w="12700" cap="flat" cmpd="sng">
                <a:solidFill>
                  <a:srgbClr val="000000"/>
                </a:solidFill>
                <a:prstDash val="solid"/>
                <a:headEnd type="none" w="med" len="med"/>
                <a:tailEnd type="none" w="med" len="med"/>
              </a:ln>
            </p:spPr>
          </p:sp>
          <p:sp>
            <p:nvSpPr>
              <p:cNvPr id="26934" name="Line 502"/>
              <p:cNvSpPr/>
              <p:nvPr/>
            </p:nvSpPr>
            <p:spPr>
              <a:xfrm>
                <a:off x="4267200" y="2786063"/>
                <a:ext cx="0" cy="0"/>
              </a:xfrm>
              <a:prstGeom prst="line">
                <a:avLst/>
              </a:prstGeom>
              <a:ln w="12700" cap="flat" cmpd="sng">
                <a:solidFill>
                  <a:srgbClr val="000000"/>
                </a:solidFill>
                <a:prstDash val="solid"/>
                <a:headEnd type="none" w="med" len="med"/>
                <a:tailEnd type="none" w="med" len="med"/>
              </a:ln>
            </p:spPr>
          </p:sp>
          <p:sp>
            <p:nvSpPr>
              <p:cNvPr id="26935" name="Line 503"/>
              <p:cNvSpPr/>
              <p:nvPr/>
            </p:nvSpPr>
            <p:spPr>
              <a:xfrm flipH="1">
                <a:off x="4064000" y="2786063"/>
                <a:ext cx="203200" cy="0"/>
              </a:xfrm>
              <a:prstGeom prst="line">
                <a:avLst/>
              </a:prstGeom>
              <a:ln w="12700" cap="flat" cmpd="sng">
                <a:solidFill>
                  <a:srgbClr val="000000"/>
                </a:solidFill>
                <a:prstDash val="solid"/>
                <a:headEnd type="none" w="med" len="med"/>
                <a:tailEnd type="none" w="med" len="med"/>
              </a:ln>
            </p:spPr>
          </p:sp>
          <p:sp>
            <p:nvSpPr>
              <p:cNvPr id="26936" name="Line 504"/>
              <p:cNvSpPr/>
              <p:nvPr/>
            </p:nvSpPr>
            <p:spPr>
              <a:xfrm>
                <a:off x="4064000" y="2786063"/>
                <a:ext cx="0" cy="0"/>
              </a:xfrm>
              <a:prstGeom prst="line">
                <a:avLst/>
              </a:prstGeom>
              <a:ln w="12700" cap="flat" cmpd="sng">
                <a:solidFill>
                  <a:srgbClr val="000000"/>
                </a:solidFill>
                <a:prstDash val="solid"/>
                <a:headEnd type="none" w="med" len="med"/>
                <a:tailEnd type="none" w="med" len="med"/>
              </a:ln>
            </p:spPr>
          </p:sp>
          <p:sp>
            <p:nvSpPr>
              <p:cNvPr id="26937" name="Line 505"/>
              <p:cNvSpPr/>
              <p:nvPr/>
            </p:nvSpPr>
            <p:spPr>
              <a:xfrm flipH="1" flipV="1">
                <a:off x="4064000" y="2663825"/>
                <a:ext cx="0" cy="122237"/>
              </a:xfrm>
              <a:prstGeom prst="line">
                <a:avLst/>
              </a:prstGeom>
              <a:ln w="12700" cap="flat" cmpd="sng">
                <a:solidFill>
                  <a:srgbClr val="000000"/>
                </a:solidFill>
                <a:prstDash val="solid"/>
                <a:headEnd type="none" w="med" len="med"/>
                <a:tailEnd type="none" w="med" len="med"/>
              </a:ln>
            </p:spPr>
          </p:sp>
          <p:sp>
            <p:nvSpPr>
              <p:cNvPr id="26938" name="Line 506"/>
              <p:cNvSpPr/>
              <p:nvPr/>
            </p:nvSpPr>
            <p:spPr>
              <a:xfrm>
                <a:off x="4064000" y="2643188"/>
                <a:ext cx="0" cy="0"/>
              </a:xfrm>
              <a:prstGeom prst="line">
                <a:avLst/>
              </a:prstGeom>
              <a:ln w="12700" cap="flat" cmpd="sng">
                <a:solidFill>
                  <a:srgbClr val="000000"/>
                </a:solidFill>
                <a:prstDash val="solid"/>
                <a:headEnd type="none" w="med" len="med"/>
                <a:tailEnd type="none" w="med" len="med"/>
              </a:ln>
            </p:spPr>
          </p:sp>
          <p:sp>
            <p:nvSpPr>
              <p:cNvPr id="26939" name="文本框 220"/>
              <p:cNvSpPr txBox="1"/>
              <p:nvPr/>
            </p:nvSpPr>
            <p:spPr>
              <a:xfrm>
                <a:off x="4203700" y="2336512"/>
                <a:ext cx="1079500" cy="584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1600" dirty="0">
                    <a:latin typeface="微软雅黑" panose="020B0503020204020204" pitchFamily="34" charset="-122"/>
                    <a:ea typeface="微软雅黑" panose="020B0503020204020204" pitchFamily="34" charset="-122"/>
                  </a:rPr>
                  <a:t>图形用户界面</a:t>
                </a:r>
                <a:endParaRPr lang="en-US" altLang="zh-CN" sz="1600" dirty="0">
                  <a:latin typeface="微软雅黑" panose="020B0503020204020204" pitchFamily="34" charset="-122"/>
                  <a:ea typeface="微软雅黑" panose="020B0503020204020204" pitchFamily="34" charset="-122"/>
                </a:endParaRPr>
              </a:p>
            </p:txBody>
          </p:sp>
        </p:grpSp>
        <p:grpSp>
          <p:nvGrpSpPr>
            <p:cNvPr id="26707" name="组合 846"/>
            <p:cNvGrpSpPr/>
            <p:nvPr/>
          </p:nvGrpSpPr>
          <p:grpSpPr>
            <a:xfrm>
              <a:off x="4553139" y="4060742"/>
              <a:ext cx="1254836" cy="685800"/>
              <a:chOff x="4064000" y="2286000"/>
              <a:chExt cx="1254836" cy="685800"/>
            </a:xfrm>
          </p:grpSpPr>
          <p:sp>
            <p:nvSpPr>
              <p:cNvPr id="26884" name="Rectangle 10"/>
              <p:cNvSpPr/>
              <p:nvPr/>
            </p:nvSpPr>
            <p:spPr>
              <a:xfrm>
                <a:off x="4152900" y="2286000"/>
                <a:ext cx="1165936" cy="68580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885" name="Line 11"/>
              <p:cNvSpPr/>
              <p:nvPr/>
            </p:nvSpPr>
            <p:spPr>
              <a:xfrm>
                <a:off x="4152900" y="2286000"/>
                <a:ext cx="1165936" cy="0"/>
              </a:xfrm>
              <a:prstGeom prst="line">
                <a:avLst/>
              </a:prstGeom>
              <a:ln w="12700" cap="flat" cmpd="sng">
                <a:solidFill>
                  <a:srgbClr val="000000"/>
                </a:solidFill>
                <a:prstDash val="solid"/>
                <a:headEnd type="none" w="med" len="med"/>
                <a:tailEnd type="none" w="med" len="med"/>
              </a:ln>
            </p:spPr>
          </p:sp>
          <p:sp>
            <p:nvSpPr>
              <p:cNvPr id="26886" name="Line 12"/>
              <p:cNvSpPr/>
              <p:nvPr/>
            </p:nvSpPr>
            <p:spPr>
              <a:xfrm>
                <a:off x="5054600" y="2286000"/>
                <a:ext cx="0" cy="0"/>
              </a:xfrm>
              <a:prstGeom prst="line">
                <a:avLst/>
              </a:prstGeom>
              <a:ln w="12700" cap="flat" cmpd="sng">
                <a:solidFill>
                  <a:srgbClr val="000000"/>
                </a:solidFill>
                <a:prstDash val="solid"/>
                <a:headEnd type="none" w="med" len="med"/>
                <a:tailEnd type="none" w="med" len="med"/>
              </a:ln>
            </p:spPr>
          </p:sp>
          <p:sp>
            <p:nvSpPr>
              <p:cNvPr id="26887" name="Line 13"/>
              <p:cNvSpPr/>
              <p:nvPr/>
            </p:nvSpPr>
            <p:spPr>
              <a:xfrm>
                <a:off x="5318836" y="2286000"/>
                <a:ext cx="0" cy="685800"/>
              </a:xfrm>
              <a:prstGeom prst="line">
                <a:avLst/>
              </a:prstGeom>
              <a:ln w="12700" cap="flat" cmpd="sng">
                <a:solidFill>
                  <a:srgbClr val="000000"/>
                </a:solidFill>
                <a:prstDash val="solid"/>
                <a:headEnd type="none" w="med" len="med"/>
                <a:tailEnd type="none" w="med" len="med"/>
              </a:ln>
            </p:spPr>
          </p:sp>
          <p:sp>
            <p:nvSpPr>
              <p:cNvPr id="26888" name="Line 14"/>
              <p:cNvSpPr/>
              <p:nvPr/>
            </p:nvSpPr>
            <p:spPr>
              <a:xfrm>
                <a:off x="5054600" y="2971800"/>
                <a:ext cx="0" cy="0"/>
              </a:xfrm>
              <a:prstGeom prst="line">
                <a:avLst/>
              </a:prstGeom>
              <a:ln w="12700" cap="flat" cmpd="sng">
                <a:solidFill>
                  <a:srgbClr val="000000"/>
                </a:solidFill>
                <a:prstDash val="solid"/>
                <a:headEnd type="none" w="med" len="med"/>
                <a:tailEnd type="none" w="med" len="med"/>
              </a:ln>
            </p:spPr>
          </p:sp>
          <p:sp>
            <p:nvSpPr>
              <p:cNvPr id="26889" name="Line 15"/>
              <p:cNvSpPr/>
              <p:nvPr/>
            </p:nvSpPr>
            <p:spPr>
              <a:xfrm flipH="1">
                <a:off x="4152900" y="2971800"/>
                <a:ext cx="1165936" cy="0"/>
              </a:xfrm>
              <a:prstGeom prst="line">
                <a:avLst/>
              </a:prstGeom>
              <a:ln w="12700" cap="flat" cmpd="sng">
                <a:solidFill>
                  <a:srgbClr val="000000"/>
                </a:solidFill>
                <a:prstDash val="solid"/>
                <a:headEnd type="none" w="med" len="med"/>
                <a:tailEnd type="none" w="med" len="med"/>
              </a:ln>
            </p:spPr>
          </p:sp>
          <p:sp>
            <p:nvSpPr>
              <p:cNvPr id="26890" name="Line 16"/>
              <p:cNvSpPr/>
              <p:nvPr/>
            </p:nvSpPr>
            <p:spPr>
              <a:xfrm>
                <a:off x="4152900" y="2971800"/>
                <a:ext cx="0" cy="0"/>
              </a:xfrm>
              <a:prstGeom prst="line">
                <a:avLst/>
              </a:prstGeom>
              <a:ln w="12700" cap="flat" cmpd="sng">
                <a:solidFill>
                  <a:srgbClr val="000000"/>
                </a:solidFill>
                <a:prstDash val="solid"/>
                <a:headEnd type="none" w="med" len="med"/>
                <a:tailEnd type="none" w="med" len="med"/>
              </a:ln>
            </p:spPr>
          </p:sp>
          <p:sp>
            <p:nvSpPr>
              <p:cNvPr id="26891" name="Line 17"/>
              <p:cNvSpPr/>
              <p:nvPr/>
            </p:nvSpPr>
            <p:spPr>
              <a:xfrm flipV="1">
                <a:off x="4152900" y="2286000"/>
                <a:ext cx="0" cy="685800"/>
              </a:xfrm>
              <a:prstGeom prst="line">
                <a:avLst/>
              </a:prstGeom>
              <a:ln w="12700" cap="flat" cmpd="sng">
                <a:solidFill>
                  <a:srgbClr val="000000"/>
                </a:solidFill>
                <a:prstDash val="solid"/>
                <a:headEnd type="none" w="med" len="med"/>
                <a:tailEnd type="none" w="med" len="med"/>
              </a:ln>
            </p:spPr>
          </p:sp>
          <p:sp>
            <p:nvSpPr>
              <p:cNvPr id="26892" name="Line 18"/>
              <p:cNvSpPr/>
              <p:nvPr/>
            </p:nvSpPr>
            <p:spPr>
              <a:xfrm>
                <a:off x="4152900" y="2286000"/>
                <a:ext cx="0" cy="0"/>
              </a:xfrm>
              <a:prstGeom prst="line">
                <a:avLst/>
              </a:prstGeom>
              <a:ln w="12700" cap="flat" cmpd="sng">
                <a:solidFill>
                  <a:srgbClr val="000000"/>
                </a:solidFill>
                <a:prstDash val="solid"/>
                <a:headEnd type="none" w="med" len="med"/>
                <a:tailEnd type="none" w="med" len="med"/>
              </a:ln>
            </p:spPr>
          </p:sp>
          <p:sp>
            <p:nvSpPr>
              <p:cNvPr id="26893" name="Rectangle 489"/>
              <p:cNvSpPr/>
              <p:nvPr/>
            </p:nvSpPr>
            <p:spPr>
              <a:xfrm>
                <a:off x="4064000" y="2443163"/>
                <a:ext cx="203200" cy="1285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894" name="Line 490"/>
              <p:cNvSpPr/>
              <p:nvPr/>
            </p:nvSpPr>
            <p:spPr>
              <a:xfrm>
                <a:off x="4064000" y="2443163"/>
                <a:ext cx="203200" cy="0"/>
              </a:xfrm>
              <a:prstGeom prst="line">
                <a:avLst/>
              </a:prstGeom>
              <a:ln w="12700" cap="flat" cmpd="sng">
                <a:solidFill>
                  <a:srgbClr val="000000"/>
                </a:solidFill>
                <a:prstDash val="solid"/>
                <a:headEnd type="none" w="med" len="med"/>
                <a:tailEnd type="none" w="med" len="med"/>
              </a:ln>
            </p:spPr>
          </p:sp>
          <p:sp>
            <p:nvSpPr>
              <p:cNvPr id="26895" name="Line 491"/>
              <p:cNvSpPr/>
              <p:nvPr/>
            </p:nvSpPr>
            <p:spPr>
              <a:xfrm>
                <a:off x="4267200" y="2443163"/>
                <a:ext cx="0" cy="0"/>
              </a:xfrm>
              <a:prstGeom prst="line">
                <a:avLst/>
              </a:prstGeom>
              <a:ln w="12700" cap="flat" cmpd="sng">
                <a:solidFill>
                  <a:srgbClr val="000000"/>
                </a:solidFill>
                <a:prstDash val="solid"/>
                <a:headEnd type="none" w="med" len="med"/>
                <a:tailEnd type="none" w="med" len="med"/>
              </a:ln>
            </p:spPr>
          </p:sp>
          <p:sp>
            <p:nvSpPr>
              <p:cNvPr id="26896" name="Line 492"/>
              <p:cNvSpPr/>
              <p:nvPr/>
            </p:nvSpPr>
            <p:spPr>
              <a:xfrm>
                <a:off x="4267200" y="2443163"/>
                <a:ext cx="0" cy="128587"/>
              </a:xfrm>
              <a:prstGeom prst="line">
                <a:avLst/>
              </a:prstGeom>
              <a:ln w="12700" cap="flat" cmpd="sng">
                <a:solidFill>
                  <a:srgbClr val="000000"/>
                </a:solidFill>
                <a:prstDash val="solid"/>
                <a:headEnd type="none" w="med" len="med"/>
                <a:tailEnd type="none" w="med" len="med"/>
              </a:ln>
            </p:spPr>
          </p:sp>
          <p:sp>
            <p:nvSpPr>
              <p:cNvPr id="26897" name="Line 493"/>
              <p:cNvSpPr/>
              <p:nvPr/>
            </p:nvSpPr>
            <p:spPr>
              <a:xfrm>
                <a:off x="4267200" y="2571750"/>
                <a:ext cx="0" cy="0"/>
              </a:xfrm>
              <a:prstGeom prst="line">
                <a:avLst/>
              </a:prstGeom>
              <a:ln w="12700" cap="flat" cmpd="sng">
                <a:solidFill>
                  <a:srgbClr val="000000"/>
                </a:solidFill>
                <a:prstDash val="solid"/>
                <a:headEnd type="none" w="med" len="med"/>
                <a:tailEnd type="none" w="med" len="med"/>
              </a:ln>
            </p:spPr>
          </p:sp>
          <p:sp>
            <p:nvSpPr>
              <p:cNvPr id="26898" name="Line 494"/>
              <p:cNvSpPr/>
              <p:nvPr/>
            </p:nvSpPr>
            <p:spPr>
              <a:xfrm flipH="1">
                <a:off x="4064000" y="2571750"/>
                <a:ext cx="203200" cy="0"/>
              </a:xfrm>
              <a:prstGeom prst="line">
                <a:avLst/>
              </a:prstGeom>
              <a:ln w="12700" cap="flat" cmpd="sng">
                <a:solidFill>
                  <a:srgbClr val="000000"/>
                </a:solidFill>
                <a:prstDash val="solid"/>
                <a:headEnd type="none" w="med" len="med"/>
                <a:tailEnd type="none" w="med" len="med"/>
              </a:ln>
            </p:spPr>
          </p:sp>
          <p:sp>
            <p:nvSpPr>
              <p:cNvPr id="26899" name="Line 495"/>
              <p:cNvSpPr/>
              <p:nvPr/>
            </p:nvSpPr>
            <p:spPr>
              <a:xfrm>
                <a:off x="4064000" y="2571750"/>
                <a:ext cx="0" cy="0"/>
              </a:xfrm>
              <a:prstGeom prst="line">
                <a:avLst/>
              </a:prstGeom>
              <a:ln w="12700" cap="flat" cmpd="sng">
                <a:solidFill>
                  <a:srgbClr val="000000"/>
                </a:solidFill>
                <a:prstDash val="solid"/>
                <a:headEnd type="none" w="med" len="med"/>
                <a:tailEnd type="none" w="med" len="med"/>
              </a:ln>
            </p:spPr>
          </p:sp>
          <p:sp>
            <p:nvSpPr>
              <p:cNvPr id="26900" name="Line 496"/>
              <p:cNvSpPr/>
              <p:nvPr/>
            </p:nvSpPr>
            <p:spPr>
              <a:xfrm flipV="1">
                <a:off x="4064000" y="2443163"/>
                <a:ext cx="0" cy="128587"/>
              </a:xfrm>
              <a:prstGeom prst="line">
                <a:avLst/>
              </a:prstGeom>
              <a:ln w="12700" cap="flat" cmpd="sng">
                <a:solidFill>
                  <a:srgbClr val="000000"/>
                </a:solidFill>
                <a:prstDash val="solid"/>
                <a:headEnd type="none" w="med" len="med"/>
                <a:tailEnd type="none" w="med" len="med"/>
              </a:ln>
            </p:spPr>
          </p:sp>
          <p:sp>
            <p:nvSpPr>
              <p:cNvPr id="26901" name="Line 497"/>
              <p:cNvSpPr/>
              <p:nvPr/>
            </p:nvSpPr>
            <p:spPr>
              <a:xfrm>
                <a:off x="4064000" y="2443163"/>
                <a:ext cx="0" cy="0"/>
              </a:xfrm>
              <a:prstGeom prst="line">
                <a:avLst/>
              </a:prstGeom>
              <a:ln w="12700" cap="flat" cmpd="sng">
                <a:solidFill>
                  <a:srgbClr val="000000"/>
                </a:solidFill>
                <a:prstDash val="solid"/>
                <a:headEnd type="none" w="med" len="med"/>
                <a:tailEnd type="none" w="med" len="med"/>
              </a:ln>
            </p:spPr>
          </p:sp>
          <p:sp>
            <p:nvSpPr>
              <p:cNvPr id="26902" name="Rectangle 498"/>
              <p:cNvSpPr/>
              <p:nvPr/>
            </p:nvSpPr>
            <p:spPr>
              <a:xfrm>
                <a:off x="4064000" y="2663825"/>
                <a:ext cx="203200" cy="12223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903" name="Line 499"/>
              <p:cNvSpPr/>
              <p:nvPr/>
            </p:nvSpPr>
            <p:spPr>
              <a:xfrm>
                <a:off x="4064000" y="2667000"/>
                <a:ext cx="203200" cy="0"/>
              </a:xfrm>
              <a:prstGeom prst="line">
                <a:avLst/>
              </a:prstGeom>
              <a:ln w="12700" cap="flat" cmpd="sng">
                <a:solidFill>
                  <a:srgbClr val="000000"/>
                </a:solidFill>
                <a:prstDash val="solid"/>
                <a:headEnd type="none" w="med" len="med"/>
                <a:tailEnd type="none" w="med" len="med"/>
              </a:ln>
            </p:spPr>
          </p:sp>
          <p:sp>
            <p:nvSpPr>
              <p:cNvPr id="26904" name="Line 500"/>
              <p:cNvSpPr/>
              <p:nvPr/>
            </p:nvSpPr>
            <p:spPr>
              <a:xfrm>
                <a:off x="4267200" y="2643188"/>
                <a:ext cx="0" cy="0"/>
              </a:xfrm>
              <a:prstGeom prst="line">
                <a:avLst/>
              </a:prstGeom>
              <a:ln w="12700" cap="flat" cmpd="sng">
                <a:solidFill>
                  <a:srgbClr val="000000"/>
                </a:solidFill>
                <a:prstDash val="solid"/>
                <a:headEnd type="none" w="med" len="med"/>
                <a:tailEnd type="none" w="med" len="med"/>
              </a:ln>
            </p:spPr>
          </p:sp>
          <p:sp>
            <p:nvSpPr>
              <p:cNvPr id="26905" name="Line 501"/>
              <p:cNvSpPr/>
              <p:nvPr/>
            </p:nvSpPr>
            <p:spPr>
              <a:xfrm>
                <a:off x="4267200" y="2663825"/>
                <a:ext cx="0" cy="122237"/>
              </a:xfrm>
              <a:prstGeom prst="line">
                <a:avLst/>
              </a:prstGeom>
              <a:ln w="12700" cap="flat" cmpd="sng">
                <a:solidFill>
                  <a:srgbClr val="000000"/>
                </a:solidFill>
                <a:prstDash val="solid"/>
                <a:headEnd type="none" w="med" len="med"/>
                <a:tailEnd type="none" w="med" len="med"/>
              </a:ln>
            </p:spPr>
          </p:sp>
          <p:sp>
            <p:nvSpPr>
              <p:cNvPr id="26906" name="Line 502"/>
              <p:cNvSpPr/>
              <p:nvPr/>
            </p:nvSpPr>
            <p:spPr>
              <a:xfrm>
                <a:off x="4267200" y="2786063"/>
                <a:ext cx="0" cy="0"/>
              </a:xfrm>
              <a:prstGeom prst="line">
                <a:avLst/>
              </a:prstGeom>
              <a:ln w="12700" cap="flat" cmpd="sng">
                <a:solidFill>
                  <a:srgbClr val="000000"/>
                </a:solidFill>
                <a:prstDash val="solid"/>
                <a:headEnd type="none" w="med" len="med"/>
                <a:tailEnd type="none" w="med" len="med"/>
              </a:ln>
            </p:spPr>
          </p:sp>
          <p:sp>
            <p:nvSpPr>
              <p:cNvPr id="26907" name="Line 503"/>
              <p:cNvSpPr/>
              <p:nvPr/>
            </p:nvSpPr>
            <p:spPr>
              <a:xfrm flipH="1">
                <a:off x="4064000" y="2786063"/>
                <a:ext cx="203200" cy="0"/>
              </a:xfrm>
              <a:prstGeom prst="line">
                <a:avLst/>
              </a:prstGeom>
              <a:ln w="12700" cap="flat" cmpd="sng">
                <a:solidFill>
                  <a:srgbClr val="000000"/>
                </a:solidFill>
                <a:prstDash val="solid"/>
                <a:headEnd type="none" w="med" len="med"/>
                <a:tailEnd type="none" w="med" len="med"/>
              </a:ln>
            </p:spPr>
          </p:sp>
          <p:sp>
            <p:nvSpPr>
              <p:cNvPr id="26908" name="Line 504"/>
              <p:cNvSpPr/>
              <p:nvPr/>
            </p:nvSpPr>
            <p:spPr>
              <a:xfrm>
                <a:off x="4064000" y="2786063"/>
                <a:ext cx="0" cy="0"/>
              </a:xfrm>
              <a:prstGeom prst="line">
                <a:avLst/>
              </a:prstGeom>
              <a:ln w="12700" cap="flat" cmpd="sng">
                <a:solidFill>
                  <a:srgbClr val="000000"/>
                </a:solidFill>
                <a:prstDash val="solid"/>
                <a:headEnd type="none" w="med" len="med"/>
                <a:tailEnd type="none" w="med" len="med"/>
              </a:ln>
            </p:spPr>
          </p:sp>
          <p:sp>
            <p:nvSpPr>
              <p:cNvPr id="26909" name="Line 505"/>
              <p:cNvSpPr/>
              <p:nvPr/>
            </p:nvSpPr>
            <p:spPr>
              <a:xfrm flipH="1" flipV="1">
                <a:off x="4064000" y="2663825"/>
                <a:ext cx="0" cy="122237"/>
              </a:xfrm>
              <a:prstGeom prst="line">
                <a:avLst/>
              </a:prstGeom>
              <a:ln w="12700" cap="flat" cmpd="sng">
                <a:solidFill>
                  <a:srgbClr val="000000"/>
                </a:solidFill>
                <a:prstDash val="solid"/>
                <a:headEnd type="none" w="med" len="med"/>
                <a:tailEnd type="none" w="med" len="med"/>
              </a:ln>
            </p:spPr>
          </p:sp>
          <p:sp>
            <p:nvSpPr>
              <p:cNvPr id="26910" name="Line 506"/>
              <p:cNvSpPr/>
              <p:nvPr/>
            </p:nvSpPr>
            <p:spPr>
              <a:xfrm>
                <a:off x="4064000" y="2643188"/>
                <a:ext cx="0" cy="0"/>
              </a:xfrm>
              <a:prstGeom prst="line">
                <a:avLst/>
              </a:prstGeom>
              <a:ln w="12700" cap="flat" cmpd="sng">
                <a:solidFill>
                  <a:srgbClr val="000000"/>
                </a:solidFill>
                <a:prstDash val="solid"/>
                <a:headEnd type="none" w="med" len="med"/>
                <a:tailEnd type="none" w="med" len="med"/>
              </a:ln>
            </p:spPr>
          </p:sp>
          <p:sp>
            <p:nvSpPr>
              <p:cNvPr id="26911" name="文本框 220"/>
              <p:cNvSpPr txBox="1"/>
              <p:nvPr/>
            </p:nvSpPr>
            <p:spPr>
              <a:xfrm>
                <a:off x="4190505" y="2472822"/>
                <a:ext cx="10795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1600" dirty="0">
                    <a:latin typeface="微软雅黑" panose="020B0503020204020204" pitchFamily="34" charset="-122"/>
                    <a:ea typeface="微软雅黑" panose="020B0503020204020204" pitchFamily="34" charset="-122"/>
                  </a:rPr>
                  <a:t>安全性</a:t>
                </a:r>
                <a:endParaRPr lang="zh-CN" altLang="en-US" sz="1600" dirty="0">
                  <a:latin typeface="微软雅黑" panose="020B0503020204020204" pitchFamily="34" charset="-122"/>
                  <a:ea typeface="微软雅黑" panose="020B0503020204020204" pitchFamily="34" charset="-122"/>
                </a:endParaRPr>
              </a:p>
            </p:txBody>
          </p:sp>
        </p:grpSp>
        <p:grpSp>
          <p:nvGrpSpPr>
            <p:cNvPr id="26708" name="组合 875"/>
            <p:cNvGrpSpPr/>
            <p:nvPr/>
          </p:nvGrpSpPr>
          <p:grpSpPr>
            <a:xfrm>
              <a:off x="5859674" y="4074319"/>
              <a:ext cx="1254836" cy="685800"/>
              <a:chOff x="4064000" y="2286000"/>
              <a:chExt cx="1254836" cy="685800"/>
            </a:xfrm>
          </p:grpSpPr>
          <p:sp>
            <p:nvSpPr>
              <p:cNvPr id="26856" name="Rectangle 10"/>
              <p:cNvSpPr/>
              <p:nvPr/>
            </p:nvSpPr>
            <p:spPr>
              <a:xfrm>
                <a:off x="4152900" y="2286000"/>
                <a:ext cx="1165936" cy="68580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857" name="Line 11"/>
              <p:cNvSpPr/>
              <p:nvPr/>
            </p:nvSpPr>
            <p:spPr>
              <a:xfrm>
                <a:off x="4152900" y="2286000"/>
                <a:ext cx="1165936" cy="0"/>
              </a:xfrm>
              <a:prstGeom prst="line">
                <a:avLst/>
              </a:prstGeom>
              <a:ln w="12700" cap="flat" cmpd="sng">
                <a:solidFill>
                  <a:srgbClr val="000000"/>
                </a:solidFill>
                <a:prstDash val="solid"/>
                <a:headEnd type="none" w="med" len="med"/>
                <a:tailEnd type="none" w="med" len="med"/>
              </a:ln>
            </p:spPr>
          </p:sp>
          <p:sp>
            <p:nvSpPr>
              <p:cNvPr id="26858" name="Line 12"/>
              <p:cNvSpPr/>
              <p:nvPr/>
            </p:nvSpPr>
            <p:spPr>
              <a:xfrm>
                <a:off x="5054600" y="2286000"/>
                <a:ext cx="0" cy="0"/>
              </a:xfrm>
              <a:prstGeom prst="line">
                <a:avLst/>
              </a:prstGeom>
              <a:ln w="12700" cap="flat" cmpd="sng">
                <a:solidFill>
                  <a:srgbClr val="000000"/>
                </a:solidFill>
                <a:prstDash val="solid"/>
                <a:headEnd type="none" w="med" len="med"/>
                <a:tailEnd type="none" w="med" len="med"/>
              </a:ln>
            </p:spPr>
          </p:sp>
          <p:sp>
            <p:nvSpPr>
              <p:cNvPr id="26859" name="Line 13"/>
              <p:cNvSpPr/>
              <p:nvPr/>
            </p:nvSpPr>
            <p:spPr>
              <a:xfrm>
                <a:off x="5318836" y="2286000"/>
                <a:ext cx="0" cy="685800"/>
              </a:xfrm>
              <a:prstGeom prst="line">
                <a:avLst/>
              </a:prstGeom>
              <a:ln w="12700" cap="flat" cmpd="sng">
                <a:solidFill>
                  <a:srgbClr val="000000"/>
                </a:solidFill>
                <a:prstDash val="solid"/>
                <a:headEnd type="none" w="med" len="med"/>
                <a:tailEnd type="none" w="med" len="med"/>
              </a:ln>
            </p:spPr>
          </p:sp>
          <p:sp>
            <p:nvSpPr>
              <p:cNvPr id="26860" name="Line 14"/>
              <p:cNvSpPr/>
              <p:nvPr/>
            </p:nvSpPr>
            <p:spPr>
              <a:xfrm>
                <a:off x="5054600" y="2971800"/>
                <a:ext cx="0" cy="0"/>
              </a:xfrm>
              <a:prstGeom prst="line">
                <a:avLst/>
              </a:prstGeom>
              <a:ln w="12700" cap="flat" cmpd="sng">
                <a:solidFill>
                  <a:srgbClr val="000000"/>
                </a:solidFill>
                <a:prstDash val="solid"/>
                <a:headEnd type="none" w="med" len="med"/>
                <a:tailEnd type="none" w="med" len="med"/>
              </a:ln>
            </p:spPr>
          </p:sp>
          <p:sp>
            <p:nvSpPr>
              <p:cNvPr id="26861" name="Line 15"/>
              <p:cNvSpPr/>
              <p:nvPr/>
            </p:nvSpPr>
            <p:spPr>
              <a:xfrm flipH="1">
                <a:off x="4152900" y="2971800"/>
                <a:ext cx="1165936" cy="0"/>
              </a:xfrm>
              <a:prstGeom prst="line">
                <a:avLst/>
              </a:prstGeom>
              <a:ln w="12700" cap="flat" cmpd="sng">
                <a:solidFill>
                  <a:srgbClr val="000000"/>
                </a:solidFill>
                <a:prstDash val="solid"/>
                <a:headEnd type="none" w="med" len="med"/>
                <a:tailEnd type="none" w="med" len="med"/>
              </a:ln>
            </p:spPr>
          </p:sp>
          <p:sp>
            <p:nvSpPr>
              <p:cNvPr id="26862" name="Line 16"/>
              <p:cNvSpPr/>
              <p:nvPr/>
            </p:nvSpPr>
            <p:spPr>
              <a:xfrm>
                <a:off x="4152900" y="2971800"/>
                <a:ext cx="0" cy="0"/>
              </a:xfrm>
              <a:prstGeom prst="line">
                <a:avLst/>
              </a:prstGeom>
              <a:ln w="12700" cap="flat" cmpd="sng">
                <a:solidFill>
                  <a:srgbClr val="000000"/>
                </a:solidFill>
                <a:prstDash val="solid"/>
                <a:headEnd type="none" w="med" len="med"/>
                <a:tailEnd type="none" w="med" len="med"/>
              </a:ln>
            </p:spPr>
          </p:sp>
          <p:sp>
            <p:nvSpPr>
              <p:cNvPr id="26863" name="Line 17"/>
              <p:cNvSpPr/>
              <p:nvPr/>
            </p:nvSpPr>
            <p:spPr>
              <a:xfrm flipV="1">
                <a:off x="4152900" y="2286000"/>
                <a:ext cx="0" cy="685800"/>
              </a:xfrm>
              <a:prstGeom prst="line">
                <a:avLst/>
              </a:prstGeom>
              <a:ln w="12700" cap="flat" cmpd="sng">
                <a:solidFill>
                  <a:srgbClr val="000000"/>
                </a:solidFill>
                <a:prstDash val="solid"/>
                <a:headEnd type="none" w="med" len="med"/>
                <a:tailEnd type="none" w="med" len="med"/>
              </a:ln>
            </p:spPr>
          </p:sp>
          <p:sp>
            <p:nvSpPr>
              <p:cNvPr id="26864" name="Line 18"/>
              <p:cNvSpPr/>
              <p:nvPr/>
            </p:nvSpPr>
            <p:spPr>
              <a:xfrm>
                <a:off x="4152900" y="2286000"/>
                <a:ext cx="0" cy="0"/>
              </a:xfrm>
              <a:prstGeom prst="line">
                <a:avLst/>
              </a:prstGeom>
              <a:ln w="12700" cap="flat" cmpd="sng">
                <a:solidFill>
                  <a:srgbClr val="000000"/>
                </a:solidFill>
                <a:prstDash val="solid"/>
                <a:headEnd type="none" w="med" len="med"/>
                <a:tailEnd type="none" w="med" len="med"/>
              </a:ln>
            </p:spPr>
          </p:sp>
          <p:sp>
            <p:nvSpPr>
              <p:cNvPr id="26865" name="Rectangle 489"/>
              <p:cNvSpPr/>
              <p:nvPr/>
            </p:nvSpPr>
            <p:spPr>
              <a:xfrm>
                <a:off x="4064000" y="2443163"/>
                <a:ext cx="203200" cy="1285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866" name="Line 490"/>
              <p:cNvSpPr/>
              <p:nvPr/>
            </p:nvSpPr>
            <p:spPr>
              <a:xfrm>
                <a:off x="4064000" y="2443163"/>
                <a:ext cx="203200" cy="0"/>
              </a:xfrm>
              <a:prstGeom prst="line">
                <a:avLst/>
              </a:prstGeom>
              <a:ln w="12700" cap="flat" cmpd="sng">
                <a:solidFill>
                  <a:srgbClr val="000000"/>
                </a:solidFill>
                <a:prstDash val="solid"/>
                <a:headEnd type="none" w="med" len="med"/>
                <a:tailEnd type="none" w="med" len="med"/>
              </a:ln>
            </p:spPr>
          </p:sp>
          <p:sp>
            <p:nvSpPr>
              <p:cNvPr id="26867" name="Line 491"/>
              <p:cNvSpPr/>
              <p:nvPr/>
            </p:nvSpPr>
            <p:spPr>
              <a:xfrm>
                <a:off x="4267200" y="2443163"/>
                <a:ext cx="0" cy="0"/>
              </a:xfrm>
              <a:prstGeom prst="line">
                <a:avLst/>
              </a:prstGeom>
              <a:ln w="12700" cap="flat" cmpd="sng">
                <a:solidFill>
                  <a:srgbClr val="000000"/>
                </a:solidFill>
                <a:prstDash val="solid"/>
                <a:headEnd type="none" w="med" len="med"/>
                <a:tailEnd type="none" w="med" len="med"/>
              </a:ln>
            </p:spPr>
          </p:sp>
          <p:sp>
            <p:nvSpPr>
              <p:cNvPr id="26868" name="Line 492"/>
              <p:cNvSpPr/>
              <p:nvPr/>
            </p:nvSpPr>
            <p:spPr>
              <a:xfrm>
                <a:off x="4267200" y="2443163"/>
                <a:ext cx="0" cy="128587"/>
              </a:xfrm>
              <a:prstGeom prst="line">
                <a:avLst/>
              </a:prstGeom>
              <a:ln w="12700" cap="flat" cmpd="sng">
                <a:solidFill>
                  <a:srgbClr val="000000"/>
                </a:solidFill>
                <a:prstDash val="solid"/>
                <a:headEnd type="none" w="med" len="med"/>
                <a:tailEnd type="none" w="med" len="med"/>
              </a:ln>
            </p:spPr>
          </p:sp>
          <p:sp>
            <p:nvSpPr>
              <p:cNvPr id="26869" name="Line 493"/>
              <p:cNvSpPr/>
              <p:nvPr/>
            </p:nvSpPr>
            <p:spPr>
              <a:xfrm>
                <a:off x="4267200" y="2571750"/>
                <a:ext cx="0" cy="0"/>
              </a:xfrm>
              <a:prstGeom prst="line">
                <a:avLst/>
              </a:prstGeom>
              <a:ln w="12700" cap="flat" cmpd="sng">
                <a:solidFill>
                  <a:srgbClr val="000000"/>
                </a:solidFill>
                <a:prstDash val="solid"/>
                <a:headEnd type="none" w="med" len="med"/>
                <a:tailEnd type="none" w="med" len="med"/>
              </a:ln>
            </p:spPr>
          </p:sp>
          <p:sp>
            <p:nvSpPr>
              <p:cNvPr id="26870" name="Line 494"/>
              <p:cNvSpPr/>
              <p:nvPr/>
            </p:nvSpPr>
            <p:spPr>
              <a:xfrm flipH="1">
                <a:off x="4064000" y="2571750"/>
                <a:ext cx="203200" cy="0"/>
              </a:xfrm>
              <a:prstGeom prst="line">
                <a:avLst/>
              </a:prstGeom>
              <a:ln w="12700" cap="flat" cmpd="sng">
                <a:solidFill>
                  <a:srgbClr val="000000"/>
                </a:solidFill>
                <a:prstDash val="solid"/>
                <a:headEnd type="none" w="med" len="med"/>
                <a:tailEnd type="none" w="med" len="med"/>
              </a:ln>
            </p:spPr>
          </p:sp>
          <p:sp>
            <p:nvSpPr>
              <p:cNvPr id="26871" name="Line 495"/>
              <p:cNvSpPr/>
              <p:nvPr/>
            </p:nvSpPr>
            <p:spPr>
              <a:xfrm>
                <a:off x="4064000" y="2571750"/>
                <a:ext cx="0" cy="0"/>
              </a:xfrm>
              <a:prstGeom prst="line">
                <a:avLst/>
              </a:prstGeom>
              <a:ln w="12700" cap="flat" cmpd="sng">
                <a:solidFill>
                  <a:srgbClr val="000000"/>
                </a:solidFill>
                <a:prstDash val="solid"/>
                <a:headEnd type="none" w="med" len="med"/>
                <a:tailEnd type="none" w="med" len="med"/>
              </a:ln>
            </p:spPr>
          </p:sp>
          <p:sp>
            <p:nvSpPr>
              <p:cNvPr id="26872" name="Line 496"/>
              <p:cNvSpPr/>
              <p:nvPr/>
            </p:nvSpPr>
            <p:spPr>
              <a:xfrm flipV="1">
                <a:off x="4064000" y="2443163"/>
                <a:ext cx="0" cy="128587"/>
              </a:xfrm>
              <a:prstGeom prst="line">
                <a:avLst/>
              </a:prstGeom>
              <a:ln w="12700" cap="flat" cmpd="sng">
                <a:solidFill>
                  <a:srgbClr val="000000"/>
                </a:solidFill>
                <a:prstDash val="solid"/>
                <a:headEnd type="none" w="med" len="med"/>
                <a:tailEnd type="none" w="med" len="med"/>
              </a:ln>
            </p:spPr>
          </p:sp>
          <p:sp>
            <p:nvSpPr>
              <p:cNvPr id="26873" name="Line 497"/>
              <p:cNvSpPr/>
              <p:nvPr/>
            </p:nvSpPr>
            <p:spPr>
              <a:xfrm>
                <a:off x="4064000" y="2443163"/>
                <a:ext cx="0" cy="0"/>
              </a:xfrm>
              <a:prstGeom prst="line">
                <a:avLst/>
              </a:prstGeom>
              <a:ln w="12700" cap="flat" cmpd="sng">
                <a:solidFill>
                  <a:srgbClr val="000000"/>
                </a:solidFill>
                <a:prstDash val="solid"/>
                <a:headEnd type="none" w="med" len="med"/>
                <a:tailEnd type="none" w="med" len="med"/>
              </a:ln>
            </p:spPr>
          </p:sp>
          <p:sp>
            <p:nvSpPr>
              <p:cNvPr id="26874" name="Rectangle 498"/>
              <p:cNvSpPr/>
              <p:nvPr/>
            </p:nvSpPr>
            <p:spPr>
              <a:xfrm>
                <a:off x="4064000" y="2663825"/>
                <a:ext cx="203200" cy="12223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875" name="Line 499"/>
              <p:cNvSpPr/>
              <p:nvPr/>
            </p:nvSpPr>
            <p:spPr>
              <a:xfrm>
                <a:off x="4064000" y="2667000"/>
                <a:ext cx="203200" cy="0"/>
              </a:xfrm>
              <a:prstGeom prst="line">
                <a:avLst/>
              </a:prstGeom>
              <a:ln w="12700" cap="flat" cmpd="sng">
                <a:solidFill>
                  <a:srgbClr val="000000"/>
                </a:solidFill>
                <a:prstDash val="solid"/>
                <a:headEnd type="none" w="med" len="med"/>
                <a:tailEnd type="none" w="med" len="med"/>
              </a:ln>
            </p:spPr>
          </p:sp>
          <p:sp>
            <p:nvSpPr>
              <p:cNvPr id="26876" name="Line 500"/>
              <p:cNvSpPr/>
              <p:nvPr/>
            </p:nvSpPr>
            <p:spPr>
              <a:xfrm>
                <a:off x="4267200" y="2643188"/>
                <a:ext cx="0" cy="0"/>
              </a:xfrm>
              <a:prstGeom prst="line">
                <a:avLst/>
              </a:prstGeom>
              <a:ln w="12700" cap="flat" cmpd="sng">
                <a:solidFill>
                  <a:srgbClr val="000000"/>
                </a:solidFill>
                <a:prstDash val="solid"/>
                <a:headEnd type="none" w="med" len="med"/>
                <a:tailEnd type="none" w="med" len="med"/>
              </a:ln>
            </p:spPr>
          </p:sp>
          <p:sp>
            <p:nvSpPr>
              <p:cNvPr id="26877" name="Line 501"/>
              <p:cNvSpPr/>
              <p:nvPr/>
            </p:nvSpPr>
            <p:spPr>
              <a:xfrm>
                <a:off x="4267200" y="2663825"/>
                <a:ext cx="0" cy="122237"/>
              </a:xfrm>
              <a:prstGeom prst="line">
                <a:avLst/>
              </a:prstGeom>
              <a:ln w="12700" cap="flat" cmpd="sng">
                <a:solidFill>
                  <a:srgbClr val="000000"/>
                </a:solidFill>
                <a:prstDash val="solid"/>
                <a:headEnd type="none" w="med" len="med"/>
                <a:tailEnd type="none" w="med" len="med"/>
              </a:ln>
            </p:spPr>
          </p:sp>
          <p:sp>
            <p:nvSpPr>
              <p:cNvPr id="26878" name="Line 502"/>
              <p:cNvSpPr/>
              <p:nvPr/>
            </p:nvSpPr>
            <p:spPr>
              <a:xfrm>
                <a:off x="4267200" y="2786063"/>
                <a:ext cx="0" cy="0"/>
              </a:xfrm>
              <a:prstGeom prst="line">
                <a:avLst/>
              </a:prstGeom>
              <a:ln w="12700" cap="flat" cmpd="sng">
                <a:solidFill>
                  <a:srgbClr val="000000"/>
                </a:solidFill>
                <a:prstDash val="solid"/>
                <a:headEnd type="none" w="med" len="med"/>
                <a:tailEnd type="none" w="med" len="med"/>
              </a:ln>
            </p:spPr>
          </p:sp>
          <p:sp>
            <p:nvSpPr>
              <p:cNvPr id="26879" name="Line 503"/>
              <p:cNvSpPr/>
              <p:nvPr/>
            </p:nvSpPr>
            <p:spPr>
              <a:xfrm flipH="1">
                <a:off x="4064000" y="2786063"/>
                <a:ext cx="203200" cy="0"/>
              </a:xfrm>
              <a:prstGeom prst="line">
                <a:avLst/>
              </a:prstGeom>
              <a:ln w="12700" cap="flat" cmpd="sng">
                <a:solidFill>
                  <a:srgbClr val="000000"/>
                </a:solidFill>
                <a:prstDash val="solid"/>
                <a:headEnd type="none" w="med" len="med"/>
                <a:tailEnd type="none" w="med" len="med"/>
              </a:ln>
            </p:spPr>
          </p:sp>
          <p:sp>
            <p:nvSpPr>
              <p:cNvPr id="26880" name="Line 504"/>
              <p:cNvSpPr/>
              <p:nvPr/>
            </p:nvSpPr>
            <p:spPr>
              <a:xfrm>
                <a:off x="4064000" y="2786063"/>
                <a:ext cx="0" cy="0"/>
              </a:xfrm>
              <a:prstGeom prst="line">
                <a:avLst/>
              </a:prstGeom>
              <a:ln w="12700" cap="flat" cmpd="sng">
                <a:solidFill>
                  <a:srgbClr val="000000"/>
                </a:solidFill>
                <a:prstDash val="solid"/>
                <a:headEnd type="none" w="med" len="med"/>
                <a:tailEnd type="none" w="med" len="med"/>
              </a:ln>
            </p:spPr>
          </p:sp>
          <p:sp>
            <p:nvSpPr>
              <p:cNvPr id="26881" name="Line 505"/>
              <p:cNvSpPr/>
              <p:nvPr/>
            </p:nvSpPr>
            <p:spPr>
              <a:xfrm flipH="1" flipV="1">
                <a:off x="4064000" y="2663825"/>
                <a:ext cx="0" cy="122237"/>
              </a:xfrm>
              <a:prstGeom prst="line">
                <a:avLst/>
              </a:prstGeom>
              <a:ln w="12700" cap="flat" cmpd="sng">
                <a:solidFill>
                  <a:srgbClr val="000000"/>
                </a:solidFill>
                <a:prstDash val="solid"/>
                <a:headEnd type="none" w="med" len="med"/>
                <a:tailEnd type="none" w="med" len="med"/>
              </a:ln>
            </p:spPr>
          </p:sp>
          <p:sp>
            <p:nvSpPr>
              <p:cNvPr id="26882" name="Line 506"/>
              <p:cNvSpPr/>
              <p:nvPr/>
            </p:nvSpPr>
            <p:spPr>
              <a:xfrm>
                <a:off x="4064000" y="2643188"/>
                <a:ext cx="0" cy="0"/>
              </a:xfrm>
              <a:prstGeom prst="line">
                <a:avLst/>
              </a:prstGeom>
              <a:ln w="12700" cap="flat" cmpd="sng">
                <a:solidFill>
                  <a:srgbClr val="000000"/>
                </a:solidFill>
                <a:prstDash val="solid"/>
                <a:headEnd type="none" w="med" len="med"/>
                <a:tailEnd type="none" w="med" len="med"/>
              </a:ln>
            </p:spPr>
          </p:sp>
          <p:sp>
            <p:nvSpPr>
              <p:cNvPr id="26883" name="文本框 220"/>
              <p:cNvSpPr txBox="1"/>
              <p:nvPr/>
            </p:nvSpPr>
            <p:spPr>
              <a:xfrm>
                <a:off x="4203700" y="2459588"/>
                <a:ext cx="10795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1600" dirty="0">
                    <a:latin typeface="微软雅黑" panose="020B0503020204020204" pitchFamily="34" charset="-122"/>
                    <a:ea typeface="微软雅黑" panose="020B0503020204020204" pitchFamily="34" charset="-122"/>
                  </a:rPr>
                  <a:t>监视</a:t>
                </a:r>
                <a:endParaRPr lang="zh-CN" altLang="en-US" sz="1600" dirty="0">
                  <a:latin typeface="微软雅黑" panose="020B0503020204020204" pitchFamily="34" charset="-122"/>
                  <a:ea typeface="微软雅黑" panose="020B0503020204020204" pitchFamily="34" charset="-122"/>
                </a:endParaRPr>
              </a:p>
            </p:txBody>
          </p:sp>
        </p:grpSp>
        <p:grpSp>
          <p:nvGrpSpPr>
            <p:cNvPr id="26709" name="组合 904"/>
            <p:cNvGrpSpPr/>
            <p:nvPr/>
          </p:nvGrpSpPr>
          <p:grpSpPr>
            <a:xfrm>
              <a:off x="7431964" y="4074178"/>
              <a:ext cx="1254836" cy="685800"/>
              <a:chOff x="4064000" y="2286000"/>
              <a:chExt cx="1254836" cy="685800"/>
            </a:xfrm>
          </p:grpSpPr>
          <p:sp>
            <p:nvSpPr>
              <p:cNvPr id="26828" name="Rectangle 10"/>
              <p:cNvSpPr/>
              <p:nvPr/>
            </p:nvSpPr>
            <p:spPr>
              <a:xfrm>
                <a:off x="4152900" y="2286000"/>
                <a:ext cx="1165936" cy="68580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829" name="Line 11"/>
              <p:cNvSpPr/>
              <p:nvPr/>
            </p:nvSpPr>
            <p:spPr>
              <a:xfrm>
                <a:off x="4152900" y="2286000"/>
                <a:ext cx="1165936" cy="0"/>
              </a:xfrm>
              <a:prstGeom prst="line">
                <a:avLst/>
              </a:prstGeom>
              <a:ln w="12700" cap="flat" cmpd="sng">
                <a:solidFill>
                  <a:srgbClr val="000000"/>
                </a:solidFill>
                <a:prstDash val="solid"/>
                <a:headEnd type="none" w="med" len="med"/>
                <a:tailEnd type="none" w="med" len="med"/>
              </a:ln>
            </p:spPr>
          </p:sp>
          <p:sp>
            <p:nvSpPr>
              <p:cNvPr id="26830" name="Line 12"/>
              <p:cNvSpPr/>
              <p:nvPr/>
            </p:nvSpPr>
            <p:spPr>
              <a:xfrm>
                <a:off x="5054600" y="2286000"/>
                <a:ext cx="0" cy="0"/>
              </a:xfrm>
              <a:prstGeom prst="line">
                <a:avLst/>
              </a:prstGeom>
              <a:ln w="12700" cap="flat" cmpd="sng">
                <a:solidFill>
                  <a:srgbClr val="000000"/>
                </a:solidFill>
                <a:prstDash val="solid"/>
                <a:headEnd type="none" w="med" len="med"/>
                <a:tailEnd type="none" w="med" len="med"/>
              </a:ln>
            </p:spPr>
          </p:sp>
          <p:sp>
            <p:nvSpPr>
              <p:cNvPr id="26831" name="Line 13"/>
              <p:cNvSpPr/>
              <p:nvPr/>
            </p:nvSpPr>
            <p:spPr>
              <a:xfrm>
                <a:off x="5318836" y="2286000"/>
                <a:ext cx="0" cy="685800"/>
              </a:xfrm>
              <a:prstGeom prst="line">
                <a:avLst/>
              </a:prstGeom>
              <a:ln w="12700" cap="flat" cmpd="sng">
                <a:solidFill>
                  <a:srgbClr val="000000"/>
                </a:solidFill>
                <a:prstDash val="solid"/>
                <a:headEnd type="none" w="med" len="med"/>
                <a:tailEnd type="none" w="med" len="med"/>
              </a:ln>
            </p:spPr>
          </p:sp>
          <p:sp>
            <p:nvSpPr>
              <p:cNvPr id="26832" name="Line 14"/>
              <p:cNvSpPr/>
              <p:nvPr/>
            </p:nvSpPr>
            <p:spPr>
              <a:xfrm>
                <a:off x="5054600" y="2971800"/>
                <a:ext cx="0" cy="0"/>
              </a:xfrm>
              <a:prstGeom prst="line">
                <a:avLst/>
              </a:prstGeom>
              <a:ln w="12700" cap="flat" cmpd="sng">
                <a:solidFill>
                  <a:srgbClr val="000000"/>
                </a:solidFill>
                <a:prstDash val="solid"/>
                <a:headEnd type="none" w="med" len="med"/>
                <a:tailEnd type="none" w="med" len="med"/>
              </a:ln>
            </p:spPr>
          </p:sp>
          <p:sp>
            <p:nvSpPr>
              <p:cNvPr id="26833" name="Line 15"/>
              <p:cNvSpPr/>
              <p:nvPr/>
            </p:nvSpPr>
            <p:spPr>
              <a:xfrm flipH="1">
                <a:off x="4152900" y="2971800"/>
                <a:ext cx="1165936" cy="0"/>
              </a:xfrm>
              <a:prstGeom prst="line">
                <a:avLst/>
              </a:prstGeom>
              <a:ln w="12700" cap="flat" cmpd="sng">
                <a:solidFill>
                  <a:srgbClr val="000000"/>
                </a:solidFill>
                <a:prstDash val="solid"/>
                <a:headEnd type="none" w="med" len="med"/>
                <a:tailEnd type="none" w="med" len="med"/>
              </a:ln>
            </p:spPr>
          </p:sp>
          <p:sp>
            <p:nvSpPr>
              <p:cNvPr id="26834" name="Line 16"/>
              <p:cNvSpPr/>
              <p:nvPr/>
            </p:nvSpPr>
            <p:spPr>
              <a:xfrm>
                <a:off x="4152900" y="2971800"/>
                <a:ext cx="0" cy="0"/>
              </a:xfrm>
              <a:prstGeom prst="line">
                <a:avLst/>
              </a:prstGeom>
              <a:ln w="12700" cap="flat" cmpd="sng">
                <a:solidFill>
                  <a:srgbClr val="000000"/>
                </a:solidFill>
                <a:prstDash val="solid"/>
                <a:headEnd type="none" w="med" len="med"/>
                <a:tailEnd type="none" w="med" len="med"/>
              </a:ln>
            </p:spPr>
          </p:sp>
          <p:sp>
            <p:nvSpPr>
              <p:cNvPr id="26835" name="Line 17"/>
              <p:cNvSpPr/>
              <p:nvPr/>
            </p:nvSpPr>
            <p:spPr>
              <a:xfrm flipV="1">
                <a:off x="4152900" y="2286000"/>
                <a:ext cx="0" cy="685800"/>
              </a:xfrm>
              <a:prstGeom prst="line">
                <a:avLst/>
              </a:prstGeom>
              <a:ln w="12700" cap="flat" cmpd="sng">
                <a:solidFill>
                  <a:srgbClr val="000000"/>
                </a:solidFill>
                <a:prstDash val="solid"/>
                <a:headEnd type="none" w="med" len="med"/>
                <a:tailEnd type="none" w="med" len="med"/>
              </a:ln>
            </p:spPr>
          </p:sp>
          <p:sp>
            <p:nvSpPr>
              <p:cNvPr id="26836" name="Line 18"/>
              <p:cNvSpPr/>
              <p:nvPr/>
            </p:nvSpPr>
            <p:spPr>
              <a:xfrm>
                <a:off x="4152900" y="2286000"/>
                <a:ext cx="0" cy="0"/>
              </a:xfrm>
              <a:prstGeom prst="line">
                <a:avLst/>
              </a:prstGeom>
              <a:ln w="12700" cap="flat" cmpd="sng">
                <a:solidFill>
                  <a:srgbClr val="000000"/>
                </a:solidFill>
                <a:prstDash val="solid"/>
                <a:headEnd type="none" w="med" len="med"/>
                <a:tailEnd type="none" w="med" len="med"/>
              </a:ln>
            </p:spPr>
          </p:sp>
          <p:sp>
            <p:nvSpPr>
              <p:cNvPr id="26837" name="Rectangle 489"/>
              <p:cNvSpPr/>
              <p:nvPr/>
            </p:nvSpPr>
            <p:spPr>
              <a:xfrm>
                <a:off x="4064000" y="2443163"/>
                <a:ext cx="203200" cy="1285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838" name="Line 490"/>
              <p:cNvSpPr/>
              <p:nvPr/>
            </p:nvSpPr>
            <p:spPr>
              <a:xfrm>
                <a:off x="4064000" y="2443163"/>
                <a:ext cx="203200" cy="0"/>
              </a:xfrm>
              <a:prstGeom prst="line">
                <a:avLst/>
              </a:prstGeom>
              <a:ln w="12700" cap="flat" cmpd="sng">
                <a:solidFill>
                  <a:srgbClr val="000000"/>
                </a:solidFill>
                <a:prstDash val="solid"/>
                <a:headEnd type="none" w="med" len="med"/>
                <a:tailEnd type="none" w="med" len="med"/>
              </a:ln>
            </p:spPr>
          </p:sp>
          <p:sp>
            <p:nvSpPr>
              <p:cNvPr id="26839" name="Line 491"/>
              <p:cNvSpPr/>
              <p:nvPr/>
            </p:nvSpPr>
            <p:spPr>
              <a:xfrm>
                <a:off x="4267200" y="2443163"/>
                <a:ext cx="0" cy="0"/>
              </a:xfrm>
              <a:prstGeom prst="line">
                <a:avLst/>
              </a:prstGeom>
              <a:ln w="12700" cap="flat" cmpd="sng">
                <a:solidFill>
                  <a:srgbClr val="000000"/>
                </a:solidFill>
                <a:prstDash val="solid"/>
                <a:headEnd type="none" w="med" len="med"/>
                <a:tailEnd type="none" w="med" len="med"/>
              </a:ln>
            </p:spPr>
          </p:sp>
          <p:sp>
            <p:nvSpPr>
              <p:cNvPr id="26840" name="Line 492"/>
              <p:cNvSpPr/>
              <p:nvPr/>
            </p:nvSpPr>
            <p:spPr>
              <a:xfrm>
                <a:off x="4267200" y="2443163"/>
                <a:ext cx="0" cy="128587"/>
              </a:xfrm>
              <a:prstGeom prst="line">
                <a:avLst/>
              </a:prstGeom>
              <a:ln w="12700" cap="flat" cmpd="sng">
                <a:solidFill>
                  <a:srgbClr val="000000"/>
                </a:solidFill>
                <a:prstDash val="solid"/>
                <a:headEnd type="none" w="med" len="med"/>
                <a:tailEnd type="none" w="med" len="med"/>
              </a:ln>
            </p:spPr>
          </p:sp>
          <p:sp>
            <p:nvSpPr>
              <p:cNvPr id="26841" name="Line 493"/>
              <p:cNvSpPr/>
              <p:nvPr/>
            </p:nvSpPr>
            <p:spPr>
              <a:xfrm>
                <a:off x="4267200" y="2571750"/>
                <a:ext cx="0" cy="0"/>
              </a:xfrm>
              <a:prstGeom prst="line">
                <a:avLst/>
              </a:prstGeom>
              <a:ln w="12700" cap="flat" cmpd="sng">
                <a:solidFill>
                  <a:srgbClr val="000000"/>
                </a:solidFill>
                <a:prstDash val="solid"/>
                <a:headEnd type="none" w="med" len="med"/>
                <a:tailEnd type="none" w="med" len="med"/>
              </a:ln>
            </p:spPr>
          </p:sp>
          <p:sp>
            <p:nvSpPr>
              <p:cNvPr id="26842" name="Line 494"/>
              <p:cNvSpPr/>
              <p:nvPr/>
            </p:nvSpPr>
            <p:spPr>
              <a:xfrm flipH="1">
                <a:off x="4064000" y="2571750"/>
                <a:ext cx="203200" cy="0"/>
              </a:xfrm>
              <a:prstGeom prst="line">
                <a:avLst/>
              </a:prstGeom>
              <a:ln w="12700" cap="flat" cmpd="sng">
                <a:solidFill>
                  <a:srgbClr val="000000"/>
                </a:solidFill>
                <a:prstDash val="solid"/>
                <a:headEnd type="none" w="med" len="med"/>
                <a:tailEnd type="none" w="med" len="med"/>
              </a:ln>
            </p:spPr>
          </p:sp>
          <p:sp>
            <p:nvSpPr>
              <p:cNvPr id="26843" name="Line 495"/>
              <p:cNvSpPr/>
              <p:nvPr/>
            </p:nvSpPr>
            <p:spPr>
              <a:xfrm>
                <a:off x="4064000" y="2571750"/>
                <a:ext cx="0" cy="0"/>
              </a:xfrm>
              <a:prstGeom prst="line">
                <a:avLst/>
              </a:prstGeom>
              <a:ln w="12700" cap="flat" cmpd="sng">
                <a:solidFill>
                  <a:srgbClr val="000000"/>
                </a:solidFill>
                <a:prstDash val="solid"/>
                <a:headEnd type="none" w="med" len="med"/>
                <a:tailEnd type="none" w="med" len="med"/>
              </a:ln>
            </p:spPr>
          </p:sp>
          <p:sp>
            <p:nvSpPr>
              <p:cNvPr id="26844" name="Line 496"/>
              <p:cNvSpPr/>
              <p:nvPr/>
            </p:nvSpPr>
            <p:spPr>
              <a:xfrm flipV="1">
                <a:off x="4064000" y="2443163"/>
                <a:ext cx="0" cy="128587"/>
              </a:xfrm>
              <a:prstGeom prst="line">
                <a:avLst/>
              </a:prstGeom>
              <a:ln w="12700" cap="flat" cmpd="sng">
                <a:solidFill>
                  <a:srgbClr val="000000"/>
                </a:solidFill>
                <a:prstDash val="solid"/>
                <a:headEnd type="none" w="med" len="med"/>
                <a:tailEnd type="none" w="med" len="med"/>
              </a:ln>
            </p:spPr>
          </p:sp>
          <p:sp>
            <p:nvSpPr>
              <p:cNvPr id="26845" name="Line 497"/>
              <p:cNvSpPr/>
              <p:nvPr/>
            </p:nvSpPr>
            <p:spPr>
              <a:xfrm>
                <a:off x="4064000" y="2443163"/>
                <a:ext cx="0" cy="0"/>
              </a:xfrm>
              <a:prstGeom prst="line">
                <a:avLst/>
              </a:prstGeom>
              <a:ln w="12700" cap="flat" cmpd="sng">
                <a:solidFill>
                  <a:srgbClr val="000000"/>
                </a:solidFill>
                <a:prstDash val="solid"/>
                <a:headEnd type="none" w="med" len="med"/>
                <a:tailEnd type="none" w="med" len="med"/>
              </a:ln>
            </p:spPr>
          </p:sp>
          <p:sp>
            <p:nvSpPr>
              <p:cNvPr id="26846" name="Rectangle 498"/>
              <p:cNvSpPr/>
              <p:nvPr/>
            </p:nvSpPr>
            <p:spPr>
              <a:xfrm>
                <a:off x="4064000" y="2663825"/>
                <a:ext cx="203200" cy="12223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847" name="Line 499"/>
              <p:cNvSpPr/>
              <p:nvPr/>
            </p:nvSpPr>
            <p:spPr>
              <a:xfrm>
                <a:off x="4064000" y="2667000"/>
                <a:ext cx="203200" cy="0"/>
              </a:xfrm>
              <a:prstGeom prst="line">
                <a:avLst/>
              </a:prstGeom>
              <a:ln w="12700" cap="flat" cmpd="sng">
                <a:solidFill>
                  <a:srgbClr val="000000"/>
                </a:solidFill>
                <a:prstDash val="solid"/>
                <a:headEnd type="none" w="med" len="med"/>
                <a:tailEnd type="none" w="med" len="med"/>
              </a:ln>
            </p:spPr>
          </p:sp>
          <p:sp>
            <p:nvSpPr>
              <p:cNvPr id="26848" name="Line 500"/>
              <p:cNvSpPr/>
              <p:nvPr/>
            </p:nvSpPr>
            <p:spPr>
              <a:xfrm>
                <a:off x="4267200" y="2643188"/>
                <a:ext cx="0" cy="0"/>
              </a:xfrm>
              <a:prstGeom prst="line">
                <a:avLst/>
              </a:prstGeom>
              <a:ln w="12700" cap="flat" cmpd="sng">
                <a:solidFill>
                  <a:srgbClr val="000000"/>
                </a:solidFill>
                <a:prstDash val="solid"/>
                <a:headEnd type="none" w="med" len="med"/>
                <a:tailEnd type="none" w="med" len="med"/>
              </a:ln>
            </p:spPr>
          </p:sp>
          <p:sp>
            <p:nvSpPr>
              <p:cNvPr id="26849" name="Line 501"/>
              <p:cNvSpPr/>
              <p:nvPr/>
            </p:nvSpPr>
            <p:spPr>
              <a:xfrm>
                <a:off x="4267200" y="2663825"/>
                <a:ext cx="0" cy="122237"/>
              </a:xfrm>
              <a:prstGeom prst="line">
                <a:avLst/>
              </a:prstGeom>
              <a:ln w="12700" cap="flat" cmpd="sng">
                <a:solidFill>
                  <a:srgbClr val="000000"/>
                </a:solidFill>
                <a:prstDash val="solid"/>
                <a:headEnd type="none" w="med" len="med"/>
                <a:tailEnd type="none" w="med" len="med"/>
              </a:ln>
            </p:spPr>
          </p:sp>
          <p:sp>
            <p:nvSpPr>
              <p:cNvPr id="26850" name="Line 502"/>
              <p:cNvSpPr/>
              <p:nvPr/>
            </p:nvSpPr>
            <p:spPr>
              <a:xfrm>
                <a:off x="4267200" y="2786063"/>
                <a:ext cx="0" cy="0"/>
              </a:xfrm>
              <a:prstGeom prst="line">
                <a:avLst/>
              </a:prstGeom>
              <a:ln w="12700" cap="flat" cmpd="sng">
                <a:solidFill>
                  <a:srgbClr val="000000"/>
                </a:solidFill>
                <a:prstDash val="solid"/>
                <a:headEnd type="none" w="med" len="med"/>
                <a:tailEnd type="none" w="med" len="med"/>
              </a:ln>
            </p:spPr>
          </p:sp>
          <p:sp>
            <p:nvSpPr>
              <p:cNvPr id="26851" name="Line 503"/>
              <p:cNvSpPr/>
              <p:nvPr/>
            </p:nvSpPr>
            <p:spPr>
              <a:xfrm flipH="1">
                <a:off x="4064000" y="2786063"/>
                <a:ext cx="203200" cy="0"/>
              </a:xfrm>
              <a:prstGeom prst="line">
                <a:avLst/>
              </a:prstGeom>
              <a:ln w="12700" cap="flat" cmpd="sng">
                <a:solidFill>
                  <a:srgbClr val="000000"/>
                </a:solidFill>
                <a:prstDash val="solid"/>
                <a:headEnd type="none" w="med" len="med"/>
                <a:tailEnd type="none" w="med" len="med"/>
              </a:ln>
            </p:spPr>
          </p:sp>
          <p:sp>
            <p:nvSpPr>
              <p:cNvPr id="26852" name="Line 504"/>
              <p:cNvSpPr/>
              <p:nvPr/>
            </p:nvSpPr>
            <p:spPr>
              <a:xfrm>
                <a:off x="4064000" y="2786063"/>
                <a:ext cx="0" cy="0"/>
              </a:xfrm>
              <a:prstGeom prst="line">
                <a:avLst/>
              </a:prstGeom>
              <a:ln w="12700" cap="flat" cmpd="sng">
                <a:solidFill>
                  <a:srgbClr val="000000"/>
                </a:solidFill>
                <a:prstDash val="solid"/>
                <a:headEnd type="none" w="med" len="med"/>
                <a:tailEnd type="none" w="med" len="med"/>
              </a:ln>
            </p:spPr>
          </p:sp>
          <p:sp>
            <p:nvSpPr>
              <p:cNvPr id="26853" name="Line 505"/>
              <p:cNvSpPr/>
              <p:nvPr/>
            </p:nvSpPr>
            <p:spPr>
              <a:xfrm flipH="1" flipV="1">
                <a:off x="4064000" y="2663825"/>
                <a:ext cx="0" cy="122237"/>
              </a:xfrm>
              <a:prstGeom prst="line">
                <a:avLst/>
              </a:prstGeom>
              <a:ln w="12700" cap="flat" cmpd="sng">
                <a:solidFill>
                  <a:srgbClr val="000000"/>
                </a:solidFill>
                <a:prstDash val="solid"/>
                <a:headEnd type="none" w="med" len="med"/>
                <a:tailEnd type="none" w="med" len="med"/>
              </a:ln>
            </p:spPr>
          </p:sp>
          <p:sp>
            <p:nvSpPr>
              <p:cNvPr id="26854" name="Line 506"/>
              <p:cNvSpPr/>
              <p:nvPr/>
            </p:nvSpPr>
            <p:spPr>
              <a:xfrm>
                <a:off x="4064000" y="2643188"/>
                <a:ext cx="0" cy="0"/>
              </a:xfrm>
              <a:prstGeom prst="line">
                <a:avLst/>
              </a:prstGeom>
              <a:ln w="12700" cap="flat" cmpd="sng">
                <a:solidFill>
                  <a:srgbClr val="000000"/>
                </a:solidFill>
                <a:prstDash val="solid"/>
                <a:headEnd type="none" w="med" len="med"/>
                <a:tailEnd type="none" w="med" len="med"/>
              </a:ln>
            </p:spPr>
          </p:sp>
          <p:sp>
            <p:nvSpPr>
              <p:cNvPr id="26855" name="文本框 220"/>
              <p:cNvSpPr txBox="1"/>
              <p:nvPr/>
            </p:nvSpPr>
            <p:spPr>
              <a:xfrm>
                <a:off x="4206921" y="2471056"/>
                <a:ext cx="10795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1600" dirty="0">
                    <a:latin typeface="微软雅黑" panose="020B0503020204020204" pitchFamily="34" charset="-122"/>
                    <a:ea typeface="微软雅黑" panose="020B0503020204020204" pitchFamily="34" charset="-122"/>
                  </a:rPr>
                  <a:t>住宅管理</a:t>
                </a:r>
                <a:endParaRPr lang="zh-CN" altLang="en-US" sz="1600" dirty="0">
                  <a:latin typeface="微软雅黑" panose="020B0503020204020204" pitchFamily="34" charset="-122"/>
                  <a:ea typeface="微软雅黑" panose="020B0503020204020204" pitchFamily="34" charset="-122"/>
                </a:endParaRPr>
              </a:p>
            </p:txBody>
          </p:sp>
        </p:grpSp>
        <p:cxnSp>
          <p:nvCxnSpPr>
            <p:cNvPr id="26710" name="直接箭头连接符 7"/>
            <p:cNvCxnSpPr/>
            <p:nvPr/>
          </p:nvCxnSpPr>
          <p:spPr>
            <a:xfrm>
              <a:off x="4625502" y="2847467"/>
              <a:ext cx="607087" cy="1213276"/>
            </a:xfrm>
            <a:prstGeom prst="straightConnector1">
              <a:avLst/>
            </a:prstGeom>
            <a:ln w="22225" cap="flat" cmpd="sng">
              <a:solidFill>
                <a:schemeClr val="tx1"/>
              </a:solidFill>
              <a:prstDash val="dash"/>
              <a:headEnd type="stealth" w="lg" len="lg"/>
              <a:tailEnd type="none" w="med" len="med"/>
            </a:ln>
          </p:spPr>
        </p:cxnSp>
        <p:cxnSp>
          <p:nvCxnSpPr>
            <p:cNvPr id="26711" name="直接箭头连接符 937"/>
            <p:cNvCxnSpPr/>
            <p:nvPr/>
          </p:nvCxnSpPr>
          <p:spPr>
            <a:xfrm>
              <a:off x="4818290" y="2867876"/>
              <a:ext cx="1699558" cy="1192662"/>
            </a:xfrm>
            <a:prstGeom prst="straightConnector1">
              <a:avLst/>
            </a:prstGeom>
            <a:ln w="22225" cap="flat" cmpd="sng">
              <a:solidFill>
                <a:schemeClr val="tx1"/>
              </a:solidFill>
              <a:prstDash val="dash"/>
              <a:headEnd type="stealth" w="lg" len="lg"/>
              <a:tailEnd type="none" w="med" len="med"/>
            </a:ln>
          </p:spPr>
        </p:cxnSp>
        <p:cxnSp>
          <p:nvCxnSpPr>
            <p:cNvPr id="26712" name="直接箭头连接符 940"/>
            <p:cNvCxnSpPr/>
            <p:nvPr/>
          </p:nvCxnSpPr>
          <p:spPr>
            <a:xfrm>
              <a:off x="5098103" y="2860826"/>
              <a:ext cx="3045702" cy="1201952"/>
            </a:xfrm>
            <a:prstGeom prst="straightConnector1">
              <a:avLst/>
            </a:prstGeom>
            <a:ln w="22225" cap="flat" cmpd="sng">
              <a:solidFill>
                <a:schemeClr val="tx1"/>
              </a:solidFill>
              <a:prstDash val="dash"/>
              <a:headEnd type="stealth" w="lg" len="lg"/>
              <a:tailEnd type="none" w="med" len="med"/>
            </a:ln>
          </p:spPr>
        </p:cxnSp>
        <p:grpSp>
          <p:nvGrpSpPr>
            <p:cNvPr id="26713" name="组合 14"/>
            <p:cNvGrpSpPr/>
            <p:nvPr/>
          </p:nvGrpSpPr>
          <p:grpSpPr>
            <a:xfrm>
              <a:off x="2590800" y="3429000"/>
              <a:ext cx="1205586" cy="714376"/>
              <a:chOff x="2595064" y="3577066"/>
              <a:chExt cx="1205586" cy="714376"/>
            </a:xfrm>
          </p:grpSpPr>
          <p:sp>
            <p:nvSpPr>
              <p:cNvPr id="26803" name="Rectangle 19"/>
              <p:cNvSpPr/>
              <p:nvPr/>
            </p:nvSpPr>
            <p:spPr>
              <a:xfrm>
                <a:off x="2709364" y="3591354"/>
                <a:ext cx="1091286" cy="700088"/>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804" name="Line 21"/>
              <p:cNvSpPr/>
              <p:nvPr/>
            </p:nvSpPr>
            <p:spPr>
              <a:xfrm>
                <a:off x="3611064" y="3591354"/>
                <a:ext cx="0" cy="0"/>
              </a:xfrm>
              <a:prstGeom prst="line">
                <a:avLst/>
              </a:prstGeom>
              <a:ln w="12700" cap="flat" cmpd="sng">
                <a:solidFill>
                  <a:srgbClr val="000000"/>
                </a:solidFill>
                <a:prstDash val="solid"/>
                <a:headEnd type="none" w="med" len="med"/>
                <a:tailEnd type="none" w="med" len="med"/>
              </a:ln>
            </p:spPr>
          </p:sp>
          <p:sp>
            <p:nvSpPr>
              <p:cNvPr id="26805" name="Line 23"/>
              <p:cNvSpPr/>
              <p:nvPr/>
            </p:nvSpPr>
            <p:spPr>
              <a:xfrm>
                <a:off x="3611064" y="4291441"/>
                <a:ext cx="0" cy="0"/>
              </a:xfrm>
              <a:prstGeom prst="line">
                <a:avLst/>
              </a:prstGeom>
              <a:ln w="12700" cap="flat" cmpd="sng">
                <a:solidFill>
                  <a:srgbClr val="000000"/>
                </a:solidFill>
                <a:prstDash val="solid"/>
                <a:headEnd type="none" w="med" len="med"/>
                <a:tailEnd type="none" w="med" len="med"/>
              </a:ln>
            </p:spPr>
          </p:sp>
          <p:sp>
            <p:nvSpPr>
              <p:cNvPr id="26806" name="Line 25"/>
              <p:cNvSpPr/>
              <p:nvPr/>
            </p:nvSpPr>
            <p:spPr>
              <a:xfrm>
                <a:off x="2709364" y="4291441"/>
                <a:ext cx="0" cy="0"/>
              </a:xfrm>
              <a:prstGeom prst="line">
                <a:avLst/>
              </a:prstGeom>
              <a:ln w="12700" cap="flat" cmpd="sng">
                <a:solidFill>
                  <a:srgbClr val="000000"/>
                </a:solidFill>
                <a:prstDash val="solid"/>
                <a:headEnd type="none" w="med" len="med"/>
                <a:tailEnd type="none" w="med" len="med"/>
              </a:ln>
            </p:spPr>
          </p:sp>
          <p:sp>
            <p:nvSpPr>
              <p:cNvPr id="26807" name="Line 516"/>
              <p:cNvSpPr/>
              <p:nvPr/>
            </p:nvSpPr>
            <p:spPr>
              <a:xfrm>
                <a:off x="3153864" y="3577066"/>
                <a:ext cx="0" cy="0"/>
              </a:xfrm>
              <a:prstGeom prst="line">
                <a:avLst/>
              </a:prstGeom>
              <a:ln w="12700" cap="flat" cmpd="sng">
                <a:solidFill>
                  <a:srgbClr val="000000"/>
                </a:solidFill>
                <a:prstDash val="solid"/>
                <a:headEnd type="none" w="med" len="med"/>
                <a:tailEnd type="none" w="med" len="med"/>
              </a:ln>
            </p:spPr>
          </p:sp>
          <p:sp>
            <p:nvSpPr>
              <p:cNvPr id="26808" name="Line 517"/>
              <p:cNvSpPr/>
              <p:nvPr/>
            </p:nvSpPr>
            <p:spPr>
              <a:xfrm>
                <a:off x="3153864" y="3577066"/>
                <a:ext cx="0" cy="0"/>
              </a:xfrm>
              <a:prstGeom prst="line">
                <a:avLst/>
              </a:prstGeom>
              <a:ln w="12700" cap="flat" cmpd="sng">
                <a:solidFill>
                  <a:srgbClr val="000000"/>
                </a:solidFill>
                <a:prstDash val="solid"/>
                <a:headEnd type="none" w="med" len="med"/>
                <a:tailEnd type="none" w="med" len="med"/>
              </a:ln>
            </p:spPr>
          </p:sp>
          <p:sp>
            <p:nvSpPr>
              <p:cNvPr id="26809" name="矩形 13"/>
              <p:cNvSpPr/>
              <p:nvPr/>
            </p:nvSpPr>
            <p:spPr>
              <a:xfrm>
                <a:off x="2707657" y="3598268"/>
                <a:ext cx="1092992" cy="681559"/>
              </a:xfrm>
              <a:prstGeom prst="rect">
                <a:avLst/>
              </a:prstGeom>
              <a:noFill/>
              <a:ln w="12700"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810" name="Rectangle 471"/>
              <p:cNvSpPr/>
              <p:nvPr/>
            </p:nvSpPr>
            <p:spPr>
              <a:xfrm>
                <a:off x="2595064" y="3748516"/>
                <a:ext cx="215900" cy="1285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811" name="Line 472"/>
              <p:cNvSpPr/>
              <p:nvPr/>
            </p:nvSpPr>
            <p:spPr>
              <a:xfrm>
                <a:off x="2595064" y="3748516"/>
                <a:ext cx="215900" cy="0"/>
              </a:xfrm>
              <a:prstGeom prst="line">
                <a:avLst/>
              </a:prstGeom>
              <a:ln w="12700" cap="flat" cmpd="sng">
                <a:solidFill>
                  <a:srgbClr val="000000"/>
                </a:solidFill>
                <a:prstDash val="solid"/>
                <a:headEnd type="none" w="med" len="med"/>
                <a:tailEnd type="none" w="med" len="med"/>
              </a:ln>
            </p:spPr>
          </p:sp>
          <p:sp>
            <p:nvSpPr>
              <p:cNvPr id="26812" name="Line 473"/>
              <p:cNvSpPr/>
              <p:nvPr/>
            </p:nvSpPr>
            <p:spPr>
              <a:xfrm>
                <a:off x="2810964" y="3748516"/>
                <a:ext cx="0" cy="0"/>
              </a:xfrm>
              <a:prstGeom prst="line">
                <a:avLst/>
              </a:prstGeom>
              <a:ln w="12700" cap="flat" cmpd="sng">
                <a:solidFill>
                  <a:srgbClr val="000000"/>
                </a:solidFill>
                <a:prstDash val="solid"/>
                <a:headEnd type="none" w="med" len="med"/>
                <a:tailEnd type="none" w="med" len="med"/>
              </a:ln>
            </p:spPr>
          </p:sp>
          <p:sp>
            <p:nvSpPr>
              <p:cNvPr id="26813" name="Line 474"/>
              <p:cNvSpPr/>
              <p:nvPr/>
            </p:nvSpPr>
            <p:spPr>
              <a:xfrm>
                <a:off x="2810964" y="3748516"/>
                <a:ext cx="0" cy="128587"/>
              </a:xfrm>
              <a:prstGeom prst="line">
                <a:avLst/>
              </a:prstGeom>
              <a:ln w="12700" cap="flat" cmpd="sng">
                <a:solidFill>
                  <a:srgbClr val="000000"/>
                </a:solidFill>
                <a:prstDash val="solid"/>
                <a:headEnd type="none" w="med" len="med"/>
                <a:tailEnd type="none" w="med" len="med"/>
              </a:ln>
            </p:spPr>
          </p:sp>
          <p:sp>
            <p:nvSpPr>
              <p:cNvPr id="26814" name="Line 475"/>
              <p:cNvSpPr/>
              <p:nvPr/>
            </p:nvSpPr>
            <p:spPr>
              <a:xfrm>
                <a:off x="2810964" y="3877104"/>
                <a:ext cx="0" cy="0"/>
              </a:xfrm>
              <a:prstGeom prst="line">
                <a:avLst/>
              </a:prstGeom>
              <a:ln w="12700" cap="flat" cmpd="sng">
                <a:solidFill>
                  <a:srgbClr val="000000"/>
                </a:solidFill>
                <a:prstDash val="solid"/>
                <a:headEnd type="none" w="med" len="med"/>
                <a:tailEnd type="none" w="med" len="med"/>
              </a:ln>
            </p:spPr>
          </p:sp>
          <p:sp>
            <p:nvSpPr>
              <p:cNvPr id="26815" name="Line 476"/>
              <p:cNvSpPr/>
              <p:nvPr/>
            </p:nvSpPr>
            <p:spPr>
              <a:xfrm flipH="1">
                <a:off x="2595064" y="3877104"/>
                <a:ext cx="215900" cy="0"/>
              </a:xfrm>
              <a:prstGeom prst="line">
                <a:avLst/>
              </a:prstGeom>
              <a:ln w="12700" cap="flat" cmpd="sng">
                <a:solidFill>
                  <a:srgbClr val="000000"/>
                </a:solidFill>
                <a:prstDash val="solid"/>
                <a:headEnd type="none" w="med" len="med"/>
                <a:tailEnd type="none" w="med" len="med"/>
              </a:ln>
            </p:spPr>
          </p:sp>
          <p:sp>
            <p:nvSpPr>
              <p:cNvPr id="26816" name="Line 477"/>
              <p:cNvSpPr/>
              <p:nvPr/>
            </p:nvSpPr>
            <p:spPr>
              <a:xfrm>
                <a:off x="2595064" y="3877104"/>
                <a:ext cx="0" cy="0"/>
              </a:xfrm>
              <a:prstGeom prst="line">
                <a:avLst/>
              </a:prstGeom>
              <a:ln w="12700" cap="flat" cmpd="sng">
                <a:solidFill>
                  <a:srgbClr val="000000"/>
                </a:solidFill>
                <a:prstDash val="solid"/>
                <a:headEnd type="none" w="med" len="med"/>
                <a:tailEnd type="none" w="med" len="med"/>
              </a:ln>
            </p:spPr>
          </p:sp>
          <p:sp>
            <p:nvSpPr>
              <p:cNvPr id="26817" name="Line 478"/>
              <p:cNvSpPr/>
              <p:nvPr/>
            </p:nvSpPr>
            <p:spPr>
              <a:xfrm flipV="1">
                <a:off x="2595064" y="3748516"/>
                <a:ext cx="0" cy="128587"/>
              </a:xfrm>
              <a:prstGeom prst="line">
                <a:avLst/>
              </a:prstGeom>
              <a:ln w="12700" cap="flat" cmpd="sng">
                <a:solidFill>
                  <a:srgbClr val="000000"/>
                </a:solidFill>
                <a:prstDash val="solid"/>
                <a:headEnd type="none" w="med" len="med"/>
                <a:tailEnd type="none" w="med" len="med"/>
              </a:ln>
            </p:spPr>
          </p:sp>
          <p:sp>
            <p:nvSpPr>
              <p:cNvPr id="26818" name="Line 479"/>
              <p:cNvSpPr/>
              <p:nvPr/>
            </p:nvSpPr>
            <p:spPr>
              <a:xfrm>
                <a:off x="2595064" y="3748516"/>
                <a:ext cx="0" cy="0"/>
              </a:xfrm>
              <a:prstGeom prst="line">
                <a:avLst/>
              </a:prstGeom>
              <a:ln w="12700" cap="flat" cmpd="sng">
                <a:solidFill>
                  <a:srgbClr val="000000"/>
                </a:solidFill>
                <a:prstDash val="solid"/>
                <a:headEnd type="none" w="med" len="med"/>
                <a:tailEnd type="none" w="med" len="med"/>
              </a:ln>
            </p:spPr>
          </p:sp>
          <p:sp>
            <p:nvSpPr>
              <p:cNvPr id="26819" name="Rectangle 480"/>
              <p:cNvSpPr/>
              <p:nvPr/>
            </p:nvSpPr>
            <p:spPr>
              <a:xfrm>
                <a:off x="2595064" y="3957853"/>
                <a:ext cx="215900" cy="133563"/>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820" name="Line 481"/>
              <p:cNvSpPr/>
              <p:nvPr/>
            </p:nvSpPr>
            <p:spPr>
              <a:xfrm>
                <a:off x="2595064" y="3962400"/>
                <a:ext cx="215900" cy="0"/>
              </a:xfrm>
              <a:prstGeom prst="line">
                <a:avLst/>
              </a:prstGeom>
              <a:ln w="12700" cap="flat" cmpd="sng">
                <a:solidFill>
                  <a:srgbClr val="000000"/>
                </a:solidFill>
                <a:prstDash val="solid"/>
                <a:headEnd type="none" w="med" len="med"/>
                <a:tailEnd type="none" w="med" len="med"/>
              </a:ln>
            </p:spPr>
          </p:sp>
          <p:sp>
            <p:nvSpPr>
              <p:cNvPr id="26821" name="Line 482"/>
              <p:cNvSpPr/>
              <p:nvPr/>
            </p:nvSpPr>
            <p:spPr>
              <a:xfrm>
                <a:off x="2810964" y="3948541"/>
                <a:ext cx="0" cy="0"/>
              </a:xfrm>
              <a:prstGeom prst="line">
                <a:avLst/>
              </a:prstGeom>
              <a:ln w="12700" cap="flat" cmpd="sng">
                <a:solidFill>
                  <a:srgbClr val="000000"/>
                </a:solidFill>
                <a:prstDash val="solid"/>
                <a:headEnd type="none" w="med" len="med"/>
                <a:tailEnd type="none" w="med" len="med"/>
              </a:ln>
            </p:spPr>
          </p:sp>
          <p:sp>
            <p:nvSpPr>
              <p:cNvPr id="26822" name="Line 484"/>
              <p:cNvSpPr/>
              <p:nvPr/>
            </p:nvSpPr>
            <p:spPr>
              <a:xfrm>
                <a:off x="2810964" y="4091416"/>
                <a:ext cx="0" cy="0"/>
              </a:xfrm>
              <a:prstGeom prst="line">
                <a:avLst/>
              </a:prstGeom>
              <a:ln w="12700" cap="flat" cmpd="sng">
                <a:solidFill>
                  <a:srgbClr val="000000"/>
                </a:solidFill>
                <a:prstDash val="solid"/>
                <a:headEnd type="none" w="med" len="med"/>
                <a:tailEnd type="none" w="med" len="med"/>
              </a:ln>
            </p:spPr>
          </p:sp>
          <p:sp>
            <p:nvSpPr>
              <p:cNvPr id="26823" name="Line 485"/>
              <p:cNvSpPr/>
              <p:nvPr/>
            </p:nvSpPr>
            <p:spPr>
              <a:xfrm flipH="1">
                <a:off x="2595064" y="4091416"/>
                <a:ext cx="215900" cy="0"/>
              </a:xfrm>
              <a:prstGeom prst="line">
                <a:avLst/>
              </a:prstGeom>
              <a:ln w="12700" cap="flat" cmpd="sng">
                <a:solidFill>
                  <a:srgbClr val="000000"/>
                </a:solidFill>
                <a:prstDash val="solid"/>
                <a:headEnd type="none" w="med" len="med"/>
                <a:tailEnd type="none" w="med" len="med"/>
              </a:ln>
            </p:spPr>
          </p:sp>
          <p:sp>
            <p:nvSpPr>
              <p:cNvPr id="26824" name="Line 486"/>
              <p:cNvSpPr/>
              <p:nvPr/>
            </p:nvSpPr>
            <p:spPr>
              <a:xfrm>
                <a:off x="2595064" y="4091416"/>
                <a:ext cx="0" cy="0"/>
              </a:xfrm>
              <a:prstGeom prst="line">
                <a:avLst/>
              </a:prstGeom>
              <a:ln w="12700" cap="flat" cmpd="sng">
                <a:solidFill>
                  <a:srgbClr val="000000"/>
                </a:solidFill>
                <a:prstDash val="solid"/>
                <a:headEnd type="none" w="med" len="med"/>
                <a:tailEnd type="none" w="med" len="med"/>
              </a:ln>
            </p:spPr>
          </p:sp>
          <p:sp>
            <p:nvSpPr>
              <p:cNvPr id="26825" name="Line 487"/>
              <p:cNvSpPr/>
              <p:nvPr/>
            </p:nvSpPr>
            <p:spPr>
              <a:xfrm flipV="1">
                <a:off x="2595064" y="3957852"/>
                <a:ext cx="0" cy="133563"/>
              </a:xfrm>
              <a:prstGeom prst="line">
                <a:avLst/>
              </a:prstGeom>
              <a:ln w="12700" cap="flat" cmpd="sng">
                <a:solidFill>
                  <a:srgbClr val="000000"/>
                </a:solidFill>
                <a:prstDash val="solid"/>
                <a:headEnd type="none" w="med" len="med"/>
                <a:tailEnd type="none" w="med" len="med"/>
              </a:ln>
            </p:spPr>
          </p:sp>
          <p:sp>
            <p:nvSpPr>
              <p:cNvPr id="26826" name="Line 488"/>
              <p:cNvSpPr/>
              <p:nvPr/>
            </p:nvSpPr>
            <p:spPr>
              <a:xfrm>
                <a:off x="2595064" y="3948541"/>
                <a:ext cx="0" cy="0"/>
              </a:xfrm>
              <a:prstGeom prst="line">
                <a:avLst/>
              </a:prstGeom>
              <a:ln w="12700" cap="flat" cmpd="sng">
                <a:solidFill>
                  <a:srgbClr val="000000"/>
                </a:solidFill>
                <a:prstDash val="solid"/>
                <a:headEnd type="none" w="med" len="med"/>
                <a:tailEnd type="none" w="med" len="med"/>
              </a:ln>
            </p:spPr>
          </p:sp>
          <p:sp>
            <p:nvSpPr>
              <p:cNvPr id="26827" name="Line 474"/>
              <p:cNvSpPr/>
              <p:nvPr/>
            </p:nvSpPr>
            <p:spPr>
              <a:xfrm>
                <a:off x="2807317" y="3962828"/>
                <a:ext cx="0" cy="128587"/>
              </a:xfrm>
              <a:prstGeom prst="line">
                <a:avLst/>
              </a:prstGeom>
              <a:ln w="12700" cap="flat" cmpd="sng">
                <a:solidFill>
                  <a:srgbClr val="000000"/>
                </a:solidFill>
                <a:prstDash val="solid"/>
                <a:headEnd type="none" w="med" len="med"/>
                <a:tailEnd type="none" w="med" len="med"/>
              </a:ln>
            </p:spPr>
          </p:sp>
        </p:grpSp>
        <p:cxnSp>
          <p:nvCxnSpPr>
            <p:cNvPr id="26714" name="直接箭头连接符 946"/>
            <p:cNvCxnSpPr>
              <a:endCxn id="26809" idx="0"/>
            </p:cNvCxnSpPr>
            <p:nvPr/>
          </p:nvCxnSpPr>
          <p:spPr>
            <a:xfrm flipH="1">
              <a:off x="3249889" y="2864415"/>
              <a:ext cx="1182409" cy="585787"/>
            </a:xfrm>
            <a:prstGeom prst="straightConnector1">
              <a:avLst/>
            </a:prstGeom>
            <a:ln w="22225" cap="flat" cmpd="sng">
              <a:solidFill>
                <a:schemeClr val="tx1"/>
              </a:solidFill>
              <a:prstDash val="dash"/>
              <a:headEnd type="stealth" w="lg" len="lg"/>
              <a:tailEnd type="none" w="med" len="med"/>
            </a:ln>
          </p:spPr>
        </p:cxnSp>
        <p:cxnSp>
          <p:nvCxnSpPr>
            <p:cNvPr id="26715" name="直接箭头连接符 949"/>
            <p:cNvCxnSpPr/>
            <p:nvPr/>
          </p:nvCxnSpPr>
          <p:spPr>
            <a:xfrm flipH="1">
              <a:off x="2534408" y="4164565"/>
              <a:ext cx="513592" cy="337115"/>
            </a:xfrm>
            <a:prstGeom prst="straightConnector1">
              <a:avLst/>
            </a:prstGeom>
            <a:ln w="22225" cap="flat" cmpd="sng">
              <a:solidFill>
                <a:schemeClr val="tx1"/>
              </a:solidFill>
              <a:prstDash val="dash"/>
              <a:headEnd type="stealth" w="lg" len="lg"/>
              <a:tailEnd type="none" w="med" len="med"/>
            </a:ln>
          </p:spPr>
        </p:cxnSp>
        <p:cxnSp>
          <p:nvCxnSpPr>
            <p:cNvPr id="26716" name="直接箭头连接符 953"/>
            <p:cNvCxnSpPr/>
            <p:nvPr/>
          </p:nvCxnSpPr>
          <p:spPr>
            <a:xfrm>
              <a:off x="3445554" y="4156725"/>
              <a:ext cx="533827" cy="339076"/>
            </a:xfrm>
            <a:prstGeom prst="straightConnector1">
              <a:avLst/>
            </a:prstGeom>
            <a:ln w="22225" cap="flat" cmpd="sng">
              <a:solidFill>
                <a:schemeClr val="tx1"/>
              </a:solidFill>
              <a:prstDash val="dash"/>
              <a:headEnd type="stealth" w="lg" len="lg"/>
              <a:tailEnd type="none" w="med" len="med"/>
            </a:ln>
          </p:spPr>
        </p:cxnSp>
        <p:grpSp>
          <p:nvGrpSpPr>
            <p:cNvPr id="26717" name="组合 957"/>
            <p:cNvGrpSpPr/>
            <p:nvPr/>
          </p:nvGrpSpPr>
          <p:grpSpPr>
            <a:xfrm>
              <a:off x="4088246" y="5224431"/>
              <a:ext cx="1205586" cy="714376"/>
              <a:chOff x="2595064" y="3577066"/>
              <a:chExt cx="1205586" cy="714376"/>
            </a:xfrm>
          </p:grpSpPr>
          <p:sp>
            <p:nvSpPr>
              <p:cNvPr id="26778" name="Rectangle 19"/>
              <p:cNvSpPr/>
              <p:nvPr/>
            </p:nvSpPr>
            <p:spPr>
              <a:xfrm>
                <a:off x="2709364" y="3591354"/>
                <a:ext cx="1091286" cy="700088"/>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779" name="Line 21"/>
              <p:cNvSpPr/>
              <p:nvPr/>
            </p:nvSpPr>
            <p:spPr>
              <a:xfrm>
                <a:off x="3611064" y="3591354"/>
                <a:ext cx="0" cy="0"/>
              </a:xfrm>
              <a:prstGeom prst="line">
                <a:avLst/>
              </a:prstGeom>
              <a:ln w="12700" cap="flat" cmpd="sng">
                <a:solidFill>
                  <a:srgbClr val="000000"/>
                </a:solidFill>
                <a:prstDash val="solid"/>
                <a:headEnd type="none" w="med" len="med"/>
                <a:tailEnd type="none" w="med" len="med"/>
              </a:ln>
            </p:spPr>
          </p:sp>
          <p:sp>
            <p:nvSpPr>
              <p:cNvPr id="26780" name="Line 23"/>
              <p:cNvSpPr/>
              <p:nvPr/>
            </p:nvSpPr>
            <p:spPr>
              <a:xfrm>
                <a:off x="3611064" y="4291441"/>
                <a:ext cx="0" cy="0"/>
              </a:xfrm>
              <a:prstGeom prst="line">
                <a:avLst/>
              </a:prstGeom>
              <a:ln w="12700" cap="flat" cmpd="sng">
                <a:solidFill>
                  <a:srgbClr val="000000"/>
                </a:solidFill>
                <a:prstDash val="solid"/>
                <a:headEnd type="none" w="med" len="med"/>
                <a:tailEnd type="none" w="med" len="med"/>
              </a:ln>
            </p:spPr>
          </p:sp>
          <p:sp>
            <p:nvSpPr>
              <p:cNvPr id="26781" name="Line 25"/>
              <p:cNvSpPr/>
              <p:nvPr/>
            </p:nvSpPr>
            <p:spPr>
              <a:xfrm>
                <a:off x="2709364" y="4291441"/>
                <a:ext cx="0" cy="0"/>
              </a:xfrm>
              <a:prstGeom prst="line">
                <a:avLst/>
              </a:prstGeom>
              <a:ln w="12700" cap="flat" cmpd="sng">
                <a:solidFill>
                  <a:srgbClr val="000000"/>
                </a:solidFill>
                <a:prstDash val="solid"/>
                <a:headEnd type="none" w="med" len="med"/>
                <a:tailEnd type="none" w="med" len="med"/>
              </a:ln>
            </p:spPr>
          </p:sp>
          <p:sp>
            <p:nvSpPr>
              <p:cNvPr id="26782" name="Line 516"/>
              <p:cNvSpPr/>
              <p:nvPr/>
            </p:nvSpPr>
            <p:spPr>
              <a:xfrm>
                <a:off x="3153864" y="3577066"/>
                <a:ext cx="0" cy="0"/>
              </a:xfrm>
              <a:prstGeom prst="line">
                <a:avLst/>
              </a:prstGeom>
              <a:ln w="12700" cap="flat" cmpd="sng">
                <a:solidFill>
                  <a:srgbClr val="000000"/>
                </a:solidFill>
                <a:prstDash val="solid"/>
                <a:headEnd type="none" w="med" len="med"/>
                <a:tailEnd type="none" w="med" len="med"/>
              </a:ln>
            </p:spPr>
          </p:sp>
          <p:sp>
            <p:nvSpPr>
              <p:cNvPr id="26783" name="Line 517"/>
              <p:cNvSpPr/>
              <p:nvPr/>
            </p:nvSpPr>
            <p:spPr>
              <a:xfrm>
                <a:off x="3153864" y="3577066"/>
                <a:ext cx="0" cy="0"/>
              </a:xfrm>
              <a:prstGeom prst="line">
                <a:avLst/>
              </a:prstGeom>
              <a:ln w="12700" cap="flat" cmpd="sng">
                <a:solidFill>
                  <a:srgbClr val="000000"/>
                </a:solidFill>
                <a:prstDash val="solid"/>
                <a:headEnd type="none" w="med" len="med"/>
                <a:tailEnd type="none" w="med" len="med"/>
              </a:ln>
            </p:spPr>
          </p:sp>
          <p:sp>
            <p:nvSpPr>
              <p:cNvPr id="26784" name="矩形 964"/>
              <p:cNvSpPr/>
              <p:nvPr/>
            </p:nvSpPr>
            <p:spPr>
              <a:xfrm>
                <a:off x="2707657" y="3598268"/>
                <a:ext cx="1092992" cy="681559"/>
              </a:xfrm>
              <a:prstGeom prst="rect">
                <a:avLst/>
              </a:prstGeom>
              <a:noFill/>
              <a:ln w="12700"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785" name="Rectangle 471"/>
              <p:cNvSpPr/>
              <p:nvPr/>
            </p:nvSpPr>
            <p:spPr>
              <a:xfrm>
                <a:off x="2595064" y="3748516"/>
                <a:ext cx="215900" cy="1285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786" name="Line 472"/>
              <p:cNvSpPr/>
              <p:nvPr/>
            </p:nvSpPr>
            <p:spPr>
              <a:xfrm>
                <a:off x="2595064" y="3748516"/>
                <a:ext cx="215900" cy="0"/>
              </a:xfrm>
              <a:prstGeom prst="line">
                <a:avLst/>
              </a:prstGeom>
              <a:ln w="12700" cap="flat" cmpd="sng">
                <a:solidFill>
                  <a:srgbClr val="000000"/>
                </a:solidFill>
                <a:prstDash val="solid"/>
                <a:headEnd type="none" w="med" len="med"/>
                <a:tailEnd type="none" w="med" len="med"/>
              </a:ln>
            </p:spPr>
          </p:sp>
          <p:sp>
            <p:nvSpPr>
              <p:cNvPr id="26787" name="Line 473"/>
              <p:cNvSpPr/>
              <p:nvPr/>
            </p:nvSpPr>
            <p:spPr>
              <a:xfrm>
                <a:off x="2810964" y="3748516"/>
                <a:ext cx="0" cy="0"/>
              </a:xfrm>
              <a:prstGeom prst="line">
                <a:avLst/>
              </a:prstGeom>
              <a:ln w="12700" cap="flat" cmpd="sng">
                <a:solidFill>
                  <a:srgbClr val="000000"/>
                </a:solidFill>
                <a:prstDash val="solid"/>
                <a:headEnd type="none" w="med" len="med"/>
                <a:tailEnd type="none" w="med" len="med"/>
              </a:ln>
            </p:spPr>
          </p:sp>
          <p:sp>
            <p:nvSpPr>
              <p:cNvPr id="26788" name="Line 474"/>
              <p:cNvSpPr/>
              <p:nvPr/>
            </p:nvSpPr>
            <p:spPr>
              <a:xfrm>
                <a:off x="2810964" y="3748516"/>
                <a:ext cx="0" cy="128587"/>
              </a:xfrm>
              <a:prstGeom prst="line">
                <a:avLst/>
              </a:prstGeom>
              <a:ln w="12700" cap="flat" cmpd="sng">
                <a:solidFill>
                  <a:srgbClr val="000000"/>
                </a:solidFill>
                <a:prstDash val="solid"/>
                <a:headEnd type="none" w="med" len="med"/>
                <a:tailEnd type="none" w="med" len="med"/>
              </a:ln>
            </p:spPr>
          </p:sp>
          <p:sp>
            <p:nvSpPr>
              <p:cNvPr id="26789" name="Line 475"/>
              <p:cNvSpPr/>
              <p:nvPr/>
            </p:nvSpPr>
            <p:spPr>
              <a:xfrm>
                <a:off x="2810964" y="3877104"/>
                <a:ext cx="0" cy="0"/>
              </a:xfrm>
              <a:prstGeom prst="line">
                <a:avLst/>
              </a:prstGeom>
              <a:ln w="12700" cap="flat" cmpd="sng">
                <a:solidFill>
                  <a:srgbClr val="000000"/>
                </a:solidFill>
                <a:prstDash val="solid"/>
                <a:headEnd type="none" w="med" len="med"/>
                <a:tailEnd type="none" w="med" len="med"/>
              </a:ln>
            </p:spPr>
          </p:sp>
          <p:sp>
            <p:nvSpPr>
              <p:cNvPr id="26790" name="Line 476"/>
              <p:cNvSpPr/>
              <p:nvPr/>
            </p:nvSpPr>
            <p:spPr>
              <a:xfrm flipH="1">
                <a:off x="2595064" y="3877104"/>
                <a:ext cx="215900" cy="0"/>
              </a:xfrm>
              <a:prstGeom prst="line">
                <a:avLst/>
              </a:prstGeom>
              <a:ln w="12700" cap="flat" cmpd="sng">
                <a:solidFill>
                  <a:srgbClr val="000000"/>
                </a:solidFill>
                <a:prstDash val="solid"/>
                <a:headEnd type="none" w="med" len="med"/>
                <a:tailEnd type="none" w="med" len="med"/>
              </a:ln>
            </p:spPr>
          </p:sp>
          <p:sp>
            <p:nvSpPr>
              <p:cNvPr id="26791" name="Line 477"/>
              <p:cNvSpPr/>
              <p:nvPr/>
            </p:nvSpPr>
            <p:spPr>
              <a:xfrm>
                <a:off x="2595064" y="3877104"/>
                <a:ext cx="0" cy="0"/>
              </a:xfrm>
              <a:prstGeom prst="line">
                <a:avLst/>
              </a:prstGeom>
              <a:ln w="12700" cap="flat" cmpd="sng">
                <a:solidFill>
                  <a:srgbClr val="000000"/>
                </a:solidFill>
                <a:prstDash val="solid"/>
                <a:headEnd type="none" w="med" len="med"/>
                <a:tailEnd type="none" w="med" len="med"/>
              </a:ln>
            </p:spPr>
          </p:sp>
          <p:sp>
            <p:nvSpPr>
              <p:cNvPr id="26792" name="Line 478"/>
              <p:cNvSpPr/>
              <p:nvPr/>
            </p:nvSpPr>
            <p:spPr>
              <a:xfrm flipV="1">
                <a:off x="2595064" y="3748516"/>
                <a:ext cx="0" cy="128587"/>
              </a:xfrm>
              <a:prstGeom prst="line">
                <a:avLst/>
              </a:prstGeom>
              <a:ln w="12700" cap="flat" cmpd="sng">
                <a:solidFill>
                  <a:srgbClr val="000000"/>
                </a:solidFill>
                <a:prstDash val="solid"/>
                <a:headEnd type="none" w="med" len="med"/>
                <a:tailEnd type="none" w="med" len="med"/>
              </a:ln>
            </p:spPr>
          </p:sp>
          <p:sp>
            <p:nvSpPr>
              <p:cNvPr id="26793" name="Line 479"/>
              <p:cNvSpPr/>
              <p:nvPr/>
            </p:nvSpPr>
            <p:spPr>
              <a:xfrm>
                <a:off x="2595064" y="3748516"/>
                <a:ext cx="0" cy="0"/>
              </a:xfrm>
              <a:prstGeom prst="line">
                <a:avLst/>
              </a:prstGeom>
              <a:ln w="12700" cap="flat" cmpd="sng">
                <a:solidFill>
                  <a:srgbClr val="000000"/>
                </a:solidFill>
                <a:prstDash val="solid"/>
                <a:headEnd type="none" w="med" len="med"/>
                <a:tailEnd type="none" w="med" len="med"/>
              </a:ln>
            </p:spPr>
          </p:sp>
          <p:sp>
            <p:nvSpPr>
              <p:cNvPr id="26794" name="Rectangle 480"/>
              <p:cNvSpPr/>
              <p:nvPr/>
            </p:nvSpPr>
            <p:spPr>
              <a:xfrm>
                <a:off x="2595064" y="3957853"/>
                <a:ext cx="215900" cy="133563"/>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795" name="Line 481"/>
              <p:cNvSpPr/>
              <p:nvPr/>
            </p:nvSpPr>
            <p:spPr>
              <a:xfrm>
                <a:off x="2595064" y="3962400"/>
                <a:ext cx="215900" cy="0"/>
              </a:xfrm>
              <a:prstGeom prst="line">
                <a:avLst/>
              </a:prstGeom>
              <a:ln w="12700" cap="flat" cmpd="sng">
                <a:solidFill>
                  <a:srgbClr val="000000"/>
                </a:solidFill>
                <a:prstDash val="solid"/>
                <a:headEnd type="none" w="med" len="med"/>
                <a:tailEnd type="none" w="med" len="med"/>
              </a:ln>
            </p:spPr>
          </p:sp>
          <p:sp>
            <p:nvSpPr>
              <p:cNvPr id="26796" name="Line 482"/>
              <p:cNvSpPr/>
              <p:nvPr/>
            </p:nvSpPr>
            <p:spPr>
              <a:xfrm>
                <a:off x="2810964" y="3948541"/>
                <a:ext cx="0" cy="0"/>
              </a:xfrm>
              <a:prstGeom prst="line">
                <a:avLst/>
              </a:prstGeom>
              <a:ln w="12700" cap="flat" cmpd="sng">
                <a:solidFill>
                  <a:srgbClr val="000000"/>
                </a:solidFill>
                <a:prstDash val="solid"/>
                <a:headEnd type="none" w="med" len="med"/>
                <a:tailEnd type="none" w="med" len="med"/>
              </a:ln>
            </p:spPr>
          </p:sp>
          <p:sp>
            <p:nvSpPr>
              <p:cNvPr id="26797" name="Line 484"/>
              <p:cNvSpPr/>
              <p:nvPr/>
            </p:nvSpPr>
            <p:spPr>
              <a:xfrm>
                <a:off x="2810964" y="4091416"/>
                <a:ext cx="0" cy="0"/>
              </a:xfrm>
              <a:prstGeom prst="line">
                <a:avLst/>
              </a:prstGeom>
              <a:ln w="12700" cap="flat" cmpd="sng">
                <a:solidFill>
                  <a:srgbClr val="000000"/>
                </a:solidFill>
                <a:prstDash val="solid"/>
                <a:headEnd type="none" w="med" len="med"/>
                <a:tailEnd type="none" w="med" len="med"/>
              </a:ln>
            </p:spPr>
          </p:sp>
          <p:sp>
            <p:nvSpPr>
              <p:cNvPr id="26798" name="Line 485"/>
              <p:cNvSpPr/>
              <p:nvPr/>
            </p:nvSpPr>
            <p:spPr>
              <a:xfrm flipH="1">
                <a:off x="2595064" y="4091416"/>
                <a:ext cx="215900" cy="0"/>
              </a:xfrm>
              <a:prstGeom prst="line">
                <a:avLst/>
              </a:prstGeom>
              <a:ln w="12700" cap="flat" cmpd="sng">
                <a:solidFill>
                  <a:srgbClr val="000000"/>
                </a:solidFill>
                <a:prstDash val="solid"/>
                <a:headEnd type="none" w="med" len="med"/>
                <a:tailEnd type="none" w="med" len="med"/>
              </a:ln>
            </p:spPr>
          </p:sp>
          <p:sp>
            <p:nvSpPr>
              <p:cNvPr id="26799" name="Line 486"/>
              <p:cNvSpPr/>
              <p:nvPr/>
            </p:nvSpPr>
            <p:spPr>
              <a:xfrm>
                <a:off x="2595064" y="4091416"/>
                <a:ext cx="0" cy="0"/>
              </a:xfrm>
              <a:prstGeom prst="line">
                <a:avLst/>
              </a:prstGeom>
              <a:ln w="12700" cap="flat" cmpd="sng">
                <a:solidFill>
                  <a:srgbClr val="000000"/>
                </a:solidFill>
                <a:prstDash val="solid"/>
                <a:headEnd type="none" w="med" len="med"/>
                <a:tailEnd type="none" w="med" len="med"/>
              </a:ln>
            </p:spPr>
          </p:sp>
          <p:sp>
            <p:nvSpPr>
              <p:cNvPr id="26800" name="Line 487"/>
              <p:cNvSpPr/>
              <p:nvPr/>
            </p:nvSpPr>
            <p:spPr>
              <a:xfrm flipV="1">
                <a:off x="2595064" y="3957852"/>
                <a:ext cx="0" cy="133563"/>
              </a:xfrm>
              <a:prstGeom prst="line">
                <a:avLst/>
              </a:prstGeom>
              <a:ln w="12700" cap="flat" cmpd="sng">
                <a:solidFill>
                  <a:srgbClr val="000000"/>
                </a:solidFill>
                <a:prstDash val="solid"/>
                <a:headEnd type="none" w="med" len="med"/>
                <a:tailEnd type="none" w="med" len="med"/>
              </a:ln>
            </p:spPr>
          </p:sp>
          <p:sp>
            <p:nvSpPr>
              <p:cNvPr id="26801" name="Line 488"/>
              <p:cNvSpPr/>
              <p:nvPr/>
            </p:nvSpPr>
            <p:spPr>
              <a:xfrm>
                <a:off x="2595064" y="3948541"/>
                <a:ext cx="0" cy="0"/>
              </a:xfrm>
              <a:prstGeom prst="line">
                <a:avLst/>
              </a:prstGeom>
              <a:ln w="12700" cap="flat" cmpd="sng">
                <a:solidFill>
                  <a:srgbClr val="000000"/>
                </a:solidFill>
                <a:prstDash val="solid"/>
                <a:headEnd type="none" w="med" len="med"/>
                <a:tailEnd type="none" w="med" len="med"/>
              </a:ln>
            </p:spPr>
          </p:sp>
          <p:sp>
            <p:nvSpPr>
              <p:cNvPr id="26802" name="Line 474"/>
              <p:cNvSpPr/>
              <p:nvPr/>
            </p:nvSpPr>
            <p:spPr>
              <a:xfrm>
                <a:off x="2807317" y="3962828"/>
                <a:ext cx="0" cy="128587"/>
              </a:xfrm>
              <a:prstGeom prst="line">
                <a:avLst/>
              </a:prstGeom>
              <a:ln w="12700" cap="flat" cmpd="sng">
                <a:solidFill>
                  <a:srgbClr val="000000"/>
                </a:solidFill>
                <a:prstDash val="solid"/>
                <a:headEnd type="none" w="med" len="med"/>
                <a:tailEnd type="none" w="med" len="med"/>
              </a:ln>
            </p:spPr>
          </p:sp>
        </p:grpSp>
        <p:grpSp>
          <p:nvGrpSpPr>
            <p:cNvPr id="26718" name="组合 983"/>
            <p:cNvGrpSpPr/>
            <p:nvPr/>
          </p:nvGrpSpPr>
          <p:grpSpPr>
            <a:xfrm>
              <a:off x="5367563" y="5226671"/>
              <a:ext cx="1205586" cy="714376"/>
              <a:chOff x="2595064" y="3577066"/>
              <a:chExt cx="1205586" cy="714376"/>
            </a:xfrm>
          </p:grpSpPr>
          <p:sp>
            <p:nvSpPr>
              <p:cNvPr id="26753" name="Rectangle 19"/>
              <p:cNvSpPr/>
              <p:nvPr/>
            </p:nvSpPr>
            <p:spPr>
              <a:xfrm>
                <a:off x="2709364" y="3591354"/>
                <a:ext cx="1091286" cy="700088"/>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754" name="Line 21"/>
              <p:cNvSpPr/>
              <p:nvPr/>
            </p:nvSpPr>
            <p:spPr>
              <a:xfrm>
                <a:off x="3611064" y="3591354"/>
                <a:ext cx="0" cy="0"/>
              </a:xfrm>
              <a:prstGeom prst="line">
                <a:avLst/>
              </a:prstGeom>
              <a:ln w="12700" cap="flat" cmpd="sng">
                <a:solidFill>
                  <a:srgbClr val="000000"/>
                </a:solidFill>
                <a:prstDash val="solid"/>
                <a:headEnd type="none" w="med" len="med"/>
                <a:tailEnd type="none" w="med" len="med"/>
              </a:ln>
            </p:spPr>
          </p:sp>
          <p:sp>
            <p:nvSpPr>
              <p:cNvPr id="26755" name="Line 23"/>
              <p:cNvSpPr/>
              <p:nvPr/>
            </p:nvSpPr>
            <p:spPr>
              <a:xfrm>
                <a:off x="3611064" y="4291441"/>
                <a:ext cx="0" cy="0"/>
              </a:xfrm>
              <a:prstGeom prst="line">
                <a:avLst/>
              </a:prstGeom>
              <a:ln w="12700" cap="flat" cmpd="sng">
                <a:solidFill>
                  <a:srgbClr val="000000"/>
                </a:solidFill>
                <a:prstDash val="solid"/>
                <a:headEnd type="none" w="med" len="med"/>
                <a:tailEnd type="none" w="med" len="med"/>
              </a:ln>
            </p:spPr>
          </p:sp>
          <p:sp>
            <p:nvSpPr>
              <p:cNvPr id="26756" name="Line 25"/>
              <p:cNvSpPr/>
              <p:nvPr/>
            </p:nvSpPr>
            <p:spPr>
              <a:xfrm>
                <a:off x="2709364" y="4291441"/>
                <a:ext cx="0" cy="0"/>
              </a:xfrm>
              <a:prstGeom prst="line">
                <a:avLst/>
              </a:prstGeom>
              <a:ln w="12700" cap="flat" cmpd="sng">
                <a:solidFill>
                  <a:srgbClr val="000000"/>
                </a:solidFill>
                <a:prstDash val="solid"/>
                <a:headEnd type="none" w="med" len="med"/>
                <a:tailEnd type="none" w="med" len="med"/>
              </a:ln>
            </p:spPr>
          </p:sp>
          <p:sp>
            <p:nvSpPr>
              <p:cNvPr id="26757" name="Line 516"/>
              <p:cNvSpPr/>
              <p:nvPr/>
            </p:nvSpPr>
            <p:spPr>
              <a:xfrm>
                <a:off x="3153864" y="3577066"/>
                <a:ext cx="0" cy="0"/>
              </a:xfrm>
              <a:prstGeom prst="line">
                <a:avLst/>
              </a:prstGeom>
              <a:ln w="12700" cap="flat" cmpd="sng">
                <a:solidFill>
                  <a:srgbClr val="000000"/>
                </a:solidFill>
                <a:prstDash val="solid"/>
                <a:headEnd type="none" w="med" len="med"/>
                <a:tailEnd type="none" w="med" len="med"/>
              </a:ln>
            </p:spPr>
          </p:sp>
          <p:sp>
            <p:nvSpPr>
              <p:cNvPr id="26758" name="Line 517"/>
              <p:cNvSpPr/>
              <p:nvPr/>
            </p:nvSpPr>
            <p:spPr>
              <a:xfrm>
                <a:off x="3153864" y="3577066"/>
                <a:ext cx="0" cy="0"/>
              </a:xfrm>
              <a:prstGeom prst="line">
                <a:avLst/>
              </a:prstGeom>
              <a:ln w="12700" cap="flat" cmpd="sng">
                <a:solidFill>
                  <a:srgbClr val="000000"/>
                </a:solidFill>
                <a:prstDash val="solid"/>
                <a:headEnd type="none" w="med" len="med"/>
                <a:tailEnd type="none" w="med" len="med"/>
              </a:ln>
            </p:spPr>
          </p:sp>
          <p:sp>
            <p:nvSpPr>
              <p:cNvPr id="26759" name="矩形 990"/>
              <p:cNvSpPr/>
              <p:nvPr/>
            </p:nvSpPr>
            <p:spPr>
              <a:xfrm>
                <a:off x="2707657" y="3598268"/>
                <a:ext cx="1092992" cy="681559"/>
              </a:xfrm>
              <a:prstGeom prst="rect">
                <a:avLst/>
              </a:prstGeom>
              <a:noFill/>
              <a:ln w="12700"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760" name="Rectangle 471"/>
              <p:cNvSpPr/>
              <p:nvPr/>
            </p:nvSpPr>
            <p:spPr>
              <a:xfrm>
                <a:off x="2595064" y="3748516"/>
                <a:ext cx="215900" cy="1285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761" name="Line 472"/>
              <p:cNvSpPr/>
              <p:nvPr/>
            </p:nvSpPr>
            <p:spPr>
              <a:xfrm>
                <a:off x="2595064" y="3748516"/>
                <a:ext cx="215900" cy="0"/>
              </a:xfrm>
              <a:prstGeom prst="line">
                <a:avLst/>
              </a:prstGeom>
              <a:ln w="12700" cap="flat" cmpd="sng">
                <a:solidFill>
                  <a:srgbClr val="000000"/>
                </a:solidFill>
                <a:prstDash val="solid"/>
                <a:headEnd type="none" w="med" len="med"/>
                <a:tailEnd type="none" w="med" len="med"/>
              </a:ln>
            </p:spPr>
          </p:sp>
          <p:sp>
            <p:nvSpPr>
              <p:cNvPr id="26762" name="Line 473"/>
              <p:cNvSpPr/>
              <p:nvPr/>
            </p:nvSpPr>
            <p:spPr>
              <a:xfrm>
                <a:off x="2810964" y="3748516"/>
                <a:ext cx="0" cy="0"/>
              </a:xfrm>
              <a:prstGeom prst="line">
                <a:avLst/>
              </a:prstGeom>
              <a:ln w="12700" cap="flat" cmpd="sng">
                <a:solidFill>
                  <a:srgbClr val="000000"/>
                </a:solidFill>
                <a:prstDash val="solid"/>
                <a:headEnd type="none" w="med" len="med"/>
                <a:tailEnd type="none" w="med" len="med"/>
              </a:ln>
            </p:spPr>
          </p:sp>
          <p:sp>
            <p:nvSpPr>
              <p:cNvPr id="26763" name="Line 474"/>
              <p:cNvSpPr/>
              <p:nvPr/>
            </p:nvSpPr>
            <p:spPr>
              <a:xfrm>
                <a:off x="2810964" y="3748516"/>
                <a:ext cx="0" cy="128587"/>
              </a:xfrm>
              <a:prstGeom prst="line">
                <a:avLst/>
              </a:prstGeom>
              <a:ln w="12700" cap="flat" cmpd="sng">
                <a:solidFill>
                  <a:srgbClr val="000000"/>
                </a:solidFill>
                <a:prstDash val="solid"/>
                <a:headEnd type="none" w="med" len="med"/>
                <a:tailEnd type="none" w="med" len="med"/>
              </a:ln>
            </p:spPr>
          </p:sp>
          <p:sp>
            <p:nvSpPr>
              <p:cNvPr id="26764" name="Line 475"/>
              <p:cNvSpPr/>
              <p:nvPr/>
            </p:nvSpPr>
            <p:spPr>
              <a:xfrm>
                <a:off x="2810964" y="3877104"/>
                <a:ext cx="0" cy="0"/>
              </a:xfrm>
              <a:prstGeom prst="line">
                <a:avLst/>
              </a:prstGeom>
              <a:ln w="12700" cap="flat" cmpd="sng">
                <a:solidFill>
                  <a:srgbClr val="000000"/>
                </a:solidFill>
                <a:prstDash val="solid"/>
                <a:headEnd type="none" w="med" len="med"/>
                <a:tailEnd type="none" w="med" len="med"/>
              </a:ln>
            </p:spPr>
          </p:sp>
          <p:sp>
            <p:nvSpPr>
              <p:cNvPr id="26765" name="Line 476"/>
              <p:cNvSpPr/>
              <p:nvPr/>
            </p:nvSpPr>
            <p:spPr>
              <a:xfrm flipH="1">
                <a:off x="2595064" y="3877104"/>
                <a:ext cx="215900" cy="0"/>
              </a:xfrm>
              <a:prstGeom prst="line">
                <a:avLst/>
              </a:prstGeom>
              <a:ln w="12700" cap="flat" cmpd="sng">
                <a:solidFill>
                  <a:srgbClr val="000000"/>
                </a:solidFill>
                <a:prstDash val="solid"/>
                <a:headEnd type="none" w="med" len="med"/>
                <a:tailEnd type="none" w="med" len="med"/>
              </a:ln>
            </p:spPr>
          </p:sp>
          <p:sp>
            <p:nvSpPr>
              <p:cNvPr id="26766" name="Line 477"/>
              <p:cNvSpPr/>
              <p:nvPr/>
            </p:nvSpPr>
            <p:spPr>
              <a:xfrm>
                <a:off x="2595064" y="3877104"/>
                <a:ext cx="0" cy="0"/>
              </a:xfrm>
              <a:prstGeom prst="line">
                <a:avLst/>
              </a:prstGeom>
              <a:ln w="12700" cap="flat" cmpd="sng">
                <a:solidFill>
                  <a:srgbClr val="000000"/>
                </a:solidFill>
                <a:prstDash val="solid"/>
                <a:headEnd type="none" w="med" len="med"/>
                <a:tailEnd type="none" w="med" len="med"/>
              </a:ln>
            </p:spPr>
          </p:sp>
          <p:sp>
            <p:nvSpPr>
              <p:cNvPr id="26767" name="Line 478"/>
              <p:cNvSpPr/>
              <p:nvPr/>
            </p:nvSpPr>
            <p:spPr>
              <a:xfrm flipV="1">
                <a:off x="2595064" y="3748516"/>
                <a:ext cx="0" cy="128587"/>
              </a:xfrm>
              <a:prstGeom prst="line">
                <a:avLst/>
              </a:prstGeom>
              <a:ln w="12700" cap="flat" cmpd="sng">
                <a:solidFill>
                  <a:srgbClr val="000000"/>
                </a:solidFill>
                <a:prstDash val="solid"/>
                <a:headEnd type="none" w="med" len="med"/>
                <a:tailEnd type="none" w="med" len="med"/>
              </a:ln>
            </p:spPr>
          </p:sp>
          <p:sp>
            <p:nvSpPr>
              <p:cNvPr id="26768" name="Line 479"/>
              <p:cNvSpPr/>
              <p:nvPr/>
            </p:nvSpPr>
            <p:spPr>
              <a:xfrm>
                <a:off x="2595064" y="3748516"/>
                <a:ext cx="0" cy="0"/>
              </a:xfrm>
              <a:prstGeom prst="line">
                <a:avLst/>
              </a:prstGeom>
              <a:ln w="12700" cap="flat" cmpd="sng">
                <a:solidFill>
                  <a:srgbClr val="000000"/>
                </a:solidFill>
                <a:prstDash val="solid"/>
                <a:headEnd type="none" w="med" len="med"/>
                <a:tailEnd type="none" w="med" len="med"/>
              </a:ln>
            </p:spPr>
          </p:sp>
          <p:sp>
            <p:nvSpPr>
              <p:cNvPr id="26769" name="Rectangle 480"/>
              <p:cNvSpPr/>
              <p:nvPr/>
            </p:nvSpPr>
            <p:spPr>
              <a:xfrm>
                <a:off x="2595064" y="3957853"/>
                <a:ext cx="215900" cy="133563"/>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770" name="Line 481"/>
              <p:cNvSpPr/>
              <p:nvPr/>
            </p:nvSpPr>
            <p:spPr>
              <a:xfrm>
                <a:off x="2595064" y="3962400"/>
                <a:ext cx="215900" cy="0"/>
              </a:xfrm>
              <a:prstGeom prst="line">
                <a:avLst/>
              </a:prstGeom>
              <a:ln w="12700" cap="flat" cmpd="sng">
                <a:solidFill>
                  <a:srgbClr val="000000"/>
                </a:solidFill>
                <a:prstDash val="solid"/>
                <a:headEnd type="none" w="med" len="med"/>
                <a:tailEnd type="none" w="med" len="med"/>
              </a:ln>
            </p:spPr>
          </p:sp>
          <p:sp>
            <p:nvSpPr>
              <p:cNvPr id="26771" name="Line 482"/>
              <p:cNvSpPr/>
              <p:nvPr/>
            </p:nvSpPr>
            <p:spPr>
              <a:xfrm>
                <a:off x="2810964" y="3948541"/>
                <a:ext cx="0" cy="0"/>
              </a:xfrm>
              <a:prstGeom prst="line">
                <a:avLst/>
              </a:prstGeom>
              <a:ln w="12700" cap="flat" cmpd="sng">
                <a:solidFill>
                  <a:srgbClr val="000000"/>
                </a:solidFill>
                <a:prstDash val="solid"/>
                <a:headEnd type="none" w="med" len="med"/>
                <a:tailEnd type="none" w="med" len="med"/>
              </a:ln>
            </p:spPr>
          </p:sp>
          <p:sp>
            <p:nvSpPr>
              <p:cNvPr id="26772" name="Line 484"/>
              <p:cNvSpPr/>
              <p:nvPr/>
            </p:nvSpPr>
            <p:spPr>
              <a:xfrm>
                <a:off x="2810964" y="4091416"/>
                <a:ext cx="0" cy="0"/>
              </a:xfrm>
              <a:prstGeom prst="line">
                <a:avLst/>
              </a:prstGeom>
              <a:ln w="12700" cap="flat" cmpd="sng">
                <a:solidFill>
                  <a:srgbClr val="000000"/>
                </a:solidFill>
                <a:prstDash val="solid"/>
                <a:headEnd type="none" w="med" len="med"/>
                <a:tailEnd type="none" w="med" len="med"/>
              </a:ln>
            </p:spPr>
          </p:sp>
          <p:sp>
            <p:nvSpPr>
              <p:cNvPr id="26773" name="Line 485"/>
              <p:cNvSpPr/>
              <p:nvPr/>
            </p:nvSpPr>
            <p:spPr>
              <a:xfrm flipH="1">
                <a:off x="2595064" y="4091416"/>
                <a:ext cx="215900" cy="0"/>
              </a:xfrm>
              <a:prstGeom prst="line">
                <a:avLst/>
              </a:prstGeom>
              <a:ln w="12700" cap="flat" cmpd="sng">
                <a:solidFill>
                  <a:srgbClr val="000000"/>
                </a:solidFill>
                <a:prstDash val="solid"/>
                <a:headEnd type="none" w="med" len="med"/>
                <a:tailEnd type="none" w="med" len="med"/>
              </a:ln>
            </p:spPr>
          </p:sp>
          <p:sp>
            <p:nvSpPr>
              <p:cNvPr id="26774" name="Line 486"/>
              <p:cNvSpPr/>
              <p:nvPr/>
            </p:nvSpPr>
            <p:spPr>
              <a:xfrm>
                <a:off x="2595064" y="4091416"/>
                <a:ext cx="0" cy="0"/>
              </a:xfrm>
              <a:prstGeom prst="line">
                <a:avLst/>
              </a:prstGeom>
              <a:ln w="12700" cap="flat" cmpd="sng">
                <a:solidFill>
                  <a:srgbClr val="000000"/>
                </a:solidFill>
                <a:prstDash val="solid"/>
                <a:headEnd type="none" w="med" len="med"/>
                <a:tailEnd type="none" w="med" len="med"/>
              </a:ln>
            </p:spPr>
          </p:sp>
          <p:sp>
            <p:nvSpPr>
              <p:cNvPr id="26775" name="Line 487"/>
              <p:cNvSpPr/>
              <p:nvPr/>
            </p:nvSpPr>
            <p:spPr>
              <a:xfrm flipV="1">
                <a:off x="2595064" y="3957852"/>
                <a:ext cx="0" cy="133563"/>
              </a:xfrm>
              <a:prstGeom prst="line">
                <a:avLst/>
              </a:prstGeom>
              <a:ln w="12700" cap="flat" cmpd="sng">
                <a:solidFill>
                  <a:srgbClr val="000000"/>
                </a:solidFill>
                <a:prstDash val="solid"/>
                <a:headEnd type="none" w="med" len="med"/>
                <a:tailEnd type="none" w="med" len="med"/>
              </a:ln>
            </p:spPr>
          </p:sp>
          <p:sp>
            <p:nvSpPr>
              <p:cNvPr id="26776" name="Line 488"/>
              <p:cNvSpPr/>
              <p:nvPr/>
            </p:nvSpPr>
            <p:spPr>
              <a:xfrm>
                <a:off x="2595064" y="3948541"/>
                <a:ext cx="0" cy="0"/>
              </a:xfrm>
              <a:prstGeom prst="line">
                <a:avLst/>
              </a:prstGeom>
              <a:ln w="12700" cap="flat" cmpd="sng">
                <a:solidFill>
                  <a:srgbClr val="000000"/>
                </a:solidFill>
                <a:prstDash val="solid"/>
                <a:headEnd type="none" w="med" len="med"/>
                <a:tailEnd type="none" w="med" len="med"/>
              </a:ln>
            </p:spPr>
          </p:sp>
          <p:sp>
            <p:nvSpPr>
              <p:cNvPr id="26777" name="Line 474"/>
              <p:cNvSpPr/>
              <p:nvPr/>
            </p:nvSpPr>
            <p:spPr>
              <a:xfrm>
                <a:off x="2807317" y="3962828"/>
                <a:ext cx="0" cy="128587"/>
              </a:xfrm>
              <a:prstGeom prst="line">
                <a:avLst/>
              </a:prstGeom>
              <a:ln w="12700" cap="flat" cmpd="sng">
                <a:solidFill>
                  <a:srgbClr val="000000"/>
                </a:solidFill>
                <a:prstDash val="solid"/>
                <a:headEnd type="none" w="med" len="med"/>
                <a:tailEnd type="none" w="med" len="med"/>
              </a:ln>
            </p:spPr>
          </p:sp>
        </p:grpSp>
        <p:grpSp>
          <p:nvGrpSpPr>
            <p:cNvPr id="26719" name="组合 1009"/>
            <p:cNvGrpSpPr/>
            <p:nvPr/>
          </p:nvGrpSpPr>
          <p:grpSpPr>
            <a:xfrm>
              <a:off x="6643014" y="5229224"/>
              <a:ext cx="1205586" cy="714376"/>
              <a:chOff x="2595064" y="3577066"/>
              <a:chExt cx="1205586" cy="714376"/>
            </a:xfrm>
          </p:grpSpPr>
          <p:sp>
            <p:nvSpPr>
              <p:cNvPr id="26728" name="Rectangle 19"/>
              <p:cNvSpPr/>
              <p:nvPr/>
            </p:nvSpPr>
            <p:spPr>
              <a:xfrm>
                <a:off x="2709364" y="3591354"/>
                <a:ext cx="1091286" cy="700088"/>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729" name="Line 21"/>
              <p:cNvSpPr/>
              <p:nvPr/>
            </p:nvSpPr>
            <p:spPr>
              <a:xfrm>
                <a:off x="3611064" y="3591354"/>
                <a:ext cx="0" cy="0"/>
              </a:xfrm>
              <a:prstGeom prst="line">
                <a:avLst/>
              </a:prstGeom>
              <a:ln w="12700" cap="flat" cmpd="sng">
                <a:solidFill>
                  <a:srgbClr val="000000"/>
                </a:solidFill>
                <a:prstDash val="solid"/>
                <a:headEnd type="none" w="med" len="med"/>
                <a:tailEnd type="none" w="med" len="med"/>
              </a:ln>
            </p:spPr>
          </p:sp>
          <p:sp>
            <p:nvSpPr>
              <p:cNvPr id="26730" name="Line 23"/>
              <p:cNvSpPr/>
              <p:nvPr/>
            </p:nvSpPr>
            <p:spPr>
              <a:xfrm>
                <a:off x="3611064" y="4291441"/>
                <a:ext cx="0" cy="0"/>
              </a:xfrm>
              <a:prstGeom prst="line">
                <a:avLst/>
              </a:prstGeom>
              <a:ln w="12700" cap="flat" cmpd="sng">
                <a:solidFill>
                  <a:srgbClr val="000000"/>
                </a:solidFill>
                <a:prstDash val="solid"/>
                <a:headEnd type="none" w="med" len="med"/>
                <a:tailEnd type="none" w="med" len="med"/>
              </a:ln>
            </p:spPr>
          </p:sp>
          <p:sp>
            <p:nvSpPr>
              <p:cNvPr id="26731" name="Line 25"/>
              <p:cNvSpPr/>
              <p:nvPr/>
            </p:nvSpPr>
            <p:spPr>
              <a:xfrm>
                <a:off x="2709364" y="4291441"/>
                <a:ext cx="0" cy="0"/>
              </a:xfrm>
              <a:prstGeom prst="line">
                <a:avLst/>
              </a:prstGeom>
              <a:ln w="12700" cap="flat" cmpd="sng">
                <a:solidFill>
                  <a:srgbClr val="000000"/>
                </a:solidFill>
                <a:prstDash val="solid"/>
                <a:headEnd type="none" w="med" len="med"/>
                <a:tailEnd type="none" w="med" len="med"/>
              </a:ln>
            </p:spPr>
          </p:sp>
          <p:sp>
            <p:nvSpPr>
              <p:cNvPr id="26732" name="Line 516"/>
              <p:cNvSpPr/>
              <p:nvPr/>
            </p:nvSpPr>
            <p:spPr>
              <a:xfrm>
                <a:off x="3153864" y="3577066"/>
                <a:ext cx="0" cy="0"/>
              </a:xfrm>
              <a:prstGeom prst="line">
                <a:avLst/>
              </a:prstGeom>
              <a:ln w="12700" cap="flat" cmpd="sng">
                <a:solidFill>
                  <a:srgbClr val="000000"/>
                </a:solidFill>
                <a:prstDash val="solid"/>
                <a:headEnd type="none" w="med" len="med"/>
                <a:tailEnd type="none" w="med" len="med"/>
              </a:ln>
            </p:spPr>
          </p:sp>
          <p:sp>
            <p:nvSpPr>
              <p:cNvPr id="26733" name="Line 517"/>
              <p:cNvSpPr/>
              <p:nvPr/>
            </p:nvSpPr>
            <p:spPr>
              <a:xfrm>
                <a:off x="3153864" y="3577066"/>
                <a:ext cx="0" cy="0"/>
              </a:xfrm>
              <a:prstGeom prst="line">
                <a:avLst/>
              </a:prstGeom>
              <a:ln w="12700" cap="flat" cmpd="sng">
                <a:solidFill>
                  <a:srgbClr val="000000"/>
                </a:solidFill>
                <a:prstDash val="solid"/>
                <a:headEnd type="none" w="med" len="med"/>
                <a:tailEnd type="none" w="med" len="med"/>
              </a:ln>
            </p:spPr>
          </p:sp>
          <p:sp>
            <p:nvSpPr>
              <p:cNvPr id="26734" name="矩形 1016"/>
              <p:cNvSpPr/>
              <p:nvPr/>
            </p:nvSpPr>
            <p:spPr>
              <a:xfrm>
                <a:off x="2707657" y="3598268"/>
                <a:ext cx="1092992" cy="681559"/>
              </a:xfrm>
              <a:prstGeom prst="rect">
                <a:avLst/>
              </a:prstGeom>
              <a:noFill/>
              <a:ln w="12700"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735" name="Rectangle 471"/>
              <p:cNvSpPr/>
              <p:nvPr/>
            </p:nvSpPr>
            <p:spPr>
              <a:xfrm>
                <a:off x="2595064" y="3748516"/>
                <a:ext cx="215900" cy="1285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736" name="Line 472"/>
              <p:cNvSpPr/>
              <p:nvPr/>
            </p:nvSpPr>
            <p:spPr>
              <a:xfrm>
                <a:off x="2595064" y="3748516"/>
                <a:ext cx="215900" cy="0"/>
              </a:xfrm>
              <a:prstGeom prst="line">
                <a:avLst/>
              </a:prstGeom>
              <a:ln w="12700" cap="flat" cmpd="sng">
                <a:solidFill>
                  <a:srgbClr val="000000"/>
                </a:solidFill>
                <a:prstDash val="solid"/>
                <a:headEnd type="none" w="med" len="med"/>
                <a:tailEnd type="none" w="med" len="med"/>
              </a:ln>
            </p:spPr>
          </p:sp>
          <p:sp>
            <p:nvSpPr>
              <p:cNvPr id="26737" name="Line 473"/>
              <p:cNvSpPr/>
              <p:nvPr/>
            </p:nvSpPr>
            <p:spPr>
              <a:xfrm>
                <a:off x="2810964" y="3748516"/>
                <a:ext cx="0" cy="0"/>
              </a:xfrm>
              <a:prstGeom prst="line">
                <a:avLst/>
              </a:prstGeom>
              <a:ln w="12700" cap="flat" cmpd="sng">
                <a:solidFill>
                  <a:srgbClr val="000000"/>
                </a:solidFill>
                <a:prstDash val="solid"/>
                <a:headEnd type="none" w="med" len="med"/>
                <a:tailEnd type="none" w="med" len="med"/>
              </a:ln>
            </p:spPr>
          </p:sp>
          <p:sp>
            <p:nvSpPr>
              <p:cNvPr id="26738" name="Line 474"/>
              <p:cNvSpPr/>
              <p:nvPr/>
            </p:nvSpPr>
            <p:spPr>
              <a:xfrm>
                <a:off x="2810964" y="3748516"/>
                <a:ext cx="0" cy="128587"/>
              </a:xfrm>
              <a:prstGeom prst="line">
                <a:avLst/>
              </a:prstGeom>
              <a:ln w="12700" cap="flat" cmpd="sng">
                <a:solidFill>
                  <a:srgbClr val="000000"/>
                </a:solidFill>
                <a:prstDash val="solid"/>
                <a:headEnd type="none" w="med" len="med"/>
                <a:tailEnd type="none" w="med" len="med"/>
              </a:ln>
            </p:spPr>
          </p:sp>
          <p:sp>
            <p:nvSpPr>
              <p:cNvPr id="26739" name="Line 475"/>
              <p:cNvSpPr/>
              <p:nvPr/>
            </p:nvSpPr>
            <p:spPr>
              <a:xfrm>
                <a:off x="2810964" y="3877104"/>
                <a:ext cx="0" cy="0"/>
              </a:xfrm>
              <a:prstGeom prst="line">
                <a:avLst/>
              </a:prstGeom>
              <a:ln w="12700" cap="flat" cmpd="sng">
                <a:solidFill>
                  <a:srgbClr val="000000"/>
                </a:solidFill>
                <a:prstDash val="solid"/>
                <a:headEnd type="none" w="med" len="med"/>
                <a:tailEnd type="none" w="med" len="med"/>
              </a:ln>
            </p:spPr>
          </p:sp>
          <p:sp>
            <p:nvSpPr>
              <p:cNvPr id="26740" name="Line 476"/>
              <p:cNvSpPr/>
              <p:nvPr/>
            </p:nvSpPr>
            <p:spPr>
              <a:xfrm flipH="1">
                <a:off x="2595064" y="3877104"/>
                <a:ext cx="215900" cy="0"/>
              </a:xfrm>
              <a:prstGeom prst="line">
                <a:avLst/>
              </a:prstGeom>
              <a:ln w="12700" cap="flat" cmpd="sng">
                <a:solidFill>
                  <a:srgbClr val="000000"/>
                </a:solidFill>
                <a:prstDash val="solid"/>
                <a:headEnd type="none" w="med" len="med"/>
                <a:tailEnd type="none" w="med" len="med"/>
              </a:ln>
            </p:spPr>
          </p:sp>
          <p:sp>
            <p:nvSpPr>
              <p:cNvPr id="26741" name="Line 477"/>
              <p:cNvSpPr/>
              <p:nvPr/>
            </p:nvSpPr>
            <p:spPr>
              <a:xfrm>
                <a:off x="2595064" y="3877104"/>
                <a:ext cx="0" cy="0"/>
              </a:xfrm>
              <a:prstGeom prst="line">
                <a:avLst/>
              </a:prstGeom>
              <a:ln w="12700" cap="flat" cmpd="sng">
                <a:solidFill>
                  <a:srgbClr val="000000"/>
                </a:solidFill>
                <a:prstDash val="solid"/>
                <a:headEnd type="none" w="med" len="med"/>
                <a:tailEnd type="none" w="med" len="med"/>
              </a:ln>
            </p:spPr>
          </p:sp>
          <p:sp>
            <p:nvSpPr>
              <p:cNvPr id="26742" name="Line 478"/>
              <p:cNvSpPr/>
              <p:nvPr/>
            </p:nvSpPr>
            <p:spPr>
              <a:xfrm flipV="1">
                <a:off x="2595064" y="3748516"/>
                <a:ext cx="0" cy="128587"/>
              </a:xfrm>
              <a:prstGeom prst="line">
                <a:avLst/>
              </a:prstGeom>
              <a:ln w="12700" cap="flat" cmpd="sng">
                <a:solidFill>
                  <a:srgbClr val="000000"/>
                </a:solidFill>
                <a:prstDash val="solid"/>
                <a:headEnd type="none" w="med" len="med"/>
                <a:tailEnd type="none" w="med" len="med"/>
              </a:ln>
            </p:spPr>
          </p:sp>
          <p:sp>
            <p:nvSpPr>
              <p:cNvPr id="26743" name="Line 479"/>
              <p:cNvSpPr/>
              <p:nvPr/>
            </p:nvSpPr>
            <p:spPr>
              <a:xfrm>
                <a:off x="2595064" y="3748516"/>
                <a:ext cx="0" cy="0"/>
              </a:xfrm>
              <a:prstGeom prst="line">
                <a:avLst/>
              </a:prstGeom>
              <a:ln w="12700" cap="flat" cmpd="sng">
                <a:solidFill>
                  <a:srgbClr val="000000"/>
                </a:solidFill>
                <a:prstDash val="solid"/>
                <a:headEnd type="none" w="med" len="med"/>
                <a:tailEnd type="none" w="med" len="med"/>
              </a:ln>
            </p:spPr>
          </p:sp>
          <p:sp>
            <p:nvSpPr>
              <p:cNvPr id="26744" name="Rectangle 480"/>
              <p:cNvSpPr/>
              <p:nvPr/>
            </p:nvSpPr>
            <p:spPr>
              <a:xfrm>
                <a:off x="2595064" y="3957853"/>
                <a:ext cx="215900" cy="133563"/>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6745" name="Line 481"/>
              <p:cNvSpPr/>
              <p:nvPr/>
            </p:nvSpPr>
            <p:spPr>
              <a:xfrm>
                <a:off x="2595064" y="3962400"/>
                <a:ext cx="215900" cy="0"/>
              </a:xfrm>
              <a:prstGeom prst="line">
                <a:avLst/>
              </a:prstGeom>
              <a:ln w="12700" cap="flat" cmpd="sng">
                <a:solidFill>
                  <a:srgbClr val="000000"/>
                </a:solidFill>
                <a:prstDash val="solid"/>
                <a:headEnd type="none" w="med" len="med"/>
                <a:tailEnd type="none" w="med" len="med"/>
              </a:ln>
            </p:spPr>
          </p:sp>
          <p:sp>
            <p:nvSpPr>
              <p:cNvPr id="26746" name="Line 482"/>
              <p:cNvSpPr/>
              <p:nvPr/>
            </p:nvSpPr>
            <p:spPr>
              <a:xfrm>
                <a:off x="2810964" y="3948541"/>
                <a:ext cx="0" cy="0"/>
              </a:xfrm>
              <a:prstGeom prst="line">
                <a:avLst/>
              </a:prstGeom>
              <a:ln w="12700" cap="flat" cmpd="sng">
                <a:solidFill>
                  <a:srgbClr val="000000"/>
                </a:solidFill>
                <a:prstDash val="solid"/>
                <a:headEnd type="none" w="med" len="med"/>
                <a:tailEnd type="none" w="med" len="med"/>
              </a:ln>
            </p:spPr>
          </p:sp>
          <p:sp>
            <p:nvSpPr>
              <p:cNvPr id="26747" name="Line 484"/>
              <p:cNvSpPr/>
              <p:nvPr/>
            </p:nvSpPr>
            <p:spPr>
              <a:xfrm>
                <a:off x="2810964" y="4091416"/>
                <a:ext cx="0" cy="0"/>
              </a:xfrm>
              <a:prstGeom prst="line">
                <a:avLst/>
              </a:prstGeom>
              <a:ln w="12700" cap="flat" cmpd="sng">
                <a:solidFill>
                  <a:srgbClr val="000000"/>
                </a:solidFill>
                <a:prstDash val="solid"/>
                <a:headEnd type="none" w="med" len="med"/>
                <a:tailEnd type="none" w="med" len="med"/>
              </a:ln>
            </p:spPr>
          </p:sp>
          <p:sp>
            <p:nvSpPr>
              <p:cNvPr id="26748" name="Line 485"/>
              <p:cNvSpPr/>
              <p:nvPr/>
            </p:nvSpPr>
            <p:spPr>
              <a:xfrm flipH="1">
                <a:off x="2595064" y="4091416"/>
                <a:ext cx="215900" cy="0"/>
              </a:xfrm>
              <a:prstGeom prst="line">
                <a:avLst/>
              </a:prstGeom>
              <a:ln w="12700" cap="flat" cmpd="sng">
                <a:solidFill>
                  <a:srgbClr val="000000"/>
                </a:solidFill>
                <a:prstDash val="solid"/>
                <a:headEnd type="none" w="med" len="med"/>
                <a:tailEnd type="none" w="med" len="med"/>
              </a:ln>
            </p:spPr>
          </p:sp>
          <p:sp>
            <p:nvSpPr>
              <p:cNvPr id="26749" name="Line 486"/>
              <p:cNvSpPr/>
              <p:nvPr/>
            </p:nvSpPr>
            <p:spPr>
              <a:xfrm>
                <a:off x="2595064" y="4091416"/>
                <a:ext cx="0" cy="0"/>
              </a:xfrm>
              <a:prstGeom prst="line">
                <a:avLst/>
              </a:prstGeom>
              <a:ln w="12700" cap="flat" cmpd="sng">
                <a:solidFill>
                  <a:srgbClr val="000000"/>
                </a:solidFill>
                <a:prstDash val="solid"/>
                <a:headEnd type="none" w="med" len="med"/>
                <a:tailEnd type="none" w="med" len="med"/>
              </a:ln>
            </p:spPr>
          </p:sp>
          <p:sp>
            <p:nvSpPr>
              <p:cNvPr id="26750" name="Line 487"/>
              <p:cNvSpPr/>
              <p:nvPr/>
            </p:nvSpPr>
            <p:spPr>
              <a:xfrm flipV="1">
                <a:off x="2595064" y="3957852"/>
                <a:ext cx="0" cy="133563"/>
              </a:xfrm>
              <a:prstGeom prst="line">
                <a:avLst/>
              </a:prstGeom>
              <a:ln w="12700" cap="flat" cmpd="sng">
                <a:solidFill>
                  <a:srgbClr val="000000"/>
                </a:solidFill>
                <a:prstDash val="solid"/>
                <a:headEnd type="none" w="med" len="med"/>
                <a:tailEnd type="none" w="med" len="med"/>
              </a:ln>
            </p:spPr>
          </p:sp>
          <p:sp>
            <p:nvSpPr>
              <p:cNvPr id="26751" name="Line 488"/>
              <p:cNvSpPr/>
              <p:nvPr/>
            </p:nvSpPr>
            <p:spPr>
              <a:xfrm>
                <a:off x="2595064" y="3948541"/>
                <a:ext cx="0" cy="0"/>
              </a:xfrm>
              <a:prstGeom prst="line">
                <a:avLst/>
              </a:prstGeom>
              <a:ln w="12700" cap="flat" cmpd="sng">
                <a:solidFill>
                  <a:srgbClr val="000000"/>
                </a:solidFill>
                <a:prstDash val="solid"/>
                <a:headEnd type="none" w="med" len="med"/>
                <a:tailEnd type="none" w="med" len="med"/>
              </a:ln>
            </p:spPr>
          </p:sp>
          <p:sp>
            <p:nvSpPr>
              <p:cNvPr id="26752" name="Line 474"/>
              <p:cNvSpPr/>
              <p:nvPr/>
            </p:nvSpPr>
            <p:spPr>
              <a:xfrm>
                <a:off x="2807317" y="3962828"/>
                <a:ext cx="0" cy="128587"/>
              </a:xfrm>
              <a:prstGeom prst="line">
                <a:avLst/>
              </a:prstGeom>
              <a:ln w="12700" cap="flat" cmpd="sng">
                <a:solidFill>
                  <a:srgbClr val="000000"/>
                </a:solidFill>
                <a:prstDash val="solid"/>
                <a:headEnd type="none" w="med" len="med"/>
                <a:tailEnd type="none" w="med" len="med"/>
              </a:ln>
            </p:spPr>
          </p:sp>
        </p:grpSp>
        <p:cxnSp>
          <p:nvCxnSpPr>
            <p:cNvPr id="26720" name="直接箭头连接符 1035"/>
            <p:cNvCxnSpPr>
              <a:endCxn id="26784" idx="0"/>
            </p:cNvCxnSpPr>
            <p:nvPr/>
          </p:nvCxnSpPr>
          <p:spPr>
            <a:xfrm flipH="1">
              <a:off x="4747335" y="4774528"/>
              <a:ext cx="388385" cy="471105"/>
            </a:xfrm>
            <a:prstGeom prst="straightConnector1">
              <a:avLst/>
            </a:prstGeom>
            <a:ln w="22225" cap="flat" cmpd="sng">
              <a:solidFill>
                <a:schemeClr val="tx1"/>
              </a:solidFill>
              <a:prstDash val="dash"/>
              <a:headEnd type="stealth" w="lg" len="lg"/>
              <a:tailEnd type="none" w="med" len="med"/>
            </a:ln>
          </p:spPr>
        </p:cxnSp>
        <p:cxnSp>
          <p:nvCxnSpPr>
            <p:cNvPr id="26721" name="直接箭头连接符 1037"/>
            <p:cNvCxnSpPr>
              <a:endCxn id="26759" idx="0"/>
            </p:cNvCxnSpPr>
            <p:nvPr/>
          </p:nvCxnSpPr>
          <p:spPr>
            <a:xfrm>
              <a:off x="5293831" y="4803660"/>
              <a:ext cx="732821" cy="444213"/>
            </a:xfrm>
            <a:prstGeom prst="straightConnector1">
              <a:avLst/>
            </a:prstGeom>
            <a:ln w="22225" cap="flat" cmpd="sng">
              <a:solidFill>
                <a:schemeClr val="tx1"/>
              </a:solidFill>
              <a:prstDash val="dash"/>
              <a:headEnd type="stealth" w="lg" len="lg"/>
              <a:tailEnd type="none" w="med" len="med"/>
            </a:ln>
          </p:spPr>
        </p:cxnSp>
        <p:cxnSp>
          <p:nvCxnSpPr>
            <p:cNvPr id="26722" name="直接箭头连接符 1043"/>
            <p:cNvCxnSpPr>
              <a:endCxn id="26734" idx="0"/>
            </p:cNvCxnSpPr>
            <p:nvPr/>
          </p:nvCxnSpPr>
          <p:spPr>
            <a:xfrm>
              <a:off x="5553975" y="4803660"/>
              <a:ext cx="1748128" cy="446766"/>
            </a:xfrm>
            <a:prstGeom prst="straightConnector1">
              <a:avLst/>
            </a:prstGeom>
            <a:ln w="22225" cap="flat" cmpd="sng">
              <a:solidFill>
                <a:schemeClr val="tx1"/>
              </a:solidFill>
              <a:prstDash val="dash"/>
              <a:headEnd type="stealth" w="lg" len="lg"/>
              <a:tailEnd type="none" w="med" len="med"/>
            </a:ln>
          </p:spPr>
        </p:cxnSp>
        <p:sp>
          <p:nvSpPr>
            <p:cNvPr id="26723" name="文本框 220"/>
            <p:cNvSpPr txBox="1"/>
            <p:nvPr/>
          </p:nvSpPr>
          <p:spPr>
            <a:xfrm>
              <a:off x="2724127" y="3511076"/>
              <a:ext cx="1079500" cy="584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1600" dirty="0">
                  <a:latin typeface="微软雅黑" panose="020B0503020204020204" pitchFamily="34" charset="-122"/>
                  <a:ea typeface="微软雅黑" panose="020B0503020204020204" pitchFamily="34" charset="-122"/>
                </a:rPr>
                <a:t>外部通信管理</a:t>
              </a:r>
              <a:endParaRPr lang="zh-CN" altLang="en-US" sz="1600" dirty="0">
                <a:latin typeface="微软雅黑" panose="020B0503020204020204" pitchFamily="34" charset="-122"/>
                <a:ea typeface="微软雅黑" panose="020B0503020204020204" pitchFamily="34" charset="-122"/>
              </a:endParaRPr>
            </a:p>
          </p:txBody>
        </p:sp>
        <p:sp>
          <p:nvSpPr>
            <p:cNvPr id="26724" name="文本框 220"/>
            <p:cNvSpPr txBox="1"/>
            <p:nvPr/>
          </p:nvSpPr>
          <p:spPr>
            <a:xfrm>
              <a:off x="4214331" y="5315761"/>
              <a:ext cx="1079500" cy="584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1600" dirty="0">
                  <a:latin typeface="微软雅黑" panose="020B0503020204020204" pitchFamily="34" charset="-122"/>
                  <a:ea typeface="微软雅黑" panose="020B0503020204020204" pitchFamily="34" charset="-122"/>
                </a:rPr>
                <a:t>控制面板处理</a:t>
              </a:r>
              <a:endParaRPr lang="zh-CN" altLang="en-US" sz="1600" dirty="0">
                <a:latin typeface="微软雅黑" panose="020B0503020204020204" pitchFamily="34" charset="-122"/>
                <a:ea typeface="微软雅黑" panose="020B0503020204020204" pitchFamily="34" charset="-122"/>
              </a:endParaRPr>
            </a:p>
          </p:txBody>
        </p:sp>
        <p:sp>
          <p:nvSpPr>
            <p:cNvPr id="26725" name="文本框 220"/>
            <p:cNvSpPr txBox="1"/>
            <p:nvPr/>
          </p:nvSpPr>
          <p:spPr>
            <a:xfrm>
              <a:off x="5502036" y="5301635"/>
              <a:ext cx="1079500" cy="584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1600" dirty="0">
                  <a:latin typeface="微软雅黑" panose="020B0503020204020204" pitchFamily="34" charset="-122"/>
                  <a:ea typeface="微软雅黑" panose="020B0503020204020204" pitchFamily="34" charset="-122"/>
                </a:rPr>
                <a:t>探测器</a:t>
              </a:r>
              <a:endParaRPr lang="en-US" altLang="zh-CN" sz="1600" dirty="0">
                <a:latin typeface="微软雅黑" panose="020B0503020204020204" pitchFamily="34" charset="-122"/>
                <a:ea typeface="微软雅黑" panose="020B0503020204020204" pitchFamily="34" charset="-122"/>
              </a:endParaRPr>
            </a:p>
            <a:p>
              <a:pPr marL="0" lvl="0" indent="0" algn="ctr">
                <a:spcBef>
                  <a:spcPct val="0"/>
                </a:spcBef>
                <a:buClrTx/>
                <a:buSzTx/>
                <a:buFontTx/>
                <a:buNone/>
              </a:pPr>
              <a:r>
                <a:rPr lang="zh-CN" altLang="en-US" sz="1600" dirty="0">
                  <a:latin typeface="微软雅黑" panose="020B0503020204020204" pitchFamily="34" charset="-122"/>
                  <a:ea typeface="微软雅黑" panose="020B0503020204020204" pitchFamily="34" charset="-122"/>
                </a:rPr>
                <a:t>管理</a:t>
              </a:r>
              <a:endParaRPr lang="zh-CN" altLang="en-US" sz="1600" dirty="0">
                <a:latin typeface="微软雅黑" panose="020B0503020204020204" pitchFamily="34" charset="-122"/>
                <a:ea typeface="微软雅黑" panose="020B0503020204020204" pitchFamily="34" charset="-122"/>
              </a:endParaRPr>
            </a:p>
          </p:txBody>
        </p:sp>
        <p:sp>
          <p:nvSpPr>
            <p:cNvPr id="26726" name="文本框 220"/>
            <p:cNvSpPr txBox="1"/>
            <p:nvPr/>
          </p:nvSpPr>
          <p:spPr>
            <a:xfrm>
              <a:off x="6785875" y="5425817"/>
              <a:ext cx="10795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1600" dirty="0">
                  <a:latin typeface="微软雅黑" panose="020B0503020204020204" pitchFamily="34" charset="-122"/>
                  <a:ea typeface="微软雅黑" panose="020B0503020204020204" pitchFamily="34" charset="-122"/>
                </a:rPr>
                <a:t>警报处理</a:t>
              </a:r>
              <a:endParaRPr lang="zh-CN" altLang="en-US" sz="1600" dirty="0">
                <a:latin typeface="微软雅黑" panose="020B0503020204020204" pitchFamily="34" charset="-122"/>
                <a:ea typeface="微软雅黑" panose="020B0503020204020204" pitchFamily="34" charset="-122"/>
              </a:endParaRPr>
            </a:p>
          </p:txBody>
        </p:sp>
        <p:sp>
          <p:nvSpPr>
            <p:cNvPr id="26727" name="文本框 220"/>
            <p:cNvSpPr txBox="1"/>
            <p:nvPr/>
          </p:nvSpPr>
          <p:spPr>
            <a:xfrm>
              <a:off x="6352464" y="3038060"/>
              <a:ext cx="10795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1600" dirty="0">
                  <a:latin typeface="微软雅黑" panose="020B0503020204020204" pitchFamily="34" charset="-122"/>
                  <a:ea typeface="微软雅黑" panose="020B0503020204020204" pitchFamily="34" charset="-122"/>
                </a:rPr>
                <a:t>功能选择</a:t>
              </a:r>
              <a:endParaRPr lang="zh-CN" altLang="en-US" sz="1600" dirty="0">
                <a:latin typeface="微软雅黑" panose="020B0503020204020204" pitchFamily="34" charset="-122"/>
                <a:ea typeface="微软雅黑" panose="020B0503020204020204" pitchFamily="34" charset="-122"/>
              </a:endParaRPr>
            </a:p>
          </p:txBody>
        </p:sp>
      </p:grpSp>
      <p:sp>
        <p:nvSpPr>
          <p:cNvPr id="26629"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7651" name="Rectangle 2"/>
          <p:cNvSpPr/>
          <p:nvPr/>
        </p:nvSpPr>
        <p:spPr>
          <a:xfrm>
            <a:off x="1600200" y="1143000"/>
            <a:ext cx="5562600" cy="4916488"/>
          </a:xfrm>
          <a:prstGeom prst="rect">
            <a:avLst/>
          </a:prstGeom>
          <a:solidFill>
            <a:srgbClr val="96E3FE"/>
          </a:solidFill>
          <a:ln w="12700">
            <a:noFill/>
          </a:ln>
          <a:effectLst>
            <a:outerShdw dist="35921" dir="2699999" algn="ctr" rotWithShape="0">
              <a:schemeClr val="bg2"/>
            </a:outerShdw>
          </a:effectLst>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en-US" altLang="zh-CN" dirty="0">
              <a:latin typeface="Arial" panose="020B0604020202020204" pitchFamily="34" charset="0"/>
              <a:ea typeface="MS PGothic" panose="020B0600070205080204" pitchFamily="34" charset="-128"/>
            </a:endParaRPr>
          </a:p>
        </p:txBody>
      </p:sp>
      <p:sp>
        <p:nvSpPr>
          <p:cNvPr id="27652" name="Rectangle 3"/>
          <p:cNvSpPr>
            <a:spLocks noGrp="1"/>
          </p:cNvSpPr>
          <p:nvPr>
            <p:ph type="title"/>
          </p:nvPr>
        </p:nvSpPr>
        <p:spPr>
          <a:xfrm>
            <a:off x="2381250" y="304800"/>
            <a:ext cx="5043488" cy="635000"/>
          </a:xfrm>
        </p:spPr>
        <p:txBody>
          <a:bodyPr vert="horz" wrap="square" lIns="91440" tIns="45720" rIns="91440" bIns="45720" anchor="b" anchorCtr="0"/>
          <a:p>
            <a:pPr algn="ctr" eaLnBrk="1" hangingPunct="1"/>
            <a:r>
              <a:rPr lang="zh-CN" altLang="en-US" sz="3200" dirty="0">
                <a:latin typeface="微软雅黑" panose="020B0503020204020204" pitchFamily="34" charset="-122"/>
                <a:ea typeface="微软雅黑" panose="020B0503020204020204" pitchFamily="34" charset="-122"/>
              </a:rPr>
              <a:t>精化构件结构</a:t>
            </a:r>
            <a:endParaRPr lang="en-US" altLang="zh-CN" sz="3200" dirty="0">
              <a:latin typeface="微软雅黑" panose="020B0503020204020204" pitchFamily="34" charset="-122"/>
              <a:ea typeface="微软雅黑" panose="020B0503020204020204" pitchFamily="34" charset="-122"/>
            </a:endParaRPr>
          </a:p>
        </p:txBody>
      </p:sp>
      <p:grpSp>
        <p:nvGrpSpPr>
          <p:cNvPr id="27653" name="组合 1"/>
          <p:cNvGrpSpPr/>
          <p:nvPr/>
        </p:nvGrpSpPr>
        <p:grpSpPr>
          <a:xfrm>
            <a:off x="2133600" y="1219200"/>
            <a:ext cx="4572000" cy="4786313"/>
            <a:chOff x="2514600" y="1447800"/>
            <a:chExt cx="3933825" cy="4227512"/>
          </a:xfrm>
        </p:grpSpPr>
        <p:grpSp>
          <p:nvGrpSpPr>
            <p:cNvPr id="27655" name="Group 9"/>
            <p:cNvGrpSpPr>
              <a:grpSpLocks noChangeAspect="1"/>
            </p:cNvGrpSpPr>
            <p:nvPr/>
          </p:nvGrpSpPr>
          <p:grpSpPr>
            <a:xfrm>
              <a:off x="2514600" y="1447800"/>
              <a:ext cx="3863975" cy="4227512"/>
              <a:chOff x="1872" y="1344"/>
              <a:chExt cx="2434" cy="2663"/>
            </a:xfrm>
          </p:grpSpPr>
          <p:sp>
            <p:nvSpPr>
              <p:cNvPr id="27670" name="AutoShape 8"/>
              <p:cNvSpPr>
                <a:spLocks noChangeAspect="1" noTextEdit="1"/>
              </p:cNvSpPr>
              <p:nvPr/>
            </p:nvSpPr>
            <p:spPr>
              <a:xfrm>
                <a:off x="1872" y="1344"/>
                <a:ext cx="2434" cy="2663"/>
              </a:xfrm>
              <a:prstGeom prst="rect">
                <a:avLst/>
              </a:prstGeom>
              <a:noFill/>
              <a:ln w="9525">
                <a:noFill/>
              </a:ln>
            </p:spPr>
            <p:txBody>
              <a:bodyPr/>
              <a:p>
                <a:endParaRPr lang="zh-CN" altLang="en-US"/>
              </a:p>
            </p:txBody>
          </p:sp>
          <p:grpSp>
            <p:nvGrpSpPr>
              <p:cNvPr id="27671" name="Group 210"/>
              <p:cNvGrpSpPr/>
              <p:nvPr/>
            </p:nvGrpSpPr>
            <p:grpSpPr>
              <a:xfrm>
                <a:off x="1913" y="1694"/>
                <a:ext cx="1751" cy="2305"/>
                <a:chOff x="1913" y="1694"/>
                <a:chExt cx="1751" cy="2305"/>
              </a:xfrm>
            </p:grpSpPr>
            <p:sp>
              <p:nvSpPr>
                <p:cNvPr id="28225" name="Rectangle 10"/>
                <p:cNvSpPr/>
                <p:nvPr/>
              </p:nvSpPr>
              <p:spPr>
                <a:xfrm>
                  <a:off x="3231" y="3885"/>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226" name="Rectangle 11"/>
                <p:cNvSpPr/>
                <p:nvPr/>
              </p:nvSpPr>
              <p:spPr>
                <a:xfrm>
                  <a:off x="3251" y="3885"/>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e</a:t>
                  </a:r>
                  <a:endParaRPr lang="zh-CN" altLang="zh-CN" dirty="0">
                    <a:latin typeface="Arial" panose="020B0604020202020204" pitchFamily="34" charset="0"/>
                    <a:ea typeface="MS PGothic" panose="020B0600070205080204" pitchFamily="34" charset="-128"/>
                  </a:endParaRPr>
                </a:p>
              </p:txBody>
            </p:sp>
            <p:sp>
              <p:nvSpPr>
                <p:cNvPr id="28227" name="Rectangle 12"/>
                <p:cNvSpPr/>
                <p:nvPr/>
              </p:nvSpPr>
              <p:spPr>
                <a:xfrm>
                  <a:off x="3278" y="3885"/>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n</a:t>
                  </a:r>
                  <a:endParaRPr lang="zh-CN" altLang="zh-CN" dirty="0">
                    <a:latin typeface="Arial" panose="020B0604020202020204" pitchFamily="34" charset="0"/>
                    <a:ea typeface="MS PGothic" panose="020B0600070205080204" pitchFamily="34" charset="-128"/>
                  </a:endParaRPr>
                </a:p>
              </p:txBody>
            </p:sp>
            <p:sp>
              <p:nvSpPr>
                <p:cNvPr id="28228" name="Rectangle 13"/>
                <p:cNvSpPr/>
                <p:nvPr/>
              </p:nvSpPr>
              <p:spPr>
                <a:xfrm>
                  <a:off x="3305" y="3885"/>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229" name="Rectangle 14"/>
                <p:cNvSpPr/>
                <p:nvPr/>
              </p:nvSpPr>
              <p:spPr>
                <a:xfrm>
                  <a:off x="3326" y="3885"/>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o</a:t>
                  </a:r>
                  <a:endParaRPr lang="zh-CN" altLang="zh-CN" dirty="0">
                    <a:latin typeface="Arial" panose="020B0604020202020204" pitchFamily="34" charset="0"/>
                    <a:ea typeface="MS PGothic" panose="020B0600070205080204" pitchFamily="34" charset="-128"/>
                  </a:endParaRPr>
                </a:p>
              </p:txBody>
            </p:sp>
            <p:sp>
              <p:nvSpPr>
                <p:cNvPr id="28230" name="Rectangle 15"/>
                <p:cNvSpPr/>
                <p:nvPr/>
              </p:nvSpPr>
              <p:spPr>
                <a:xfrm>
                  <a:off x="3353" y="3885"/>
                  <a:ext cx="34"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r</a:t>
                  </a:r>
                  <a:endParaRPr lang="zh-CN" altLang="zh-CN" dirty="0">
                    <a:latin typeface="Arial" panose="020B0604020202020204" pitchFamily="34" charset="0"/>
                    <a:ea typeface="MS PGothic" panose="020B0600070205080204" pitchFamily="34" charset="-128"/>
                  </a:endParaRPr>
                </a:p>
              </p:txBody>
            </p:sp>
            <p:sp>
              <p:nvSpPr>
                <p:cNvPr id="28231" name="Rectangle 16"/>
                <p:cNvSpPr/>
                <p:nvPr/>
              </p:nvSpPr>
              <p:spPr>
                <a:xfrm>
                  <a:off x="3251" y="386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232" name="Rectangle 17"/>
                <p:cNvSpPr/>
                <p:nvPr/>
              </p:nvSpPr>
              <p:spPr>
                <a:xfrm>
                  <a:off x="3272" y="386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e</a:t>
                  </a:r>
                  <a:endParaRPr lang="zh-CN" altLang="zh-CN" dirty="0">
                    <a:latin typeface="Arial" panose="020B0604020202020204" pitchFamily="34" charset="0"/>
                    <a:ea typeface="MS PGothic" panose="020B0600070205080204" pitchFamily="34" charset="-128"/>
                  </a:endParaRPr>
                </a:p>
              </p:txBody>
            </p:sp>
            <p:sp>
              <p:nvSpPr>
                <p:cNvPr id="28233" name="Rectangle 18"/>
                <p:cNvSpPr/>
                <p:nvPr/>
              </p:nvSpPr>
              <p:spPr>
                <a:xfrm>
                  <a:off x="3299" y="386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n</a:t>
                  </a:r>
                  <a:endParaRPr lang="zh-CN" altLang="zh-CN" dirty="0">
                    <a:latin typeface="Arial" panose="020B0604020202020204" pitchFamily="34" charset="0"/>
                    <a:ea typeface="MS PGothic" panose="020B0600070205080204" pitchFamily="34" charset="-128"/>
                  </a:endParaRPr>
                </a:p>
              </p:txBody>
            </p:sp>
            <p:sp>
              <p:nvSpPr>
                <p:cNvPr id="28234" name="Rectangle 19"/>
                <p:cNvSpPr/>
                <p:nvPr/>
              </p:nvSpPr>
              <p:spPr>
                <a:xfrm>
                  <a:off x="3326" y="386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235" name="Rectangle 20"/>
                <p:cNvSpPr/>
                <p:nvPr/>
              </p:nvSpPr>
              <p:spPr>
                <a:xfrm>
                  <a:off x="3346" y="386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o</a:t>
                  </a:r>
                  <a:endParaRPr lang="zh-CN" altLang="zh-CN" dirty="0">
                    <a:latin typeface="Arial" panose="020B0604020202020204" pitchFamily="34" charset="0"/>
                    <a:ea typeface="MS PGothic" panose="020B0600070205080204" pitchFamily="34" charset="-128"/>
                  </a:endParaRPr>
                </a:p>
              </p:txBody>
            </p:sp>
            <p:sp>
              <p:nvSpPr>
                <p:cNvPr id="28236" name="Rectangle 21"/>
                <p:cNvSpPr/>
                <p:nvPr/>
              </p:nvSpPr>
              <p:spPr>
                <a:xfrm>
                  <a:off x="3373" y="3862"/>
                  <a:ext cx="34"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r</a:t>
                  </a:r>
                  <a:endParaRPr lang="zh-CN" altLang="zh-CN" dirty="0">
                    <a:latin typeface="Arial" panose="020B0604020202020204" pitchFamily="34" charset="0"/>
                    <a:ea typeface="MS PGothic" panose="020B0600070205080204" pitchFamily="34" charset="-128"/>
                  </a:endParaRPr>
                </a:p>
              </p:txBody>
            </p:sp>
            <p:sp>
              <p:nvSpPr>
                <p:cNvPr id="28237" name="Rectangle 22"/>
                <p:cNvSpPr/>
                <p:nvPr/>
              </p:nvSpPr>
              <p:spPr>
                <a:xfrm>
                  <a:off x="3278" y="383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238" name="Rectangle 23"/>
                <p:cNvSpPr/>
                <p:nvPr/>
              </p:nvSpPr>
              <p:spPr>
                <a:xfrm>
                  <a:off x="3299" y="383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e</a:t>
                  </a:r>
                  <a:endParaRPr lang="zh-CN" altLang="zh-CN" dirty="0">
                    <a:latin typeface="Arial" panose="020B0604020202020204" pitchFamily="34" charset="0"/>
                    <a:ea typeface="MS PGothic" panose="020B0600070205080204" pitchFamily="34" charset="-128"/>
                  </a:endParaRPr>
                </a:p>
              </p:txBody>
            </p:sp>
            <p:sp>
              <p:nvSpPr>
                <p:cNvPr id="28239" name="Rectangle 24"/>
                <p:cNvSpPr/>
                <p:nvPr/>
              </p:nvSpPr>
              <p:spPr>
                <a:xfrm>
                  <a:off x="3326" y="383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n</a:t>
                  </a:r>
                  <a:endParaRPr lang="zh-CN" altLang="zh-CN" dirty="0">
                    <a:latin typeface="Arial" panose="020B0604020202020204" pitchFamily="34" charset="0"/>
                    <a:ea typeface="MS PGothic" panose="020B0600070205080204" pitchFamily="34" charset="-128"/>
                  </a:endParaRPr>
                </a:p>
              </p:txBody>
            </p:sp>
            <p:sp>
              <p:nvSpPr>
                <p:cNvPr id="28240" name="Rectangle 25"/>
                <p:cNvSpPr/>
                <p:nvPr/>
              </p:nvSpPr>
              <p:spPr>
                <a:xfrm>
                  <a:off x="3353" y="383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241" name="Rectangle 26"/>
                <p:cNvSpPr/>
                <p:nvPr/>
              </p:nvSpPr>
              <p:spPr>
                <a:xfrm>
                  <a:off x="3373" y="383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o</a:t>
                  </a:r>
                  <a:endParaRPr lang="zh-CN" altLang="zh-CN" dirty="0">
                    <a:latin typeface="Arial" panose="020B0604020202020204" pitchFamily="34" charset="0"/>
                    <a:ea typeface="MS PGothic" panose="020B0600070205080204" pitchFamily="34" charset="-128"/>
                  </a:endParaRPr>
                </a:p>
              </p:txBody>
            </p:sp>
            <p:sp>
              <p:nvSpPr>
                <p:cNvPr id="28242" name="Rectangle 27"/>
                <p:cNvSpPr/>
                <p:nvPr/>
              </p:nvSpPr>
              <p:spPr>
                <a:xfrm>
                  <a:off x="3400" y="3832"/>
                  <a:ext cx="34"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r</a:t>
                  </a:r>
                  <a:endParaRPr lang="zh-CN" altLang="zh-CN" dirty="0">
                    <a:latin typeface="Arial" panose="020B0604020202020204" pitchFamily="34" charset="0"/>
                    <a:ea typeface="MS PGothic" panose="020B0600070205080204" pitchFamily="34" charset="-128"/>
                  </a:endParaRPr>
                </a:p>
              </p:txBody>
            </p:sp>
            <p:sp>
              <p:nvSpPr>
                <p:cNvPr id="28243" name="Rectangle 28"/>
                <p:cNvSpPr/>
                <p:nvPr/>
              </p:nvSpPr>
              <p:spPr>
                <a:xfrm>
                  <a:off x="3184" y="3725"/>
                  <a:ext cx="378" cy="274"/>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244" name="Line 29"/>
                <p:cNvSpPr/>
                <p:nvPr/>
              </p:nvSpPr>
              <p:spPr>
                <a:xfrm>
                  <a:off x="3184" y="3725"/>
                  <a:ext cx="378" cy="0"/>
                </a:xfrm>
                <a:prstGeom prst="line">
                  <a:avLst/>
                </a:prstGeom>
                <a:ln w="11113" cap="flat" cmpd="sng">
                  <a:solidFill>
                    <a:srgbClr val="000000"/>
                  </a:solidFill>
                  <a:prstDash val="solid"/>
                  <a:headEnd type="none" w="med" len="med"/>
                  <a:tailEnd type="none" w="med" len="med"/>
                </a:ln>
              </p:spPr>
            </p:sp>
            <p:sp>
              <p:nvSpPr>
                <p:cNvPr id="28245" name="Line 30"/>
                <p:cNvSpPr/>
                <p:nvPr/>
              </p:nvSpPr>
              <p:spPr>
                <a:xfrm>
                  <a:off x="3562" y="3725"/>
                  <a:ext cx="0" cy="0"/>
                </a:xfrm>
                <a:prstGeom prst="line">
                  <a:avLst/>
                </a:prstGeom>
                <a:ln w="11113" cap="flat" cmpd="sng">
                  <a:solidFill>
                    <a:srgbClr val="000000"/>
                  </a:solidFill>
                  <a:prstDash val="solid"/>
                  <a:headEnd type="none" w="med" len="med"/>
                  <a:tailEnd type="none" w="med" len="med"/>
                </a:ln>
              </p:spPr>
            </p:sp>
            <p:sp>
              <p:nvSpPr>
                <p:cNvPr id="28246" name="Line 31"/>
                <p:cNvSpPr/>
                <p:nvPr/>
              </p:nvSpPr>
              <p:spPr>
                <a:xfrm>
                  <a:off x="3562" y="3725"/>
                  <a:ext cx="0" cy="274"/>
                </a:xfrm>
                <a:prstGeom prst="line">
                  <a:avLst/>
                </a:prstGeom>
                <a:ln w="11113" cap="flat" cmpd="sng">
                  <a:solidFill>
                    <a:srgbClr val="000000"/>
                  </a:solidFill>
                  <a:prstDash val="solid"/>
                  <a:headEnd type="none" w="med" len="med"/>
                  <a:tailEnd type="none" w="med" len="med"/>
                </a:ln>
              </p:spPr>
            </p:sp>
            <p:sp>
              <p:nvSpPr>
                <p:cNvPr id="28247" name="Line 32"/>
                <p:cNvSpPr/>
                <p:nvPr/>
              </p:nvSpPr>
              <p:spPr>
                <a:xfrm>
                  <a:off x="3562" y="3999"/>
                  <a:ext cx="0" cy="0"/>
                </a:xfrm>
                <a:prstGeom prst="line">
                  <a:avLst/>
                </a:prstGeom>
                <a:ln w="11113" cap="flat" cmpd="sng">
                  <a:solidFill>
                    <a:srgbClr val="000000"/>
                  </a:solidFill>
                  <a:prstDash val="solid"/>
                  <a:headEnd type="none" w="med" len="med"/>
                  <a:tailEnd type="none" w="med" len="med"/>
                </a:ln>
              </p:spPr>
            </p:sp>
            <p:sp>
              <p:nvSpPr>
                <p:cNvPr id="28248" name="Line 33"/>
                <p:cNvSpPr/>
                <p:nvPr/>
              </p:nvSpPr>
              <p:spPr>
                <a:xfrm flipH="1">
                  <a:off x="3184" y="3999"/>
                  <a:ext cx="378" cy="0"/>
                </a:xfrm>
                <a:prstGeom prst="line">
                  <a:avLst/>
                </a:prstGeom>
                <a:ln w="11113" cap="flat" cmpd="sng">
                  <a:solidFill>
                    <a:srgbClr val="000000"/>
                  </a:solidFill>
                  <a:prstDash val="solid"/>
                  <a:headEnd type="none" w="med" len="med"/>
                  <a:tailEnd type="none" w="med" len="med"/>
                </a:ln>
              </p:spPr>
            </p:sp>
            <p:sp>
              <p:nvSpPr>
                <p:cNvPr id="28249" name="Line 34"/>
                <p:cNvSpPr/>
                <p:nvPr/>
              </p:nvSpPr>
              <p:spPr>
                <a:xfrm>
                  <a:off x="3184" y="3999"/>
                  <a:ext cx="0" cy="0"/>
                </a:xfrm>
                <a:prstGeom prst="line">
                  <a:avLst/>
                </a:prstGeom>
                <a:ln w="11113" cap="flat" cmpd="sng">
                  <a:solidFill>
                    <a:srgbClr val="000000"/>
                  </a:solidFill>
                  <a:prstDash val="solid"/>
                  <a:headEnd type="none" w="med" len="med"/>
                  <a:tailEnd type="none" w="med" len="med"/>
                </a:ln>
              </p:spPr>
            </p:sp>
            <p:sp>
              <p:nvSpPr>
                <p:cNvPr id="28250" name="Line 35"/>
                <p:cNvSpPr/>
                <p:nvPr/>
              </p:nvSpPr>
              <p:spPr>
                <a:xfrm flipV="1">
                  <a:off x="3184" y="3725"/>
                  <a:ext cx="0" cy="274"/>
                </a:xfrm>
                <a:prstGeom prst="line">
                  <a:avLst/>
                </a:prstGeom>
                <a:ln w="11113" cap="flat" cmpd="sng">
                  <a:solidFill>
                    <a:srgbClr val="000000"/>
                  </a:solidFill>
                  <a:prstDash val="solid"/>
                  <a:headEnd type="none" w="med" len="med"/>
                  <a:tailEnd type="none" w="med" len="med"/>
                </a:ln>
              </p:spPr>
            </p:sp>
            <p:sp>
              <p:nvSpPr>
                <p:cNvPr id="28251" name="Line 36"/>
                <p:cNvSpPr/>
                <p:nvPr/>
              </p:nvSpPr>
              <p:spPr>
                <a:xfrm>
                  <a:off x="3184" y="3725"/>
                  <a:ext cx="0" cy="0"/>
                </a:xfrm>
                <a:prstGeom prst="line">
                  <a:avLst/>
                </a:prstGeom>
                <a:ln w="11113" cap="flat" cmpd="sng">
                  <a:solidFill>
                    <a:srgbClr val="000000"/>
                  </a:solidFill>
                  <a:prstDash val="solid"/>
                  <a:headEnd type="none" w="med" len="med"/>
                  <a:tailEnd type="none" w="med" len="med"/>
                </a:ln>
              </p:spPr>
            </p:sp>
            <p:sp>
              <p:nvSpPr>
                <p:cNvPr id="28252" name="Rectangle 37"/>
                <p:cNvSpPr/>
                <p:nvPr/>
              </p:nvSpPr>
              <p:spPr>
                <a:xfrm>
                  <a:off x="3299" y="380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253" name="Rectangle 38"/>
                <p:cNvSpPr/>
                <p:nvPr/>
              </p:nvSpPr>
              <p:spPr>
                <a:xfrm>
                  <a:off x="3319" y="380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e</a:t>
                  </a:r>
                  <a:endParaRPr lang="zh-CN" altLang="zh-CN" dirty="0">
                    <a:latin typeface="Arial" panose="020B0604020202020204" pitchFamily="34" charset="0"/>
                    <a:ea typeface="MS PGothic" panose="020B0600070205080204" pitchFamily="34" charset="-128"/>
                  </a:endParaRPr>
                </a:p>
              </p:txBody>
            </p:sp>
            <p:sp>
              <p:nvSpPr>
                <p:cNvPr id="28254" name="Rectangle 39"/>
                <p:cNvSpPr/>
                <p:nvPr/>
              </p:nvSpPr>
              <p:spPr>
                <a:xfrm>
                  <a:off x="3346" y="380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n</a:t>
                  </a:r>
                  <a:endParaRPr lang="zh-CN" altLang="zh-CN" dirty="0">
                    <a:latin typeface="Arial" panose="020B0604020202020204" pitchFamily="34" charset="0"/>
                    <a:ea typeface="MS PGothic" panose="020B0600070205080204" pitchFamily="34" charset="-128"/>
                  </a:endParaRPr>
                </a:p>
              </p:txBody>
            </p:sp>
            <p:sp>
              <p:nvSpPr>
                <p:cNvPr id="28255" name="Rectangle 40"/>
                <p:cNvSpPr/>
                <p:nvPr/>
              </p:nvSpPr>
              <p:spPr>
                <a:xfrm>
                  <a:off x="3373" y="380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256" name="Rectangle 41"/>
                <p:cNvSpPr/>
                <p:nvPr/>
              </p:nvSpPr>
              <p:spPr>
                <a:xfrm>
                  <a:off x="3393" y="3802"/>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o</a:t>
                  </a:r>
                  <a:endParaRPr lang="zh-CN" altLang="zh-CN" dirty="0">
                    <a:latin typeface="Arial" panose="020B0604020202020204" pitchFamily="34" charset="0"/>
                    <a:ea typeface="MS PGothic" panose="020B0600070205080204" pitchFamily="34" charset="-128"/>
                  </a:endParaRPr>
                </a:p>
              </p:txBody>
            </p:sp>
            <p:sp>
              <p:nvSpPr>
                <p:cNvPr id="28257" name="Rectangle 42"/>
                <p:cNvSpPr/>
                <p:nvPr/>
              </p:nvSpPr>
              <p:spPr>
                <a:xfrm>
                  <a:off x="3420" y="3802"/>
                  <a:ext cx="34"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r</a:t>
                  </a:r>
                  <a:endParaRPr lang="zh-CN" altLang="zh-CN" dirty="0">
                    <a:latin typeface="Arial" panose="020B0604020202020204" pitchFamily="34" charset="0"/>
                    <a:ea typeface="MS PGothic" panose="020B0600070205080204" pitchFamily="34" charset="-128"/>
                  </a:endParaRPr>
                </a:p>
              </p:txBody>
            </p:sp>
            <p:sp>
              <p:nvSpPr>
                <p:cNvPr id="28258" name="Rectangle 43"/>
                <p:cNvSpPr/>
                <p:nvPr/>
              </p:nvSpPr>
              <p:spPr>
                <a:xfrm>
                  <a:off x="3143" y="3771"/>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259" name="Line 44"/>
                <p:cNvSpPr/>
                <p:nvPr/>
              </p:nvSpPr>
              <p:spPr>
                <a:xfrm>
                  <a:off x="3143" y="3771"/>
                  <a:ext cx="95" cy="0"/>
                </a:xfrm>
                <a:prstGeom prst="line">
                  <a:avLst/>
                </a:prstGeom>
                <a:ln w="11113" cap="flat" cmpd="sng">
                  <a:solidFill>
                    <a:srgbClr val="000000"/>
                  </a:solidFill>
                  <a:prstDash val="solid"/>
                  <a:headEnd type="none" w="med" len="med"/>
                  <a:tailEnd type="none" w="med" len="med"/>
                </a:ln>
              </p:spPr>
            </p:sp>
            <p:sp>
              <p:nvSpPr>
                <p:cNvPr id="28260" name="Line 45"/>
                <p:cNvSpPr/>
                <p:nvPr/>
              </p:nvSpPr>
              <p:spPr>
                <a:xfrm>
                  <a:off x="3238" y="3771"/>
                  <a:ext cx="0" cy="0"/>
                </a:xfrm>
                <a:prstGeom prst="line">
                  <a:avLst/>
                </a:prstGeom>
                <a:ln w="11113" cap="flat" cmpd="sng">
                  <a:solidFill>
                    <a:srgbClr val="000000"/>
                  </a:solidFill>
                  <a:prstDash val="solid"/>
                  <a:headEnd type="none" w="med" len="med"/>
                  <a:tailEnd type="none" w="med" len="med"/>
                </a:ln>
              </p:spPr>
            </p:sp>
            <p:sp>
              <p:nvSpPr>
                <p:cNvPr id="28261" name="Line 46"/>
                <p:cNvSpPr/>
                <p:nvPr/>
              </p:nvSpPr>
              <p:spPr>
                <a:xfrm>
                  <a:off x="3238" y="3771"/>
                  <a:ext cx="0" cy="61"/>
                </a:xfrm>
                <a:prstGeom prst="line">
                  <a:avLst/>
                </a:prstGeom>
                <a:ln w="11113" cap="flat" cmpd="sng">
                  <a:solidFill>
                    <a:srgbClr val="000000"/>
                  </a:solidFill>
                  <a:prstDash val="solid"/>
                  <a:headEnd type="none" w="med" len="med"/>
                  <a:tailEnd type="none" w="med" len="med"/>
                </a:ln>
              </p:spPr>
            </p:sp>
            <p:sp>
              <p:nvSpPr>
                <p:cNvPr id="28262" name="Line 47"/>
                <p:cNvSpPr/>
                <p:nvPr/>
              </p:nvSpPr>
              <p:spPr>
                <a:xfrm>
                  <a:off x="3238" y="3832"/>
                  <a:ext cx="0" cy="0"/>
                </a:xfrm>
                <a:prstGeom prst="line">
                  <a:avLst/>
                </a:prstGeom>
                <a:ln w="11113" cap="flat" cmpd="sng">
                  <a:solidFill>
                    <a:srgbClr val="000000"/>
                  </a:solidFill>
                  <a:prstDash val="solid"/>
                  <a:headEnd type="none" w="med" len="med"/>
                  <a:tailEnd type="none" w="med" len="med"/>
                </a:ln>
              </p:spPr>
            </p:sp>
            <p:sp>
              <p:nvSpPr>
                <p:cNvPr id="28263" name="Line 48"/>
                <p:cNvSpPr/>
                <p:nvPr/>
              </p:nvSpPr>
              <p:spPr>
                <a:xfrm flipH="1">
                  <a:off x="3143" y="3832"/>
                  <a:ext cx="95" cy="0"/>
                </a:xfrm>
                <a:prstGeom prst="line">
                  <a:avLst/>
                </a:prstGeom>
                <a:ln w="11113" cap="flat" cmpd="sng">
                  <a:solidFill>
                    <a:srgbClr val="000000"/>
                  </a:solidFill>
                  <a:prstDash val="solid"/>
                  <a:headEnd type="none" w="med" len="med"/>
                  <a:tailEnd type="none" w="med" len="med"/>
                </a:ln>
              </p:spPr>
            </p:sp>
            <p:sp>
              <p:nvSpPr>
                <p:cNvPr id="28264" name="Line 49"/>
                <p:cNvSpPr/>
                <p:nvPr/>
              </p:nvSpPr>
              <p:spPr>
                <a:xfrm>
                  <a:off x="3143" y="3832"/>
                  <a:ext cx="0" cy="0"/>
                </a:xfrm>
                <a:prstGeom prst="line">
                  <a:avLst/>
                </a:prstGeom>
                <a:ln w="11113" cap="flat" cmpd="sng">
                  <a:solidFill>
                    <a:srgbClr val="000000"/>
                  </a:solidFill>
                  <a:prstDash val="solid"/>
                  <a:headEnd type="none" w="med" len="med"/>
                  <a:tailEnd type="none" w="med" len="med"/>
                </a:ln>
              </p:spPr>
            </p:sp>
            <p:sp>
              <p:nvSpPr>
                <p:cNvPr id="28265" name="Line 50"/>
                <p:cNvSpPr/>
                <p:nvPr/>
              </p:nvSpPr>
              <p:spPr>
                <a:xfrm flipV="1">
                  <a:off x="3143" y="3771"/>
                  <a:ext cx="0" cy="61"/>
                </a:xfrm>
                <a:prstGeom prst="line">
                  <a:avLst/>
                </a:prstGeom>
                <a:ln w="11113" cap="flat" cmpd="sng">
                  <a:solidFill>
                    <a:srgbClr val="000000"/>
                  </a:solidFill>
                  <a:prstDash val="solid"/>
                  <a:headEnd type="none" w="med" len="med"/>
                  <a:tailEnd type="none" w="med" len="med"/>
                </a:ln>
              </p:spPr>
            </p:sp>
            <p:sp>
              <p:nvSpPr>
                <p:cNvPr id="28266" name="Line 51"/>
                <p:cNvSpPr/>
                <p:nvPr/>
              </p:nvSpPr>
              <p:spPr>
                <a:xfrm>
                  <a:off x="3143" y="3771"/>
                  <a:ext cx="0" cy="0"/>
                </a:xfrm>
                <a:prstGeom prst="line">
                  <a:avLst/>
                </a:prstGeom>
                <a:ln w="11113" cap="flat" cmpd="sng">
                  <a:solidFill>
                    <a:srgbClr val="000000"/>
                  </a:solidFill>
                  <a:prstDash val="solid"/>
                  <a:headEnd type="none" w="med" len="med"/>
                  <a:tailEnd type="none" w="med" len="med"/>
                </a:ln>
              </p:spPr>
            </p:sp>
            <p:sp>
              <p:nvSpPr>
                <p:cNvPr id="28267" name="Rectangle 52"/>
                <p:cNvSpPr/>
                <p:nvPr/>
              </p:nvSpPr>
              <p:spPr>
                <a:xfrm>
                  <a:off x="3143" y="3885"/>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268" name="Line 53"/>
                <p:cNvSpPr/>
                <p:nvPr/>
              </p:nvSpPr>
              <p:spPr>
                <a:xfrm>
                  <a:off x="3143" y="3885"/>
                  <a:ext cx="95" cy="0"/>
                </a:xfrm>
                <a:prstGeom prst="line">
                  <a:avLst/>
                </a:prstGeom>
                <a:ln w="11113" cap="flat" cmpd="sng">
                  <a:solidFill>
                    <a:srgbClr val="000000"/>
                  </a:solidFill>
                  <a:prstDash val="solid"/>
                  <a:headEnd type="none" w="med" len="med"/>
                  <a:tailEnd type="none" w="med" len="med"/>
                </a:ln>
              </p:spPr>
            </p:sp>
            <p:sp>
              <p:nvSpPr>
                <p:cNvPr id="28269" name="Line 54"/>
                <p:cNvSpPr/>
                <p:nvPr/>
              </p:nvSpPr>
              <p:spPr>
                <a:xfrm>
                  <a:off x="3238" y="3885"/>
                  <a:ext cx="0" cy="0"/>
                </a:xfrm>
                <a:prstGeom prst="line">
                  <a:avLst/>
                </a:prstGeom>
                <a:ln w="11113" cap="flat" cmpd="sng">
                  <a:solidFill>
                    <a:srgbClr val="000000"/>
                  </a:solidFill>
                  <a:prstDash val="solid"/>
                  <a:headEnd type="none" w="med" len="med"/>
                  <a:tailEnd type="none" w="med" len="med"/>
                </a:ln>
              </p:spPr>
            </p:sp>
            <p:sp>
              <p:nvSpPr>
                <p:cNvPr id="28270" name="Line 55"/>
                <p:cNvSpPr/>
                <p:nvPr/>
              </p:nvSpPr>
              <p:spPr>
                <a:xfrm>
                  <a:off x="3238" y="3885"/>
                  <a:ext cx="0" cy="61"/>
                </a:xfrm>
                <a:prstGeom prst="line">
                  <a:avLst/>
                </a:prstGeom>
                <a:ln w="11113" cap="flat" cmpd="sng">
                  <a:solidFill>
                    <a:srgbClr val="000000"/>
                  </a:solidFill>
                  <a:prstDash val="solid"/>
                  <a:headEnd type="none" w="med" len="med"/>
                  <a:tailEnd type="none" w="med" len="med"/>
                </a:ln>
              </p:spPr>
            </p:sp>
            <p:sp>
              <p:nvSpPr>
                <p:cNvPr id="28271" name="Line 56"/>
                <p:cNvSpPr/>
                <p:nvPr/>
              </p:nvSpPr>
              <p:spPr>
                <a:xfrm>
                  <a:off x="3238" y="3946"/>
                  <a:ext cx="0" cy="0"/>
                </a:xfrm>
                <a:prstGeom prst="line">
                  <a:avLst/>
                </a:prstGeom>
                <a:ln w="11113" cap="flat" cmpd="sng">
                  <a:solidFill>
                    <a:srgbClr val="000000"/>
                  </a:solidFill>
                  <a:prstDash val="solid"/>
                  <a:headEnd type="none" w="med" len="med"/>
                  <a:tailEnd type="none" w="med" len="med"/>
                </a:ln>
              </p:spPr>
            </p:sp>
            <p:sp>
              <p:nvSpPr>
                <p:cNvPr id="28272" name="Line 57"/>
                <p:cNvSpPr/>
                <p:nvPr/>
              </p:nvSpPr>
              <p:spPr>
                <a:xfrm flipH="1">
                  <a:off x="3143" y="3946"/>
                  <a:ext cx="95" cy="0"/>
                </a:xfrm>
                <a:prstGeom prst="line">
                  <a:avLst/>
                </a:prstGeom>
                <a:ln w="11113" cap="flat" cmpd="sng">
                  <a:solidFill>
                    <a:srgbClr val="000000"/>
                  </a:solidFill>
                  <a:prstDash val="solid"/>
                  <a:headEnd type="none" w="med" len="med"/>
                  <a:tailEnd type="none" w="med" len="med"/>
                </a:ln>
              </p:spPr>
            </p:sp>
            <p:sp>
              <p:nvSpPr>
                <p:cNvPr id="28273" name="Line 58"/>
                <p:cNvSpPr/>
                <p:nvPr/>
              </p:nvSpPr>
              <p:spPr>
                <a:xfrm>
                  <a:off x="3143" y="3946"/>
                  <a:ext cx="0" cy="0"/>
                </a:xfrm>
                <a:prstGeom prst="line">
                  <a:avLst/>
                </a:prstGeom>
                <a:ln w="11113" cap="flat" cmpd="sng">
                  <a:solidFill>
                    <a:srgbClr val="000000"/>
                  </a:solidFill>
                  <a:prstDash val="solid"/>
                  <a:headEnd type="none" w="med" len="med"/>
                  <a:tailEnd type="none" w="med" len="med"/>
                </a:ln>
              </p:spPr>
            </p:sp>
            <p:sp>
              <p:nvSpPr>
                <p:cNvPr id="28274" name="Line 59"/>
                <p:cNvSpPr/>
                <p:nvPr/>
              </p:nvSpPr>
              <p:spPr>
                <a:xfrm flipV="1">
                  <a:off x="3143" y="3885"/>
                  <a:ext cx="0" cy="61"/>
                </a:xfrm>
                <a:prstGeom prst="line">
                  <a:avLst/>
                </a:prstGeom>
                <a:ln w="11113" cap="flat" cmpd="sng">
                  <a:solidFill>
                    <a:srgbClr val="000000"/>
                  </a:solidFill>
                  <a:prstDash val="solid"/>
                  <a:headEnd type="none" w="med" len="med"/>
                  <a:tailEnd type="none" w="med" len="med"/>
                </a:ln>
              </p:spPr>
            </p:sp>
            <p:sp>
              <p:nvSpPr>
                <p:cNvPr id="28275" name="Line 60"/>
                <p:cNvSpPr/>
                <p:nvPr/>
              </p:nvSpPr>
              <p:spPr>
                <a:xfrm>
                  <a:off x="3143" y="3885"/>
                  <a:ext cx="0" cy="0"/>
                </a:xfrm>
                <a:prstGeom prst="line">
                  <a:avLst/>
                </a:prstGeom>
                <a:ln w="11113" cap="flat" cmpd="sng">
                  <a:solidFill>
                    <a:srgbClr val="000000"/>
                  </a:solidFill>
                  <a:prstDash val="solid"/>
                  <a:headEnd type="none" w="med" len="med"/>
                  <a:tailEnd type="none" w="med" len="med"/>
                </a:ln>
              </p:spPr>
            </p:sp>
            <p:sp>
              <p:nvSpPr>
                <p:cNvPr id="28276" name="Rectangle 61"/>
                <p:cNvSpPr/>
                <p:nvPr/>
              </p:nvSpPr>
              <p:spPr>
                <a:xfrm>
                  <a:off x="3251" y="3870"/>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277" name="Rectangle 62"/>
                <p:cNvSpPr/>
                <p:nvPr/>
              </p:nvSpPr>
              <p:spPr>
                <a:xfrm>
                  <a:off x="3272" y="3870"/>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e</a:t>
                  </a:r>
                  <a:endParaRPr lang="zh-CN" altLang="zh-CN" dirty="0">
                    <a:latin typeface="Arial" panose="020B0604020202020204" pitchFamily="34" charset="0"/>
                    <a:ea typeface="MS PGothic" panose="020B0600070205080204" pitchFamily="34" charset="-128"/>
                  </a:endParaRPr>
                </a:p>
              </p:txBody>
            </p:sp>
            <p:sp>
              <p:nvSpPr>
                <p:cNvPr id="28278" name="Rectangle 63"/>
                <p:cNvSpPr/>
                <p:nvPr/>
              </p:nvSpPr>
              <p:spPr>
                <a:xfrm>
                  <a:off x="3299" y="3870"/>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n</a:t>
                  </a:r>
                  <a:endParaRPr lang="zh-CN" altLang="zh-CN" dirty="0">
                    <a:latin typeface="Arial" panose="020B0604020202020204" pitchFamily="34" charset="0"/>
                    <a:ea typeface="MS PGothic" panose="020B0600070205080204" pitchFamily="34" charset="-128"/>
                  </a:endParaRPr>
                </a:p>
              </p:txBody>
            </p:sp>
            <p:sp>
              <p:nvSpPr>
                <p:cNvPr id="28279" name="Rectangle 64"/>
                <p:cNvSpPr/>
                <p:nvPr/>
              </p:nvSpPr>
              <p:spPr>
                <a:xfrm>
                  <a:off x="3326" y="3870"/>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280" name="Rectangle 65"/>
                <p:cNvSpPr/>
                <p:nvPr/>
              </p:nvSpPr>
              <p:spPr>
                <a:xfrm>
                  <a:off x="3346" y="3870"/>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o</a:t>
                  </a:r>
                  <a:endParaRPr lang="zh-CN" altLang="zh-CN" dirty="0">
                    <a:latin typeface="Arial" panose="020B0604020202020204" pitchFamily="34" charset="0"/>
                    <a:ea typeface="MS PGothic" panose="020B0600070205080204" pitchFamily="34" charset="-128"/>
                  </a:endParaRPr>
                </a:p>
              </p:txBody>
            </p:sp>
            <p:sp>
              <p:nvSpPr>
                <p:cNvPr id="28281" name="Rectangle 66"/>
                <p:cNvSpPr/>
                <p:nvPr/>
              </p:nvSpPr>
              <p:spPr>
                <a:xfrm>
                  <a:off x="3373" y="3870"/>
                  <a:ext cx="34"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r</a:t>
                  </a:r>
                  <a:endParaRPr lang="zh-CN" altLang="zh-CN" dirty="0">
                    <a:latin typeface="Arial" panose="020B0604020202020204" pitchFamily="34" charset="0"/>
                    <a:ea typeface="MS PGothic" panose="020B0600070205080204" pitchFamily="34" charset="-128"/>
                  </a:endParaRPr>
                </a:p>
              </p:txBody>
            </p:sp>
            <p:sp>
              <p:nvSpPr>
                <p:cNvPr id="28282" name="Rectangle 67"/>
                <p:cNvSpPr/>
                <p:nvPr/>
              </p:nvSpPr>
              <p:spPr>
                <a:xfrm>
                  <a:off x="3272" y="3840"/>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283" name="Rectangle 68"/>
                <p:cNvSpPr/>
                <p:nvPr/>
              </p:nvSpPr>
              <p:spPr>
                <a:xfrm>
                  <a:off x="3292" y="3840"/>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e</a:t>
                  </a:r>
                  <a:endParaRPr lang="zh-CN" altLang="zh-CN" dirty="0">
                    <a:latin typeface="Arial" panose="020B0604020202020204" pitchFamily="34" charset="0"/>
                    <a:ea typeface="MS PGothic" panose="020B0600070205080204" pitchFamily="34" charset="-128"/>
                  </a:endParaRPr>
                </a:p>
              </p:txBody>
            </p:sp>
            <p:sp>
              <p:nvSpPr>
                <p:cNvPr id="28284" name="Rectangle 69"/>
                <p:cNvSpPr/>
                <p:nvPr/>
              </p:nvSpPr>
              <p:spPr>
                <a:xfrm>
                  <a:off x="3319" y="3840"/>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n</a:t>
                  </a:r>
                  <a:endParaRPr lang="zh-CN" altLang="zh-CN" dirty="0">
                    <a:latin typeface="Arial" panose="020B0604020202020204" pitchFamily="34" charset="0"/>
                    <a:ea typeface="MS PGothic" panose="020B0600070205080204" pitchFamily="34" charset="-128"/>
                  </a:endParaRPr>
                </a:p>
              </p:txBody>
            </p:sp>
            <p:sp>
              <p:nvSpPr>
                <p:cNvPr id="28285" name="Rectangle 70"/>
                <p:cNvSpPr/>
                <p:nvPr/>
              </p:nvSpPr>
              <p:spPr>
                <a:xfrm>
                  <a:off x="3346" y="3840"/>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286" name="Rectangle 71"/>
                <p:cNvSpPr/>
                <p:nvPr/>
              </p:nvSpPr>
              <p:spPr>
                <a:xfrm>
                  <a:off x="3366" y="3840"/>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o</a:t>
                  </a:r>
                  <a:endParaRPr lang="zh-CN" altLang="zh-CN" dirty="0">
                    <a:latin typeface="Arial" panose="020B0604020202020204" pitchFamily="34" charset="0"/>
                    <a:ea typeface="MS PGothic" panose="020B0600070205080204" pitchFamily="34" charset="-128"/>
                  </a:endParaRPr>
                </a:p>
              </p:txBody>
            </p:sp>
            <p:sp>
              <p:nvSpPr>
                <p:cNvPr id="28287" name="Rectangle 72"/>
                <p:cNvSpPr/>
                <p:nvPr/>
              </p:nvSpPr>
              <p:spPr>
                <a:xfrm>
                  <a:off x="3393" y="3840"/>
                  <a:ext cx="34"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r</a:t>
                  </a:r>
                  <a:endParaRPr lang="zh-CN" altLang="zh-CN" dirty="0">
                    <a:latin typeface="Arial" panose="020B0604020202020204" pitchFamily="34" charset="0"/>
                    <a:ea typeface="MS PGothic" panose="020B0600070205080204" pitchFamily="34" charset="-128"/>
                  </a:endParaRPr>
                </a:p>
              </p:txBody>
            </p:sp>
            <p:sp>
              <p:nvSpPr>
                <p:cNvPr id="28288" name="Rectangle 73"/>
                <p:cNvSpPr/>
                <p:nvPr/>
              </p:nvSpPr>
              <p:spPr>
                <a:xfrm>
                  <a:off x="3292" y="3817"/>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289" name="Rectangle 74"/>
                <p:cNvSpPr/>
                <p:nvPr/>
              </p:nvSpPr>
              <p:spPr>
                <a:xfrm>
                  <a:off x="3312" y="3817"/>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e</a:t>
                  </a:r>
                  <a:endParaRPr lang="zh-CN" altLang="zh-CN" dirty="0">
                    <a:latin typeface="Arial" panose="020B0604020202020204" pitchFamily="34" charset="0"/>
                    <a:ea typeface="MS PGothic" panose="020B0600070205080204" pitchFamily="34" charset="-128"/>
                  </a:endParaRPr>
                </a:p>
              </p:txBody>
            </p:sp>
            <p:sp>
              <p:nvSpPr>
                <p:cNvPr id="28290" name="Rectangle 75"/>
                <p:cNvSpPr/>
                <p:nvPr/>
              </p:nvSpPr>
              <p:spPr>
                <a:xfrm>
                  <a:off x="3339" y="3817"/>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n</a:t>
                  </a:r>
                  <a:endParaRPr lang="zh-CN" altLang="zh-CN" dirty="0">
                    <a:latin typeface="Arial" panose="020B0604020202020204" pitchFamily="34" charset="0"/>
                    <a:ea typeface="MS PGothic" panose="020B0600070205080204" pitchFamily="34" charset="-128"/>
                  </a:endParaRPr>
                </a:p>
              </p:txBody>
            </p:sp>
            <p:sp>
              <p:nvSpPr>
                <p:cNvPr id="28291" name="Rectangle 76"/>
                <p:cNvSpPr/>
                <p:nvPr/>
              </p:nvSpPr>
              <p:spPr>
                <a:xfrm>
                  <a:off x="3366" y="3817"/>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292" name="Rectangle 77"/>
                <p:cNvSpPr/>
                <p:nvPr/>
              </p:nvSpPr>
              <p:spPr>
                <a:xfrm>
                  <a:off x="3386" y="3817"/>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o</a:t>
                  </a:r>
                  <a:endParaRPr lang="zh-CN" altLang="zh-CN" dirty="0">
                    <a:latin typeface="Arial" panose="020B0604020202020204" pitchFamily="34" charset="0"/>
                    <a:ea typeface="MS PGothic" panose="020B0600070205080204" pitchFamily="34" charset="-128"/>
                  </a:endParaRPr>
                </a:p>
              </p:txBody>
            </p:sp>
            <p:sp>
              <p:nvSpPr>
                <p:cNvPr id="28293" name="Rectangle 78"/>
                <p:cNvSpPr/>
                <p:nvPr/>
              </p:nvSpPr>
              <p:spPr>
                <a:xfrm>
                  <a:off x="3414" y="3817"/>
                  <a:ext cx="34"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r</a:t>
                  </a:r>
                  <a:endParaRPr lang="zh-CN" altLang="zh-CN" dirty="0">
                    <a:latin typeface="Arial" panose="020B0604020202020204" pitchFamily="34" charset="0"/>
                    <a:ea typeface="MS PGothic" panose="020B0600070205080204" pitchFamily="34" charset="-128"/>
                  </a:endParaRPr>
                </a:p>
              </p:txBody>
            </p:sp>
            <p:sp>
              <p:nvSpPr>
                <p:cNvPr id="28294" name="Rectangle 79"/>
                <p:cNvSpPr/>
                <p:nvPr/>
              </p:nvSpPr>
              <p:spPr>
                <a:xfrm>
                  <a:off x="3204" y="3710"/>
                  <a:ext cx="372" cy="267"/>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295" name="Line 80"/>
                <p:cNvSpPr/>
                <p:nvPr/>
              </p:nvSpPr>
              <p:spPr>
                <a:xfrm>
                  <a:off x="3204" y="3710"/>
                  <a:ext cx="372" cy="0"/>
                </a:xfrm>
                <a:prstGeom prst="line">
                  <a:avLst/>
                </a:prstGeom>
                <a:ln w="11113" cap="flat" cmpd="sng">
                  <a:solidFill>
                    <a:srgbClr val="000000"/>
                  </a:solidFill>
                  <a:prstDash val="solid"/>
                  <a:headEnd type="none" w="med" len="med"/>
                  <a:tailEnd type="none" w="med" len="med"/>
                </a:ln>
              </p:spPr>
            </p:sp>
            <p:sp>
              <p:nvSpPr>
                <p:cNvPr id="28296" name="Line 81"/>
                <p:cNvSpPr/>
                <p:nvPr/>
              </p:nvSpPr>
              <p:spPr>
                <a:xfrm>
                  <a:off x="3576" y="3710"/>
                  <a:ext cx="0" cy="0"/>
                </a:xfrm>
                <a:prstGeom prst="line">
                  <a:avLst/>
                </a:prstGeom>
                <a:ln w="11113" cap="flat" cmpd="sng">
                  <a:solidFill>
                    <a:srgbClr val="000000"/>
                  </a:solidFill>
                  <a:prstDash val="solid"/>
                  <a:headEnd type="none" w="med" len="med"/>
                  <a:tailEnd type="none" w="med" len="med"/>
                </a:ln>
              </p:spPr>
            </p:sp>
            <p:sp>
              <p:nvSpPr>
                <p:cNvPr id="28297" name="Line 82"/>
                <p:cNvSpPr/>
                <p:nvPr/>
              </p:nvSpPr>
              <p:spPr>
                <a:xfrm>
                  <a:off x="3576" y="3710"/>
                  <a:ext cx="0" cy="267"/>
                </a:xfrm>
                <a:prstGeom prst="line">
                  <a:avLst/>
                </a:prstGeom>
                <a:ln w="11113" cap="flat" cmpd="sng">
                  <a:solidFill>
                    <a:srgbClr val="000000"/>
                  </a:solidFill>
                  <a:prstDash val="solid"/>
                  <a:headEnd type="none" w="med" len="med"/>
                  <a:tailEnd type="none" w="med" len="med"/>
                </a:ln>
              </p:spPr>
            </p:sp>
            <p:sp>
              <p:nvSpPr>
                <p:cNvPr id="28298" name="Line 83"/>
                <p:cNvSpPr/>
                <p:nvPr/>
              </p:nvSpPr>
              <p:spPr>
                <a:xfrm>
                  <a:off x="3576" y="3977"/>
                  <a:ext cx="0" cy="0"/>
                </a:xfrm>
                <a:prstGeom prst="line">
                  <a:avLst/>
                </a:prstGeom>
                <a:ln w="11113" cap="flat" cmpd="sng">
                  <a:solidFill>
                    <a:srgbClr val="000000"/>
                  </a:solidFill>
                  <a:prstDash val="solid"/>
                  <a:headEnd type="none" w="med" len="med"/>
                  <a:tailEnd type="none" w="med" len="med"/>
                </a:ln>
              </p:spPr>
            </p:sp>
            <p:sp>
              <p:nvSpPr>
                <p:cNvPr id="28299" name="Line 84"/>
                <p:cNvSpPr/>
                <p:nvPr/>
              </p:nvSpPr>
              <p:spPr>
                <a:xfrm flipH="1">
                  <a:off x="3204" y="3977"/>
                  <a:ext cx="372" cy="0"/>
                </a:xfrm>
                <a:prstGeom prst="line">
                  <a:avLst/>
                </a:prstGeom>
                <a:ln w="11113" cap="flat" cmpd="sng">
                  <a:solidFill>
                    <a:srgbClr val="000000"/>
                  </a:solidFill>
                  <a:prstDash val="solid"/>
                  <a:headEnd type="none" w="med" len="med"/>
                  <a:tailEnd type="none" w="med" len="med"/>
                </a:ln>
              </p:spPr>
            </p:sp>
            <p:sp>
              <p:nvSpPr>
                <p:cNvPr id="28300" name="Line 85"/>
                <p:cNvSpPr/>
                <p:nvPr/>
              </p:nvSpPr>
              <p:spPr>
                <a:xfrm>
                  <a:off x="3204" y="3977"/>
                  <a:ext cx="0" cy="0"/>
                </a:xfrm>
                <a:prstGeom prst="line">
                  <a:avLst/>
                </a:prstGeom>
                <a:ln w="11113" cap="flat" cmpd="sng">
                  <a:solidFill>
                    <a:srgbClr val="000000"/>
                  </a:solidFill>
                  <a:prstDash val="solid"/>
                  <a:headEnd type="none" w="med" len="med"/>
                  <a:tailEnd type="none" w="med" len="med"/>
                </a:ln>
              </p:spPr>
            </p:sp>
            <p:sp>
              <p:nvSpPr>
                <p:cNvPr id="28301" name="Line 86"/>
                <p:cNvSpPr/>
                <p:nvPr/>
              </p:nvSpPr>
              <p:spPr>
                <a:xfrm flipV="1">
                  <a:off x="3204" y="3710"/>
                  <a:ext cx="0" cy="267"/>
                </a:xfrm>
                <a:prstGeom prst="line">
                  <a:avLst/>
                </a:prstGeom>
                <a:ln w="11113" cap="flat" cmpd="sng">
                  <a:solidFill>
                    <a:srgbClr val="000000"/>
                  </a:solidFill>
                  <a:prstDash val="solid"/>
                  <a:headEnd type="none" w="med" len="med"/>
                  <a:tailEnd type="none" w="med" len="med"/>
                </a:ln>
              </p:spPr>
            </p:sp>
            <p:sp>
              <p:nvSpPr>
                <p:cNvPr id="28302" name="Line 87"/>
                <p:cNvSpPr/>
                <p:nvPr/>
              </p:nvSpPr>
              <p:spPr>
                <a:xfrm>
                  <a:off x="3204" y="3710"/>
                  <a:ext cx="0" cy="0"/>
                </a:xfrm>
                <a:prstGeom prst="line">
                  <a:avLst/>
                </a:prstGeom>
                <a:ln w="11113" cap="flat" cmpd="sng">
                  <a:solidFill>
                    <a:srgbClr val="000000"/>
                  </a:solidFill>
                  <a:prstDash val="solid"/>
                  <a:headEnd type="none" w="med" len="med"/>
                  <a:tailEnd type="none" w="med" len="med"/>
                </a:ln>
              </p:spPr>
            </p:sp>
            <p:sp>
              <p:nvSpPr>
                <p:cNvPr id="28303" name="Rectangle 88"/>
                <p:cNvSpPr/>
                <p:nvPr/>
              </p:nvSpPr>
              <p:spPr>
                <a:xfrm>
                  <a:off x="3326" y="3786"/>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304" name="Rectangle 89"/>
                <p:cNvSpPr/>
                <p:nvPr/>
              </p:nvSpPr>
              <p:spPr>
                <a:xfrm>
                  <a:off x="3346" y="3786"/>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e</a:t>
                  </a:r>
                  <a:endParaRPr lang="zh-CN" altLang="zh-CN" dirty="0">
                    <a:latin typeface="Arial" panose="020B0604020202020204" pitchFamily="34" charset="0"/>
                    <a:ea typeface="MS PGothic" panose="020B0600070205080204" pitchFamily="34" charset="-128"/>
                  </a:endParaRPr>
                </a:p>
              </p:txBody>
            </p:sp>
            <p:sp>
              <p:nvSpPr>
                <p:cNvPr id="28305" name="Rectangle 90"/>
                <p:cNvSpPr/>
                <p:nvPr/>
              </p:nvSpPr>
              <p:spPr>
                <a:xfrm>
                  <a:off x="3373" y="3786"/>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n</a:t>
                  </a:r>
                  <a:endParaRPr lang="zh-CN" altLang="zh-CN" dirty="0">
                    <a:latin typeface="Arial" panose="020B0604020202020204" pitchFamily="34" charset="0"/>
                    <a:ea typeface="MS PGothic" panose="020B0600070205080204" pitchFamily="34" charset="-128"/>
                  </a:endParaRPr>
                </a:p>
              </p:txBody>
            </p:sp>
            <p:sp>
              <p:nvSpPr>
                <p:cNvPr id="28306" name="Rectangle 91"/>
                <p:cNvSpPr/>
                <p:nvPr/>
              </p:nvSpPr>
              <p:spPr>
                <a:xfrm>
                  <a:off x="3400" y="3786"/>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s</a:t>
                  </a:r>
                  <a:endParaRPr lang="zh-CN" altLang="zh-CN" dirty="0">
                    <a:latin typeface="Arial" panose="020B0604020202020204" pitchFamily="34" charset="0"/>
                    <a:ea typeface="MS PGothic" panose="020B0600070205080204" pitchFamily="34" charset="-128"/>
                  </a:endParaRPr>
                </a:p>
              </p:txBody>
            </p:sp>
            <p:sp>
              <p:nvSpPr>
                <p:cNvPr id="28307" name="Rectangle 92"/>
                <p:cNvSpPr/>
                <p:nvPr/>
              </p:nvSpPr>
              <p:spPr>
                <a:xfrm>
                  <a:off x="3420" y="3786"/>
                  <a:ext cx="41"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o</a:t>
                  </a:r>
                  <a:endParaRPr lang="zh-CN" altLang="zh-CN" dirty="0">
                    <a:latin typeface="Arial" panose="020B0604020202020204" pitchFamily="34" charset="0"/>
                    <a:ea typeface="MS PGothic" panose="020B0600070205080204" pitchFamily="34" charset="-128"/>
                  </a:endParaRPr>
                </a:p>
              </p:txBody>
            </p:sp>
            <p:sp>
              <p:nvSpPr>
                <p:cNvPr id="28308" name="Rectangle 93"/>
                <p:cNvSpPr/>
                <p:nvPr/>
              </p:nvSpPr>
              <p:spPr>
                <a:xfrm>
                  <a:off x="3447" y="3786"/>
                  <a:ext cx="34" cy="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600" dirty="0">
                      <a:solidFill>
                        <a:srgbClr val="000000"/>
                      </a:solidFill>
                      <a:latin typeface="Geneva" charset="0"/>
                      <a:ea typeface="MS PGothic" panose="020B0600070205080204" pitchFamily="34" charset="-128"/>
                    </a:rPr>
                    <a:t>r</a:t>
                  </a:r>
                  <a:endParaRPr lang="zh-CN" altLang="zh-CN" dirty="0">
                    <a:latin typeface="Arial" panose="020B0604020202020204" pitchFamily="34" charset="0"/>
                    <a:ea typeface="MS PGothic" panose="020B0600070205080204" pitchFamily="34" charset="-128"/>
                  </a:endParaRPr>
                </a:p>
              </p:txBody>
            </p:sp>
            <p:sp>
              <p:nvSpPr>
                <p:cNvPr id="28309" name="Rectangle 94"/>
                <p:cNvSpPr/>
                <p:nvPr/>
              </p:nvSpPr>
              <p:spPr>
                <a:xfrm>
                  <a:off x="3163" y="3748"/>
                  <a:ext cx="95" cy="69"/>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310" name="Line 95"/>
                <p:cNvSpPr/>
                <p:nvPr/>
              </p:nvSpPr>
              <p:spPr>
                <a:xfrm>
                  <a:off x="3163" y="3748"/>
                  <a:ext cx="95" cy="0"/>
                </a:xfrm>
                <a:prstGeom prst="line">
                  <a:avLst/>
                </a:prstGeom>
                <a:ln w="11113" cap="flat" cmpd="sng">
                  <a:solidFill>
                    <a:srgbClr val="000000"/>
                  </a:solidFill>
                  <a:prstDash val="solid"/>
                  <a:headEnd type="none" w="med" len="med"/>
                  <a:tailEnd type="none" w="med" len="med"/>
                </a:ln>
              </p:spPr>
            </p:sp>
            <p:sp>
              <p:nvSpPr>
                <p:cNvPr id="28311" name="Line 96"/>
                <p:cNvSpPr/>
                <p:nvPr/>
              </p:nvSpPr>
              <p:spPr>
                <a:xfrm>
                  <a:off x="3258" y="3748"/>
                  <a:ext cx="0" cy="0"/>
                </a:xfrm>
                <a:prstGeom prst="line">
                  <a:avLst/>
                </a:prstGeom>
                <a:ln w="11113" cap="flat" cmpd="sng">
                  <a:solidFill>
                    <a:srgbClr val="000000"/>
                  </a:solidFill>
                  <a:prstDash val="solid"/>
                  <a:headEnd type="none" w="med" len="med"/>
                  <a:tailEnd type="none" w="med" len="med"/>
                </a:ln>
              </p:spPr>
            </p:sp>
            <p:sp>
              <p:nvSpPr>
                <p:cNvPr id="28312" name="Line 97"/>
                <p:cNvSpPr/>
                <p:nvPr/>
              </p:nvSpPr>
              <p:spPr>
                <a:xfrm>
                  <a:off x="3258" y="3748"/>
                  <a:ext cx="0" cy="69"/>
                </a:xfrm>
                <a:prstGeom prst="line">
                  <a:avLst/>
                </a:prstGeom>
                <a:ln w="11113" cap="flat" cmpd="sng">
                  <a:solidFill>
                    <a:srgbClr val="000000"/>
                  </a:solidFill>
                  <a:prstDash val="solid"/>
                  <a:headEnd type="none" w="med" len="med"/>
                  <a:tailEnd type="none" w="med" len="med"/>
                </a:ln>
              </p:spPr>
            </p:sp>
            <p:sp>
              <p:nvSpPr>
                <p:cNvPr id="28313" name="Line 98"/>
                <p:cNvSpPr/>
                <p:nvPr/>
              </p:nvSpPr>
              <p:spPr>
                <a:xfrm>
                  <a:off x="3258" y="3817"/>
                  <a:ext cx="0" cy="0"/>
                </a:xfrm>
                <a:prstGeom prst="line">
                  <a:avLst/>
                </a:prstGeom>
                <a:ln w="11113" cap="flat" cmpd="sng">
                  <a:solidFill>
                    <a:srgbClr val="000000"/>
                  </a:solidFill>
                  <a:prstDash val="solid"/>
                  <a:headEnd type="none" w="med" len="med"/>
                  <a:tailEnd type="none" w="med" len="med"/>
                </a:ln>
              </p:spPr>
            </p:sp>
            <p:sp>
              <p:nvSpPr>
                <p:cNvPr id="28314" name="Line 99"/>
                <p:cNvSpPr/>
                <p:nvPr/>
              </p:nvSpPr>
              <p:spPr>
                <a:xfrm flipH="1">
                  <a:off x="3163" y="3817"/>
                  <a:ext cx="95" cy="0"/>
                </a:xfrm>
                <a:prstGeom prst="line">
                  <a:avLst/>
                </a:prstGeom>
                <a:ln w="11113" cap="flat" cmpd="sng">
                  <a:solidFill>
                    <a:srgbClr val="000000"/>
                  </a:solidFill>
                  <a:prstDash val="solid"/>
                  <a:headEnd type="none" w="med" len="med"/>
                  <a:tailEnd type="none" w="med" len="med"/>
                </a:ln>
              </p:spPr>
            </p:sp>
            <p:sp>
              <p:nvSpPr>
                <p:cNvPr id="28315" name="Line 100"/>
                <p:cNvSpPr/>
                <p:nvPr/>
              </p:nvSpPr>
              <p:spPr>
                <a:xfrm>
                  <a:off x="3163" y="3817"/>
                  <a:ext cx="0" cy="0"/>
                </a:xfrm>
                <a:prstGeom prst="line">
                  <a:avLst/>
                </a:prstGeom>
                <a:ln w="11113" cap="flat" cmpd="sng">
                  <a:solidFill>
                    <a:srgbClr val="000000"/>
                  </a:solidFill>
                  <a:prstDash val="solid"/>
                  <a:headEnd type="none" w="med" len="med"/>
                  <a:tailEnd type="none" w="med" len="med"/>
                </a:ln>
              </p:spPr>
            </p:sp>
            <p:sp>
              <p:nvSpPr>
                <p:cNvPr id="28316" name="Line 101"/>
                <p:cNvSpPr/>
                <p:nvPr/>
              </p:nvSpPr>
              <p:spPr>
                <a:xfrm flipV="1">
                  <a:off x="3163" y="3748"/>
                  <a:ext cx="0" cy="69"/>
                </a:xfrm>
                <a:prstGeom prst="line">
                  <a:avLst/>
                </a:prstGeom>
                <a:ln w="11113" cap="flat" cmpd="sng">
                  <a:solidFill>
                    <a:srgbClr val="000000"/>
                  </a:solidFill>
                  <a:prstDash val="solid"/>
                  <a:headEnd type="none" w="med" len="med"/>
                  <a:tailEnd type="none" w="med" len="med"/>
                </a:ln>
              </p:spPr>
            </p:sp>
            <p:sp>
              <p:nvSpPr>
                <p:cNvPr id="28317" name="Line 102"/>
                <p:cNvSpPr/>
                <p:nvPr/>
              </p:nvSpPr>
              <p:spPr>
                <a:xfrm>
                  <a:off x="3163" y="3748"/>
                  <a:ext cx="0" cy="0"/>
                </a:xfrm>
                <a:prstGeom prst="line">
                  <a:avLst/>
                </a:prstGeom>
                <a:ln w="11113" cap="flat" cmpd="sng">
                  <a:solidFill>
                    <a:srgbClr val="000000"/>
                  </a:solidFill>
                  <a:prstDash val="solid"/>
                  <a:headEnd type="none" w="med" len="med"/>
                  <a:tailEnd type="none" w="med" len="med"/>
                </a:ln>
              </p:spPr>
            </p:sp>
            <p:sp>
              <p:nvSpPr>
                <p:cNvPr id="28318" name="Rectangle 103"/>
                <p:cNvSpPr/>
                <p:nvPr/>
              </p:nvSpPr>
              <p:spPr>
                <a:xfrm>
                  <a:off x="3163" y="3862"/>
                  <a:ext cx="95" cy="69"/>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319" name="Line 104"/>
                <p:cNvSpPr/>
                <p:nvPr/>
              </p:nvSpPr>
              <p:spPr>
                <a:xfrm>
                  <a:off x="3163" y="3862"/>
                  <a:ext cx="95" cy="0"/>
                </a:xfrm>
                <a:prstGeom prst="line">
                  <a:avLst/>
                </a:prstGeom>
                <a:ln w="11113" cap="flat" cmpd="sng">
                  <a:solidFill>
                    <a:srgbClr val="000000"/>
                  </a:solidFill>
                  <a:prstDash val="solid"/>
                  <a:headEnd type="none" w="med" len="med"/>
                  <a:tailEnd type="none" w="med" len="med"/>
                </a:ln>
              </p:spPr>
            </p:sp>
            <p:sp>
              <p:nvSpPr>
                <p:cNvPr id="28320" name="Line 105"/>
                <p:cNvSpPr/>
                <p:nvPr/>
              </p:nvSpPr>
              <p:spPr>
                <a:xfrm>
                  <a:off x="3258" y="3862"/>
                  <a:ext cx="0" cy="0"/>
                </a:xfrm>
                <a:prstGeom prst="line">
                  <a:avLst/>
                </a:prstGeom>
                <a:ln w="11113" cap="flat" cmpd="sng">
                  <a:solidFill>
                    <a:srgbClr val="000000"/>
                  </a:solidFill>
                  <a:prstDash val="solid"/>
                  <a:headEnd type="none" w="med" len="med"/>
                  <a:tailEnd type="none" w="med" len="med"/>
                </a:ln>
              </p:spPr>
            </p:sp>
            <p:sp>
              <p:nvSpPr>
                <p:cNvPr id="28321" name="Line 106"/>
                <p:cNvSpPr/>
                <p:nvPr/>
              </p:nvSpPr>
              <p:spPr>
                <a:xfrm>
                  <a:off x="3258" y="3862"/>
                  <a:ext cx="0" cy="69"/>
                </a:xfrm>
                <a:prstGeom prst="line">
                  <a:avLst/>
                </a:prstGeom>
                <a:ln w="11113" cap="flat" cmpd="sng">
                  <a:solidFill>
                    <a:srgbClr val="000000"/>
                  </a:solidFill>
                  <a:prstDash val="solid"/>
                  <a:headEnd type="none" w="med" len="med"/>
                  <a:tailEnd type="none" w="med" len="med"/>
                </a:ln>
              </p:spPr>
            </p:sp>
            <p:sp>
              <p:nvSpPr>
                <p:cNvPr id="28322" name="Line 107"/>
                <p:cNvSpPr/>
                <p:nvPr/>
              </p:nvSpPr>
              <p:spPr>
                <a:xfrm>
                  <a:off x="3258" y="3931"/>
                  <a:ext cx="0" cy="0"/>
                </a:xfrm>
                <a:prstGeom prst="line">
                  <a:avLst/>
                </a:prstGeom>
                <a:ln w="11113" cap="flat" cmpd="sng">
                  <a:solidFill>
                    <a:srgbClr val="000000"/>
                  </a:solidFill>
                  <a:prstDash val="solid"/>
                  <a:headEnd type="none" w="med" len="med"/>
                  <a:tailEnd type="none" w="med" len="med"/>
                </a:ln>
              </p:spPr>
            </p:sp>
            <p:sp>
              <p:nvSpPr>
                <p:cNvPr id="28323" name="Line 108"/>
                <p:cNvSpPr/>
                <p:nvPr/>
              </p:nvSpPr>
              <p:spPr>
                <a:xfrm flipH="1">
                  <a:off x="3163" y="3931"/>
                  <a:ext cx="95" cy="0"/>
                </a:xfrm>
                <a:prstGeom prst="line">
                  <a:avLst/>
                </a:prstGeom>
                <a:ln w="11113" cap="flat" cmpd="sng">
                  <a:solidFill>
                    <a:srgbClr val="000000"/>
                  </a:solidFill>
                  <a:prstDash val="solid"/>
                  <a:headEnd type="none" w="med" len="med"/>
                  <a:tailEnd type="none" w="med" len="med"/>
                </a:ln>
              </p:spPr>
            </p:sp>
            <p:sp>
              <p:nvSpPr>
                <p:cNvPr id="28324" name="Line 109"/>
                <p:cNvSpPr/>
                <p:nvPr/>
              </p:nvSpPr>
              <p:spPr>
                <a:xfrm>
                  <a:off x="3163" y="3931"/>
                  <a:ext cx="0" cy="0"/>
                </a:xfrm>
                <a:prstGeom prst="line">
                  <a:avLst/>
                </a:prstGeom>
                <a:ln w="11113" cap="flat" cmpd="sng">
                  <a:solidFill>
                    <a:srgbClr val="000000"/>
                  </a:solidFill>
                  <a:prstDash val="solid"/>
                  <a:headEnd type="none" w="med" len="med"/>
                  <a:tailEnd type="none" w="med" len="med"/>
                </a:ln>
              </p:spPr>
            </p:sp>
            <p:sp>
              <p:nvSpPr>
                <p:cNvPr id="28325" name="Line 110"/>
                <p:cNvSpPr/>
                <p:nvPr/>
              </p:nvSpPr>
              <p:spPr>
                <a:xfrm flipV="1">
                  <a:off x="3163" y="3862"/>
                  <a:ext cx="0" cy="69"/>
                </a:xfrm>
                <a:prstGeom prst="line">
                  <a:avLst/>
                </a:prstGeom>
                <a:ln w="11113" cap="flat" cmpd="sng">
                  <a:solidFill>
                    <a:srgbClr val="000000"/>
                  </a:solidFill>
                  <a:prstDash val="solid"/>
                  <a:headEnd type="none" w="med" len="med"/>
                  <a:tailEnd type="none" w="med" len="med"/>
                </a:ln>
              </p:spPr>
            </p:sp>
            <p:sp>
              <p:nvSpPr>
                <p:cNvPr id="28326" name="Line 111"/>
                <p:cNvSpPr/>
                <p:nvPr/>
              </p:nvSpPr>
              <p:spPr>
                <a:xfrm>
                  <a:off x="3163" y="3862"/>
                  <a:ext cx="0" cy="0"/>
                </a:xfrm>
                <a:prstGeom prst="line">
                  <a:avLst/>
                </a:prstGeom>
                <a:ln w="11113" cap="flat" cmpd="sng">
                  <a:solidFill>
                    <a:srgbClr val="000000"/>
                  </a:solidFill>
                  <a:prstDash val="solid"/>
                  <a:headEnd type="none" w="med" len="med"/>
                  <a:tailEnd type="none" w="med" len="med"/>
                </a:ln>
              </p:spPr>
            </p:sp>
            <p:sp>
              <p:nvSpPr>
                <p:cNvPr id="28327" name="Rectangle 112"/>
                <p:cNvSpPr/>
                <p:nvPr/>
              </p:nvSpPr>
              <p:spPr>
                <a:xfrm>
                  <a:off x="2244" y="1899"/>
                  <a:ext cx="419" cy="320"/>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328" name="Line 113"/>
                <p:cNvSpPr/>
                <p:nvPr/>
              </p:nvSpPr>
              <p:spPr>
                <a:xfrm>
                  <a:off x="2244" y="1899"/>
                  <a:ext cx="419" cy="0"/>
                </a:xfrm>
                <a:prstGeom prst="line">
                  <a:avLst/>
                </a:prstGeom>
                <a:ln w="11113" cap="flat" cmpd="sng">
                  <a:solidFill>
                    <a:srgbClr val="000000"/>
                  </a:solidFill>
                  <a:prstDash val="solid"/>
                  <a:headEnd type="none" w="med" len="med"/>
                  <a:tailEnd type="none" w="med" len="med"/>
                </a:ln>
              </p:spPr>
            </p:sp>
            <p:sp>
              <p:nvSpPr>
                <p:cNvPr id="28329" name="Line 114"/>
                <p:cNvSpPr/>
                <p:nvPr/>
              </p:nvSpPr>
              <p:spPr>
                <a:xfrm>
                  <a:off x="2663" y="1899"/>
                  <a:ext cx="0" cy="0"/>
                </a:xfrm>
                <a:prstGeom prst="line">
                  <a:avLst/>
                </a:prstGeom>
                <a:ln w="11113" cap="flat" cmpd="sng">
                  <a:solidFill>
                    <a:srgbClr val="000000"/>
                  </a:solidFill>
                  <a:prstDash val="solid"/>
                  <a:headEnd type="none" w="med" len="med"/>
                  <a:tailEnd type="none" w="med" len="med"/>
                </a:ln>
              </p:spPr>
            </p:sp>
            <p:sp>
              <p:nvSpPr>
                <p:cNvPr id="28330" name="Line 115"/>
                <p:cNvSpPr/>
                <p:nvPr/>
              </p:nvSpPr>
              <p:spPr>
                <a:xfrm>
                  <a:off x="2663" y="1899"/>
                  <a:ext cx="0" cy="320"/>
                </a:xfrm>
                <a:prstGeom prst="line">
                  <a:avLst/>
                </a:prstGeom>
                <a:ln w="11113" cap="flat" cmpd="sng">
                  <a:solidFill>
                    <a:srgbClr val="000000"/>
                  </a:solidFill>
                  <a:prstDash val="solid"/>
                  <a:headEnd type="none" w="med" len="med"/>
                  <a:tailEnd type="none" w="med" len="med"/>
                </a:ln>
              </p:spPr>
            </p:sp>
            <p:sp>
              <p:nvSpPr>
                <p:cNvPr id="28331" name="Line 116"/>
                <p:cNvSpPr/>
                <p:nvPr/>
              </p:nvSpPr>
              <p:spPr>
                <a:xfrm>
                  <a:off x="2663" y="2219"/>
                  <a:ext cx="0" cy="0"/>
                </a:xfrm>
                <a:prstGeom prst="line">
                  <a:avLst/>
                </a:prstGeom>
                <a:ln w="11113" cap="flat" cmpd="sng">
                  <a:solidFill>
                    <a:srgbClr val="000000"/>
                  </a:solidFill>
                  <a:prstDash val="solid"/>
                  <a:headEnd type="none" w="med" len="med"/>
                  <a:tailEnd type="none" w="med" len="med"/>
                </a:ln>
              </p:spPr>
            </p:sp>
            <p:sp>
              <p:nvSpPr>
                <p:cNvPr id="28332" name="Line 117"/>
                <p:cNvSpPr/>
                <p:nvPr/>
              </p:nvSpPr>
              <p:spPr>
                <a:xfrm flipH="1">
                  <a:off x="2244" y="2219"/>
                  <a:ext cx="419" cy="0"/>
                </a:xfrm>
                <a:prstGeom prst="line">
                  <a:avLst/>
                </a:prstGeom>
                <a:ln w="11113" cap="flat" cmpd="sng">
                  <a:solidFill>
                    <a:srgbClr val="000000"/>
                  </a:solidFill>
                  <a:prstDash val="solid"/>
                  <a:headEnd type="none" w="med" len="med"/>
                  <a:tailEnd type="none" w="med" len="med"/>
                </a:ln>
              </p:spPr>
            </p:sp>
            <p:sp>
              <p:nvSpPr>
                <p:cNvPr id="28333" name="Line 118"/>
                <p:cNvSpPr/>
                <p:nvPr/>
              </p:nvSpPr>
              <p:spPr>
                <a:xfrm>
                  <a:off x="2244" y="2219"/>
                  <a:ext cx="0" cy="0"/>
                </a:xfrm>
                <a:prstGeom prst="line">
                  <a:avLst/>
                </a:prstGeom>
                <a:ln w="11113" cap="flat" cmpd="sng">
                  <a:solidFill>
                    <a:srgbClr val="000000"/>
                  </a:solidFill>
                  <a:prstDash val="solid"/>
                  <a:headEnd type="none" w="med" len="med"/>
                  <a:tailEnd type="none" w="med" len="med"/>
                </a:ln>
              </p:spPr>
            </p:sp>
            <p:sp>
              <p:nvSpPr>
                <p:cNvPr id="28334" name="Line 119"/>
                <p:cNvSpPr/>
                <p:nvPr/>
              </p:nvSpPr>
              <p:spPr>
                <a:xfrm flipV="1">
                  <a:off x="2244" y="1899"/>
                  <a:ext cx="0" cy="320"/>
                </a:xfrm>
                <a:prstGeom prst="line">
                  <a:avLst/>
                </a:prstGeom>
                <a:ln w="11113" cap="flat" cmpd="sng">
                  <a:solidFill>
                    <a:srgbClr val="000000"/>
                  </a:solidFill>
                  <a:prstDash val="solid"/>
                  <a:headEnd type="none" w="med" len="med"/>
                  <a:tailEnd type="none" w="med" len="med"/>
                </a:ln>
              </p:spPr>
            </p:sp>
            <p:sp>
              <p:nvSpPr>
                <p:cNvPr id="28335" name="Line 120"/>
                <p:cNvSpPr/>
                <p:nvPr/>
              </p:nvSpPr>
              <p:spPr>
                <a:xfrm>
                  <a:off x="2244" y="1899"/>
                  <a:ext cx="0" cy="0"/>
                </a:xfrm>
                <a:prstGeom prst="line">
                  <a:avLst/>
                </a:prstGeom>
                <a:ln w="11113" cap="flat" cmpd="sng">
                  <a:solidFill>
                    <a:srgbClr val="000000"/>
                  </a:solidFill>
                  <a:prstDash val="solid"/>
                  <a:headEnd type="none" w="med" len="med"/>
                  <a:tailEnd type="none" w="med" len="med"/>
                </a:ln>
              </p:spPr>
            </p:sp>
            <p:sp>
              <p:nvSpPr>
                <p:cNvPr id="28336" name="Rectangle 121"/>
                <p:cNvSpPr/>
                <p:nvPr/>
              </p:nvSpPr>
              <p:spPr>
                <a:xfrm>
                  <a:off x="3245" y="2280"/>
                  <a:ext cx="419" cy="319"/>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337" name="Line 122"/>
                <p:cNvSpPr/>
                <p:nvPr/>
              </p:nvSpPr>
              <p:spPr>
                <a:xfrm>
                  <a:off x="3245" y="2280"/>
                  <a:ext cx="419" cy="0"/>
                </a:xfrm>
                <a:prstGeom prst="line">
                  <a:avLst/>
                </a:prstGeom>
                <a:ln w="11113" cap="flat" cmpd="sng">
                  <a:solidFill>
                    <a:srgbClr val="000000"/>
                  </a:solidFill>
                  <a:prstDash val="solid"/>
                  <a:headEnd type="none" w="med" len="med"/>
                  <a:tailEnd type="none" w="med" len="med"/>
                </a:ln>
              </p:spPr>
            </p:sp>
            <p:sp>
              <p:nvSpPr>
                <p:cNvPr id="28338" name="Line 123"/>
                <p:cNvSpPr/>
                <p:nvPr/>
              </p:nvSpPr>
              <p:spPr>
                <a:xfrm>
                  <a:off x="3664" y="2280"/>
                  <a:ext cx="0" cy="0"/>
                </a:xfrm>
                <a:prstGeom prst="line">
                  <a:avLst/>
                </a:prstGeom>
                <a:ln w="11113" cap="flat" cmpd="sng">
                  <a:solidFill>
                    <a:srgbClr val="000000"/>
                  </a:solidFill>
                  <a:prstDash val="solid"/>
                  <a:headEnd type="none" w="med" len="med"/>
                  <a:tailEnd type="none" w="med" len="med"/>
                </a:ln>
              </p:spPr>
            </p:sp>
            <p:sp>
              <p:nvSpPr>
                <p:cNvPr id="28339" name="Line 124"/>
                <p:cNvSpPr/>
                <p:nvPr/>
              </p:nvSpPr>
              <p:spPr>
                <a:xfrm>
                  <a:off x="3664" y="2280"/>
                  <a:ext cx="0" cy="319"/>
                </a:xfrm>
                <a:prstGeom prst="line">
                  <a:avLst/>
                </a:prstGeom>
                <a:ln w="11113" cap="flat" cmpd="sng">
                  <a:solidFill>
                    <a:srgbClr val="000000"/>
                  </a:solidFill>
                  <a:prstDash val="solid"/>
                  <a:headEnd type="none" w="med" len="med"/>
                  <a:tailEnd type="none" w="med" len="med"/>
                </a:ln>
              </p:spPr>
            </p:sp>
            <p:sp>
              <p:nvSpPr>
                <p:cNvPr id="28340" name="Line 125"/>
                <p:cNvSpPr/>
                <p:nvPr/>
              </p:nvSpPr>
              <p:spPr>
                <a:xfrm>
                  <a:off x="3664" y="2599"/>
                  <a:ext cx="0" cy="0"/>
                </a:xfrm>
                <a:prstGeom prst="line">
                  <a:avLst/>
                </a:prstGeom>
                <a:ln w="11113" cap="flat" cmpd="sng">
                  <a:solidFill>
                    <a:srgbClr val="000000"/>
                  </a:solidFill>
                  <a:prstDash val="solid"/>
                  <a:headEnd type="none" w="med" len="med"/>
                  <a:tailEnd type="none" w="med" len="med"/>
                </a:ln>
              </p:spPr>
            </p:sp>
            <p:sp>
              <p:nvSpPr>
                <p:cNvPr id="28341" name="Line 126"/>
                <p:cNvSpPr/>
                <p:nvPr/>
              </p:nvSpPr>
              <p:spPr>
                <a:xfrm flipH="1">
                  <a:off x="3245" y="2599"/>
                  <a:ext cx="419" cy="0"/>
                </a:xfrm>
                <a:prstGeom prst="line">
                  <a:avLst/>
                </a:prstGeom>
                <a:ln w="11113" cap="flat" cmpd="sng">
                  <a:solidFill>
                    <a:srgbClr val="000000"/>
                  </a:solidFill>
                  <a:prstDash val="solid"/>
                  <a:headEnd type="none" w="med" len="med"/>
                  <a:tailEnd type="none" w="med" len="med"/>
                </a:ln>
              </p:spPr>
            </p:sp>
            <p:sp>
              <p:nvSpPr>
                <p:cNvPr id="28342" name="Line 127"/>
                <p:cNvSpPr/>
                <p:nvPr/>
              </p:nvSpPr>
              <p:spPr>
                <a:xfrm>
                  <a:off x="3245" y="2599"/>
                  <a:ext cx="0" cy="0"/>
                </a:xfrm>
                <a:prstGeom prst="line">
                  <a:avLst/>
                </a:prstGeom>
                <a:ln w="11113" cap="flat" cmpd="sng">
                  <a:solidFill>
                    <a:srgbClr val="000000"/>
                  </a:solidFill>
                  <a:prstDash val="solid"/>
                  <a:headEnd type="none" w="med" len="med"/>
                  <a:tailEnd type="none" w="med" len="med"/>
                </a:ln>
              </p:spPr>
            </p:sp>
            <p:sp>
              <p:nvSpPr>
                <p:cNvPr id="28343" name="Line 128"/>
                <p:cNvSpPr/>
                <p:nvPr/>
              </p:nvSpPr>
              <p:spPr>
                <a:xfrm flipV="1">
                  <a:off x="3245" y="2280"/>
                  <a:ext cx="0" cy="319"/>
                </a:xfrm>
                <a:prstGeom prst="line">
                  <a:avLst/>
                </a:prstGeom>
                <a:ln w="11113" cap="flat" cmpd="sng">
                  <a:solidFill>
                    <a:srgbClr val="000000"/>
                  </a:solidFill>
                  <a:prstDash val="solid"/>
                  <a:headEnd type="none" w="med" len="med"/>
                  <a:tailEnd type="none" w="med" len="med"/>
                </a:ln>
              </p:spPr>
            </p:sp>
            <p:sp>
              <p:nvSpPr>
                <p:cNvPr id="28344" name="Line 129"/>
                <p:cNvSpPr/>
                <p:nvPr/>
              </p:nvSpPr>
              <p:spPr>
                <a:xfrm>
                  <a:off x="3245" y="2280"/>
                  <a:ext cx="0" cy="0"/>
                </a:xfrm>
                <a:prstGeom prst="line">
                  <a:avLst/>
                </a:prstGeom>
                <a:ln w="11113" cap="flat" cmpd="sng">
                  <a:solidFill>
                    <a:srgbClr val="000000"/>
                  </a:solidFill>
                  <a:prstDash val="solid"/>
                  <a:headEnd type="none" w="med" len="med"/>
                  <a:tailEnd type="none" w="med" len="med"/>
                </a:ln>
              </p:spPr>
            </p:sp>
            <p:sp>
              <p:nvSpPr>
                <p:cNvPr id="28345" name="Rectangle 130"/>
                <p:cNvSpPr/>
                <p:nvPr/>
              </p:nvSpPr>
              <p:spPr>
                <a:xfrm>
                  <a:off x="1913" y="2508"/>
                  <a:ext cx="419" cy="32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346" name="Line 131"/>
                <p:cNvSpPr/>
                <p:nvPr/>
              </p:nvSpPr>
              <p:spPr>
                <a:xfrm>
                  <a:off x="1913" y="2508"/>
                  <a:ext cx="419" cy="0"/>
                </a:xfrm>
                <a:prstGeom prst="line">
                  <a:avLst/>
                </a:prstGeom>
                <a:ln w="11113" cap="flat" cmpd="sng">
                  <a:solidFill>
                    <a:srgbClr val="000000"/>
                  </a:solidFill>
                  <a:prstDash val="solid"/>
                  <a:headEnd type="none" w="med" len="med"/>
                  <a:tailEnd type="none" w="med" len="med"/>
                </a:ln>
              </p:spPr>
            </p:sp>
            <p:sp>
              <p:nvSpPr>
                <p:cNvPr id="28347" name="Line 132"/>
                <p:cNvSpPr/>
                <p:nvPr/>
              </p:nvSpPr>
              <p:spPr>
                <a:xfrm>
                  <a:off x="2332" y="2508"/>
                  <a:ext cx="0" cy="0"/>
                </a:xfrm>
                <a:prstGeom prst="line">
                  <a:avLst/>
                </a:prstGeom>
                <a:ln w="11113" cap="flat" cmpd="sng">
                  <a:solidFill>
                    <a:srgbClr val="000000"/>
                  </a:solidFill>
                  <a:prstDash val="solid"/>
                  <a:headEnd type="none" w="med" len="med"/>
                  <a:tailEnd type="none" w="med" len="med"/>
                </a:ln>
              </p:spPr>
            </p:sp>
            <p:sp>
              <p:nvSpPr>
                <p:cNvPr id="28348" name="Line 133"/>
                <p:cNvSpPr/>
                <p:nvPr/>
              </p:nvSpPr>
              <p:spPr>
                <a:xfrm>
                  <a:off x="2332" y="2508"/>
                  <a:ext cx="0" cy="320"/>
                </a:xfrm>
                <a:prstGeom prst="line">
                  <a:avLst/>
                </a:prstGeom>
                <a:ln w="11113" cap="flat" cmpd="sng">
                  <a:solidFill>
                    <a:srgbClr val="000000"/>
                  </a:solidFill>
                  <a:prstDash val="solid"/>
                  <a:headEnd type="none" w="med" len="med"/>
                  <a:tailEnd type="none" w="med" len="med"/>
                </a:ln>
              </p:spPr>
            </p:sp>
            <p:sp>
              <p:nvSpPr>
                <p:cNvPr id="28349" name="Line 134"/>
                <p:cNvSpPr/>
                <p:nvPr/>
              </p:nvSpPr>
              <p:spPr>
                <a:xfrm>
                  <a:off x="2332" y="2828"/>
                  <a:ext cx="0" cy="0"/>
                </a:xfrm>
                <a:prstGeom prst="line">
                  <a:avLst/>
                </a:prstGeom>
                <a:ln w="11113" cap="flat" cmpd="sng">
                  <a:solidFill>
                    <a:srgbClr val="000000"/>
                  </a:solidFill>
                  <a:prstDash val="solid"/>
                  <a:headEnd type="none" w="med" len="med"/>
                  <a:tailEnd type="none" w="med" len="med"/>
                </a:ln>
              </p:spPr>
            </p:sp>
            <p:sp>
              <p:nvSpPr>
                <p:cNvPr id="28350" name="Line 135"/>
                <p:cNvSpPr/>
                <p:nvPr/>
              </p:nvSpPr>
              <p:spPr>
                <a:xfrm flipH="1">
                  <a:off x="1913" y="2828"/>
                  <a:ext cx="419" cy="0"/>
                </a:xfrm>
                <a:prstGeom prst="line">
                  <a:avLst/>
                </a:prstGeom>
                <a:ln w="11113" cap="flat" cmpd="sng">
                  <a:solidFill>
                    <a:srgbClr val="000000"/>
                  </a:solidFill>
                  <a:prstDash val="solid"/>
                  <a:headEnd type="none" w="med" len="med"/>
                  <a:tailEnd type="none" w="med" len="med"/>
                </a:ln>
              </p:spPr>
            </p:sp>
            <p:sp>
              <p:nvSpPr>
                <p:cNvPr id="28351" name="Line 136"/>
                <p:cNvSpPr/>
                <p:nvPr/>
              </p:nvSpPr>
              <p:spPr>
                <a:xfrm>
                  <a:off x="1913" y="2828"/>
                  <a:ext cx="0" cy="0"/>
                </a:xfrm>
                <a:prstGeom prst="line">
                  <a:avLst/>
                </a:prstGeom>
                <a:ln w="11113" cap="flat" cmpd="sng">
                  <a:solidFill>
                    <a:srgbClr val="000000"/>
                  </a:solidFill>
                  <a:prstDash val="solid"/>
                  <a:headEnd type="none" w="med" len="med"/>
                  <a:tailEnd type="none" w="med" len="med"/>
                </a:ln>
              </p:spPr>
            </p:sp>
            <p:sp>
              <p:nvSpPr>
                <p:cNvPr id="28352" name="Line 137"/>
                <p:cNvSpPr/>
                <p:nvPr/>
              </p:nvSpPr>
              <p:spPr>
                <a:xfrm flipV="1">
                  <a:off x="1913" y="2508"/>
                  <a:ext cx="0" cy="320"/>
                </a:xfrm>
                <a:prstGeom prst="line">
                  <a:avLst/>
                </a:prstGeom>
                <a:ln w="11113" cap="flat" cmpd="sng">
                  <a:solidFill>
                    <a:srgbClr val="000000"/>
                  </a:solidFill>
                  <a:prstDash val="solid"/>
                  <a:headEnd type="none" w="med" len="med"/>
                  <a:tailEnd type="none" w="med" len="med"/>
                </a:ln>
              </p:spPr>
            </p:sp>
            <p:sp>
              <p:nvSpPr>
                <p:cNvPr id="28353" name="Line 138"/>
                <p:cNvSpPr/>
                <p:nvPr/>
              </p:nvSpPr>
              <p:spPr>
                <a:xfrm>
                  <a:off x="1913" y="2508"/>
                  <a:ext cx="0" cy="0"/>
                </a:xfrm>
                <a:prstGeom prst="line">
                  <a:avLst/>
                </a:prstGeom>
                <a:ln w="11113" cap="flat" cmpd="sng">
                  <a:solidFill>
                    <a:srgbClr val="000000"/>
                  </a:solidFill>
                  <a:prstDash val="solid"/>
                  <a:headEnd type="none" w="med" len="med"/>
                  <a:tailEnd type="none" w="med" len="med"/>
                </a:ln>
              </p:spPr>
            </p:sp>
            <p:sp>
              <p:nvSpPr>
                <p:cNvPr id="28354" name="Rectangle 139"/>
                <p:cNvSpPr/>
                <p:nvPr/>
              </p:nvSpPr>
              <p:spPr>
                <a:xfrm>
                  <a:off x="2420" y="2508"/>
                  <a:ext cx="419" cy="32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355" name="Line 140"/>
                <p:cNvSpPr/>
                <p:nvPr/>
              </p:nvSpPr>
              <p:spPr>
                <a:xfrm>
                  <a:off x="2420" y="2508"/>
                  <a:ext cx="419" cy="0"/>
                </a:xfrm>
                <a:prstGeom prst="line">
                  <a:avLst/>
                </a:prstGeom>
                <a:ln w="11113" cap="flat" cmpd="sng">
                  <a:solidFill>
                    <a:srgbClr val="000000"/>
                  </a:solidFill>
                  <a:prstDash val="solid"/>
                  <a:headEnd type="none" w="med" len="med"/>
                  <a:tailEnd type="none" w="med" len="med"/>
                </a:ln>
              </p:spPr>
            </p:sp>
            <p:sp>
              <p:nvSpPr>
                <p:cNvPr id="28356" name="Line 141"/>
                <p:cNvSpPr/>
                <p:nvPr/>
              </p:nvSpPr>
              <p:spPr>
                <a:xfrm>
                  <a:off x="2839" y="2508"/>
                  <a:ext cx="0" cy="0"/>
                </a:xfrm>
                <a:prstGeom prst="line">
                  <a:avLst/>
                </a:prstGeom>
                <a:ln w="11113" cap="flat" cmpd="sng">
                  <a:solidFill>
                    <a:srgbClr val="000000"/>
                  </a:solidFill>
                  <a:prstDash val="solid"/>
                  <a:headEnd type="none" w="med" len="med"/>
                  <a:tailEnd type="none" w="med" len="med"/>
                </a:ln>
              </p:spPr>
            </p:sp>
            <p:sp>
              <p:nvSpPr>
                <p:cNvPr id="28357" name="Line 142"/>
                <p:cNvSpPr/>
                <p:nvPr/>
              </p:nvSpPr>
              <p:spPr>
                <a:xfrm>
                  <a:off x="2839" y="2508"/>
                  <a:ext cx="0" cy="320"/>
                </a:xfrm>
                <a:prstGeom prst="line">
                  <a:avLst/>
                </a:prstGeom>
                <a:ln w="11113" cap="flat" cmpd="sng">
                  <a:solidFill>
                    <a:srgbClr val="000000"/>
                  </a:solidFill>
                  <a:prstDash val="solid"/>
                  <a:headEnd type="none" w="med" len="med"/>
                  <a:tailEnd type="none" w="med" len="med"/>
                </a:ln>
              </p:spPr>
            </p:sp>
            <p:sp>
              <p:nvSpPr>
                <p:cNvPr id="28358" name="Line 143"/>
                <p:cNvSpPr/>
                <p:nvPr/>
              </p:nvSpPr>
              <p:spPr>
                <a:xfrm>
                  <a:off x="2839" y="2828"/>
                  <a:ext cx="0" cy="0"/>
                </a:xfrm>
                <a:prstGeom prst="line">
                  <a:avLst/>
                </a:prstGeom>
                <a:ln w="11113" cap="flat" cmpd="sng">
                  <a:solidFill>
                    <a:srgbClr val="000000"/>
                  </a:solidFill>
                  <a:prstDash val="solid"/>
                  <a:headEnd type="none" w="med" len="med"/>
                  <a:tailEnd type="none" w="med" len="med"/>
                </a:ln>
              </p:spPr>
            </p:sp>
            <p:sp>
              <p:nvSpPr>
                <p:cNvPr id="28359" name="Line 144"/>
                <p:cNvSpPr/>
                <p:nvPr/>
              </p:nvSpPr>
              <p:spPr>
                <a:xfrm flipH="1">
                  <a:off x="2420" y="2828"/>
                  <a:ext cx="419" cy="0"/>
                </a:xfrm>
                <a:prstGeom prst="line">
                  <a:avLst/>
                </a:prstGeom>
                <a:ln w="11113" cap="flat" cmpd="sng">
                  <a:solidFill>
                    <a:srgbClr val="000000"/>
                  </a:solidFill>
                  <a:prstDash val="solid"/>
                  <a:headEnd type="none" w="med" len="med"/>
                  <a:tailEnd type="none" w="med" len="med"/>
                </a:ln>
              </p:spPr>
            </p:sp>
            <p:sp>
              <p:nvSpPr>
                <p:cNvPr id="28360" name="Line 145"/>
                <p:cNvSpPr/>
                <p:nvPr/>
              </p:nvSpPr>
              <p:spPr>
                <a:xfrm>
                  <a:off x="2420" y="2828"/>
                  <a:ext cx="0" cy="0"/>
                </a:xfrm>
                <a:prstGeom prst="line">
                  <a:avLst/>
                </a:prstGeom>
                <a:ln w="11113" cap="flat" cmpd="sng">
                  <a:solidFill>
                    <a:srgbClr val="000000"/>
                  </a:solidFill>
                  <a:prstDash val="solid"/>
                  <a:headEnd type="none" w="med" len="med"/>
                  <a:tailEnd type="none" w="med" len="med"/>
                </a:ln>
              </p:spPr>
            </p:sp>
            <p:sp>
              <p:nvSpPr>
                <p:cNvPr id="28361" name="Line 146"/>
                <p:cNvSpPr/>
                <p:nvPr/>
              </p:nvSpPr>
              <p:spPr>
                <a:xfrm flipV="1">
                  <a:off x="2420" y="2508"/>
                  <a:ext cx="0" cy="320"/>
                </a:xfrm>
                <a:prstGeom prst="line">
                  <a:avLst/>
                </a:prstGeom>
                <a:ln w="11113" cap="flat" cmpd="sng">
                  <a:solidFill>
                    <a:srgbClr val="000000"/>
                  </a:solidFill>
                  <a:prstDash val="solid"/>
                  <a:headEnd type="none" w="med" len="med"/>
                  <a:tailEnd type="none" w="med" len="med"/>
                </a:ln>
              </p:spPr>
            </p:sp>
            <p:sp>
              <p:nvSpPr>
                <p:cNvPr id="28362" name="Line 147"/>
                <p:cNvSpPr/>
                <p:nvPr/>
              </p:nvSpPr>
              <p:spPr>
                <a:xfrm>
                  <a:off x="2420" y="2508"/>
                  <a:ext cx="0" cy="0"/>
                </a:xfrm>
                <a:prstGeom prst="line">
                  <a:avLst/>
                </a:prstGeom>
                <a:ln w="11113" cap="flat" cmpd="sng">
                  <a:solidFill>
                    <a:srgbClr val="000000"/>
                  </a:solidFill>
                  <a:prstDash val="solid"/>
                  <a:headEnd type="none" w="med" len="med"/>
                  <a:tailEnd type="none" w="med" len="med"/>
                </a:ln>
              </p:spPr>
            </p:sp>
            <p:sp>
              <p:nvSpPr>
                <p:cNvPr id="28363" name="Line 203"/>
                <p:cNvSpPr/>
                <p:nvPr/>
              </p:nvSpPr>
              <p:spPr>
                <a:xfrm flipH="1">
                  <a:off x="2839" y="1694"/>
                  <a:ext cx="27" cy="15"/>
                </a:xfrm>
                <a:prstGeom prst="line">
                  <a:avLst/>
                </a:prstGeom>
                <a:ln w="11113" cap="flat" cmpd="sng">
                  <a:solidFill>
                    <a:srgbClr val="000000"/>
                  </a:solidFill>
                  <a:prstDash val="solid"/>
                  <a:headEnd type="none" w="med" len="med"/>
                  <a:tailEnd type="none" w="med" len="med"/>
                </a:ln>
              </p:spPr>
            </p:sp>
            <p:sp>
              <p:nvSpPr>
                <p:cNvPr id="28364" name="Line 204"/>
                <p:cNvSpPr/>
                <p:nvPr/>
              </p:nvSpPr>
              <p:spPr>
                <a:xfrm flipH="1">
                  <a:off x="2785" y="1717"/>
                  <a:ext cx="34" cy="15"/>
                </a:xfrm>
                <a:prstGeom prst="line">
                  <a:avLst/>
                </a:prstGeom>
                <a:ln w="11113" cap="flat" cmpd="sng">
                  <a:solidFill>
                    <a:srgbClr val="000000"/>
                  </a:solidFill>
                  <a:prstDash val="solid"/>
                  <a:headEnd type="none" w="med" len="med"/>
                  <a:tailEnd type="none" w="med" len="med"/>
                </a:ln>
              </p:spPr>
            </p:sp>
            <p:sp>
              <p:nvSpPr>
                <p:cNvPr id="28365" name="Line 205"/>
                <p:cNvSpPr/>
                <p:nvPr/>
              </p:nvSpPr>
              <p:spPr>
                <a:xfrm flipH="1">
                  <a:off x="2737" y="1740"/>
                  <a:ext cx="27" cy="15"/>
                </a:xfrm>
                <a:prstGeom prst="line">
                  <a:avLst/>
                </a:prstGeom>
                <a:ln w="11113" cap="flat" cmpd="sng">
                  <a:solidFill>
                    <a:srgbClr val="000000"/>
                  </a:solidFill>
                  <a:prstDash val="solid"/>
                  <a:headEnd type="none" w="med" len="med"/>
                  <a:tailEnd type="none" w="med" len="med"/>
                </a:ln>
              </p:spPr>
            </p:sp>
            <p:sp>
              <p:nvSpPr>
                <p:cNvPr id="28366" name="Line 206"/>
                <p:cNvSpPr/>
                <p:nvPr/>
              </p:nvSpPr>
              <p:spPr>
                <a:xfrm flipH="1">
                  <a:off x="2683" y="1770"/>
                  <a:ext cx="34" cy="8"/>
                </a:xfrm>
                <a:prstGeom prst="line">
                  <a:avLst/>
                </a:prstGeom>
                <a:ln w="11113" cap="flat" cmpd="sng">
                  <a:solidFill>
                    <a:srgbClr val="000000"/>
                  </a:solidFill>
                  <a:prstDash val="solid"/>
                  <a:headEnd type="none" w="med" len="med"/>
                  <a:tailEnd type="none" w="med" len="med"/>
                </a:ln>
              </p:spPr>
            </p:sp>
            <p:sp>
              <p:nvSpPr>
                <p:cNvPr id="28367" name="Line 207"/>
                <p:cNvSpPr/>
                <p:nvPr/>
              </p:nvSpPr>
              <p:spPr>
                <a:xfrm flipH="1">
                  <a:off x="2636" y="1793"/>
                  <a:ext cx="34" cy="15"/>
                </a:xfrm>
                <a:prstGeom prst="line">
                  <a:avLst/>
                </a:prstGeom>
                <a:ln w="11113" cap="flat" cmpd="sng">
                  <a:solidFill>
                    <a:srgbClr val="000000"/>
                  </a:solidFill>
                  <a:prstDash val="solid"/>
                  <a:headEnd type="none" w="med" len="med"/>
                  <a:tailEnd type="none" w="med" len="med"/>
                </a:ln>
              </p:spPr>
            </p:sp>
            <p:sp>
              <p:nvSpPr>
                <p:cNvPr id="28368" name="Line 208"/>
                <p:cNvSpPr/>
                <p:nvPr/>
              </p:nvSpPr>
              <p:spPr>
                <a:xfrm flipH="1">
                  <a:off x="2589" y="1816"/>
                  <a:ext cx="27" cy="15"/>
                </a:xfrm>
                <a:prstGeom prst="line">
                  <a:avLst/>
                </a:prstGeom>
                <a:ln w="11113" cap="flat" cmpd="sng">
                  <a:solidFill>
                    <a:srgbClr val="000000"/>
                  </a:solidFill>
                  <a:prstDash val="solid"/>
                  <a:headEnd type="none" w="med" len="med"/>
                  <a:tailEnd type="none" w="med" len="med"/>
                </a:ln>
              </p:spPr>
            </p:sp>
            <p:sp>
              <p:nvSpPr>
                <p:cNvPr id="28369" name="Line 209"/>
                <p:cNvSpPr/>
                <p:nvPr/>
              </p:nvSpPr>
              <p:spPr>
                <a:xfrm flipH="1">
                  <a:off x="2535" y="1839"/>
                  <a:ext cx="33" cy="15"/>
                </a:xfrm>
                <a:prstGeom prst="line">
                  <a:avLst/>
                </a:prstGeom>
                <a:ln w="11113" cap="flat" cmpd="sng">
                  <a:solidFill>
                    <a:srgbClr val="000000"/>
                  </a:solidFill>
                  <a:prstDash val="solid"/>
                  <a:headEnd type="none" w="med" len="med"/>
                  <a:tailEnd type="none" w="med" len="med"/>
                </a:ln>
              </p:spPr>
            </p:sp>
          </p:grpSp>
          <p:grpSp>
            <p:nvGrpSpPr>
              <p:cNvPr id="27672" name="Group 411"/>
              <p:cNvGrpSpPr/>
              <p:nvPr/>
            </p:nvGrpSpPr>
            <p:grpSpPr>
              <a:xfrm>
                <a:off x="2136" y="1664"/>
                <a:ext cx="2055" cy="1407"/>
                <a:chOff x="2136" y="1664"/>
                <a:chExt cx="2055" cy="1407"/>
              </a:xfrm>
            </p:grpSpPr>
            <p:sp>
              <p:nvSpPr>
                <p:cNvPr id="28091" name="Line 211"/>
                <p:cNvSpPr/>
                <p:nvPr/>
              </p:nvSpPr>
              <p:spPr>
                <a:xfrm flipH="1">
                  <a:off x="2487" y="1861"/>
                  <a:ext cx="34" cy="16"/>
                </a:xfrm>
                <a:prstGeom prst="line">
                  <a:avLst/>
                </a:prstGeom>
                <a:ln w="11113" cap="flat" cmpd="sng">
                  <a:solidFill>
                    <a:srgbClr val="000000"/>
                  </a:solidFill>
                  <a:prstDash val="solid"/>
                  <a:headEnd type="none" w="med" len="med"/>
                  <a:tailEnd type="none" w="med" len="med"/>
                </a:ln>
              </p:spPr>
            </p:sp>
            <p:sp>
              <p:nvSpPr>
                <p:cNvPr id="28092" name="Line 212"/>
                <p:cNvSpPr/>
                <p:nvPr/>
              </p:nvSpPr>
              <p:spPr>
                <a:xfrm flipH="1">
                  <a:off x="2453" y="1884"/>
                  <a:ext cx="14" cy="8"/>
                </a:xfrm>
                <a:prstGeom prst="line">
                  <a:avLst/>
                </a:prstGeom>
                <a:ln w="11113" cap="flat" cmpd="sng">
                  <a:solidFill>
                    <a:srgbClr val="000000"/>
                  </a:solidFill>
                  <a:prstDash val="solid"/>
                  <a:headEnd type="none" w="med" len="med"/>
                  <a:tailEnd type="none" w="med" len="med"/>
                </a:ln>
              </p:spPr>
            </p:sp>
            <p:sp>
              <p:nvSpPr>
                <p:cNvPr id="28093" name="Line 213"/>
                <p:cNvSpPr/>
                <p:nvPr/>
              </p:nvSpPr>
              <p:spPr>
                <a:xfrm>
                  <a:off x="2453" y="1892"/>
                  <a:ext cx="0" cy="0"/>
                </a:xfrm>
                <a:prstGeom prst="line">
                  <a:avLst/>
                </a:prstGeom>
                <a:ln w="11113" cap="flat" cmpd="sng">
                  <a:solidFill>
                    <a:srgbClr val="000000"/>
                  </a:solidFill>
                  <a:prstDash val="solid"/>
                  <a:headEnd type="none" w="med" len="med"/>
                  <a:tailEnd type="none" w="med" len="med"/>
                </a:ln>
              </p:spPr>
            </p:sp>
            <p:sp>
              <p:nvSpPr>
                <p:cNvPr id="28094" name="Line 214"/>
                <p:cNvSpPr/>
                <p:nvPr/>
              </p:nvSpPr>
              <p:spPr>
                <a:xfrm>
                  <a:off x="2453" y="1892"/>
                  <a:ext cx="0" cy="0"/>
                </a:xfrm>
                <a:prstGeom prst="line">
                  <a:avLst/>
                </a:prstGeom>
                <a:ln w="11113" cap="flat" cmpd="sng">
                  <a:solidFill>
                    <a:srgbClr val="000000"/>
                  </a:solidFill>
                  <a:prstDash val="solid"/>
                  <a:headEnd type="none" w="med" len="med"/>
                  <a:tailEnd type="none" w="med" len="med"/>
                </a:ln>
              </p:spPr>
            </p:sp>
            <p:sp>
              <p:nvSpPr>
                <p:cNvPr id="28095" name="Freeform 215"/>
                <p:cNvSpPr/>
                <p:nvPr/>
              </p:nvSpPr>
              <p:spPr>
                <a:xfrm>
                  <a:off x="2812" y="1664"/>
                  <a:ext cx="121" cy="91"/>
                </a:xfrm>
                <a:custGeom>
                  <a:avLst/>
                  <a:gdLst/>
                  <a:ahLst/>
                  <a:cxnLst>
                    <a:cxn ang="0">
                      <a:pos x="27" y="91"/>
                    </a:cxn>
                    <a:cxn ang="0">
                      <a:pos x="27" y="91"/>
                    </a:cxn>
                    <a:cxn ang="0">
                      <a:pos x="27" y="91"/>
                    </a:cxn>
                    <a:cxn ang="0">
                      <a:pos x="121" y="0"/>
                    </a:cxn>
                    <a:cxn ang="0">
                      <a:pos x="121" y="0"/>
                    </a:cxn>
                    <a:cxn ang="0">
                      <a:pos x="121" y="0"/>
                    </a:cxn>
                    <a:cxn ang="0">
                      <a:pos x="108" y="0"/>
                    </a:cxn>
                    <a:cxn ang="0">
                      <a:pos x="94" y="0"/>
                    </a:cxn>
                    <a:cxn ang="0">
                      <a:pos x="74" y="7"/>
                    </a:cxn>
                    <a:cxn ang="0">
                      <a:pos x="34" y="7"/>
                    </a:cxn>
                    <a:cxn ang="0">
                      <a:pos x="0" y="15"/>
                    </a:cxn>
                    <a:cxn ang="0">
                      <a:pos x="0" y="15"/>
                    </a:cxn>
                    <a:cxn ang="0">
                      <a:pos x="13" y="15"/>
                    </a:cxn>
                    <a:cxn ang="0">
                      <a:pos x="27" y="22"/>
                    </a:cxn>
                    <a:cxn ang="0">
                      <a:pos x="40" y="30"/>
                    </a:cxn>
                    <a:cxn ang="0">
                      <a:pos x="47" y="38"/>
                    </a:cxn>
                    <a:cxn ang="0">
                      <a:pos x="47" y="38"/>
                    </a:cxn>
                    <a:cxn ang="0">
                      <a:pos x="47" y="45"/>
                    </a:cxn>
                    <a:cxn ang="0">
                      <a:pos x="40" y="60"/>
                    </a:cxn>
                    <a:cxn ang="0">
                      <a:pos x="34" y="76"/>
                    </a:cxn>
                    <a:cxn ang="0">
                      <a:pos x="27" y="91"/>
                    </a:cxn>
                  </a:cxnLst>
                  <a:pathLst>
                    <a:path w="121" h="91">
                      <a:moveTo>
                        <a:pt x="27" y="91"/>
                      </a:moveTo>
                      <a:lnTo>
                        <a:pt x="27" y="91"/>
                      </a:lnTo>
                      <a:lnTo>
                        <a:pt x="121" y="0"/>
                      </a:lnTo>
                      <a:lnTo>
                        <a:pt x="108" y="0"/>
                      </a:lnTo>
                      <a:lnTo>
                        <a:pt x="94" y="0"/>
                      </a:lnTo>
                      <a:lnTo>
                        <a:pt x="74" y="7"/>
                      </a:lnTo>
                      <a:lnTo>
                        <a:pt x="34" y="7"/>
                      </a:lnTo>
                      <a:lnTo>
                        <a:pt x="0" y="15"/>
                      </a:lnTo>
                      <a:lnTo>
                        <a:pt x="13" y="15"/>
                      </a:lnTo>
                      <a:lnTo>
                        <a:pt x="27" y="22"/>
                      </a:lnTo>
                      <a:lnTo>
                        <a:pt x="40" y="30"/>
                      </a:lnTo>
                      <a:lnTo>
                        <a:pt x="47" y="38"/>
                      </a:lnTo>
                      <a:lnTo>
                        <a:pt x="47" y="45"/>
                      </a:lnTo>
                      <a:lnTo>
                        <a:pt x="40" y="60"/>
                      </a:lnTo>
                      <a:lnTo>
                        <a:pt x="34" y="76"/>
                      </a:lnTo>
                      <a:lnTo>
                        <a:pt x="27" y="91"/>
                      </a:lnTo>
                      <a:close/>
                    </a:path>
                  </a:pathLst>
                </a:custGeom>
                <a:solidFill>
                  <a:srgbClr val="000000">
                    <a:alpha val="100000"/>
                  </a:srgbClr>
                </a:solidFill>
                <a:ln w="9525">
                  <a:noFill/>
                </a:ln>
              </p:spPr>
              <p:txBody>
                <a:bodyPr/>
                <a:p>
                  <a:endParaRPr lang="zh-CN" altLang="en-US"/>
                </a:p>
              </p:txBody>
            </p:sp>
            <p:sp>
              <p:nvSpPr>
                <p:cNvPr id="28096" name="Line 216"/>
                <p:cNvSpPr/>
                <p:nvPr/>
              </p:nvSpPr>
              <p:spPr>
                <a:xfrm flipH="1">
                  <a:off x="2298" y="2280"/>
                  <a:ext cx="27" cy="30"/>
                </a:xfrm>
                <a:prstGeom prst="line">
                  <a:avLst/>
                </a:prstGeom>
                <a:ln w="11113" cap="flat" cmpd="sng">
                  <a:solidFill>
                    <a:srgbClr val="000000"/>
                  </a:solidFill>
                  <a:prstDash val="solid"/>
                  <a:headEnd type="none" w="med" len="med"/>
                  <a:tailEnd type="none" w="med" len="med"/>
                </a:ln>
              </p:spPr>
            </p:sp>
            <p:sp>
              <p:nvSpPr>
                <p:cNvPr id="28097" name="Line 217"/>
                <p:cNvSpPr/>
                <p:nvPr/>
              </p:nvSpPr>
              <p:spPr>
                <a:xfrm flipH="1">
                  <a:off x="2264" y="2326"/>
                  <a:ext cx="20" cy="30"/>
                </a:xfrm>
                <a:prstGeom prst="line">
                  <a:avLst/>
                </a:prstGeom>
                <a:ln w="11113" cap="flat" cmpd="sng">
                  <a:solidFill>
                    <a:srgbClr val="000000"/>
                  </a:solidFill>
                  <a:prstDash val="solid"/>
                  <a:headEnd type="none" w="med" len="med"/>
                  <a:tailEnd type="none" w="med" len="med"/>
                </a:ln>
              </p:spPr>
            </p:sp>
            <p:sp>
              <p:nvSpPr>
                <p:cNvPr id="28098" name="Line 218"/>
                <p:cNvSpPr/>
                <p:nvPr/>
              </p:nvSpPr>
              <p:spPr>
                <a:xfrm flipH="1">
                  <a:off x="2224" y="2371"/>
                  <a:ext cx="27" cy="23"/>
                </a:xfrm>
                <a:prstGeom prst="line">
                  <a:avLst/>
                </a:prstGeom>
                <a:ln w="11113" cap="flat" cmpd="sng">
                  <a:solidFill>
                    <a:srgbClr val="000000"/>
                  </a:solidFill>
                  <a:prstDash val="solid"/>
                  <a:headEnd type="none" w="med" len="med"/>
                  <a:tailEnd type="none" w="med" len="med"/>
                </a:ln>
              </p:spPr>
            </p:sp>
            <p:sp>
              <p:nvSpPr>
                <p:cNvPr id="28099" name="Line 219"/>
                <p:cNvSpPr/>
                <p:nvPr/>
              </p:nvSpPr>
              <p:spPr>
                <a:xfrm flipH="1">
                  <a:off x="2190" y="2417"/>
                  <a:ext cx="20" cy="23"/>
                </a:xfrm>
                <a:prstGeom prst="line">
                  <a:avLst/>
                </a:prstGeom>
                <a:ln w="11113" cap="flat" cmpd="sng">
                  <a:solidFill>
                    <a:srgbClr val="000000"/>
                  </a:solidFill>
                  <a:prstDash val="solid"/>
                  <a:headEnd type="none" w="med" len="med"/>
                  <a:tailEnd type="none" w="med" len="med"/>
                </a:ln>
              </p:spPr>
            </p:sp>
            <p:sp>
              <p:nvSpPr>
                <p:cNvPr id="28100" name="Line 220"/>
                <p:cNvSpPr/>
                <p:nvPr/>
              </p:nvSpPr>
              <p:spPr>
                <a:xfrm flipH="1">
                  <a:off x="2149" y="2455"/>
                  <a:ext cx="27" cy="30"/>
                </a:xfrm>
                <a:prstGeom prst="line">
                  <a:avLst/>
                </a:prstGeom>
                <a:ln w="11113" cap="flat" cmpd="sng">
                  <a:solidFill>
                    <a:srgbClr val="000000"/>
                  </a:solidFill>
                  <a:prstDash val="solid"/>
                  <a:headEnd type="none" w="med" len="med"/>
                  <a:tailEnd type="none" w="med" len="med"/>
                </a:ln>
              </p:spPr>
            </p:sp>
            <p:sp>
              <p:nvSpPr>
                <p:cNvPr id="28101" name="Line 221"/>
                <p:cNvSpPr/>
                <p:nvPr/>
              </p:nvSpPr>
              <p:spPr>
                <a:xfrm>
                  <a:off x="2136" y="2501"/>
                  <a:ext cx="0" cy="7"/>
                </a:xfrm>
                <a:prstGeom prst="line">
                  <a:avLst/>
                </a:prstGeom>
                <a:ln w="11113" cap="flat" cmpd="sng">
                  <a:solidFill>
                    <a:srgbClr val="000000"/>
                  </a:solidFill>
                  <a:prstDash val="solid"/>
                  <a:headEnd type="none" w="med" len="med"/>
                  <a:tailEnd type="none" w="med" len="med"/>
                </a:ln>
              </p:spPr>
            </p:sp>
            <p:sp>
              <p:nvSpPr>
                <p:cNvPr id="28102" name="Line 222"/>
                <p:cNvSpPr/>
                <p:nvPr/>
              </p:nvSpPr>
              <p:spPr>
                <a:xfrm>
                  <a:off x="2136" y="2508"/>
                  <a:ext cx="0" cy="0"/>
                </a:xfrm>
                <a:prstGeom prst="line">
                  <a:avLst/>
                </a:prstGeom>
                <a:ln w="11113" cap="flat" cmpd="sng">
                  <a:solidFill>
                    <a:srgbClr val="000000"/>
                  </a:solidFill>
                  <a:prstDash val="solid"/>
                  <a:headEnd type="none" w="med" len="med"/>
                  <a:tailEnd type="none" w="med" len="med"/>
                </a:ln>
              </p:spPr>
            </p:sp>
            <p:sp>
              <p:nvSpPr>
                <p:cNvPr id="28103" name="Line 223"/>
                <p:cNvSpPr/>
                <p:nvPr/>
              </p:nvSpPr>
              <p:spPr>
                <a:xfrm>
                  <a:off x="2136" y="2508"/>
                  <a:ext cx="0" cy="0"/>
                </a:xfrm>
                <a:prstGeom prst="line">
                  <a:avLst/>
                </a:prstGeom>
                <a:ln w="11113" cap="flat" cmpd="sng">
                  <a:solidFill>
                    <a:srgbClr val="000000"/>
                  </a:solidFill>
                  <a:prstDash val="solid"/>
                  <a:headEnd type="none" w="med" len="med"/>
                  <a:tailEnd type="none" w="med" len="med"/>
                </a:ln>
              </p:spPr>
            </p:sp>
            <p:sp>
              <p:nvSpPr>
                <p:cNvPr id="28104" name="Freeform 224"/>
                <p:cNvSpPr/>
                <p:nvPr/>
              </p:nvSpPr>
              <p:spPr>
                <a:xfrm>
                  <a:off x="2271" y="2219"/>
                  <a:ext cx="101" cy="122"/>
                </a:xfrm>
                <a:custGeom>
                  <a:avLst/>
                  <a:gdLst/>
                  <a:ahLst/>
                  <a:cxnLst>
                    <a:cxn ang="0">
                      <a:pos x="47" y="122"/>
                    </a:cxn>
                    <a:cxn ang="0">
                      <a:pos x="47" y="122"/>
                    </a:cxn>
                    <a:cxn ang="0">
                      <a:pos x="47" y="122"/>
                    </a:cxn>
                    <a:cxn ang="0">
                      <a:pos x="101" y="0"/>
                    </a:cxn>
                    <a:cxn ang="0">
                      <a:pos x="101" y="0"/>
                    </a:cxn>
                    <a:cxn ang="0">
                      <a:pos x="101" y="8"/>
                    </a:cxn>
                    <a:cxn ang="0">
                      <a:pos x="88" y="8"/>
                    </a:cxn>
                    <a:cxn ang="0">
                      <a:pos x="74" y="15"/>
                    </a:cxn>
                    <a:cxn ang="0">
                      <a:pos x="61" y="30"/>
                    </a:cxn>
                    <a:cxn ang="0">
                      <a:pos x="20" y="53"/>
                    </a:cxn>
                    <a:cxn ang="0">
                      <a:pos x="0" y="68"/>
                    </a:cxn>
                    <a:cxn ang="0">
                      <a:pos x="0" y="68"/>
                    </a:cxn>
                    <a:cxn ang="0">
                      <a:pos x="7" y="68"/>
                    </a:cxn>
                    <a:cxn ang="0">
                      <a:pos x="27" y="68"/>
                    </a:cxn>
                    <a:cxn ang="0">
                      <a:pos x="40" y="68"/>
                    </a:cxn>
                    <a:cxn ang="0">
                      <a:pos x="47" y="68"/>
                    </a:cxn>
                    <a:cxn ang="0">
                      <a:pos x="47" y="68"/>
                    </a:cxn>
                    <a:cxn ang="0">
                      <a:pos x="47" y="76"/>
                    </a:cxn>
                    <a:cxn ang="0">
                      <a:pos x="54" y="91"/>
                    </a:cxn>
                    <a:cxn ang="0">
                      <a:pos x="54" y="114"/>
                    </a:cxn>
                    <a:cxn ang="0">
                      <a:pos x="47" y="122"/>
                    </a:cxn>
                  </a:cxnLst>
                  <a:pathLst>
                    <a:path w="101" h="122">
                      <a:moveTo>
                        <a:pt x="47" y="122"/>
                      </a:moveTo>
                      <a:lnTo>
                        <a:pt x="47" y="122"/>
                      </a:lnTo>
                      <a:lnTo>
                        <a:pt x="101" y="0"/>
                      </a:lnTo>
                      <a:lnTo>
                        <a:pt x="101" y="8"/>
                      </a:lnTo>
                      <a:lnTo>
                        <a:pt x="88" y="8"/>
                      </a:lnTo>
                      <a:lnTo>
                        <a:pt x="74" y="15"/>
                      </a:lnTo>
                      <a:lnTo>
                        <a:pt x="61" y="30"/>
                      </a:lnTo>
                      <a:lnTo>
                        <a:pt x="20" y="53"/>
                      </a:lnTo>
                      <a:lnTo>
                        <a:pt x="0" y="68"/>
                      </a:lnTo>
                      <a:lnTo>
                        <a:pt x="7" y="68"/>
                      </a:lnTo>
                      <a:lnTo>
                        <a:pt x="27" y="68"/>
                      </a:lnTo>
                      <a:lnTo>
                        <a:pt x="40" y="68"/>
                      </a:lnTo>
                      <a:lnTo>
                        <a:pt x="47" y="68"/>
                      </a:lnTo>
                      <a:lnTo>
                        <a:pt x="47" y="76"/>
                      </a:lnTo>
                      <a:lnTo>
                        <a:pt x="54" y="91"/>
                      </a:lnTo>
                      <a:lnTo>
                        <a:pt x="54" y="114"/>
                      </a:lnTo>
                      <a:lnTo>
                        <a:pt x="47" y="122"/>
                      </a:lnTo>
                      <a:close/>
                    </a:path>
                  </a:pathLst>
                </a:custGeom>
                <a:solidFill>
                  <a:srgbClr val="000000">
                    <a:alpha val="100000"/>
                  </a:srgbClr>
                </a:solidFill>
                <a:ln w="9525">
                  <a:noFill/>
                </a:ln>
              </p:spPr>
              <p:txBody>
                <a:bodyPr/>
                <a:p>
                  <a:endParaRPr lang="zh-CN" altLang="en-US"/>
                </a:p>
              </p:txBody>
            </p:sp>
            <p:sp>
              <p:nvSpPr>
                <p:cNvPr id="28105" name="Line 225"/>
                <p:cNvSpPr/>
                <p:nvPr/>
              </p:nvSpPr>
              <p:spPr>
                <a:xfrm>
                  <a:off x="2487" y="2280"/>
                  <a:ext cx="21" cy="30"/>
                </a:xfrm>
                <a:prstGeom prst="line">
                  <a:avLst/>
                </a:prstGeom>
                <a:ln w="11113" cap="flat" cmpd="sng">
                  <a:solidFill>
                    <a:srgbClr val="000000"/>
                  </a:solidFill>
                  <a:prstDash val="solid"/>
                  <a:headEnd type="none" w="med" len="med"/>
                  <a:tailEnd type="none" w="med" len="med"/>
                </a:ln>
              </p:spPr>
            </p:sp>
            <p:sp>
              <p:nvSpPr>
                <p:cNvPr id="28106" name="Line 226"/>
                <p:cNvSpPr/>
                <p:nvPr/>
              </p:nvSpPr>
              <p:spPr>
                <a:xfrm>
                  <a:off x="2521" y="2333"/>
                  <a:ext cx="20" cy="31"/>
                </a:xfrm>
                <a:prstGeom prst="line">
                  <a:avLst/>
                </a:prstGeom>
                <a:ln w="11113" cap="flat" cmpd="sng">
                  <a:solidFill>
                    <a:srgbClr val="000000"/>
                  </a:solidFill>
                  <a:prstDash val="solid"/>
                  <a:headEnd type="none" w="med" len="med"/>
                  <a:tailEnd type="none" w="med" len="med"/>
                </a:ln>
              </p:spPr>
            </p:sp>
            <p:sp>
              <p:nvSpPr>
                <p:cNvPr id="28107" name="Line 227"/>
                <p:cNvSpPr/>
                <p:nvPr/>
              </p:nvSpPr>
              <p:spPr>
                <a:xfrm>
                  <a:off x="2548" y="2379"/>
                  <a:ext cx="20" cy="30"/>
                </a:xfrm>
                <a:prstGeom prst="line">
                  <a:avLst/>
                </a:prstGeom>
                <a:ln w="11113" cap="flat" cmpd="sng">
                  <a:solidFill>
                    <a:srgbClr val="000000"/>
                  </a:solidFill>
                  <a:prstDash val="solid"/>
                  <a:headEnd type="none" w="med" len="med"/>
                  <a:tailEnd type="none" w="med" len="med"/>
                </a:ln>
              </p:spPr>
            </p:sp>
            <p:sp>
              <p:nvSpPr>
                <p:cNvPr id="28108" name="Line 228"/>
                <p:cNvSpPr/>
                <p:nvPr/>
              </p:nvSpPr>
              <p:spPr>
                <a:xfrm>
                  <a:off x="2582" y="2424"/>
                  <a:ext cx="20" cy="31"/>
                </a:xfrm>
                <a:prstGeom prst="line">
                  <a:avLst/>
                </a:prstGeom>
                <a:ln w="11113" cap="flat" cmpd="sng">
                  <a:solidFill>
                    <a:srgbClr val="000000"/>
                  </a:solidFill>
                  <a:prstDash val="solid"/>
                  <a:headEnd type="none" w="med" len="med"/>
                  <a:tailEnd type="none" w="med" len="med"/>
                </a:ln>
              </p:spPr>
            </p:sp>
            <p:sp>
              <p:nvSpPr>
                <p:cNvPr id="28109" name="Line 229"/>
                <p:cNvSpPr/>
                <p:nvPr/>
              </p:nvSpPr>
              <p:spPr>
                <a:xfrm>
                  <a:off x="2616" y="2478"/>
                  <a:ext cx="20" cy="30"/>
                </a:xfrm>
                <a:prstGeom prst="line">
                  <a:avLst/>
                </a:prstGeom>
                <a:ln w="11113" cap="flat" cmpd="sng">
                  <a:solidFill>
                    <a:srgbClr val="000000"/>
                  </a:solidFill>
                  <a:prstDash val="solid"/>
                  <a:headEnd type="none" w="med" len="med"/>
                  <a:tailEnd type="none" w="med" len="med"/>
                </a:ln>
              </p:spPr>
            </p:sp>
            <p:sp>
              <p:nvSpPr>
                <p:cNvPr id="28110" name="Line 230"/>
                <p:cNvSpPr/>
                <p:nvPr/>
              </p:nvSpPr>
              <p:spPr>
                <a:xfrm>
                  <a:off x="2636" y="2508"/>
                  <a:ext cx="0" cy="0"/>
                </a:xfrm>
                <a:prstGeom prst="line">
                  <a:avLst/>
                </a:prstGeom>
                <a:ln w="11113" cap="flat" cmpd="sng">
                  <a:solidFill>
                    <a:srgbClr val="000000"/>
                  </a:solidFill>
                  <a:prstDash val="solid"/>
                  <a:headEnd type="none" w="med" len="med"/>
                  <a:tailEnd type="none" w="med" len="med"/>
                </a:ln>
              </p:spPr>
            </p:sp>
            <p:sp>
              <p:nvSpPr>
                <p:cNvPr id="28111" name="Line 231"/>
                <p:cNvSpPr/>
                <p:nvPr/>
              </p:nvSpPr>
              <p:spPr>
                <a:xfrm>
                  <a:off x="2636" y="2508"/>
                  <a:ext cx="0" cy="0"/>
                </a:xfrm>
                <a:prstGeom prst="line">
                  <a:avLst/>
                </a:prstGeom>
                <a:ln w="11113" cap="flat" cmpd="sng">
                  <a:solidFill>
                    <a:srgbClr val="000000"/>
                  </a:solidFill>
                  <a:prstDash val="solid"/>
                  <a:headEnd type="none" w="med" len="med"/>
                  <a:tailEnd type="none" w="med" len="med"/>
                </a:ln>
              </p:spPr>
            </p:sp>
            <p:sp>
              <p:nvSpPr>
                <p:cNvPr id="28112" name="Freeform 232"/>
                <p:cNvSpPr/>
                <p:nvPr/>
              </p:nvSpPr>
              <p:spPr>
                <a:xfrm>
                  <a:off x="2440" y="2211"/>
                  <a:ext cx="101" cy="130"/>
                </a:xfrm>
                <a:custGeom>
                  <a:avLst/>
                  <a:gdLst/>
                  <a:ahLst/>
                  <a:cxnLst>
                    <a:cxn ang="0">
                      <a:pos x="101" y="84"/>
                    </a:cxn>
                    <a:cxn ang="0">
                      <a:pos x="101" y="84"/>
                    </a:cxn>
                    <a:cxn ang="0">
                      <a:pos x="101" y="84"/>
                    </a:cxn>
                    <a:cxn ang="0">
                      <a:pos x="0" y="0"/>
                    </a:cxn>
                    <a:cxn ang="0">
                      <a:pos x="0" y="0"/>
                    </a:cxn>
                    <a:cxn ang="0">
                      <a:pos x="7" y="8"/>
                    </a:cxn>
                    <a:cxn ang="0">
                      <a:pos x="7" y="16"/>
                    </a:cxn>
                    <a:cxn ang="0">
                      <a:pos x="13" y="38"/>
                    </a:cxn>
                    <a:cxn ang="0">
                      <a:pos x="20" y="61"/>
                    </a:cxn>
                    <a:cxn ang="0">
                      <a:pos x="34" y="99"/>
                    </a:cxn>
                    <a:cxn ang="0">
                      <a:pos x="41" y="130"/>
                    </a:cxn>
                    <a:cxn ang="0">
                      <a:pos x="41" y="130"/>
                    </a:cxn>
                    <a:cxn ang="0">
                      <a:pos x="41" y="122"/>
                    </a:cxn>
                    <a:cxn ang="0">
                      <a:pos x="41" y="99"/>
                    </a:cxn>
                    <a:cxn ang="0">
                      <a:pos x="47" y="84"/>
                    </a:cxn>
                    <a:cxn ang="0">
                      <a:pos x="54" y="76"/>
                    </a:cxn>
                    <a:cxn ang="0">
                      <a:pos x="54" y="76"/>
                    </a:cxn>
                    <a:cxn ang="0">
                      <a:pos x="61" y="76"/>
                    </a:cxn>
                    <a:cxn ang="0">
                      <a:pos x="74" y="76"/>
                    </a:cxn>
                    <a:cxn ang="0">
                      <a:pos x="88" y="84"/>
                    </a:cxn>
                    <a:cxn ang="0">
                      <a:pos x="101" y="84"/>
                    </a:cxn>
                  </a:cxnLst>
                  <a:pathLst>
                    <a:path w="101" h="130">
                      <a:moveTo>
                        <a:pt x="101" y="84"/>
                      </a:moveTo>
                      <a:lnTo>
                        <a:pt x="101" y="84"/>
                      </a:lnTo>
                      <a:lnTo>
                        <a:pt x="0" y="0"/>
                      </a:lnTo>
                      <a:lnTo>
                        <a:pt x="7" y="8"/>
                      </a:lnTo>
                      <a:lnTo>
                        <a:pt x="7" y="16"/>
                      </a:lnTo>
                      <a:lnTo>
                        <a:pt x="13" y="38"/>
                      </a:lnTo>
                      <a:lnTo>
                        <a:pt x="20" y="61"/>
                      </a:lnTo>
                      <a:lnTo>
                        <a:pt x="34" y="99"/>
                      </a:lnTo>
                      <a:lnTo>
                        <a:pt x="41" y="130"/>
                      </a:lnTo>
                      <a:lnTo>
                        <a:pt x="41" y="122"/>
                      </a:lnTo>
                      <a:lnTo>
                        <a:pt x="41" y="99"/>
                      </a:lnTo>
                      <a:lnTo>
                        <a:pt x="47" y="84"/>
                      </a:lnTo>
                      <a:lnTo>
                        <a:pt x="54" y="76"/>
                      </a:lnTo>
                      <a:lnTo>
                        <a:pt x="61" y="76"/>
                      </a:lnTo>
                      <a:lnTo>
                        <a:pt x="74" y="76"/>
                      </a:lnTo>
                      <a:lnTo>
                        <a:pt x="88" y="84"/>
                      </a:lnTo>
                      <a:lnTo>
                        <a:pt x="101" y="84"/>
                      </a:lnTo>
                      <a:close/>
                    </a:path>
                  </a:pathLst>
                </a:custGeom>
                <a:solidFill>
                  <a:srgbClr val="000000">
                    <a:alpha val="100000"/>
                  </a:srgbClr>
                </a:solidFill>
                <a:ln w="9525">
                  <a:noFill/>
                </a:ln>
              </p:spPr>
              <p:txBody>
                <a:bodyPr/>
                <a:p>
                  <a:endParaRPr lang="zh-CN" altLang="en-US"/>
                </a:p>
              </p:txBody>
            </p:sp>
            <p:sp>
              <p:nvSpPr>
                <p:cNvPr id="28113" name="Line 233"/>
                <p:cNvSpPr/>
                <p:nvPr/>
              </p:nvSpPr>
              <p:spPr>
                <a:xfrm>
                  <a:off x="3021" y="1732"/>
                  <a:ext cx="21" cy="30"/>
                </a:xfrm>
                <a:prstGeom prst="line">
                  <a:avLst/>
                </a:prstGeom>
                <a:ln w="11113" cap="flat" cmpd="sng">
                  <a:solidFill>
                    <a:srgbClr val="000000"/>
                  </a:solidFill>
                  <a:prstDash val="solid"/>
                  <a:headEnd type="none" w="med" len="med"/>
                  <a:tailEnd type="none" w="med" len="med"/>
                </a:ln>
              </p:spPr>
            </p:sp>
            <p:sp>
              <p:nvSpPr>
                <p:cNvPr id="28114" name="Line 234"/>
                <p:cNvSpPr/>
                <p:nvPr/>
              </p:nvSpPr>
              <p:spPr>
                <a:xfrm>
                  <a:off x="3055" y="1778"/>
                  <a:ext cx="27" cy="30"/>
                </a:xfrm>
                <a:prstGeom prst="line">
                  <a:avLst/>
                </a:prstGeom>
                <a:ln w="11113" cap="flat" cmpd="sng">
                  <a:solidFill>
                    <a:srgbClr val="000000"/>
                  </a:solidFill>
                  <a:prstDash val="solid"/>
                  <a:headEnd type="none" w="med" len="med"/>
                  <a:tailEnd type="none" w="med" len="med"/>
                </a:ln>
              </p:spPr>
            </p:sp>
            <p:sp>
              <p:nvSpPr>
                <p:cNvPr id="28115" name="Line 235"/>
                <p:cNvSpPr/>
                <p:nvPr/>
              </p:nvSpPr>
              <p:spPr>
                <a:xfrm>
                  <a:off x="3096" y="1823"/>
                  <a:ext cx="20" cy="31"/>
                </a:xfrm>
                <a:prstGeom prst="line">
                  <a:avLst/>
                </a:prstGeom>
                <a:ln w="11113" cap="flat" cmpd="sng">
                  <a:solidFill>
                    <a:srgbClr val="000000"/>
                  </a:solidFill>
                  <a:prstDash val="solid"/>
                  <a:headEnd type="none" w="med" len="med"/>
                  <a:tailEnd type="none" w="med" len="med"/>
                </a:ln>
              </p:spPr>
            </p:sp>
            <p:sp>
              <p:nvSpPr>
                <p:cNvPr id="28116" name="Line 236"/>
                <p:cNvSpPr/>
                <p:nvPr/>
              </p:nvSpPr>
              <p:spPr>
                <a:xfrm>
                  <a:off x="3130" y="1869"/>
                  <a:ext cx="27" cy="30"/>
                </a:xfrm>
                <a:prstGeom prst="line">
                  <a:avLst/>
                </a:prstGeom>
                <a:ln w="11113" cap="flat" cmpd="sng">
                  <a:solidFill>
                    <a:srgbClr val="000000"/>
                  </a:solidFill>
                  <a:prstDash val="solid"/>
                  <a:headEnd type="none" w="med" len="med"/>
                  <a:tailEnd type="none" w="med" len="med"/>
                </a:ln>
              </p:spPr>
            </p:sp>
            <p:sp>
              <p:nvSpPr>
                <p:cNvPr id="28117" name="Line 237"/>
                <p:cNvSpPr/>
                <p:nvPr/>
              </p:nvSpPr>
              <p:spPr>
                <a:xfrm>
                  <a:off x="3170" y="1915"/>
                  <a:ext cx="20" cy="30"/>
                </a:xfrm>
                <a:prstGeom prst="line">
                  <a:avLst/>
                </a:prstGeom>
                <a:ln w="11113" cap="flat" cmpd="sng">
                  <a:solidFill>
                    <a:srgbClr val="000000"/>
                  </a:solidFill>
                  <a:prstDash val="solid"/>
                  <a:headEnd type="none" w="med" len="med"/>
                  <a:tailEnd type="none" w="med" len="med"/>
                </a:ln>
              </p:spPr>
            </p:sp>
            <p:sp>
              <p:nvSpPr>
                <p:cNvPr id="28118" name="Line 238"/>
                <p:cNvSpPr/>
                <p:nvPr/>
              </p:nvSpPr>
              <p:spPr>
                <a:xfrm>
                  <a:off x="3204" y="1960"/>
                  <a:ext cx="20" cy="23"/>
                </a:xfrm>
                <a:prstGeom prst="line">
                  <a:avLst/>
                </a:prstGeom>
                <a:ln w="11113" cap="flat" cmpd="sng">
                  <a:solidFill>
                    <a:srgbClr val="000000"/>
                  </a:solidFill>
                  <a:prstDash val="solid"/>
                  <a:headEnd type="none" w="med" len="med"/>
                  <a:tailEnd type="none" w="med" len="med"/>
                </a:ln>
              </p:spPr>
            </p:sp>
            <p:sp>
              <p:nvSpPr>
                <p:cNvPr id="28119" name="Line 239"/>
                <p:cNvSpPr/>
                <p:nvPr/>
              </p:nvSpPr>
              <p:spPr>
                <a:xfrm>
                  <a:off x="3238" y="2006"/>
                  <a:ext cx="27" cy="23"/>
                </a:xfrm>
                <a:prstGeom prst="line">
                  <a:avLst/>
                </a:prstGeom>
                <a:ln w="11113" cap="flat" cmpd="sng">
                  <a:solidFill>
                    <a:srgbClr val="000000"/>
                  </a:solidFill>
                  <a:prstDash val="solid"/>
                  <a:headEnd type="none" w="med" len="med"/>
                  <a:tailEnd type="none" w="med" len="med"/>
                </a:ln>
              </p:spPr>
            </p:sp>
            <p:sp>
              <p:nvSpPr>
                <p:cNvPr id="28120" name="Line 240"/>
                <p:cNvSpPr/>
                <p:nvPr/>
              </p:nvSpPr>
              <p:spPr>
                <a:xfrm>
                  <a:off x="3278" y="2052"/>
                  <a:ext cx="21" cy="22"/>
                </a:xfrm>
                <a:prstGeom prst="line">
                  <a:avLst/>
                </a:prstGeom>
                <a:ln w="11113" cap="flat" cmpd="sng">
                  <a:solidFill>
                    <a:srgbClr val="000000"/>
                  </a:solidFill>
                  <a:prstDash val="solid"/>
                  <a:headEnd type="none" w="med" len="med"/>
                  <a:tailEnd type="none" w="med" len="med"/>
                </a:ln>
              </p:spPr>
            </p:sp>
            <p:sp>
              <p:nvSpPr>
                <p:cNvPr id="28121" name="Line 241"/>
                <p:cNvSpPr/>
                <p:nvPr/>
              </p:nvSpPr>
              <p:spPr>
                <a:xfrm>
                  <a:off x="3312" y="2090"/>
                  <a:ext cx="27" cy="30"/>
                </a:xfrm>
                <a:prstGeom prst="line">
                  <a:avLst/>
                </a:prstGeom>
                <a:ln w="11113" cap="flat" cmpd="sng">
                  <a:solidFill>
                    <a:srgbClr val="000000"/>
                  </a:solidFill>
                  <a:prstDash val="solid"/>
                  <a:headEnd type="none" w="med" len="med"/>
                  <a:tailEnd type="none" w="med" len="med"/>
                </a:ln>
              </p:spPr>
            </p:sp>
            <p:sp>
              <p:nvSpPr>
                <p:cNvPr id="28122" name="Line 242"/>
                <p:cNvSpPr/>
                <p:nvPr/>
              </p:nvSpPr>
              <p:spPr>
                <a:xfrm>
                  <a:off x="3353" y="2135"/>
                  <a:ext cx="20" cy="31"/>
                </a:xfrm>
                <a:prstGeom prst="line">
                  <a:avLst/>
                </a:prstGeom>
                <a:ln w="11113" cap="flat" cmpd="sng">
                  <a:solidFill>
                    <a:srgbClr val="000000"/>
                  </a:solidFill>
                  <a:prstDash val="solid"/>
                  <a:headEnd type="none" w="med" len="med"/>
                  <a:tailEnd type="none" w="med" len="med"/>
                </a:ln>
              </p:spPr>
            </p:sp>
            <p:sp>
              <p:nvSpPr>
                <p:cNvPr id="28123" name="Line 243"/>
                <p:cNvSpPr/>
                <p:nvPr/>
              </p:nvSpPr>
              <p:spPr>
                <a:xfrm>
                  <a:off x="3386" y="2181"/>
                  <a:ext cx="21" cy="30"/>
                </a:xfrm>
                <a:prstGeom prst="line">
                  <a:avLst/>
                </a:prstGeom>
                <a:ln w="11113" cap="flat" cmpd="sng">
                  <a:solidFill>
                    <a:srgbClr val="000000"/>
                  </a:solidFill>
                  <a:prstDash val="solid"/>
                  <a:headEnd type="none" w="med" len="med"/>
                  <a:tailEnd type="none" w="med" len="med"/>
                </a:ln>
              </p:spPr>
            </p:sp>
            <p:sp>
              <p:nvSpPr>
                <p:cNvPr id="28124" name="Line 244"/>
                <p:cNvSpPr/>
                <p:nvPr/>
              </p:nvSpPr>
              <p:spPr>
                <a:xfrm>
                  <a:off x="3420" y="2227"/>
                  <a:ext cx="27" cy="30"/>
                </a:xfrm>
                <a:prstGeom prst="line">
                  <a:avLst/>
                </a:prstGeom>
                <a:ln w="11113" cap="flat" cmpd="sng">
                  <a:solidFill>
                    <a:srgbClr val="000000"/>
                  </a:solidFill>
                  <a:prstDash val="solid"/>
                  <a:headEnd type="none" w="med" len="med"/>
                  <a:tailEnd type="none" w="med" len="med"/>
                </a:ln>
              </p:spPr>
            </p:sp>
            <p:sp>
              <p:nvSpPr>
                <p:cNvPr id="28125" name="Freeform 245"/>
                <p:cNvSpPr/>
                <p:nvPr/>
              </p:nvSpPr>
              <p:spPr>
                <a:xfrm>
                  <a:off x="2974" y="1671"/>
                  <a:ext cx="101" cy="122"/>
                </a:xfrm>
                <a:custGeom>
                  <a:avLst/>
                  <a:gdLst/>
                  <a:ahLst/>
                  <a:cxnLst>
                    <a:cxn ang="0">
                      <a:pos x="101" y="69"/>
                    </a:cxn>
                    <a:cxn ang="0">
                      <a:pos x="101" y="69"/>
                    </a:cxn>
                    <a:cxn ang="0">
                      <a:pos x="101" y="69"/>
                    </a:cxn>
                    <a:cxn ang="0">
                      <a:pos x="0" y="0"/>
                    </a:cxn>
                    <a:cxn ang="0">
                      <a:pos x="0" y="0"/>
                    </a:cxn>
                    <a:cxn ang="0">
                      <a:pos x="0" y="8"/>
                    </a:cxn>
                    <a:cxn ang="0">
                      <a:pos x="7" y="15"/>
                    </a:cxn>
                    <a:cxn ang="0">
                      <a:pos x="14" y="31"/>
                    </a:cxn>
                    <a:cxn ang="0">
                      <a:pos x="20" y="53"/>
                    </a:cxn>
                    <a:cxn ang="0">
                      <a:pos x="34" y="99"/>
                    </a:cxn>
                    <a:cxn ang="0">
                      <a:pos x="47" y="122"/>
                    </a:cxn>
                    <a:cxn ang="0">
                      <a:pos x="47" y="122"/>
                    </a:cxn>
                    <a:cxn ang="0">
                      <a:pos x="47" y="114"/>
                    </a:cxn>
                    <a:cxn ang="0">
                      <a:pos x="47" y="99"/>
                    </a:cxn>
                    <a:cxn ang="0">
                      <a:pos x="47" y="84"/>
                    </a:cxn>
                    <a:cxn ang="0">
                      <a:pos x="54" y="69"/>
                    </a:cxn>
                    <a:cxn ang="0">
                      <a:pos x="54" y="69"/>
                    </a:cxn>
                    <a:cxn ang="0">
                      <a:pos x="61" y="69"/>
                    </a:cxn>
                    <a:cxn ang="0">
                      <a:pos x="74" y="69"/>
                    </a:cxn>
                    <a:cxn ang="0">
                      <a:pos x="88" y="69"/>
                    </a:cxn>
                    <a:cxn ang="0">
                      <a:pos x="101" y="69"/>
                    </a:cxn>
                  </a:cxnLst>
                  <a:pathLst>
                    <a:path w="101" h="122">
                      <a:moveTo>
                        <a:pt x="101" y="69"/>
                      </a:moveTo>
                      <a:lnTo>
                        <a:pt x="101" y="69"/>
                      </a:lnTo>
                      <a:lnTo>
                        <a:pt x="0" y="0"/>
                      </a:lnTo>
                      <a:lnTo>
                        <a:pt x="0" y="8"/>
                      </a:lnTo>
                      <a:lnTo>
                        <a:pt x="7" y="15"/>
                      </a:lnTo>
                      <a:lnTo>
                        <a:pt x="14" y="31"/>
                      </a:lnTo>
                      <a:lnTo>
                        <a:pt x="20" y="53"/>
                      </a:lnTo>
                      <a:lnTo>
                        <a:pt x="34" y="99"/>
                      </a:lnTo>
                      <a:lnTo>
                        <a:pt x="47" y="122"/>
                      </a:lnTo>
                      <a:lnTo>
                        <a:pt x="47" y="114"/>
                      </a:lnTo>
                      <a:lnTo>
                        <a:pt x="47" y="99"/>
                      </a:lnTo>
                      <a:lnTo>
                        <a:pt x="47" y="84"/>
                      </a:lnTo>
                      <a:lnTo>
                        <a:pt x="54" y="69"/>
                      </a:lnTo>
                      <a:lnTo>
                        <a:pt x="61" y="69"/>
                      </a:lnTo>
                      <a:lnTo>
                        <a:pt x="74" y="69"/>
                      </a:lnTo>
                      <a:lnTo>
                        <a:pt x="88" y="69"/>
                      </a:lnTo>
                      <a:lnTo>
                        <a:pt x="101" y="69"/>
                      </a:lnTo>
                      <a:close/>
                    </a:path>
                  </a:pathLst>
                </a:custGeom>
                <a:solidFill>
                  <a:srgbClr val="000000">
                    <a:alpha val="100000"/>
                  </a:srgbClr>
                </a:solidFill>
                <a:ln w="9525">
                  <a:noFill/>
                </a:ln>
              </p:spPr>
              <p:txBody>
                <a:bodyPr/>
                <a:p>
                  <a:endParaRPr lang="zh-CN" altLang="en-US"/>
                </a:p>
              </p:txBody>
            </p:sp>
            <p:sp>
              <p:nvSpPr>
                <p:cNvPr id="28126" name="Line 246"/>
                <p:cNvSpPr/>
                <p:nvPr/>
              </p:nvSpPr>
              <p:spPr>
                <a:xfrm>
                  <a:off x="3075" y="1709"/>
                  <a:ext cx="34" cy="15"/>
                </a:xfrm>
                <a:prstGeom prst="line">
                  <a:avLst/>
                </a:prstGeom>
                <a:ln w="11113" cap="flat" cmpd="sng">
                  <a:solidFill>
                    <a:srgbClr val="000000"/>
                  </a:solidFill>
                  <a:prstDash val="solid"/>
                  <a:headEnd type="none" w="med" len="med"/>
                  <a:tailEnd type="none" w="med" len="med"/>
                </a:ln>
              </p:spPr>
            </p:sp>
            <p:sp>
              <p:nvSpPr>
                <p:cNvPr id="28127" name="Line 247"/>
                <p:cNvSpPr/>
                <p:nvPr/>
              </p:nvSpPr>
              <p:spPr>
                <a:xfrm>
                  <a:off x="3123" y="1740"/>
                  <a:ext cx="34" cy="22"/>
                </a:xfrm>
                <a:prstGeom prst="line">
                  <a:avLst/>
                </a:prstGeom>
                <a:ln w="11113" cap="flat" cmpd="sng">
                  <a:solidFill>
                    <a:srgbClr val="000000"/>
                  </a:solidFill>
                  <a:prstDash val="solid"/>
                  <a:headEnd type="none" w="med" len="med"/>
                  <a:tailEnd type="none" w="med" len="med"/>
                </a:ln>
              </p:spPr>
            </p:sp>
            <p:sp>
              <p:nvSpPr>
                <p:cNvPr id="28128" name="Line 248"/>
                <p:cNvSpPr/>
                <p:nvPr/>
              </p:nvSpPr>
              <p:spPr>
                <a:xfrm>
                  <a:off x="3170" y="1770"/>
                  <a:ext cx="27" cy="23"/>
                </a:xfrm>
                <a:prstGeom prst="line">
                  <a:avLst/>
                </a:prstGeom>
                <a:ln w="11113" cap="flat" cmpd="sng">
                  <a:solidFill>
                    <a:srgbClr val="000000"/>
                  </a:solidFill>
                  <a:prstDash val="solid"/>
                  <a:headEnd type="none" w="med" len="med"/>
                  <a:tailEnd type="none" w="med" len="med"/>
                </a:ln>
              </p:spPr>
            </p:sp>
            <p:sp>
              <p:nvSpPr>
                <p:cNvPr id="28129" name="Line 249"/>
                <p:cNvSpPr/>
                <p:nvPr/>
              </p:nvSpPr>
              <p:spPr>
                <a:xfrm>
                  <a:off x="3217" y="1801"/>
                  <a:ext cx="28" cy="22"/>
                </a:xfrm>
                <a:prstGeom prst="line">
                  <a:avLst/>
                </a:prstGeom>
                <a:ln w="11113" cap="flat" cmpd="sng">
                  <a:solidFill>
                    <a:srgbClr val="000000"/>
                  </a:solidFill>
                  <a:prstDash val="solid"/>
                  <a:headEnd type="none" w="med" len="med"/>
                  <a:tailEnd type="none" w="med" len="med"/>
                </a:ln>
              </p:spPr>
            </p:sp>
            <p:sp>
              <p:nvSpPr>
                <p:cNvPr id="28130" name="Line 250"/>
                <p:cNvSpPr/>
                <p:nvPr/>
              </p:nvSpPr>
              <p:spPr>
                <a:xfrm>
                  <a:off x="3265" y="1839"/>
                  <a:ext cx="27" cy="15"/>
                </a:xfrm>
                <a:prstGeom prst="line">
                  <a:avLst/>
                </a:prstGeom>
                <a:ln w="11113" cap="flat" cmpd="sng">
                  <a:solidFill>
                    <a:srgbClr val="000000"/>
                  </a:solidFill>
                  <a:prstDash val="solid"/>
                  <a:headEnd type="none" w="med" len="med"/>
                  <a:tailEnd type="none" w="med" len="med"/>
                </a:ln>
              </p:spPr>
            </p:sp>
            <p:sp>
              <p:nvSpPr>
                <p:cNvPr id="28131" name="Line 251"/>
                <p:cNvSpPr/>
                <p:nvPr/>
              </p:nvSpPr>
              <p:spPr>
                <a:xfrm>
                  <a:off x="3312" y="1869"/>
                  <a:ext cx="27" cy="15"/>
                </a:xfrm>
                <a:prstGeom prst="line">
                  <a:avLst/>
                </a:prstGeom>
                <a:ln w="11113" cap="flat" cmpd="sng">
                  <a:solidFill>
                    <a:srgbClr val="000000"/>
                  </a:solidFill>
                  <a:prstDash val="solid"/>
                  <a:headEnd type="none" w="med" len="med"/>
                  <a:tailEnd type="none" w="med" len="med"/>
                </a:ln>
              </p:spPr>
            </p:sp>
            <p:sp>
              <p:nvSpPr>
                <p:cNvPr id="28132" name="Line 252"/>
                <p:cNvSpPr/>
                <p:nvPr/>
              </p:nvSpPr>
              <p:spPr>
                <a:xfrm>
                  <a:off x="3353" y="1899"/>
                  <a:ext cx="33" cy="23"/>
                </a:xfrm>
                <a:prstGeom prst="line">
                  <a:avLst/>
                </a:prstGeom>
                <a:ln w="11113" cap="flat" cmpd="sng">
                  <a:solidFill>
                    <a:srgbClr val="000000"/>
                  </a:solidFill>
                  <a:prstDash val="solid"/>
                  <a:headEnd type="none" w="med" len="med"/>
                  <a:tailEnd type="none" w="med" len="med"/>
                </a:ln>
              </p:spPr>
            </p:sp>
            <p:sp>
              <p:nvSpPr>
                <p:cNvPr id="28133" name="Line 253"/>
                <p:cNvSpPr/>
                <p:nvPr/>
              </p:nvSpPr>
              <p:spPr>
                <a:xfrm>
                  <a:off x="3400" y="1930"/>
                  <a:ext cx="27" cy="23"/>
                </a:xfrm>
                <a:prstGeom prst="line">
                  <a:avLst/>
                </a:prstGeom>
                <a:ln w="11113" cap="flat" cmpd="sng">
                  <a:solidFill>
                    <a:srgbClr val="000000"/>
                  </a:solidFill>
                  <a:prstDash val="solid"/>
                  <a:headEnd type="none" w="med" len="med"/>
                  <a:tailEnd type="none" w="med" len="med"/>
                </a:ln>
              </p:spPr>
            </p:sp>
            <p:sp>
              <p:nvSpPr>
                <p:cNvPr id="28134" name="Line 254"/>
                <p:cNvSpPr/>
                <p:nvPr/>
              </p:nvSpPr>
              <p:spPr>
                <a:xfrm>
                  <a:off x="3447" y="1960"/>
                  <a:ext cx="27" cy="23"/>
                </a:xfrm>
                <a:prstGeom prst="line">
                  <a:avLst/>
                </a:prstGeom>
                <a:ln w="11113" cap="flat" cmpd="sng">
                  <a:solidFill>
                    <a:srgbClr val="000000"/>
                  </a:solidFill>
                  <a:prstDash val="solid"/>
                  <a:headEnd type="none" w="med" len="med"/>
                  <a:tailEnd type="none" w="med" len="med"/>
                </a:ln>
              </p:spPr>
            </p:sp>
            <p:sp>
              <p:nvSpPr>
                <p:cNvPr id="28135" name="Line 255"/>
                <p:cNvSpPr/>
                <p:nvPr/>
              </p:nvSpPr>
              <p:spPr>
                <a:xfrm>
                  <a:off x="3495" y="1998"/>
                  <a:ext cx="27" cy="16"/>
                </a:xfrm>
                <a:prstGeom prst="line">
                  <a:avLst/>
                </a:prstGeom>
                <a:ln w="11113" cap="flat" cmpd="sng">
                  <a:solidFill>
                    <a:srgbClr val="000000"/>
                  </a:solidFill>
                  <a:prstDash val="solid"/>
                  <a:headEnd type="none" w="med" len="med"/>
                  <a:tailEnd type="none" w="med" len="med"/>
                </a:ln>
              </p:spPr>
            </p:sp>
            <p:sp>
              <p:nvSpPr>
                <p:cNvPr id="28136" name="Line 256"/>
                <p:cNvSpPr/>
                <p:nvPr/>
              </p:nvSpPr>
              <p:spPr>
                <a:xfrm>
                  <a:off x="3542" y="2029"/>
                  <a:ext cx="27" cy="15"/>
                </a:xfrm>
                <a:prstGeom prst="line">
                  <a:avLst/>
                </a:prstGeom>
                <a:ln w="11113" cap="flat" cmpd="sng">
                  <a:solidFill>
                    <a:srgbClr val="000000"/>
                  </a:solidFill>
                  <a:prstDash val="solid"/>
                  <a:headEnd type="none" w="med" len="med"/>
                  <a:tailEnd type="none" w="med" len="med"/>
                </a:ln>
              </p:spPr>
            </p:sp>
            <p:sp>
              <p:nvSpPr>
                <p:cNvPr id="28137" name="Line 257"/>
                <p:cNvSpPr/>
                <p:nvPr/>
              </p:nvSpPr>
              <p:spPr>
                <a:xfrm>
                  <a:off x="3583" y="2059"/>
                  <a:ext cx="33" cy="23"/>
                </a:xfrm>
                <a:prstGeom prst="line">
                  <a:avLst/>
                </a:prstGeom>
                <a:ln w="11113" cap="flat" cmpd="sng">
                  <a:solidFill>
                    <a:srgbClr val="000000"/>
                  </a:solidFill>
                  <a:prstDash val="solid"/>
                  <a:headEnd type="none" w="med" len="med"/>
                  <a:tailEnd type="none" w="med" len="med"/>
                </a:ln>
              </p:spPr>
            </p:sp>
            <p:sp>
              <p:nvSpPr>
                <p:cNvPr id="28138" name="Line 258"/>
                <p:cNvSpPr/>
                <p:nvPr/>
              </p:nvSpPr>
              <p:spPr>
                <a:xfrm>
                  <a:off x="3630" y="2090"/>
                  <a:ext cx="27" cy="22"/>
                </a:xfrm>
                <a:prstGeom prst="line">
                  <a:avLst/>
                </a:prstGeom>
                <a:ln w="11113" cap="flat" cmpd="sng">
                  <a:solidFill>
                    <a:srgbClr val="000000"/>
                  </a:solidFill>
                  <a:prstDash val="solid"/>
                  <a:headEnd type="none" w="med" len="med"/>
                  <a:tailEnd type="none" w="med" len="med"/>
                </a:ln>
              </p:spPr>
            </p:sp>
            <p:sp>
              <p:nvSpPr>
                <p:cNvPr id="28139" name="Freeform 259"/>
                <p:cNvSpPr/>
                <p:nvPr/>
              </p:nvSpPr>
              <p:spPr>
                <a:xfrm>
                  <a:off x="3015" y="1664"/>
                  <a:ext cx="121" cy="106"/>
                </a:xfrm>
                <a:custGeom>
                  <a:avLst/>
                  <a:gdLst/>
                  <a:ahLst/>
                  <a:cxnLst>
                    <a:cxn ang="0">
                      <a:pos x="121" y="38"/>
                    </a:cxn>
                    <a:cxn ang="0">
                      <a:pos x="121" y="38"/>
                    </a:cxn>
                    <a:cxn ang="0">
                      <a:pos x="121" y="38"/>
                    </a:cxn>
                    <a:cxn ang="0">
                      <a:pos x="0" y="0"/>
                    </a:cxn>
                    <a:cxn ang="0">
                      <a:pos x="0" y="0"/>
                    </a:cxn>
                    <a:cxn ang="0">
                      <a:pos x="6" y="0"/>
                    </a:cxn>
                    <a:cxn ang="0">
                      <a:pos x="13" y="15"/>
                    </a:cxn>
                    <a:cxn ang="0">
                      <a:pos x="20" y="30"/>
                    </a:cxn>
                    <a:cxn ang="0">
                      <a:pos x="33" y="45"/>
                    </a:cxn>
                    <a:cxn ang="0">
                      <a:pos x="60" y="76"/>
                    </a:cxn>
                    <a:cxn ang="0">
                      <a:pos x="81" y="106"/>
                    </a:cxn>
                    <a:cxn ang="0">
                      <a:pos x="81" y="106"/>
                    </a:cxn>
                    <a:cxn ang="0">
                      <a:pos x="74" y="91"/>
                    </a:cxn>
                    <a:cxn ang="0">
                      <a:pos x="74" y="76"/>
                    </a:cxn>
                    <a:cxn ang="0">
                      <a:pos x="67" y="60"/>
                    </a:cxn>
                    <a:cxn ang="0">
                      <a:pos x="74" y="45"/>
                    </a:cxn>
                    <a:cxn ang="0">
                      <a:pos x="74" y="45"/>
                    </a:cxn>
                    <a:cxn ang="0">
                      <a:pos x="81" y="45"/>
                    </a:cxn>
                    <a:cxn ang="0">
                      <a:pos x="94" y="38"/>
                    </a:cxn>
                    <a:cxn ang="0">
                      <a:pos x="108" y="38"/>
                    </a:cxn>
                    <a:cxn ang="0">
                      <a:pos x="121" y="38"/>
                    </a:cxn>
                  </a:cxnLst>
                  <a:pathLst>
                    <a:path w="121" h="106">
                      <a:moveTo>
                        <a:pt x="121" y="38"/>
                      </a:moveTo>
                      <a:lnTo>
                        <a:pt x="121" y="38"/>
                      </a:lnTo>
                      <a:lnTo>
                        <a:pt x="0" y="0"/>
                      </a:lnTo>
                      <a:lnTo>
                        <a:pt x="6" y="0"/>
                      </a:lnTo>
                      <a:lnTo>
                        <a:pt x="13" y="15"/>
                      </a:lnTo>
                      <a:lnTo>
                        <a:pt x="20" y="30"/>
                      </a:lnTo>
                      <a:lnTo>
                        <a:pt x="33" y="45"/>
                      </a:lnTo>
                      <a:lnTo>
                        <a:pt x="60" y="76"/>
                      </a:lnTo>
                      <a:lnTo>
                        <a:pt x="81" y="106"/>
                      </a:lnTo>
                      <a:lnTo>
                        <a:pt x="74" y="91"/>
                      </a:lnTo>
                      <a:lnTo>
                        <a:pt x="74" y="76"/>
                      </a:lnTo>
                      <a:lnTo>
                        <a:pt x="67" y="60"/>
                      </a:lnTo>
                      <a:lnTo>
                        <a:pt x="74" y="45"/>
                      </a:lnTo>
                      <a:lnTo>
                        <a:pt x="81" y="45"/>
                      </a:lnTo>
                      <a:lnTo>
                        <a:pt x="94" y="38"/>
                      </a:lnTo>
                      <a:lnTo>
                        <a:pt x="108" y="38"/>
                      </a:lnTo>
                      <a:lnTo>
                        <a:pt x="121" y="38"/>
                      </a:lnTo>
                      <a:close/>
                    </a:path>
                  </a:pathLst>
                </a:custGeom>
                <a:solidFill>
                  <a:srgbClr val="000000">
                    <a:alpha val="100000"/>
                  </a:srgbClr>
                </a:solidFill>
                <a:ln w="9525">
                  <a:noFill/>
                </a:ln>
              </p:spPr>
              <p:txBody>
                <a:bodyPr/>
                <a:p>
                  <a:endParaRPr lang="zh-CN" altLang="en-US"/>
                </a:p>
              </p:txBody>
            </p:sp>
            <p:sp>
              <p:nvSpPr>
                <p:cNvPr id="28140" name="Line 260"/>
                <p:cNvSpPr/>
                <p:nvPr/>
              </p:nvSpPr>
              <p:spPr>
                <a:xfrm>
                  <a:off x="3157" y="1702"/>
                  <a:ext cx="33" cy="15"/>
                </a:xfrm>
                <a:prstGeom prst="line">
                  <a:avLst/>
                </a:prstGeom>
                <a:ln w="11113" cap="flat" cmpd="sng">
                  <a:solidFill>
                    <a:srgbClr val="000000"/>
                  </a:solidFill>
                  <a:prstDash val="solid"/>
                  <a:headEnd type="none" w="med" len="med"/>
                  <a:tailEnd type="none" w="med" len="med"/>
                </a:ln>
              </p:spPr>
            </p:sp>
            <p:sp>
              <p:nvSpPr>
                <p:cNvPr id="28141" name="Line 261"/>
                <p:cNvSpPr/>
                <p:nvPr/>
              </p:nvSpPr>
              <p:spPr>
                <a:xfrm>
                  <a:off x="3204" y="1732"/>
                  <a:ext cx="34" cy="15"/>
                </a:xfrm>
                <a:prstGeom prst="line">
                  <a:avLst/>
                </a:prstGeom>
                <a:ln w="11113" cap="flat" cmpd="sng">
                  <a:solidFill>
                    <a:srgbClr val="000000"/>
                  </a:solidFill>
                  <a:prstDash val="solid"/>
                  <a:headEnd type="none" w="med" len="med"/>
                  <a:tailEnd type="none" w="med" len="med"/>
                </a:ln>
              </p:spPr>
            </p:sp>
            <p:sp>
              <p:nvSpPr>
                <p:cNvPr id="28142" name="Line 262"/>
                <p:cNvSpPr/>
                <p:nvPr/>
              </p:nvSpPr>
              <p:spPr>
                <a:xfrm>
                  <a:off x="3258" y="1755"/>
                  <a:ext cx="27" cy="15"/>
                </a:xfrm>
                <a:prstGeom prst="line">
                  <a:avLst/>
                </a:prstGeom>
                <a:ln w="11113" cap="flat" cmpd="sng">
                  <a:solidFill>
                    <a:srgbClr val="000000"/>
                  </a:solidFill>
                  <a:prstDash val="solid"/>
                  <a:headEnd type="none" w="med" len="med"/>
                  <a:tailEnd type="none" w="med" len="med"/>
                </a:ln>
              </p:spPr>
            </p:sp>
            <p:sp>
              <p:nvSpPr>
                <p:cNvPr id="28143" name="Line 263"/>
                <p:cNvSpPr/>
                <p:nvPr/>
              </p:nvSpPr>
              <p:spPr>
                <a:xfrm>
                  <a:off x="3305" y="1778"/>
                  <a:ext cx="34" cy="15"/>
                </a:xfrm>
                <a:prstGeom prst="line">
                  <a:avLst/>
                </a:prstGeom>
                <a:ln w="11113" cap="flat" cmpd="sng">
                  <a:solidFill>
                    <a:srgbClr val="000000"/>
                  </a:solidFill>
                  <a:prstDash val="solid"/>
                  <a:headEnd type="none" w="med" len="med"/>
                  <a:tailEnd type="none" w="med" len="med"/>
                </a:ln>
              </p:spPr>
            </p:sp>
            <p:sp>
              <p:nvSpPr>
                <p:cNvPr id="28144" name="Line 264"/>
                <p:cNvSpPr/>
                <p:nvPr/>
              </p:nvSpPr>
              <p:spPr>
                <a:xfrm>
                  <a:off x="3353" y="1801"/>
                  <a:ext cx="33" cy="15"/>
                </a:xfrm>
                <a:prstGeom prst="line">
                  <a:avLst/>
                </a:prstGeom>
                <a:ln w="11113" cap="flat" cmpd="sng">
                  <a:solidFill>
                    <a:srgbClr val="000000"/>
                  </a:solidFill>
                  <a:prstDash val="solid"/>
                  <a:headEnd type="none" w="med" len="med"/>
                  <a:tailEnd type="none" w="med" len="med"/>
                </a:ln>
              </p:spPr>
            </p:sp>
            <p:sp>
              <p:nvSpPr>
                <p:cNvPr id="28145" name="Line 265"/>
                <p:cNvSpPr/>
                <p:nvPr/>
              </p:nvSpPr>
              <p:spPr>
                <a:xfrm>
                  <a:off x="3407" y="1831"/>
                  <a:ext cx="27" cy="15"/>
                </a:xfrm>
                <a:prstGeom prst="line">
                  <a:avLst/>
                </a:prstGeom>
                <a:ln w="11113" cap="flat" cmpd="sng">
                  <a:solidFill>
                    <a:srgbClr val="000000"/>
                  </a:solidFill>
                  <a:prstDash val="solid"/>
                  <a:headEnd type="none" w="med" len="med"/>
                  <a:tailEnd type="none" w="med" len="med"/>
                </a:ln>
              </p:spPr>
            </p:sp>
            <p:sp>
              <p:nvSpPr>
                <p:cNvPr id="28146" name="Line 266"/>
                <p:cNvSpPr/>
                <p:nvPr/>
              </p:nvSpPr>
              <p:spPr>
                <a:xfrm>
                  <a:off x="3454" y="1854"/>
                  <a:ext cx="27" cy="15"/>
                </a:xfrm>
                <a:prstGeom prst="line">
                  <a:avLst/>
                </a:prstGeom>
                <a:ln w="11113" cap="flat" cmpd="sng">
                  <a:solidFill>
                    <a:srgbClr val="000000"/>
                  </a:solidFill>
                  <a:prstDash val="solid"/>
                  <a:headEnd type="none" w="med" len="med"/>
                  <a:tailEnd type="none" w="med" len="med"/>
                </a:ln>
              </p:spPr>
            </p:sp>
            <p:sp>
              <p:nvSpPr>
                <p:cNvPr id="28147" name="Line 267"/>
                <p:cNvSpPr/>
                <p:nvPr/>
              </p:nvSpPr>
              <p:spPr>
                <a:xfrm>
                  <a:off x="3501" y="1877"/>
                  <a:ext cx="34" cy="15"/>
                </a:xfrm>
                <a:prstGeom prst="line">
                  <a:avLst/>
                </a:prstGeom>
                <a:ln w="11113" cap="flat" cmpd="sng">
                  <a:solidFill>
                    <a:srgbClr val="000000"/>
                  </a:solidFill>
                  <a:prstDash val="solid"/>
                  <a:headEnd type="none" w="med" len="med"/>
                  <a:tailEnd type="none" w="med" len="med"/>
                </a:ln>
              </p:spPr>
            </p:sp>
            <p:sp>
              <p:nvSpPr>
                <p:cNvPr id="28148" name="Line 268"/>
                <p:cNvSpPr/>
                <p:nvPr/>
              </p:nvSpPr>
              <p:spPr>
                <a:xfrm>
                  <a:off x="3549" y="1907"/>
                  <a:ext cx="34" cy="15"/>
                </a:xfrm>
                <a:prstGeom prst="line">
                  <a:avLst/>
                </a:prstGeom>
                <a:ln w="11113" cap="flat" cmpd="sng">
                  <a:solidFill>
                    <a:srgbClr val="000000"/>
                  </a:solidFill>
                  <a:prstDash val="solid"/>
                  <a:headEnd type="none" w="med" len="med"/>
                  <a:tailEnd type="none" w="med" len="med"/>
                </a:ln>
              </p:spPr>
            </p:sp>
            <p:sp>
              <p:nvSpPr>
                <p:cNvPr id="28149" name="Line 269"/>
                <p:cNvSpPr/>
                <p:nvPr/>
              </p:nvSpPr>
              <p:spPr>
                <a:xfrm>
                  <a:off x="3603" y="1930"/>
                  <a:ext cx="27" cy="15"/>
                </a:xfrm>
                <a:prstGeom prst="line">
                  <a:avLst/>
                </a:prstGeom>
                <a:ln w="11113" cap="flat" cmpd="sng">
                  <a:solidFill>
                    <a:srgbClr val="000000"/>
                  </a:solidFill>
                  <a:prstDash val="solid"/>
                  <a:headEnd type="none" w="med" len="med"/>
                  <a:tailEnd type="none" w="med" len="med"/>
                </a:ln>
              </p:spPr>
            </p:sp>
            <p:sp>
              <p:nvSpPr>
                <p:cNvPr id="28150" name="Line 270"/>
                <p:cNvSpPr/>
                <p:nvPr/>
              </p:nvSpPr>
              <p:spPr>
                <a:xfrm>
                  <a:off x="3650" y="1953"/>
                  <a:ext cx="34" cy="15"/>
                </a:xfrm>
                <a:prstGeom prst="line">
                  <a:avLst/>
                </a:prstGeom>
                <a:ln w="11113" cap="flat" cmpd="sng">
                  <a:solidFill>
                    <a:srgbClr val="000000"/>
                  </a:solidFill>
                  <a:prstDash val="solid"/>
                  <a:headEnd type="none" w="med" len="med"/>
                  <a:tailEnd type="none" w="med" len="med"/>
                </a:ln>
              </p:spPr>
            </p:sp>
            <p:sp>
              <p:nvSpPr>
                <p:cNvPr id="28151" name="Line 271"/>
                <p:cNvSpPr/>
                <p:nvPr/>
              </p:nvSpPr>
              <p:spPr>
                <a:xfrm>
                  <a:off x="3698" y="1983"/>
                  <a:ext cx="33" cy="15"/>
                </a:xfrm>
                <a:prstGeom prst="line">
                  <a:avLst/>
                </a:prstGeom>
                <a:ln w="11113" cap="flat" cmpd="sng">
                  <a:solidFill>
                    <a:srgbClr val="000000"/>
                  </a:solidFill>
                  <a:prstDash val="solid"/>
                  <a:headEnd type="none" w="med" len="med"/>
                  <a:tailEnd type="none" w="med" len="med"/>
                </a:ln>
              </p:spPr>
            </p:sp>
            <p:sp>
              <p:nvSpPr>
                <p:cNvPr id="28152" name="Line 272"/>
                <p:cNvSpPr/>
                <p:nvPr/>
              </p:nvSpPr>
              <p:spPr>
                <a:xfrm>
                  <a:off x="3752" y="2006"/>
                  <a:ext cx="27" cy="15"/>
                </a:xfrm>
                <a:prstGeom prst="line">
                  <a:avLst/>
                </a:prstGeom>
                <a:ln w="11113" cap="flat" cmpd="sng">
                  <a:solidFill>
                    <a:srgbClr val="000000"/>
                  </a:solidFill>
                  <a:prstDash val="solid"/>
                  <a:headEnd type="none" w="med" len="med"/>
                  <a:tailEnd type="none" w="med" len="med"/>
                </a:ln>
              </p:spPr>
            </p:sp>
            <p:sp>
              <p:nvSpPr>
                <p:cNvPr id="28153" name="Line 273"/>
                <p:cNvSpPr/>
                <p:nvPr/>
              </p:nvSpPr>
              <p:spPr>
                <a:xfrm>
                  <a:off x="3799" y="2029"/>
                  <a:ext cx="27" cy="15"/>
                </a:xfrm>
                <a:prstGeom prst="line">
                  <a:avLst/>
                </a:prstGeom>
                <a:ln w="11113" cap="flat" cmpd="sng">
                  <a:solidFill>
                    <a:srgbClr val="000000"/>
                  </a:solidFill>
                  <a:prstDash val="solid"/>
                  <a:headEnd type="none" w="med" len="med"/>
                  <a:tailEnd type="none" w="med" len="med"/>
                </a:ln>
              </p:spPr>
            </p:sp>
            <p:sp>
              <p:nvSpPr>
                <p:cNvPr id="28154" name="Line 274"/>
                <p:cNvSpPr/>
                <p:nvPr/>
              </p:nvSpPr>
              <p:spPr>
                <a:xfrm>
                  <a:off x="3846" y="2052"/>
                  <a:ext cx="34" cy="15"/>
                </a:xfrm>
                <a:prstGeom prst="line">
                  <a:avLst/>
                </a:prstGeom>
                <a:ln w="11113" cap="flat" cmpd="sng">
                  <a:solidFill>
                    <a:srgbClr val="000000"/>
                  </a:solidFill>
                  <a:prstDash val="solid"/>
                  <a:headEnd type="none" w="med" len="med"/>
                  <a:tailEnd type="none" w="med" len="med"/>
                </a:ln>
              </p:spPr>
            </p:sp>
            <p:sp>
              <p:nvSpPr>
                <p:cNvPr id="28155" name="Line 275"/>
                <p:cNvSpPr/>
                <p:nvPr/>
              </p:nvSpPr>
              <p:spPr>
                <a:xfrm>
                  <a:off x="3894" y="2082"/>
                  <a:ext cx="33" cy="15"/>
                </a:xfrm>
                <a:prstGeom prst="line">
                  <a:avLst/>
                </a:prstGeom>
                <a:ln w="11113" cap="flat" cmpd="sng">
                  <a:solidFill>
                    <a:srgbClr val="000000"/>
                  </a:solidFill>
                  <a:prstDash val="solid"/>
                  <a:headEnd type="none" w="med" len="med"/>
                  <a:tailEnd type="none" w="med" len="med"/>
                </a:ln>
              </p:spPr>
            </p:sp>
            <p:sp>
              <p:nvSpPr>
                <p:cNvPr id="28156" name="Line 276"/>
                <p:cNvSpPr/>
                <p:nvPr/>
              </p:nvSpPr>
              <p:spPr>
                <a:xfrm>
                  <a:off x="3948" y="2105"/>
                  <a:ext cx="27" cy="15"/>
                </a:xfrm>
                <a:prstGeom prst="line">
                  <a:avLst/>
                </a:prstGeom>
                <a:ln w="11113" cap="flat" cmpd="sng">
                  <a:solidFill>
                    <a:srgbClr val="000000"/>
                  </a:solidFill>
                  <a:prstDash val="solid"/>
                  <a:headEnd type="none" w="med" len="med"/>
                  <a:tailEnd type="none" w="med" len="med"/>
                </a:ln>
              </p:spPr>
            </p:sp>
            <p:sp>
              <p:nvSpPr>
                <p:cNvPr id="28157" name="Freeform 277"/>
                <p:cNvSpPr/>
                <p:nvPr/>
              </p:nvSpPr>
              <p:spPr>
                <a:xfrm>
                  <a:off x="3089" y="1671"/>
                  <a:ext cx="122" cy="91"/>
                </a:xfrm>
                <a:custGeom>
                  <a:avLst/>
                  <a:gdLst/>
                  <a:ahLst/>
                  <a:cxnLst>
                    <a:cxn ang="0">
                      <a:pos x="122" y="15"/>
                    </a:cxn>
                    <a:cxn ang="0">
                      <a:pos x="122" y="15"/>
                    </a:cxn>
                    <a:cxn ang="0">
                      <a:pos x="122" y="15"/>
                    </a:cxn>
                    <a:cxn ang="0">
                      <a:pos x="0" y="0"/>
                    </a:cxn>
                    <a:cxn ang="0">
                      <a:pos x="0" y="0"/>
                    </a:cxn>
                    <a:cxn ang="0">
                      <a:pos x="7" y="0"/>
                    </a:cxn>
                    <a:cxn ang="0">
                      <a:pos x="14" y="8"/>
                    </a:cxn>
                    <a:cxn ang="0">
                      <a:pos x="27" y="23"/>
                    </a:cxn>
                    <a:cxn ang="0">
                      <a:pos x="41" y="38"/>
                    </a:cxn>
                    <a:cxn ang="0">
                      <a:pos x="68" y="69"/>
                    </a:cxn>
                    <a:cxn ang="0">
                      <a:pos x="95" y="91"/>
                    </a:cxn>
                    <a:cxn ang="0">
                      <a:pos x="95" y="91"/>
                    </a:cxn>
                    <a:cxn ang="0">
                      <a:pos x="88" y="76"/>
                    </a:cxn>
                    <a:cxn ang="0">
                      <a:pos x="81" y="61"/>
                    </a:cxn>
                    <a:cxn ang="0">
                      <a:pos x="74" y="46"/>
                    </a:cxn>
                    <a:cxn ang="0">
                      <a:pos x="74" y="38"/>
                    </a:cxn>
                    <a:cxn ang="0">
                      <a:pos x="74" y="38"/>
                    </a:cxn>
                    <a:cxn ang="0">
                      <a:pos x="81" y="31"/>
                    </a:cxn>
                    <a:cxn ang="0">
                      <a:pos x="95" y="23"/>
                    </a:cxn>
                    <a:cxn ang="0">
                      <a:pos x="108" y="15"/>
                    </a:cxn>
                    <a:cxn ang="0">
                      <a:pos x="122" y="15"/>
                    </a:cxn>
                  </a:cxnLst>
                  <a:pathLst>
                    <a:path w="122" h="91">
                      <a:moveTo>
                        <a:pt x="122" y="15"/>
                      </a:moveTo>
                      <a:lnTo>
                        <a:pt x="122" y="15"/>
                      </a:lnTo>
                      <a:lnTo>
                        <a:pt x="0" y="0"/>
                      </a:lnTo>
                      <a:lnTo>
                        <a:pt x="7" y="0"/>
                      </a:lnTo>
                      <a:lnTo>
                        <a:pt x="14" y="8"/>
                      </a:lnTo>
                      <a:lnTo>
                        <a:pt x="27" y="23"/>
                      </a:lnTo>
                      <a:lnTo>
                        <a:pt x="41" y="38"/>
                      </a:lnTo>
                      <a:lnTo>
                        <a:pt x="68" y="69"/>
                      </a:lnTo>
                      <a:lnTo>
                        <a:pt x="95" y="91"/>
                      </a:lnTo>
                      <a:lnTo>
                        <a:pt x="88" y="76"/>
                      </a:lnTo>
                      <a:lnTo>
                        <a:pt x="81" y="61"/>
                      </a:lnTo>
                      <a:lnTo>
                        <a:pt x="74" y="46"/>
                      </a:lnTo>
                      <a:lnTo>
                        <a:pt x="74" y="38"/>
                      </a:lnTo>
                      <a:lnTo>
                        <a:pt x="81" y="31"/>
                      </a:lnTo>
                      <a:lnTo>
                        <a:pt x="95" y="23"/>
                      </a:lnTo>
                      <a:lnTo>
                        <a:pt x="108" y="15"/>
                      </a:lnTo>
                      <a:lnTo>
                        <a:pt x="122" y="15"/>
                      </a:lnTo>
                      <a:close/>
                    </a:path>
                  </a:pathLst>
                </a:custGeom>
                <a:solidFill>
                  <a:srgbClr val="000000">
                    <a:alpha val="100000"/>
                  </a:srgbClr>
                </a:solidFill>
                <a:ln w="9525">
                  <a:noFill/>
                </a:ln>
              </p:spPr>
              <p:txBody>
                <a:bodyPr/>
                <a:p>
                  <a:endParaRPr lang="zh-CN" altLang="en-US"/>
                </a:p>
              </p:txBody>
            </p:sp>
            <p:sp>
              <p:nvSpPr>
                <p:cNvPr id="28158" name="Rectangle 286"/>
                <p:cNvSpPr/>
                <p:nvPr/>
              </p:nvSpPr>
              <p:spPr>
                <a:xfrm>
                  <a:off x="2961" y="2797"/>
                  <a:ext cx="371" cy="274"/>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159" name="Line 287"/>
                <p:cNvSpPr/>
                <p:nvPr/>
              </p:nvSpPr>
              <p:spPr>
                <a:xfrm>
                  <a:off x="2961" y="2797"/>
                  <a:ext cx="371" cy="0"/>
                </a:xfrm>
                <a:prstGeom prst="line">
                  <a:avLst/>
                </a:prstGeom>
                <a:ln w="11113" cap="flat" cmpd="sng">
                  <a:solidFill>
                    <a:srgbClr val="000000"/>
                  </a:solidFill>
                  <a:prstDash val="solid"/>
                  <a:headEnd type="none" w="med" len="med"/>
                  <a:tailEnd type="none" w="med" len="med"/>
                </a:ln>
              </p:spPr>
            </p:sp>
            <p:sp>
              <p:nvSpPr>
                <p:cNvPr id="28160" name="Line 288"/>
                <p:cNvSpPr/>
                <p:nvPr/>
              </p:nvSpPr>
              <p:spPr>
                <a:xfrm>
                  <a:off x="3332" y="2797"/>
                  <a:ext cx="0" cy="0"/>
                </a:xfrm>
                <a:prstGeom prst="line">
                  <a:avLst/>
                </a:prstGeom>
                <a:ln w="11113" cap="flat" cmpd="sng">
                  <a:solidFill>
                    <a:srgbClr val="000000"/>
                  </a:solidFill>
                  <a:prstDash val="solid"/>
                  <a:headEnd type="none" w="med" len="med"/>
                  <a:tailEnd type="none" w="med" len="med"/>
                </a:ln>
              </p:spPr>
            </p:sp>
            <p:sp>
              <p:nvSpPr>
                <p:cNvPr id="28161" name="Line 289"/>
                <p:cNvSpPr/>
                <p:nvPr/>
              </p:nvSpPr>
              <p:spPr>
                <a:xfrm>
                  <a:off x="3332" y="2797"/>
                  <a:ext cx="0" cy="274"/>
                </a:xfrm>
                <a:prstGeom prst="line">
                  <a:avLst/>
                </a:prstGeom>
                <a:ln w="11113" cap="flat" cmpd="sng">
                  <a:solidFill>
                    <a:srgbClr val="000000"/>
                  </a:solidFill>
                  <a:prstDash val="solid"/>
                  <a:headEnd type="none" w="med" len="med"/>
                  <a:tailEnd type="none" w="med" len="med"/>
                </a:ln>
              </p:spPr>
            </p:sp>
            <p:sp>
              <p:nvSpPr>
                <p:cNvPr id="28162" name="Line 290"/>
                <p:cNvSpPr/>
                <p:nvPr/>
              </p:nvSpPr>
              <p:spPr>
                <a:xfrm>
                  <a:off x="3332" y="3071"/>
                  <a:ext cx="0" cy="0"/>
                </a:xfrm>
                <a:prstGeom prst="line">
                  <a:avLst/>
                </a:prstGeom>
                <a:ln w="11113" cap="flat" cmpd="sng">
                  <a:solidFill>
                    <a:srgbClr val="000000"/>
                  </a:solidFill>
                  <a:prstDash val="solid"/>
                  <a:headEnd type="none" w="med" len="med"/>
                  <a:tailEnd type="none" w="med" len="med"/>
                </a:ln>
              </p:spPr>
            </p:sp>
            <p:sp>
              <p:nvSpPr>
                <p:cNvPr id="28163" name="Line 291"/>
                <p:cNvSpPr/>
                <p:nvPr/>
              </p:nvSpPr>
              <p:spPr>
                <a:xfrm flipH="1">
                  <a:off x="2961" y="3071"/>
                  <a:ext cx="371" cy="0"/>
                </a:xfrm>
                <a:prstGeom prst="line">
                  <a:avLst/>
                </a:prstGeom>
                <a:ln w="11113" cap="flat" cmpd="sng">
                  <a:solidFill>
                    <a:srgbClr val="000000"/>
                  </a:solidFill>
                  <a:prstDash val="solid"/>
                  <a:headEnd type="none" w="med" len="med"/>
                  <a:tailEnd type="none" w="med" len="med"/>
                </a:ln>
              </p:spPr>
            </p:sp>
            <p:sp>
              <p:nvSpPr>
                <p:cNvPr id="28164" name="Line 292"/>
                <p:cNvSpPr/>
                <p:nvPr/>
              </p:nvSpPr>
              <p:spPr>
                <a:xfrm>
                  <a:off x="2961" y="3071"/>
                  <a:ext cx="0" cy="0"/>
                </a:xfrm>
                <a:prstGeom prst="line">
                  <a:avLst/>
                </a:prstGeom>
                <a:ln w="11113" cap="flat" cmpd="sng">
                  <a:solidFill>
                    <a:srgbClr val="000000"/>
                  </a:solidFill>
                  <a:prstDash val="solid"/>
                  <a:headEnd type="none" w="med" len="med"/>
                  <a:tailEnd type="none" w="med" len="med"/>
                </a:ln>
              </p:spPr>
            </p:sp>
            <p:sp>
              <p:nvSpPr>
                <p:cNvPr id="28165" name="Line 293"/>
                <p:cNvSpPr/>
                <p:nvPr/>
              </p:nvSpPr>
              <p:spPr>
                <a:xfrm flipV="1">
                  <a:off x="2961" y="2797"/>
                  <a:ext cx="0" cy="274"/>
                </a:xfrm>
                <a:prstGeom prst="line">
                  <a:avLst/>
                </a:prstGeom>
                <a:ln w="11113" cap="flat" cmpd="sng">
                  <a:solidFill>
                    <a:srgbClr val="000000"/>
                  </a:solidFill>
                  <a:prstDash val="solid"/>
                  <a:headEnd type="none" w="med" len="med"/>
                  <a:tailEnd type="none" w="med" len="med"/>
                </a:ln>
              </p:spPr>
            </p:sp>
            <p:sp>
              <p:nvSpPr>
                <p:cNvPr id="28166" name="Line 294"/>
                <p:cNvSpPr/>
                <p:nvPr/>
              </p:nvSpPr>
              <p:spPr>
                <a:xfrm>
                  <a:off x="2961" y="2797"/>
                  <a:ext cx="0" cy="0"/>
                </a:xfrm>
                <a:prstGeom prst="line">
                  <a:avLst/>
                </a:prstGeom>
                <a:ln w="11113" cap="flat" cmpd="sng">
                  <a:solidFill>
                    <a:srgbClr val="000000"/>
                  </a:solidFill>
                  <a:prstDash val="solid"/>
                  <a:headEnd type="none" w="med" len="med"/>
                  <a:tailEnd type="none" w="med" len="med"/>
                </a:ln>
              </p:spPr>
            </p:sp>
            <p:sp>
              <p:nvSpPr>
                <p:cNvPr id="28167" name="Rectangle 318"/>
                <p:cNvSpPr/>
                <p:nvPr/>
              </p:nvSpPr>
              <p:spPr>
                <a:xfrm>
                  <a:off x="3386" y="2797"/>
                  <a:ext cx="379" cy="274"/>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168" name="Line 319"/>
                <p:cNvSpPr/>
                <p:nvPr/>
              </p:nvSpPr>
              <p:spPr>
                <a:xfrm>
                  <a:off x="3386" y="2797"/>
                  <a:ext cx="379" cy="0"/>
                </a:xfrm>
                <a:prstGeom prst="line">
                  <a:avLst/>
                </a:prstGeom>
                <a:ln w="11113" cap="flat" cmpd="sng">
                  <a:solidFill>
                    <a:srgbClr val="000000"/>
                  </a:solidFill>
                  <a:prstDash val="solid"/>
                  <a:headEnd type="none" w="med" len="med"/>
                  <a:tailEnd type="none" w="med" len="med"/>
                </a:ln>
              </p:spPr>
            </p:sp>
            <p:sp>
              <p:nvSpPr>
                <p:cNvPr id="28169" name="Line 320"/>
                <p:cNvSpPr/>
                <p:nvPr/>
              </p:nvSpPr>
              <p:spPr>
                <a:xfrm>
                  <a:off x="3765" y="2797"/>
                  <a:ext cx="0" cy="0"/>
                </a:xfrm>
                <a:prstGeom prst="line">
                  <a:avLst/>
                </a:prstGeom>
                <a:ln w="11113" cap="flat" cmpd="sng">
                  <a:solidFill>
                    <a:srgbClr val="000000"/>
                  </a:solidFill>
                  <a:prstDash val="solid"/>
                  <a:headEnd type="none" w="med" len="med"/>
                  <a:tailEnd type="none" w="med" len="med"/>
                </a:ln>
              </p:spPr>
            </p:sp>
            <p:sp>
              <p:nvSpPr>
                <p:cNvPr id="28170" name="Line 321"/>
                <p:cNvSpPr/>
                <p:nvPr/>
              </p:nvSpPr>
              <p:spPr>
                <a:xfrm>
                  <a:off x="3765" y="2797"/>
                  <a:ext cx="0" cy="274"/>
                </a:xfrm>
                <a:prstGeom prst="line">
                  <a:avLst/>
                </a:prstGeom>
                <a:ln w="11113" cap="flat" cmpd="sng">
                  <a:solidFill>
                    <a:srgbClr val="000000"/>
                  </a:solidFill>
                  <a:prstDash val="solid"/>
                  <a:headEnd type="none" w="med" len="med"/>
                  <a:tailEnd type="none" w="med" len="med"/>
                </a:ln>
              </p:spPr>
            </p:sp>
            <p:sp>
              <p:nvSpPr>
                <p:cNvPr id="28171" name="Line 322"/>
                <p:cNvSpPr/>
                <p:nvPr/>
              </p:nvSpPr>
              <p:spPr>
                <a:xfrm>
                  <a:off x="3765" y="3071"/>
                  <a:ext cx="0" cy="0"/>
                </a:xfrm>
                <a:prstGeom prst="line">
                  <a:avLst/>
                </a:prstGeom>
                <a:ln w="11113" cap="flat" cmpd="sng">
                  <a:solidFill>
                    <a:srgbClr val="000000"/>
                  </a:solidFill>
                  <a:prstDash val="solid"/>
                  <a:headEnd type="none" w="med" len="med"/>
                  <a:tailEnd type="none" w="med" len="med"/>
                </a:ln>
              </p:spPr>
            </p:sp>
            <p:sp>
              <p:nvSpPr>
                <p:cNvPr id="28172" name="Line 323"/>
                <p:cNvSpPr/>
                <p:nvPr/>
              </p:nvSpPr>
              <p:spPr>
                <a:xfrm flipH="1">
                  <a:off x="3386" y="3071"/>
                  <a:ext cx="379" cy="0"/>
                </a:xfrm>
                <a:prstGeom prst="line">
                  <a:avLst/>
                </a:prstGeom>
                <a:ln w="11113" cap="flat" cmpd="sng">
                  <a:solidFill>
                    <a:srgbClr val="000000"/>
                  </a:solidFill>
                  <a:prstDash val="solid"/>
                  <a:headEnd type="none" w="med" len="med"/>
                  <a:tailEnd type="none" w="med" len="med"/>
                </a:ln>
              </p:spPr>
            </p:sp>
            <p:sp>
              <p:nvSpPr>
                <p:cNvPr id="28173" name="Line 324"/>
                <p:cNvSpPr/>
                <p:nvPr/>
              </p:nvSpPr>
              <p:spPr>
                <a:xfrm>
                  <a:off x="3386" y="3071"/>
                  <a:ext cx="0" cy="0"/>
                </a:xfrm>
                <a:prstGeom prst="line">
                  <a:avLst/>
                </a:prstGeom>
                <a:ln w="11113" cap="flat" cmpd="sng">
                  <a:solidFill>
                    <a:srgbClr val="000000"/>
                  </a:solidFill>
                  <a:prstDash val="solid"/>
                  <a:headEnd type="none" w="med" len="med"/>
                  <a:tailEnd type="none" w="med" len="med"/>
                </a:ln>
              </p:spPr>
            </p:sp>
            <p:sp>
              <p:nvSpPr>
                <p:cNvPr id="28174" name="Line 325"/>
                <p:cNvSpPr/>
                <p:nvPr/>
              </p:nvSpPr>
              <p:spPr>
                <a:xfrm flipV="1">
                  <a:off x="3386" y="2797"/>
                  <a:ext cx="0" cy="274"/>
                </a:xfrm>
                <a:prstGeom prst="line">
                  <a:avLst/>
                </a:prstGeom>
                <a:ln w="11113" cap="flat" cmpd="sng">
                  <a:solidFill>
                    <a:srgbClr val="000000"/>
                  </a:solidFill>
                  <a:prstDash val="solid"/>
                  <a:headEnd type="none" w="med" len="med"/>
                  <a:tailEnd type="none" w="med" len="med"/>
                </a:ln>
              </p:spPr>
            </p:sp>
            <p:sp>
              <p:nvSpPr>
                <p:cNvPr id="28175" name="Line 326"/>
                <p:cNvSpPr/>
                <p:nvPr/>
              </p:nvSpPr>
              <p:spPr>
                <a:xfrm>
                  <a:off x="3386" y="2797"/>
                  <a:ext cx="0" cy="0"/>
                </a:xfrm>
                <a:prstGeom prst="line">
                  <a:avLst/>
                </a:prstGeom>
                <a:ln w="11113" cap="flat" cmpd="sng">
                  <a:solidFill>
                    <a:srgbClr val="000000"/>
                  </a:solidFill>
                  <a:prstDash val="solid"/>
                  <a:headEnd type="none" w="med" len="med"/>
                  <a:tailEnd type="none" w="med" len="med"/>
                </a:ln>
              </p:spPr>
            </p:sp>
            <p:sp>
              <p:nvSpPr>
                <p:cNvPr id="28176" name="Rectangle 346"/>
                <p:cNvSpPr/>
                <p:nvPr/>
              </p:nvSpPr>
              <p:spPr>
                <a:xfrm>
                  <a:off x="3812" y="2797"/>
                  <a:ext cx="379" cy="274"/>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177" name="Line 347"/>
                <p:cNvSpPr/>
                <p:nvPr/>
              </p:nvSpPr>
              <p:spPr>
                <a:xfrm>
                  <a:off x="3812" y="2797"/>
                  <a:ext cx="379" cy="0"/>
                </a:xfrm>
                <a:prstGeom prst="line">
                  <a:avLst/>
                </a:prstGeom>
                <a:ln w="11113" cap="flat" cmpd="sng">
                  <a:solidFill>
                    <a:srgbClr val="000000"/>
                  </a:solidFill>
                  <a:prstDash val="solid"/>
                  <a:headEnd type="none" w="med" len="med"/>
                  <a:tailEnd type="none" w="med" len="med"/>
                </a:ln>
              </p:spPr>
            </p:sp>
            <p:sp>
              <p:nvSpPr>
                <p:cNvPr id="28178" name="Line 348"/>
                <p:cNvSpPr/>
                <p:nvPr/>
              </p:nvSpPr>
              <p:spPr>
                <a:xfrm>
                  <a:off x="4191" y="2797"/>
                  <a:ext cx="0" cy="0"/>
                </a:xfrm>
                <a:prstGeom prst="line">
                  <a:avLst/>
                </a:prstGeom>
                <a:ln w="11113" cap="flat" cmpd="sng">
                  <a:solidFill>
                    <a:srgbClr val="000000"/>
                  </a:solidFill>
                  <a:prstDash val="solid"/>
                  <a:headEnd type="none" w="med" len="med"/>
                  <a:tailEnd type="none" w="med" len="med"/>
                </a:ln>
              </p:spPr>
            </p:sp>
            <p:sp>
              <p:nvSpPr>
                <p:cNvPr id="28179" name="Line 349"/>
                <p:cNvSpPr/>
                <p:nvPr/>
              </p:nvSpPr>
              <p:spPr>
                <a:xfrm>
                  <a:off x="4191" y="2797"/>
                  <a:ext cx="0" cy="274"/>
                </a:xfrm>
                <a:prstGeom prst="line">
                  <a:avLst/>
                </a:prstGeom>
                <a:ln w="11113" cap="flat" cmpd="sng">
                  <a:solidFill>
                    <a:srgbClr val="000000"/>
                  </a:solidFill>
                  <a:prstDash val="solid"/>
                  <a:headEnd type="none" w="med" len="med"/>
                  <a:tailEnd type="none" w="med" len="med"/>
                </a:ln>
              </p:spPr>
            </p:sp>
            <p:sp>
              <p:nvSpPr>
                <p:cNvPr id="28180" name="Line 350"/>
                <p:cNvSpPr/>
                <p:nvPr/>
              </p:nvSpPr>
              <p:spPr>
                <a:xfrm>
                  <a:off x="4191" y="3071"/>
                  <a:ext cx="0" cy="0"/>
                </a:xfrm>
                <a:prstGeom prst="line">
                  <a:avLst/>
                </a:prstGeom>
                <a:ln w="11113" cap="flat" cmpd="sng">
                  <a:solidFill>
                    <a:srgbClr val="000000"/>
                  </a:solidFill>
                  <a:prstDash val="solid"/>
                  <a:headEnd type="none" w="med" len="med"/>
                  <a:tailEnd type="none" w="med" len="med"/>
                </a:ln>
              </p:spPr>
            </p:sp>
            <p:sp>
              <p:nvSpPr>
                <p:cNvPr id="28181" name="Line 351"/>
                <p:cNvSpPr/>
                <p:nvPr/>
              </p:nvSpPr>
              <p:spPr>
                <a:xfrm flipH="1">
                  <a:off x="3812" y="3071"/>
                  <a:ext cx="379" cy="0"/>
                </a:xfrm>
                <a:prstGeom prst="line">
                  <a:avLst/>
                </a:prstGeom>
                <a:ln w="11113" cap="flat" cmpd="sng">
                  <a:solidFill>
                    <a:srgbClr val="000000"/>
                  </a:solidFill>
                  <a:prstDash val="solid"/>
                  <a:headEnd type="none" w="med" len="med"/>
                  <a:tailEnd type="none" w="med" len="med"/>
                </a:ln>
              </p:spPr>
            </p:sp>
            <p:sp>
              <p:nvSpPr>
                <p:cNvPr id="28182" name="Line 352"/>
                <p:cNvSpPr/>
                <p:nvPr/>
              </p:nvSpPr>
              <p:spPr>
                <a:xfrm>
                  <a:off x="3812" y="3071"/>
                  <a:ext cx="0" cy="0"/>
                </a:xfrm>
                <a:prstGeom prst="line">
                  <a:avLst/>
                </a:prstGeom>
                <a:ln w="11113" cap="flat" cmpd="sng">
                  <a:solidFill>
                    <a:srgbClr val="000000"/>
                  </a:solidFill>
                  <a:prstDash val="solid"/>
                  <a:headEnd type="none" w="med" len="med"/>
                  <a:tailEnd type="none" w="med" len="med"/>
                </a:ln>
              </p:spPr>
            </p:sp>
            <p:sp>
              <p:nvSpPr>
                <p:cNvPr id="28183" name="Line 353"/>
                <p:cNvSpPr/>
                <p:nvPr/>
              </p:nvSpPr>
              <p:spPr>
                <a:xfrm flipV="1">
                  <a:off x="3812" y="2797"/>
                  <a:ext cx="0" cy="274"/>
                </a:xfrm>
                <a:prstGeom prst="line">
                  <a:avLst/>
                </a:prstGeom>
                <a:ln w="11113" cap="flat" cmpd="sng">
                  <a:solidFill>
                    <a:srgbClr val="000000"/>
                  </a:solidFill>
                  <a:prstDash val="solid"/>
                  <a:headEnd type="none" w="med" len="med"/>
                  <a:tailEnd type="none" w="med" len="med"/>
                </a:ln>
              </p:spPr>
            </p:sp>
            <p:sp>
              <p:nvSpPr>
                <p:cNvPr id="28184" name="Line 354"/>
                <p:cNvSpPr/>
                <p:nvPr/>
              </p:nvSpPr>
              <p:spPr>
                <a:xfrm>
                  <a:off x="3812" y="2797"/>
                  <a:ext cx="0" cy="0"/>
                </a:xfrm>
                <a:prstGeom prst="line">
                  <a:avLst/>
                </a:prstGeom>
                <a:ln w="11113" cap="flat" cmpd="sng">
                  <a:solidFill>
                    <a:srgbClr val="000000"/>
                  </a:solidFill>
                  <a:prstDash val="solid"/>
                  <a:headEnd type="none" w="med" len="med"/>
                  <a:tailEnd type="none" w="med" len="med"/>
                </a:ln>
              </p:spPr>
            </p:sp>
            <p:sp>
              <p:nvSpPr>
                <p:cNvPr id="28185" name="Line 371"/>
                <p:cNvSpPr/>
                <p:nvPr/>
              </p:nvSpPr>
              <p:spPr>
                <a:xfrm flipH="1">
                  <a:off x="3278" y="2653"/>
                  <a:ext cx="27" cy="23"/>
                </a:xfrm>
                <a:prstGeom prst="line">
                  <a:avLst/>
                </a:prstGeom>
                <a:ln w="11113" cap="flat" cmpd="sng">
                  <a:solidFill>
                    <a:srgbClr val="000000"/>
                  </a:solidFill>
                  <a:prstDash val="solid"/>
                  <a:headEnd type="none" w="med" len="med"/>
                  <a:tailEnd type="none" w="med" len="med"/>
                </a:ln>
              </p:spPr>
            </p:sp>
            <p:sp>
              <p:nvSpPr>
                <p:cNvPr id="28186" name="Line 372"/>
                <p:cNvSpPr/>
                <p:nvPr/>
              </p:nvSpPr>
              <p:spPr>
                <a:xfrm flipH="1">
                  <a:off x="3238" y="2691"/>
                  <a:ext cx="27" cy="23"/>
                </a:xfrm>
                <a:prstGeom prst="line">
                  <a:avLst/>
                </a:prstGeom>
                <a:ln w="11113" cap="flat" cmpd="sng">
                  <a:solidFill>
                    <a:srgbClr val="000000"/>
                  </a:solidFill>
                  <a:prstDash val="solid"/>
                  <a:headEnd type="none" w="med" len="med"/>
                  <a:tailEnd type="none" w="med" len="med"/>
                </a:ln>
              </p:spPr>
            </p:sp>
            <p:sp>
              <p:nvSpPr>
                <p:cNvPr id="28187" name="Line 373"/>
                <p:cNvSpPr/>
                <p:nvPr/>
              </p:nvSpPr>
              <p:spPr>
                <a:xfrm flipH="1">
                  <a:off x="3197" y="2729"/>
                  <a:ext cx="27" cy="23"/>
                </a:xfrm>
                <a:prstGeom prst="line">
                  <a:avLst/>
                </a:prstGeom>
                <a:ln w="11113" cap="flat" cmpd="sng">
                  <a:solidFill>
                    <a:srgbClr val="000000"/>
                  </a:solidFill>
                  <a:prstDash val="solid"/>
                  <a:headEnd type="none" w="med" len="med"/>
                  <a:tailEnd type="none" w="med" len="med"/>
                </a:ln>
              </p:spPr>
            </p:sp>
            <p:sp>
              <p:nvSpPr>
                <p:cNvPr id="28188" name="Line 374"/>
                <p:cNvSpPr/>
                <p:nvPr/>
              </p:nvSpPr>
              <p:spPr>
                <a:xfrm flipH="1">
                  <a:off x="3163" y="2767"/>
                  <a:ext cx="21" cy="23"/>
                </a:xfrm>
                <a:prstGeom prst="line">
                  <a:avLst/>
                </a:prstGeom>
                <a:ln w="11113" cap="flat" cmpd="sng">
                  <a:solidFill>
                    <a:srgbClr val="000000"/>
                  </a:solidFill>
                  <a:prstDash val="solid"/>
                  <a:headEnd type="none" w="med" len="med"/>
                  <a:tailEnd type="none" w="med" len="med"/>
                </a:ln>
              </p:spPr>
            </p:sp>
            <p:sp>
              <p:nvSpPr>
                <p:cNvPr id="28189" name="Line 375"/>
                <p:cNvSpPr/>
                <p:nvPr/>
              </p:nvSpPr>
              <p:spPr>
                <a:xfrm>
                  <a:off x="3163" y="2790"/>
                  <a:ext cx="0" cy="0"/>
                </a:xfrm>
                <a:prstGeom prst="line">
                  <a:avLst/>
                </a:prstGeom>
                <a:ln w="11113" cap="flat" cmpd="sng">
                  <a:solidFill>
                    <a:srgbClr val="000000"/>
                  </a:solidFill>
                  <a:prstDash val="solid"/>
                  <a:headEnd type="none" w="med" len="med"/>
                  <a:tailEnd type="none" w="med" len="med"/>
                </a:ln>
              </p:spPr>
            </p:sp>
            <p:sp>
              <p:nvSpPr>
                <p:cNvPr id="28190" name="Line 376"/>
                <p:cNvSpPr/>
                <p:nvPr/>
              </p:nvSpPr>
              <p:spPr>
                <a:xfrm>
                  <a:off x="3163" y="2790"/>
                  <a:ext cx="0" cy="0"/>
                </a:xfrm>
                <a:prstGeom prst="line">
                  <a:avLst/>
                </a:prstGeom>
                <a:ln w="11113" cap="flat" cmpd="sng">
                  <a:solidFill>
                    <a:srgbClr val="000000"/>
                  </a:solidFill>
                  <a:prstDash val="solid"/>
                  <a:headEnd type="none" w="med" len="med"/>
                  <a:tailEnd type="none" w="med" len="med"/>
                </a:ln>
              </p:spPr>
            </p:sp>
            <p:sp>
              <p:nvSpPr>
                <p:cNvPr id="28191" name="Freeform 377"/>
                <p:cNvSpPr/>
                <p:nvPr/>
              </p:nvSpPr>
              <p:spPr>
                <a:xfrm>
                  <a:off x="3251" y="2599"/>
                  <a:ext cx="115" cy="115"/>
                </a:xfrm>
                <a:custGeom>
                  <a:avLst/>
                  <a:gdLst/>
                  <a:ahLst/>
                  <a:cxnLst>
                    <a:cxn ang="0">
                      <a:pos x="48" y="115"/>
                    </a:cxn>
                    <a:cxn ang="0">
                      <a:pos x="48" y="115"/>
                    </a:cxn>
                    <a:cxn ang="0">
                      <a:pos x="48" y="115"/>
                    </a:cxn>
                    <a:cxn ang="0">
                      <a:pos x="115" y="0"/>
                    </a:cxn>
                    <a:cxn ang="0">
                      <a:pos x="115" y="0"/>
                    </a:cxn>
                    <a:cxn ang="0">
                      <a:pos x="108" y="0"/>
                    </a:cxn>
                    <a:cxn ang="0">
                      <a:pos x="102" y="8"/>
                    </a:cxn>
                    <a:cxn ang="0">
                      <a:pos x="81" y="16"/>
                    </a:cxn>
                    <a:cxn ang="0">
                      <a:pos x="68" y="23"/>
                    </a:cxn>
                    <a:cxn ang="0">
                      <a:pos x="27" y="38"/>
                    </a:cxn>
                    <a:cxn ang="0">
                      <a:pos x="0" y="54"/>
                    </a:cxn>
                    <a:cxn ang="0">
                      <a:pos x="0" y="54"/>
                    </a:cxn>
                    <a:cxn ang="0">
                      <a:pos x="14" y="54"/>
                    </a:cxn>
                    <a:cxn ang="0">
                      <a:pos x="27" y="54"/>
                    </a:cxn>
                    <a:cxn ang="0">
                      <a:pos x="41" y="54"/>
                    </a:cxn>
                    <a:cxn ang="0">
                      <a:pos x="48" y="61"/>
                    </a:cxn>
                    <a:cxn ang="0">
                      <a:pos x="48" y="61"/>
                    </a:cxn>
                    <a:cxn ang="0">
                      <a:pos x="54" y="69"/>
                    </a:cxn>
                    <a:cxn ang="0">
                      <a:pos x="54" y="84"/>
                    </a:cxn>
                    <a:cxn ang="0">
                      <a:pos x="48" y="99"/>
                    </a:cxn>
                    <a:cxn ang="0">
                      <a:pos x="48" y="115"/>
                    </a:cxn>
                  </a:cxnLst>
                  <a:pathLst>
                    <a:path w="115" h="115">
                      <a:moveTo>
                        <a:pt x="48" y="115"/>
                      </a:moveTo>
                      <a:lnTo>
                        <a:pt x="48" y="115"/>
                      </a:lnTo>
                      <a:lnTo>
                        <a:pt x="115" y="0"/>
                      </a:lnTo>
                      <a:lnTo>
                        <a:pt x="108" y="0"/>
                      </a:lnTo>
                      <a:lnTo>
                        <a:pt x="102" y="8"/>
                      </a:lnTo>
                      <a:lnTo>
                        <a:pt x="81" y="16"/>
                      </a:lnTo>
                      <a:lnTo>
                        <a:pt x="68" y="23"/>
                      </a:lnTo>
                      <a:lnTo>
                        <a:pt x="27" y="38"/>
                      </a:lnTo>
                      <a:lnTo>
                        <a:pt x="0" y="54"/>
                      </a:lnTo>
                      <a:lnTo>
                        <a:pt x="14" y="54"/>
                      </a:lnTo>
                      <a:lnTo>
                        <a:pt x="27" y="54"/>
                      </a:lnTo>
                      <a:lnTo>
                        <a:pt x="41" y="54"/>
                      </a:lnTo>
                      <a:lnTo>
                        <a:pt x="48" y="61"/>
                      </a:lnTo>
                      <a:lnTo>
                        <a:pt x="54" y="69"/>
                      </a:lnTo>
                      <a:lnTo>
                        <a:pt x="54" y="84"/>
                      </a:lnTo>
                      <a:lnTo>
                        <a:pt x="48" y="99"/>
                      </a:lnTo>
                      <a:lnTo>
                        <a:pt x="48" y="115"/>
                      </a:lnTo>
                      <a:close/>
                    </a:path>
                  </a:pathLst>
                </a:custGeom>
                <a:solidFill>
                  <a:srgbClr val="000000">
                    <a:alpha val="100000"/>
                  </a:srgbClr>
                </a:solidFill>
                <a:ln w="9525">
                  <a:noFill/>
                </a:ln>
              </p:spPr>
              <p:txBody>
                <a:bodyPr/>
                <a:p>
                  <a:endParaRPr lang="zh-CN" altLang="en-US"/>
                </a:p>
              </p:txBody>
            </p:sp>
            <p:sp>
              <p:nvSpPr>
                <p:cNvPr id="28192" name="Line 378"/>
                <p:cNvSpPr/>
                <p:nvPr/>
              </p:nvSpPr>
              <p:spPr>
                <a:xfrm>
                  <a:off x="3474" y="2676"/>
                  <a:ext cx="21" cy="30"/>
                </a:xfrm>
                <a:prstGeom prst="line">
                  <a:avLst/>
                </a:prstGeom>
                <a:ln w="11113" cap="flat" cmpd="sng">
                  <a:solidFill>
                    <a:srgbClr val="000000"/>
                  </a:solidFill>
                  <a:prstDash val="solid"/>
                  <a:headEnd type="none" w="med" len="med"/>
                  <a:tailEnd type="none" w="med" len="med"/>
                </a:ln>
              </p:spPr>
            </p:sp>
            <p:sp>
              <p:nvSpPr>
                <p:cNvPr id="28193" name="Line 379"/>
                <p:cNvSpPr/>
                <p:nvPr/>
              </p:nvSpPr>
              <p:spPr>
                <a:xfrm>
                  <a:off x="3508" y="2721"/>
                  <a:ext cx="20" cy="31"/>
                </a:xfrm>
                <a:prstGeom prst="line">
                  <a:avLst/>
                </a:prstGeom>
                <a:ln w="11113" cap="flat" cmpd="sng">
                  <a:solidFill>
                    <a:srgbClr val="000000"/>
                  </a:solidFill>
                  <a:prstDash val="solid"/>
                  <a:headEnd type="none" w="med" len="med"/>
                  <a:tailEnd type="none" w="med" len="med"/>
                </a:ln>
              </p:spPr>
            </p:sp>
            <p:sp>
              <p:nvSpPr>
                <p:cNvPr id="28194" name="Line 380"/>
                <p:cNvSpPr/>
                <p:nvPr/>
              </p:nvSpPr>
              <p:spPr>
                <a:xfrm>
                  <a:off x="3542" y="2774"/>
                  <a:ext cx="7" cy="16"/>
                </a:xfrm>
                <a:prstGeom prst="line">
                  <a:avLst/>
                </a:prstGeom>
                <a:ln w="11113" cap="flat" cmpd="sng">
                  <a:solidFill>
                    <a:srgbClr val="000000"/>
                  </a:solidFill>
                  <a:prstDash val="solid"/>
                  <a:headEnd type="none" w="med" len="med"/>
                  <a:tailEnd type="none" w="med" len="med"/>
                </a:ln>
              </p:spPr>
            </p:sp>
            <p:sp>
              <p:nvSpPr>
                <p:cNvPr id="28195" name="Line 381"/>
                <p:cNvSpPr/>
                <p:nvPr/>
              </p:nvSpPr>
              <p:spPr>
                <a:xfrm>
                  <a:off x="3549" y="2790"/>
                  <a:ext cx="0" cy="0"/>
                </a:xfrm>
                <a:prstGeom prst="line">
                  <a:avLst/>
                </a:prstGeom>
                <a:ln w="11113" cap="flat" cmpd="sng">
                  <a:solidFill>
                    <a:srgbClr val="000000"/>
                  </a:solidFill>
                  <a:prstDash val="solid"/>
                  <a:headEnd type="none" w="med" len="med"/>
                  <a:tailEnd type="none" w="med" len="med"/>
                </a:ln>
              </p:spPr>
            </p:sp>
            <p:sp>
              <p:nvSpPr>
                <p:cNvPr id="28196" name="Line 382"/>
                <p:cNvSpPr/>
                <p:nvPr/>
              </p:nvSpPr>
              <p:spPr>
                <a:xfrm>
                  <a:off x="3549" y="2790"/>
                  <a:ext cx="0" cy="0"/>
                </a:xfrm>
                <a:prstGeom prst="line">
                  <a:avLst/>
                </a:prstGeom>
                <a:ln w="11113" cap="flat" cmpd="sng">
                  <a:solidFill>
                    <a:srgbClr val="000000"/>
                  </a:solidFill>
                  <a:prstDash val="solid"/>
                  <a:headEnd type="none" w="med" len="med"/>
                  <a:tailEnd type="none" w="med" len="med"/>
                </a:ln>
              </p:spPr>
            </p:sp>
            <p:sp>
              <p:nvSpPr>
                <p:cNvPr id="28197" name="Freeform 383"/>
                <p:cNvSpPr/>
                <p:nvPr/>
              </p:nvSpPr>
              <p:spPr>
                <a:xfrm>
                  <a:off x="3434" y="2607"/>
                  <a:ext cx="94" cy="129"/>
                </a:xfrm>
                <a:custGeom>
                  <a:avLst/>
                  <a:gdLst/>
                  <a:ahLst/>
                  <a:cxnLst>
                    <a:cxn ang="0">
                      <a:pos x="94" y="84"/>
                    </a:cxn>
                    <a:cxn ang="0">
                      <a:pos x="94" y="84"/>
                    </a:cxn>
                    <a:cxn ang="0">
                      <a:pos x="94" y="84"/>
                    </a:cxn>
                    <a:cxn ang="0">
                      <a:pos x="0" y="0"/>
                    </a:cxn>
                    <a:cxn ang="0">
                      <a:pos x="0" y="0"/>
                    </a:cxn>
                    <a:cxn ang="0">
                      <a:pos x="0" y="0"/>
                    </a:cxn>
                    <a:cxn ang="0">
                      <a:pos x="7" y="15"/>
                    </a:cxn>
                    <a:cxn ang="0">
                      <a:pos x="13" y="30"/>
                    </a:cxn>
                    <a:cxn ang="0">
                      <a:pos x="13" y="53"/>
                    </a:cxn>
                    <a:cxn ang="0">
                      <a:pos x="27" y="99"/>
                    </a:cxn>
                    <a:cxn ang="0">
                      <a:pos x="40" y="129"/>
                    </a:cxn>
                    <a:cxn ang="0">
                      <a:pos x="40" y="129"/>
                    </a:cxn>
                    <a:cxn ang="0">
                      <a:pos x="40" y="114"/>
                    </a:cxn>
                    <a:cxn ang="0">
                      <a:pos x="40" y="99"/>
                    </a:cxn>
                    <a:cxn ang="0">
                      <a:pos x="40" y="84"/>
                    </a:cxn>
                    <a:cxn ang="0">
                      <a:pos x="47" y="76"/>
                    </a:cxn>
                    <a:cxn ang="0">
                      <a:pos x="47" y="76"/>
                    </a:cxn>
                    <a:cxn ang="0">
                      <a:pos x="61" y="69"/>
                    </a:cxn>
                    <a:cxn ang="0">
                      <a:pos x="74" y="76"/>
                    </a:cxn>
                    <a:cxn ang="0">
                      <a:pos x="88" y="76"/>
                    </a:cxn>
                    <a:cxn ang="0">
                      <a:pos x="94" y="84"/>
                    </a:cxn>
                  </a:cxnLst>
                  <a:pathLst>
                    <a:path w="94" h="129">
                      <a:moveTo>
                        <a:pt x="94" y="84"/>
                      </a:moveTo>
                      <a:lnTo>
                        <a:pt x="94" y="84"/>
                      </a:lnTo>
                      <a:lnTo>
                        <a:pt x="0" y="0"/>
                      </a:lnTo>
                      <a:lnTo>
                        <a:pt x="7" y="15"/>
                      </a:lnTo>
                      <a:lnTo>
                        <a:pt x="13" y="30"/>
                      </a:lnTo>
                      <a:lnTo>
                        <a:pt x="13" y="53"/>
                      </a:lnTo>
                      <a:lnTo>
                        <a:pt x="27" y="99"/>
                      </a:lnTo>
                      <a:lnTo>
                        <a:pt x="40" y="129"/>
                      </a:lnTo>
                      <a:lnTo>
                        <a:pt x="40" y="114"/>
                      </a:lnTo>
                      <a:lnTo>
                        <a:pt x="40" y="99"/>
                      </a:lnTo>
                      <a:lnTo>
                        <a:pt x="40" y="84"/>
                      </a:lnTo>
                      <a:lnTo>
                        <a:pt x="47" y="76"/>
                      </a:lnTo>
                      <a:lnTo>
                        <a:pt x="61" y="69"/>
                      </a:lnTo>
                      <a:lnTo>
                        <a:pt x="74" y="76"/>
                      </a:lnTo>
                      <a:lnTo>
                        <a:pt x="88" y="76"/>
                      </a:lnTo>
                      <a:lnTo>
                        <a:pt x="94" y="84"/>
                      </a:lnTo>
                      <a:close/>
                    </a:path>
                  </a:pathLst>
                </a:custGeom>
                <a:solidFill>
                  <a:srgbClr val="000000">
                    <a:alpha val="100000"/>
                  </a:srgbClr>
                </a:solidFill>
                <a:ln w="9525">
                  <a:noFill/>
                </a:ln>
              </p:spPr>
              <p:txBody>
                <a:bodyPr/>
                <a:p>
                  <a:endParaRPr lang="zh-CN" altLang="en-US"/>
                </a:p>
              </p:txBody>
            </p:sp>
            <p:sp>
              <p:nvSpPr>
                <p:cNvPr id="28198" name="Line 384"/>
                <p:cNvSpPr/>
                <p:nvPr/>
              </p:nvSpPr>
              <p:spPr>
                <a:xfrm>
                  <a:off x="3630" y="2630"/>
                  <a:ext cx="34" cy="15"/>
                </a:xfrm>
                <a:prstGeom prst="line">
                  <a:avLst/>
                </a:prstGeom>
                <a:ln w="11113" cap="flat" cmpd="sng">
                  <a:solidFill>
                    <a:srgbClr val="000000"/>
                  </a:solidFill>
                  <a:prstDash val="solid"/>
                  <a:headEnd type="none" w="med" len="med"/>
                  <a:tailEnd type="none" w="med" len="med"/>
                </a:ln>
              </p:spPr>
            </p:sp>
            <p:sp>
              <p:nvSpPr>
                <p:cNvPr id="28199" name="Line 385"/>
                <p:cNvSpPr/>
                <p:nvPr/>
              </p:nvSpPr>
              <p:spPr>
                <a:xfrm>
                  <a:off x="3677" y="2653"/>
                  <a:ext cx="34" cy="7"/>
                </a:xfrm>
                <a:prstGeom prst="line">
                  <a:avLst/>
                </a:prstGeom>
                <a:ln w="11113" cap="flat" cmpd="sng">
                  <a:solidFill>
                    <a:srgbClr val="000000"/>
                  </a:solidFill>
                  <a:prstDash val="solid"/>
                  <a:headEnd type="none" w="med" len="med"/>
                  <a:tailEnd type="none" w="med" len="med"/>
                </a:ln>
              </p:spPr>
            </p:sp>
            <p:sp>
              <p:nvSpPr>
                <p:cNvPr id="28200" name="Line 386"/>
                <p:cNvSpPr/>
                <p:nvPr/>
              </p:nvSpPr>
              <p:spPr>
                <a:xfrm>
                  <a:off x="3731" y="2676"/>
                  <a:ext cx="34" cy="7"/>
                </a:xfrm>
                <a:prstGeom prst="line">
                  <a:avLst/>
                </a:prstGeom>
                <a:ln w="11113" cap="flat" cmpd="sng">
                  <a:solidFill>
                    <a:srgbClr val="000000"/>
                  </a:solidFill>
                  <a:prstDash val="solid"/>
                  <a:headEnd type="none" w="med" len="med"/>
                  <a:tailEnd type="none" w="med" len="med"/>
                </a:ln>
              </p:spPr>
            </p:sp>
            <p:sp>
              <p:nvSpPr>
                <p:cNvPr id="28201" name="Line 387"/>
                <p:cNvSpPr/>
                <p:nvPr/>
              </p:nvSpPr>
              <p:spPr>
                <a:xfrm>
                  <a:off x="3779" y="2691"/>
                  <a:ext cx="33" cy="15"/>
                </a:xfrm>
                <a:prstGeom prst="line">
                  <a:avLst/>
                </a:prstGeom>
                <a:ln w="11113" cap="flat" cmpd="sng">
                  <a:solidFill>
                    <a:srgbClr val="000000"/>
                  </a:solidFill>
                  <a:prstDash val="solid"/>
                  <a:headEnd type="none" w="med" len="med"/>
                  <a:tailEnd type="none" w="med" len="med"/>
                </a:ln>
              </p:spPr>
            </p:sp>
            <p:sp>
              <p:nvSpPr>
                <p:cNvPr id="28202" name="Line 388"/>
                <p:cNvSpPr/>
                <p:nvPr/>
              </p:nvSpPr>
              <p:spPr>
                <a:xfrm>
                  <a:off x="3833" y="2714"/>
                  <a:ext cx="34" cy="15"/>
                </a:xfrm>
                <a:prstGeom prst="line">
                  <a:avLst/>
                </a:prstGeom>
                <a:ln w="11113" cap="flat" cmpd="sng">
                  <a:solidFill>
                    <a:srgbClr val="000000"/>
                  </a:solidFill>
                  <a:prstDash val="solid"/>
                  <a:headEnd type="none" w="med" len="med"/>
                  <a:tailEnd type="none" w="med" len="med"/>
                </a:ln>
              </p:spPr>
            </p:sp>
            <p:sp>
              <p:nvSpPr>
                <p:cNvPr id="28203" name="Line 389"/>
                <p:cNvSpPr/>
                <p:nvPr/>
              </p:nvSpPr>
              <p:spPr>
                <a:xfrm>
                  <a:off x="3880" y="2736"/>
                  <a:ext cx="34" cy="16"/>
                </a:xfrm>
                <a:prstGeom prst="line">
                  <a:avLst/>
                </a:prstGeom>
                <a:ln w="11113" cap="flat" cmpd="sng">
                  <a:solidFill>
                    <a:srgbClr val="000000"/>
                  </a:solidFill>
                  <a:prstDash val="solid"/>
                  <a:headEnd type="none" w="med" len="med"/>
                  <a:tailEnd type="none" w="med" len="med"/>
                </a:ln>
              </p:spPr>
            </p:sp>
            <p:sp>
              <p:nvSpPr>
                <p:cNvPr id="28204" name="Line 390"/>
                <p:cNvSpPr/>
                <p:nvPr/>
              </p:nvSpPr>
              <p:spPr>
                <a:xfrm>
                  <a:off x="3934" y="2759"/>
                  <a:ext cx="34" cy="15"/>
                </a:xfrm>
                <a:prstGeom prst="line">
                  <a:avLst/>
                </a:prstGeom>
                <a:ln w="11113" cap="flat" cmpd="sng">
                  <a:solidFill>
                    <a:srgbClr val="000000"/>
                  </a:solidFill>
                  <a:prstDash val="solid"/>
                  <a:headEnd type="none" w="med" len="med"/>
                  <a:tailEnd type="none" w="med" len="med"/>
                </a:ln>
              </p:spPr>
            </p:sp>
            <p:sp>
              <p:nvSpPr>
                <p:cNvPr id="28205" name="Line 391"/>
                <p:cNvSpPr/>
                <p:nvPr/>
              </p:nvSpPr>
              <p:spPr>
                <a:xfrm>
                  <a:off x="3981" y="2782"/>
                  <a:ext cx="28" cy="8"/>
                </a:xfrm>
                <a:prstGeom prst="line">
                  <a:avLst/>
                </a:prstGeom>
                <a:ln w="11113" cap="flat" cmpd="sng">
                  <a:solidFill>
                    <a:srgbClr val="000000"/>
                  </a:solidFill>
                  <a:prstDash val="solid"/>
                  <a:headEnd type="none" w="med" len="med"/>
                  <a:tailEnd type="none" w="med" len="med"/>
                </a:ln>
              </p:spPr>
            </p:sp>
            <p:sp>
              <p:nvSpPr>
                <p:cNvPr id="28206" name="Line 392"/>
                <p:cNvSpPr/>
                <p:nvPr/>
              </p:nvSpPr>
              <p:spPr>
                <a:xfrm>
                  <a:off x="4009" y="2790"/>
                  <a:ext cx="0" cy="0"/>
                </a:xfrm>
                <a:prstGeom prst="line">
                  <a:avLst/>
                </a:prstGeom>
                <a:ln w="11113" cap="flat" cmpd="sng">
                  <a:solidFill>
                    <a:srgbClr val="000000"/>
                  </a:solidFill>
                  <a:prstDash val="solid"/>
                  <a:headEnd type="none" w="med" len="med"/>
                  <a:tailEnd type="none" w="med" len="med"/>
                </a:ln>
              </p:spPr>
            </p:sp>
            <p:sp>
              <p:nvSpPr>
                <p:cNvPr id="28207" name="Line 393"/>
                <p:cNvSpPr/>
                <p:nvPr/>
              </p:nvSpPr>
              <p:spPr>
                <a:xfrm>
                  <a:off x="4009" y="2790"/>
                  <a:ext cx="0" cy="0"/>
                </a:xfrm>
                <a:prstGeom prst="line">
                  <a:avLst/>
                </a:prstGeom>
                <a:ln w="11113" cap="flat" cmpd="sng">
                  <a:solidFill>
                    <a:srgbClr val="000000"/>
                  </a:solidFill>
                  <a:prstDash val="solid"/>
                  <a:headEnd type="none" w="med" len="med"/>
                  <a:tailEnd type="none" w="med" len="med"/>
                </a:ln>
              </p:spPr>
            </p:sp>
            <p:sp>
              <p:nvSpPr>
                <p:cNvPr id="28208" name="Freeform 394"/>
                <p:cNvSpPr/>
                <p:nvPr/>
              </p:nvSpPr>
              <p:spPr>
                <a:xfrm>
                  <a:off x="3562" y="2599"/>
                  <a:ext cx="122" cy="84"/>
                </a:xfrm>
                <a:custGeom>
                  <a:avLst/>
                  <a:gdLst/>
                  <a:ahLst/>
                  <a:cxnLst>
                    <a:cxn ang="0">
                      <a:pos x="122" y="8"/>
                    </a:cxn>
                    <a:cxn ang="0">
                      <a:pos x="122" y="8"/>
                    </a:cxn>
                    <a:cxn ang="0">
                      <a:pos x="122" y="8"/>
                    </a:cxn>
                    <a:cxn ang="0">
                      <a:pos x="0" y="0"/>
                    </a:cxn>
                    <a:cxn ang="0">
                      <a:pos x="0" y="0"/>
                    </a:cxn>
                    <a:cxn ang="0">
                      <a:pos x="0" y="0"/>
                    </a:cxn>
                    <a:cxn ang="0">
                      <a:pos x="14" y="8"/>
                    </a:cxn>
                    <a:cxn ang="0">
                      <a:pos x="21" y="23"/>
                    </a:cxn>
                    <a:cxn ang="0">
                      <a:pos x="41" y="38"/>
                    </a:cxn>
                    <a:cxn ang="0">
                      <a:pos x="68" y="61"/>
                    </a:cxn>
                    <a:cxn ang="0">
                      <a:pos x="95" y="84"/>
                    </a:cxn>
                    <a:cxn ang="0">
                      <a:pos x="95" y="84"/>
                    </a:cxn>
                    <a:cxn ang="0">
                      <a:pos x="88" y="77"/>
                    </a:cxn>
                    <a:cxn ang="0">
                      <a:pos x="81" y="61"/>
                    </a:cxn>
                    <a:cxn ang="0">
                      <a:pos x="75" y="46"/>
                    </a:cxn>
                    <a:cxn ang="0">
                      <a:pos x="75" y="31"/>
                    </a:cxn>
                    <a:cxn ang="0">
                      <a:pos x="75" y="31"/>
                    </a:cxn>
                    <a:cxn ang="0">
                      <a:pos x="81" y="23"/>
                    </a:cxn>
                    <a:cxn ang="0">
                      <a:pos x="95" y="16"/>
                    </a:cxn>
                    <a:cxn ang="0">
                      <a:pos x="108" y="16"/>
                    </a:cxn>
                    <a:cxn ang="0">
                      <a:pos x="122" y="8"/>
                    </a:cxn>
                  </a:cxnLst>
                  <a:pathLst>
                    <a:path w="122" h="84">
                      <a:moveTo>
                        <a:pt x="122" y="8"/>
                      </a:moveTo>
                      <a:lnTo>
                        <a:pt x="122" y="8"/>
                      </a:lnTo>
                      <a:lnTo>
                        <a:pt x="0" y="0"/>
                      </a:lnTo>
                      <a:lnTo>
                        <a:pt x="14" y="8"/>
                      </a:lnTo>
                      <a:lnTo>
                        <a:pt x="21" y="23"/>
                      </a:lnTo>
                      <a:lnTo>
                        <a:pt x="41" y="38"/>
                      </a:lnTo>
                      <a:lnTo>
                        <a:pt x="68" y="61"/>
                      </a:lnTo>
                      <a:lnTo>
                        <a:pt x="95" y="84"/>
                      </a:lnTo>
                      <a:lnTo>
                        <a:pt x="88" y="77"/>
                      </a:lnTo>
                      <a:lnTo>
                        <a:pt x="81" y="61"/>
                      </a:lnTo>
                      <a:lnTo>
                        <a:pt x="75" y="46"/>
                      </a:lnTo>
                      <a:lnTo>
                        <a:pt x="75" y="31"/>
                      </a:lnTo>
                      <a:lnTo>
                        <a:pt x="81" y="23"/>
                      </a:lnTo>
                      <a:lnTo>
                        <a:pt x="95" y="16"/>
                      </a:lnTo>
                      <a:lnTo>
                        <a:pt x="108" y="16"/>
                      </a:lnTo>
                      <a:lnTo>
                        <a:pt x="122" y="8"/>
                      </a:lnTo>
                      <a:close/>
                    </a:path>
                  </a:pathLst>
                </a:custGeom>
                <a:solidFill>
                  <a:srgbClr val="000000">
                    <a:alpha val="100000"/>
                  </a:srgbClr>
                </a:solidFill>
                <a:ln w="9525">
                  <a:noFill/>
                </a:ln>
              </p:spPr>
              <p:txBody>
                <a:bodyPr/>
                <a:p>
                  <a:endParaRPr lang="zh-CN" altLang="en-US"/>
                </a:p>
              </p:txBody>
            </p:sp>
            <p:sp>
              <p:nvSpPr>
                <p:cNvPr id="28209" name="Freeform 395"/>
                <p:cNvSpPr/>
                <p:nvPr/>
              </p:nvSpPr>
              <p:spPr>
                <a:xfrm>
                  <a:off x="3745" y="2409"/>
                  <a:ext cx="20" cy="23"/>
                </a:xfrm>
                <a:custGeom>
                  <a:avLst/>
                  <a:gdLst/>
                  <a:ahLst/>
                  <a:cxnLst>
                    <a:cxn ang="0">
                      <a:pos x="20" y="8"/>
                    </a:cxn>
                    <a:cxn ang="0">
                      <a:pos x="20" y="15"/>
                    </a:cxn>
                    <a:cxn ang="0">
                      <a:pos x="13" y="23"/>
                    </a:cxn>
                    <a:cxn ang="0">
                      <a:pos x="13" y="23"/>
                    </a:cxn>
                    <a:cxn ang="0">
                      <a:pos x="0" y="15"/>
                    </a:cxn>
                    <a:cxn ang="0">
                      <a:pos x="0" y="8"/>
                    </a:cxn>
                    <a:cxn ang="0">
                      <a:pos x="0" y="8"/>
                    </a:cxn>
                    <a:cxn ang="0">
                      <a:pos x="0" y="0"/>
                    </a:cxn>
                    <a:cxn ang="0">
                      <a:pos x="13" y="0"/>
                    </a:cxn>
                    <a:cxn ang="0">
                      <a:pos x="13" y="0"/>
                    </a:cxn>
                    <a:cxn ang="0">
                      <a:pos x="20" y="0"/>
                    </a:cxn>
                    <a:cxn ang="0">
                      <a:pos x="20" y="8"/>
                    </a:cxn>
                  </a:cxnLst>
                  <a:pathLst>
                    <a:path w="20" h="23">
                      <a:moveTo>
                        <a:pt x="20" y="8"/>
                      </a:moveTo>
                      <a:lnTo>
                        <a:pt x="20" y="15"/>
                      </a:lnTo>
                      <a:lnTo>
                        <a:pt x="13" y="23"/>
                      </a:lnTo>
                      <a:lnTo>
                        <a:pt x="0" y="15"/>
                      </a:lnTo>
                      <a:lnTo>
                        <a:pt x="0" y="8"/>
                      </a:lnTo>
                      <a:lnTo>
                        <a:pt x="0" y="0"/>
                      </a:lnTo>
                      <a:lnTo>
                        <a:pt x="13" y="0"/>
                      </a:lnTo>
                      <a:lnTo>
                        <a:pt x="20" y="0"/>
                      </a:lnTo>
                      <a:lnTo>
                        <a:pt x="20" y="8"/>
                      </a:lnTo>
                      <a:close/>
                    </a:path>
                  </a:pathLst>
                </a:custGeom>
                <a:solidFill>
                  <a:srgbClr val="000000">
                    <a:alpha val="100000"/>
                  </a:srgbClr>
                </a:solidFill>
                <a:ln w="9525">
                  <a:noFill/>
                </a:ln>
              </p:spPr>
              <p:txBody>
                <a:bodyPr/>
                <a:p>
                  <a:endParaRPr lang="zh-CN" altLang="en-US"/>
                </a:p>
              </p:txBody>
            </p:sp>
            <p:sp>
              <p:nvSpPr>
                <p:cNvPr id="28210" name="Line 396"/>
                <p:cNvSpPr/>
                <p:nvPr/>
              </p:nvSpPr>
              <p:spPr>
                <a:xfrm>
                  <a:off x="3765" y="2417"/>
                  <a:ext cx="0" cy="7"/>
                </a:xfrm>
                <a:prstGeom prst="line">
                  <a:avLst/>
                </a:prstGeom>
                <a:ln w="11113" cap="flat" cmpd="sng">
                  <a:solidFill>
                    <a:srgbClr val="000000"/>
                  </a:solidFill>
                  <a:prstDash val="solid"/>
                  <a:headEnd type="none" w="med" len="med"/>
                  <a:tailEnd type="none" w="med" len="med"/>
                </a:ln>
              </p:spPr>
            </p:sp>
            <p:sp>
              <p:nvSpPr>
                <p:cNvPr id="28211" name="Line 397"/>
                <p:cNvSpPr/>
                <p:nvPr/>
              </p:nvSpPr>
              <p:spPr>
                <a:xfrm>
                  <a:off x="3765" y="2424"/>
                  <a:ext cx="0" cy="0"/>
                </a:xfrm>
                <a:prstGeom prst="line">
                  <a:avLst/>
                </a:prstGeom>
                <a:ln w="11113" cap="flat" cmpd="sng">
                  <a:solidFill>
                    <a:srgbClr val="000000"/>
                  </a:solidFill>
                  <a:prstDash val="solid"/>
                  <a:headEnd type="none" w="med" len="med"/>
                  <a:tailEnd type="none" w="med" len="med"/>
                </a:ln>
              </p:spPr>
            </p:sp>
            <p:sp>
              <p:nvSpPr>
                <p:cNvPr id="28212" name="Line 398"/>
                <p:cNvSpPr/>
                <p:nvPr/>
              </p:nvSpPr>
              <p:spPr>
                <a:xfrm flipH="1">
                  <a:off x="3758" y="2424"/>
                  <a:ext cx="7" cy="8"/>
                </a:xfrm>
                <a:prstGeom prst="line">
                  <a:avLst/>
                </a:prstGeom>
                <a:ln w="11113" cap="flat" cmpd="sng">
                  <a:solidFill>
                    <a:srgbClr val="000000"/>
                  </a:solidFill>
                  <a:prstDash val="solid"/>
                  <a:headEnd type="none" w="med" len="med"/>
                  <a:tailEnd type="none" w="med" len="med"/>
                </a:ln>
              </p:spPr>
            </p:sp>
            <p:sp>
              <p:nvSpPr>
                <p:cNvPr id="28213" name="Line 399"/>
                <p:cNvSpPr/>
                <p:nvPr/>
              </p:nvSpPr>
              <p:spPr>
                <a:xfrm>
                  <a:off x="3758" y="2432"/>
                  <a:ext cx="0" cy="0"/>
                </a:xfrm>
                <a:prstGeom prst="line">
                  <a:avLst/>
                </a:prstGeom>
                <a:ln w="11113" cap="flat" cmpd="sng">
                  <a:solidFill>
                    <a:srgbClr val="000000"/>
                  </a:solidFill>
                  <a:prstDash val="solid"/>
                  <a:headEnd type="none" w="med" len="med"/>
                  <a:tailEnd type="none" w="med" len="med"/>
                </a:ln>
              </p:spPr>
            </p:sp>
            <p:sp>
              <p:nvSpPr>
                <p:cNvPr id="28214" name="Line 400"/>
                <p:cNvSpPr/>
                <p:nvPr/>
              </p:nvSpPr>
              <p:spPr>
                <a:xfrm>
                  <a:off x="3758" y="2432"/>
                  <a:ext cx="0" cy="0"/>
                </a:xfrm>
                <a:prstGeom prst="line">
                  <a:avLst/>
                </a:prstGeom>
                <a:ln w="11113" cap="flat" cmpd="sng">
                  <a:solidFill>
                    <a:srgbClr val="000000"/>
                  </a:solidFill>
                  <a:prstDash val="solid"/>
                  <a:headEnd type="none" w="med" len="med"/>
                  <a:tailEnd type="none" w="med" len="med"/>
                </a:ln>
              </p:spPr>
            </p:sp>
            <p:sp>
              <p:nvSpPr>
                <p:cNvPr id="28215" name="Line 401"/>
                <p:cNvSpPr/>
                <p:nvPr/>
              </p:nvSpPr>
              <p:spPr>
                <a:xfrm>
                  <a:off x="3758" y="2432"/>
                  <a:ext cx="0" cy="0"/>
                </a:xfrm>
                <a:prstGeom prst="line">
                  <a:avLst/>
                </a:prstGeom>
                <a:ln w="11113" cap="flat" cmpd="sng">
                  <a:solidFill>
                    <a:srgbClr val="000000"/>
                  </a:solidFill>
                  <a:prstDash val="solid"/>
                  <a:headEnd type="none" w="med" len="med"/>
                  <a:tailEnd type="none" w="med" len="med"/>
                </a:ln>
              </p:spPr>
            </p:sp>
            <p:sp>
              <p:nvSpPr>
                <p:cNvPr id="28216" name="Line 402"/>
                <p:cNvSpPr/>
                <p:nvPr/>
              </p:nvSpPr>
              <p:spPr>
                <a:xfrm flipH="1" flipV="1">
                  <a:off x="3745" y="2424"/>
                  <a:ext cx="13" cy="8"/>
                </a:xfrm>
                <a:prstGeom prst="line">
                  <a:avLst/>
                </a:prstGeom>
                <a:ln w="11113" cap="flat" cmpd="sng">
                  <a:solidFill>
                    <a:srgbClr val="000000"/>
                  </a:solidFill>
                  <a:prstDash val="solid"/>
                  <a:headEnd type="none" w="med" len="med"/>
                  <a:tailEnd type="none" w="med" len="med"/>
                </a:ln>
              </p:spPr>
            </p:sp>
            <p:sp>
              <p:nvSpPr>
                <p:cNvPr id="28217" name="Line 403"/>
                <p:cNvSpPr/>
                <p:nvPr/>
              </p:nvSpPr>
              <p:spPr>
                <a:xfrm>
                  <a:off x="3745" y="2424"/>
                  <a:ext cx="0" cy="0"/>
                </a:xfrm>
                <a:prstGeom prst="line">
                  <a:avLst/>
                </a:prstGeom>
                <a:ln w="11113" cap="flat" cmpd="sng">
                  <a:solidFill>
                    <a:srgbClr val="000000"/>
                  </a:solidFill>
                  <a:prstDash val="solid"/>
                  <a:headEnd type="none" w="med" len="med"/>
                  <a:tailEnd type="none" w="med" len="med"/>
                </a:ln>
              </p:spPr>
            </p:sp>
            <p:sp>
              <p:nvSpPr>
                <p:cNvPr id="28218" name="Line 404"/>
                <p:cNvSpPr/>
                <p:nvPr/>
              </p:nvSpPr>
              <p:spPr>
                <a:xfrm flipV="1">
                  <a:off x="3745" y="2417"/>
                  <a:ext cx="0" cy="7"/>
                </a:xfrm>
                <a:prstGeom prst="line">
                  <a:avLst/>
                </a:prstGeom>
                <a:ln w="11113" cap="flat" cmpd="sng">
                  <a:solidFill>
                    <a:srgbClr val="000000"/>
                  </a:solidFill>
                  <a:prstDash val="solid"/>
                  <a:headEnd type="none" w="med" len="med"/>
                  <a:tailEnd type="none" w="med" len="med"/>
                </a:ln>
              </p:spPr>
            </p:sp>
            <p:sp>
              <p:nvSpPr>
                <p:cNvPr id="28219" name="Line 405"/>
                <p:cNvSpPr/>
                <p:nvPr/>
              </p:nvSpPr>
              <p:spPr>
                <a:xfrm>
                  <a:off x="3745" y="2417"/>
                  <a:ext cx="0" cy="0"/>
                </a:xfrm>
                <a:prstGeom prst="line">
                  <a:avLst/>
                </a:prstGeom>
                <a:ln w="11113" cap="flat" cmpd="sng">
                  <a:solidFill>
                    <a:srgbClr val="000000"/>
                  </a:solidFill>
                  <a:prstDash val="solid"/>
                  <a:headEnd type="none" w="med" len="med"/>
                  <a:tailEnd type="none" w="med" len="med"/>
                </a:ln>
              </p:spPr>
            </p:sp>
            <p:sp>
              <p:nvSpPr>
                <p:cNvPr id="28220" name="Line 406"/>
                <p:cNvSpPr/>
                <p:nvPr/>
              </p:nvSpPr>
              <p:spPr>
                <a:xfrm>
                  <a:off x="3745" y="2417"/>
                  <a:ext cx="0" cy="0"/>
                </a:xfrm>
                <a:prstGeom prst="line">
                  <a:avLst/>
                </a:prstGeom>
                <a:ln w="11113" cap="flat" cmpd="sng">
                  <a:solidFill>
                    <a:srgbClr val="000000"/>
                  </a:solidFill>
                  <a:prstDash val="solid"/>
                  <a:headEnd type="none" w="med" len="med"/>
                  <a:tailEnd type="none" w="med" len="med"/>
                </a:ln>
              </p:spPr>
            </p:sp>
            <p:sp>
              <p:nvSpPr>
                <p:cNvPr id="28221" name="Line 407"/>
                <p:cNvSpPr/>
                <p:nvPr/>
              </p:nvSpPr>
              <p:spPr>
                <a:xfrm>
                  <a:off x="3745" y="2417"/>
                  <a:ext cx="0" cy="0"/>
                </a:xfrm>
                <a:prstGeom prst="line">
                  <a:avLst/>
                </a:prstGeom>
                <a:ln w="11113" cap="flat" cmpd="sng">
                  <a:solidFill>
                    <a:srgbClr val="000000"/>
                  </a:solidFill>
                  <a:prstDash val="solid"/>
                  <a:headEnd type="none" w="med" len="med"/>
                  <a:tailEnd type="none" w="med" len="med"/>
                </a:ln>
              </p:spPr>
            </p:sp>
            <p:sp>
              <p:nvSpPr>
                <p:cNvPr id="28222" name="Line 408"/>
                <p:cNvSpPr/>
                <p:nvPr/>
              </p:nvSpPr>
              <p:spPr>
                <a:xfrm flipV="1">
                  <a:off x="3745" y="2409"/>
                  <a:ext cx="0" cy="8"/>
                </a:xfrm>
                <a:prstGeom prst="line">
                  <a:avLst/>
                </a:prstGeom>
                <a:ln w="11113" cap="flat" cmpd="sng">
                  <a:solidFill>
                    <a:srgbClr val="000000"/>
                  </a:solidFill>
                  <a:prstDash val="solid"/>
                  <a:headEnd type="none" w="med" len="med"/>
                  <a:tailEnd type="none" w="med" len="med"/>
                </a:ln>
              </p:spPr>
            </p:sp>
            <p:sp>
              <p:nvSpPr>
                <p:cNvPr id="28223" name="Line 409"/>
                <p:cNvSpPr/>
                <p:nvPr/>
              </p:nvSpPr>
              <p:spPr>
                <a:xfrm>
                  <a:off x="3745" y="2409"/>
                  <a:ext cx="0" cy="0"/>
                </a:xfrm>
                <a:prstGeom prst="line">
                  <a:avLst/>
                </a:prstGeom>
                <a:ln w="11113" cap="flat" cmpd="sng">
                  <a:solidFill>
                    <a:srgbClr val="000000"/>
                  </a:solidFill>
                  <a:prstDash val="solid"/>
                  <a:headEnd type="none" w="med" len="med"/>
                  <a:tailEnd type="none" w="med" len="med"/>
                </a:ln>
              </p:spPr>
            </p:sp>
            <p:sp>
              <p:nvSpPr>
                <p:cNvPr id="28224" name="Line 410"/>
                <p:cNvSpPr/>
                <p:nvPr/>
              </p:nvSpPr>
              <p:spPr>
                <a:xfrm>
                  <a:off x="3745" y="2409"/>
                  <a:ext cx="13" cy="0"/>
                </a:xfrm>
                <a:prstGeom prst="line">
                  <a:avLst/>
                </a:prstGeom>
                <a:ln w="11113" cap="flat" cmpd="sng">
                  <a:solidFill>
                    <a:srgbClr val="000000"/>
                  </a:solidFill>
                  <a:prstDash val="solid"/>
                  <a:headEnd type="none" w="med" len="med"/>
                  <a:tailEnd type="none" w="med" len="med"/>
                </a:ln>
              </p:spPr>
            </p:sp>
          </p:grpSp>
          <p:grpSp>
            <p:nvGrpSpPr>
              <p:cNvPr id="27673" name="Group 612"/>
              <p:cNvGrpSpPr/>
              <p:nvPr/>
            </p:nvGrpSpPr>
            <p:grpSpPr>
              <a:xfrm>
                <a:off x="2433" y="2409"/>
                <a:ext cx="1603" cy="1552"/>
                <a:chOff x="2433" y="2409"/>
                <a:chExt cx="1603" cy="1552"/>
              </a:xfrm>
            </p:grpSpPr>
            <p:sp>
              <p:nvSpPr>
                <p:cNvPr id="27975" name="Line 412"/>
                <p:cNvSpPr/>
                <p:nvPr/>
              </p:nvSpPr>
              <p:spPr>
                <a:xfrm>
                  <a:off x="3758" y="2409"/>
                  <a:ext cx="0" cy="0"/>
                </a:xfrm>
                <a:prstGeom prst="line">
                  <a:avLst/>
                </a:prstGeom>
                <a:ln w="11113" cap="flat" cmpd="sng">
                  <a:solidFill>
                    <a:srgbClr val="000000"/>
                  </a:solidFill>
                  <a:prstDash val="solid"/>
                  <a:headEnd type="none" w="med" len="med"/>
                  <a:tailEnd type="none" w="med" len="med"/>
                </a:ln>
              </p:spPr>
            </p:sp>
            <p:sp>
              <p:nvSpPr>
                <p:cNvPr id="27976" name="Line 413"/>
                <p:cNvSpPr/>
                <p:nvPr/>
              </p:nvSpPr>
              <p:spPr>
                <a:xfrm>
                  <a:off x="3758" y="2409"/>
                  <a:ext cx="0" cy="0"/>
                </a:xfrm>
                <a:prstGeom prst="line">
                  <a:avLst/>
                </a:prstGeom>
                <a:ln w="11113" cap="flat" cmpd="sng">
                  <a:solidFill>
                    <a:srgbClr val="000000"/>
                  </a:solidFill>
                  <a:prstDash val="solid"/>
                  <a:headEnd type="none" w="med" len="med"/>
                  <a:tailEnd type="none" w="med" len="med"/>
                </a:ln>
              </p:spPr>
            </p:sp>
            <p:sp>
              <p:nvSpPr>
                <p:cNvPr id="27977" name="Line 414"/>
                <p:cNvSpPr/>
                <p:nvPr/>
              </p:nvSpPr>
              <p:spPr>
                <a:xfrm>
                  <a:off x="3758" y="2409"/>
                  <a:ext cx="0" cy="0"/>
                </a:xfrm>
                <a:prstGeom prst="line">
                  <a:avLst/>
                </a:prstGeom>
                <a:ln w="11113" cap="flat" cmpd="sng">
                  <a:solidFill>
                    <a:srgbClr val="000000"/>
                  </a:solidFill>
                  <a:prstDash val="solid"/>
                  <a:headEnd type="none" w="med" len="med"/>
                  <a:tailEnd type="none" w="med" len="med"/>
                </a:ln>
              </p:spPr>
            </p:sp>
            <p:sp>
              <p:nvSpPr>
                <p:cNvPr id="27978" name="Line 415"/>
                <p:cNvSpPr/>
                <p:nvPr/>
              </p:nvSpPr>
              <p:spPr>
                <a:xfrm>
                  <a:off x="3758" y="2409"/>
                  <a:ext cx="7" cy="0"/>
                </a:xfrm>
                <a:prstGeom prst="line">
                  <a:avLst/>
                </a:prstGeom>
                <a:ln w="11113" cap="flat" cmpd="sng">
                  <a:solidFill>
                    <a:srgbClr val="000000"/>
                  </a:solidFill>
                  <a:prstDash val="solid"/>
                  <a:headEnd type="none" w="med" len="med"/>
                  <a:tailEnd type="none" w="med" len="med"/>
                </a:ln>
              </p:spPr>
            </p:sp>
            <p:sp>
              <p:nvSpPr>
                <p:cNvPr id="27979" name="Line 416"/>
                <p:cNvSpPr/>
                <p:nvPr/>
              </p:nvSpPr>
              <p:spPr>
                <a:xfrm>
                  <a:off x="3765" y="2409"/>
                  <a:ext cx="0" cy="0"/>
                </a:xfrm>
                <a:prstGeom prst="line">
                  <a:avLst/>
                </a:prstGeom>
                <a:ln w="11113" cap="flat" cmpd="sng">
                  <a:solidFill>
                    <a:srgbClr val="000000"/>
                  </a:solidFill>
                  <a:prstDash val="solid"/>
                  <a:headEnd type="none" w="med" len="med"/>
                  <a:tailEnd type="none" w="med" len="med"/>
                </a:ln>
              </p:spPr>
            </p:sp>
            <p:sp>
              <p:nvSpPr>
                <p:cNvPr id="27980" name="Line 417"/>
                <p:cNvSpPr/>
                <p:nvPr/>
              </p:nvSpPr>
              <p:spPr>
                <a:xfrm>
                  <a:off x="3765" y="2409"/>
                  <a:ext cx="0" cy="8"/>
                </a:xfrm>
                <a:prstGeom prst="line">
                  <a:avLst/>
                </a:prstGeom>
                <a:ln w="11113" cap="flat" cmpd="sng">
                  <a:solidFill>
                    <a:srgbClr val="000000"/>
                  </a:solidFill>
                  <a:prstDash val="solid"/>
                  <a:headEnd type="none" w="med" len="med"/>
                  <a:tailEnd type="none" w="med" len="med"/>
                </a:ln>
              </p:spPr>
            </p:sp>
            <p:sp>
              <p:nvSpPr>
                <p:cNvPr id="27981" name="Line 418"/>
                <p:cNvSpPr/>
                <p:nvPr/>
              </p:nvSpPr>
              <p:spPr>
                <a:xfrm>
                  <a:off x="3765" y="2417"/>
                  <a:ext cx="0" cy="0"/>
                </a:xfrm>
                <a:prstGeom prst="line">
                  <a:avLst/>
                </a:prstGeom>
                <a:ln w="11113" cap="flat" cmpd="sng">
                  <a:solidFill>
                    <a:srgbClr val="000000"/>
                  </a:solidFill>
                  <a:prstDash val="solid"/>
                  <a:headEnd type="none" w="med" len="med"/>
                  <a:tailEnd type="none" w="med" len="med"/>
                </a:ln>
              </p:spPr>
            </p:sp>
            <p:sp>
              <p:nvSpPr>
                <p:cNvPr id="27982" name="Freeform 419"/>
                <p:cNvSpPr/>
                <p:nvPr/>
              </p:nvSpPr>
              <p:spPr>
                <a:xfrm>
                  <a:off x="3785" y="2409"/>
                  <a:ext cx="21" cy="23"/>
                </a:xfrm>
                <a:custGeom>
                  <a:avLst/>
                  <a:gdLst/>
                  <a:ahLst/>
                  <a:cxnLst>
                    <a:cxn ang="0">
                      <a:pos x="21" y="8"/>
                    </a:cxn>
                    <a:cxn ang="0">
                      <a:pos x="21" y="15"/>
                    </a:cxn>
                    <a:cxn ang="0">
                      <a:pos x="7" y="23"/>
                    </a:cxn>
                    <a:cxn ang="0">
                      <a:pos x="7" y="23"/>
                    </a:cxn>
                    <a:cxn ang="0">
                      <a:pos x="0" y="15"/>
                    </a:cxn>
                    <a:cxn ang="0">
                      <a:pos x="0" y="8"/>
                    </a:cxn>
                    <a:cxn ang="0">
                      <a:pos x="0" y="8"/>
                    </a:cxn>
                    <a:cxn ang="0">
                      <a:pos x="0" y="0"/>
                    </a:cxn>
                    <a:cxn ang="0">
                      <a:pos x="7" y="0"/>
                    </a:cxn>
                    <a:cxn ang="0">
                      <a:pos x="7" y="0"/>
                    </a:cxn>
                    <a:cxn ang="0">
                      <a:pos x="21" y="0"/>
                    </a:cxn>
                    <a:cxn ang="0">
                      <a:pos x="21" y="8"/>
                    </a:cxn>
                  </a:cxnLst>
                  <a:pathLst>
                    <a:path w="21" h="23">
                      <a:moveTo>
                        <a:pt x="21" y="8"/>
                      </a:moveTo>
                      <a:lnTo>
                        <a:pt x="21" y="15"/>
                      </a:lnTo>
                      <a:lnTo>
                        <a:pt x="7" y="23"/>
                      </a:lnTo>
                      <a:lnTo>
                        <a:pt x="0" y="15"/>
                      </a:lnTo>
                      <a:lnTo>
                        <a:pt x="0" y="8"/>
                      </a:lnTo>
                      <a:lnTo>
                        <a:pt x="0" y="0"/>
                      </a:lnTo>
                      <a:lnTo>
                        <a:pt x="7" y="0"/>
                      </a:lnTo>
                      <a:lnTo>
                        <a:pt x="21" y="0"/>
                      </a:lnTo>
                      <a:lnTo>
                        <a:pt x="21" y="8"/>
                      </a:lnTo>
                      <a:close/>
                    </a:path>
                  </a:pathLst>
                </a:custGeom>
                <a:solidFill>
                  <a:srgbClr val="000000">
                    <a:alpha val="100000"/>
                  </a:srgbClr>
                </a:solidFill>
                <a:ln w="9525">
                  <a:noFill/>
                </a:ln>
              </p:spPr>
              <p:txBody>
                <a:bodyPr/>
                <a:p>
                  <a:endParaRPr lang="zh-CN" altLang="en-US"/>
                </a:p>
              </p:txBody>
            </p:sp>
            <p:sp>
              <p:nvSpPr>
                <p:cNvPr id="27983" name="Line 420"/>
                <p:cNvSpPr/>
                <p:nvPr/>
              </p:nvSpPr>
              <p:spPr>
                <a:xfrm>
                  <a:off x="3806" y="2417"/>
                  <a:ext cx="0" cy="7"/>
                </a:xfrm>
                <a:prstGeom prst="line">
                  <a:avLst/>
                </a:prstGeom>
                <a:ln w="11113" cap="flat" cmpd="sng">
                  <a:solidFill>
                    <a:srgbClr val="000000"/>
                  </a:solidFill>
                  <a:prstDash val="solid"/>
                  <a:headEnd type="none" w="med" len="med"/>
                  <a:tailEnd type="none" w="med" len="med"/>
                </a:ln>
              </p:spPr>
            </p:sp>
            <p:sp>
              <p:nvSpPr>
                <p:cNvPr id="27984" name="Line 421"/>
                <p:cNvSpPr/>
                <p:nvPr/>
              </p:nvSpPr>
              <p:spPr>
                <a:xfrm>
                  <a:off x="3806" y="2424"/>
                  <a:ext cx="0" cy="0"/>
                </a:xfrm>
                <a:prstGeom prst="line">
                  <a:avLst/>
                </a:prstGeom>
                <a:ln w="11113" cap="flat" cmpd="sng">
                  <a:solidFill>
                    <a:srgbClr val="000000"/>
                  </a:solidFill>
                  <a:prstDash val="solid"/>
                  <a:headEnd type="none" w="med" len="med"/>
                  <a:tailEnd type="none" w="med" len="med"/>
                </a:ln>
              </p:spPr>
            </p:sp>
            <p:sp>
              <p:nvSpPr>
                <p:cNvPr id="27985" name="Line 422"/>
                <p:cNvSpPr/>
                <p:nvPr/>
              </p:nvSpPr>
              <p:spPr>
                <a:xfrm flipH="1">
                  <a:off x="3792" y="2424"/>
                  <a:ext cx="14" cy="8"/>
                </a:xfrm>
                <a:prstGeom prst="line">
                  <a:avLst/>
                </a:prstGeom>
                <a:ln w="11113" cap="flat" cmpd="sng">
                  <a:solidFill>
                    <a:srgbClr val="000000"/>
                  </a:solidFill>
                  <a:prstDash val="solid"/>
                  <a:headEnd type="none" w="med" len="med"/>
                  <a:tailEnd type="none" w="med" len="med"/>
                </a:ln>
              </p:spPr>
            </p:sp>
            <p:sp>
              <p:nvSpPr>
                <p:cNvPr id="27986" name="Line 423"/>
                <p:cNvSpPr/>
                <p:nvPr/>
              </p:nvSpPr>
              <p:spPr>
                <a:xfrm>
                  <a:off x="3792" y="2432"/>
                  <a:ext cx="0" cy="0"/>
                </a:xfrm>
                <a:prstGeom prst="line">
                  <a:avLst/>
                </a:prstGeom>
                <a:ln w="11113" cap="flat" cmpd="sng">
                  <a:solidFill>
                    <a:srgbClr val="000000"/>
                  </a:solidFill>
                  <a:prstDash val="solid"/>
                  <a:headEnd type="none" w="med" len="med"/>
                  <a:tailEnd type="none" w="med" len="med"/>
                </a:ln>
              </p:spPr>
            </p:sp>
            <p:sp>
              <p:nvSpPr>
                <p:cNvPr id="27987" name="Line 424"/>
                <p:cNvSpPr/>
                <p:nvPr/>
              </p:nvSpPr>
              <p:spPr>
                <a:xfrm>
                  <a:off x="3792" y="2432"/>
                  <a:ext cx="0" cy="0"/>
                </a:xfrm>
                <a:prstGeom prst="line">
                  <a:avLst/>
                </a:prstGeom>
                <a:ln w="11113" cap="flat" cmpd="sng">
                  <a:solidFill>
                    <a:srgbClr val="000000"/>
                  </a:solidFill>
                  <a:prstDash val="solid"/>
                  <a:headEnd type="none" w="med" len="med"/>
                  <a:tailEnd type="none" w="med" len="med"/>
                </a:ln>
              </p:spPr>
            </p:sp>
            <p:sp>
              <p:nvSpPr>
                <p:cNvPr id="27988" name="Line 425"/>
                <p:cNvSpPr/>
                <p:nvPr/>
              </p:nvSpPr>
              <p:spPr>
                <a:xfrm>
                  <a:off x="3792" y="2432"/>
                  <a:ext cx="0" cy="0"/>
                </a:xfrm>
                <a:prstGeom prst="line">
                  <a:avLst/>
                </a:prstGeom>
                <a:ln w="11113" cap="flat" cmpd="sng">
                  <a:solidFill>
                    <a:srgbClr val="000000"/>
                  </a:solidFill>
                  <a:prstDash val="solid"/>
                  <a:headEnd type="none" w="med" len="med"/>
                  <a:tailEnd type="none" w="med" len="med"/>
                </a:ln>
              </p:spPr>
            </p:sp>
            <p:sp>
              <p:nvSpPr>
                <p:cNvPr id="27989" name="Line 426"/>
                <p:cNvSpPr/>
                <p:nvPr/>
              </p:nvSpPr>
              <p:spPr>
                <a:xfrm flipH="1" flipV="1">
                  <a:off x="3785" y="2424"/>
                  <a:ext cx="7" cy="8"/>
                </a:xfrm>
                <a:prstGeom prst="line">
                  <a:avLst/>
                </a:prstGeom>
                <a:ln w="11113" cap="flat" cmpd="sng">
                  <a:solidFill>
                    <a:srgbClr val="000000"/>
                  </a:solidFill>
                  <a:prstDash val="solid"/>
                  <a:headEnd type="none" w="med" len="med"/>
                  <a:tailEnd type="none" w="med" len="med"/>
                </a:ln>
              </p:spPr>
            </p:sp>
            <p:sp>
              <p:nvSpPr>
                <p:cNvPr id="27990" name="Line 427"/>
                <p:cNvSpPr/>
                <p:nvPr/>
              </p:nvSpPr>
              <p:spPr>
                <a:xfrm>
                  <a:off x="3785" y="2424"/>
                  <a:ext cx="0" cy="0"/>
                </a:xfrm>
                <a:prstGeom prst="line">
                  <a:avLst/>
                </a:prstGeom>
                <a:ln w="11113" cap="flat" cmpd="sng">
                  <a:solidFill>
                    <a:srgbClr val="000000"/>
                  </a:solidFill>
                  <a:prstDash val="solid"/>
                  <a:headEnd type="none" w="med" len="med"/>
                  <a:tailEnd type="none" w="med" len="med"/>
                </a:ln>
              </p:spPr>
            </p:sp>
            <p:sp>
              <p:nvSpPr>
                <p:cNvPr id="27991" name="Line 428"/>
                <p:cNvSpPr/>
                <p:nvPr/>
              </p:nvSpPr>
              <p:spPr>
                <a:xfrm flipV="1">
                  <a:off x="3785" y="2417"/>
                  <a:ext cx="0" cy="7"/>
                </a:xfrm>
                <a:prstGeom prst="line">
                  <a:avLst/>
                </a:prstGeom>
                <a:ln w="11113" cap="flat" cmpd="sng">
                  <a:solidFill>
                    <a:srgbClr val="000000"/>
                  </a:solidFill>
                  <a:prstDash val="solid"/>
                  <a:headEnd type="none" w="med" len="med"/>
                  <a:tailEnd type="none" w="med" len="med"/>
                </a:ln>
              </p:spPr>
            </p:sp>
            <p:sp>
              <p:nvSpPr>
                <p:cNvPr id="27992" name="Line 429"/>
                <p:cNvSpPr/>
                <p:nvPr/>
              </p:nvSpPr>
              <p:spPr>
                <a:xfrm>
                  <a:off x="3785" y="2417"/>
                  <a:ext cx="0" cy="0"/>
                </a:xfrm>
                <a:prstGeom prst="line">
                  <a:avLst/>
                </a:prstGeom>
                <a:ln w="11113" cap="flat" cmpd="sng">
                  <a:solidFill>
                    <a:srgbClr val="000000"/>
                  </a:solidFill>
                  <a:prstDash val="solid"/>
                  <a:headEnd type="none" w="med" len="med"/>
                  <a:tailEnd type="none" w="med" len="med"/>
                </a:ln>
              </p:spPr>
            </p:sp>
            <p:sp>
              <p:nvSpPr>
                <p:cNvPr id="27993" name="Line 430"/>
                <p:cNvSpPr/>
                <p:nvPr/>
              </p:nvSpPr>
              <p:spPr>
                <a:xfrm>
                  <a:off x="3785" y="2417"/>
                  <a:ext cx="0" cy="0"/>
                </a:xfrm>
                <a:prstGeom prst="line">
                  <a:avLst/>
                </a:prstGeom>
                <a:ln w="11113" cap="flat" cmpd="sng">
                  <a:solidFill>
                    <a:srgbClr val="000000"/>
                  </a:solidFill>
                  <a:prstDash val="solid"/>
                  <a:headEnd type="none" w="med" len="med"/>
                  <a:tailEnd type="none" w="med" len="med"/>
                </a:ln>
              </p:spPr>
            </p:sp>
            <p:sp>
              <p:nvSpPr>
                <p:cNvPr id="27994" name="Line 431"/>
                <p:cNvSpPr/>
                <p:nvPr/>
              </p:nvSpPr>
              <p:spPr>
                <a:xfrm>
                  <a:off x="3785" y="2417"/>
                  <a:ext cx="0" cy="0"/>
                </a:xfrm>
                <a:prstGeom prst="line">
                  <a:avLst/>
                </a:prstGeom>
                <a:ln w="11113" cap="flat" cmpd="sng">
                  <a:solidFill>
                    <a:srgbClr val="000000"/>
                  </a:solidFill>
                  <a:prstDash val="solid"/>
                  <a:headEnd type="none" w="med" len="med"/>
                  <a:tailEnd type="none" w="med" len="med"/>
                </a:ln>
              </p:spPr>
            </p:sp>
            <p:sp>
              <p:nvSpPr>
                <p:cNvPr id="27995" name="Line 432"/>
                <p:cNvSpPr/>
                <p:nvPr/>
              </p:nvSpPr>
              <p:spPr>
                <a:xfrm flipV="1">
                  <a:off x="3785" y="2409"/>
                  <a:ext cx="0" cy="8"/>
                </a:xfrm>
                <a:prstGeom prst="line">
                  <a:avLst/>
                </a:prstGeom>
                <a:ln w="11113" cap="flat" cmpd="sng">
                  <a:solidFill>
                    <a:srgbClr val="000000"/>
                  </a:solidFill>
                  <a:prstDash val="solid"/>
                  <a:headEnd type="none" w="med" len="med"/>
                  <a:tailEnd type="none" w="med" len="med"/>
                </a:ln>
              </p:spPr>
            </p:sp>
            <p:sp>
              <p:nvSpPr>
                <p:cNvPr id="27996" name="Line 433"/>
                <p:cNvSpPr/>
                <p:nvPr/>
              </p:nvSpPr>
              <p:spPr>
                <a:xfrm>
                  <a:off x="3785" y="2409"/>
                  <a:ext cx="0" cy="0"/>
                </a:xfrm>
                <a:prstGeom prst="line">
                  <a:avLst/>
                </a:prstGeom>
                <a:ln w="11113" cap="flat" cmpd="sng">
                  <a:solidFill>
                    <a:srgbClr val="000000"/>
                  </a:solidFill>
                  <a:prstDash val="solid"/>
                  <a:headEnd type="none" w="med" len="med"/>
                  <a:tailEnd type="none" w="med" len="med"/>
                </a:ln>
              </p:spPr>
            </p:sp>
            <p:sp>
              <p:nvSpPr>
                <p:cNvPr id="27997" name="Line 434"/>
                <p:cNvSpPr/>
                <p:nvPr/>
              </p:nvSpPr>
              <p:spPr>
                <a:xfrm>
                  <a:off x="3785" y="2409"/>
                  <a:ext cx="7" cy="0"/>
                </a:xfrm>
                <a:prstGeom prst="line">
                  <a:avLst/>
                </a:prstGeom>
                <a:ln w="11113" cap="flat" cmpd="sng">
                  <a:solidFill>
                    <a:srgbClr val="000000"/>
                  </a:solidFill>
                  <a:prstDash val="solid"/>
                  <a:headEnd type="none" w="med" len="med"/>
                  <a:tailEnd type="none" w="med" len="med"/>
                </a:ln>
              </p:spPr>
            </p:sp>
            <p:sp>
              <p:nvSpPr>
                <p:cNvPr id="27998" name="Line 435"/>
                <p:cNvSpPr/>
                <p:nvPr/>
              </p:nvSpPr>
              <p:spPr>
                <a:xfrm>
                  <a:off x="3792" y="2409"/>
                  <a:ext cx="0" cy="0"/>
                </a:xfrm>
                <a:prstGeom prst="line">
                  <a:avLst/>
                </a:prstGeom>
                <a:ln w="11113" cap="flat" cmpd="sng">
                  <a:solidFill>
                    <a:srgbClr val="000000"/>
                  </a:solidFill>
                  <a:prstDash val="solid"/>
                  <a:headEnd type="none" w="med" len="med"/>
                  <a:tailEnd type="none" w="med" len="med"/>
                </a:ln>
              </p:spPr>
            </p:sp>
            <p:sp>
              <p:nvSpPr>
                <p:cNvPr id="27999" name="Line 436"/>
                <p:cNvSpPr/>
                <p:nvPr/>
              </p:nvSpPr>
              <p:spPr>
                <a:xfrm>
                  <a:off x="3792" y="2409"/>
                  <a:ext cx="0" cy="0"/>
                </a:xfrm>
                <a:prstGeom prst="line">
                  <a:avLst/>
                </a:prstGeom>
                <a:ln w="11113" cap="flat" cmpd="sng">
                  <a:solidFill>
                    <a:srgbClr val="000000"/>
                  </a:solidFill>
                  <a:prstDash val="solid"/>
                  <a:headEnd type="none" w="med" len="med"/>
                  <a:tailEnd type="none" w="med" len="med"/>
                </a:ln>
              </p:spPr>
            </p:sp>
            <p:sp>
              <p:nvSpPr>
                <p:cNvPr id="28000" name="Line 437"/>
                <p:cNvSpPr/>
                <p:nvPr/>
              </p:nvSpPr>
              <p:spPr>
                <a:xfrm>
                  <a:off x="3792" y="2409"/>
                  <a:ext cx="0" cy="0"/>
                </a:xfrm>
                <a:prstGeom prst="line">
                  <a:avLst/>
                </a:prstGeom>
                <a:ln w="11113" cap="flat" cmpd="sng">
                  <a:solidFill>
                    <a:srgbClr val="000000"/>
                  </a:solidFill>
                  <a:prstDash val="solid"/>
                  <a:headEnd type="none" w="med" len="med"/>
                  <a:tailEnd type="none" w="med" len="med"/>
                </a:ln>
              </p:spPr>
            </p:sp>
            <p:sp>
              <p:nvSpPr>
                <p:cNvPr id="28001" name="Line 438"/>
                <p:cNvSpPr/>
                <p:nvPr/>
              </p:nvSpPr>
              <p:spPr>
                <a:xfrm>
                  <a:off x="3792" y="2409"/>
                  <a:ext cx="14" cy="0"/>
                </a:xfrm>
                <a:prstGeom prst="line">
                  <a:avLst/>
                </a:prstGeom>
                <a:ln w="11113" cap="flat" cmpd="sng">
                  <a:solidFill>
                    <a:srgbClr val="000000"/>
                  </a:solidFill>
                  <a:prstDash val="solid"/>
                  <a:headEnd type="none" w="med" len="med"/>
                  <a:tailEnd type="none" w="med" len="med"/>
                </a:ln>
              </p:spPr>
            </p:sp>
            <p:sp>
              <p:nvSpPr>
                <p:cNvPr id="28002" name="Line 439"/>
                <p:cNvSpPr/>
                <p:nvPr/>
              </p:nvSpPr>
              <p:spPr>
                <a:xfrm>
                  <a:off x="3806" y="2409"/>
                  <a:ext cx="0" cy="0"/>
                </a:xfrm>
                <a:prstGeom prst="line">
                  <a:avLst/>
                </a:prstGeom>
                <a:ln w="11113" cap="flat" cmpd="sng">
                  <a:solidFill>
                    <a:srgbClr val="000000"/>
                  </a:solidFill>
                  <a:prstDash val="solid"/>
                  <a:headEnd type="none" w="med" len="med"/>
                  <a:tailEnd type="none" w="med" len="med"/>
                </a:ln>
              </p:spPr>
            </p:sp>
            <p:sp>
              <p:nvSpPr>
                <p:cNvPr id="28003" name="Line 440"/>
                <p:cNvSpPr/>
                <p:nvPr/>
              </p:nvSpPr>
              <p:spPr>
                <a:xfrm>
                  <a:off x="3806" y="2409"/>
                  <a:ext cx="0" cy="8"/>
                </a:xfrm>
                <a:prstGeom prst="line">
                  <a:avLst/>
                </a:prstGeom>
                <a:ln w="11113" cap="flat" cmpd="sng">
                  <a:solidFill>
                    <a:srgbClr val="000000"/>
                  </a:solidFill>
                  <a:prstDash val="solid"/>
                  <a:headEnd type="none" w="med" len="med"/>
                  <a:tailEnd type="none" w="med" len="med"/>
                </a:ln>
              </p:spPr>
            </p:sp>
            <p:sp>
              <p:nvSpPr>
                <p:cNvPr id="28004" name="Line 441"/>
                <p:cNvSpPr/>
                <p:nvPr/>
              </p:nvSpPr>
              <p:spPr>
                <a:xfrm>
                  <a:off x="3806" y="2417"/>
                  <a:ext cx="0" cy="0"/>
                </a:xfrm>
                <a:prstGeom prst="line">
                  <a:avLst/>
                </a:prstGeom>
                <a:ln w="11113" cap="flat" cmpd="sng">
                  <a:solidFill>
                    <a:srgbClr val="000000"/>
                  </a:solidFill>
                  <a:prstDash val="solid"/>
                  <a:headEnd type="none" w="med" len="med"/>
                  <a:tailEnd type="none" w="med" len="med"/>
                </a:ln>
              </p:spPr>
            </p:sp>
            <p:sp>
              <p:nvSpPr>
                <p:cNvPr id="28005" name="Freeform 442"/>
                <p:cNvSpPr/>
                <p:nvPr/>
              </p:nvSpPr>
              <p:spPr>
                <a:xfrm>
                  <a:off x="3826" y="2409"/>
                  <a:ext cx="20" cy="23"/>
                </a:xfrm>
                <a:custGeom>
                  <a:avLst/>
                  <a:gdLst/>
                  <a:ahLst/>
                  <a:cxnLst>
                    <a:cxn ang="0">
                      <a:pos x="20" y="8"/>
                    </a:cxn>
                    <a:cxn ang="0">
                      <a:pos x="20" y="15"/>
                    </a:cxn>
                    <a:cxn ang="0">
                      <a:pos x="7" y="23"/>
                    </a:cxn>
                    <a:cxn ang="0">
                      <a:pos x="7" y="23"/>
                    </a:cxn>
                    <a:cxn ang="0">
                      <a:pos x="0" y="15"/>
                    </a:cxn>
                    <a:cxn ang="0">
                      <a:pos x="0" y="8"/>
                    </a:cxn>
                    <a:cxn ang="0">
                      <a:pos x="0" y="8"/>
                    </a:cxn>
                    <a:cxn ang="0">
                      <a:pos x="0" y="0"/>
                    </a:cxn>
                    <a:cxn ang="0">
                      <a:pos x="7" y="0"/>
                    </a:cxn>
                    <a:cxn ang="0">
                      <a:pos x="7" y="0"/>
                    </a:cxn>
                    <a:cxn ang="0">
                      <a:pos x="20" y="0"/>
                    </a:cxn>
                    <a:cxn ang="0">
                      <a:pos x="20" y="8"/>
                    </a:cxn>
                  </a:cxnLst>
                  <a:pathLst>
                    <a:path w="20" h="23">
                      <a:moveTo>
                        <a:pt x="20" y="8"/>
                      </a:moveTo>
                      <a:lnTo>
                        <a:pt x="20" y="15"/>
                      </a:lnTo>
                      <a:lnTo>
                        <a:pt x="7" y="23"/>
                      </a:lnTo>
                      <a:lnTo>
                        <a:pt x="0" y="15"/>
                      </a:lnTo>
                      <a:lnTo>
                        <a:pt x="0" y="8"/>
                      </a:lnTo>
                      <a:lnTo>
                        <a:pt x="0" y="0"/>
                      </a:lnTo>
                      <a:lnTo>
                        <a:pt x="7" y="0"/>
                      </a:lnTo>
                      <a:lnTo>
                        <a:pt x="20" y="0"/>
                      </a:lnTo>
                      <a:lnTo>
                        <a:pt x="20" y="8"/>
                      </a:lnTo>
                      <a:close/>
                    </a:path>
                  </a:pathLst>
                </a:custGeom>
                <a:solidFill>
                  <a:srgbClr val="000000">
                    <a:alpha val="100000"/>
                  </a:srgbClr>
                </a:solidFill>
                <a:ln w="9525">
                  <a:noFill/>
                </a:ln>
              </p:spPr>
              <p:txBody>
                <a:bodyPr/>
                <a:p>
                  <a:endParaRPr lang="zh-CN" altLang="en-US"/>
                </a:p>
              </p:txBody>
            </p:sp>
            <p:sp>
              <p:nvSpPr>
                <p:cNvPr id="28006" name="Line 443"/>
                <p:cNvSpPr/>
                <p:nvPr/>
              </p:nvSpPr>
              <p:spPr>
                <a:xfrm>
                  <a:off x="3846" y="2417"/>
                  <a:ext cx="0" cy="7"/>
                </a:xfrm>
                <a:prstGeom prst="line">
                  <a:avLst/>
                </a:prstGeom>
                <a:ln w="11113" cap="flat" cmpd="sng">
                  <a:solidFill>
                    <a:srgbClr val="000000"/>
                  </a:solidFill>
                  <a:prstDash val="solid"/>
                  <a:headEnd type="none" w="med" len="med"/>
                  <a:tailEnd type="none" w="med" len="med"/>
                </a:ln>
              </p:spPr>
            </p:sp>
            <p:sp>
              <p:nvSpPr>
                <p:cNvPr id="28007" name="Line 444"/>
                <p:cNvSpPr/>
                <p:nvPr/>
              </p:nvSpPr>
              <p:spPr>
                <a:xfrm>
                  <a:off x="3846" y="2424"/>
                  <a:ext cx="0" cy="0"/>
                </a:xfrm>
                <a:prstGeom prst="line">
                  <a:avLst/>
                </a:prstGeom>
                <a:ln w="11113" cap="flat" cmpd="sng">
                  <a:solidFill>
                    <a:srgbClr val="000000"/>
                  </a:solidFill>
                  <a:prstDash val="solid"/>
                  <a:headEnd type="none" w="med" len="med"/>
                  <a:tailEnd type="none" w="med" len="med"/>
                </a:ln>
              </p:spPr>
            </p:sp>
            <p:sp>
              <p:nvSpPr>
                <p:cNvPr id="28008" name="Line 445"/>
                <p:cNvSpPr/>
                <p:nvPr/>
              </p:nvSpPr>
              <p:spPr>
                <a:xfrm flipH="1">
                  <a:off x="3833" y="2424"/>
                  <a:ext cx="13" cy="8"/>
                </a:xfrm>
                <a:prstGeom prst="line">
                  <a:avLst/>
                </a:prstGeom>
                <a:ln w="11113" cap="flat" cmpd="sng">
                  <a:solidFill>
                    <a:srgbClr val="000000"/>
                  </a:solidFill>
                  <a:prstDash val="solid"/>
                  <a:headEnd type="none" w="med" len="med"/>
                  <a:tailEnd type="none" w="med" len="med"/>
                </a:ln>
              </p:spPr>
            </p:sp>
            <p:sp>
              <p:nvSpPr>
                <p:cNvPr id="28009" name="Line 446"/>
                <p:cNvSpPr/>
                <p:nvPr/>
              </p:nvSpPr>
              <p:spPr>
                <a:xfrm>
                  <a:off x="3833" y="2432"/>
                  <a:ext cx="0" cy="0"/>
                </a:xfrm>
                <a:prstGeom prst="line">
                  <a:avLst/>
                </a:prstGeom>
                <a:ln w="11113" cap="flat" cmpd="sng">
                  <a:solidFill>
                    <a:srgbClr val="000000"/>
                  </a:solidFill>
                  <a:prstDash val="solid"/>
                  <a:headEnd type="none" w="med" len="med"/>
                  <a:tailEnd type="none" w="med" len="med"/>
                </a:ln>
              </p:spPr>
            </p:sp>
            <p:sp>
              <p:nvSpPr>
                <p:cNvPr id="28010" name="Line 447"/>
                <p:cNvSpPr/>
                <p:nvPr/>
              </p:nvSpPr>
              <p:spPr>
                <a:xfrm>
                  <a:off x="3833" y="2432"/>
                  <a:ext cx="0" cy="0"/>
                </a:xfrm>
                <a:prstGeom prst="line">
                  <a:avLst/>
                </a:prstGeom>
                <a:ln w="11113" cap="flat" cmpd="sng">
                  <a:solidFill>
                    <a:srgbClr val="000000"/>
                  </a:solidFill>
                  <a:prstDash val="solid"/>
                  <a:headEnd type="none" w="med" len="med"/>
                  <a:tailEnd type="none" w="med" len="med"/>
                </a:ln>
              </p:spPr>
            </p:sp>
            <p:sp>
              <p:nvSpPr>
                <p:cNvPr id="28011" name="Line 448"/>
                <p:cNvSpPr/>
                <p:nvPr/>
              </p:nvSpPr>
              <p:spPr>
                <a:xfrm>
                  <a:off x="3833" y="2432"/>
                  <a:ext cx="0" cy="0"/>
                </a:xfrm>
                <a:prstGeom prst="line">
                  <a:avLst/>
                </a:prstGeom>
                <a:ln w="11113" cap="flat" cmpd="sng">
                  <a:solidFill>
                    <a:srgbClr val="000000"/>
                  </a:solidFill>
                  <a:prstDash val="solid"/>
                  <a:headEnd type="none" w="med" len="med"/>
                  <a:tailEnd type="none" w="med" len="med"/>
                </a:ln>
              </p:spPr>
            </p:sp>
            <p:sp>
              <p:nvSpPr>
                <p:cNvPr id="28012" name="Line 449"/>
                <p:cNvSpPr/>
                <p:nvPr/>
              </p:nvSpPr>
              <p:spPr>
                <a:xfrm flipH="1" flipV="1">
                  <a:off x="3826" y="2424"/>
                  <a:ext cx="7" cy="8"/>
                </a:xfrm>
                <a:prstGeom prst="line">
                  <a:avLst/>
                </a:prstGeom>
                <a:ln w="11113" cap="flat" cmpd="sng">
                  <a:solidFill>
                    <a:srgbClr val="000000"/>
                  </a:solidFill>
                  <a:prstDash val="solid"/>
                  <a:headEnd type="none" w="med" len="med"/>
                  <a:tailEnd type="none" w="med" len="med"/>
                </a:ln>
              </p:spPr>
            </p:sp>
            <p:sp>
              <p:nvSpPr>
                <p:cNvPr id="28013" name="Line 450"/>
                <p:cNvSpPr/>
                <p:nvPr/>
              </p:nvSpPr>
              <p:spPr>
                <a:xfrm>
                  <a:off x="3826" y="2424"/>
                  <a:ext cx="0" cy="0"/>
                </a:xfrm>
                <a:prstGeom prst="line">
                  <a:avLst/>
                </a:prstGeom>
                <a:ln w="11113" cap="flat" cmpd="sng">
                  <a:solidFill>
                    <a:srgbClr val="000000"/>
                  </a:solidFill>
                  <a:prstDash val="solid"/>
                  <a:headEnd type="none" w="med" len="med"/>
                  <a:tailEnd type="none" w="med" len="med"/>
                </a:ln>
              </p:spPr>
            </p:sp>
            <p:sp>
              <p:nvSpPr>
                <p:cNvPr id="28014" name="Line 451"/>
                <p:cNvSpPr/>
                <p:nvPr/>
              </p:nvSpPr>
              <p:spPr>
                <a:xfrm flipV="1">
                  <a:off x="3826" y="2417"/>
                  <a:ext cx="0" cy="7"/>
                </a:xfrm>
                <a:prstGeom prst="line">
                  <a:avLst/>
                </a:prstGeom>
                <a:ln w="11113" cap="flat" cmpd="sng">
                  <a:solidFill>
                    <a:srgbClr val="000000"/>
                  </a:solidFill>
                  <a:prstDash val="solid"/>
                  <a:headEnd type="none" w="med" len="med"/>
                  <a:tailEnd type="none" w="med" len="med"/>
                </a:ln>
              </p:spPr>
            </p:sp>
            <p:sp>
              <p:nvSpPr>
                <p:cNvPr id="28015" name="Line 452"/>
                <p:cNvSpPr/>
                <p:nvPr/>
              </p:nvSpPr>
              <p:spPr>
                <a:xfrm>
                  <a:off x="3826" y="2417"/>
                  <a:ext cx="0" cy="0"/>
                </a:xfrm>
                <a:prstGeom prst="line">
                  <a:avLst/>
                </a:prstGeom>
                <a:ln w="11113" cap="flat" cmpd="sng">
                  <a:solidFill>
                    <a:srgbClr val="000000"/>
                  </a:solidFill>
                  <a:prstDash val="solid"/>
                  <a:headEnd type="none" w="med" len="med"/>
                  <a:tailEnd type="none" w="med" len="med"/>
                </a:ln>
              </p:spPr>
            </p:sp>
            <p:sp>
              <p:nvSpPr>
                <p:cNvPr id="28016" name="Line 453"/>
                <p:cNvSpPr/>
                <p:nvPr/>
              </p:nvSpPr>
              <p:spPr>
                <a:xfrm>
                  <a:off x="3826" y="2417"/>
                  <a:ext cx="0" cy="0"/>
                </a:xfrm>
                <a:prstGeom prst="line">
                  <a:avLst/>
                </a:prstGeom>
                <a:ln w="11113" cap="flat" cmpd="sng">
                  <a:solidFill>
                    <a:srgbClr val="000000"/>
                  </a:solidFill>
                  <a:prstDash val="solid"/>
                  <a:headEnd type="none" w="med" len="med"/>
                  <a:tailEnd type="none" w="med" len="med"/>
                </a:ln>
              </p:spPr>
            </p:sp>
            <p:sp>
              <p:nvSpPr>
                <p:cNvPr id="28017" name="Line 454"/>
                <p:cNvSpPr/>
                <p:nvPr/>
              </p:nvSpPr>
              <p:spPr>
                <a:xfrm>
                  <a:off x="3826" y="2417"/>
                  <a:ext cx="0" cy="0"/>
                </a:xfrm>
                <a:prstGeom prst="line">
                  <a:avLst/>
                </a:prstGeom>
                <a:ln w="11113" cap="flat" cmpd="sng">
                  <a:solidFill>
                    <a:srgbClr val="000000"/>
                  </a:solidFill>
                  <a:prstDash val="solid"/>
                  <a:headEnd type="none" w="med" len="med"/>
                  <a:tailEnd type="none" w="med" len="med"/>
                </a:ln>
              </p:spPr>
            </p:sp>
            <p:sp>
              <p:nvSpPr>
                <p:cNvPr id="28018" name="Line 455"/>
                <p:cNvSpPr/>
                <p:nvPr/>
              </p:nvSpPr>
              <p:spPr>
                <a:xfrm flipV="1">
                  <a:off x="3826" y="2409"/>
                  <a:ext cx="0" cy="8"/>
                </a:xfrm>
                <a:prstGeom prst="line">
                  <a:avLst/>
                </a:prstGeom>
                <a:ln w="11113" cap="flat" cmpd="sng">
                  <a:solidFill>
                    <a:srgbClr val="000000"/>
                  </a:solidFill>
                  <a:prstDash val="solid"/>
                  <a:headEnd type="none" w="med" len="med"/>
                  <a:tailEnd type="none" w="med" len="med"/>
                </a:ln>
              </p:spPr>
            </p:sp>
            <p:sp>
              <p:nvSpPr>
                <p:cNvPr id="28019" name="Line 456"/>
                <p:cNvSpPr/>
                <p:nvPr/>
              </p:nvSpPr>
              <p:spPr>
                <a:xfrm>
                  <a:off x="3826" y="2409"/>
                  <a:ext cx="0" cy="0"/>
                </a:xfrm>
                <a:prstGeom prst="line">
                  <a:avLst/>
                </a:prstGeom>
                <a:ln w="11113" cap="flat" cmpd="sng">
                  <a:solidFill>
                    <a:srgbClr val="000000"/>
                  </a:solidFill>
                  <a:prstDash val="solid"/>
                  <a:headEnd type="none" w="med" len="med"/>
                  <a:tailEnd type="none" w="med" len="med"/>
                </a:ln>
              </p:spPr>
            </p:sp>
            <p:sp>
              <p:nvSpPr>
                <p:cNvPr id="28020" name="Line 457"/>
                <p:cNvSpPr/>
                <p:nvPr/>
              </p:nvSpPr>
              <p:spPr>
                <a:xfrm>
                  <a:off x="3826" y="2409"/>
                  <a:ext cx="7" cy="0"/>
                </a:xfrm>
                <a:prstGeom prst="line">
                  <a:avLst/>
                </a:prstGeom>
                <a:ln w="11113" cap="flat" cmpd="sng">
                  <a:solidFill>
                    <a:srgbClr val="000000"/>
                  </a:solidFill>
                  <a:prstDash val="solid"/>
                  <a:headEnd type="none" w="med" len="med"/>
                  <a:tailEnd type="none" w="med" len="med"/>
                </a:ln>
              </p:spPr>
            </p:sp>
            <p:sp>
              <p:nvSpPr>
                <p:cNvPr id="28021" name="Line 458"/>
                <p:cNvSpPr/>
                <p:nvPr/>
              </p:nvSpPr>
              <p:spPr>
                <a:xfrm>
                  <a:off x="3833" y="2409"/>
                  <a:ext cx="0" cy="0"/>
                </a:xfrm>
                <a:prstGeom prst="line">
                  <a:avLst/>
                </a:prstGeom>
                <a:ln w="11113" cap="flat" cmpd="sng">
                  <a:solidFill>
                    <a:srgbClr val="000000"/>
                  </a:solidFill>
                  <a:prstDash val="solid"/>
                  <a:headEnd type="none" w="med" len="med"/>
                  <a:tailEnd type="none" w="med" len="med"/>
                </a:ln>
              </p:spPr>
            </p:sp>
            <p:sp>
              <p:nvSpPr>
                <p:cNvPr id="28022" name="Line 459"/>
                <p:cNvSpPr/>
                <p:nvPr/>
              </p:nvSpPr>
              <p:spPr>
                <a:xfrm>
                  <a:off x="3833" y="2409"/>
                  <a:ext cx="0" cy="0"/>
                </a:xfrm>
                <a:prstGeom prst="line">
                  <a:avLst/>
                </a:prstGeom>
                <a:ln w="11113" cap="flat" cmpd="sng">
                  <a:solidFill>
                    <a:srgbClr val="000000"/>
                  </a:solidFill>
                  <a:prstDash val="solid"/>
                  <a:headEnd type="none" w="med" len="med"/>
                  <a:tailEnd type="none" w="med" len="med"/>
                </a:ln>
              </p:spPr>
            </p:sp>
            <p:sp>
              <p:nvSpPr>
                <p:cNvPr id="28023" name="Line 460"/>
                <p:cNvSpPr/>
                <p:nvPr/>
              </p:nvSpPr>
              <p:spPr>
                <a:xfrm>
                  <a:off x="3833" y="2409"/>
                  <a:ext cx="0" cy="0"/>
                </a:xfrm>
                <a:prstGeom prst="line">
                  <a:avLst/>
                </a:prstGeom>
                <a:ln w="11113" cap="flat" cmpd="sng">
                  <a:solidFill>
                    <a:srgbClr val="000000"/>
                  </a:solidFill>
                  <a:prstDash val="solid"/>
                  <a:headEnd type="none" w="med" len="med"/>
                  <a:tailEnd type="none" w="med" len="med"/>
                </a:ln>
              </p:spPr>
            </p:sp>
            <p:sp>
              <p:nvSpPr>
                <p:cNvPr id="28024" name="Line 461"/>
                <p:cNvSpPr/>
                <p:nvPr/>
              </p:nvSpPr>
              <p:spPr>
                <a:xfrm>
                  <a:off x="3833" y="2409"/>
                  <a:ext cx="13" cy="0"/>
                </a:xfrm>
                <a:prstGeom prst="line">
                  <a:avLst/>
                </a:prstGeom>
                <a:ln w="11113" cap="flat" cmpd="sng">
                  <a:solidFill>
                    <a:srgbClr val="000000"/>
                  </a:solidFill>
                  <a:prstDash val="solid"/>
                  <a:headEnd type="none" w="med" len="med"/>
                  <a:tailEnd type="none" w="med" len="med"/>
                </a:ln>
              </p:spPr>
            </p:sp>
            <p:sp>
              <p:nvSpPr>
                <p:cNvPr id="28025" name="Line 462"/>
                <p:cNvSpPr/>
                <p:nvPr/>
              </p:nvSpPr>
              <p:spPr>
                <a:xfrm>
                  <a:off x="3846" y="2409"/>
                  <a:ext cx="0" cy="0"/>
                </a:xfrm>
                <a:prstGeom prst="line">
                  <a:avLst/>
                </a:prstGeom>
                <a:ln w="11113" cap="flat" cmpd="sng">
                  <a:solidFill>
                    <a:srgbClr val="000000"/>
                  </a:solidFill>
                  <a:prstDash val="solid"/>
                  <a:headEnd type="none" w="med" len="med"/>
                  <a:tailEnd type="none" w="med" len="med"/>
                </a:ln>
              </p:spPr>
            </p:sp>
            <p:sp>
              <p:nvSpPr>
                <p:cNvPr id="28026" name="Line 463"/>
                <p:cNvSpPr/>
                <p:nvPr/>
              </p:nvSpPr>
              <p:spPr>
                <a:xfrm>
                  <a:off x="3846" y="2409"/>
                  <a:ext cx="0" cy="8"/>
                </a:xfrm>
                <a:prstGeom prst="line">
                  <a:avLst/>
                </a:prstGeom>
                <a:ln w="11113" cap="flat" cmpd="sng">
                  <a:solidFill>
                    <a:srgbClr val="000000"/>
                  </a:solidFill>
                  <a:prstDash val="solid"/>
                  <a:headEnd type="none" w="med" len="med"/>
                  <a:tailEnd type="none" w="med" len="med"/>
                </a:ln>
              </p:spPr>
            </p:sp>
            <p:sp>
              <p:nvSpPr>
                <p:cNvPr id="28027" name="Line 464"/>
                <p:cNvSpPr/>
                <p:nvPr/>
              </p:nvSpPr>
              <p:spPr>
                <a:xfrm>
                  <a:off x="3846" y="2417"/>
                  <a:ext cx="0" cy="0"/>
                </a:xfrm>
                <a:prstGeom prst="line">
                  <a:avLst/>
                </a:prstGeom>
                <a:ln w="11113" cap="flat" cmpd="sng">
                  <a:solidFill>
                    <a:srgbClr val="000000"/>
                  </a:solidFill>
                  <a:prstDash val="solid"/>
                  <a:headEnd type="none" w="med" len="med"/>
                  <a:tailEnd type="none" w="med" len="med"/>
                </a:ln>
              </p:spPr>
            </p:sp>
            <p:sp>
              <p:nvSpPr>
                <p:cNvPr id="28028" name="Rectangle 465"/>
                <p:cNvSpPr/>
                <p:nvPr/>
              </p:nvSpPr>
              <p:spPr>
                <a:xfrm>
                  <a:off x="2433" y="3162"/>
                  <a:ext cx="372" cy="267"/>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029" name="Line 466"/>
                <p:cNvSpPr/>
                <p:nvPr/>
              </p:nvSpPr>
              <p:spPr>
                <a:xfrm>
                  <a:off x="2433" y="3162"/>
                  <a:ext cx="372" cy="0"/>
                </a:xfrm>
                <a:prstGeom prst="line">
                  <a:avLst/>
                </a:prstGeom>
                <a:ln w="11113" cap="flat" cmpd="sng">
                  <a:solidFill>
                    <a:srgbClr val="000000"/>
                  </a:solidFill>
                  <a:prstDash val="solid"/>
                  <a:headEnd type="none" w="med" len="med"/>
                  <a:tailEnd type="none" w="med" len="med"/>
                </a:ln>
              </p:spPr>
            </p:sp>
            <p:sp>
              <p:nvSpPr>
                <p:cNvPr id="28030" name="Line 467"/>
                <p:cNvSpPr/>
                <p:nvPr/>
              </p:nvSpPr>
              <p:spPr>
                <a:xfrm>
                  <a:off x="2805" y="3162"/>
                  <a:ext cx="0" cy="0"/>
                </a:xfrm>
                <a:prstGeom prst="line">
                  <a:avLst/>
                </a:prstGeom>
                <a:ln w="11113" cap="flat" cmpd="sng">
                  <a:solidFill>
                    <a:srgbClr val="000000"/>
                  </a:solidFill>
                  <a:prstDash val="solid"/>
                  <a:headEnd type="none" w="med" len="med"/>
                  <a:tailEnd type="none" w="med" len="med"/>
                </a:ln>
              </p:spPr>
            </p:sp>
            <p:sp>
              <p:nvSpPr>
                <p:cNvPr id="28031" name="Line 468"/>
                <p:cNvSpPr/>
                <p:nvPr/>
              </p:nvSpPr>
              <p:spPr>
                <a:xfrm>
                  <a:off x="2805" y="3162"/>
                  <a:ext cx="0" cy="267"/>
                </a:xfrm>
                <a:prstGeom prst="line">
                  <a:avLst/>
                </a:prstGeom>
                <a:ln w="11113" cap="flat" cmpd="sng">
                  <a:solidFill>
                    <a:srgbClr val="000000"/>
                  </a:solidFill>
                  <a:prstDash val="solid"/>
                  <a:headEnd type="none" w="med" len="med"/>
                  <a:tailEnd type="none" w="med" len="med"/>
                </a:ln>
              </p:spPr>
            </p:sp>
            <p:sp>
              <p:nvSpPr>
                <p:cNvPr id="28032" name="Line 469"/>
                <p:cNvSpPr/>
                <p:nvPr/>
              </p:nvSpPr>
              <p:spPr>
                <a:xfrm>
                  <a:off x="2805" y="3429"/>
                  <a:ext cx="0" cy="0"/>
                </a:xfrm>
                <a:prstGeom prst="line">
                  <a:avLst/>
                </a:prstGeom>
                <a:ln w="11113" cap="flat" cmpd="sng">
                  <a:solidFill>
                    <a:srgbClr val="000000"/>
                  </a:solidFill>
                  <a:prstDash val="solid"/>
                  <a:headEnd type="none" w="med" len="med"/>
                  <a:tailEnd type="none" w="med" len="med"/>
                </a:ln>
              </p:spPr>
            </p:sp>
            <p:sp>
              <p:nvSpPr>
                <p:cNvPr id="28033" name="Line 470"/>
                <p:cNvSpPr/>
                <p:nvPr/>
              </p:nvSpPr>
              <p:spPr>
                <a:xfrm flipH="1">
                  <a:off x="2433" y="3429"/>
                  <a:ext cx="372" cy="0"/>
                </a:xfrm>
                <a:prstGeom prst="line">
                  <a:avLst/>
                </a:prstGeom>
                <a:ln w="11113" cap="flat" cmpd="sng">
                  <a:solidFill>
                    <a:srgbClr val="000000"/>
                  </a:solidFill>
                  <a:prstDash val="solid"/>
                  <a:headEnd type="none" w="med" len="med"/>
                  <a:tailEnd type="none" w="med" len="med"/>
                </a:ln>
              </p:spPr>
            </p:sp>
            <p:sp>
              <p:nvSpPr>
                <p:cNvPr id="28034" name="Line 471"/>
                <p:cNvSpPr/>
                <p:nvPr/>
              </p:nvSpPr>
              <p:spPr>
                <a:xfrm>
                  <a:off x="2433" y="3429"/>
                  <a:ext cx="0" cy="0"/>
                </a:xfrm>
                <a:prstGeom prst="line">
                  <a:avLst/>
                </a:prstGeom>
                <a:ln w="11113" cap="flat" cmpd="sng">
                  <a:solidFill>
                    <a:srgbClr val="000000"/>
                  </a:solidFill>
                  <a:prstDash val="solid"/>
                  <a:headEnd type="none" w="med" len="med"/>
                  <a:tailEnd type="none" w="med" len="med"/>
                </a:ln>
              </p:spPr>
            </p:sp>
            <p:sp>
              <p:nvSpPr>
                <p:cNvPr id="28035" name="Line 472"/>
                <p:cNvSpPr/>
                <p:nvPr/>
              </p:nvSpPr>
              <p:spPr>
                <a:xfrm flipV="1">
                  <a:off x="2433" y="3162"/>
                  <a:ext cx="0" cy="267"/>
                </a:xfrm>
                <a:prstGeom prst="line">
                  <a:avLst/>
                </a:prstGeom>
                <a:ln w="11113" cap="flat" cmpd="sng">
                  <a:solidFill>
                    <a:srgbClr val="000000"/>
                  </a:solidFill>
                  <a:prstDash val="solid"/>
                  <a:headEnd type="none" w="med" len="med"/>
                  <a:tailEnd type="none" w="med" len="med"/>
                </a:ln>
              </p:spPr>
            </p:sp>
            <p:sp>
              <p:nvSpPr>
                <p:cNvPr id="28036" name="Line 473"/>
                <p:cNvSpPr/>
                <p:nvPr/>
              </p:nvSpPr>
              <p:spPr>
                <a:xfrm>
                  <a:off x="2433" y="3162"/>
                  <a:ext cx="0" cy="0"/>
                </a:xfrm>
                <a:prstGeom prst="line">
                  <a:avLst/>
                </a:prstGeom>
                <a:ln w="11113" cap="flat" cmpd="sng">
                  <a:solidFill>
                    <a:srgbClr val="000000"/>
                  </a:solidFill>
                  <a:prstDash val="solid"/>
                  <a:headEnd type="none" w="med" len="med"/>
                  <a:tailEnd type="none" w="med" len="med"/>
                </a:ln>
              </p:spPr>
            </p:sp>
            <p:sp>
              <p:nvSpPr>
                <p:cNvPr id="28037" name="Rectangle 491"/>
                <p:cNvSpPr/>
                <p:nvPr/>
              </p:nvSpPr>
              <p:spPr>
                <a:xfrm>
                  <a:off x="2690" y="3459"/>
                  <a:ext cx="379" cy="274"/>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038" name="Line 492"/>
                <p:cNvSpPr/>
                <p:nvPr/>
              </p:nvSpPr>
              <p:spPr>
                <a:xfrm>
                  <a:off x="2690" y="3459"/>
                  <a:ext cx="379" cy="0"/>
                </a:xfrm>
                <a:prstGeom prst="line">
                  <a:avLst/>
                </a:prstGeom>
                <a:ln w="11113" cap="flat" cmpd="sng">
                  <a:solidFill>
                    <a:srgbClr val="000000"/>
                  </a:solidFill>
                  <a:prstDash val="solid"/>
                  <a:headEnd type="none" w="med" len="med"/>
                  <a:tailEnd type="none" w="med" len="med"/>
                </a:ln>
              </p:spPr>
            </p:sp>
            <p:sp>
              <p:nvSpPr>
                <p:cNvPr id="28039" name="Line 493"/>
                <p:cNvSpPr/>
                <p:nvPr/>
              </p:nvSpPr>
              <p:spPr>
                <a:xfrm>
                  <a:off x="3069" y="3459"/>
                  <a:ext cx="0" cy="0"/>
                </a:xfrm>
                <a:prstGeom prst="line">
                  <a:avLst/>
                </a:prstGeom>
                <a:ln w="11113" cap="flat" cmpd="sng">
                  <a:solidFill>
                    <a:srgbClr val="000000"/>
                  </a:solidFill>
                  <a:prstDash val="solid"/>
                  <a:headEnd type="none" w="med" len="med"/>
                  <a:tailEnd type="none" w="med" len="med"/>
                </a:ln>
              </p:spPr>
            </p:sp>
            <p:sp>
              <p:nvSpPr>
                <p:cNvPr id="28040" name="Line 494"/>
                <p:cNvSpPr/>
                <p:nvPr/>
              </p:nvSpPr>
              <p:spPr>
                <a:xfrm>
                  <a:off x="3069" y="3459"/>
                  <a:ext cx="0" cy="274"/>
                </a:xfrm>
                <a:prstGeom prst="line">
                  <a:avLst/>
                </a:prstGeom>
                <a:ln w="11113" cap="flat" cmpd="sng">
                  <a:solidFill>
                    <a:srgbClr val="000000"/>
                  </a:solidFill>
                  <a:prstDash val="solid"/>
                  <a:headEnd type="none" w="med" len="med"/>
                  <a:tailEnd type="none" w="med" len="med"/>
                </a:ln>
              </p:spPr>
            </p:sp>
            <p:sp>
              <p:nvSpPr>
                <p:cNvPr id="28041" name="Line 495"/>
                <p:cNvSpPr/>
                <p:nvPr/>
              </p:nvSpPr>
              <p:spPr>
                <a:xfrm>
                  <a:off x="3069" y="3733"/>
                  <a:ext cx="0" cy="0"/>
                </a:xfrm>
                <a:prstGeom prst="line">
                  <a:avLst/>
                </a:prstGeom>
                <a:ln w="11113" cap="flat" cmpd="sng">
                  <a:solidFill>
                    <a:srgbClr val="000000"/>
                  </a:solidFill>
                  <a:prstDash val="solid"/>
                  <a:headEnd type="none" w="med" len="med"/>
                  <a:tailEnd type="none" w="med" len="med"/>
                </a:ln>
              </p:spPr>
            </p:sp>
            <p:sp>
              <p:nvSpPr>
                <p:cNvPr id="28042" name="Line 496"/>
                <p:cNvSpPr/>
                <p:nvPr/>
              </p:nvSpPr>
              <p:spPr>
                <a:xfrm flipH="1">
                  <a:off x="2690" y="3733"/>
                  <a:ext cx="379" cy="0"/>
                </a:xfrm>
                <a:prstGeom prst="line">
                  <a:avLst/>
                </a:prstGeom>
                <a:ln w="11113" cap="flat" cmpd="sng">
                  <a:solidFill>
                    <a:srgbClr val="000000"/>
                  </a:solidFill>
                  <a:prstDash val="solid"/>
                  <a:headEnd type="none" w="med" len="med"/>
                  <a:tailEnd type="none" w="med" len="med"/>
                </a:ln>
              </p:spPr>
            </p:sp>
            <p:sp>
              <p:nvSpPr>
                <p:cNvPr id="28043" name="Line 497"/>
                <p:cNvSpPr/>
                <p:nvPr/>
              </p:nvSpPr>
              <p:spPr>
                <a:xfrm>
                  <a:off x="2690" y="3733"/>
                  <a:ext cx="0" cy="0"/>
                </a:xfrm>
                <a:prstGeom prst="line">
                  <a:avLst/>
                </a:prstGeom>
                <a:ln w="11113" cap="flat" cmpd="sng">
                  <a:solidFill>
                    <a:srgbClr val="000000"/>
                  </a:solidFill>
                  <a:prstDash val="solid"/>
                  <a:headEnd type="none" w="med" len="med"/>
                  <a:tailEnd type="none" w="med" len="med"/>
                </a:ln>
              </p:spPr>
            </p:sp>
            <p:sp>
              <p:nvSpPr>
                <p:cNvPr id="28044" name="Line 498"/>
                <p:cNvSpPr/>
                <p:nvPr/>
              </p:nvSpPr>
              <p:spPr>
                <a:xfrm flipV="1">
                  <a:off x="2690" y="3459"/>
                  <a:ext cx="0" cy="274"/>
                </a:xfrm>
                <a:prstGeom prst="line">
                  <a:avLst/>
                </a:prstGeom>
                <a:ln w="11113" cap="flat" cmpd="sng">
                  <a:solidFill>
                    <a:srgbClr val="000000"/>
                  </a:solidFill>
                  <a:prstDash val="solid"/>
                  <a:headEnd type="none" w="med" len="med"/>
                  <a:tailEnd type="none" w="med" len="med"/>
                </a:ln>
              </p:spPr>
            </p:sp>
            <p:sp>
              <p:nvSpPr>
                <p:cNvPr id="28045" name="Line 499"/>
                <p:cNvSpPr/>
                <p:nvPr/>
              </p:nvSpPr>
              <p:spPr>
                <a:xfrm>
                  <a:off x="2690" y="3459"/>
                  <a:ext cx="0" cy="0"/>
                </a:xfrm>
                <a:prstGeom prst="line">
                  <a:avLst/>
                </a:prstGeom>
                <a:ln w="11113" cap="flat" cmpd="sng">
                  <a:solidFill>
                    <a:srgbClr val="000000"/>
                  </a:solidFill>
                  <a:prstDash val="solid"/>
                  <a:headEnd type="none" w="med" len="med"/>
                  <a:tailEnd type="none" w="med" len="med"/>
                </a:ln>
              </p:spPr>
            </p:sp>
            <p:sp>
              <p:nvSpPr>
                <p:cNvPr id="28046" name="Rectangle 520"/>
                <p:cNvSpPr/>
                <p:nvPr/>
              </p:nvSpPr>
              <p:spPr>
                <a:xfrm>
                  <a:off x="3224" y="3223"/>
                  <a:ext cx="379" cy="267"/>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047" name="Line 521"/>
                <p:cNvSpPr/>
                <p:nvPr/>
              </p:nvSpPr>
              <p:spPr>
                <a:xfrm>
                  <a:off x="3224" y="3223"/>
                  <a:ext cx="379" cy="0"/>
                </a:xfrm>
                <a:prstGeom prst="line">
                  <a:avLst/>
                </a:prstGeom>
                <a:ln w="11113" cap="flat" cmpd="sng">
                  <a:solidFill>
                    <a:srgbClr val="000000"/>
                  </a:solidFill>
                  <a:prstDash val="solid"/>
                  <a:headEnd type="none" w="med" len="med"/>
                  <a:tailEnd type="none" w="med" len="med"/>
                </a:ln>
              </p:spPr>
            </p:sp>
            <p:sp>
              <p:nvSpPr>
                <p:cNvPr id="28048" name="Line 522"/>
                <p:cNvSpPr/>
                <p:nvPr/>
              </p:nvSpPr>
              <p:spPr>
                <a:xfrm>
                  <a:off x="3603" y="3223"/>
                  <a:ext cx="0" cy="0"/>
                </a:xfrm>
                <a:prstGeom prst="line">
                  <a:avLst/>
                </a:prstGeom>
                <a:ln w="11113" cap="flat" cmpd="sng">
                  <a:solidFill>
                    <a:srgbClr val="000000"/>
                  </a:solidFill>
                  <a:prstDash val="solid"/>
                  <a:headEnd type="none" w="med" len="med"/>
                  <a:tailEnd type="none" w="med" len="med"/>
                </a:ln>
              </p:spPr>
            </p:sp>
            <p:sp>
              <p:nvSpPr>
                <p:cNvPr id="28049" name="Line 523"/>
                <p:cNvSpPr/>
                <p:nvPr/>
              </p:nvSpPr>
              <p:spPr>
                <a:xfrm>
                  <a:off x="3603" y="3223"/>
                  <a:ext cx="0" cy="267"/>
                </a:xfrm>
                <a:prstGeom prst="line">
                  <a:avLst/>
                </a:prstGeom>
                <a:ln w="11113" cap="flat" cmpd="sng">
                  <a:solidFill>
                    <a:srgbClr val="000000"/>
                  </a:solidFill>
                  <a:prstDash val="solid"/>
                  <a:headEnd type="none" w="med" len="med"/>
                  <a:tailEnd type="none" w="med" len="med"/>
                </a:ln>
              </p:spPr>
            </p:sp>
            <p:sp>
              <p:nvSpPr>
                <p:cNvPr id="28050" name="Line 524"/>
                <p:cNvSpPr/>
                <p:nvPr/>
              </p:nvSpPr>
              <p:spPr>
                <a:xfrm>
                  <a:off x="3603" y="3490"/>
                  <a:ext cx="0" cy="0"/>
                </a:xfrm>
                <a:prstGeom prst="line">
                  <a:avLst/>
                </a:prstGeom>
                <a:ln w="11113" cap="flat" cmpd="sng">
                  <a:solidFill>
                    <a:srgbClr val="000000"/>
                  </a:solidFill>
                  <a:prstDash val="solid"/>
                  <a:headEnd type="none" w="med" len="med"/>
                  <a:tailEnd type="none" w="med" len="med"/>
                </a:ln>
              </p:spPr>
            </p:sp>
            <p:sp>
              <p:nvSpPr>
                <p:cNvPr id="28051" name="Line 525"/>
                <p:cNvSpPr/>
                <p:nvPr/>
              </p:nvSpPr>
              <p:spPr>
                <a:xfrm flipH="1">
                  <a:off x="3224" y="3490"/>
                  <a:ext cx="379" cy="0"/>
                </a:xfrm>
                <a:prstGeom prst="line">
                  <a:avLst/>
                </a:prstGeom>
                <a:ln w="11113" cap="flat" cmpd="sng">
                  <a:solidFill>
                    <a:srgbClr val="000000"/>
                  </a:solidFill>
                  <a:prstDash val="solid"/>
                  <a:headEnd type="none" w="med" len="med"/>
                  <a:tailEnd type="none" w="med" len="med"/>
                </a:ln>
              </p:spPr>
            </p:sp>
            <p:sp>
              <p:nvSpPr>
                <p:cNvPr id="28052" name="Line 526"/>
                <p:cNvSpPr/>
                <p:nvPr/>
              </p:nvSpPr>
              <p:spPr>
                <a:xfrm>
                  <a:off x="3224" y="3490"/>
                  <a:ext cx="0" cy="0"/>
                </a:xfrm>
                <a:prstGeom prst="line">
                  <a:avLst/>
                </a:prstGeom>
                <a:ln w="11113" cap="flat" cmpd="sng">
                  <a:solidFill>
                    <a:srgbClr val="000000"/>
                  </a:solidFill>
                  <a:prstDash val="solid"/>
                  <a:headEnd type="none" w="med" len="med"/>
                  <a:tailEnd type="none" w="med" len="med"/>
                </a:ln>
              </p:spPr>
            </p:sp>
            <p:sp>
              <p:nvSpPr>
                <p:cNvPr id="28053" name="Line 527"/>
                <p:cNvSpPr/>
                <p:nvPr/>
              </p:nvSpPr>
              <p:spPr>
                <a:xfrm flipV="1">
                  <a:off x="3224" y="3223"/>
                  <a:ext cx="0" cy="267"/>
                </a:xfrm>
                <a:prstGeom prst="line">
                  <a:avLst/>
                </a:prstGeom>
                <a:ln w="11113" cap="flat" cmpd="sng">
                  <a:solidFill>
                    <a:srgbClr val="000000"/>
                  </a:solidFill>
                  <a:prstDash val="solid"/>
                  <a:headEnd type="none" w="med" len="med"/>
                  <a:tailEnd type="none" w="med" len="med"/>
                </a:ln>
              </p:spPr>
            </p:sp>
            <p:sp>
              <p:nvSpPr>
                <p:cNvPr id="28054" name="Line 528"/>
                <p:cNvSpPr/>
                <p:nvPr/>
              </p:nvSpPr>
              <p:spPr>
                <a:xfrm>
                  <a:off x="3224" y="3223"/>
                  <a:ext cx="0" cy="0"/>
                </a:xfrm>
                <a:prstGeom prst="line">
                  <a:avLst/>
                </a:prstGeom>
                <a:ln w="11113" cap="flat" cmpd="sng">
                  <a:solidFill>
                    <a:srgbClr val="000000"/>
                  </a:solidFill>
                  <a:prstDash val="solid"/>
                  <a:headEnd type="none" w="med" len="med"/>
                  <a:tailEnd type="none" w="med" len="med"/>
                </a:ln>
              </p:spPr>
            </p:sp>
            <p:sp>
              <p:nvSpPr>
                <p:cNvPr id="28055" name="Rectangle 556"/>
                <p:cNvSpPr/>
                <p:nvPr/>
              </p:nvSpPr>
              <p:spPr>
                <a:xfrm>
                  <a:off x="3217" y="3687"/>
                  <a:ext cx="379" cy="274"/>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056" name="Line 557"/>
                <p:cNvSpPr/>
                <p:nvPr/>
              </p:nvSpPr>
              <p:spPr>
                <a:xfrm>
                  <a:off x="3217" y="3687"/>
                  <a:ext cx="379" cy="0"/>
                </a:xfrm>
                <a:prstGeom prst="line">
                  <a:avLst/>
                </a:prstGeom>
                <a:ln w="11113" cap="flat" cmpd="sng">
                  <a:solidFill>
                    <a:srgbClr val="000000"/>
                  </a:solidFill>
                  <a:prstDash val="solid"/>
                  <a:headEnd type="none" w="med" len="med"/>
                  <a:tailEnd type="none" w="med" len="med"/>
                </a:ln>
              </p:spPr>
            </p:sp>
            <p:sp>
              <p:nvSpPr>
                <p:cNvPr id="28057" name="Line 558"/>
                <p:cNvSpPr/>
                <p:nvPr/>
              </p:nvSpPr>
              <p:spPr>
                <a:xfrm>
                  <a:off x="3596" y="3687"/>
                  <a:ext cx="0" cy="0"/>
                </a:xfrm>
                <a:prstGeom prst="line">
                  <a:avLst/>
                </a:prstGeom>
                <a:ln w="11113" cap="flat" cmpd="sng">
                  <a:solidFill>
                    <a:srgbClr val="000000"/>
                  </a:solidFill>
                  <a:prstDash val="solid"/>
                  <a:headEnd type="none" w="med" len="med"/>
                  <a:tailEnd type="none" w="med" len="med"/>
                </a:ln>
              </p:spPr>
            </p:sp>
            <p:sp>
              <p:nvSpPr>
                <p:cNvPr id="28058" name="Line 559"/>
                <p:cNvSpPr/>
                <p:nvPr/>
              </p:nvSpPr>
              <p:spPr>
                <a:xfrm>
                  <a:off x="3596" y="3687"/>
                  <a:ext cx="0" cy="274"/>
                </a:xfrm>
                <a:prstGeom prst="line">
                  <a:avLst/>
                </a:prstGeom>
                <a:ln w="11113" cap="flat" cmpd="sng">
                  <a:solidFill>
                    <a:srgbClr val="000000"/>
                  </a:solidFill>
                  <a:prstDash val="solid"/>
                  <a:headEnd type="none" w="med" len="med"/>
                  <a:tailEnd type="none" w="med" len="med"/>
                </a:ln>
              </p:spPr>
            </p:sp>
            <p:sp>
              <p:nvSpPr>
                <p:cNvPr id="28059" name="Line 560"/>
                <p:cNvSpPr/>
                <p:nvPr/>
              </p:nvSpPr>
              <p:spPr>
                <a:xfrm>
                  <a:off x="3596" y="3961"/>
                  <a:ext cx="0" cy="0"/>
                </a:xfrm>
                <a:prstGeom prst="line">
                  <a:avLst/>
                </a:prstGeom>
                <a:ln w="11113" cap="flat" cmpd="sng">
                  <a:solidFill>
                    <a:srgbClr val="000000"/>
                  </a:solidFill>
                  <a:prstDash val="solid"/>
                  <a:headEnd type="none" w="med" len="med"/>
                  <a:tailEnd type="none" w="med" len="med"/>
                </a:ln>
              </p:spPr>
            </p:sp>
            <p:sp>
              <p:nvSpPr>
                <p:cNvPr id="28060" name="Line 561"/>
                <p:cNvSpPr/>
                <p:nvPr/>
              </p:nvSpPr>
              <p:spPr>
                <a:xfrm flipH="1">
                  <a:off x="3217" y="3961"/>
                  <a:ext cx="379" cy="0"/>
                </a:xfrm>
                <a:prstGeom prst="line">
                  <a:avLst/>
                </a:prstGeom>
                <a:ln w="11113" cap="flat" cmpd="sng">
                  <a:solidFill>
                    <a:srgbClr val="000000"/>
                  </a:solidFill>
                  <a:prstDash val="solid"/>
                  <a:headEnd type="none" w="med" len="med"/>
                  <a:tailEnd type="none" w="med" len="med"/>
                </a:ln>
              </p:spPr>
            </p:sp>
            <p:sp>
              <p:nvSpPr>
                <p:cNvPr id="28061" name="Line 562"/>
                <p:cNvSpPr/>
                <p:nvPr/>
              </p:nvSpPr>
              <p:spPr>
                <a:xfrm>
                  <a:off x="3217" y="3961"/>
                  <a:ext cx="0" cy="0"/>
                </a:xfrm>
                <a:prstGeom prst="line">
                  <a:avLst/>
                </a:prstGeom>
                <a:ln w="11113" cap="flat" cmpd="sng">
                  <a:solidFill>
                    <a:srgbClr val="000000"/>
                  </a:solidFill>
                  <a:prstDash val="solid"/>
                  <a:headEnd type="none" w="med" len="med"/>
                  <a:tailEnd type="none" w="med" len="med"/>
                </a:ln>
              </p:spPr>
            </p:sp>
            <p:sp>
              <p:nvSpPr>
                <p:cNvPr id="28062" name="Line 563"/>
                <p:cNvSpPr/>
                <p:nvPr/>
              </p:nvSpPr>
              <p:spPr>
                <a:xfrm flipV="1">
                  <a:off x="3217" y="3687"/>
                  <a:ext cx="0" cy="274"/>
                </a:xfrm>
                <a:prstGeom prst="line">
                  <a:avLst/>
                </a:prstGeom>
                <a:ln w="11113" cap="flat" cmpd="sng">
                  <a:solidFill>
                    <a:srgbClr val="000000"/>
                  </a:solidFill>
                  <a:prstDash val="solid"/>
                  <a:headEnd type="none" w="med" len="med"/>
                  <a:tailEnd type="none" w="med" len="med"/>
                </a:ln>
              </p:spPr>
            </p:sp>
            <p:sp>
              <p:nvSpPr>
                <p:cNvPr id="28063" name="Line 564"/>
                <p:cNvSpPr/>
                <p:nvPr/>
              </p:nvSpPr>
              <p:spPr>
                <a:xfrm>
                  <a:off x="3217" y="3687"/>
                  <a:ext cx="0" cy="0"/>
                </a:xfrm>
                <a:prstGeom prst="line">
                  <a:avLst/>
                </a:prstGeom>
                <a:ln w="11113" cap="flat" cmpd="sng">
                  <a:solidFill>
                    <a:srgbClr val="000000"/>
                  </a:solidFill>
                  <a:prstDash val="solid"/>
                  <a:headEnd type="none" w="med" len="med"/>
                  <a:tailEnd type="none" w="med" len="med"/>
                </a:ln>
              </p:spPr>
            </p:sp>
            <p:sp>
              <p:nvSpPr>
                <p:cNvPr id="28064" name="Rectangle 571"/>
                <p:cNvSpPr/>
                <p:nvPr/>
              </p:nvSpPr>
              <p:spPr>
                <a:xfrm>
                  <a:off x="3177" y="3733"/>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065" name="Line 572"/>
                <p:cNvSpPr/>
                <p:nvPr/>
              </p:nvSpPr>
              <p:spPr>
                <a:xfrm>
                  <a:off x="3177" y="3733"/>
                  <a:ext cx="95" cy="0"/>
                </a:xfrm>
                <a:prstGeom prst="line">
                  <a:avLst/>
                </a:prstGeom>
                <a:ln w="11113" cap="flat" cmpd="sng">
                  <a:solidFill>
                    <a:srgbClr val="000000"/>
                  </a:solidFill>
                  <a:prstDash val="solid"/>
                  <a:headEnd type="none" w="med" len="med"/>
                  <a:tailEnd type="none" w="med" len="med"/>
                </a:ln>
              </p:spPr>
            </p:sp>
            <p:sp>
              <p:nvSpPr>
                <p:cNvPr id="28066" name="Line 573"/>
                <p:cNvSpPr/>
                <p:nvPr/>
              </p:nvSpPr>
              <p:spPr>
                <a:xfrm>
                  <a:off x="3272" y="3733"/>
                  <a:ext cx="0" cy="0"/>
                </a:xfrm>
                <a:prstGeom prst="line">
                  <a:avLst/>
                </a:prstGeom>
                <a:ln w="11113" cap="flat" cmpd="sng">
                  <a:solidFill>
                    <a:srgbClr val="000000"/>
                  </a:solidFill>
                  <a:prstDash val="solid"/>
                  <a:headEnd type="none" w="med" len="med"/>
                  <a:tailEnd type="none" w="med" len="med"/>
                </a:ln>
              </p:spPr>
            </p:sp>
            <p:sp>
              <p:nvSpPr>
                <p:cNvPr id="28067" name="Line 574"/>
                <p:cNvSpPr/>
                <p:nvPr/>
              </p:nvSpPr>
              <p:spPr>
                <a:xfrm>
                  <a:off x="3272" y="3733"/>
                  <a:ext cx="0" cy="61"/>
                </a:xfrm>
                <a:prstGeom prst="line">
                  <a:avLst/>
                </a:prstGeom>
                <a:ln w="11113" cap="flat" cmpd="sng">
                  <a:solidFill>
                    <a:srgbClr val="000000"/>
                  </a:solidFill>
                  <a:prstDash val="solid"/>
                  <a:headEnd type="none" w="med" len="med"/>
                  <a:tailEnd type="none" w="med" len="med"/>
                </a:ln>
              </p:spPr>
            </p:sp>
            <p:sp>
              <p:nvSpPr>
                <p:cNvPr id="28068" name="Line 575"/>
                <p:cNvSpPr/>
                <p:nvPr/>
              </p:nvSpPr>
              <p:spPr>
                <a:xfrm>
                  <a:off x="3272" y="3794"/>
                  <a:ext cx="0" cy="0"/>
                </a:xfrm>
                <a:prstGeom prst="line">
                  <a:avLst/>
                </a:prstGeom>
                <a:ln w="11113" cap="flat" cmpd="sng">
                  <a:solidFill>
                    <a:srgbClr val="000000"/>
                  </a:solidFill>
                  <a:prstDash val="solid"/>
                  <a:headEnd type="none" w="med" len="med"/>
                  <a:tailEnd type="none" w="med" len="med"/>
                </a:ln>
              </p:spPr>
            </p:sp>
            <p:sp>
              <p:nvSpPr>
                <p:cNvPr id="28069" name="Line 576"/>
                <p:cNvSpPr/>
                <p:nvPr/>
              </p:nvSpPr>
              <p:spPr>
                <a:xfrm flipH="1">
                  <a:off x="3177" y="3794"/>
                  <a:ext cx="95" cy="0"/>
                </a:xfrm>
                <a:prstGeom prst="line">
                  <a:avLst/>
                </a:prstGeom>
                <a:ln w="11113" cap="flat" cmpd="sng">
                  <a:solidFill>
                    <a:srgbClr val="000000"/>
                  </a:solidFill>
                  <a:prstDash val="solid"/>
                  <a:headEnd type="none" w="med" len="med"/>
                  <a:tailEnd type="none" w="med" len="med"/>
                </a:ln>
              </p:spPr>
            </p:sp>
            <p:sp>
              <p:nvSpPr>
                <p:cNvPr id="28070" name="Line 577"/>
                <p:cNvSpPr/>
                <p:nvPr/>
              </p:nvSpPr>
              <p:spPr>
                <a:xfrm>
                  <a:off x="3177" y="3794"/>
                  <a:ext cx="0" cy="0"/>
                </a:xfrm>
                <a:prstGeom prst="line">
                  <a:avLst/>
                </a:prstGeom>
                <a:ln w="11113" cap="flat" cmpd="sng">
                  <a:solidFill>
                    <a:srgbClr val="000000"/>
                  </a:solidFill>
                  <a:prstDash val="solid"/>
                  <a:headEnd type="none" w="med" len="med"/>
                  <a:tailEnd type="none" w="med" len="med"/>
                </a:ln>
              </p:spPr>
            </p:sp>
            <p:sp>
              <p:nvSpPr>
                <p:cNvPr id="28071" name="Line 578"/>
                <p:cNvSpPr/>
                <p:nvPr/>
              </p:nvSpPr>
              <p:spPr>
                <a:xfrm flipV="1">
                  <a:off x="3177" y="3733"/>
                  <a:ext cx="0" cy="61"/>
                </a:xfrm>
                <a:prstGeom prst="line">
                  <a:avLst/>
                </a:prstGeom>
                <a:ln w="11113" cap="flat" cmpd="sng">
                  <a:solidFill>
                    <a:srgbClr val="000000"/>
                  </a:solidFill>
                  <a:prstDash val="solid"/>
                  <a:headEnd type="none" w="med" len="med"/>
                  <a:tailEnd type="none" w="med" len="med"/>
                </a:ln>
              </p:spPr>
            </p:sp>
            <p:sp>
              <p:nvSpPr>
                <p:cNvPr id="28072" name="Line 579"/>
                <p:cNvSpPr/>
                <p:nvPr/>
              </p:nvSpPr>
              <p:spPr>
                <a:xfrm>
                  <a:off x="3177" y="3733"/>
                  <a:ext cx="0" cy="0"/>
                </a:xfrm>
                <a:prstGeom prst="line">
                  <a:avLst/>
                </a:prstGeom>
                <a:ln w="11113" cap="flat" cmpd="sng">
                  <a:solidFill>
                    <a:srgbClr val="000000"/>
                  </a:solidFill>
                  <a:prstDash val="solid"/>
                  <a:headEnd type="none" w="med" len="med"/>
                  <a:tailEnd type="none" w="med" len="med"/>
                </a:ln>
              </p:spPr>
            </p:sp>
            <p:sp>
              <p:nvSpPr>
                <p:cNvPr id="28073" name="Rectangle 580"/>
                <p:cNvSpPr/>
                <p:nvPr/>
              </p:nvSpPr>
              <p:spPr>
                <a:xfrm>
                  <a:off x="3177" y="3847"/>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074" name="Line 581"/>
                <p:cNvSpPr/>
                <p:nvPr/>
              </p:nvSpPr>
              <p:spPr>
                <a:xfrm>
                  <a:off x="3177" y="3847"/>
                  <a:ext cx="95" cy="0"/>
                </a:xfrm>
                <a:prstGeom prst="line">
                  <a:avLst/>
                </a:prstGeom>
                <a:ln w="11113" cap="flat" cmpd="sng">
                  <a:solidFill>
                    <a:srgbClr val="000000"/>
                  </a:solidFill>
                  <a:prstDash val="solid"/>
                  <a:headEnd type="none" w="med" len="med"/>
                  <a:tailEnd type="none" w="med" len="med"/>
                </a:ln>
              </p:spPr>
            </p:sp>
            <p:sp>
              <p:nvSpPr>
                <p:cNvPr id="28075" name="Line 582"/>
                <p:cNvSpPr/>
                <p:nvPr/>
              </p:nvSpPr>
              <p:spPr>
                <a:xfrm>
                  <a:off x="3272" y="3847"/>
                  <a:ext cx="0" cy="0"/>
                </a:xfrm>
                <a:prstGeom prst="line">
                  <a:avLst/>
                </a:prstGeom>
                <a:ln w="11113" cap="flat" cmpd="sng">
                  <a:solidFill>
                    <a:srgbClr val="000000"/>
                  </a:solidFill>
                  <a:prstDash val="solid"/>
                  <a:headEnd type="none" w="med" len="med"/>
                  <a:tailEnd type="none" w="med" len="med"/>
                </a:ln>
              </p:spPr>
            </p:sp>
            <p:sp>
              <p:nvSpPr>
                <p:cNvPr id="28076" name="Line 583"/>
                <p:cNvSpPr/>
                <p:nvPr/>
              </p:nvSpPr>
              <p:spPr>
                <a:xfrm>
                  <a:off x="3272" y="3847"/>
                  <a:ext cx="0" cy="61"/>
                </a:xfrm>
                <a:prstGeom prst="line">
                  <a:avLst/>
                </a:prstGeom>
                <a:ln w="11113" cap="flat" cmpd="sng">
                  <a:solidFill>
                    <a:srgbClr val="000000"/>
                  </a:solidFill>
                  <a:prstDash val="solid"/>
                  <a:headEnd type="none" w="med" len="med"/>
                  <a:tailEnd type="none" w="med" len="med"/>
                </a:ln>
              </p:spPr>
            </p:sp>
            <p:sp>
              <p:nvSpPr>
                <p:cNvPr id="28077" name="Line 584"/>
                <p:cNvSpPr/>
                <p:nvPr/>
              </p:nvSpPr>
              <p:spPr>
                <a:xfrm>
                  <a:off x="3272" y="3908"/>
                  <a:ext cx="0" cy="0"/>
                </a:xfrm>
                <a:prstGeom prst="line">
                  <a:avLst/>
                </a:prstGeom>
                <a:ln w="11113" cap="flat" cmpd="sng">
                  <a:solidFill>
                    <a:srgbClr val="000000"/>
                  </a:solidFill>
                  <a:prstDash val="solid"/>
                  <a:headEnd type="none" w="med" len="med"/>
                  <a:tailEnd type="none" w="med" len="med"/>
                </a:ln>
              </p:spPr>
            </p:sp>
            <p:sp>
              <p:nvSpPr>
                <p:cNvPr id="28078" name="Line 585"/>
                <p:cNvSpPr/>
                <p:nvPr/>
              </p:nvSpPr>
              <p:spPr>
                <a:xfrm flipH="1">
                  <a:off x="3177" y="3908"/>
                  <a:ext cx="95" cy="0"/>
                </a:xfrm>
                <a:prstGeom prst="line">
                  <a:avLst/>
                </a:prstGeom>
                <a:ln w="11113" cap="flat" cmpd="sng">
                  <a:solidFill>
                    <a:srgbClr val="000000"/>
                  </a:solidFill>
                  <a:prstDash val="solid"/>
                  <a:headEnd type="none" w="med" len="med"/>
                  <a:tailEnd type="none" w="med" len="med"/>
                </a:ln>
              </p:spPr>
            </p:sp>
            <p:sp>
              <p:nvSpPr>
                <p:cNvPr id="28079" name="Line 586"/>
                <p:cNvSpPr/>
                <p:nvPr/>
              </p:nvSpPr>
              <p:spPr>
                <a:xfrm>
                  <a:off x="3177" y="3908"/>
                  <a:ext cx="0" cy="0"/>
                </a:xfrm>
                <a:prstGeom prst="line">
                  <a:avLst/>
                </a:prstGeom>
                <a:ln w="11113" cap="flat" cmpd="sng">
                  <a:solidFill>
                    <a:srgbClr val="000000"/>
                  </a:solidFill>
                  <a:prstDash val="solid"/>
                  <a:headEnd type="none" w="med" len="med"/>
                  <a:tailEnd type="none" w="med" len="med"/>
                </a:ln>
              </p:spPr>
            </p:sp>
            <p:sp>
              <p:nvSpPr>
                <p:cNvPr id="28080" name="Line 587"/>
                <p:cNvSpPr/>
                <p:nvPr/>
              </p:nvSpPr>
              <p:spPr>
                <a:xfrm flipV="1">
                  <a:off x="3177" y="3847"/>
                  <a:ext cx="0" cy="61"/>
                </a:xfrm>
                <a:prstGeom prst="line">
                  <a:avLst/>
                </a:prstGeom>
                <a:ln w="11113" cap="flat" cmpd="sng">
                  <a:solidFill>
                    <a:srgbClr val="000000"/>
                  </a:solidFill>
                  <a:prstDash val="solid"/>
                  <a:headEnd type="none" w="med" len="med"/>
                  <a:tailEnd type="none" w="med" len="med"/>
                </a:ln>
              </p:spPr>
            </p:sp>
            <p:sp>
              <p:nvSpPr>
                <p:cNvPr id="28081" name="Line 588"/>
                <p:cNvSpPr/>
                <p:nvPr/>
              </p:nvSpPr>
              <p:spPr>
                <a:xfrm>
                  <a:off x="3177" y="3847"/>
                  <a:ext cx="0" cy="0"/>
                </a:xfrm>
                <a:prstGeom prst="line">
                  <a:avLst/>
                </a:prstGeom>
                <a:ln w="11113" cap="flat" cmpd="sng">
                  <a:solidFill>
                    <a:srgbClr val="000000"/>
                  </a:solidFill>
                  <a:prstDash val="solid"/>
                  <a:headEnd type="none" w="med" len="med"/>
                  <a:tailEnd type="none" w="med" len="med"/>
                </a:ln>
              </p:spPr>
            </p:sp>
            <p:sp>
              <p:nvSpPr>
                <p:cNvPr id="28082" name="Rectangle 589"/>
                <p:cNvSpPr/>
                <p:nvPr/>
              </p:nvSpPr>
              <p:spPr>
                <a:xfrm>
                  <a:off x="3664" y="3223"/>
                  <a:ext cx="372" cy="267"/>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8083" name="Line 590"/>
                <p:cNvSpPr/>
                <p:nvPr/>
              </p:nvSpPr>
              <p:spPr>
                <a:xfrm>
                  <a:off x="3664" y="3223"/>
                  <a:ext cx="372" cy="0"/>
                </a:xfrm>
                <a:prstGeom prst="line">
                  <a:avLst/>
                </a:prstGeom>
                <a:ln w="11113" cap="flat" cmpd="sng">
                  <a:solidFill>
                    <a:srgbClr val="000000"/>
                  </a:solidFill>
                  <a:prstDash val="solid"/>
                  <a:headEnd type="none" w="med" len="med"/>
                  <a:tailEnd type="none" w="med" len="med"/>
                </a:ln>
              </p:spPr>
            </p:sp>
            <p:sp>
              <p:nvSpPr>
                <p:cNvPr id="28084" name="Line 591"/>
                <p:cNvSpPr/>
                <p:nvPr/>
              </p:nvSpPr>
              <p:spPr>
                <a:xfrm>
                  <a:off x="4036" y="3223"/>
                  <a:ext cx="0" cy="0"/>
                </a:xfrm>
                <a:prstGeom prst="line">
                  <a:avLst/>
                </a:prstGeom>
                <a:ln w="11113" cap="flat" cmpd="sng">
                  <a:solidFill>
                    <a:srgbClr val="000000"/>
                  </a:solidFill>
                  <a:prstDash val="solid"/>
                  <a:headEnd type="none" w="med" len="med"/>
                  <a:tailEnd type="none" w="med" len="med"/>
                </a:ln>
              </p:spPr>
            </p:sp>
            <p:sp>
              <p:nvSpPr>
                <p:cNvPr id="28085" name="Line 592"/>
                <p:cNvSpPr/>
                <p:nvPr/>
              </p:nvSpPr>
              <p:spPr>
                <a:xfrm>
                  <a:off x="4036" y="3223"/>
                  <a:ext cx="0" cy="267"/>
                </a:xfrm>
                <a:prstGeom prst="line">
                  <a:avLst/>
                </a:prstGeom>
                <a:ln w="11113" cap="flat" cmpd="sng">
                  <a:solidFill>
                    <a:srgbClr val="000000"/>
                  </a:solidFill>
                  <a:prstDash val="solid"/>
                  <a:headEnd type="none" w="med" len="med"/>
                  <a:tailEnd type="none" w="med" len="med"/>
                </a:ln>
              </p:spPr>
            </p:sp>
            <p:sp>
              <p:nvSpPr>
                <p:cNvPr id="28086" name="Line 593"/>
                <p:cNvSpPr/>
                <p:nvPr/>
              </p:nvSpPr>
              <p:spPr>
                <a:xfrm>
                  <a:off x="4036" y="3490"/>
                  <a:ext cx="0" cy="0"/>
                </a:xfrm>
                <a:prstGeom prst="line">
                  <a:avLst/>
                </a:prstGeom>
                <a:ln w="11113" cap="flat" cmpd="sng">
                  <a:solidFill>
                    <a:srgbClr val="000000"/>
                  </a:solidFill>
                  <a:prstDash val="solid"/>
                  <a:headEnd type="none" w="med" len="med"/>
                  <a:tailEnd type="none" w="med" len="med"/>
                </a:ln>
              </p:spPr>
            </p:sp>
            <p:sp>
              <p:nvSpPr>
                <p:cNvPr id="28087" name="Line 594"/>
                <p:cNvSpPr/>
                <p:nvPr/>
              </p:nvSpPr>
              <p:spPr>
                <a:xfrm flipH="1">
                  <a:off x="3664" y="3490"/>
                  <a:ext cx="372" cy="0"/>
                </a:xfrm>
                <a:prstGeom prst="line">
                  <a:avLst/>
                </a:prstGeom>
                <a:ln w="11113" cap="flat" cmpd="sng">
                  <a:solidFill>
                    <a:srgbClr val="000000"/>
                  </a:solidFill>
                  <a:prstDash val="solid"/>
                  <a:headEnd type="none" w="med" len="med"/>
                  <a:tailEnd type="none" w="med" len="med"/>
                </a:ln>
              </p:spPr>
            </p:sp>
            <p:sp>
              <p:nvSpPr>
                <p:cNvPr id="28088" name="Line 595"/>
                <p:cNvSpPr/>
                <p:nvPr/>
              </p:nvSpPr>
              <p:spPr>
                <a:xfrm>
                  <a:off x="3664" y="3490"/>
                  <a:ext cx="0" cy="0"/>
                </a:xfrm>
                <a:prstGeom prst="line">
                  <a:avLst/>
                </a:prstGeom>
                <a:ln w="11113" cap="flat" cmpd="sng">
                  <a:solidFill>
                    <a:srgbClr val="000000"/>
                  </a:solidFill>
                  <a:prstDash val="solid"/>
                  <a:headEnd type="none" w="med" len="med"/>
                  <a:tailEnd type="none" w="med" len="med"/>
                </a:ln>
              </p:spPr>
            </p:sp>
            <p:sp>
              <p:nvSpPr>
                <p:cNvPr id="28089" name="Line 596"/>
                <p:cNvSpPr/>
                <p:nvPr/>
              </p:nvSpPr>
              <p:spPr>
                <a:xfrm flipV="1">
                  <a:off x="3664" y="3223"/>
                  <a:ext cx="0" cy="267"/>
                </a:xfrm>
                <a:prstGeom prst="line">
                  <a:avLst/>
                </a:prstGeom>
                <a:ln w="11113" cap="flat" cmpd="sng">
                  <a:solidFill>
                    <a:srgbClr val="000000"/>
                  </a:solidFill>
                  <a:prstDash val="solid"/>
                  <a:headEnd type="none" w="med" len="med"/>
                  <a:tailEnd type="none" w="med" len="med"/>
                </a:ln>
              </p:spPr>
            </p:sp>
            <p:sp>
              <p:nvSpPr>
                <p:cNvPr id="28090" name="Line 597"/>
                <p:cNvSpPr/>
                <p:nvPr/>
              </p:nvSpPr>
              <p:spPr>
                <a:xfrm>
                  <a:off x="3664" y="3223"/>
                  <a:ext cx="0" cy="0"/>
                </a:xfrm>
                <a:prstGeom prst="line">
                  <a:avLst/>
                </a:prstGeom>
                <a:ln w="11113" cap="flat" cmpd="sng">
                  <a:solidFill>
                    <a:srgbClr val="000000"/>
                  </a:solidFill>
                  <a:prstDash val="solid"/>
                  <a:headEnd type="none" w="med" len="med"/>
                  <a:tailEnd type="none" w="med" len="med"/>
                </a:ln>
              </p:spPr>
            </p:sp>
          </p:grpSp>
          <p:grpSp>
            <p:nvGrpSpPr>
              <p:cNvPr id="27674" name="Group 813"/>
              <p:cNvGrpSpPr/>
              <p:nvPr/>
            </p:nvGrpSpPr>
            <p:grpSpPr>
              <a:xfrm>
                <a:off x="1872" y="1953"/>
                <a:ext cx="2427" cy="1894"/>
                <a:chOff x="1872" y="1953"/>
                <a:chExt cx="2427" cy="1894"/>
              </a:xfrm>
            </p:grpSpPr>
            <p:sp>
              <p:nvSpPr>
                <p:cNvPr id="27786" name="Rectangle 618"/>
                <p:cNvSpPr/>
                <p:nvPr/>
              </p:nvSpPr>
              <p:spPr>
                <a:xfrm>
                  <a:off x="3927" y="3573"/>
                  <a:ext cx="372" cy="274"/>
                </a:xfrm>
                <a:prstGeom prst="rect">
                  <a:avLst/>
                </a:prstGeom>
                <a:solidFill>
                  <a:srgbClr val="DBDBDB"/>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787" name="Line 619"/>
                <p:cNvSpPr/>
                <p:nvPr/>
              </p:nvSpPr>
              <p:spPr>
                <a:xfrm>
                  <a:off x="3927" y="3573"/>
                  <a:ext cx="372" cy="0"/>
                </a:xfrm>
                <a:prstGeom prst="line">
                  <a:avLst/>
                </a:prstGeom>
                <a:ln w="11113" cap="flat" cmpd="sng">
                  <a:solidFill>
                    <a:srgbClr val="000000"/>
                  </a:solidFill>
                  <a:prstDash val="solid"/>
                  <a:headEnd type="none" w="med" len="med"/>
                  <a:tailEnd type="none" w="med" len="med"/>
                </a:ln>
              </p:spPr>
            </p:sp>
            <p:sp>
              <p:nvSpPr>
                <p:cNvPr id="27788" name="Line 620"/>
                <p:cNvSpPr/>
                <p:nvPr/>
              </p:nvSpPr>
              <p:spPr>
                <a:xfrm>
                  <a:off x="4299" y="3573"/>
                  <a:ext cx="0" cy="0"/>
                </a:xfrm>
                <a:prstGeom prst="line">
                  <a:avLst/>
                </a:prstGeom>
                <a:ln w="11113" cap="flat" cmpd="sng">
                  <a:solidFill>
                    <a:srgbClr val="000000"/>
                  </a:solidFill>
                  <a:prstDash val="solid"/>
                  <a:headEnd type="none" w="med" len="med"/>
                  <a:tailEnd type="none" w="med" len="med"/>
                </a:ln>
              </p:spPr>
            </p:sp>
            <p:sp>
              <p:nvSpPr>
                <p:cNvPr id="27789" name="Line 621"/>
                <p:cNvSpPr/>
                <p:nvPr/>
              </p:nvSpPr>
              <p:spPr>
                <a:xfrm>
                  <a:off x="4299" y="3573"/>
                  <a:ext cx="0" cy="274"/>
                </a:xfrm>
                <a:prstGeom prst="line">
                  <a:avLst/>
                </a:prstGeom>
                <a:ln w="11113" cap="flat" cmpd="sng">
                  <a:solidFill>
                    <a:srgbClr val="000000"/>
                  </a:solidFill>
                  <a:prstDash val="solid"/>
                  <a:headEnd type="none" w="med" len="med"/>
                  <a:tailEnd type="none" w="med" len="med"/>
                </a:ln>
              </p:spPr>
            </p:sp>
            <p:sp>
              <p:nvSpPr>
                <p:cNvPr id="27790" name="Line 622"/>
                <p:cNvSpPr/>
                <p:nvPr/>
              </p:nvSpPr>
              <p:spPr>
                <a:xfrm>
                  <a:off x="4299" y="3847"/>
                  <a:ext cx="0" cy="0"/>
                </a:xfrm>
                <a:prstGeom prst="line">
                  <a:avLst/>
                </a:prstGeom>
                <a:ln w="11113" cap="flat" cmpd="sng">
                  <a:solidFill>
                    <a:srgbClr val="000000"/>
                  </a:solidFill>
                  <a:prstDash val="solid"/>
                  <a:headEnd type="none" w="med" len="med"/>
                  <a:tailEnd type="none" w="med" len="med"/>
                </a:ln>
              </p:spPr>
            </p:sp>
            <p:sp>
              <p:nvSpPr>
                <p:cNvPr id="27791" name="Line 623"/>
                <p:cNvSpPr/>
                <p:nvPr/>
              </p:nvSpPr>
              <p:spPr>
                <a:xfrm flipH="1">
                  <a:off x="3927" y="3847"/>
                  <a:ext cx="372" cy="0"/>
                </a:xfrm>
                <a:prstGeom prst="line">
                  <a:avLst/>
                </a:prstGeom>
                <a:ln w="11113" cap="flat" cmpd="sng">
                  <a:solidFill>
                    <a:srgbClr val="000000"/>
                  </a:solidFill>
                  <a:prstDash val="solid"/>
                  <a:headEnd type="none" w="med" len="med"/>
                  <a:tailEnd type="none" w="med" len="med"/>
                </a:ln>
              </p:spPr>
            </p:sp>
            <p:sp>
              <p:nvSpPr>
                <p:cNvPr id="27792" name="Line 624"/>
                <p:cNvSpPr/>
                <p:nvPr/>
              </p:nvSpPr>
              <p:spPr>
                <a:xfrm>
                  <a:off x="3927" y="3847"/>
                  <a:ext cx="0" cy="0"/>
                </a:xfrm>
                <a:prstGeom prst="line">
                  <a:avLst/>
                </a:prstGeom>
                <a:ln w="11113" cap="flat" cmpd="sng">
                  <a:solidFill>
                    <a:srgbClr val="000000"/>
                  </a:solidFill>
                  <a:prstDash val="solid"/>
                  <a:headEnd type="none" w="med" len="med"/>
                  <a:tailEnd type="none" w="med" len="med"/>
                </a:ln>
              </p:spPr>
            </p:sp>
            <p:sp>
              <p:nvSpPr>
                <p:cNvPr id="27793" name="Line 625"/>
                <p:cNvSpPr/>
                <p:nvPr/>
              </p:nvSpPr>
              <p:spPr>
                <a:xfrm flipV="1">
                  <a:off x="3927" y="3573"/>
                  <a:ext cx="0" cy="274"/>
                </a:xfrm>
                <a:prstGeom prst="line">
                  <a:avLst/>
                </a:prstGeom>
                <a:ln w="11113" cap="flat" cmpd="sng">
                  <a:solidFill>
                    <a:srgbClr val="000000"/>
                  </a:solidFill>
                  <a:prstDash val="solid"/>
                  <a:headEnd type="none" w="med" len="med"/>
                  <a:tailEnd type="none" w="med" len="med"/>
                </a:ln>
              </p:spPr>
            </p:sp>
            <p:sp>
              <p:nvSpPr>
                <p:cNvPr id="27794" name="Line 626"/>
                <p:cNvSpPr/>
                <p:nvPr/>
              </p:nvSpPr>
              <p:spPr>
                <a:xfrm>
                  <a:off x="3927" y="3573"/>
                  <a:ext cx="0" cy="0"/>
                </a:xfrm>
                <a:prstGeom prst="line">
                  <a:avLst/>
                </a:prstGeom>
                <a:ln w="11113" cap="flat" cmpd="sng">
                  <a:solidFill>
                    <a:srgbClr val="000000"/>
                  </a:solidFill>
                  <a:prstDash val="solid"/>
                  <a:headEnd type="none" w="med" len="med"/>
                  <a:tailEnd type="none" w="med" len="med"/>
                </a:ln>
              </p:spPr>
            </p:sp>
            <p:sp>
              <p:nvSpPr>
                <p:cNvPr id="27795" name="Line 633"/>
                <p:cNvSpPr/>
                <p:nvPr/>
              </p:nvSpPr>
              <p:spPr>
                <a:xfrm flipH="1">
                  <a:off x="2994" y="3086"/>
                  <a:ext cx="34" cy="8"/>
                </a:xfrm>
                <a:prstGeom prst="line">
                  <a:avLst/>
                </a:prstGeom>
                <a:ln w="11113" cap="flat" cmpd="sng">
                  <a:solidFill>
                    <a:srgbClr val="000000"/>
                  </a:solidFill>
                  <a:prstDash val="solid"/>
                  <a:headEnd type="none" w="med" len="med"/>
                  <a:tailEnd type="none" w="med" len="med"/>
                </a:ln>
              </p:spPr>
            </p:sp>
            <p:sp>
              <p:nvSpPr>
                <p:cNvPr id="27796" name="Line 634"/>
                <p:cNvSpPr/>
                <p:nvPr/>
              </p:nvSpPr>
              <p:spPr>
                <a:xfrm flipH="1">
                  <a:off x="2940" y="3094"/>
                  <a:ext cx="34" cy="8"/>
                </a:xfrm>
                <a:prstGeom prst="line">
                  <a:avLst/>
                </a:prstGeom>
                <a:ln w="11113" cap="flat" cmpd="sng">
                  <a:solidFill>
                    <a:srgbClr val="000000"/>
                  </a:solidFill>
                  <a:prstDash val="solid"/>
                  <a:headEnd type="none" w="med" len="med"/>
                  <a:tailEnd type="none" w="med" len="med"/>
                </a:ln>
              </p:spPr>
            </p:sp>
            <p:sp>
              <p:nvSpPr>
                <p:cNvPr id="27797" name="Line 635"/>
                <p:cNvSpPr/>
                <p:nvPr/>
              </p:nvSpPr>
              <p:spPr>
                <a:xfrm flipH="1">
                  <a:off x="2886" y="3102"/>
                  <a:ext cx="34" cy="7"/>
                </a:xfrm>
                <a:prstGeom prst="line">
                  <a:avLst/>
                </a:prstGeom>
                <a:ln w="11113" cap="flat" cmpd="sng">
                  <a:solidFill>
                    <a:srgbClr val="000000"/>
                  </a:solidFill>
                  <a:prstDash val="solid"/>
                  <a:headEnd type="none" w="med" len="med"/>
                  <a:tailEnd type="none" w="med" len="med"/>
                </a:ln>
              </p:spPr>
            </p:sp>
            <p:sp>
              <p:nvSpPr>
                <p:cNvPr id="27798" name="Line 636"/>
                <p:cNvSpPr/>
                <p:nvPr/>
              </p:nvSpPr>
              <p:spPr>
                <a:xfrm flipH="1">
                  <a:off x="2832" y="3117"/>
                  <a:ext cx="34" cy="0"/>
                </a:xfrm>
                <a:prstGeom prst="line">
                  <a:avLst/>
                </a:prstGeom>
                <a:ln w="11113" cap="flat" cmpd="sng">
                  <a:solidFill>
                    <a:srgbClr val="000000"/>
                  </a:solidFill>
                  <a:prstDash val="solid"/>
                  <a:headEnd type="none" w="med" len="med"/>
                  <a:tailEnd type="none" w="med" len="med"/>
                </a:ln>
              </p:spPr>
            </p:sp>
            <p:sp>
              <p:nvSpPr>
                <p:cNvPr id="27799" name="Line 637"/>
                <p:cNvSpPr/>
                <p:nvPr/>
              </p:nvSpPr>
              <p:spPr>
                <a:xfrm flipH="1">
                  <a:off x="2778" y="3124"/>
                  <a:ext cx="34" cy="8"/>
                </a:xfrm>
                <a:prstGeom prst="line">
                  <a:avLst/>
                </a:prstGeom>
                <a:ln w="11113" cap="flat" cmpd="sng">
                  <a:solidFill>
                    <a:srgbClr val="000000"/>
                  </a:solidFill>
                  <a:prstDash val="solid"/>
                  <a:headEnd type="none" w="med" len="med"/>
                  <a:tailEnd type="none" w="med" len="med"/>
                </a:ln>
              </p:spPr>
            </p:sp>
            <p:sp>
              <p:nvSpPr>
                <p:cNvPr id="27800" name="Line 638"/>
                <p:cNvSpPr/>
                <p:nvPr/>
              </p:nvSpPr>
              <p:spPr>
                <a:xfrm flipH="1">
                  <a:off x="2724" y="3132"/>
                  <a:ext cx="34" cy="8"/>
                </a:xfrm>
                <a:prstGeom prst="line">
                  <a:avLst/>
                </a:prstGeom>
                <a:ln w="11113" cap="flat" cmpd="sng">
                  <a:solidFill>
                    <a:srgbClr val="000000"/>
                  </a:solidFill>
                  <a:prstDash val="solid"/>
                  <a:headEnd type="none" w="med" len="med"/>
                  <a:tailEnd type="none" w="med" len="med"/>
                </a:ln>
              </p:spPr>
            </p:sp>
            <p:sp>
              <p:nvSpPr>
                <p:cNvPr id="27801" name="Line 639"/>
                <p:cNvSpPr/>
                <p:nvPr/>
              </p:nvSpPr>
              <p:spPr>
                <a:xfrm flipH="1">
                  <a:off x="2677" y="3140"/>
                  <a:ext cx="33" cy="7"/>
                </a:xfrm>
                <a:prstGeom prst="line">
                  <a:avLst/>
                </a:prstGeom>
                <a:ln w="11113" cap="flat" cmpd="sng">
                  <a:solidFill>
                    <a:srgbClr val="000000"/>
                  </a:solidFill>
                  <a:prstDash val="solid"/>
                  <a:headEnd type="none" w="med" len="med"/>
                  <a:tailEnd type="none" w="med" len="med"/>
                </a:ln>
              </p:spPr>
            </p:sp>
            <p:sp>
              <p:nvSpPr>
                <p:cNvPr id="27802" name="Line 640"/>
                <p:cNvSpPr/>
                <p:nvPr/>
              </p:nvSpPr>
              <p:spPr>
                <a:xfrm flipH="1">
                  <a:off x="2622" y="3147"/>
                  <a:ext cx="34" cy="8"/>
                </a:xfrm>
                <a:prstGeom prst="line">
                  <a:avLst/>
                </a:prstGeom>
                <a:ln w="11113" cap="flat" cmpd="sng">
                  <a:solidFill>
                    <a:srgbClr val="000000"/>
                  </a:solidFill>
                  <a:prstDash val="solid"/>
                  <a:headEnd type="none" w="med" len="med"/>
                  <a:tailEnd type="none" w="med" len="med"/>
                </a:ln>
              </p:spPr>
            </p:sp>
            <p:sp>
              <p:nvSpPr>
                <p:cNvPr id="27803" name="Freeform 641"/>
                <p:cNvSpPr/>
                <p:nvPr/>
              </p:nvSpPr>
              <p:spPr>
                <a:xfrm>
                  <a:off x="2981" y="3056"/>
                  <a:ext cx="122" cy="76"/>
                </a:xfrm>
                <a:custGeom>
                  <a:avLst/>
                  <a:gdLst/>
                  <a:ahLst/>
                  <a:cxnLst>
                    <a:cxn ang="0">
                      <a:pos x="7" y="76"/>
                    </a:cxn>
                    <a:cxn ang="0">
                      <a:pos x="7" y="76"/>
                    </a:cxn>
                    <a:cxn ang="0">
                      <a:pos x="7" y="76"/>
                    </a:cxn>
                    <a:cxn ang="0">
                      <a:pos x="122" y="15"/>
                    </a:cxn>
                    <a:cxn ang="0">
                      <a:pos x="122" y="15"/>
                    </a:cxn>
                    <a:cxn ang="0">
                      <a:pos x="115" y="15"/>
                    </a:cxn>
                    <a:cxn ang="0">
                      <a:pos x="108" y="15"/>
                    </a:cxn>
                    <a:cxn ang="0">
                      <a:pos x="88" y="8"/>
                    </a:cxn>
                    <a:cxn ang="0">
                      <a:pos x="67" y="8"/>
                    </a:cxn>
                    <a:cxn ang="0">
                      <a:pos x="27" y="0"/>
                    </a:cxn>
                    <a:cxn ang="0">
                      <a:pos x="0" y="0"/>
                    </a:cxn>
                    <a:cxn ang="0">
                      <a:pos x="0" y="0"/>
                    </a:cxn>
                    <a:cxn ang="0">
                      <a:pos x="13" y="0"/>
                    </a:cxn>
                    <a:cxn ang="0">
                      <a:pos x="20" y="15"/>
                    </a:cxn>
                    <a:cxn ang="0">
                      <a:pos x="34" y="23"/>
                    </a:cxn>
                    <a:cxn ang="0">
                      <a:pos x="40" y="30"/>
                    </a:cxn>
                    <a:cxn ang="0">
                      <a:pos x="40" y="30"/>
                    </a:cxn>
                    <a:cxn ang="0">
                      <a:pos x="34" y="38"/>
                    </a:cxn>
                    <a:cxn ang="0">
                      <a:pos x="27" y="53"/>
                    </a:cxn>
                    <a:cxn ang="0">
                      <a:pos x="20" y="68"/>
                    </a:cxn>
                    <a:cxn ang="0">
                      <a:pos x="7" y="76"/>
                    </a:cxn>
                  </a:cxnLst>
                  <a:pathLst>
                    <a:path w="122" h="76">
                      <a:moveTo>
                        <a:pt x="7" y="76"/>
                      </a:moveTo>
                      <a:lnTo>
                        <a:pt x="7" y="76"/>
                      </a:lnTo>
                      <a:lnTo>
                        <a:pt x="122" y="15"/>
                      </a:lnTo>
                      <a:lnTo>
                        <a:pt x="115" y="15"/>
                      </a:lnTo>
                      <a:lnTo>
                        <a:pt x="108" y="15"/>
                      </a:lnTo>
                      <a:lnTo>
                        <a:pt x="88" y="8"/>
                      </a:lnTo>
                      <a:lnTo>
                        <a:pt x="67" y="8"/>
                      </a:lnTo>
                      <a:lnTo>
                        <a:pt x="27" y="0"/>
                      </a:lnTo>
                      <a:lnTo>
                        <a:pt x="0" y="0"/>
                      </a:lnTo>
                      <a:lnTo>
                        <a:pt x="13" y="0"/>
                      </a:lnTo>
                      <a:lnTo>
                        <a:pt x="20" y="15"/>
                      </a:lnTo>
                      <a:lnTo>
                        <a:pt x="34" y="23"/>
                      </a:lnTo>
                      <a:lnTo>
                        <a:pt x="40" y="30"/>
                      </a:lnTo>
                      <a:lnTo>
                        <a:pt x="34" y="38"/>
                      </a:lnTo>
                      <a:lnTo>
                        <a:pt x="27" y="53"/>
                      </a:lnTo>
                      <a:lnTo>
                        <a:pt x="20" y="68"/>
                      </a:lnTo>
                      <a:lnTo>
                        <a:pt x="7" y="76"/>
                      </a:lnTo>
                      <a:close/>
                    </a:path>
                  </a:pathLst>
                </a:custGeom>
                <a:solidFill>
                  <a:srgbClr val="000000">
                    <a:alpha val="100000"/>
                  </a:srgbClr>
                </a:solidFill>
                <a:ln w="9525">
                  <a:noFill/>
                </a:ln>
              </p:spPr>
              <p:txBody>
                <a:bodyPr/>
                <a:p>
                  <a:endParaRPr lang="zh-CN" altLang="en-US"/>
                </a:p>
              </p:txBody>
            </p:sp>
            <p:sp>
              <p:nvSpPr>
                <p:cNvPr id="27804" name="Line 642"/>
                <p:cNvSpPr/>
                <p:nvPr/>
              </p:nvSpPr>
              <p:spPr>
                <a:xfrm flipH="1">
                  <a:off x="3123" y="3140"/>
                  <a:ext cx="20" cy="22"/>
                </a:xfrm>
                <a:prstGeom prst="line">
                  <a:avLst/>
                </a:prstGeom>
                <a:ln w="11113" cap="flat" cmpd="sng">
                  <a:solidFill>
                    <a:srgbClr val="000000"/>
                  </a:solidFill>
                  <a:prstDash val="solid"/>
                  <a:headEnd type="none" w="med" len="med"/>
                  <a:tailEnd type="none" w="med" len="med"/>
                </a:ln>
              </p:spPr>
            </p:sp>
            <p:sp>
              <p:nvSpPr>
                <p:cNvPr id="27805" name="Line 643"/>
                <p:cNvSpPr/>
                <p:nvPr/>
              </p:nvSpPr>
              <p:spPr>
                <a:xfrm flipH="1">
                  <a:off x="3082" y="3185"/>
                  <a:ext cx="27" cy="23"/>
                </a:xfrm>
                <a:prstGeom prst="line">
                  <a:avLst/>
                </a:prstGeom>
                <a:ln w="11113" cap="flat" cmpd="sng">
                  <a:solidFill>
                    <a:srgbClr val="000000"/>
                  </a:solidFill>
                  <a:prstDash val="solid"/>
                  <a:headEnd type="none" w="med" len="med"/>
                  <a:tailEnd type="none" w="med" len="med"/>
                </a:ln>
              </p:spPr>
            </p:sp>
            <p:sp>
              <p:nvSpPr>
                <p:cNvPr id="27806" name="Line 644"/>
                <p:cNvSpPr/>
                <p:nvPr/>
              </p:nvSpPr>
              <p:spPr>
                <a:xfrm flipH="1">
                  <a:off x="3048" y="3231"/>
                  <a:ext cx="21" cy="23"/>
                </a:xfrm>
                <a:prstGeom prst="line">
                  <a:avLst/>
                </a:prstGeom>
                <a:ln w="11113" cap="flat" cmpd="sng">
                  <a:solidFill>
                    <a:srgbClr val="000000"/>
                  </a:solidFill>
                  <a:prstDash val="solid"/>
                  <a:headEnd type="none" w="med" len="med"/>
                  <a:tailEnd type="none" w="med" len="med"/>
                </a:ln>
              </p:spPr>
            </p:sp>
            <p:sp>
              <p:nvSpPr>
                <p:cNvPr id="27807" name="Line 645"/>
                <p:cNvSpPr/>
                <p:nvPr/>
              </p:nvSpPr>
              <p:spPr>
                <a:xfrm flipH="1">
                  <a:off x="3015" y="3277"/>
                  <a:ext cx="20" cy="22"/>
                </a:xfrm>
                <a:prstGeom prst="line">
                  <a:avLst/>
                </a:prstGeom>
                <a:ln w="11113" cap="flat" cmpd="sng">
                  <a:solidFill>
                    <a:srgbClr val="000000"/>
                  </a:solidFill>
                  <a:prstDash val="solid"/>
                  <a:headEnd type="none" w="med" len="med"/>
                  <a:tailEnd type="none" w="med" len="med"/>
                </a:ln>
              </p:spPr>
            </p:sp>
            <p:sp>
              <p:nvSpPr>
                <p:cNvPr id="27808" name="Line 646"/>
                <p:cNvSpPr/>
                <p:nvPr/>
              </p:nvSpPr>
              <p:spPr>
                <a:xfrm flipH="1">
                  <a:off x="2981" y="3322"/>
                  <a:ext cx="20" cy="23"/>
                </a:xfrm>
                <a:prstGeom prst="line">
                  <a:avLst/>
                </a:prstGeom>
                <a:ln w="11113" cap="flat" cmpd="sng">
                  <a:solidFill>
                    <a:srgbClr val="000000"/>
                  </a:solidFill>
                  <a:prstDash val="solid"/>
                  <a:headEnd type="none" w="med" len="med"/>
                  <a:tailEnd type="none" w="med" len="med"/>
                </a:ln>
              </p:spPr>
            </p:sp>
            <p:sp>
              <p:nvSpPr>
                <p:cNvPr id="27809" name="Line 647"/>
                <p:cNvSpPr/>
                <p:nvPr/>
              </p:nvSpPr>
              <p:spPr>
                <a:xfrm flipH="1">
                  <a:off x="2940" y="3368"/>
                  <a:ext cx="27" cy="30"/>
                </a:xfrm>
                <a:prstGeom prst="line">
                  <a:avLst/>
                </a:prstGeom>
                <a:ln w="11113" cap="flat" cmpd="sng">
                  <a:solidFill>
                    <a:srgbClr val="000000"/>
                  </a:solidFill>
                  <a:prstDash val="solid"/>
                  <a:headEnd type="none" w="med" len="med"/>
                  <a:tailEnd type="none" w="med" len="med"/>
                </a:ln>
              </p:spPr>
            </p:sp>
            <p:sp>
              <p:nvSpPr>
                <p:cNvPr id="27810" name="Line 648"/>
                <p:cNvSpPr/>
                <p:nvPr/>
              </p:nvSpPr>
              <p:spPr>
                <a:xfrm flipH="1">
                  <a:off x="2906" y="3414"/>
                  <a:ext cx="21" cy="30"/>
                </a:xfrm>
                <a:prstGeom prst="line">
                  <a:avLst/>
                </a:prstGeom>
                <a:ln w="11113" cap="flat" cmpd="sng">
                  <a:solidFill>
                    <a:srgbClr val="000000"/>
                  </a:solidFill>
                  <a:prstDash val="solid"/>
                  <a:headEnd type="none" w="med" len="med"/>
                  <a:tailEnd type="none" w="med" len="med"/>
                </a:ln>
              </p:spPr>
            </p:sp>
            <p:sp>
              <p:nvSpPr>
                <p:cNvPr id="27811" name="Line 649"/>
                <p:cNvSpPr/>
                <p:nvPr/>
              </p:nvSpPr>
              <p:spPr>
                <a:xfrm flipH="1">
                  <a:off x="2886" y="3459"/>
                  <a:ext cx="7" cy="8"/>
                </a:xfrm>
                <a:prstGeom prst="line">
                  <a:avLst/>
                </a:prstGeom>
                <a:ln w="11113" cap="flat" cmpd="sng">
                  <a:solidFill>
                    <a:srgbClr val="000000"/>
                  </a:solidFill>
                  <a:prstDash val="solid"/>
                  <a:headEnd type="none" w="med" len="med"/>
                  <a:tailEnd type="none" w="med" len="med"/>
                </a:ln>
              </p:spPr>
            </p:sp>
            <p:sp>
              <p:nvSpPr>
                <p:cNvPr id="27812" name="Line 650"/>
                <p:cNvSpPr/>
                <p:nvPr/>
              </p:nvSpPr>
              <p:spPr>
                <a:xfrm>
                  <a:off x="2886" y="3467"/>
                  <a:ext cx="0" cy="0"/>
                </a:xfrm>
                <a:prstGeom prst="line">
                  <a:avLst/>
                </a:prstGeom>
                <a:ln w="11113" cap="flat" cmpd="sng">
                  <a:solidFill>
                    <a:srgbClr val="000000"/>
                  </a:solidFill>
                  <a:prstDash val="solid"/>
                  <a:headEnd type="none" w="med" len="med"/>
                  <a:tailEnd type="none" w="med" len="med"/>
                </a:ln>
              </p:spPr>
            </p:sp>
            <p:sp>
              <p:nvSpPr>
                <p:cNvPr id="27813" name="Line 651"/>
                <p:cNvSpPr/>
                <p:nvPr/>
              </p:nvSpPr>
              <p:spPr>
                <a:xfrm>
                  <a:off x="2886" y="3467"/>
                  <a:ext cx="0" cy="0"/>
                </a:xfrm>
                <a:prstGeom prst="line">
                  <a:avLst/>
                </a:prstGeom>
                <a:ln w="11113" cap="flat" cmpd="sng">
                  <a:solidFill>
                    <a:srgbClr val="000000"/>
                  </a:solidFill>
                  <a:prstDash val="solid"/>
                  <a:headEnd type="none" w="med" len="med"/>
                  <a:tailEnd type="none" w="med" len="med"/>
                </a:ln>
              </p:spPr>
            </p:sp>
            <p:sp>
              <p:nvSpPr>
                <p:cNvPr id="27814" name="Freeform 652"/>
                <p:cNvSpPr/>
                <p:nvPr/>
              </p:nvSpPr>
              <p:spPr>
                <a:xfrm>
                  <a:off x="3089" y="3071"/>
                  <a:ext cx="101" cy="129"/>
                </a:xfrm>
                <a:custGeom>
                  <a:avLst/>
                  <a:gdLst/>
                  <a:ahLst/>
                  <a:cxnLst>
                    <a:cxn ang="0">
                      <a:pos x="54" y="129"/>
                    </a:cxn>
                    <a:cxn ang="0">
                      <a:pos x="54" y="129"/>
                    </a:cxn>
                    <a:cxn ang="0">
                      <a:pos x="54" y="129"/>
                    </a:cxn>
                    <a:cxn ang="0">
                      <a:pos x="101" y="0"/>
                    </a:cxn>
                    <a:cxn ang="0">
                      <a:pos x="101" y="0"/>
                    </a:cxn>
                    <a:cxn ang="0">
                      <a:pos x="101" y="8"/>
                    </a:cxn>
                    <a:cxn ang="0">
                      <a:pos x="88" y="8"/>
                    </a:cxn>
                    <a:cxn ang="0">
                      <a:pos x="74" y="23"/>
                    </a:cxn>
                    <a:cxn ang="0">
                      <a:pos x="61" y="31"/>
                    </a:cxn>
                    <a:cxn ang="0">
                      <a:pos x="20" y="53"/>
                    </a:cxn>
                    <a:cxn ang="0">
                      <a:pos x="0" y="76"/>
                    </a:cxn>
                    <a:cxn ang="0">
                      <a:pos x="0" y="76"/>
                    </a:cxn>
                    <a:cxn ang="0">
                      <a:pos x="14" y="69"/>
                    </a:cxn>
                    <a:cxn ang="0">
                      <a:pos x="27" y="69"/>
                    </a:cxn>
                    <a:cxn ang="0">
                      <a:pos x="41" y="69"/>
                    </a:cxn>
                    <a:cxn ang="0">
                      <a:pos x="47" y="69"/>
                    </a:cxn>
                    <a:cxn ang="0">
                      <a:pos x="47" y="69"/>
                    </a:cxn>
                    <a:cxn ang="0">
                      <a:pos x="54" y="84"/>
                    </a:cxn>
                    <a:cxn ang="0">
                      <a:pos x="54" y="99"/>
                    </a:cxn>
                    <a:cxn ang="0">
                      <a:pos x="54" y="114"/>
                    </a:cxn>
                    <a:cxn ang="0">
                      <a:pos x="54" y="129"/>
                    </a:cxn>
                  </a:cxnLst>
                  <a:pathLst>
                    <a:path w="101" h="129">
                      <a:moveTo>
                        <a:pt x="54" y="129"/>
                      </a:moveTo>
                      <a:lnTo>
                        <a:pt x="54" y="129"/>
                      </a:lnTo>
                      <a:lnTo>
                        <a:pt x="101" y="0"/>
                      </a:lnTo>
                      <a:lnTo>
                        <a:pt x="101" y="8"/>
                      </a:lnTo>
                      <a:lnTo>
                        <a:pt x="88" y="8"/>
                      </a:lnTo>
                      <a:lnTo>
                        <a:pt x="74" y="23"/>
                      </a:lnTo>
                      <a:lnTo>
                        <a:pt x="61" y="31"/>
                      </a:lnTo>
                      <a:lnTo>
                        <a:pt x="20" y="53"/>
                      </a:lnTo>
                      <a:lnTo>
                        <a:pt x="0" y="76"/>
                      </a:lnTo>
                      <a:lnTo>
                        <a:pt x="14" y="69"/>
                      </a:lnTo>
                      <a:lnTo>
                        <a:pt x="27" y="69"/>
                      </a:lnTo>
                      <a:lnTo>
                        <a:pt x="41" y="69"/>
                      </a:lnTo>
                      <a:lnTo>
                        <a:pt x="47" y="69"/>
                      </a:lnTo>
                      <a:lnTo>
                        <a:pt x="54" y="84"/>
                      </a:lnTo>
                      <a:lnTo>
                        <a:pt x="54" y="99"/>
                      </a:lnTo>
                      <a:lnTo>
                        <a:pt x="54" y="114"/>
                      </a:lnTo>
                      <a:lnTo>
                        <a:pt x="54" y="129"/>
                      </a:lnTo>
                      <a:close/>
                    </a:path>
                  </a:pathLst>
                </a:custGeom>
                <a:solidFill>
                  <a:srgbClr val="000000">
                    <a:alpha val="100000"/>
                  </a:srgbClr>
                </a:solidFill>
                <a:ln w="9525">
                  <a:noFill/>
                </a:ln>
              </p:spPr>
              <p:txBody>
                <a:bodyPr/>
                <a:p>
                  <a:endParaRPr lang="zh-CN" altLang="en-US"/>
                </a:p>
              </p:txBody>
            </p:sp>
            <p:sp>
              <p:nvSpPr>
                <p:cNvPr id="27815" name="Line 653"/>
                <p:cNvSpPr/>
                <p:nvPr/>
              </p:nvSpPr>
              <p:spPr>
                <a:xfrm flipH="1">
                  <a:off x="3481" y="3132"/>
                  <a:ext cx="20" cy="23"/>
                </a:xfrm>
                <a:prstGeom prst="line">
                  <a:avLst/>
                </a:prstGeom>
                <a:ln w="11113" cap="flat" cmpd="sng">
                  <a:solidFill>
                    <a:srgbClr val="000000"/>
                  </a:solidFill>
                  <a:prstDash val="solid"/>
                  <a:headEnd type="none" w="med" len="med"/>
                  <a:tailEnd type="none" w="med" len="med"/>
                </a:ln>
              </p:spPr>
            </p:sp>
            <p:sp>
              <p:nvSpPr>
                <p:cNvPr id="27816" name="Line 654"/>
                <p:cNvSpPr/>
                <p:nvPr/>
              </p:nvSpPr>
              <p:spPr>
                <a:xfrm flipH="1">
                  <a:off x="3441" y="3170"/>
                  <a:ext cx="27" cy="30"/>
                </a:xfrm>
                <a:prstGeom prst="line">
                  <a:avLst/>
                </a:prstGeom>
                <a:ln w="11113" cap="flat" cmpd="sng">
                  <a:solidFill>
                    <a:srgbClr val="000000"/>
                  </a:solidFill>
                  <a:prstDash val="solid"/>
                  <a:headEnd type="none" w="med" len="med"/>
                  <a:tailEnd type="none" w="med" len="med"/>
                </a:ln>
              </p:spPr>
            </p:sp>
            <p:sp>
              <p:nvSpPr>
                <p:cNvPr id="27817" name="Line 655"/>
                <p:cNvSpPr/>
                <p:nvPr/>
              </p:nvSpPr>
              <p:spPr>
                <a:xfrm flipH="1">
                  <a:off x="3414" y="3216"/>
                  <a:ext cx="13" cy="7"/>
                </a:xfrm>
                <a:prstGeom prst="line">
                  <a:avLst/>
                </a:prstGeom>
                <a:ln w="11113" cap="flat" cmpd="sng">
                  <a:solidFill>
                    <a:srgbClr val="000000"/>
                  </a:solidFill>
                  <a:prstDash val="solid"/>
                  <a:headEnd type="none" w="med" len="med"/>
                  <a:tailEnd type="none" w="med" len="med"/>
                </a:ln>
              </p:spPr>
            </p:sp>
            <p:sp>
              <p:nvSpPr>
                <p:cNvPr id="27818" name="Line 656"/>
                <p:cNvSpPr/>
                <p:nvPr/>
              </p:nvSpPr>
              <p:spPr>
                <a:xfrm>
                  <a:off x="3414" y="3223"/>
                  <a:ext cx="0" cy="0"/>
                </a:xfrm>
                <a:prstGeom prst="line">
                  <a:avLst/>
                </a:prstGeom>
                <a:ln w="11113" cap="flat" cmpd="sng">
                  <a:solidFill>
                    <a:srgbClr val="000000"/>
                  </a:solidFill>
                  <a:prstDash val="solid"/>
                  <a:headEnd type="none" w="med" len="med"/>
                  <a:tailEnd type="none" w="med" len="med"/>
                </a:ln>
              </p:spPr>
            </p:sp>
            <p:sp>
              <p:nvSpPr>
                <p:cNvPr id="27819" name="Line 657"/>
                <p:cNvSpPr/>
                <p:nvPr/>
              </p:nvSpPr>
              <p:spPr>
                <a:xfrm>
                  <a:off x="3414" y="3223"/>
                  <a:ext cx="0" cy="0"/>
                </a:xfrm>
                <a:prstGeom prst="line">
                  <a:avLst/>
                </a:prstGeom>
                <a:ln w="11113" cap="flat" cmpd="sng">
                  <a:solidFill>
                    <a:srgbClr val="000000"/>
                  </a:solidFill>
                  <a:prstDash val="solid"/>
                  <a:headEnd type="none" w="med" len="med"/>
                  <a:tailEnd type="none" w="med" len="med"/>
                </a:ln>
              </p:spPr>
            </p:sp>
            <p:sp>
              <p:nvSpPr>
                <p:cNvPr id="27820" name="Freeform 658"/>
                <p:cNvSpPr/>
                <p:nvPr/>
              </p:nvSpPr>
              <p:spPr>
                <a:xfrm>
                  <a:off x="3447" y="3071"/>
                  <a:ext cx="109" cy="122"/>
                </a:xfrm>
                <a:custGeom>
                  <a:avLst/>
                  <a:gdLst/>
                  <a:ahLst/>
                  <a:cxnLst>
                    <a:cxn ang="0">
                      <a:pos x="48" y="122"/>
                    </a:cxn>
                    <a:cxn ang="0">
                      <a:pos x="48" y="122"/>
                    </a:cxn>
                    <a:cxn ang="0">
                      <a:pos x="48" y="122"/>
                    </a:cxn>
                    <a:cxn ang="0">
                      <a:pos x="109" y="0"/>
                    </a:cxn>
                    <a:cxn ang="0">
                      <a:pos x="109" y="0"/>
                    </a:cxn>
                    <a:cxn ang="0">
                      <a:pos x="109" y="0"/>
                    </a:cxn>
                    <a:cxn ang="0">
                      <a:pos x="95" y="8"/>
                    </a:cxn>
                    <a:cxn ang="0">
                      <a:pos x="81" y="15"/>
                    </a:cxn>
                    <a:cxn ang="0">
                      <a:pos x="61" y="23"/>
                    </a:cxn>
                    <a:cxn ang="0">
                      <a:pos x="27" y="46"/>
                    </a:cxn>
                    <a:cxn ang="0">
                      <a:pos x="0" y="61"/>
                    </a:cxn>
                    <a:cxn ang="0">
                      <a:pos x="0" y="61"/>
                    </a:cxn>
                    <a:cxn ang="0">
                      <a:pos x="14" y="61"/>
                    </a:cxn>
                    <a:cxn ang="0">
                      <a:pos x="27" y="61"/>
                    </a:cxn>
                    <a:cxn ang="0">
                      <a:pos x="41" y="61"/>
                    </a:cxn>
                    <a:cxn ang="0">
                      <a:pos x="48" y="69"/>
                    </a:cxn>
                    <a:cxn ang="0">
                      <a:pos x="48" y="69"/>
                    </a:cxn>
                    <a:cxn ang="0">
                      <a:pos x="54" y="76"/>
                    </a:cxn>
                    <a:cxn ang="0">
                      <a:pos x="54" y="91"/>
                    </a:cxn>
                    <a:cxn ang="0">
                      <a:pos x="54" y="107"/>
                    </a:cxn>
                    <a:cxn ang="0">
                      <a:pos x="48" y="122"/>
                    </a:cxn>
                  </a:cxnLst>
                  <a:pathLst>
                    <a:path w="109" h="122">
                      <a:moveTo>
                        <a:pt x="48" y="122"/>
                      </a:moveTo>
                      <a:lnTo>
                        <a:pt x="48" y="122"/>
                      </a:lnTo>
                      <a:lnTo>
                        <a:pt x="109" y="0"/>
                      </a:lnTo>
                      <a:lnTo>
                        <a:pt x="95" y="8"/>
                      </a:lnTo>
                      <a:lnTo>
                        <a:pt x="81" y="15"/>
                      </a:lnTo>
                      <a:lnTo>
                        <a:pt x="61" y="23"/>
                      </a:lnTo>
                      <a:lnTo>
                        <a:pt x="27" y="46"/>
                      </a:lnTo>
                      <a:lnTo>
                        <a:pt x="0" y="61"/>
                      </a:lnTo>
                      <a:lnTo>
                        <a:pt x="14" y="61"/>
                      </a:lnTo>
                      <a:lnTo>
                        <a:pt x="27" y="61"/>
                      </a:lnTo>
                      <a:lnTo>
                        <a:pt x="41" y="61"/>
                      </a:lnTo>
                      <a:lnTo>
                        <a:pt x="48" y="69"/>
                      </a:lnTo>
                      <a:lnTo>
                        <a:pt x="54" y="76"/>
                      </a:lnTo>
                      <a:lnTo>
                        <a:pt x="54" y="91"/>
                      </a:lnTo>
                      <a:lnTo>
                        <a:pt x="54" y="107"/>
                      </a:lnTo>
                      <a:lnTo>
                        <a:pt x="48" y="122"/>
                      </a:lnTo>
                      <a:close/>
                    </a:path>
                  </a:pathLst>
                </a:custGeom>
                <a:solidFill>
                  <a:srgbClr val="000000">
                    <a:alpha val="100000"/>
                  </a:srgbClr>
                </a:solidFill>
                <a:ln w="9525">
                  <a:noFill/>
                </a:ln>
              </p:spPr>
              <p:txBody>
                <a:bodyPr/>
                <a:p>
                  <a:endParaRPr lang="zh-CN" altLang="en-US"/>
                </a:p>
              </p:txBody>
            </p:sp>
            <p:sp>
              <p:nvSpPr>
                <p:cNvPr id="27821" name="Line 659"/>
                <p:cNvSpPr/>
                <p:nvPr/>
              </p:nvSpPr>
              <p:spPr>
                <a:xfrm>
                  <a:off x="3407" y="3573"/>
                  <a:ext cx="0" cy="38"/>
                </a:xfrm>
                <a:prstGeom prst="line">
                  <a:avLst/>
                </a:prstGeom>
                <a:ln w="11113" cap="flat" cmpd="sng">
                  <a:solidFill>
                    <a:srgbClr val="000000"/>
                  </a:solidFill>
                  <a:prstDash val="solid"/>
                  <a:headEnd type="none" w="med" len="med"/>
                  <a:tailEnd type="none" w="med" len="med"/>
                </a:ln>
              </p:spPr>
            </p:sp>
            <p:sp>
              <p:nvSpPr>
                <p:cNvPr id="27822" name="Line 660"/>
                <p:cNvSpPr/>
                <p:nvPr/>
              </p:nvSpPr>
              <p:spPr>
                <a:xfrm>
                  <a:off x="3407" y="3634"/>
                  <a:ext cx="0" cy="38"/>
                </a:xfrm>
                <a:prstGeom prst="line">
                  <a:avLst/>
                </a:prstGeom>
                <a:ln w="11113" cap="flat" cmpd="sng">
                  <a:solidFill>
                    <a:srgbClr val="000000"/>
                  </a:solidFill>
                  <a:prstDash val="solid"/>
                  <a:headEnd type="none" w="med" len="med"/>
                  <a:tailEnd type="none" w="med" len="med"/>
                </a:ln>
              </p:spPr>
            </p:sp>
            <p:sp>
              <p:nvSpPr>
                <p:cNvPr id="27823" name="Freeform 661"/>
                <p:cNvSpPr/>
                <p:nvPr/>
              </p:nvSpPr>
              <p:spPr>
                <a:xfrm>
                  <a:off x="3373" y="3490"/>
                  <a:ext cx="68" cy="137"/>
                </a:xfrm>
                <a:custGeom>
                  <a:avLst/>
                  <a:gdLst/>
                  <a:ahLst/>
                  <a:cxnLst>
                    <a:cxn ang="0">
                      <a:pos x="68" y="137"/>
                    </a:cxn>
                    <a:cxn ang="0">
                      <a:pos x="68" y="137"/>
                    </a:cxn>
                    <a:cxn ang="0">
                      <a:pos x="68" y="137"/>
                    </a:cxn>
                    <a:cxn ang="0">
                      <a:pos x="34" y="0"/>
                    </a:cxn>
                    <a:cxn ang="0">
                      <a:pos x="34" y="0"/>
                    </a:cxn>
                    <a:cxn ang="0">
                      <a:pos x="34" y="7"/>
                    </a:cxn>
                    <a:cxn ang="0">
                      <a:pos x="27" y="15"/>
                    </a:cxn>
                    <a:cxn ang="0">
                      <a:pos x="20" y="38"/>
                    </a:cxn>
                    <a:cxn ang="0">
                      <a:pos x="20" y="60"/>
                    </a:cxn>
                    <a:cxn ang="0">
                      <a:pos x="7" y="99"/>
                    </a:cxn>
                    <a:cxn ang="0">
                      <a:pos x="0" y="137"/>
                    </a:cxn>
                    <a:cxn ang="0">
                      <a:pos x="0" y="137"/>
                    </a:cxn>
                    <a:cxn ang="0">
                      <a:pos x="7" y="121"/>
                    </a:cxn>
                    <a:cxn ang="0">
                      <a:pos x="13" y="106"/>
                    </a:cxn>
                    <a:cxn ang="0">
                      <a:pos x="27" y="99"/>
                    </a:cxn>
                    <a:cxn ang="0">
                      <a:pos x="34" y="99"/>
                    </a:cxn>
                    <a:cxn ang="0">
                      <a:pos x="34" y="99"/>
                    </a:cxn>
                    <a:cxn ang="0">
                      <a:pos x="41" y="99"/>
                    </a:cxn>
                    <a:cxn ang="0">
                      <a:pos x="54" y="106"/>
                    </a:cxn>
                    <a:cxn ang="0">
                      <a:pos x="61" y="121"/>
                    </a:cxn>
                    <a:cxn ang="0">
                      <a:pos x="68" y="137"/>
                    </a:cxn>
                  </a:cxnLst>
                  <a:pathLst>
                    <a:path w="68" h="137">
                      <a:moveTo>
                        <a:pt x="68" y="137"/>
                      </a:moveTo>
                      <a:lnTo>
                        <a:pt x="68" y="137"/>
                      </a:lnTo>
                      <a:lnTo>
                        <a:pt x="34" y="0"/>
                      </a:lnTo>
                      <a:lnTo>
                        <a:pt x="34" y="7"/>
                      </a:lnTo>
                      <a:lnTo>
                        <a:pt x="27" y="15"/>
                      </a:lnTo>
                      <a:lnTo>
                        <a:pt x="20" y="38"/>
                      </a:lnTo>
                      <a:lnTo>
                        <a:pt x="20" y="60"/>
                      </a:lnTo>
                      <a:lnTo>
                        <a:pt x="7" y="99"/>
                      </a:lnTo>
                      <a:lnTo>
                        <a:pt x="0" y="137"/>
                      </a:lnTo>
                      <a:lnTo>
                        <a:pt x="7" y="121"/>
                      </a:lnTo>
                      <a:lnTo>
                        <a:pt x="13" y="106"/>
                      </a:lnTo>
                      <a:lnTo>
                        <a:pt x="27" y="99"/>
                      </a:lnTo>
                      <a:lnTo>
                        <a:pt x="34" y="99"/>
                      </a:lnTo>
                      <a:lnTo>
                        <a:pt x="41" y="99"/>
                      </a:lnTo>
                      <a:lnTo>
                        <a:pt x="54" y="106"/>
                      </a:lnTo>
                      <a:lnTo>
                        <a:pt x="61" y="121"/>
                      </a:lnTo>
                      <a:lnTo>
                        <a:pt x="68" y="137"/>
                      </a:lnTo>
                      <a:close/>
                    </a:path>
                  </a:pathLst>
                </a:custGeom>
                <a:solidFill>
                  <a:srgbClr val="000000">
                    <a:alpha val="100000"/>
                  </a:srgbClr>
                </a:solidFill>
                <a:ln w="9525">
                  <a:noFill/>
                </a:ln>
              </p:spPr>
              <p:txBody>
                <a:bodyPr/>
                <a:p>
                  <a:endParaRPr lang="zh-CN" altLang="en-US"/>
                </a:p>
              </p:txBody>
            </p:sp>
            <p:sp>
              <p:nvSpPr>
                <p:cNvPr id="27824" name="Line 662"/>
                <p:cNvSpPr/>
                <p:nvPr/>
              </p:nvSpPr>
              <p:spPr>
                <a:xfrm flipH="1">
                  <a:off x="3887" y="3132"/>
                  <a:ext cx="27" cy="23"/>
                </a:xfrm>
                <a:prstGeom prst="line">
                  <a:avLst/>
                </a:prstGeom>
                <a:ln w="11113" cap="flat" cmpd="sng">
                  <a:solidFill>
                    <a:srgbClr val="000000"/>
                  </a:solidFill>
                  <a:prstDash val="solid"/>
                  <a:headEnd type="none" w="med" len="med"/>
                  <a:tailEnd type="none" w="med" len="med"/>
                </a:ln>
              </p:spPr>
            </p:sp>
            <p:sp>
              <p:nvSpPr>
                <p:cNvPr id="27825" name="Line 663"/>
                <p:cNvSpPr/>
                <p:nvPr/>
              </p:nvSpPr>
              <p:spPr>
                <a:xfrm flipH="1">
                  <a:off x="3853" y="3170"/>
                  <a:ext cx="20" cy="30"/>
                </a:xfrm>
                <a:prstGeom prst="line">
                  <a:avLst/>
                </a:prstGeom>
                <a:ln w="11113" cap="flat" cmpd="sng">
                  <a:solidFill>
                    <a:srgbClr val="000000"/>
                  </a:solidFill>
                  <a:prstDash val="solid"/>
                  <a:headEnd type="none" w="med" len="med"/>
                  <a:tailEnd type="none" w="med" len="med"/>
                </a:ln>
              </p:spPr>
            </p:sp>
            <p:sp>
              <p:nvSpPr>
                <p:cNvPr id="27826" name="Line 664"/>
                <p:cNvSpPr/>
                <p:nvPr/>
              </p:nvSpPr>
              <p:spPr>
                <a:xfrm>
                  <a:off x="3833" y="3216"/>
                  <a:ext cx="0" cy="0"/>
                </a:xfrm>
                <a:prstGeom prst="line">
                  <a:avLst/>
                </a:prstGeom>
                <a:ln w="11113" cap="flat" cmpd="sng">
                  <a:solidFill>
                    <a:srgbClr val="000000"/>
                  </a:solidFill>
                  <a:prstDash val="solid"/>
                  <a:headEnd type="none" w="med" len="med"/>
                  <a:tailEnd type="none" w="med" len="med"/>
                </a:ln>
              </p:spPr>
            </p:sp>
            <p:sp>
              <p:nvSpPr>
                <p:cNvPr id="27827" name="Line 665"/>
                <p:cNvSpPr/>
                <p:nvPr/>
              </p:nvSpPr>
              <p:spPr>
                <a:xfrm>
                  <a:off x="3833" y="3216"/>
                  <a:ext cx="0" cy="0"/>
                </a:xfrm>
                <a:prstGeom prst="line">
                  <a:avLst/>
                </a:prstGeom>
                <a:ln w="11113" cap="flat" cmpd="sng">
                  <a:solidFill>
                    <a:srgbClr val="000000"/>
                  </a:solidFill>
                  <a:prstDash val="solid"/>
                  <a:headEnd type="none" w="med" len="med"/>
                  <a:tailEnd type="none" w="med" len="med"/>
                </a:ln>
              </p:spPr>
            </p:sp>
            <p:sp>
              <p:nvSpPr>
                <p:cNvPr id="27828" name="Line 666"/>
                <p:cNvSpPr/>
                <p:nvPr/>
              </p:nvSpPr>
              <p:spPr>
                <a:xfrm>
                  <a:off x="3833" y="3216"/>
                  <a:ext cx="0" cy="0"/>
                </a:xfrm>
                <a:prstGeom prst="line">
                  <a:avLst/>
                </a:prstGeom>
                <a:ln w="11113" cap="flat" cmpd="sng">
                  <a:solidFill>
                    <a:srgbClr val="000000"/>
                  </a:solidFill>
                  <a:prstDash val="solid"/>
                  <a:headEnd type="none" w="med" len="med"/>
                  <a:tailEnd type="none" w="med" len="med"/>
                </a:ln>
              </p:spPr>
            </p:sp>
            <p:sp>
              <p:nvSpPr>
                <p:cNvPr id="27829" name="Line 667"/>
                <p:cNvSpPr/>
                <p:nvPr/>
              </p:nvSpPr>
              <p:spPr>
                <a:xfrm>
                  <a:off x="3833" y="3216"/>
                  <a:ext cx="0" cy="0"/>
                </a:xfrm>
                <a:prstGeom prst="line">
                  <a:avLst/>
                </a:prstGeom>
                <a:ln w="11113" cap="flat" cmpd="sng">
                  <a:solidFill>
                    <a:srgbClr val="000000"/>
                  </a:solidFill>
                  <a:prstDash val="solid"/>
                  <a:headEnd type="none" w="med" len="med"/>
                  <a:tailEnd type="none" w="med" len="med"/>
                </a:ln>
              </p:spPr>
            </p:sp>
            <p:sp>
              <p:nvSpPr>
                <p:cNvPr id="27830" name="Freeform 668"/>
                <p:cNvSpPr/>
                <p:nvPr/>
              </p:nvSpPr>
              <p:spPr>
                <a:xfrm>
                  <a:off x="3853" y="3071"/>
                  <a:ext cx="108" cy="122"/>
                </a:xfrm>
                <a:custGeom>
                  <a:avLst/>
                  <a:gdLst/>
                  <a:ahLst/>
                  <a:cxnLst>
                    <a:cxn ang="0">
                      <a:pos x="54" y="122"/>
                    </a:cxn>
                    <a:cxn ang="0">
                      <a:pos x="54" y="122"/>
                    </a:cxn>
                    <a:cxn ang="0">
                      <a:pos x="54" y="122"/>
                    </a:cxn>
                    <a:cxn ang="0">
                      <a:pos x="108" y="0"/>
                    </a:cxn>
                    <a:cxn ang="0">
                      <a:pos x="108" y="0"/>
                    </a:cxn>
                    <a:cxn ang="0">
                      <a:pos x="108" y="0"/>
                    </a:cxn>
                    <a:cxn ang="0">
                      <a:pos x="95" y="8"/>
                    </a:cxn>
                    <a:cxn ang="0">
                      <a:pos x="81" y="15"/>
                    </a:cxn>
                    <a:cxn ang="0">
                      <a:pos x="61" y="23"/>
                    </a:cxn>
                    <a:cxn ang="0">
                      <a:pos x="27" y="46"/>
                    </a:cxn>
                    <a:cxn ang="0">
                      <a:pos x="0" y="69"/>
                    </a:cxn>
                    <a:cxn ang="0">
                      <a:pos x="0" y="69"/>
                    </a:cxn>
                    <a:cxn ang="0">
                      <a:pos x="14" y="61"/>
                    </a:cxn>
                    <a:cxn ang="0">
                      <a:pos x="27" y="61"/>
                    </a:cxn>
                    <a:cxn ang="0">
                      <a:pos x="41" y="61"/>
                    </a:cxn>
                    <a:cxn ang="0">
                      <a:pos x="54" y="69"/>
                    </a:cxn>
                    <a:cxn ang="0">
                      <a:pos x="54" y="69"/>
                    </a:cxn>
                    <a:cxn ang="0">
                      <a:pos x="54" y="76"/>
                    </a:cxn>
                    <a:cxn ang="0">
                      <a:pos x="54" y="91"/>
                    </a:cxn>
                    <a:cxn ang="0">
                      <a:pos x="54" y="107"/>
                    </a:cxn>
                    <a:cxn ang="0">
                      <a:pos x="54" y="122"/>
                    </a:cxn>
                  </a:cxnLst>
                  <a:pathLst>
                    <a:path w="108" h="122">
                      <a:moveTo>
                        <a:pt x="54" y="122"/>
                      </a:moveTo>
                      <a:lnTo>
                        <a:pt x="54" y="122"/>
                      </a:lnTo>
                      <a:lnTo>
                        <a:pt x="108" y="0"/>
                      </a:lnTo>
                      <a:lnTo>
                        <a:pt x="95" y="8"/>
                      </a:lnTo>
                      <a:lnTo>
                        <a:pt x="81" y="15"/>
                      </a:lnTo>
                      <a:lnTo>
                        <a:pt x="61" y="23"/>
                      </a:lnTo>
                      <a:lnTo>
                        <a:pt x="27" y="46"/>
                      </a:lnTo>
                      <a:lnTo>
                        <a:pt x="0" y="69"/>
                      </a:lnTo>
                      <a:lnTo>
                        <a:pt x="14" y="61"/>
                      </a:lnTo>
                      <a:lnTo>
                        <a:pt x="27" y="61"/>
                      </a:lnTo>
                      <a:lnTo>
                        <a:pt x="41" y="61"/>
                      </a:lnTo>
                      <a:lnTo>
                        <a:pt x="54" y="69"/>
                      </a:lnTo>
                      <a:lnTo>
                        <a:pt x="54" y="76"/>
                      </a:lnTo>
                      <a:lnTo>
                        <a:pt x="54" y="91"/>
                      </a:lnTo>
                      <a:lnTo>
                        <a:pt x="54" y="107"/>
                      </a:lnTo>
                      <a:lnTo>
                        <a:pt x="54" y="122"/>
                      </a:lnTo>
                      <a:close/>
                    </a:path>
                  </a:pathLst>
                </a:custGeom>
                <a:solidFill>
                  <a:srgbClr val="000000">
                    <a:alpha val="100000"/>
                  </a:srgbClr>
                </a:solidFill>
                <a:ln w="9525">
                  <a:noFill/>
                </a:ln>
              </p:spPr>
              <p:txBody>
                <a:bodyPr/>
                <a:p>
                  <a:endParaRPr lang="zh-CN" altLang="en-US"/>
                </a:p>
              </p:txBody>
            </p:sp>
            <p:sp>
              <p:nvSpPr>
                <p:cNvPr id="27831" name="Line 669"/>
                <p:cNvSpPr/>
                <p:nvPr/>
              </p:nvSpPr>
              <p:spPr>
                <a:xfrm>
                  <a:off x="4049" y="3155"/>
                  <a:ext cx="7" cy="30"/>
                </a:xfrm>
                <a:prstGeom prst="line">
                  <a:avLst/>
                </a:prstGeom>
                <a:ln w="11113" cap="flat" cmpd="sng">
                  <a:solidFill>
                    <a:srgbClr val="000000"/>
                  </a:solidFill>
                  <a:prstDash val="solid"/>
                  <a:headEnd type="none" w="med" len="med"/>
                  <a:tailEnd type="none" w="med" len="med"/>
                </a:ln>
              </p:spPr>
            </p:sp>
            <p:sp>
              <p:nvSpPr>
                <p:cNvPr id="27832" name="Line 670"/>
                <p:cNvSpPr/>
                <p:nvPr/>
              </p:nvSpPr>
              <p:spPr>
                <a:xfrm>
                  <a:off x="4056" y="3208"/>
                  <a:ext cx="7" cy="38"/>
                </a:xfrm>
                <a:prstGeom prst="line">
                  <a:avLst/>
                </a:prstGeom>
                <a:ln w="11113" cap="flat" cmpd="sng">
                  <a:solidFill>
                    <a:srgbClr val="000000"/>
                  </a:solidFill>
                  <a:prstDash val="solid"/>
                  <a:headEnd type="none" w="med" len="med"/>
                  <a:tailEnd type="none" w="med" len="med"/>
                </a:ln>
              </p:spPr>
            </p:sp>
            <p:sp>
              <p:nvSpPr>
                <p:cNvPr id="27833" name="Line 671"/>
                <p:cNvSpPr/>
                <p:nvPr/>
              </p:nvSpPr>
              <p:spPr>
                <a:xfrm>
                  <a:off x="4069" y="3269"/>
                  <a:ext cx="7" cy="38"/>
                </a:xfrm>
                <a:prstGeom prst="line">
                  <a:avLst/>
                </a:prstGeom>
                <a:ln w="11113" cap="flat" cmpd="sng">
                  <a:solidFill>
                    <a:srgbClr val="000000"/>
                  </a:solidFill>
                  <a:prstDash val="solid"/>
                  <a:headEnd type="none" w="med" len="med"/>
                  <a:tailEnd type="none" w="med" len="med"/>
                </a:ln>
              </p:spPr>
            </p:sp>
            <p:sp>
              <p:nvSpPr>
                <p:cNvPr id="27834" name="Line 672"/>
                <p:cNvSpPr/>
                <p:nvPr/>
              </p:nvSpPr>
              <p:spPr>
                <a:xfrm>
                  <a:off x="4076" y="3330"/>
                  <a:ext cx="7" cy="38"/>
                </a:xfrm>
                <a:prstGeom prst="line">
                  <a:avLst/>
                </a:prstGeom>
                <a:ln w="11113" cap="flat" cmpd="sng">
                  <a:solidFill>
                    <a:srgbClr val="000000"/>
                  </a:solidFill>
                  <a:prstDash val="solid"/>
                  <a:headEnd type="none" w="med" len="med"/>
                  <a:tailEnd type="none" w="med" len="med"/>
                </a:ln>
              </p:spPr>
            </p:sp>
            <p:sp>
              <p:nvSpPr>
                <p:cNvPr id="27835" name="Line 673"/>
                <p:cNvSpPr/>
                <p:nvPr/>
              </p:nvSpPr>
              <p:spPr>
                <a:xfrm>
                  <a:off x="4090" y="3391"/>
                  <a:ext cx="6" cy="38"/>
                </a:xfrm>
                <a:prstGeom prst="line">
                  <a:avLst/>
                </a:prstGeom>
                <a:ln w="11113" cap="flat" cmpd="sng">
                  <a:solidFill>
                    <a:srgbClr val="000000"/>
                  </a:solidFill>
                  <a:prstDash val="solid"/>
                  <a:headEnd type="none" w="med" len="med"/>
                  <a:tailEnd type="none" w="med" len="med"/>
                </a:ln>
              </p:spPr>
            </p:sp>
            <p:sp>
              <p:nvSpPr>
                <p:cNvPr id="27836" name="Line 674"/>
                <p:cNvSpPr/>
                <p:nvPr/>
              </p:nvSpPr>
              <p:spPr>
                <a:xfrm>
                  <a:off x="4096" y="3452"/>
                  <a:ext cx="7" cy="38"/>
                </a:xfrm>
                <a:prstGeom prst="line">
                  <a:avLst/>
                </a:prstGeom>
                <a:ln w="11113" cap="flat" cmpd="sng">
                  <a:solidFill>
                    <a:srgbClr val="000000"/>
                  </a:solidFill>
                  <a:prstDash val="solid"/>
                  <a:headEnd type="none" w="med" len="med"/>
                  <a:tailEnd type="none" w="med" len="med"/>
                </a:ln>
              </p:spPr>
            </p:sp>
            <p:sp>
              <p:nvSpPr>
                <p:cNvPr id="27837" name="Line 675"/>
                <p:cNvSpPr/>
                <p:nvPr/>
              </p:nvSpPr>
              <p:spPr>
                <a:xfrm>
                  <a:off x="4110" y="3512"/>
                  <a:ext cx="7" cy="38"/>
                </a:xfrm>
                <a:prstGeom prst="line">
                  <a:avLst/>
                </a:prstGeom>
                <a:ln w="11113" cap="flat" cmpd="sng">
                  <a:solidFill>
                    <a:srgbClr val="000000"/>
                  </a:solidFill>
                  <a:prstDash val="solid"/>
                  <a:headEnd type="none" w="med" len="med"/>
                  <a:tailEnd type="none" w="med" len="med"/>
                </a:ln>
              </p:spPr>
            </p:sp>
            <p:sp>
              <p:nvSpPr>
                <p:cNvPr id="27838" name="Line 676"/>
                <p:cNvSpPr/>
                <p:nvPr/>
              </p:nvSpPr>
              <p:spPr>
                <a:xfrm>
                  <a:off x="4117" y="3573"/>
                  <a:ext cx="0" cy="0"/>
                </a:xfrm>
                <a:prstGeom prst="line">
                  <a:avLst/>
                </a:prstGeom>
                <a:ln w="11113" cap="flat" cmpd="sng">
                  <a:solidFill>
                    <a:srgbClr val="000000"/>
                  </a:solidFill>
                  <a:prstDash val="solid"/>
                  <a:headEnd type="none" w="med" len="med"/>
                  <a:tailEnd type="none" w="med" len="med"/>
                </a:ln>
              </p:spPr>
            </p:sp>
            <p:sp>
              <p:nvSpPr>
                <p:cNvPr id="27839" name="Line 677"/>
                <p:cNvSpPr/>
                <p:nvPr/>
              </p:nvSpPr>
              <p:spPr>
                <a:xfrm>
                  <a:off x="4117" y="3573"/>
                  <a:ext cx="0" cy="0"/>
                </a:xfrm>
                <a:prstGeom prst="line">
                  <a:avLst/>
                </a:prstGeom>
                <a:ln w="11113" cap="flat" cmpd="sng">
                  <a:solidFill>
                    <a:srgbClr val="000000"/>
                  </a:solidFill>
                  <a:prstDash val="solid"/>
                  <a:headEnd type="none" w="med" len="med"/>
                  <a:tailEnd type="none" w="med" len="med"/>
                </a:ln>
              </p:spPr>
            </p:sp>
            <p:sp>
              <p:nvSpPr>
                <p:cNvPr id="27840" name="Line 678"/>
                <p:cNvSpPr/>
                <p:nvPr/>
              </p:nvSpPr>
              <p:spPr>
                <a:xfrm>
                  <a:off x="4117" y="3573"/>
                  <a:ext cx="0" cy="0"/>
                </a:xfrm>
                <a:prstGeom prst="line">
                  <a:avLst/>
                </a:prstGeom>
                <a:ln w="11113" cap="flat" cmpd="sng">
                  <a:solidFill>
                    <a:srgbClr val="000000"/>
                  </a:solidFill>
                  <a:prstDash val="solid"/>
                  <a:headEnd type="none" w="med" len="med"/>
                  <a:tailEnd type="none" w="med" len="med"/>
                </a:ln>
              </p:spPr>
            </p:sp>
            <p:sp>
              <p:nvSpPr>
                <p:cNvPr id="27841" name="Line 679"/>
                <p:cNvSpPr/>
                <p:nvPr/>
              </p:nvSpPr>
              <p:spPr>
                <a:xfrm>
                  <a:off x="4117" y="3573"/>
                  <a:ext cx="0" cy="0"/>
                </a:xfrm>
                <a:prstGeom prst="line">
                  <a:avLst/>
                </a:prstGeom>
                <a:ln w="11113" cap="flat" cmpd="sng">
                  <a:solidFill>
                    <a:srgbClr val="000000"/>
                  </a:solidFill>
                  <a:prstDash val="solid"/>
                  <a:headEnd type="none" w="med" len="med"/>
                  <a:tailEnd type="none" w="med" len="med"/>
                </a:ln>
              </p:spPr>
            </p:sp>
            <p:sp>
              <p:nvSpPr>
                <p:cNvPr id="27842" name="Freeform 680"/>
                <p:cNvSpPr/>
                <p:nvPr/>
              </p:nvSpPr>
              <p:spPr>
                <a:xfrm>
                  <a:off x="4022" y="3071"/>
                  <a:ext cx="68" cy="137"/>
                </a:xfrm>
                <a:custGeom>
                  <a:avLst/>
                  <a:gdLst/>
                  <a:ahLst/>
                  <a:cxnLst>
                    <a:cxn ang="0">
                      <a:pos x="68" y="122"/>
                    </a:cxn>
                    <a:cxn ang="0">
                      <a:pos x="68" y="122"/>
                    </a:cxn>
                    <a:cxn ang="0">
                      <a:pos x="68" y="122"/>
                    </a:cxn>
                    <a:cxn ang="0">
                      <a:pos x="14" y="0"/>
                    </a:cxn>
                    <a:cxn ang="0">
                      <a:pos x="14" y="0"/>
                    </a:cxn>
                    <a:cxn ang="0">
                      <a:pos x="14" y="0"/>
                    </a:cxn>
                    <a:cxn ang="0">
                      <a:pos x="14" y="15"/>
                    </a:cxn>
                    <a:cxn ang="0">
                      <a:pos x="7" y="31"/>
                    </a:cxn>
                    <a:cxn ang="0">
                      <a:pos x="7" y="53"/>
                    </a:cxn>
                    <a:cxn ang="0">
                      <a:pos x="0" y="99"/>
                    </a:cxn>
                    <a:cxn ang="0">
                      <a:pos x="0" y="137"/>
                    </a:cxn>
                    <a:cxn ang="0">
                      <a:pos x="0" y="137"/>
                    </a:cxn>
                    <a:cxn ang="0">
                      <a:pos x="7" y="122"/>
                    </a:cxn>
                    <a:cxn ang="0">
                      <a:pos x="14" y="107"/>
                    </a:cxn>
                    <a:cxn ang="0">
                      <a:pos x="20" y="99"/>
                    </a:cxn>
                    <a:cxn ang="0">
                      <a:pos x="27" y="91"/>
                    </a:cxn>
                    <a:cxn ang="0">
                      <a:pos x="27" y="91"/>
                    </a:cxn>
                    <a:cxn ang="0">
                      <a:pos x="41" y="91"/>
                    </a:cxn>
                    <a:cxn ang="0">
                      <a:pos x="47" y="99"/>
                    </a:cxn>
                    <a:cxn ang="0">
                      <a:pos x="61" y="114"/>
                    </a:cxn>
                    <a:cxn ang="0">
                      <a:pos x="68" y="122"/>
                    </a:cxn>
                  </a:cxnLst>
                  <a:pathLst>
                    <a:path w="68" h="137">
                      <a:moveTo>
                        <a:pt x="68" y="122"/>
                      </a:moveTo>
                      <a:lnTo>
                        <a:pt x="68" y="122"/>
                      </a:lnTo>
                      <a:lnTo>
                        <a:pt x="14" y="0"/>
                      </a:lnTo>
                      <a:lnTo>
                        <a:pt x="14" y="15"/>
                      </a:lnTo>
                      <a:lnTo>
                        <a:pt x="7" y="31"/>
                      </a:lnTo>
                      <a:lnTo>
                        <a:pt x="7" y="53"/>
                      </a:lnTo>
                      <a:lnTo>
                        <a:pt x="0" y="99"/>
                      </a:lnTo>
                      <a:lnTo>
                        <a:pt x="0" y="137"/>
                      </a:lnTo>
                      <a:lnTo>
                        <a:pt x="7" y="122"/>
                      </a:lnTo>
                      <a:lnTo>
                        <a:pt x="14" y="107"/>
                      </a:lnTo>
                      <a:lnTo>
                        <a:pt x="20" y="99"/>
                      </a:lnTo>
                      <a:lnTo>
                        <a:pt x="27" y="91"/>
                      </a:lnTo>
                      <a:lnTo>
                        <a:pt x="41" y="91"/>
                      </a:lnTo>
                      <a:lnTo>
                        <a:pt x="47" y="99"/>
                      </a:lnTo>
                      <a:lnTo>
                        <a:pt x="61" y="114"/>
                      </a:lnTo>
                      <a:lnTo>
                        <a:pt x="68" y="122"/>
                      </a:lnTo>
                      <a:close/>
                    </a:path>
                  </a:pathLst>
                </a:custGeom>
                <a:solidFill>
                  <a:srgbClr val="000000">
                    <a:alpha val="100000"/>
                  </a:srgbClr>
                </a:solidFill>
                <a:ln w="9525">
                  <a:noFill/>
                </a:ln>
              </p:spPr>
              <p:txBody>
                <a:bodyPr/>
                <a:p>
                  <a:endParaRPr lang="zh-CN" altLang="en-US"/>
                </a:p>
              </p:txBody>
            </p:sp>
            <p:sp>
              <p:nvSpPr>
                <p:cNvPr id="27843" name="Rectangle 681"/>
                <p:cNvSpPr/>
                <p:nvPr/>
              </p:nvSpPr>
              <p:spPr>
                <a:xfrm>
                  <a:off x="2190" y="1953"/>
                  <a:ext cx="94"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844" name="Line 682"/>
                <p:cNvSpPr/>
                <p:nvPr/>
              </p:nvSpPr>
              <p:spPr>
                <a:xfrm>
                  <a:off x="2190" y="1953"/>
                  <a:ext cx="94" cy="0"/>
                </a:xfrm>
                <a:prstGeom prst="line">
                  <a:avLst/>
                </a:prstGeom>
                <a:ln w="11113" cap="flat" cmpd="sng">
                  <a:solidFill>
                    <a:srgbClr val="000000"/>
                  </a:solidFill>
                  <a:prstDash val="solid"/>
                  <a:headEnd type="none" w="med" len="med"/>
                  <a:tailEnd type="none" w="med" len="med"/>
                </a:ln>
              </p:spPr>
            </p:sp>
            <p:sp>
              <p:nvSpPr>
                <p:cNvPr id="27845" name="Line 683"/>
                <p:cNvSpPr/>
                <p:nvPr/>
              </p:nvSpPr>
              <p:spPr>
                <a:xfrm>
                  <a:off x="2284" y="1953"/>
                  <a:ext cx="0" cy="0"/>
                </a:xfrm>
                <a:prstGeom prst="line">
                  <a:avLst/>
                </a:prstGeom>
                <a:ln w="11113" cap="flat" cmpd="sng">
                  <a:solidFill>
                    <a:srgbClr val="000000"/>
                  </a:solidFill>
                  <a:prstDash val="solid"/>
                  <a:headEnd type="none" w="med" len="med"/>
                  <a:tailEnd type="none" w="med" len="med"/>
                </a:ln>
              </p:spPr>
            </p:sp>
            <p:sp>
              <p:nvSpPr>
                <p:cNvPr id="27846" name="Line 684"/>
                <p:cNvSpPr/>
                <p:nvPr/>
              </p:nvSpPr>
              <p:spPr>
                <a:xfrm>
                  <a:off x="2284" y="1953"/>
                  <a:ext cx="0" cy="61"/>
                </a:xfrm>
                <a:prstGeom prst="line">
                  <a:avLst/>
                </a:prstGeom>
                <a:ln w="11113" cap="flat" cmpd="sng">
                  <a:solidFill>
                    <a:srgbClr val="000000"/>
                  </a:solidFill>
                  <a:prstDash val="solid"/>
                  <a:headEnd type="none" w="med" len="med"/>
                  <a:tailEnd type="none" w="med" len="med"/>
                </a:ln>
              </p:spPr>
            </p:sp>
            <p:sp>
              <p:nvSpPr>
                <p:cNvPr id="27847" name="Line 685"/>
                <p:cNvSpPr/>
                <p:nvPr/>
              </p:nvSpPr>
              <p:spPr>
                <a:xfrm>
                  <a:off x="2284" y="2014"/>
                  <a:ext cx="0" cy="0"/>
                </a:xfrm>
                <a:prstGeom prst="line">
                  <a:avLst/>
                </a:prstGeom>
                <a:ln w="11113" cap="flat" cmpd="sng">
                  <a:solidFill>
                    <a:srgbClr val="000000"/>
                  </a:solidFill>
                  <a:prstDash val="solid"/>
                  <a:headEnd type="none" w="med" len="med"/>
                  <a:tailEnd type="none" w="med" len="med"/>
                </a:ln>
              </p:spPr>
            </p:sp>
            <p:sp>
              <p:nvSpPr>
                <p:cNvPr id="27848" name="Line 686"/>
                <p:cNvSpPr/>
                <p:nvPr/>
              </p:nvSpPr>
              <p:spPr>
                <a:xfrm flipH="1">
                  <a:off x="2190" y="2014"/>
                  <a:ext cx="94" cy="0"/>
                </a:xfrm>
                <a:prstGeom prst="line">
                  <a:avLst/>
                </a:prstGeom>
                <a:ln w="11113" cap="flat" cmpd="sng">
                  <a:solidFill>
                    <a:srgbClr val="000000"/>
                  </a:solidFill>
                  <a:prstDash val="solid"/>
                  <a:headEnd type="none" w="med" len="med"/>
                  <a:tailEnd type="none" w="med" len="med"/>
                </a:ln>
              </p:spPr>
            </p:sp>
            <p:sp>
              <p:nvSpPr>
                <p:cNvPr id="27849" name="Line 687"/>
                <p:cNvSpPr/>
                <p:nvPr/>
              </p:nvSpPr>
              <p:spPr>
                <a:xfrm>
                  <a:off x="2190" y="2014"/>
                  <a:ext cx="0" cy="0"/>
                </a:xfrm>
                <a:prstGeom prst="line">
                  <a:avLst/>
                </a:prstGeom>
                <a:ln w="11113" cap="flat" cmpd="sng">
                  <a:solidFill>
                    <a:srgbClr val="000000"/>
                  </a:solidFill>
                  <a:prstDash val="solid"/>
                  <a:headEnd type="none" w="med" len="med"/>
                  <a:tailEnd type="none" w="med" len="med"/>
                </a:ln>
              </p:spPr>
            </p:sp>
            <p:sp>
              <p:nvSpPr>
                <p:cNvPr id="27850" name="Line 688"/>
                <p:cNvSpPr/>
                <p:nvPr/>
              </p:nvSpPr>
              <p:spPr>
                <a:xfrm flipV="1">
                  <a:off x="2190" y="1953"/>
                  <a:ext cx="0" cy="61"/>
                </a:xfrm>
                <a:prstGeom prst="line">
                  <a:avLst/>
                </a:prstGeom>
                <a:ln w="11113" cap="flat" cmpd="sng">
                  <a:solidFill>
                    <a:srgbClr val="000000"/>
                  </a:solidFill>
                  <a:prstDash val="solid"/>
                  <a:headEnd type="none" w="med" len="med"/>
                  <a:tailEnd type="none" w="med" len="med"/>
                </a:ln>
              </p:spPr>
            </p:sp>
            <p:sp>
              <p:nvSpPr>
                <p:cNvPr id="27851" name="Line 689"/>
                <p:cNvSpPr/>
                <p:nvPr/>
              </p:nvSpPr>
              <p:spPr>
                <a:xfrm>
                  <a:off x="2190" y="1953"/>
                  <a:ext cx="0" cy="0"/>
                </a:xfrm>
                <a:prstGeom prst="line">
                  <a:avLst/>
                </a:prstGeom>
                <a:ln w="11113" cap="flat" cmpd="sng">
                  <a:solidFill>
                    <a:srgbClr val="000000"/>
                  </a:solidFill>
                  <a:prstDash val="solid"/>
                  <a:headEnd type="none" w="med" len="med"/>
                  <a:tailEnd type="none" w="med" len="med"/>
                </a:ln>
              </p:spPr>
            </p:sp>
            <p:sp>
              <p:nvSpPr>
                <p:cNvPr id="27852" name="Rectangle 690"/>
                <p:cNvSpPr/>
                <p:nvPr/>
              </p:nvSpPr>
              <p:spPr>
                <a:xfrm>
                  <a:off x="2190" y="2067"/>
                  <a:ext cx="94"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853" name="Line 691"/>
                <p:cNvSpPr/>
                <p:nvPr/>
              </p:nvSpPr>
              <p:spPr>
                <a:xfrm>
                  <a:off x="2190" y="2067"/>
                  <a:ext cx="94" cy="0"/>
                </a:xfrm>
                <a:prstGeom prst="line">
                  <a:avLst/>
                </a:prstGeom>
                <a:ln w="11113" cap="flat" cmpd="sng">
                  <a:solidFill>
                    <a:srgbClr val="000000"/>
                  </a:solidFill>
                  <a:prstDash val="solid"/>
                  <a:headEnd type="none" w="med" len="med"/>
                  <a:tailEnd type="none" w="med" len="med"/>
                </a:ln>
              </p:spPr>
            </p:sp>
            <p:sp>
              <p:nvSpPr>
                <p:cNvPr id="27854" name="Line 692"/>
                <p:cNvSpPr/>
                <p:nvPr/>
              </p:nvSpPr>
              <p:spPr>
                <a:xfrm>
                  <a:off x="2284" y="2067"/>
                  <a:ext cx="0" cy="0"/>
                </a:xfrm>
                <a:prstGeom prst="line">
                  <a:avLst/>
                </a:prstGeom>
                <a:ln w="11113" cap="flat" cmpd="sng">
                  <a:solidFill>
                    <a:srgbClr val="000000"/>
                  </a:solidFill>
                  <a:prstDash val="solid"/>
                  <a:headEnd type="none" w="med" len="med"/>
                  <a:tailEnd type="none" w="med" len="med"/>
                </a:ln>
              </p:spPr>
            </p:sp>
            <p:sp>
              <p:nvSpPr>
                <p:cNvPr id="27855" name="Line 693"/>
                <p:cNvSpPr/>
                <p:nvPr/>
              </p:nvSpPr>
              <p:spPr>
                <a:xfrm>
                  <a:off x="2284" y="2067"/>
                  <a:ext cx="0" cy="61"/>
                </a:xfrm>
                <a:prstGeom prst="line">
                  <a:avLst/>
                </a:prstGeom>
                <a:ln w="11113" cap="flat" cmpd="sng">
                  <a:solidFill>
                    <a:srgbClr val="000000"/>
                  </a:solidFill>
                  <a:prstDash val="solid"/>
                  <a:headEnd type="none" w="med" len="med"/>
                  <a:tailEnd type="none" w="med" len="med"/>
                </a:ln>
              </p:spPr>
            </p:sp>
            <p:sp>
              <p:nvSpPr>
                <p:cNvPr id="27856" name="Line 694"/>
                <p:cNvSpPr/>
                <p:nvPr/>
              </p:nvSpPr>
              <p:spPr>
                <a:xfrm>
                  <a:off x="2284" y="2128"/>
                  <a:ext cx="0" cy="0"/>
                </a:xfrm>
                <a:prstGeom prst="line">
                  <a:avLst/>
                </a:prstGeom>
                <a:ln w="11113" cap="flat" cmpd="sng">
                  <a:solidFill>
                    <a:srgbClr val="000000"/>
                  </a:solidFill>
                  <a:prstDash val="solid"/>
                  <a:headEnd type="none" w="med" len="med"/>
                  <a:tailEnd type="none" w="med" len="med"/>
                </a:ln>
              </p:spPr>
            </p:sp>
            <p:sp>
              <p:nvSpPr>
                <p:cNvPr id="27857" name="Line 695"/>
                <p:cNvSpPr/>
                <p:nvPr/>
              </p:nvSpPr>
              <p:spPr>
                <a:xfrm flipH="1">
                  <a:off x="2190" y="2128"/>
                  <a:ext cx="94" cy="0"/>
                </a:xfrm>
                <a:prstGeom prst="line">
                  <a:avLst/>
                </a:prstGeom>
                <a:ln w="11113" cap="flat" cmpd="sng">
                  <a:solidFill>
                    <a:srgbClr val="000000"/>
                  </a:solidFill>
                  <a:prstDash val="solid"/>
                  <a:headEnd type="none" w="med" len="med"/>
                  <a:tailEnd type="none" w="med" len="med"/>
                </a:ln>
              </p:spPr>
            </p:sp>
            <p:sp>
              <p:nvSpPr>
                <p:cNvPr id="27858" name="Line 696"/>
                <p:cNvSpPr/>
                <p:nvPr/>
              </p:nvSpPr>
              <p:spPr>
                <a:xfrm>
                  <a:off x="2190" y="2128"/>
                  <a:ext cx="0" cy="0"/>
                </a:xfrm>
                <a:prstGeom prst="line">
                  <a:avLst/>
                </a:prstGeom>
                <a:ln w="11113" cap="flat" cmpd="sng">
                  <a:solidFill>
                    <a:srgbClr val="000000"/>
                  </a:solidFill>
                  <a:prstDash val="solid"/>
                  <a:headEnd type="none" w="med" len="med"/>
                  <a:tailEnd type="none" w="med" len="med"/>
                </a:ln>
              </p:spPr>
            </p:sp>
            <p:sp>
              <p:nvSpPr>
                <p:cNvPr id="27859" name="Line 697"/>
                <p:cNvSpPr/>
                <p:nvPr/>
              </p:nvSpPr>
              <p:spPr>
                <a:xfrm flipV="1">
                  <a:off x="2190" y="2067"/>
                  <a:ext cx="0" cy="61"/>
                </a:xfrm>
                <a:prstGeom prst="line">
                  <a:avLst/>
                </a:prstGeom>
                <a:ln w="11113" cap="flat" cmpd="sng">
                  <a:solidFill>
                    <a:srgbClr val="000000"/>
                  </a:solidFill>
                  <a:prstDash val="solid"/>
                  <a:headEnd type="none" w="med" len="med"/>
                  <a:tailEnd type="none" w="med" len="med"/>
                </a:ln>
              </p:spPr>
            </p:sp>
            <p:sp>
              <p:nvSpPr>
                <p:cNvPr id="27860" name="Line 698"/>
                <p:cNvSpPr/>
                <p:nvPr/>
              </p:nvSpPr>
              <p:spPr>
                <a:xfrm>
                  <a:off x="2190" y="2067"/>
                  <a:ext cx="0" cy="0"/>
                </a:xfrm>
                <a:prstGeom prst="line">
                  <a:avLst/>
                </a:prstGeom>
                <a:ln w="11113" cap="flat" cmpd="sng">
                  <a:solidFill>
                    <a:srgbClr val="000000"/>
                  </a:solidFill>
                  <a:prstDash val="solid"/>
                  <a:headEnd type="none" w="med" len="med"/>
                  <a:tailEnd type="none" w="med" len="med"/>
                </a:ln>
              </p:spPr>
            </p:sp>
            <p:sp>
              <p:nvSpPr>
                <p:cNvPr id="27861" name="Rectangle 699"/>
                <p:cNvSpPr/>
                <p:nvPr/>
              </p:nvSpPr>
              <p:spPr>
                <a:xfrm>
                  <a:off x="1872" y="2569"/>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862" name="Line 700"/>
                <p:cNvSpPr/>
                <p:nvPr/>
              </p:nvSpPr>
              <p:spPr>
                <a:xfrm>
                  <a:off x="1872" y="2569"/>
                  <a:ext cx="95" cy="0"/>
                </a:xfrm>
                <a:prstGeom prst="line">
                  <a:avLst/>
                </a:prstGeom>
                <a:ln w="11113" cap="flat" cmpd="sng">
                  <a:solidFill>
                    <a:srgbClr val="000000"/>
                  </a:solidFill>
                  <a:prstDash val="solid"/>
                  <a:headEnd type="none" w="med" len="med"/>
                  <a:tailEnd type="none" w="med" len="med"/>
                </a:ln>
              </p:spPr>
            </p:sp>
            <p:sp>
              <p:nvSpPr>
                <p:cNvPr id="27863" name="Line 701"/>
                <p:cNvSpPr/>
                <p:nvPr/>
              </p:nvSpPr>
              <p:spPr>
                <a:xfrm>
                  <a:off x="1967" y="2569"/>
                  <a:ext cx="0" cy="0"/>
                </a:xfrm>
                <a:prstGeom prst="line">
                  <a:avLst/>
                </a:prstGeom>
                <a:ln w="11113" cap="flat" cmpd="sng">
                  <a:solidFill>
                    <a:srgbClr val="000000"/>
                  </a:solidFill>
                  <a:prstDash val="solid"/>
                  <a:headEnd type="none" w="med" len="med"/>
                  <a:tailEnd type="none" w="med" len="med"/>
                </a:ln>
              </p:spPr>
            </p:sp>
            <p:sp>
              <p:nvSpPr>
                <p:cNvPr id="27864" name="Line 702"/>
                <p:cNvSpPr/>
                <p:nvPr/>
              </p:nvSpPr>
              <p:spPr>
                <a:xfrm>
                  <a:off x="1967" y="2569"/>
                  <a:ext cx="0" cy="61"/>
                </a:xfrm>
                <a:prstGeom prst="line">
                  <a:avLst/>
                </a:prstGeom>
                <a:ln w="11113" cap="flat" cmpd="sng">
                  <a:solidFill>
                    <a:srgbClr val="000000"/>
                  </a:solidFill>
                  <a:prstDash val="solid"/>
                  <a:headEnd type="none" w="med" len="med"/>
                  <a:tailEnd type="none" w="med" len="med"/>
                </a:ln>
              </p:spPr>
            </p:sp>
            <p:sp>
              <p:nvSpPr>
                <p:cNvPr id="27865" name="Line 703"/>
                <p:cNvSpPr/>
                <p:nvPr/>
              </p:nvSpPr>
              <p:spPr>
                <a:xfrm>
                  <a:off x="1967" y="2630"/>
                  <a:ext cx="0" cy="0"/>
                </a:xfrm>
                <a:prstGeom prst="line">
                  <a:avLst/>
                </a:prstGeom>
                <a:ln w="11113" cap="flat" cmpd="sng">
                  <a:solidFill>
                    <a:srgbClr val="000000"/>
                  </a:solidFill>
                  <a:prstDash val="solid"/>
                  <a:headEnd type="none" w="med" len="med"/>
                  <a:tailEnd type="none" w="med" len="med"/>
                </a:ln>
              </p:spPr>
            </p:sp>
            <p:sp>
              <p:nvSpPr>
                <p:cNvPr id="27866" name="Line 704"/>
                <p:cNvSpPr/>
                <p:nvPr/>
              </p:nvSpPr>
              <p:spPr>
                <a:xfrm flipH="1">
                  <a:off x="1872" y="2630"/>
                  <a:ext cx="95" cy="0"/>
                </a:xfrm>
                <a:prstGeom prst="line">
                  <a:avLst/>
                </a:prstGeom>
                <a:ln w="11113" cap="flat" cmpd="sng">
                  <a:solidFill>
                    <a:srgbClr val="000000"/>
                  </a:solidFill>
                  <a:prstDash val="solid"/>
                  <a:headEnd type="none" w="med" len="med"/>
                  <a:tailEnd type="none" w="med" len="med"/>
                </a:ln>
              </p:spPr>
            </p:sp>
            <p:sp>
              <p:nvSpPr>
                <p:cNvPr id="27867" name="Line 705"/>
                <p:cNvSpPr/>
                <p:nvPr/>
              </p:nvSpPr>
              <p:spPr>
                <a:xfrm>
                  <a:off x="1872" y="2630"/>
                  <a:ext cx="0" cy="0"/>
                </a:xfrm>
                <a:prstGeom prst="line">
                  <a:avLst/>
                </a:prstGeom>
                <a:ln w="11113" cap="flat" cmpd="sng">
                  <a:solidFill>
                    <a:srgbClr val="000000"/>
                  </a:solidFill>
                  <a:prstDash val="solid"/>
                  <a:headEnd type="none" w="med" len="med"/>
                  <a:tailEnd type="none" w="med" len="med"/>
                </a:ln>
              </p:spPr>
            </p:sp>
            <p:sp>
              <p:nvSpPr>
                <p:cNvPr id="27868" name="Line 706"/>
                <p:cNvSpPr/>
                <p:nvPr/>
              </p:nvSpPr>
              <p:spPr>
                <a:xfrm flipV="1">
                  <a:off x="1872" y="2569"/>
                  <a:ext cx="0" cy="61"/>
                </a:xfrm>
                <a:prstGeom prst="line">
                  <a:avLst/>
                </a:prstGeom>
                <a:ln w="11113" cap="flat" cmpd="sng">
                  <a:solidFill>
                    <a:srgbClr val="000000"/>
                  </a:solidFill>
                  <a:prstDash val="solid"/>
                  <a:headEnd type="none" w="med" len="med"/>
                  <a:tailEnd type="none" w="med" len="med"/>
                </a:ln>
              </p:spPr>
            </p:sp>
            <p:sp>
              <p:nvSpPr>
                <p:cNvPr id="27869" name="Line 707"/>
                <p:cNvSpPr/>
                <p:nvPr/>
              </p:nvSpPr>
              <p:spPr>
                <a:xfrm>
                  <a:off x="1872" y="2569"/>
                  <a:ext cx="0" cy="0"/>
                </a:xfrm>
                <a:prstGeom prst="line">
                  <a:avLst/>
                </a:prstGeom>
                <a:ln w="11113" cap="flat" cmpd="sng">
                  <a:solidFill>
                    <a:srgbClr val="000000"/>
                  </a:solidFill>
                  <a:prstDash val="solid"/>
                  <a:headEnd type="none" w="med" len="med"/>
                  <a:tailEnd type="none" w="med" len="med"/>
                </a:ln>
              </p:spPr>
            </p:sp>
            <p:sp>
              <p:nvSpPr>
                <p:cNvPr id="27870" name="Rectangle 708"/>
                <p:cNvSpPr/>
                <p:nvPr/>
              </p:nvSpPr>
              <p:spPr>
                <a:xfrm>
                  <a:off x="1872" y="2683"/>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871" name="Line 709"/>
                <p:cNvSpPr/>
                <p:nvPr/>
              </p:nvSpPr>
              <p:spPr>
                <a:xfrm>
                  <a:off x="1872" y="2683"/>
                  <a:ext cx="95" cy="0"/>
                </a:xfrm>
                <a:prstGeom prst="line">
                  <a:avLst/>
                </a:prstGeom>
                <a:ln w="11113" cap="flat" cmpd="sng">
                  <a:solidFill>
                    <a:srgbClr val="000000"/>
                  </a:solidFill>
                  <a:prstDash val="solid"/>
                  <a:headEnd type="none" w="med" len="med"/>
                  <a:tailEnd type="none" w="med" len="med"/>
                </a:ln>
              </p:spPr>
            </p:sp>
            <p:sp>
              <p:nvSpPr>
                <p:cNvPr id="27872" name="Line 710"/>
                <p:cNvSpPr/>
                <p:nvPr/>
              </p:nvSpPr>
              <p:spPr>
                <a:xfrm>
                  <a:off x="1967" y="2683"/>
                  <a:ext cx="0" cy="0"/>
                </a:xfrm>
                <a:prstGeom prst="line">
                  <a:avLst/>
                </a:prstGeom>
                <a:ln w="11113" cap="flat" cmpd="sng">
                  <a:solidFill>
                    <a:srgbClr val="000000"/>
                  </a:solidFill>
                  <a:prstDash val="solid"/>
                  <a:headEnd type="none" w="med" len="med"/>
                  <a:tailEnd type="none" w="med" len="med"/>
                </a:ln>
              </p:spPr>
            </p:sp>
            <p:sp>
              <p:nvSpPr>
                <p:cNvPr id="27873" name="Line 711"/>
                <p:cNvSpPr/>
                <p:nvPr/>
              </p:nvSpPr>
              <p:spPr>
                <a:xfrm>
                  <a:off x="1967" y="2683"/>
                  <a:ext cx="0" cy="61"/>
                </a:xfrm>
                <a:prstGeom prst="line">
                  <a:avLst/>
                </a:prstGeom>
                <a:ln w="11113" cap="flat" cmpd="sng">
                  <a:solidFill>
                    <a:srgbClr val="000000"/>
                  </a:solidFill>
                  <a:prstDash val="solid"/>
                  <a:headEnd type="none" w="med" len="med"/>
                  <a:tailEnd type="none" w="med" len="med"/>
                </a:ln>
              </p:spPr>
            </p:sp>
            <p:sp>
              <p:nvSpPr>
                <p:cNvPr id="27874" name="Line 712"/>
                <p:cNvSpPr/>
                <p:nvPr/>
              </p:nvSpPr>
              <p:spPr>
                <a:xfrm>
                  <a:off x="1967" y="2744"/>
                  <a:ext cx="0" cy="0"/>
                </a:xfrm>
                <a:prstGeom prst="line">
                  <a:avLst/>
                </a:prstGeom>
                <a:ln w="11113" cap="flat" cmpd="sng">
                  <a:solidFill>
                    <a:srgbClr val="000000"/>
                  </a:solidFill>
                  <a:prstDash val="solid"/>
                  <a:headEnd type="none" w="med" len="med"/>
                  <a:tailEnd type="none" w="med" len="med"/>
                </a:ln>
              </p:spPr>
            </p:sp>
            <p:sp>
              <p:nvSpPr>
                <p:cNvPr id="27875" name="Line 713"/>
                <p:cNvSpPr/>
                <p:nvPr/>
              </p:nvSpPr>
              <p:spPr>
                <a:xfrm flipH="1">
                  <a:off x="1872" y="2744"/>
                  <a:ext cx="95" cy="0"/>
                </a:xfrm>
                <a:prstGeom prst="line">
                  <a:avLst/>
                </a:prstGeom>
                <a:ln w="11113" cap="flat" cmpd="sng">
                  <a:solidFill>
                    <a:srgbClr val="000000"/>
                  </a:solidFill>
                  <a:prstDash val="solid"/>
                  <a:headEnd type="none" w="med" len="med"/>
                  <a:tailEnd type="none" w="med" len="med"/>
                </a:ln>
              </p:spPr>
            </p:sp>
            <p:sp>
              <p:nvSpPr>
                <p:cNvPr id="27876" name="Line 714"/>
                <p:cNvSpPr/>
                <p:nvPr/>
              </p:nvSpPr>
              <p:spPr>
                <a:xfrm>
                  <a:off x="1872" y="2744"/>
                  <a:ext cx="0" cy="0"/>
                </a:xfrm>
                <a:prstGeom prst="line">
                  <a:avLst/>
                </a:prstGeom>
                <a:ln w="11113" cap="flat" cmpd="sng">
                  <a:solidFill>
                    <a:srgbClr val="000000"/>
                  </a:solidFill>
                  <a:prstDash val="solid"/>
                  <a:headEnd type="none" w="med" len="med"/>
                  <a:tailEnd type="none" w="med" len="med"/>
                </a:ln>
              </p:spPr>
            </p:sp>
            <p:sp>
              <p:nvSpPr>
                <p:cNvPr id="27877" name="Line 715"/>
                <p:cNvSpPr/>
                <p:nvPr/>
              </p:nvSpPr>
              <p:spPr>
                <a:xfrm flipV="1">
                  <a:off x="1872" y="2683"/>
                  <a:ext cx="0" cy="61"/>
                </a:xfrm>
                <a:prstGeom prst="line">
                  <a:avLst/>
                </a:prstGeom>
                <a:ln w="11113" cap="flat" cmpd="sng">
                  <a:solidFill>
                    <a:srgbClr val="000000"/>
                  </a:solidFill>
                  <a:prstDash val="solid"/>
                  <a:headEnd type="none" w="med" len="med"/>
                  <a:tailEnd type="none" w="med" len="med"/>
                </a:ln>
              </p:spPr>
            </p:sp>
            <p:sp>
              <p:nvSpPr>
                <p:cNvPr id="27878" name="Line 716"/>
                <p:cNvSpPr/>
                <p:nvPr/>
              </p:nvSpPr>
              <p:spPr>
                <a:xfrm>
                  <a:off x="1872" y="2683"/>
                  <a:ext cx="0" cy="0"/>
                </a:xfrm>
                <a:prstGeom prst="line">
                  <a:avLst/>
                </a:prstGeom>
                <a:ln w="11113" cap="flat" cmpd="sng">
                  <a:solidFill>
                    <a:srgbClr val="000000"/>
                  </a:solidFill>
                  <a:prstDash val="solid"/>
                  <a:headEnd type="none" w="med" len="med"/>
                  <a:tailEnd type="none" w="med" len="med"/>
                </a:ln>
              </p:spPr>
            </p:sp>
            <p:sp>
              <p:nvSpPr>
                <p:cNvPr id="27879" name="Rectangle 717"/>
                <p:cNvSpPr/>
                <p:nvPr/>
              </p:nvSpPr>
              <p:spPr>
                <a:xfrm>
                  <a:off x="2379" y="2569"/>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880" name="Line 718"/>
                <p:cNvSpPr/>
                <p:nvPr/>
              </p:nvSpPr>
              <p:spPr>
                <a:xfrm>
                  <a:off x="2379" y="2569"/>
                  <a:ext cx="95" cy="0"/>
                </a:xfrm>
                <a:prstGeom prst="line">
                  <a:avLst/>
                </a:prstGeom>
                <a:ln w="11113" cap="flat" cmpd="sng">
                  <a:solidFill>
                    <a:srgbClr val="000000"/>
                  </a:solidFill>
                  <a:prstDash val="solid"/>
                  <a:headEnd type="none" w="med" len="med"/>
                  <a:tailEnd type="none" w="med" len="med"/>
                </a:ln>
              </p:spPr>
            </p:sp>
            <p:sp>
              <p:nvSpPr>
                <p:cNvPr id="27881" name="Line 719"/>
                <p:cNvSpPr/>
                <p:nvPr/>
              </p:nvSpPr>
              <p:spPr>
                <a:xfrm>
                  <a:off x="2474" y="2569"/>
                  <a:ext cx="0" cy="0"/>
                </a:xfrm>
                <a:prstGeom prst="line">
                  <a:avLst/>
                </a:prstGeom>
                <a:ln w="11113" cap="flat" cmpd="sng">
                  <a:solidFill>
                    <a:srgbClr val="000000"/>
                  </a:solidFill>
                  <a:prstDash val="solid"/>
                  <a:headEnd type="none" w="med" len="med"/>
                  <a:tailEnd type="none" w="med" len="med"/>
                </a:ln>
              </p:spPr>
            </p:sp>
            <p:sp>
              <p:nvSpPr>
                <p:cNvPr id="27882" name="Line 720"/>
                <p:cNvSpPr/>
                <p:nvPr/>
              </p:nvSpPr>
              <p:spPr>
                <a:xfrm>
                  <a:off x="2474" y="2569"/>
                  <a:ext cx="0" cy="61"/>
                </a:xfrm>
                <a:prstGeom prst="line">
                  <a:avLst/>
                </a:prstGeom>
                <a:ln w="11113" cap="flat" cmpd="sng">
                  <a:solidFill>
                    <a:srgbClr val="000000"/>
                  </a:solidFill>
                  <a:prstDash val="solid"/>
                  <a:headEnd type="none" w="med" len="med"/>
                  <a:tailEnd type="none" w="med" len="med"/>
                </a:ln>
              </p:spPr>
            </p:sp>
            <p:sp>
              <p:nvSpPr>
                <p:cNvPr id="27883" name="Line 721"/>
                <p:cNvSpPr/>
                <p:nvPr/>
              </p:nvSpPr>
              <p:spPr>
                <a:xfrm>
                  <a:off x="2474" y="2630"/>
                  <a:ext cx="0" cy="0"/>
                </a:xfrm>
                <a:prstGeom prst="line">
                  <a:avLst/>
                </a:prstGeom>
                <a:ln w="11113" cap="flat" cmpd="sng">
                  <a:solidFill>
                    <a:srgbClr val="000000"/>
                  </a:solidFill>
                  <a:prstDash val="solid"/>
                  <a:headEnd type="none" w="med" len="med"/>
                  <a:tailEnd type="none" w="med" len="med"/>
                </a:ln>
              </p:spPr>
            </p:sp>
            <p:sp>
              <p:nvSpPr>
                <p:cNvPr id="27884" name="Line 722"/>
                <p:cNvSpPr/>
                <p:nvPr/>
              </p:nvSpPr>
              <p:spPr>
                <a:xfrm flipH="1">
                  <a:off x="2379" y="2630"/>
                  <a:ext cx="95" cy="0"/>
                </a:xfrm>
                <a:prstGeom prst="line">
                  <a:avLst/>
                </a:prstGeom>
                <a:ln w="11113" cap="flat" cmpd="sng">
                  <a:solidFill>
                    <a:srgbClr val="000000"/>
                  </a:solidFill>
                  <a:prstDash val="solid"/>
                  <a:headEnd type="none" w="med" len="med"/>
                  <a:tailEnd type="none" w="med" len="med"/>
                </a:ln>
              </p:spPr>
            </p:sp>
            <p:sp>
              <p:nvSpPr>
                <p:cNvPr id="27885" name="Line 723"/>
                <p:cNvSpPr/>
                <p:nvPr/>
              </p:nvSpPr>
              <p:spPr>
                <a:xfrm>
                  <a:off x="2379" y="2630"/>
                  <a:ext cx="0" cy="0"/>
                </a:xfrm>
                <a:prstGeom prst="line">
                  <a:avLst/>
                </a:prstGeom>
                <a:ln w="11113" cap="flat" cmpd="sng">
                  <a:solidFill>
                    <a:srgbClr val="000000"/>
                  </a:solidFill>
                  <a:prstDash val="solid"/>
                  <a:headEnd type="none" w="med" len="med"/>
                  <a:tailEnd type="none" w="med" len="med"/>
                </a:ln>
              </p:spPr>
            </p:sp>
            <p:sp>
              <p:nvSpPr>
                <p:cNvPr id="27886" name="Line 724"/>
                <p:cNvSpPr/>
                <p:nvPr/>
              </p:nvSpPr>
              <p:spPr>
                <a:xfrm flipV="1">
                  <a:off x="2379" y="2569"/>
                  <a:ext cx="0" cy="61"/>
                </a:xfrm>
                <a:prstGeom prst="line">
                  <a:avLst/>
                </a:prstGeom>
                <a:ln w="11113" cap="flat" cmpd="sng">
                  <a:solidFill>
                    <a:srgbClr val="000000"/>
                  </a:solidFill>
                  <a:prstDash val="solid"/>
                  <a:headEnd type="none" w="med" len="med"/>
                  <a:tailEnd type="none" w="med" len="med"/>
                </a:ln>
              </p:spPr>
            </p:sp>
            <p:sp>
              <p:nvSpPr>
                <p:cNvPr id="27887" name="Line 725"/>
                <p:cNvSpPr/>
                <p:nvPr/>
              </p:nvSpPr>
              <p:spPr>
                <a:xfrm>
                  <a:off x="2379" y="2569"/>
                  <a:ext cx="0" cy="0"/>
                </a:xfrm>
                <a:prstGeom prst="line">
                  <a:avLst/>
                </a:prstGeom>
                <a:ln w="11113" cap="flat" cmpd="sng">
                  <a:solidFill>
                    <a:srgbClr val="000000"/>
                  </a:solidFill>
                  <a:prstDash val="solid"/>
                  <a:headEnd type="none" w="med" len="med"/>
                  <a:tailEnd type="none" w="med" len="med"/>
                </a:ln>
              </p:spPr>
            </p:sp>
            <p:sp>
              <p:nvSpPr>
                <p:cNvPr id="27888" name="Rectangle 726"/>
                <p:cNvSpPr/>
                <p:nvPr/>
              </p:nvSpPr>
              <p:spPr>
                <a:xfrm>
                  <a:off x="2379" y="2683"/>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889" name="Line 727"/>
                <p:cNvSpPr/>
                <p:nvPr/>
              </p:nvSpPr>
              <p:spPr>
                <a:xfrm>
                  <a:off x="2379" y="2683"/>
                  <a:ext cx="95" cy="0"/>
                </a:xfrm>
                <a:prstGeom prst="line">
                  <a:avLst/>
                </a:prstGeom>
                <a:ln w="11113" cap="flat" cmpd="sng">
                  <a:solidFill>
                    <a:srgbClr val="000000"/>
                  </a:solidFill>
                  <a:prstDash val="solid"/>
                  <a:headEnd type="none" w="med" len="med"/>
                  <a:tailEnd type="none" w="med" len="med"/>
                </a:ln>
              </p:spPr>
            </p:sp>
            <p:sp>
              <p:nvSpPr>
                <p:cNvPr id="27890" name="Line 728"/>
                <p:cNvSpPr/>
                <p:nvPr/>
              </p:nvSpPr>
              <p:spPr>
                <a:xfrm>
                  <a:off x="2474" y="2683"/>
                  <a:ext cx="0" cy="0"/>
                </a:xfrm>
                <a:prstGeom prst="line">
                  <a:avLst/>
                </a:prstGeom>
                <a:ln w="11113" cap="flat" cmpd="sng">
                  <a:solidFill>
                    <a:srgbClr val="000000"/>
                  </a:solidFill>
                  <a:prstDash val="solid"/>
                  <a:headEnd type="none" w="med" len="med"/>
                  <a:tailEnd type="none" w="med" len="med"/>
                </a:ln>
              </p:spPr>
            </p:sp>
            <p:sp>
              <p:nvSpPr>
                <p:cNvPr id="27891" name="Line 729"/>
                <p:cNvSpPr/>
                <p:nvPr/>
              </p:nvSpPr>
              <p:spPr>
                <a:xfrm>
                  <a:off x="2474" y="2683"/>
                  <a:ext cx="0" cy="61"/>
                </a:xfrm>
                <a:prstGeom prst="line">
                  <a:avLst/>
                </a:prstGeom>
                <a:ln w="11113" cap="flat" cmpd="sng">
                  <a:solidFill>
                    <a:srgbClr val="000000"/>
                  </a:solidFill>
                  <a:prstDash val="solid"/>
                  <a:headEnd type="none" w="med" len="med"/>
                  <a:tailEnd type="none" w="med" len="med"/>
                </a:ln>
              </p:spPr>
            </p:sp>
            <p:sp>
              <p:nvSpPr>
                <p:cNvPr id="27892" name="Line 730"/>
                <p:cNvSpPr/>
                <p:nvPr/>
              </p:nvSpPr>
              <p:spPr>
                <a:xfrm>
                  <a:off x="2474" y="2744"/>
                  <a:ext cx="0" cy="0"/>
                </a:xfrm>
                <a:prstGeom prst="line">
                  <a:avLst/>
                </a:prstGeom>
                <a:ln w="11113" cap="flat" cmpd="sng">
                  <a:solidFill>
                    <a:srgbClr val="000000"/>
                  </a:solidFill>
                  <a:prstDash val="solid"/>
                  <a:headEnd type="none" w="med" len="med"/>
                  <a:tailEnd type="none" w="med" len="med"/>
                </a:ln>
              </p:spPr>
            </p:sp>
            <p:sp>
              <p:nvSpPr>
                <p:cNvPr id="27893" name="Line 731"/>
                <p:cNvSpPr/>
                <p:nvPr/>
              </p:nvSpPr>
              <p:spPr>
                <a:xfrm flipH="1">
                  <a:off x="2379" y="2744"/>
                  <a:ext cx="95" cy="0"/>
                </a:xfrm>
                <a:prstGeom prst="line">
                  <a:avLst/>
                </a:prstGeom>
                <a:ln w="11113" cap="flat" cmpd="sng">
                  <a:solidFill>
                    <a:srgbClr val="000000"/>
                  </a:solidFill>
                  <a:prstDash val="solid"/>
                  <a:headEnd type="none" w="med" len="med"/>
                  <a:tailEnd type="none" w="med" len="med"/>
                </a:ln>
              </p:spPr>
            </p:sp>
            <p:sp>
              <p:nvSpPr>
                <p:cNvPr id="27894" name="Line 732"/>
                <p:cNvSpPr/>
                <p:nvPr/>
              </p:nvSpPr>
              <p:spPr>
                <a:xfrm>
                  <a:off x="2379" y="2744"/>
                  <a:ext cx="0" cy="0"/>
                </a:xfrm>
                <a:prstGeom prst="line">
                  <a:avLst/>
                </a:prstGeom>
                <a:ln w="11113" cap="flat" cmpd="sng">
                  <a:solidFill>
                    <a:srgbClr val="000000"/>
                  </a:solidFill>
                  <a:prstDash val="solid"/>
                  <a:headEnd type="none" w="med" len="med"/>
                  <a:tailEnd type="none" w="med" len="med"/>
                </a:ln>
              </p:spPr>
            </p:sp>
            <p:sp>
              <p:nvSpPr>
                <p:cNvPr id="27895" name="Line 733"/>
                <p:cNvSpPr/>
                <p:nvPr/>
              </p:nvSpPr>
              <p:spPr>
                <a:xfrm flipV="1">
                  <a:off x="2379" y="2683"/>
                  <a:ext cx="0" cy="61"/>
                </a:xfrm>
                <a:prstGeom prst="line">
                  <a:avLst/>
                </a:prstGeom>
                <a:ln w="11113" cap="flat" cmpd="sng">
                  <a:solidFill>
                    <a:srgbClr val="000000"/>
                  </a:solidFill>
                  <a:prstDash val="solid"/>
                  <a:headEnd type="none" w="med" len="med"/>
                  <a:tailEnd type="none" w="med" len="med"/>
                </a:ln>
              </p:spPr>
            </p:sp>
            <p:sp>
              <p:nvSpPr>
                <p:cNvPr id="27896" name="Line 734"/>
                <p:cNvSpPr/>
                <p:nvPr/>
              </p:nvSpPr>
              <p:spPr>
                <a:xfrm>
                  <a:off x="2379" y="2683"/>
                  <a:ext cx="0" cy="0"/>
                </a:xfrm>
                <a:prstGeom prst="line">
                  <a:avLst/>
                </a:prstGeom>
                <a:ln w="11113" cap="flat" cmpd="sng">
                  <a:solidFill>
                    <a:srgbClr val="000000"/>
                  </a:solidFill>
                  <a:prstDash val="solid"/>
                  <a:headEnd type="none" w="med" len="med"/>
                  <a:tailEnd type="none" w="med" len="med"/>
                </a:ln>
              </p:spPr>
            </p:sp>
            <p:sp>
              <p:nvSpPr>
                <p:cNvPr id="27897" name="Rectangle 735"/>
                <p:cNvSpPr/>
                <p:nvPr/>
              </p:nvSpPr>
              <p:spPr>
                <a:xfrm>
                  <a:off x="3197" y="2356"/>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898" name="Line 736"/>
                <p:cNvSpPr/>
                <p:nvPr/>
              </p:nvSpPr>
              <p:spPr>
                <a:xfrm>
                  <a:off x="3197" y="2356"/>
                  <a:ext cx="95" cy="0"/>
                </a:xfrm>
                <a:prstGeom prst="line">
                  <a:avLst/>
                </a:prstGeom>
                <a:ln w="11113" cap="flat" cmpd="sng">
                  <a:solidFill>
                    <a:srgbClr val="000000"/>
                  </a:solidFill>
                  <a:prstDash val="solid"/>
                  <a:headEnd type="none" w="med" len="med"/>
                  <a:tailEnd type="none" w="med" len="med"/>
                </a:ln>
              </p:spPr>
            </p:sp>
            <p:sp>
              <p:nvSpPr>
                <p:cNvPr id="27899" name="Line 737"/>
                <p:cNvSpPr/>
                <p:nvPr/>
              </p:nvSpPr>
              <p:spPr>
                <a:xfrm>
                  <a:off x="3292" y="2356"/>
                  <a:ext cx="0" cy="0"/>
                </a:xfrm>
                <a:prstGeom prst="line">
                  <a:avLst/>
                </a:prstGeom>
                <a:ln w="11113" cap="flat" cmpd="sng">
                  <a:solidFill>
                    <a:srgbClr val="000000"/>
                  </a:solidFill>
                  <a:prstDash val="solid"/>
                  <a:headEnd type="none" w="med" len="med"/>
                  <a:tailEnd type="none" w="med" len="med"/>
                </a:ln>
              </p:spPr>
            </p:sp>
            <p:sp>
              <p:nvSpPr>
                <p:cNvPr id="27900" name="Line 738"/>
                <p:cNvSpPr/>
                <p:nvPr/>
              </p:nvSpPr>
              <p:spPr>
                <a:xfrm>
                  <a:off x="3292" y="2356"/>
                  <a:ext cx="0" cy="61"/>
                </a:xfrm>
                <a:prstGeom prst="line">
                  <a:avLst/>
                </a:prstGeom>
                <a:ln w="11113" cap="flat" cmpd="sng">
                  <a:solidFill>
                    <a:srgbClr val="000000"/>
                  </a:solidFill>
                  <a:prstDash val="solid"/>
                  <a:headEnd type="none" w="med" len="med"/>
                  <a:tailEnd type="none" w="med" len="med"/>
                </a:ln>
              </p:spPr>
            </p:sp>
            <p:sp>
              <p:nvSpPr>
                <p:cNvPr id="27901" name="Line 739"/>
                <p:cNvSpPr/>
                <p:nvPr/>
              </p:nvSpPr>
              <p:spPr>
                <a:xfrm>
                  <a:off x="3292" y="2417"/>
                  <a:ext cx="0" cy="0"/>
                </a:xfrm>
                <a:prstGeom prst="line">
                  <a:avLst/>
                </a:prstGeom>
                <a:ln w="11113" cap="flat" cmpd="sng">
                  <a:solidFill>
                    <a:srgbClr val="000000"/>
                  </a:solidFill>
                  <a:prstDash val="solid"/>
                  <a:headEnd type="none" w="med" len="med"/>
                  <a:tailEnd type="none" w="med" len="med"/>
                </a:ln>
              </p:spPr>
            </p:sp>
            <p:sp>
              <p:nvSpPr>
                <p:cNvPr id="27902" name="Line 740"/>
                <p:cNvSpPr/>
                <p:nvPr/>
              </p:nvSpPr>
              <p:spPr>
                <a:xfrm flipH="1">
                  <a:off x="3197" y="2417"/>
                  <a:ext cx="95" cy="0"/>
                </a:xfrm>
                <a:prstGeom prst="line">
                  <a:avLst/>
                </a:prstGeom>
                <a:ln w="11113" cap="flat" cmpd="sng">
                  <a:solidFill>
                    <a:srgbClr val="000000"/>
                  </a:solidFill>
                  <a:prstDash val="solid"/>
                  <a:headEnd type="none" w="med" len="med"/>
                  <a:tailEnd type="none" w="med" len="med"/>
                </a:ln>
              </p:spPr>
            </p:sp>
            <p:sp>
              <p:nvSpPr>
                <p:cNvPr id="27903" name="Line 741"/>
                <p:cNvSpPr/>
                <p:nvPr/>
              </p:nvSpPr>
              <p:spPr>
                <a:xfrm>
                  <a:off x="3197" y="2417"/>
                  <a:ext cx="0" cy="0"/>
                </a:xfrm>
                <a:prstGeom prst="line">
                  <a:avLst/>
                </a:prstGeom>
                <a:ln w="11113" cap="flat" cmpd="sng">
                  <a:solidFill>
                    <a:srgbClr val="000000"/>
                  </a:solidFill>
                  <a:prstDash val="solid"/>
                  <a:headEnd type="none" w="med" len="med"/>
                  <a:tailEnd type="none" w="med" len="med"/>
                </a:ln>
              </p:spPr>
            </p:sp>
            <p:sp>
              <p:nvSpPr>
                <p:cNvPr id="27904" name="Line 742"/>
                <p:cNvSpPr/>
                <p:nvPr/>
              </p:nvSpPr>
              <p:spPr>
                <a:xfrm flipV="1">
                  <a:off x="3197" y="2356"/>
                  <a:ext cx="0" cy="61"/>
                </a:xfrm>
                <a:prstGeom prst="line">
                  <a:avLst/>
                </a:prstGeom>
                <a:ln w="11113" cap="flat" cmpd="sng">
                  <a:solidFill>
                    <a:srgbClr val="000000"/>
                  </a:solidFill>
                  <a:prstDash val="solid"/>
                  <a:headEnd type="none" w="med" len="med"/>
                  <a:tailEnd type="none" w="med" len="med"/>
                </a:ln>
              </p:spPr>
            </p:sp>
            <p:sp>
              <p:nvSpPr>
                <p:cNvPr id="27905" name="Line 743"/>
                <p:cNvSpPr/>
                <p:nvPr/>
              </p:nvSpPr>
              <p:spPr>
                <a:xfrm>
                  <a:off x="3197" y="2356"/>
                  <a:ext cx="0" cy="0"/>
                </a:xfrm>
                <a:prstGeom prst="line">
                  <a:avLst/>
                </a:prstGeom>
                <a:ln w="11113" cap="flat" cmpd="sng">
                  <a:solidFill>
                    <a:srgbClr val="000000"/>
                  </a:solidFill>
                  <a:prstDash val="solid"/>
                  <a:headEnd type="none" w="med" len="med"/>
                  <a:tailEnd type="none" w="med" len="med"/>
                </a:ln>
              </p:spPr>
            </p:sp>
            <p:sp>
              <p:nvSpPr>
                <p:cNvPr id="27906" name="Rectangle 744"/>
                <p:cNvSpPr/>
                <p:nvPr/>
              </p:nvSpPr>
              <p:spPr>
                <a:xfrm>
                  <a:off x="3197" y="2462"/>
                  <a:ext cx="95" cy="69"/>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907" name="Line 745"/>
                <p:cNvSpPr/>
                <p:nvPr/>
              </p:nvSpPr>
              <p:spPr>
                <a:xfrm>
                  <a:off x="3197" y="2462"/>
                  <a:ext cx="95" cy="0"/>
                </a:xfrm>
                <a:prstGeom prst="line">
                  <a:avLst/>
                </a:prstGeom>
                <a:ln w="11113" cap="flat" cmpd="sng">
                  <a:solidFill>
                    <a:srgbClr val="000000"/>
                  </a:solidFill>
                  <a:prstDash val="solid"/>
                  <a:headEnd type="none" w="med" len="med"/>
                  <a:tailEnd type="none" w="med" len="med"/>
                </a:ln>
              </p:spPr>
            </p:sp>
            <p:sp>
              <p:nvSpPr>
                <p:cNvPr id="27908" name="Line 746"/>
                <p:cNvSpPr/>
                <p:nvPr/>
              </p:nvSpPr>
              <p:spPr>
                <a:xfrm>
                  <a:off x="3292" y="2462"/>
                  <a:ext cx="0" cy="0"/>
                </a:xfrm>
                <a:prstGeom prst="line">
                  <a:avLst/>
                </a:prstGeom>
                <a:ln w="11113" cap="flat" cmpd="sng">
                  <a:solidFill>
                    <a:srgbClr val="000000"/>
                  </a:solidFill>
                  <a:prstDash val="solid"/>
                  <a:headEnd type="none" w="med" len="med"/>
                  <a:tailEnd type="none" w="med" len="med"/>
                </a:ln>
              </p:spPr>
            </p:sp>
            <p:sp>
              <p:nvSpPr>
                <p:cNvPr id="27909" name="Line 747"/>
                <p:cNvSpPr/>
                <p:nvPr/>
              </p:nvSpPr>
              <p:spPr>
                <a:xfrm>
                  <a:off x="3292" y="2462"/>
                  <a:ext cx="0" cy="69"/>
                </a:xfrm>
                <a:prstGeom prst="line">
                  <a:avLst/>
                </a:prstGeom>
                <a:ln w="11113" cap="flat" cmpd="sng">
                  <a:solidFill>
                    <a:srgbClr val="000000"/>
                  </a:solidFill>
                  <a:prstDash val="solid"/>
                  <a:headEnd type="none" w="med" len="med"/>
                  <a:tailEnd type="none" w="med" len="med"/>
                </a:ln>
              </p:spPr>
            </p:sp>
            <p:sp>
              <p:nvSpPr>
                <p:cNvPr id="27910" name="Line 748"/>
                <p:cNvSpPr/>
                <p:nvPr/>
              </p:nvSpPr>
              <p:spPr>
                <a:xfrm>
                  <a:off x="3292" y="2531"/>
                  <a:ext cx="0" cy="0"/>
                </a:xfrm>
                <a:prstGeom prst="line">
                  <a:avLst/>
                </a:prstGeom>
                <a:ln w="11113" cap="flat" cmpd="sng">
                  <a:solidFill>
                    <a:srgbClr val="000000"/>
                  </a:solidFill>
                  <a:prstDash val="solid"/>
                  <a:headEnd type="none" w="med" len="med"/>
                  <a:tailEnd type="none" w="med" len="med"/>
                </a:ln>
              </p:spPr>
            </p:sp>
            <p:sp>
              <p:nvSpPr>
                <p:cNvPr id="27911" name="Line 749"/>
                <p:cNvSpPr/>
                <p:nvPr/>
              </p:nvSpPr>
              <p:spPr>
                <a:xfrm flipH="1">
                  <a:off x="3197" y="2531"/>
                  <a:ext cx="95" cy="0"/>
                </a:xfrm>
                <a:prstGeom prst="line">
                  <a:avLst/>
                </a:prstGeom>
                <a:ln w="11113" cap="flat" cmpd="sng">
                  <a:solidFill>
                    <a:srgbClr val="000000"/>
                  </a:solidFill>
                  <a:prstDash val="solid"/>
                  <a:headEnd type="none" w="med" len="med"/>
                  <a:tailEnd type="none" w="med" len="med"/>
                </a:ln>
              </p:spPr>
            </p:sp>
            <p:sp>
              <p:nvSpPr>
                <p:cNvPr id="27912" name="Line 750"/>
                <p:cNvSpPr/>
                <p:nvPr/>
              </p:nvSpPr>
              <p:spPr>
                <a:xfrm>
                  <a:off x="3197" y="2531"/>
                  <a:ext cx="0" cy="0"/>
                </a:xfrm>
                <a:prstGeom prst="line">
                  <a:avLst/>
                </a:prstGeom>
                <a:ln w="11113" cap="flat" cmpd="sng">
                  <a:solidFill>
                    <a:srgbClr val="000000"/>
                  </a:solidFill>
                  <a:prstDash val="solid"/>
                  <a:headEnd type="none" w="med" len="med"/>
                  <a:tailEnd type="none" w="med" len="med"/>
                </a:ln>
              </p:spPr>
            </p:sp>
            <p:sp>
              <p:nvSpPr>
                <p:cNvPr id="27913" name="Line 751"/>
                <p:cNvSpPr/>
                <p:nvPr/>
              </p:nvSpPr>
              <p:spPr>
                <a:xfrm flipV="1">
                  <a:off x="3197" y="2462"/>
                  <a:ext cx="0" cy="69"/>
                </a:xfrm>
                <a:prstGeom prst="line">
                  <a:avLst/>
                </a:prstGeom>
                <a:ln w="11113" cap="flat" cmpd="sng">
                  <a:solidFill>
                    <a:srgbClr val="000000"/>
                  </a:solidFill>
                  <a:prstDash val="solid"/>
                  <a:headEnd type="none" w="med" len="med"/>
                  <a:tailEnd type="none" w="med" len="med"/>
                </a:ln>
              </p:spPr>
            </p:sp>
            <p:sp>
              <p:nvSpPr>
                <p:cNvPr id="27914" name="Line 752"/>
                <p:cNvSpPr/>
                <p:nvPr/>
              </p:nvSpPr>
              <p:spPr>
                <a:xfrm>
                  <a:off x="3197" y="2462"/>
                  <a:ext cx="0" cy="0"/>
                </a:xfrm>
                <a:prstGeom prst="line">
                  <a:avLst/>
                </a:prstGeom>
                <a:ln w="11113" cap="flat" cmpd="sng">
                  <a:solidFill>
                    <a:srgbClr val="000000"/>
                  </a:solidFill>
                  <a:prstDash val="solid"/>
                  <a:headEnd type="none" w="med" len="med"/>
                  <a:tailEnd type="none" w="med" len="med"/>
                </a:ln>
              </p:spPr>
            </p:sp>
            <p:sp>
              <p:nvSpPr>
                <p:cNvPr id="27915" name="Rectangle 753"/>
                <p:cNvSpPr/>
                <p:nvPr/>
              </p:nvSpPr>
              <p:spPr>
                <a:xfrm>
                  <a:off x="2920" y="2835"/>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916" name="Line 754"/>
                <p:cNvSpPr/>
                <p:nvPr/>
              </p:nvSpPr>
              <p:spPr>
                <a:xfrm>
                  <a:off x="2920" y="2835"/>
                  <a:ext cx="95" cy="0"/>
                </a:xfrm>
                <a:prstGeom prst="line">
                  <a:avLst/>
                </a:prstGeom>
                <a:ln w="11113" cap="flat" cmpd="sng">
                  <a:solidFill>
                    <a:srgbClr val="000000"/>
                  </a:solidFill>
                  <a:prstDash val="solid"/>
                  <a:headEnd type="none" w="med" len="med"/>
                  <a:tailEnd type="none" w="med" len="med"/>
                </a:ln>
              </p:spPr>
            </p:sp>
            <p:sp>
              <p:nvSpPr>
                <p:cNvPr id="27917" name="Line 755"/>
                <p:cNvSpPr/>
                <p:nvPr/>
              </p:nvSpPr>
              <p:spPr>
                <a:xfrm>
                  <a:off x="3015" y="2835"/>
                  <a:ext cx="0" cy="0"/>
                </a:xfrm>
                <a:prstGeom prst="line">
                  <a:avLst/>
                </a:prstGeom>
                <a:ln w="11113" cap="flat" cmpd="sng">
                  <a:solidFill>
                    <a:srgbClr val="000000"/>
                  </a:solidFill>
                  <a:prstDash val="solid"/>
                  <a:headEnd type="none" w="med" len="med"/>
                  <a:tailEnd type="none" w="med" len="med"/>
                </a:ln>
              </p:spPr>
            </p:sp>
            <p:sp>
              <p:nvSpPr>
                <p:cNvPr id="27918" name="Line 756"/>
                <p:cNvSpPr/>
                <p:nvPr/>
              </p:nvSpPr>
              <p:spPr>
                <a:xfrm>
                  <a:off x="3015" y="2835"/>
                  <a:ext cx="0" cy="61"/>
                </a:xfrm>
                <a:prstGeom prst="line">
                  <a:avLst/>
                </a:prstGeom>
                <a:ln w="11113" cap="flat" cmpd="sng">
                  <a:solidFill>
                    <a:srgbClr val="000000"/>
                  </a:solidFill>
                  <a:prstDash val="solid"/>
                  <a:headEnd type="none" w="med" len="med"/>
                  <a:tailEnd type="none" w="med" len="med"/>
                </a:ln>
              </p:spPr>
            </p:sp>
            <p:sp>
              <p:nvSpPr>
                <p:cNvPr id="27919" name="Line 757"/>
                <p:cNvSpPr/>
                <p:nvPr/>
              </p:nvSpPr>
              <p:spPr>
                <a:xfrm>
                  <a:off x="3015" y="2896"/>
                  <a:ext cx="0" cy="0"/>
                </a:xfrm>
                <a:prstGeom prst="line">
                  <a:avLst/>
                </a:prstGeom>
                <a:ln w="11113" cap="flat" cmpd="sng">
                  <a:solidFill>
                    <a:srgbClr val="000000"/>
                  </a:solidFill>
                  <a:prstDash val="solid"/>
                  <a:headEnd type="none" w="med" len="med"/>
                  <a:tailEnd type="none" w="med" len="med"/>
                </a:ln>
              </p:spPr>
            </p:sp>
            <p:sp>
              <p:nvSpPr>
                <p:cNvPr id="27920" name="Line 758"/>
                <p:cNvSpPr/>
                <p:nvPr/>
              </p:nvSpPr>
              <p:spPr>
                <a:xfrm flipH="1">
                  <a:off x="2920" y="2896"/>
                  <a:ext cx="95" cy="0"/>
                </a:xfrm>
                <a:prstGeom prst="line">
                  <a:avLst/>
                </a:prstGeom>
                <a:ln w="11113" cap="flat" cmpd="sng">
                  <a:solidFill>
                    <a:srgbClr val="000000"/>
                  </a:solidFill>
                  <a:prstDash val="solid"/>
                  <a:headEnd type="none" w="med" len="med"/>
                  <a:tailEnd type="none" w="med" len="med"/>
                </a:ln>
              </p:spPr>
            </p:sp>
            <p:sp>
              <p:nvSpPr>
                <p:cNvPr id="27921" name="Line 759"/>
                <p:cNvSpPr/>
                <p:nvPr/>
              </p:nvSpPr>
              <p:spPr>
                <a:xfrm>
                  <a:off x="2920" y="2896"/>
                  <a:ext cx="0" cy="0"/>
                </a:xfrm>
                <a:prstGeom prst="line">
                  <a:avLst/>
                </a:prstGeom>
                <a:ln w="11113" cap="flat" cmpd="sng">
                  <a:solidFill>
                    <a:srgbClr val="000000"/>
                  </a:solidFill>
                  <a:prstDash val="solid"/>
                  <a:headEnd type="none" w="med" len="med"/>
                  <a:tailEnd type="none" w="med" len="med"/>
                </a:ln>
              </p:spPr>
            </p:sp>
            <p:sp>
              <p:nvSpPr>
                <p:cNvPr id="27922" name="Line 760"/>
                <p:cNvSpPr/>
                <p:nvPr/>
              </p:nvSpPr>
              <p:spPr>
                <a:xfrm flipV="1">
                  <a:off x="2920" y="2835"/>
                  <a:ext cx="0" cy="61"/>
                </a:xfrm>
                <a:prstGeom prst="line">
                  <a:avLst/>
                </a:prstGeom>
                <a:ln w="11113" cap="flat" cmpd="sng">
                  <a:solidFill>
                    <a:srgbClr val="000000"/>
                  </a:solidFill>
                  <a:prstDash val="solid"/>
                  <a:headEnd type="none" w="med" len="med"/>
                  <a:tailEnd type="none" w="med" len="med"/>
                </a:ln>
              </p:spPr>
            </p:sp>
            <p:sp>
              <p:nvSpPr>
                <p:cNvPr id="27923" name="Line 761"/>
                <p:cNvSpPr/>
                <p:nvPr/>
              </p:nvSpPr>
              <p:spPr>
                <a:xfrm>
                  <a:off x="2920" y="2835"/>
                  <a:ext cx="0" cy="0"/>
                </a:xfrm>
                <a:prstGeom prst="line">
                  <a:avLst/>
                </a:prstGeom>
                <a:ln w="11113" cap="flat" cmpd="sng">
                  <a:solidFill>
                    <a:srgbClr val="000000"/>
                  </a:solidFill>
                  <a:prstDash val="solid"/>
                  <a:headEnd type="none" w="med" len="med"/>
                  <a:tailEnd type="none" w="med" len="med"/>
                </a:ln>
              </p:spPr>
            </p:sp>
            <p:sp>
              <p:nvSpPr>
                <p:cNvPr id="27924" name="Rectangle 762"/>
                <p:cNvSpPr/>
                <p:nvPr/>
              </p:nvSpPr>
              <p:spPr>
                <a:xfrm>
                  <a:off x="2920" y="2949"/>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925" name="Line 763"/>
                <p:cNvSpPr/>
                <p:nvPr/>
              </p:nvSpPr>
              <p:spPr>
                <a:xfrm>
                  <a:off x="2920" y="2949"/>
                  <a:ext cx="95" cy="0"/>
                </a:xfrm>
                <a:prstGeom prst="line">
                  <a:avLst/>
                </a:prstGeom>
                <a:ln w="11113" cap="flat" cmpd="sng">
                  <a:solidFill>
                    <a:srgbClr val="000000"/>
                  </a:solidFill>
                  <a:prstDash val="solid"/>
                  <a:headEnd type="none" w="med" len="med"/>
                  <a:tailEnd type="none" w="med" len="med"/>
                </a:ln>
              </p:spPr>
            </p:sp>
            <p:sp>
              <p:nvSpPr>
                <p:cNvPr id="27926" name="Line 764"/>
                <p:cNvSpPr/>
                <p:nvPr/>
              </p:nvSpPr>
              <p:spPr>
                <a:xfrm>
                  <a:off x="3015" y="2949"/>
                  <a:ext cx="0" cy="0"/>
                </a:xfrm>
                <a:prstGeom prst="line">
                  <a:avLst/>
                </a:prstGeom>
                <a:ln w="11113" cap="flat" cmpd="sng">
                  <a:solidFill>
                    <a:srgbClr val="000000"/>
                  </a:solidFill>
                  <a:prstDash val="solid"/>
                  <a:headEnd type="none" w="med" len="med"/>
                  <a:tailEnd type="none" w="med" len="med"/>
                </a:ln>
              </p:spPr>
            </p:sp>
            <p:sp>
              <p:nvSpPr>
                <p:cNvPr id="27927" name="Line 765"/>
                <p:cNvSpPr/>
                <p:nvPr/>
              </p:nvSpPr>
              <p:spPr>
                <a:xfrm>
                  <a:off x="3015" y="2949"/>
                  <a:ext cx="0" cy="61"/>
                </a:xfrm>
                <a:prstGeom prst="line">
                  <a:avLst/>
                </a:prstGeom>
                <a:ln w="11113" cap="flat" cmpd="sng">
                  <a:solidFill>
                    <a:srgbClr val="000000"/>
                  </a:solidFill>
                  <a:prstDash val="solid"/>
                  <a:headEnd type="none" w="med" len="med"/>
                  <a:tailEnd type="none" w="med" len="med"/>
                </a:ln>
              </p:spPr>
            </p:sp>
            <p:sp>
              <p:nvSpPr>
                <p:cNvPr id="27928" name="Line 766"/>
                <p:cNvSpPr/>
                <p:nvPr/>
              </p:nvSpPr>
              <p:spPr>
                <a:xfrm>
                  <a:off x="3015" y="3010"/>
                  <a:ext cx="0" cy="0"/>
                </a:xfrm>
                <a:prstGeom prst="line">
                  <a:avLst/>
                </a:prstGeom>
                <a:ln w="11113" cap="flat" cmpd="sng">
                  <a:solidFill>
                    <a:srgbClr val="000000"/>
                  </a:solidFill>
                  <a:prstDash val="solid"/>
                  <a:headEnd type="none" w="med" len="med"/>
                  <a:tailEnd type="none" w="med" len="med"/>
                </a:ln>
              </p:spPr>
            </p:sp>
            <p:sp>
              <p:nvSpPr>
                <p:cNvPr id="27929" name="Line 767"/>
                <p:cNvSpPr/>
                <p:nvPr/>
              </p:nvSpPr>
              <p:spPr>
                <a:xfrm flipH="1">
                  <a:off x="2920" y="3010"/>
                  <a:ext cx="95" cy="0"/>
                </a:xfrm>
                <a:prstGeom prst="line">
                  <a:avLst/>
                </a:prstGeom>
                <a:ln w="11113" cap="flat" cmpd="sng">
                  <a:solidFill>
                    <a:srgbClr val="000000"/>
                  </a:solidFill>
                  <a:prstDash val="solid"/>
                  <a:headEnd type="none" w="med" len="med"/>
                  <a:tailEnd type="none" w="med" len="med"/>
                </a:ln>
              </p:spPr>
            </p:sp>
            <p:sp>
              <p:nvSpPr>
                <p:cNvPr id="27930" name="Line 768"/>
                <p:cNvSpPr/>
                <p:nvPr/>
              </p:nvSpPr>
              <p:spPr>
                <a:xfrm>
                  <a:off x="2920" y="3010"/>
                  <a:ext cx="0" cy="0"/>
                </a:xfrm>
                <a:prstGeom prst="line">
                  <a:avLst/>
                </a:prstGeom>
                <a:ln w="11113" cap="flat" cmpd="sng">
                  <a:solidFill>
                    <a:srgbClr val="000000"/>
                  </a:solidFill>
                  <a:prstDash val="solid"/>
                  <a:headEnd type="none" w="med" len="med"/>
                  <a:tailEnd type="none" w="med" len="med"/>
                </a:ln>
              </p:spPr>
            </p:sp>
            <p:sp>
              <p:nvSpPr>
                <p:cNvPr id="27931" name="Line 769"/>
                <p:cNvSpPr/>
                <p:nvPr/>
              </p:nvSpPr>
              <p:spPr>
                <a:xfrm flipV="1">
                  <a:off x="2920" y="2949"/>
                  <a:ext cx="0" cy="61"/>
                </a:xfrm>
                <a:prstGeom prst="line">
                  <a:avLst/>
                </a:prstGeom>
                <a:ln w="11113" cap="flat" cmpd="sng">
                  <a:solidFill>
                    <a:srgbClr val="000000"/>
                  </a:solidFill>
                  <a:prstDash val="solid"/>
                  <a:headEnd type="none" w="med" len="med"/>
                  <a:tailEnd type="none" w="med" len="med"/>
                </a:ln>
              </p:spPr>
            </p:sp>
            <p:sp>
              <p:nvSpPr>
                <p:cNvPr id="27932" name="Line 770"/>
                <p:cNvSpPr/>
                <p:nvPr/>
              </p:nvSpPr>
              <p:spPr>
                <a:xfrm>
                  <a:off x="2920" y="2949"/>
                  <a:ext cx="0" cy="0"/>
                </a:xfrm>
                <a:prstGeom prst="line">
                  <a:avLst/>
                </a:prstGeom>
                <a:ln w="11113" cap="flat" cmpd="sng">
                  <a:solidFill>
                    <a:srgbClr val="000000"/>
                  </a:solidFill>
                  <a:prstDash val="solid"/>
                  <a:headEnd type="none" w="med" len="med"/>
                  <a:tailEnd type="none" w="med" len="med"/>
                </a:ln>
              </p:spPr>
            </p:sp>
            <p:sp>
              <p:nvSpPr>
                <p:cNvPr id="27933" name="Rectangle 771"/>
                <p:cNvSpPr/>
                <p:nvPr/>
              </p:nvSpPr>
              <p:spPr>
                <a:xfrm>
                  <a:off x="2386" y="3216"/>
                  <a:ext cx="95" cy="6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934" name="Line 772"/>
                <p:cNvSpPr/>
                <p:nvPr/>
              </p:nvSpPr>
              <p:spPr>
                <a:xfrm>
                  <a:off x="2386" y="3216"/>
                  <a:ext cx="95" cy="0"/>
                </a:xfrm>
                <a:prstGeom prst="line">
                  <a:avLst/>
                </a:prstGeom>
                <a:ln w="11113" cap="flat" cmpd="sng">
                  <a:solidFill>
                    <a:srgbClr val="000000"/>
                  </a:solidFill>
                  <a:prstDash val="solid"/>
                  <a:headEnd type="none" w="med" len="med"/>
                  <a:tailEnd type="none" w="med" len="med"/>
                </a:ln>
              </p:spPr>
            </p:sp>
            <p:sp>
              <p:nvSpPr>
                <p:cNvPr id="27935" name="Line 773"/>
                <p:cNvSpPr/>
                <p:nvPr/>
              </p:nvSpPr>
              <p:spPr>
                <a:xfrm>
                  <a:off x="2481" y="3216"/>
                  <a:ext cx="0" cy="0"/>
                </a:xfrm>
                <a:prstGeom prst="line">
                  <a:avLst/>
                </a:prstGeom>
                <a:ln w="11113" cap="flat" cmpd="sng">
                  <a:solidFill>
                    <a:srgbClr val="000000"/>
                  </a:solidFill>
                  <a:prstDash val="solid"/>
                  <a:headEnd type="none" w="med" len="med"/>
                  <a:tailEnd type="none" w="med" len="med"/>
                </a:ln>
              </p:spPr>
            </p:sp>
            <p:sp>
              <p:nvSpPr>
                <p:cNvPr id="27936" name="Line 774"/>
                <p:cNvSpPr/>
                <p:nvPr/>
              </p:nvSpPr>
              <p:spPr>
                <a:xfrm>
                  <a:off x="2481" y="3216"/>
                  <a:ext cx="0" cy="68"/>
                </a:xfrm>
                <a:prstGeom prst="line">
                  <a:avLst/>
                </a:prstGeom>
                <a:ln w="11113" cap="flat" cmpd="sng">
                  <a:solidFill>
                    <a:srgbClr val="000000"/>
                  </a:solidFill>
                  <a:prstDash val="solid"/>
                  <a:headEnd type="none" w="med" len="med"/>
                  <a:tailEnd type="none" w="med" len="med"/>
                </a:ln>
              </p:spPr>
            </p:sp>
            <p:sp>
              <p:nvSpPr>
                <p:cNvPr id="27937" name="Line 775"/>
                <p:cNvSpPr/>
                <p:nvPr/>
              </p:nvSpPr>
              <p:spPr>
                <a:xfrm>
                  <a:off x="2481" y="3284"/>
                  <a:ext cx="0" cy="0"/>
                </a:xfrm>
                <a:prstGeom prst="line">
                  <a:avLst/>
                </a:prstGeom>
                <a:ln w="11113" cap="flat" cmpd="sng">
                  <a:solidFill>
                    <a:srgbClr val="000000"/>
                  </a:solidFill>
                  <a:prstDash val="solid"/>
                  <a:headEnd type="none" w="med" len="med"/>
                  <a:tailEnd type="none" w="med" len="med"/>
                </a:ln>
              </p:spPr>
            </p:sp>
            <p:sp>
              <p:nvSpPr>
                <p:cNvPr id="27938" name="Line 776"/>
                <p:cNvSpPr/>
                <p:nvPr/>
              </p:nvSpPr>
              <p:spPr>
                <a:xfrm flipH="1">
                  <a:off x="2386" y="3284"/>
                  <a:ext cx="95" cy="0"/>
                </a:xfrm>
                <a:prstGeom prst="line">
                  <a:avLst/>
                </a:prstGeom>
                <a:ln w="11113" cap="flat" cmpd="sng">
                  <a:solidFill>
                    <a:srgbClr val="000000"/>
                  </a:solidFill>
                  <a:prstDash val="solid"/>
                  <a:headEnd type="none" w="med" len="med"/>
                  <a:tailEnd type="none" w="med" len="med"/>
                </a:ln>
              </p:spPr>
            </p:sp>
            <p:sp>
              <p:nvSpPr>
                <p:cNvPr id="27939" name="Line 777"/>
                <p:cNvSpPr/>
                <p:nvPr/>
              </p:nvSpPr>
              <p:spPr>
                <a:xfrm>
                  <a:off x="2386" y="3284"/>
                  <a:ext cx="0" cy="0"/>
                </a:xfrm>
                <a:prstGeom prst="line">
                  <a:avLst/>
                </a:prstGeom>
                <a:ln w="11113" cap="flat" cmpd="sng">
                  <a:solidFill>
                    <a:srgbClr val="000000"/>
                  </a:solidFill>
                  <a:prstDash val="solid"/>
                  <a:headEnd type="none" w="med" len="med"/>
                  <a:tailEnd type="none" w="med" len="med"/>
                </a:ln>
              </p:spPr>
            </p:sp>
            <p:sp>
              <p:nvSpPr>
                <p:cNvPr id="27940" name="Line 778"/>
                <p:cNvSpPr/>
                <p:nvPr/>
              </p:nvSpPr>
              <p:spPr>
                <a:xfrm flipV="1">
                  <a:off x="2386" y="3216"/>
                  <a:ext cx="0" cy="68"/>
                </a:xfrm>
                <a:prstGeom prst="line">
                  <a:avLst/>
                </a:prstGeom>
                <a:ln w="11113" cap="flat" cmpd="sng">
                  <a:solidFill>
                    <a:srgbClr val="000000"/>
                  </a:solidFill>
                  <a:prstDash val="solid"/>
                  <a:headEnd type="none" w="med" len="med"/>
                  <a:tailEnd type="none" w="med" len="med"/>
                </a:ln>
              </p:spPr>
            </p:sp>
            <p:sp>
              <p:nvSpPr>
                <p:cNvPr id="27941" name="Line 779"/>
                <p:cNvSpPr/>
                <p:nvPr/>
              </p:nvSpPr>
              <p:spPr>
                <a:xfrm>
                  <a:off x="2386" y="3216"/>
                  <a:ext cx="0" cy="0"/>
                </a:xfrm>
                <a:prstGeom prst="line">
                  <a:avLst/>
                </a:prstGeom>
                <a:ln w="11113" cap="flat" cmpd="sng">
                  <a:solidFill>
                    <a:srgbClr val="000000"/>
                  </a:solidFill>
                  <a:prstDash val="solid"/>
                  <a:headEnd type="none" w="med" len="med"/>
                  <a:tailEnd type="none" w="med" len="med"/>
                </a:ln>
              </p:spPr>
            </p:sp>
            <p:sp>
              <p:nvSpPr>
                <p:cNvPr id="27942" name="Rectangle 780"/>
                <p:cNvSpPr/>
                <p:nvPr/>
              </p:nvSpPr>
              <p:spPr>
                <a:xfrm>
                  <a:off x="2386" y="3330"/>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943" name="Line 781"/>
                <p:cNvSpPr/>
                <p:nvPr/>
              </p:nvSpPr>
              <p:spPr>
                <a:xfrm>
                  <a:off x="2386" y="3330"/>
                  <a:ext cx="95" cy="0"/>
                </a:xfrm>
                <a:prstGeom prst="line">
                  <a:avLst/>
                </a:prstGeom>
                <a:ln w="11113" cap="flat" cmpd="sng">
                  <a:solidFill>
                    <a:srgbClr val="000000"/>
                  </a:solidFill>
                  <a:prstDash val="solid"/>
                  <a:headEnd type="none" w="med" len="med"/>
                  <a:tailEnd type="none" w="med" len="med"/>
                </a:ln>
              </p:spPr>
            </p:sp>
            <p:sp>
              <p:nvSpPr>
                <p:cNvPr id="27944" name="Line 782"/>
                <p:cNvSpPr/>
                <p:nvPr/>
              </p:nvSpPr>
              <p:spPr>
                <a:xfrm>
                  <a:off x="2481" y="3330"/>
                  <a:ext cx="0" cy="0"/>
                </a:xfrm>
                <a:prstGeom prst="line">
                  <a:avLst/>
                </a:prstGeom>
                <a:ln w="11113" cap="flat" cmpd="sng">
                  <a:solidFill>
                    <a:srgbClr val="000000"/>
                  </a:solidFill>
                  <a:prstDash val="solid"/>
                  <a:headEnd type="none" w="med" len="med"/>
                  <a:tailEnd type="none" w="med" len="med"/>
                </a:ln>
              </p:spPr>
            </p:sp>
            <p:sp>
              <p:nvSpPr>
                <p:cNvPr id="27945" name="Line 783"/>
                <p:cNvSpPr/>
                <p:nvPr/>
              </p:nvSpPr>
              <p:spPr>
                <a:xfrm>
                  <a:off x="2481" y="3330"/>
                  <a:ext cx="0" cy="61"/>
                </a:xfrm>
                <a:prstGeom prst="line">
                  <a:avLst/>
                </a:prstGeom>
                <a:ln w="11113" cap="flat" cmpd="sng">
                  <a:solidFill>
                    <a:srgbClr val="000000"/>
                  </a:solidFill>
                  <a:prstDash val="solid"/>
                  <a:headEnd type="none" w="med" len="med"/>
                  <a:tailEnd type="none" w="med" len="med"/>
                </a:ln>
              </p:spPr>
            </p:sp>
            <p:sp>
              <p:nvSpPr>
                <p:cNvPr id="27946" name="Line 784"/>
                <p:cNvSpPr/>
                <p:nvPr/>
              </p:nvSpPr>
              <p:spPr>
                <a:xfrm>
                  <a:off x="2481" y="3391"/>
                  <a:ext cx="0" cy="0"/>
                </a:xfrm>
                <a:prstGeom prst="line">
                  <a:avLst/>
                </a:prstGeom>
                <a:ln w="11113" cap="flat" cmpd="sng">
                  <a:solidFill>
                    <a:srgbClr val="000000"/>
                  </a:solidFill>
                  <a:prstDash val="solid"/>
                  <a:headEnd type="none" w="med" len="med"/>
                  <a:tailEnd type="none" w="med" len="med"/>
                </a:ln>
              </p:spPr>
            </p:sp>
            <p:sp>
              <p:nvSpPr>
                <p:cNvPr id="27947" name="Line 785"/>
                <p:cNvSpPr/>
                <p:nvPr/>
              </p:nvSpPr>
              <p:spPr>
                <a:xfrm flipH="1">
                  <a:off x="2386" y="3391"/>
                  <a:ext cx="95" cy="0"/>
                </a:xfrm>
                <a:prstGeom prst="line">
                  <a:avLst/>
                </a:prstGeom>
                <a:ln w="11113" cap="flat" cmpd="sng">
                  <a:solidFill>
                    <a:srgbClr val="000000"/>
                  </a:solidFill>
                  <a:prstDash val="solid"/>
                  <a:headEnd type="none" w="med" len="med"/>
                  <a:tailEnd type="none" w="med" len="med"/>
                </a:ln>
              </p:spPr>
            </p:sp>
            <p:sp>
              <p:nvSpPr>
                <p:cNvPr id="27948" name="Line 786"/>
                <p:cNvSpPr/>
                <p:nvPr/>
              </p:nvSpPr>
              <p:spPr>
                <a:xfrm>
                  <a:off x="2386" y="3391"/>
                  <a:ext cx="0" cy="0"/>
                </a:xfrm>
                <a:prstGeom prst="line">
                  <a:avLst/>
                </a:prstGeom>
                <a:ln w="11113" cap="flat" cmpd="sng">
                  <a:solidFill>
                    <a:srgbClr val="000000"/>
                  </a:solidFill>
                  <a:prstDash val="solid"/>
                  <a:headEnd type="none" w="med" len="med"/>
                  <a:tailEnd type="none" w="med" len="med"/>
                </a:ln>
              </p:spPr>
            </p:sp>
            <p:sp>
              <p:nvSpPr>
                <p:cNvPr id="27949" name="Line 787"/>
                <p:cNvSpPr/>
                <p:nvPr/>
              </p:nvSpPr>
              <p:spPr>
                <a:xfrm flipV="1">
                  <a:off x="2386" y="3330"/>
                  <a:ext cx="0" cy="61"/>
                </a:xfrm>
                <a:prstGeom prst="line">
                  <a:avLst/>
                </a:prstGeom>
                <a:ln w="11113" cap="flat" cmpd="sng">
                  <a:solidFill>
                    <a:srgbClr val="000000"/>
                  </a:solidFill>
                  <a:prstDash val="solid"/>
                  <a:headEnd type="none" w="med" len="med"/>
                  <a:tailEnd type="none" w="med" len="med"/>
                </a:ln>
              </p:spPr>
            </p:sp>
            <p:sp>
              <p:nvSpPr>
                <p:cNvPr id="27950" name="Line 788"/>
                <p:cNvSpPr/>
                <p:nvPr/>
              </p:nvSpPr>
              <p:spPr>
                <a:xfrm>
                  <a:off x="2386" y="3330"/>
                  <a:ext cx="0" cy="0"/>
                </a:xfrm>
                <a:prstGeom prst="line">
                  <a:avLst/>
                </a:prstGeom>
                <a:ln w="11113" cap="flat" cmpd="sng">
                  <a:solidFill>
                    <a:srgbClr val="000000"/>
                  </a:solidFill>
                  <a:prstDash val="solid"/>
                  <a:headEnd type="none" w="med" len="med"/>
                  <a:tailEnd type="none" w="med" len="med"/>
                </a:ln>
              </p:spPr>
            </p:sp>
            <p:sp>
              <p:nvSpPr>
                <p:cNvPr id="27951" name="Rectangle 789"/>
                <p:cNvSpPr/>
                <p:nvPr/>
              </p:nvSpPr>
              <p:spPr>
                <a:xfrm>
                  <a:off x="2643" y="3505"/>
                  <a:ext cx="94" cy="6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952" name="Line 790"/>
                <p:cNvSpPr/>
                <p:nvPr/>
              </p:nvSpPr>
              <p:spPr>
                <a:xfrm>
                  <a:off x="2643" y="3505"/>
                  <a:ext cx="94" cy="0"/>
                </a:xfrm>
                <a:prstGeom prst="line">
                  <a:avLst/>
                </a:prstGeom>
                <a:ln w="11113" cap="flat" cmpd="sng">
                  <a:solidFill>
                    <a:srgbClr val="000000"/>
                  </a:solidFill>
                  <a:prstDash val="solid"/>
                  <a:headEnd type="none" w="med" len="med"/>
                  <a:tailEnd type="none" w="med" len="med"/>
                </a:ln>
              </p:spPr>
            </p:sp>
            <p:sp>
              <p:nvSpPr>
                <p:cNvPr id="27953" name="Line 791"/>
                <p:cNvSpPr/>
                <p:nvPr/>
              </p:nvSpPr>
              <p:spPr>
                <a:xfrm>
                  <a:off x="2737" y="3505"/>
                  <a:ext cx="0" cy="0"/>
                </a:xfrm>
                <a:prstGeom prst="line">
                  <a:avLst/>
                </a:prstGeom>
                <a:ln w="11113" cap="flat" cmpd="sng">
                  <a:solidFill>
                    <a:srgbClr val="000000"/>
                  </a:solidFill>
                  <a:prstDash val="solid"/>
                  <a:headEnd type="none" w="med" len="med"/>
                  <a:tailEnd type="none" w="med" len="med"/>
                </a:ln>
              </p:spPr>
            </p:sp>
            <p:sp>
              <p:nvSpPr>
                <p:cNvPr id="27954" name="Line 792"/>
                <p:cNvSpPr/>
                <p:nvPr/>
              </p:nvSpPr>
              <p:spPr>
                <a:xfrm>
                  <a:off x="2737" y="3505"/>
                  <a:ext cx="0" cy="68"/>
                </a:xfrm>
                <a:prstGeom prst="line">
                  <a:avLst/>
                </a:prstGeom>
                <a:ln w="11113" cap="flat" cmpd="sng">
                  <a:solidFill>
                    <a:srgbClr val="000000"/>
                  </a:solidFill>
                  <a:prstDash val="solid"/>
                  <a:headEnd type="none" w="med" len="med"/>
                  <a:tailEnd type="none" w="med" len="med"/>
                </a:ln>
              </p:spPr>
            </p:sp>
            <p:sp>
              <p:nvSpPr>
                <p:cNvPr id="27955" name="Line 793"/>
                <p:cNvSpPr/>
                <p:nvPr/>
              </p:nvSpPr>
              <p:spPr>
                <a:xfrm>
                  <a:off x="2737" y="3573"/>
                  <a:ext cx="0" cy="0"/>
                </a:xfrm>
                <a:prstGeom prst="line">
                  <a:avLst/>
                </a:prstGeom>
                <a:ln w="11113" cap="flat" cmpd="sng">
                  <a:solidFill>
                    <a:srgbClr val="000000"/>
                  </a:solidFill>
                  <a:prstDash val="solid"/>
                  <a:headEnd type="none" w="med" len="med"/>
                  <a:tailEnd type="none" w="med" len="med"/>
                </a:ln>
              </p:spPr>
            </p:sp>
            <p:sp>
              <p:nvSpPr>
                <p:cNvPr id="27956" name="Line 794"/>
                <p:cNvSpPr/>
                <p:nvPr/>
              </p:nvSpPr>
              <p:spPr>
                <a:xfrm flipH="1">
                  <a:off x="2643" y="3573"/>
                  <a:ext cx="94" cy="0"/>
                </a:xfrm>
                <a:prstGeom prst="line">
                  <a:avLst/>
                </a:prstGeom>
                <a:ln w="11113" cap="flat" cmpd="sng">
                  <a:solidFill>
                    <a:srgbClr val="000000"/>
                  </a:solidFill>
                  <a:prstDash val="solid"/>
                  <a:headEnd type="none" w="med" len="med"/>
                  <a:tailEnd type="none" w="med" len="med"/>
                </a:ln>
              </p:spPr>
            </p:sp>
            <p:sp>
              <p:nvSpPr>
                <p:cNvPr id="27957" name="Line 795"/>
                <p:cNvSpPr/>
                <p:nvPr/>
              </p:nvSpPr>
              <p:spPr>
                <a:xfrm>
                  <a:off x="2643" y="3573"/>
                  <a:ext cx="0" cy="0"/>
                </a:xfrm>
                <a:prstGeom prst="line">
                  <a:avLst/>
                </a:prstGeom>
                <a:ln w="11113" cap="flat" cmpd="sng">
                  <a:solidFill>
                    <a:srgbClr val="000000"/>
                  </a:solidFill>
                  <a:prstDash val="solid"/>
                  <a:headEnd type="none" w="med" len="med"/>
                  <a:tailEnd type="none" w="med" len="med"/>
                </a:ln>
              </p:spPr>
            </p:sp>
            <p:sp>
              <p:nvSpPr>
                <p:cNvPr id="27958" name="Line 796"/>
                <p:cNvSpPr/>
                <p:nvPr/>
              </p:nvSpPr>
              <p:spPr>
                <a:xfrm flipV="1">
                  <a:off x="2643" y="3505"/>
                  <a:ext cx="0" cy="68"/>
                </a:xfrm>
                <a:prstGeom prst="line">
                  <a:avLst/>
                </a:prstGeom>
                <a:ln w="11113" cap="flat" cmpd="sng">
                  <a:solidFill>
                    <a:srgbClr val="000000"/>
                  </a:solidFill>
                  <a:prstDash val="solid"/>
                  <a:headEnd type="none" w="med" len="med"/>
                  <a:tailEnd type="none" w="med" len="med"/>
                </a:ln>
              </p:spPr>
            </p:sp>
            <p:sp>
              <p:nvSpPr>
                <p:cNvPr id="27959" name="Line 797"/>
                <p:cNvSpPr/>
                <p:nvPr/>
              </p:nvSpPr>
              <p:spPr>
                <a:xfrm>
                  <a:off x="2643" y="3505"/>
                  <a:ext cx="0" cy="0"/>
                </a:xfrm>
                <a:prstGeom prst="line">
                  <a:avLst/>
                </a:prstGeom>
                <a:ln w="11113" cap="flat" cmpd="sng">
                  <a:solidFill>
                    <a:srgbClr val="000000"/>
                  </a:solidFill>
                  <a:prstDash val="solid"/>
                  <a:headEnd type="none" w="med" len="med"/>
                  <a:tailEnd type="none" w="med" len="med"/>
                </a:ln>
              </p:spPr>
            </p:sp>
            <p:sp>
              <p:nvSpPr>
                <p:cNvPr id="27960" name="Rectangle 798"/>
                <p:cNvSpPr/>
                <p:nvPr/>
              </p:nvSpPr>
              <p:spPr>
                <a:xfrm>
                  <a:off x="2643" y="3619"/>
                  <a:ext cx="94"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961" name="Line 799"/>
                <p:cNvSpPr/>
                <p:nvPr/>
              </p:nvSpPr>
              <p:spPr>
                <a:xfrm>
                  <a:off x="2643" y="3619"/>
                  <a:ext cx="94" cy="0"/>
                </a:xfrm>
                <a:prstGeom prst="line">
                  <a:avLst/>
                </a:prstGeom>
                <a:ln w="11113" cap="flat" cmpd="sng">
                  <a:solidFill>
                    <a:srgbClr val="000000"/>
                  </a:solidFill>
                  <a:prstDash val="solid"/>
                  <a:headEnd type="none" w="med" len="med"/>
                  <a:tailEnd type="none" w="med" len="med"/>
                </a:ln>
              </p:spPr>
            </p:sp>
            <p:sp>
              <p:nvSpPr>
                <p:cNvPr id="27962" name="Line 800"/>
                <p:cNvSpPr/>
                <p:nvPr/>
              </p:nvSpPr>
              <p:spPr>
                <a:xfrm>
                  <a:off x="2737" y="3619"/>
                  <a:ext cx="0" cy="0"/>
                </a:xfrm>
                <a:prstGeom prst="line">
                  <a:avLst/>
                </a:prstGeom>
                <a:ln w="11113" cap="flat" cmpd="sng">
                  <a:solidFill>
                    <a:srgbClr val="000000"/>
                  </a:solidFill>
                  <a:prstDash val="solid"/>
                  <a:headEnd type="none" w="med" len="med"/>
                  <a:tailEnd type="none" w="med" len="med"/>
                </a:ln>
              </p:spPr>
            </p:sp>
            <p:sp>
              <p:nvSpPr>
                <p:cNvPr id="27963" name="Line 801"/>
                <p:cNvSpPr/>
                <p:nvPr/>
              </p:nvSpPr>
              <p:spPr>
                <a:xfrm>
                  <a:off x="2737" y="3619"/>
                  <a:ext cx="0" cy="61"/>
                </a:xfrm>
                <a:prstGeom prst="line">
                  <a:avLst/>
                </a:prstGeom>
                <a:ln w="11113" cap="flat" cmpd="sng">
                  <a:solidFill>
                    <a:srgbClr val="000000"/>
                  </a:solidFill>
                  <a:prstDash val="solid"/>
                  <a:headEnd type="none" w="med" len="med"/>
                  <a:tailEnd type="none" w="med" len="med"/>
                </a:ln>
              </p:spPr>
            </p:sp>
            <p:sp>
              <p:nvSpPr>
                <p:cNvPr id="27964" name="Line 802"/>
                <p:cNvSpPr/>
                <p:nvPr/>
              </p:nvSpPr>
              <p:spPr>
                <a:xfrm>
                  <a:off x="2737" y="3680"/>
                  <a:ext cx="0" cy="0"/>
                </a:xfrm>
                <a:prstGeom prst="line">
                  <a:avLst/>
                </a:prstGeom>
                <a:ln w="11113" cap="flat" cmpd="sng">
                  <a:solidFill>
                    <a:srgbClr val="000000"/>
                  </a:solidFill>
                  <a:prstDash val="solid"/>
                  <a:headEnd type="none" w="med" len="med"/>
                  <a:tailEnd type="none" w="med" len="med"/>
                </a:ln>
              </p:spPr>
            </p:sp>
            <p:sp>
              <p:nvSpPr>
                <p:cNvPr id="27965" name="Line 803"/>
                <p:cNvSpPr/>
                <p:nvPr/>
              </p:nvSpPr>
              <p:spPr>
                <a:xfrm flipH="1">
                  <a:off x="2643" y="3680"/>
                  <a:ext cx="94" cy="0"/>
                </a:xfrm>
                <a:prstGeom prst="line">
                  <a:avLst/>
                </a:prstGeom>
                <a:ln w="11113" cap="flat" cmpd="sng">
                  <a:solidFill>
                    <a:srgbClr val="000000"/>
                  </a:solidFill>
                  <a:prstDash val="solid"/>
                  <a:headEnd type="none" w="med" len="med"/>
                  <a:tailEnd type="none" w="med" len="med"/>
                </a:ln>
              </p:spPr>
            </p:sp>
            <p:sp>
              <p:nvSpPr>
                <p:cNvPr id="27966" name="Line 804"/>
                <p:cNvSpPr/>
                <p:nvPr/>
              </p:nvSpPr>
              <p:spPr>
                <a:xfrm>
                  <a:off x="2643" y="3680"/>
                  <a:ext cx="0" cy="0"/>
                </a:xfrm>
                <a:prstGeom prst="line">
                  <a:avLst/>
                </a:prstGeom>
                <a:ln w="11113" cap="flat" cmpd="sng">
                  <a:solidFill>
                    <a:srgbClr val="000000"/>
                  </a:solidFill>
                  <a:prstDash val="solid"/>
                  <a:headEnd type="none" w="med" len="med"/>
                  <a:tailEnd type="none" w="med" len="med"/>
                </a:ln>
              </p:spPr>
            </p:sp>
            <p:sp>
              <p:nvSpPr>
                <p:cNvPr id="27967" name="Line 805"/>
                <p:cNvSpPr/>
                <p:nvPr/>
              </p:nvSpPr>
              <p:spPr>
                <a:xfrm flipV="1">
                  <a:off x="2643" y="3619"/>
                  <a:ext cx="0" cy="61"/>
                </a:xfrm>
                <a:prstGeom prst="line">
                  <a:avLst/>
                </a:prstGeom>
                <a:ln w="11113" cap="flat" cmpd="sng">
                  <a:solidFill>
                    <a:srgbClr val="000000"/>
                  </a:solidFill>
                  <a:prstDash val="solid"/>
                  <a:headEnd type="none" w="med" len="med"/>
                  <a:tailEnd type="none" w="med" len="med"/>
                </a:ln>
              </p:spPr>
            </p:sp>
            <p:sp>
              <p:nvSpPr>
                <p:cNvPr id="27968" name="Line 806"/>
                <p:cNvSpPr/>
                <p:nvPr/>
              </p:nvSpPr>
              <p:spPr>
                <a:xfrm>
                  <a:off x="2643" y="3619"/>
                  <a:ext cx="0" cy="0"/>
                </a:xfrm>
                <a:prstGeom prst="line">
                  <a:avLst/>
                </a:prstGeom>
                <a:ln w="11113" cap="flat" cmpd="sng">
                  <a:solidFill>
                    <a:srgbClr val="000000"/>
                  </a:solidFill>
                  <a:prstDash val="solid"/>
                  <a:headEnd type="none" w="med" len="med"/>
                  <a:tailEnd type="none" w="med" len="med"/>
                </a:ln>
              </p:spPr>
            </p:sp>
            <p:sp>
              <p:nvSpPr>
                <p:cNvPr id="27969" name="Rectangle 807"/>
                <p:cNvSpPr/>
                <p:nvPr/>
              </p:nvSpPr>
              <p:spPr>
                <a:xfrm>
                  <a:off x="3177" y="3261"/>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970" name="Line 808"/>
                <p:cNvSpPr/>
                <p:nvPr/>
              </p:nvSpPr>
              <p:spPr>
                <a:xfrm>
                  <a:off x="3177" y="3261"/>
                  <a:ext cx="95" cy="0"/>
                </a:xfrm>
                <a:prstGeom prst="line">
                  <a:avLst/>
                </a:prstGeom>
                <a:ln w="11113" cap="flat" cmpd="sng">
                  <a:solidFill>
                    <a:srgbClr val="000000"/>
                  </a:solidFill>
                  <a:prstDash val="solid"/>
                  <a:headEnd type="none" w="med" len="med"/>
                  <a:tailEnd type="none" w="med" len="med"/>
                </a:ln>
              </p:spPr>
            </p:sp>
            <p:sp>
              <p:nvSpPr>
                <p:cNvPr id="27971" name="Line 809"/>
                <p:cNvSpPr/>
                <p:nvPr/>
              </p:nvSpPr>
              <p:spPr>
                <a:xfrm>
                  <a:off x="3272" y="3261"/>
                  <a:ext cx="0" cy="0"/>
                </a:xfrm>
                <a:prstGeom prst="line">
                  <a:avLst/>
                </a:prstGeom>
                <a:ln w="11113" cap="flat" cmpd="sng">
                  <a:solidFill>
                    <a:srgbClr val="000000"/>
                  </a:solidFill>
                  <a:prstDash val="solid"/>
                  <a:headEnd type="none" w="med" len="med"/>
                  <a:tailEnd type="none" w="med" len="med"/>
                </a:ln>
              </p:spPr>
            </p:sp>
            <p:sp>
              <p:nvSpPr>
                <p:cNvPr id="27972" name="Line 810"/>
                <p:cNvSpPr/>
                <p:nvPr/>
              </p:nvSpPr>
              <p:spPr>
                <a:xfrm>
                  <a:off x="3272" y="3261"/>
                  <a:ext cx="0" cy="61"/>
                </a:xfrm>
                <a:prstGeom prst="line">
                  <a:avLst/>
                </a:prstGeom>
                <a:ln w="11113" cap="flat" cmpd="sng">
                  <a:solidFill>
                    <a:srgbClr val="000000"/>
                  </a:solidFill>
                  <a:prstDash val="solid"/>
                  <a:headEnd type="none" w="med" len="med"/>
                  <a:tailEnd type="none" w="med" len="med"/>
                </a:ln>
              </p:spPr>
            </p:sp>
            <p:sp>
              <p:nvSpPr>
                <p:cNvPr id="27973" name="Line 811"/>
                <p:cNvSpPr/>
                <p:nvPr/>
              </p:nvSpPr>
              <p:spPr>
                <a:xfrm>
                  <a:off x="3272" y="3322"/>
                  <a:ext cx="0" cy="0"/>
                </a:xfrm>
                <a:prstGeom prst="line">
                  <a:avLst/>
                </a:prstGeom>
                <a:ln w="11113" cap="flat" cmpd="sng">
                  <a:solidFill>
                    <a:srgbClr val="000000"/>
                  </a:solidFill>
                  <a:prstDash val="solid"/>
                  <a:headEnd type="none" w="med" len="med"/>
                  <a:tailEnd type="none" w="med" len="med"/>
                </a:ln>
              </p:spPr>
            </p:sp>
            <p:sp>
              <p:nvSpPr>
                <p:cNvPr id="27974" name="Line 812"/>
                <p:cNvSpPr/>
                <p:nvPr/>
              </p:nvSpPr>
              <p:spPr>
                <a:xfrm flipH="1">
                  <a:off x="3177" y="3322"/>
                  <a:ext cx="95" cy="0"/>
                </a:xfrm>
                <a:prstGeom prst="line">
                  <a:avLst/>
                </a:prstGeom>
                <a:ln w="11113" cap="flat" cmpd="sng">
                  <a:solidFill>
                    <a:srgbClr val="000000"/>
                  </a:solidFill>
                  <a:prstDash val="solid"/>
                  <a:headEnd type="none" w="med" len="med"/>
                  <a:tailEnd type="none" w="med" len="med"/>
                </a:ln>
              </p:spPr>
            </p:sp>
          </p:grpSp>
          <p:sp>
            <p:nvSpPr>
              <p:cNvPr id="27675" name="Line 814"/>
              <p:cNvSpPr/>
              <p:nvPr/>
            </p:nvSpPr>
            <p:spPr>
              <a:xfrm>
                <a:off x="3177" y="3322"/>
                <a:ext cx="0" cy="0"/>
              </a:xfrm>
              <a:prstGeom prst="line">
                <a:avLst/>
              </a:prstGeom>
              <a:ln w="11113" cap="flat" cmpd="sng">
                <a:solidFill>
                  <a:srgbClr val="000000"/>
                </a:solidFill>
                <a:prstDash val="solid"/>
                <a:headEnd type="none" w="med" len="med"/>
                <a:tailEnd type="none" w="med" len="med"/>
              </a:ln>
            </p:spPr>
          </p:sp>
          <p:sp>
            <p:nvSpPr>
              <p:cNvPr id="27676" name="Line 815"/>
              <p:cNvSpPr/>
              <p:nvPr/>
            </p:nvSpPr>
            <p:spPr>
              <a:xfrm flipV="1">
                <a:off x="3177" y="3261"/>
                <a:ext cx="0" cy="61"/>
              </a:xfrm>
              <a:prstGeom prst="line">
                <a:avLst/>
              </a:prstGeom>
              <a:ln w="11113" cap="flat" cmpd="sng">
                <a:solidFill>
                  <a:srgbClr val="000000"/>
                </a:solidFill>
                <a:prstDash val="solid"/>
                <a:headEnd type="none" w="med" len="med"/>
                <a:tailEnd type="none" w="med" len="med"/>
              </a:ln>
            </p:spPr>
          </p:sp>
          <p:sp>
            <p:nvSpPr>
              <p:cNvPr id="27677" name="Line 816"/>
              <p:cNvSpPr/>
              <p:nvPr/>
            </p:nvSpPr>
            <p:spPr>
              <a:xfrm>
                <a:off x="3177" y="3261"/>
                <a:ext cx="0" cy="0"/>
              </a:xfrm>
              <a:prstGeom prst="line">
                <a:avLst/>
              </a:prstGeom>
              <a:ln w="11113" cap="flat" cmpd="sng">
                <a:solidFill>
                  <a:srgbClr val="000000"/>
                </a:solidFill>
                <a:prstDash val="solid"/>
                <a:headEnd type="none" w="med" len="med"/>
                <a:tailEnd type="none" w="med" len="med"/>
              </a:ln>
            </p:spPr>
          </p:sp>
          <p:sp>
            <p:nvSpPr>
              <p:cNvPr id="27678" name="Rectangle 817"/>
              <p:cNvSpPr/>
              <p:nvPr/>
            </p:nvSpPr>
            <p:spPr>
              <a:xfrm>
                <a:off x="3177" y="3375"/>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679" name="Line 818"/>
              <p:cNvSpPr/>
              <p:nvPr/>
            </p:nvSpPr>
            <p:spPr>
              <a:xfrm>
                <a:off x="3177" y="3375"/>
                <a:ext cx="95" cy="0"/>
              </a:xfrm>
              <a:prstGeom prst="line">
                <a:avLst/>
              </a:prstGeom>
              <a:ln w="11113" cap="flat" cmpd="sng">
                <a:solidFill>
                  <a:srgbClr val="000000"/>
                </a:solidFill>
                <a:prstDash val="solid"/>
                <a:headEnd type="none" w="med" len="med"/>
                <a:tailEnd type="none" w="med" len="med"/>
              </a:ln>
            </p:spPr>
          </p:sp>
          <p:sp>
            <p:nvSpPr>
              <p:cNvPr id="27680" name="Line 819"/>
              <p:cNvSpPr/>
              <p:nvPr/>
            </p:nvSpPr>
            <p:spPr>
              <a:xfrm>
                <a:off x="3272" y="3375"/>
                <a:ext cx="0" cy="0"/>
              </a:xfrm>
              <a:prstGeom prst="line">
                <a:avLst/>
              </a:prstGeom>
              <a:ln w="11113" cap="flat" cmpd="sng">
                <a:solidFill>
                  <a:srgbClr val="000000"/>
                </a:solidFill>
                <a:prstDash val="solid"/>
                <a:headEnd type="none" w="med" len="med"/>
                <a:tailEnd type="none" w="med" len="med"/>
              </a:ln>
            </p:spPr>
          </p:sp>
          <p:sp>
            <p:nvSpPr>
              <p:cNvPr id="27681" name="Line 820"/>
              <p:cNvSpPr/>
              <p:nvPr/>
            </p:nvSpPr>
            <p:spPr>
              <a:xfrm>
                <a:off x="3272" y="3375"/>
                <a:ext cx="0" cy="61"/>
              </a:xfrm>
              <a:prstGeom prst="line">
                <a:avLst/>
              </a:prstGeom>
              <a:ln w="11113" cap="flat" cmpd="sng">
                <a:solidFill>
                  <a:srgbClr val="000000"/>
                </a:solidFill>
                <a:prstDash val="solid"/>
                <a:headEnd type="none" w="med" len="med"/>
                <a:tailEnd type="none" w="med" len="med"/>
              </a:ln>
            </p:spPr>
          </p:sp>
          <p:sp>
            <p:nvSpPr>
              <p:cNvPr id="27682" name="Line 821"/>
              <p:cNvSpPr/>
              <p:nvPr/>
            </p:nvSpPr>
            <p:spPr>
              <a:xfrm>
                <a:off x="3272" y="3436"/>
                <a:ext cx="0" cy="0"/>
              </a:xfrm>
              <a:prstGeom prst="line">
                <a:avLst/>
              </a:prstGeom>
              <a:ln w="11113" cap="flat" cmpd="sng">
                <a:solidFill>
                  <a:srgbClr val="000000"/>
                </a:solidFill>
                <a:prstDash val="solid"/>
                <a:headEnd type="none" w="med" len="med"/>
                <a:tailEnd type="none" w="med" len="med"/>
              </a:ln>
            </p:spPr>
          </p:sp>
          <p:sp>
            <p:nvSpPr>
              <p:cNvPr id="27683" name="Line 822"/>
              <p:cNvSpPr/>
              <p:nvPr/>
            </p:nvSpPr>
            <p:spPr>
              <a:xfrm flipH="1">
                <a:off x="3177" y="3436"/>
                <a:ext cx="95" cy="0"/>
              </a:xfrm>
              <a:prstGeom prst="line">
                <a:avLst/>
              </a:prstGeom>
              <a:ln w="11113" cap="flat" cmpd="sng">
                <a:solidFill>
                  <a:srgbClr val="000000"/>
                </a:solidFill>
                <a:prstDash val="solid"/>
                <a:headEnd type="none" w="med" len="med"/>
                <a:tailEnd type="none" w="med" len="med"/>
              </a:ln>
            </p:spPr>
          </p:sp>
          <p:sp>
            <p:nvSpPr>
              <p:cNvPr id="27684" name="Line 823"/>
              <p:cNvSpPr/>
              <p:nvPr/>
            </p:nvSpPr>
            <p:spPr>
              <a:xfrm>
                <a:off x="3177" y="3436"/>
                <a:ext cx="0" cy="0"/>
              </a:xfrm>
              <a:prstGeom prst="line">
                <a:avLst/>
              </a:prstGeom>
              <a:ln w="11113" cap="flat" cmpd="sng">
                <a:solidFill>
                  <a:srgbClr val="000000"/>
                </a:solidFill>
                <a:prstDash val="solid"/>
                <a:headEnd type="none" w="med" len="med"/>
                <a:tailEnd type="none" w="med" len="med"/>
              </a:ln>
            </p:spPr>
          </p:sp>
          <p:sp>
            <p:nvSpPr>
              <p:cNvPr id="27685" name="Line 824"/>
              <p:cNvSpPr/>
              <p:nvPr/>
            </p:nvSpPr>
            <p:spPr>
              <a:xfrm flipV="1">
                <a:off x="3177" y="3375"/>
                <a:ext cx="0" cy="61"/>
              </a:xfrm>
              <a:prstGeom prst="line">
                <a:avLst/>
              </a:prstGeom>
              <a:ln w="11113" cap="flat" cmpd="sng">
                <a:solidFill>
                  <a:srgbClr val="000000"/>
                </a:solidFill>
                <a:prstDash val="solid"/>
                <a:headEnd type="none" w="med" len="med"/>
                <a:tailEnd type="none" w="med" len="med"/>
              </a:ln>
            </p:spPr>
          </p:sp>
          <p:sp>
            <p:nvSpPr>
              <p:cNvPr id="27686" name="Line 825"/>
              <p:cNvSpPr/>
              <p:nvPr/>
            </p:nvSpPr>
            <p:spPr>
              <a:xfrm>
                <a:off x="3177" y="3375"/>
                <a:ext cx="0" cy="0"/>
              </a:xfrm>
              <a:prstGeom prst="line">
                <a:avLst/>
              </a:prstGeom>
              <a:ln w="11113" cap="flat" cmpd="sng">
                <a:solidFill>
                  <a:srgbClr val="000000"/>
                </a:solidFill>
                <a:prstDash val="solid"/>
                <a:headEnd type="none" w="med" len="med"/>
                <a:tailEnd type="none" w="med" len="med"/>
              </a:ln>
            </p:spPr>
          </p:sp>
          <p:sp>
            <p:nvSpPr>
              <p:cNvPr id="27687" name="Rectangle 826"/>
              <p:cNvSpPr/>
              <p:nvPr/>
            </p:nvSpPr>
            <p:spPr>
              <a:xfrm>
                <a:off x="3616" y="3254"/>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688" name="Line 827"/>
              <p:cNvSpPr/>
              <p:nvPr/>
            </p:nvSpPr>
            <p:spPr>
              <a:xfrm>
                <a:off x="3616" y="3254"/>
                <a:ext cx="95" cy="0"/>
              </a:xfrm>
              <a:prstGeom prst="line">
                <a:avLst/>
              </a:prstGeom>
              <a:ln w="11113" cap="flat" cmpd="sng">
                <a:solidFill>
                  <a:srgbClr val="000000"/>
                </a:solidFill>
                <a:prstDash val="solid"/>
                <a:headEnd type="none" w="med" len="med"/>
                <a:tailEnd type="none" w="med" len="med"/>
              </a:ln>
            </p:spPr>
          </p:sp>
          <p:sp>
            <p:nvSpPr>
              <p:cNvPr id="27689" name="Line 828"/>
              <p:cNvSpPr/>
              <p:nvPr/>
            </p:nvSpPr>
            <p:spPr>
              <a:xfrm>
                <a:off x="3711" y="3254"/>
                <a:ext cx="0" cy="0"/>
              </a:xfrm>
              <a:prstGeom prst="line">
                <a:avLst/>
              </a:prstGeom>
              <a:ln w="11113" cap="flat" cmpd="sng">
                <a:solidFill>
                  <a:srgbClr val="000000"/>
                </a:solidFill>
                <a:prstDash val="solid"/>
                <a:headEnd type="none" w="med" len="med"/>
                <a:tailEnd type="none" w="med" len="med"/>
              </a:ln>
            </p:spPr>
          </p:sp>
          <p:sp>
            <p:nvSpPr>
              <p:cNvPr id="27690" name="Line 829"/>
              <p:cNvSpPr/>
              <p:nvPr/>
            </p:nvSpPr>
            <p:spPr>
              <a:xfrm>
                <a:off x="3711" y="3254"/>
                <a:ext cx="0" cy="61"/>
              </a:xfrm>
              <a:prstGeom prst="line">
                <a:avLst/>
              </a:prstGeom>
              <a:ln w="11113" cap="flat" cmpd="sng">
                <a:solidFill>
                  <a:srgbClr val="000000"/>
                </a:solidFill>
                <a:prstDash val="solid"/>
                <a:headEnd type="none" w="med" len="med"/>
                <a:tailEnd type="none" w="med" len="med"/>
              </a:ln>
            </p:spPr>
          </p:sp>
          <p:sp>
            <p:nvSpPr>
              <p:cNvPr id="27691" name="Line 830"/>
              <p:cNvSpPr/>
              <p:nvPr/>
            </p:nvSpPr>
            <p:spPr>
              <a:xfrm>
                <a:off x="3711" y="3315"/>
                <a:ext cx="0" cy="0"/>
              </a:xfrm>
              <a:prstGeom prst="line">
                <a:avLst/>
              </a:prstGeom>
              <a:ln w="11113" cap="flat" cmpd="sng">
                <a:solidFill>
                  <a:srgbClr val="000000"/>
                </a:solidFill>
                <a:prstDash val="solid"/>
                <a:headEnd type="none" w="med" len="med"/>
                <a:tailEnd type="none" w="med" len="med"/>
              </a:ln>
            </p:spPr>
          </p:sp>
          <p:sp>
            <p:nvSpPr>
              <p:cNvPr id="27692" name="Line 831"/>
              <p:cNvSpPr/>
              <p:nvPr/>
            </p:nvSpPr>
            <p:spPr>
              <a:xfrm flipH="1">
                <a:off x="3616" y="3315"/>
                <a:ext cx="95" cy="0"/>
              </a:xfrm>
              <a:prstGeom prst="line">
                <a:avLst/>
              </a:prstGeom>
              <a:ln w="11113" cap="flat" cmpd="sng">
                <a:solidFill>
                  <a:srgbClr val="000000"/>
                </a:solidFill>
                <a:prstDash val="solid"/>
                <a:headEnd type="none" w="med" len="med"/>
                <a:tailEnd type="none" w="med" len="med"/>
              </a:ln>
            </p:spPr>
          </p:sp>
          <p:sp>
            <p:nvSpPr>
              <p:cNvPr id="27693" name="Line 832"/>
              <p:cNvSpPr/>
              <p:nvPr/>
            </p:nvSpPr>
            <p:spPr>
              <a:xfrm>
                <a:off x="3616" y="3315"/>
                <a:ext cx="0" cy="0"/>
              </a:xfrm>
              <a:prstGeom prst="line">
                <a:avLst/>
              </a:prstGeom>
              <a:ln w="11113" cap="flat" cmpd="sng">
                <a:solidFill>
                  <a:srgbClr val="000000"/>
                </a:solidFill>
                <a:prstDash val="solid"/>
                <a:headEnd type="none" w="med" len="med"/>
                <a:tailEnd type="none" w="med" len="med"/>
              </a:ln>
            </p:spPr>
          </p:sp>
          <p:sp>
            <p:nvSpPr>
              <p:cNvPr id="27694" name="Line 833"/>
              <p:cNvSpPr/>
              <p:nvPr/>
            </p:nvSpPr>
            <p:spPr>
              <a:xfrm flipV="1">
                <a:off x="3616" y="3254"/>
                <a:ext cx="0" cy="61"/>
              </a:xfrm>
              <a:prstGeom prst="line">
                <a:avLst/>
              </a:prstGeom>
              <a:ln w="11113" cap="flat" cmpd="sng">
                <a:solidFill>
                  <a:srgbClr val="000000"/>
                </a:solidFill>
                <a:prstDash val="solid"/>
                <a:headEnd type="none" w="med" len="med"/>
                <a:tailEnd type="none" w="med" len="med"/>
              </a:ln>
            </p:spPr>
          </p:sp>
          <p:sp>
            <p:nvSpPr>
              <p:cNvPr id="27695" name="Line 834"/>
              <p:cNvSpPr/>
              <p:nvPr/>
            </p:nvSpPr>
            <p:spPr>
              <a:xfrm>
                <a:off x="3616" y="3254"/>
                <a:ext cx="0" cy="0"/>
              </a:xfrm>
              <a:prstGeom prst="line">
                <a:avLst/>
              </a:prstGeom>
              <a:ln w="11113" cap="flat" cmpd="sng">
                <a:solidFill>
                  <a:srgbClr val="000000"/>
                </a:solidFill>
                <a:prstDash val="solid"/>
                <a:headEnd type="none" w="med" len="med"/>
                <a:tailEnd type="none" w="med" len="med"/>
              </a:ln>
            </p:spPr>
          </p:sp>
          <p:sp>
            <p:nvSpPr>
              <p:cNvPr id="27696" name="Rectangle 835"/>
              <p:cNvSpPr/>
              <p:nvPr/>
            </p:nvSpPr>
            <p:spPr>
              <a:xfrm>
                <a:off x="3616" y="3368"/>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697" name="Line 836"/>
              <p:cNvSpPr/>
              <p:nvPr/>
            </p:nvSpPr>
            <p:spPr>
              <a:xfrm>
                <a:off x="3616" y="3368"/>
                <a:ext cx="95" cy="0"/>
              </a:xfrm>
              <a:prstGeom prst="line">
                <a:avLst/>
              </a:prstGeom>
              <a:ln w="11113" cap="flat" cmpd="sng">
                <a:solidFill>
                  <a:srgbClr val="000000"/>
                </a:solidFill>
                <a:prstDash val="solid"/>
                <a:headEnd type="none" w="med" len="med"/>
                <a:tailEnd type="none" w="med" len="med"/>
              </a:ln>
            </p:spPr>
          </p:sp>
          <p:sp>
            <p:nvSpPr>
              <p:cNvPr id="27698" name="Line 837"/>
              <p:cNvSpPr/>
              <p:nvPr/>
            </p:nvSpPr>
            <p:spPr>
              <a:xfrm>
                <a:off x="3711" y="3368"/>
                <a:ext cx="0" cy="0"/>
              </a:xfrm>
              <a:prstGeom prst="line">
                <a:avLst/>
              </a:prstGeom>
              <a:ln w="11113" cap="flat" cmpd="sng">
                <a:solidFill>
                  <a:srgbClr val="000000"/>
                </a:solidFill>
                <a:prstDash val="solid"/>
                <a:headEnd type="none" w="med" len="med"/>
                <a:tailEnd type="none" w="med" len="med"/>
              </a:ln>
            </p:spPr>
          </p:sp>
          <p:sp>
            <p:nvSpPr>
              <p:cNvPr id="27699" name="Line 838"/>
              <p:cNvSpPr/>
              <p:nvPr/>
            </p:nvSpPr>
            <p:spPr>
              <a:xfrm>
                <a:off x="3711" y="3368"/>
                <a:ext cx="0" cy="61"/>
              </a:xfrm>
              <a:prstGeom prst="line">
                <a:avLst/>
              </a:prstGeom>
              <a:ln w="11113" cap="flat" cmpd="sng">
                <a:solidFill>
                  <a:srgbClr val="000000"/>
                </a:solidFill>
                <a:prstDash val="solid"/>
                <a:headEnd type="none" w="med" len="med"/>
                <a:tailEnd type="none" w="med" len="med"/>
              </a:ln>
            </p:spPr>
          </p:sp>
          <p:sp>
            <p:nvSpPr>
              <p:cNvPr id="27700" name="Line 839"/>
              <p:cNvSpPr/>
              <p:nvPr/>
            </p:nvSpPr>
            <p:spPr>
              <a:xfrm>
                <a:off x="3711" y="3429"/>
                <a:ext cx="0" cy="0"/>
              </a:xfrm>
              <a:prstGeom prst="line">
                <a:avLst/>
              </a:prstGeom>
              <a:ln w="11113" cap="flat" cmpd="sng">
                <a:solidFill>
                  <a:srgbClr val="000000"/>
                </a:solidFill>
                <a:prstDash val="solid"/>
                <a:headEnd type="none" w="med" len="med"/>
                <a:tailEnd type="none" w="med" len="med"/>
              </a:ln>
            </p:spPr>
          </p:sp>
          <p:sp>
            <p:nvSpPr>
              <p:cNvPr id="27701" name="Line 840"/>
              <p:cNvSpPr/>
              <p:nvPr/>
            </p:nvSpPr>
            <p:spPr>
              <a:xfrm flipH="1">
                <a:off x="3616" y="3429"/>
                <a:ext cx="95" cy="0"/>
              </a:xfrm>
              <a:prstGeom prst="line">
                <a:avLst/>
              </a:prstGeom>
              <a:ln w="11113" cap="flat" cmpd="sng">
                <a:solidFill>
                  <a:srgbClr val="000000"/>
                </a:solidFill>
                <a:prstDash val="solid"/>
                <a:headEnd type="none" w="med" len="med"/>
                <a:tailEnd type="none" w="med" len="med"/>
              </a:ln>
            </p:spPr>
          </p:sp>
          <p:sp>
            <p:nvSpPr>
              <p:cNvPr id="27702" name="Line 841"/>
              <p:cNvSpPr/>
              <p:nvPr/>
            </p:nvSpPr>
            <p:spPr>
              <a:xfrm>
                <a:off x="3616" y="3429"/>
                <a:ext cx="0" cy="0"/>
              </a:xfrm>
              <a:prstGeom prst="line">
                <a:avLst/>
              </a:prstGeom>
              <a:ln w="11113" cap="flat" cmpd="sng">
                <a:solidFill>
                  <a:srgbClr val="000000"/>
                </a:solidFill>
                <a:prstDash val="solid"/>
                <a:headEnd type="none" w="med" len="med"/>
                <a:tailEnd type="none" w="med" len="med"/>
              </a:ln>
            </p:spPr>
          </p:sp>
          <p:sp>
            <p:nvSpPr>
              <p:cNvPr id="27703" name="Line 842"/>
              <p:cNvSpPr/>
              <p:nvPr/>
            </p:nvSpPr>
            <p:spPr>
              <a:xfrm flipV="1">
                <a:off x="3616" y="3368"/>
                <a:ext cx="0" cy="61"/>
              </a:xfrm>
              <a:prstGeom prst="line">
                <a:avLst/>
              </a:prstGeom>
              <a:ln w="11113" cap="flat" cmpd="sng">
                <a:solidFill>
                  <a:srgbClr val="000000"/>
                </a:solidFill>
                <a:prstDash val="solid"/>
                <a:headEnd type="none" w="med" len="med"/>
                <a:tailEnd type="none" w="med" len="med"/>
              </a:ln>
            </p:spPr>
          </p:sp>
          <p:sp>
            <p:nvSpPr>
              <p:cNvPr id="27704" name="Line 843"/>
              <p:cNvSpPr/>
              <p:nvPr/>
            </p:nvSpPr>
            <p:spPr>
              <a:xfrm>
                <a:off x="3616" y="3368"/>
                <a:ext cx="0" cy="0"/>
              </a:xfrm>
              <a:prstGeom prst="line">
                <a:avLst/>
              </a:prstGeom>
              <a:ln w="11113" cap="flat" cmpd="sng">
                <a:solidFill>
                  <a:srgbClr val="000000"/>
                </a:solidFill>
                <a:prstDash val="solid"/>
                <a:headEnd type="none" w="med" len="med"/>
                <a:tailEnd type="none" w="med" len="med"/>
              </a:ln>
            </p:spPr>
          </p:sp>
          <p:sp>
            <p:nvSpPr>
              <p:cNvPr id="27705" name="Rectangle 844"/>
              <p:cNvSpPr/>
              <p:nvPr/>
            </p:nvSpPr>
            <p:spPr>
              <a:xfrm>
                <a:off x="3880" y="3611"/>
                <a:ext cx="95" cy="69"/>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706" name="Line 845"/>
              <p:cNvSpPr/>
              <p:nvPr/>
            </p:nvSpPr>
            <p:spPr>
              <a:xfrm>
                <a:off x="3880" y="3611"/>
                <a:ext cx="95" cy="0"/>
              </a:xfrm>
              <a:prstGeom prst="line">
                <a:avLst/>
              </a:prstGeom>
              <a:ln w="11113" cap="flat" cmpd="sng">
                <a:solidFill>
                  <a:srgbClr val="000000"/>
                </a:solidFill>
                <a:prstDash val="solid"/>
                <a:headEnd type="none" w="med" len="med"/>
                <a:tailEnd type="none" w="med" len="med"/>
              </a:ln>
            </p:spPr>
          </p:sp>
          <p:sp>
            <p:nvSpPr>
              <p:cNvPr id="27707" name="Line 846"/>
              <p:cNvSpPr/>
              <p:nvPr/>
            </p:nvSpPr>
            <p:spPr>
              <a:xfrm>
                <a:off x="3975" y="3611"/>
                <a:ext cx="0" cy="0"/>
              </a:xfrm>
              <a:prstGeom prst="line">
                <a:avLst/>
              </a:prstGeom>
              <a:ln w="11113" cap="flat" cmpd="sng">
                <a:solidFill>
                  <a:srgbClr val="000000"/>
                </a:solidFill>
                <a:prstDash val="solid"/>
                <a:headEnd type="none" w="med" len="med"/>
                <a:tailEnd type="none" w="med" len="med"/>
              </a:ln>
            </p:spPr>
          </p:sp>
          <p:sp>
            <p:nvSpPr>
              <p:cNvPr id="27708" name="Line 847"/>
              <p:cNvSpPr/>
              <p:nvPr/>
            </p:nvSpPr>
            <p:spPr>
              <a:xfrm>
                <a:off x="3975" y="3611"/>
                <a:ext cx="0" cy="69"/>
              </a:xfrm>
              <a:prstGeom prst="line">
                <a:avLst/>
              </a:prstGeom>
              <a:ln w="11113" cap="flat" cmpd="sng">
                <a:solidFill>
                  <a:srgbClr val="000000"/>
                </a:solidFill>
                <a:prstDash val="solid"/>
                <a:headEnd type="none" w="med" len="med"/>
                <a:tailEnd type="none" w="med" len="med"/>
              </a:ln>
            </p:spPr>
          </p:sp>
          <p:sp>
            <p:nvSpPr>
              <p:cNvPr id="27709" name="Line 848"/>
              <p:cNvSpPr/>
              <p:nvPr/>
            </p:nvSpPr>
            <p:spPr>
              <a:xfrm>
                <a:off x="3975" y="3680"/>
                <a:ext cx="0" cy="0"/>
              </a:xfrm>
              <a:prstGeom prst="line">
                <a:avLst/>
              </a:prstGeom>
              <a:ln w="11113" cap="flat" cmpd="sng">
                <a:solidFill>
                  <a:srgbClr val="000000"/>
                </a:solidFill>
                <a:prstDash val="solid"/>
                <a:headEnd type="none" w="med" len="med"/>
                <a:tailEnd type="none" w="med" len="med"/>
              </a:ln>
            </p:spPr>
          </p:sp>
          <p:sp>
            <p:nvSpPr>
              <p:cNvPr id="27710" name="Line 849"/>
              <p:cNvSpPr/>
              <p:nvPr/>
            </p:nvSpPr>
            <p:spPr>
              <a:xfrm flipH="1">
                <a:off x="3880" y="3680"/>
                <a:ext cx="95" cy="0"/>
              </a:xfrm>
              <a:prstGeom prst="line">
                <a:avLst/>
              </a:prstGeom>
              <a:ln w="11113" cap="flat" cmpd="sng">
                <a:solidFill>
                  <a:srgbClr val="000000"/>
                </a:solidFill>
                <a:prstDash val="solid"/>
                <a:headEnd type="none" w="med" len="med"/>
                <a:tailEnd type="none" w="med" len="med"/>
              </a:ln>
            </p:spPr>
          </p:sp>
          <p:sp>
            <p:nvSpPr>
              <p:cNvPr id="27711" name="Line 850"/>
              <p:cNvSpPr/>
              <p:nvPr/>
            </p:nvSpPr>
            <p:spPr>
              <a:xfrm>
                <a:off x="3880" y="3680"/>
                <a:ext cx="0" cy="0"/>
              </a:xfrm>
              <a:prstGeom prst="line">
                <a:avLst/>
              </a:prstGeom>
              <a:ln w="11113" cap="flat" cmpd="sng">
                <a:solidFill>
                  <a:srgbClr val="000000"/>
                </a:solidFill>
                <a:prstDash val="solid"/>
                <a:headEnd type="none" w="med" len="med"/>
                <a:tailEnd type="none" w="med" len="med"/>
              </a:ln>
            </p:spPr>
          </p:sp>
          <p:sp>
            <p:nvSpPr>
              <p:cNvPr id="27712" name="Line 851"/>
              <p:cNvSpPr/>
              <p:nvPr/>
            </p:nvSpPr>
            <p:spPr>
              <a:xfrm flipV="1">
                <a:off x="3880" y="3611"/>
                <a:ext cx="0" cy="69"/>
              </a:xfrm>
              <a:prstGeom prst="line">
                <a:avLst/>
              </a:prstGeom>
              <a:ln w="11113" cap="flat" cmpd="sng">
                <a:solidFill>
                  <a:srgbClr val="000000"/>
                </a:solidFill>
                <a:prstDash val="solid"/>
                <a:headEnd type="none" w="med" len="med"/>
                <a:tailEnd type="none" w="med" len="med"/>
              </a:ln>
            </p:spPr>
          </p:sp>
          <p:sp>
            <p:nvSpPr>
              <p:cNvPr id="27713" name="Line 852"/>
              <p:cNvSpPr/>
              <p:nvPr/>
            </p:nvSpPr>
            <p:spPr>
              <a:xfrm>
                <a:off x="3880" y="3611"/>
                <a:ext cx="0" cy="0"/>
              </a:xfrm>
              <a:prstGeom prst="line">
                <a:avLst/>
              </a:prstGeom>
              <a:ln w="11113" cap="flat" cmpd="sng">
                <a:solidFill>
                  <a:srgbClr val="000000"/>
                </a:solidFill>
                <a:prstDash val="solid"/>
                <a:headEnd type="none" w="med" len="med"/>
                <a:tailEnd type="none" w="med" len="med"/>
              </a:ln>
            </p:spPr>
          </p:sp>
          <p:sp>
            <p:nvSpPr>
              <p:cNvPr id="27714" name="Rectangle 853"/>
              <p:cNvSpPr/>
              <p:nvPr/>
            </p:nvSpPr>
            <p:spPr>
              <a:xfrm>
                <a:off x="3880" y="3725"/>
                <a:ext cx="95" cy="6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715" name="Line 854"/>
              <p:cNvSpPr/>
              <p:nvPr/>
            </p:nvSpPr>
            <p:spPr>
              <a:xfrm>
                <a:off x="3880" y="3725"/>
                <a:ext cx="95" cy="0"/>
              </a:xfrm>
              <a:prstGeom prst="line">
                <a:avLst/>
              </a:prstGeom>
              <a:ln w="11113" cap="flat" cmpd="sng">
                <a:solidFill>
                  <a:srgbClr val="000000"/>
                </a:solidFill>
                <a:prstDash val="solid"/>
                <a:headEnd type="none" w="med" len="med"/>
                <a:tailEnd type="none" w="med" len="med"/>
              </a:ln>
            </p:spPr>
          </p:sp>
          <p:sp>
            <p:nvSpPr>
              <p:cNvPr id="27716" name="Line 855"/>
              <p:cNvSpPr/>
              <p:nvPr/>
            </p:nvSpPr>
            <p:spPr>
              <a:xfrm>
                <a:off x="3975" y="3725"/>
                <a:ext cx="0" cy="0"/>
              </a:xfrm>
              <a:prstGeom prst="line">
                <a:avLst/>
              </a:prstGeom>
              <a:ln w="11113" cap="flat" cmpd="sng">
                <a:solidFill>
                  <a:srgbClr val="000000"/>
                </a:solidFill>
                <a:prstDash val="solid"/>
                <a:headEnd type="none" w="med" len="med"/>
                <a:tailEnd type="none" w="med" len="med"/>
              </a:ln>
            </p:spPr>
          </p:sp>
          <p:sp>
            <p:nvSpPr>
              <p:cNvPr id="27717" name="Line 856"/>
              <p:cNvSpPr/>
              <p:nvPr/>
            </p:nvSpPr>
            <p:spPr>
              <a:xfrm>
                <a:off x="3975" y="3725"/>
                <a:ext cx="0" cy="61"/>
              </a:xfrm>
              <a:prstGeom prst="line">
                <a:avLst/>
              </a:prstGeom>
              <a:ln w="11113" cap="flat" cmpd="sng">
                <a:solidFill>
                  <a:srgbClr val="000000"/>
                </a:solidFill>
                <a:prstDash val="solid"/>
                <a:headEnd type="none" w="med" len="med"/>
                <a:tailEnd type="none" w="med" len="med"/>
              </a:ln>
            </p:spPr>
          </p:sp>
          <p:sp>
            <p:nvSpPr>
              <p:cNvPr id="27718" name="Line 857"/>
              <p:cNvSpPr/>
              <p:nvPr/>
            </p:nvSpPr>
            <p:spPr>
              <a:xfrm>
                <a:off x="3975" y="3786"/>
                <a:ext cx="0" cy="0"/>
              </a:xfrm>
              <a:prstGeom prst="line">
                <a:avLst/>
              </a:prstGeom>
              <a:ln w="11113" cap="flat" cmpd="sng">
                <a:solidFill>
                  <a:srgbClr val="000000"/>
                </a:solidFill>
                <a:prstDash val="solid"/>
                <a:headEnd type="none" w="med" len="med"/>
                <a:tailEnd type="none" w="med" len="med"/>
              </a:ln>
            </p:spPr>
          </p:sp>
          <p:sp>
            <p:nvSpPr>
              <p:cNvPr id="27719" name="Line 858"/>
              <p:cNvSpPr/>
              <p:nvPr/>
            </p:nvSpPr>
            <p:spPr>
              <a:xfrm flipH="1">
                <a:off x="3880" y="3786"/>
                <a:ext cx="95" cy="0"/>
              </a:xfrm>
              <a:prstGeom prst="line">
                <a:avLst/>
              </a:prstGeom>
              <a:ln w="11113" cap="flat" cmpd="sng">
                <a:solidFill>
                  <a:srgbClr val="000000"/>
                </a:solidFill>
                <a:prstDash val="solid"/>
                <a:headEnd type="none" w="med" len="med"/>
                <a:tailEnd type="none" w="med" len="med"/>
              </a:ln>
            </p:spPr>
          </p:sp>
          <p:sp>
            <p:nvSpPr>
              <p:cNvPr id="27720" name="Line 859"/>
              <p:cNvSpPr/>
              <p:nvPr/>
            </p:nvSpPr>
            <p:spPr>
              <a:xfrm>
                <a:off x="3880" y="3786"/>
                <a:ext cx="0" cy="0"/>
              </a:xfrm>
              <a:prstGeom prst="line">
                <a:avLst/>
              </a:prstGeom>
              <a:ln w="11113" cap="flat" cmpd="sng">
                <a:solidFill>
                  <a:srgbClr val="000000"/>
                </a:solidFill>
                <a:prstDash val="solid"/>
                <a:headEnd type="none" w="med" len="med"/>
                <a:tailEnd type="none" w="med" len="med"/>
              </a:ln>
            </p:spPr>
          </p:sp>
          <p:sp>
            <p:nvSpPr>
              <p:cNvPr id="27721" name="Line 860"/>
              <p:cNvSpPr/>
              <p:nvPr/>
            </p:nvSpPr>
            <p:spPr>
              <a:xfrm flipV="1">
                <a:off x="3880" y="3725"/>
                <a:ext cx="0" cy="61"/>
              </a:xfrm>
              <a:prstGeom prst="line">
                <a:avLst/>
              </a:prstGeom>
              <a:ln w="11113" cap="flat" cmpd="sng">
                <a:solidFill>
                  <a:srgbClr val="000000"/>
                </a:solidFill>
                <a:prstDash val="solid"/>
                <a:headEnd type="none" w="med" len="med"/>
                <a:tailEnd type="none" w="med" len="med"/>
              </a:ln>
            </p:spPr>
          </p:sp>
          <p:sp>
            <p:nvSpPr>
              <p:cNvPr id="27722" name="Line 861"/>
              <p:cNvSpPr/>
              <p:nvPr/>
            </p:nvSpPr>
            <p:spPr>
              <a:xfrm>
                <a:off x="3880" y="3725"/>
                <a:ext cx="0" cy="0"/>
              </a:xfrm>
              <a:prstGeom prst="line">
                <a:avLst/>
              </a:prstGeom>
              <a:ln w="11113" cap="flat" cmpd="sng">
                <a:solidFill>
                  <a:srgbClr val="000000"/>
                </a:solidFill>
                <a:prstDash val="solid"/>
                <a:headEnd type="none" w="med" len="med"/>
                <a:tailEnd type="none" w="med" len="med"/>
              </a:ln>
            </p:spPr>
          </p:sp>
          <p:sp>
            <p:nvSpPr>
              <p:cNvPr id="27723" name="Rectangle 862"/>
              <p:cNvSpPr/>
              <p:nvPr/>
            </p:nvSpPr>
            <p:spPr>
              <a:xfrm>
                <a:off x="3779" y="2835"/>
                <a:ext cx="94" cy="69"/>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724" name="Line 863"/>
              <p:cNvSpPr/>
              <p:nvPr/>
            </p:nvSpPr>
            <p:spPr>
              <a:xfrm>
                <a:off x="3779" y="2835"/>
                <a:ext cx="94" cy="0"/>
              </a:xfrm>
              <a:prstGeom prst="line">
                <a:avLst/>
              </a:prstGeom>
              <a:ln w="11113" cap="flat" cmpd="sng">
                <a:solidFill>
                  <a:srgbClr val="000000"/>
                </a:solidFill>
                <a:prstDash val="solid"/>
                <a:headEnd type="none" w="med" len="med"/>
                <a:tailEnd type="none" w="med" len="med"/>
              </a:ln>
            </p:spPr>
          </p:sp>
          <p:sp>
            <p:nvSpPr>
              <p:cNvPr id="27725" name="Line 864"/>
              <p:cNvSpPr/>
              <p:nvPr/>
            </p:nvSpPr>
            <p:spPr>
              <a:xfrm>
                <a:off x="3873" y="2835"/>
                <a:ext cx="0" cy="0"/>
              </a:xfrm>
              <a:prstGeom prst="line">
                <a:avLst/>
              </a:prstGeom>
              <a:ln w="11113" cap="flat" cmpd="sng">
                <a:solidFill>
                  <a:srgbClr val="000000"/>
                </a:solidFill>
                <a:prstDash val="solid"/>
                <a:headEnd type="none" w="med" len="med"/>
                <a:tailEnd type="none" w="med" len="med"/>
              </a:ln>
            </p:spPr>
          </p:sp>
          <p:sp>
            <p:nvSpPr>
              <p:cNvPr id="27726" name="Line 865"/>
              <p:cNvSpPr/>
              <p:nvPr/>
            </p:nvSpPr>
            <p:spPr>
              <a:xfrm>
                <a:off x="3873" y="2835"/>
                <a:ext cx="0" cy="69"/>
              </a:xfrm>
              <a:prstGeom prst="line">
                <a:avLst/>
              </a:prstGeom>
              <a:ln w="11113" cap="flat" cmpd="sng">
                <a:solidFill>
                  <a:srgbClr val="000000"/>
                </a:solidFill>
                <a:prstDash val="solid"/>
                <a:headEnd type="none" w="med" len="med"/>
                <a:tailEnd type="none" w="med" len="med"/>
              </a:ln>
            </p:spPr>
          </p:sp>
          <p:sp>
            <p:nvSpPr>
              <p:cNvPr id="27727" name="Line 866"/>
              <p:cNvSpPr/>
              <p:nvPr/>
            </p:nvSpPr>
            <p:spPr>
              <a:xfrm>
                <a:off x="3873" y="2904"/>
                <a:ext cx="0" cy="0"/>
              </a:xfrm>
              <a:prstGeom prst="line">
                <a:avLst/>
              </a:prstGeom>
              <a:ln w="11113" cap="flat" cmpd="sng">
                <a:solidFill>
                  <a:srgbClr val="000000"/>
                </a:solidFill>
                <a:prstDash val="solid"/>
                <a:headEnd type="none" w="med" len="med"/>
                <a:tailEnd type="none" w="med" len="med"/>
              </a:ln>
            </p:spPr>
          </p:sp>
          <p:sp>
            <p:nvSpPr>
              <p:cNvPr id="27728" name="Line 867"/>
              <p:cNvSpPr/>
              <p:nvPr/>
            </p:nvSpPr>
            <p:spPr>
              <a:xfrm flipH="1">
                <a:off x="3779" y="2904"/>
                <a:ext cx="94" cy="0"/>
              </a:xfrm>
              <a:prstGeom prst="line">
                <a:avLst/>
              </a:prstGeom>
              <a:ln w="11113" cap="flat" cmpd="sng">
                <a:solidFill>
                  <a:srgbClr val="000000"/>
                </a:solidFill>
                <a:prstDash val="solid"/>
                <a:headEnd type="none" w="med" len="med"/>
                <a:tailEnd type="none" w="med" len="med"/>
              </a:ln>
            </p:spPr>
          </p:sp>
          <p:sp>
            <p:nvSpPr>
              <p:cNvPr id="27729" name="Line 868"/>
              <p:cNvSpPr/>
              <p:nvPr/>
            </p:nvSpPr>
            <p:spPr>
              <a:xfrm>
                <a:off x="3779" y="2904"/>
                <a:ext cx="0" cy="0"/>
              </a:xfrm>
              <a:prstGeom prst="line">
                <a:avLst/>
              </a:prstGeom>
              <a:ln w="11113" cap="flat" cmpd="sng">
                <a:solidFill>
                  <a:srgbClr val="000000"/>
                </a:solidFill>
                <a:prstDash val="solid"/>
                <a:headEnd type="none" w="med" len="med"/>
                <a:tailEnd type="none" w="med" len="med"/>
              </a:ln>
            </p:spPr>
          </p:sp>
          <p:sp>
            <p:nvSpPr>
              <p:cNvPr id="27730" name="Line 869"/>
              <p:cNvSpPr/>
              <p:nvPr/>
            </p:nvSpPr>
            <p:spPr>
              <a:xfrm flipV="1">
                <a:off x="3779" y="2835"/>
                <a:ext cx="0" cy="69"/>
              </a:xfrm>
              <a:prstGeom prst="line">
                <a:avLst/>
              </a:prstGeom>
              <a:ln w="11113" cap="flat" cmpd="sng">
                <a:solidFill>
                  <a:srgbClr val="000000"/>
                </a:solidFill>
                <a:prstDash val="solid"/>
                <a:headEnd type="none" w="med" len="med"/>
                <a:tailEnd type="none" w="med" len="med"/>
              </a:ln>
            </p:spPr>
          </p:sp>
          <p:sp>
            <p:nvSpPr>
              <p:cNvPr id="27731" name="Line 870"/>
              <p:cNvSpPr/>
              <p:nvPr/>
            </p:nvSpPr>
            <p:spPr>
              <a:xfrm>
                <a:off x="3779" y="2835"/>
                <a:ext cx="0" cy="0"/>
              </a:xfrm>
              <a:prstGeom prst="line">
                <a:avLst/>
              </a:prstGeom>
              <a:ln w="11113" cap="flat" cmpd="sng">
                <a:solidFill>
                  <a:srgbClr val="000000"/>
                </a:solidFill>
                <a:prstDash val="solid"/>
                <a:headEnd type="none" w="med" len="med"/>
                <a:tailEnd type="none" w="med" len="med"/>
              </a:ln>
            </p:spPr>
          </p:sp>
          <p:sp>
            <p:nvSpPr>
              <p:cNvPr id="27732" name="Rectangle 871"/>
              <p:cNvSpPr/>
              <p:nvPr/>
            </p:nvSpPr>
            <p:spPr>
              <a:xfrm>
                <a:off x="3779" y="2949"/>
                <a:ext cx="94" cy="69"/>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733" name="Line 872"/>
              <p:cNvSpPr/>
              <p:nvPr/>
            </p:nvSpPr>
            <p:spPr>
              <a:xfrm>
                <a:off x="3779" y="2949"/>
                <a:ext cx="94" cy="0"/>
              </a:xfrm>
              <a:prstGeom prst="line">
                <a:avLst/>
              </a:prstGeom>
              <a:ln w="11113" cap="flat" cmpd="sng">
                <a:solidFill>
                  <a:srgbClr val="000000"/>
                </a:solidFill>
                <a:prstDash val="solid"/>
                <a:headEnd type="none" w="med" len="med"/>
                <a:tailEnd type="none" w="med" len="med"/>
              </a:ln>
            </p:spPr>
          </p:sp>
          <p:sp>
            <p:nvSpPr>
              <p:cNvPr id="27734" name="Line 873"/>
              <p:cNvSpPr/>
              <p:nvPr/>
            </p:nvSpPr>
            <p:spPr>
              <a:xfrm>
                <a:off x="3873" y="2949"/>
                <a:ext cx="0" cy="0"/>
              </a:xfrm>
              <a:prstGeom prst="line">
                <a:avLst/>
              </a:prstGeom>
              <a:ln w="11113" cap="flat" cmpd="sng">
                <a:solidFill>
                  <a:srgbClr val="000000"/>
                </a:solidFill>
                <a:prstDash val="solid"/>
                <a:headEnd type="none" w="med" len="med"/>
                <a:tailEnd type="none" w="med" len="med"/>
              </a:ln>
            </p:spPr>
          </p:sp>
          <p:sp>
            <p:nvSpPr>
              <p:cNvPr id="27735" name="Line 874"/>
              <p:cNvSpPr/>
              <p:nvPr/>
            </p:nvSpPr>
            <p:spPr>
              <a:xfrm>
                <a:off x="3873" y="2949"/>
                <a:ext cx="0" cy="69"/>
              </a:xfrm>
              <a:prstGeom prst="line">
                <a:avLst/>
              </a:prstGeom>
              <a:ln w="11113" cap="flat" cmpd="sng">
                <a:solidFill>
                  <a:srgbClr val="000000"/>
                </a:solidFill>
                <a:prstDash val="solid"/>
                <a:headEnd type="none" w="med" len="med"/>
                <a:tailEnd type="none" w="med" len="med"/>
              </a:ln>
            </p:spPr>
          </p:sp>
          <p:sp>
            <p:nvSpPr>
              <p:cNvPr id="27736" name="Line 875"/>
              <p:cNvSpPr/>
              <p:nvPr/>
            </p:nvSpPr>
            <p:spPr>
              <a:xfrm>
                <a:off x="3873" y="3018"/>
                <a:ext cx="0" cy="0"/>
              </a:xfrm>
              <a:prstGeom prst="line">
                <a:avLst/>
              </a:prstGeom>
              <a:ln w="11113" cap="flat" cmpd="sng">
                <a:solidFill>
                  <a:srgbClr val="000000"/>
                </a:solidFill>
                <a:prstDash val="solid"/>
                <a:headEnd type="none" w="med" len="med"/>
                <a:tailEnd type="none" w="med" len="med"/>
              </a:ln>
            </p:spPr>
          </p:sp>
          <p:sp>
            <p:nvSpPr>
              <p:cNvPr id="27737" name="Line 876"/>
              <p:cNvSpPr/>
              <p:nvPr/>
            </p:nvSpPr>
            <p:spPr>
              <a:xfrm flipH="1">
                <a:off x="3779" y="3018"/>
                <a:ext cx="94" cy="0"/>
              </a:xfrm>
              <a:prstGeom prst="line">
                <a:avLst/>
              </a:prstGeom>
              <a:ln w="11113" cap="flat" cmpd="sng">
                <a:solidFill>
                  <a:srgbClr val="000000"/>
                </a:solidFill>
                <a:prstDash val="solid"/>
                <a:headEnd type="none" w="med" len="med"/>
                <a:tailEnd type="none" w="med" len="med"/>
              </a:ln>
            </p:spPr>
          </p:sp>
          <p:sp>
            <p:nvSpPr>
              <p:cNvPr id="27738" name="Line 877"/>
              <p:cNvSpPr/>
              <p:nvPr/>
            </p:nvSpPr>
            <p:spPr>
              <a:xfrm>
                <a:off x="3779" y="3018"/>
                <a:ext cx="0" cy="0"/>
              </a:xfrm>
              <a:prstGeom prst="line">
                <a:avLst/>
              </a:prstGeom>
              <a:ln w="11113" cap="flat" cmpd="sng">
                <a:solidFill>
                  <a:srgbClr val="000000"/>
                </a:solidFill>
                <a:prstDash val="solid"/>
                <a:headEnd type="none" w="med" len="med"/>
                <a:tailEnd type="none" w="med" len="med"/>
              </a:ln>
            </p:spPr>
          </p:sp>
          <p:sp>
            <p:nvSpPr>
              <p:cNvPr id="27739" name="Line 878"/>
              <p:cNvSpPr/>
              <p:nvPr/>
            </p:nvSpPr>
            <p:spPr>
              <a:xfrm flipV="1">
                <a:off x="3779" y="2949"/>
                <a:ext cx="0" cy="69"/>
              </a:xfrm>
              <a:prstGeom prst="line">
                <a:avLst/>
              </a:prstGeom>
              <a:ln w="11113" cap="flat" cmpd="sng">
                <a:solidFill>
                  <a:srgbClr val="000000"/>
                </a:solidFill>
                <a:prstDash val="solid"/>
                <a:headEnd type="none" w="med" len="med"/>
                <a:tailEnd type="none" w="med" len="med"/>
              </a:ln>
            </p:spPr>
          </p:sp>
          <p:sp>
            <p:nvSpPr>
              <p:cNvPr id="27740" name="Line 879"/>
              <p:cNvSpPr/>
              <p:nvPr/>
            </p:nvSpPr>
            <p:spPr>
              <a:xfrm>
                <a:off x="3779" y="2949"/>
                <a:ext cx="0" cy="0"/>
              </a:xfrm>
              <a:prstGeom prst="line">
                <a:avLst/>
              </a:prstGeom>
              <a:ln w="11113" cap="flat" cmpd="sng">
                <a:solidFill>
                  <a:srgbClr val="000000"/>
                </a:solidFill>
                <a:prstDash val="solid"/>
                <a:headEnd type="none" w="med" len="med"/>
                <a:tailEnd type="none" w="med" len="med"/>
              </a:ln>
            </p:spPr>
          </p:sp>
          <p:sp>
            <p:nvSpPr>
              <p:cNvPr id="27741" name="Rectangle 880"/>
              <p:cNvSpPr/>
              <p:nvPr/>
            </p:nvSpPr>
            <p:spPr>
              <a:xfrm>
                <a:off x="3346" y="2835"/>
                <a:ext cx="95" cy="69"/>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742" name="Line 881"/>
              <p:cNvSpPr/>
              <p:nvPr/>
            </p:nvSpPr>
            <p:spPr>
              <a:xfrm>
                <a:off x="3346" y="2835"/>
                <a:ext cx="95" cy="0"/>
              </a:xfrm>
              <a:prstGeom prst="line">
                <a:avLst/>
              </a:prstGeom>
              <a:ln w="11113" cap="flat" cmpd="sng">
                <a:solidFill>
                  <a:srgbClr val="000000"/>
                </a:solidFill>
                <a:prstDash val="solid"/>
                <a:headEnd type="none" w="med" len="med"/>
                <a:tailEnd type="none" w="med" len="med"/>
              </a:ln>
            </p:spPr>
          </p:sp>
          <p:sp>
            <p:nvSpPr>
              <p:cNvPr id="27743" name="Line 882"/>
              <p:cNvSpPr/>
              <p:nvPr/>
            </p:nvSpPr>
            <p:spPr>
              <a:xfrm>
                <a:off x="3441" y="2835"/>
                <a:ext cx="0" cy="0"/>
              </a:xfrm>
              <a:prstGeom prst="line">
                <a:avLst/>
              </a:prstGeom>
              <a:ln w="11113" cap="flat" cmpd="sng">
                <a:solidFill>
                  <a:srgbClr val="000000"/>
                </a:solidFill>
                <a:prstDash val="solid"/>
                <a:headEnd type="none" w="med" len="med"/>
                <a:tailEnd type="none" w="med" len="med"/>
              </a:ln>
            </p:spPr>
          </p:sp>
          <p:sp>
            <p:nvSpPr>
              <p:cNvPr id="27744" name="Line 883"/>
              <p:cNvSpPr/>
              <p:nvPr/>
            </p:nvSpPr>
            <p:spPr>
              <a:xfrm>
                <a:off x="3441" y="2835"/>
                <a:ext cx="0" cy="69"/>
              </a:xfrm>
              <a:prstGeom prst="line">
                <a:avLst/>
              </a:prstGeom>
              <a:ln w="11113" cap="flat" cmpd="sng">
                <a:solidFill>
                  <a:srgbClr val="000000"/>
                </a:solidFill>
                <a:prstDash val="solid"/>
                <a:headEnd type="none" w="med" len="med"/>
                <a:tailEnd type="none" w="med" len="med"/>
              </a:ln>
            </p:spPr>
          </p:sp>
          <p:sp>
            <p:nvSpPr>
              <p:cNvPr id="27745" name="Line 884"/>
              <p:cNvSpPr/>
              <p:nvPr/>
            </p:nvSpPr>
            <p:spPr>
              <a:xfrm>
                <a:off x="3441" y="2904"/>
                <a:ext cx="0" cy="0"/>
              </a:xfrm>
              <a:prstGeom prst="line">
                <a:avLst/>
              </a:prstGeom>
              <a:ln w="11113" cap="flat" cmpd="sng">
                <a:solidFill>
                  <a:srgbClr val="000000"/>
                </a:solidFill>
                <a:prstDash val="solid"/>
                <a:headEnd type="none" w="med" len="med"/>
                <a:tailEnd type="none" w="med" len="med"/>
              </a:ln>
            </p:spPr>
          </p:sp>
          <p:sp>
            <p:nvSpPr>
              <p:cNvPr id="27746" name="Line 885"/>
              <p:cNvSpPr/>
              <p:nvPr/>
            </p:nvSpPr>
            <p:spPr>
              <a:xfrm flipH="1">
                <a:off x="3346" y="2904"/>
                <a:ext cx="95" cy="0"/>
              </a:xfrm>
              <a:prstGeom prst="line">
                <a:avLst/>
              </a:prstGeom>
              <a:ln w="11113" cap="flat" cmpd="sng">
                <a:solidFill>
                  <a:srgbClr val="000000"/>
                </a:solidFill>
                <a:prstDash val="solid"/>
                <a:headEnd type="none" w="med" len="med"/>
                <a:tailEnd type="none" w="med" len="med"/>
              </a:ln>
            </p:spPr>
          </p:sp>
          <p:sp>
            <p:nvSpPr>
              <p:cNvPr id="27747" name="Line 886"/>
              <p:cNvSpPr/>
              <p:nvPr/>
            </p:nvSpPr>
            <p:spPr>
              <a:xfrm>
                <a:off x="3346" y="2904"/>
                <a:ext cx="0" cy="0"/>
              </a:xfrm>
              <a:prstGeom prst="line">
                <a:avLst/>
              </a:prstGeom>
              <a:ln w="11113" cap="flat" cmpd="sng">
                <a:solidFill>
                  <a:srgbClr val="000000"/>
                </a:solidFill>
                <a:prstDash val="solid"/>
                <a:headEnd type="none" w="med" len="med"/>
                <a:tailEnd type="none" w="med" len="med"/>
              </a:ln>
            </p:spPr>
          </p:sp>
          <p:sp>
            <p:nvSpPr>
              <p:cNvPr id="27748" name="Line 887"/>
              <p:cNvSpPr/>
              <p:nvPr/>
            </p:nvSpPr>
            <p:spPr>
              <a:xfrm flipV="1">
                <a:off x="3346" y="2835"/>
                <a:ext cx="0" cy="69"/>
              </a:xfrm>
              <a:prstGeom prst="line">
                <a:avLst/>
              </a:prstGeom>
              <a:ln w="11113" cap="flat" cmpd="sng">
                <a:solidFill>
                  <a:srgbClr val="000000"/>
                </a:solidFill>
                <a:prstDash val="solid"/>
                <a:headEnd type="none" w="med" len="med"/>
                <a:tailEnd type="none" w="med" len="med"/>
              </a:ln>
            </p:spPr>
          </p:sp>
          <p:sp>
            <p:nvSpPr>
              <p:cNvPr id="27749" name="Line 888"/>
              <p:cNvSpPr/>
              <p:nvPr/>
            </p:nvSpPr>
            <p:spPr>
              <a:xfrm>
                <a:off x="3346" y="2835"/>
                <a:ext cx="0" cy="0"/>
              </a:xfrm>
              <a:prstGeom prst="line">
                <a:avLst/>
              </a:prstGeom>
              <a:ln w="11113" cap="flat" cmpd="sng">
                <a:solidFill>
                  <a:srgbClr val="000000"/>
                </a:solidFill>
                <a:prstDash val="solid"/>
                <a:headEnd type="none" w="med" len="med"/>
                <a:tailEnd type="none" w="med" len="med"/>
              </a:ln>
            </p:spPr>
          </p:sp>
          <p:sp>
            <p:nvSpPr>
              <p:cNvPr id="27750" name="Rectangle 889"/>
              <p:cNvSpPr/>
              <p:nvPr/>
            </p:nvSpPr>
            <p:spPr>
              <a:xfrm>
                <a:off x="3346" y="2949"/>
                <a:ext cx="95" cy="69"/>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751" name="Line 890"/>
              <p:cNvSpPr/>
              <p:nvPr/>
            </p:nvSpPr>
            <p:spPr>
              <a:xfrm>
                <a:off x="3346" y="2949"/>
                <a:ext cx="95" cy="0"/>
              </a:xfrm>
              <a:prstGeom prst="line">
                <a:avLst/>
              </a:prstGeom>
              <a:ln w="11113" cap="flat" cmpd="sng">
                <a:solidFill>
                  <a:srgbClr val="000000"/>
                </a:solidFill>
                <a:prstDash val="solid"/>
                <a:headEnd type="none" w="med" len="med"/>
                <a:tailEnd type="none" w="med" len="med"/>
              </a:ln>
            </p:spPr>
          </p:sp>
          <p:sp>
            <p:nvSpPr>
              <p:cNvPr id="27752" name="Line 891"/>
              <p:cNvSpPr/>
              <p:nvPr/>
            </p:nvSpPr>
            <p:spPr>
              <a:xfrm>
                <a:off x="3441" y="2949"/>
                <a:ext cx="0" cy="0"/>
              </a:xfrm>
              <a:prstGeom prst="line">
                <a:avLst/>
              </a:prstGeom>
              <a:ln w="11113" cap="flat" cmpd="sng">
                <a:solidFill>
                  <a:srgbClr val="000000"/>
                </a:solidFill>
                <a:prstDash val="solid"/>
                <a:headEnd type="none" w="med" len="med"/>
                <a:tailEnd type="none" w="med" len="med"/>
              </a:ln>
            </p:spPr>
          </p:sp>
          <p:sp>
            <p:nvSpPr>
              <p:cNvPr id="27753" name="Line 892"/>
              <p:cNvSpPr/>
              <p:nvPr/>
            </p:nvSpPr>
            <p:spPr>
              <a:xfrm>
                <a:off x="3441" y="2949"/>
                <a:ext cx="0" cy="69"/>
              </a:xfrm>
              <a:prstGeom prst="line">
                <a:avLst/>
              </a:prstGeom>
              <a:ln w="11113" cap="flat" cmpd="sng">
                <a:solidFill>
                  <a:srgbClr val="000000"/>
                </a:solidFill>
                <a:prstDash val="solid"/>
                <a:headEnd type="none" w="med" len="med"/>
                <a:tailEnd type="none" w="med" len="med"/>
              </a:ln>
            </p:spPr>
          </p:sp>
          <p:sp>
            <p:nvSpPr>
              <p:cNvPr id="27754" name="Line 893"/>
              <p:cNvSpPr/>
              <p:nvPr/>
            </p:nvSpPr>
            <p:spPr>
              <a:xfrm>
                <a:off x="3441" y="3018"/>
                <a:ext cx="0" cy="0"/>
              </a:xfrm>
              <a:prstGeom prst="line">
                <a:avLst/>
              </a:prstGeom>
              <a:ln w="11113" cap="flat" cmpd="sng">
                <a:solidFill>
                  <a:srgbClr val="000000"/>
                </a:solidFill>
                <a:prstDash val="solid"/>
                <a:headEnd type="none" w="med" len="med"/>
                <a:tailEnd type="none" w="med" len="med"/>
              </a:ln>
            </p:spPr>
          </p:sp>
          <p:sp>
            <p:nvSpPr>
              <p:cNvPr id="27755" name="Line 894"/>
              <p:cNvSpPr/>
              <p:nvPr/>
            </p:nvSpPr>
            <p:spPr>
              <a:xfrm flipH="1">
                <a:off x="3346" y="3018"/>
                <a:ext cx="95" cy="0"/>
              </a:xfrm>
              <a:prstGeom prst="line">
                <a:avLst/>
              </a:prstGeom>
              <a:ln w="11113" cap="flat" cmpd="sng">
                <a:solidFill>
                  <a:srgbClr val="000000"/>
                </a:solidFill>
                <a:prstDash val="solid"/>
                <a:headEnd type="none" w="med" len="med"/>
                <a:tailEnd type="none" w="med" len="med"/>
              </a:ln>
            </p:spPr>
          </p:sp>
          <p:sp>
            <p:nvSpPr>
              <p:cNvPr id="27756" name="Line 895"/>
              <p:cNvSpPr/>
              <p:nvPr/>
            </p:nvSpPr>
            <p:spPr>
              <a:xfrm>
                <a:off x="3346" y="3018"/>
                <a:ext cx="0" cy="0"/>
              </a:xfrm>
              <a:prstGeom prst="line">
                <a:avLst/>
              </a:prstGeom>
              <a:ln w="11113" cap="flat" cmpd="sng">
                <a:solidFill>
                  <a:srgbClr val="000000"/>
                </a:solidFill>
                <a:prstDash val="solid"/>
                <a:headEnd type="none" w="med" len="med"/>
                <a:tailEnd type="none" w="med" len="med"/>
              </a:ln>
            </p:spPr>
          </p:sp>
          <p:sp>
            <p:nvSpPr>
              <p:cNvPr id="27757" name="Line 896"/>
              <p:cNvSpPr/>
              <p:nvPr/>
            </p:nvSpPr>
            <p:spPr>
              <a:xfrm flipV="1">
                <a:off x="3346" y="2949"/>
                <a:ext cx="0" cy="69"/>
              </a:xfrm>
              <a:prstGeom prst="line">
                <a:avLst/>
              </a:prstGeom>
              <a:ln w="11113" cap="flat" cmpd="sng">
                <a:solidFill>
                  <a:srgbClr val="000000"/>
                </a:solidFill>
                <a:prstDash val="solid"/>
                <a:headEnd type="none" w="med" len="med"/>
                <a:tailEnd type="none" w="med" len="med"/>
              </a:ln>
            </p:spPr>
          </p:sp>
          <p:sp>
            <p:nvSpPr>
              <p:cNvPr id="27758" name="Line 897"/>
              <p:cNvSpPr/>
              <p:nvPr/>
            </p:nvSpPr>
            <p:spPr>
              <a:xfrm>
                <a:off x="3346" y="2949"/>
                <a:ext cx="0" cy="0"/>
              </a:xfrm>
              <a:prstGeom prst="line">
                <a:avLst/>
              </a:prstGeom>
              <a:ln w="11113" cap="flat" cmpd="sng">
                <a:solidFill>
                  <a:srgbClr val="000000"/>
                </a:solidFill>
                <a:prstDash val="solid"/>
                <a:headEnd type="none" w="med" len="med"/>
                <a:tailEnd type="none" w="med" len="med"/>
              </a:ln>
            </p:spPr>
          </p:sp>
          <p:sp>
            <p:nvSpPr>
              <p:cNvPr id="27759" name="Rectangle 898"/>
              <p:cNvSpPr/>
              <p:nvPr/>
            </p:nvSpPr>
            <p:spPr>
              <a:xfrm>
                <a:off x="2731" y="1344"/>
                <a:ext cx="533" cy="32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760" name="Line 899"/>
              <p:cNvSpPr/>
              <p:nvPr/>
            </p:nvSpPr>
            <p:spPr>
              <a:xfrm>
                <a:off x="2731" y="1344"/>
                <a:ext cx="533" cy="0"/>
              </a:xfrm>
              <a:prstGeom prst="line">
                <a:avLst/>
              </a:prstGeom>
              <a:ln w="11113" cap="flat" cmpd="sng">
                <a:solidFill>
                  <a:srgbClr val="000000"/>
                </a:solidFill>
                <a:prstDash val="solid"/>
                <a:headEnd type="none" w="med" len="med"/>
                <a:tailEnd type="none" w="med" len="med"/>
              </a:ln>
            </p:spPr>
          </p:sp>
          <p:sp>
            <p:nvSpPr>
              <p:cNvPr id="27761" name="Line 900"/>
              <p:cNvSpPr/>
              <p:nvPr/>
            </p:nvSpPr>
            <p:spPr>
              <a:xfrm>
                <a:off x="3150" y="1344"/>
                <a:ext cx="0" cy="0"/>
              </a:xfrm>
              <a:prstGeom prst="line">
                <a:avLst/>
              </a:prstGeom>
              <a:ln w="11113" cap="flat" cmpd="sng">
                <a:solidFill>
                  <a:srgbClr val="000000"/>
                </a:solidFill>
                <a:prstDash val="solid"/>
                <a:headEnd type="none" w="med" len="med"/>
                <a:tailEnd type="none" w="med" len="med"/>
              </a:ln>
            </p:spPr>
          </p:sp>
          <p:sp>
            <p:nvSpPr>
              <p:cNvPr id="27762" name="Line 901"/>
              <p:cNvSpPr/>
              <p:nvPr/>
            </p:nvSpPr>
            <p:spPr>
              <a:xfrm>
                <a:off x="3264" y="1344"/>
                <a:ext cx="0" cy="320"/>
              </a:xfrm>
              <a:prstGeom prst="line">
                <a:avLst/>
              </a:prstGeom>
              <a:ln w="11113" cap="flat" cmpd="sng">
                <a:solidFill>
                  <a:srgbClr val="000000"/>
                </a:solidFill>
                <a:prstDash val="solid"/>
                <a:headEnd type="none" w="med" len="med"/>
                <a:tailEnd type="none" w="med" len="med"/>
              </a:ln>
            </p:spPr>
          </p:sp>
          <p:sp>
            <p:nvSpPr>
              <p:cNvPr id="27763" name="Line 902"/>
              <p:cNvSpPr/>
              <p:nvPr/>
            </p:nvSpPr>
            <p:spPr>
              <a:xfrm>
                <a:off x="3150" y="1664"/>
                <a:ext cx="0" cy="0"/>
              </a:xfrm>
              <a:prstGeom prst="line">
                <a:avLst/>
              </a:prstGeom>
              <a:ln w="11113" cap="flat" cmpd="sng">
                <a:solidFill>
                  <a:srgbClr val="000000"/>
                </a:solidFill>
                <a:prstDash val="solid"/>
                <a:headEnd type="none" w="med" len="med"/>
                <a:tailEnd type="none" w="med" len="med"/>
              </a:ln>
            </p:spPr>
          </p:sp>
          <p:sp>
            <p:nvSpPr>
              <p:cNvPr id="27764" name="Line 903"/>
              <p:cNvSpPr/>
              <p:nvPr/>
            </p:nvSpPr>
            <p:spPr>
              <a:xfrm flipH="1">
                <a:off x="2731" y="1664"/>
                <a:ext cx="533" cy="0"/>
              </a:xfrm>
              <a:prstGeom prst="line">
                <a:avLst/>
              </a:prstGeom>
              <a:ln w="11113" cap="flat" cmpd="sng">
                <a:solidFill>
                  <a:srgbClr val="000000"/>
                </a:solidFill>
                <a:prstDash val="solid"/>
                <a:headEnd type="none" w="med" len="med"/>
                <a:tailEnd type="none" w="med" len="med"/>
              </a:ln>
            </p:spPr>
          </p:sp>
          <p:sp>
            <p:nvSpPr>
              <p:cNvPr id="27765" name="Line 904"/>
              <p:cNvSpPr/>
              <p:nvPr/>
            </p:nvSpPr>
            <p:spPr>
              <a:xfrm>
                <a:off x="2731" y="1664"/>
                <a:ext cx="0" cy="0"/>
              </a:xfrm>
              <a:prstGeom prst="line">
                <a:avLst/>
              </a:prstGeom>
              <a:ln w="11113" cap="flat" cmpd="sng">
                <a:solidFill>
                  <a:srgbClr val="000000"/>
                </a:solidFill>
                <a:prstDash val="solid"/>
                <a:headEnd type="none" w="med" len="med"/>
                <a:tailEnd type="none" w="med" len="med"/>
              </a:ln>
            </p:spPr>
          </p:sp>
          <p:sp>
            <p:nvSpPr>
              <p:cNvPr id="27766" name="Line 905"/>
              <p:cNvSpPr/>
              <p:nvPr/>
            </p:nvSpPr>
            <p:spPr>
              <a:xfrm flipV="1">
                <a:off x="2731" y="1344"/>
                <a:ext cx="0" cy="320"/>
              </a:xfrm>
              <a:prstGeom prst="line">
                <a:avLst/>
              </a:prstGeom>
              <a:ln w="11113" cap="flat" cmpd="sng">
                <a:solidFill>
                  <a:srgbClr val="000000"/>
                </a:solidFill>
                <a:prstDash val="solid"/>
                <a:headEnd type="none" w="med" len="med"/>
                <a:tailEnd type="none" w="med" len="med"/>
              </a:ln>
            </p:spPr>
          </p:sp>
          <p:sp>
            <p:nvSpPr>
              <p:cNvPr id="27767" name="Line 906"/>
              <p:cNvSpPr/>
              <p:nvPr/>
            </p:nvSpPr>
            <p:spPr>
              <a:xfrm>
                <a:off x="2731" y="1344"/>
                <a:ext cx="0" cy="0"/>
              </a:xfrm>
              <a:prstGeom prst="line">
                <a:avLst/>
              </a:prstGeom>
              <a:ln w="11113" cap="flat" cmpd="sng">
                <a:solidFill>
                  <a:srgbClr val="000000"/>
                </a:solidFill>
                <a:prstDash val="solid"/>
                <a:headEnd type="none" w="med" len="med"/>
                <a:tailEnd type="none" w="med" len="med"/>
              </a:ln>
            </p:spPr>
          </p:sp>
          <p:sp>
            <p:nvSpPr>
              <p:cNvPr id="27768" name="Rectangle 925"/>
              <p:cNvSpPr/>
              <p:nvPr/>
            </p:nvSpPr>
            <p:spPr>
              <a:xfrm>
                <a:off x="2683" y="1412"/>
                <a:ext cx="95" cy="69"/>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769" name="Line 926"/>
              <p:cNvSpPr/>
              <p:nvPr/>
            </p:nvSpPr>
            <p:spPr>
              <a:xfrm>
                <a:off x="2683" y="1412"/>
                <a:ext cx="95" cy="0"/>
              </a:xfrm>
              <a:prstGeom prst="line">
                <a:avLst/>
              </a:prstGeom>
              <a:ln w="11113" cap="flat" cmpd="sng">
                <a:solidFill>
                  <a:srgbClr val="000000"/>
                </a:solidFill>
                <a:prstDash val="solid"/>
                <a:headEnd type="none" w="med" len="med"/>
                <a:tailEnd type="none" w="med" len="med"/>
              </a:ln>
            </p:spPr>
          </p:sp>
          <p:sp>
            <p:nvSpPr>
              <p:cNvPr id="27770" name="Line 927"/>
              <p:cNvSpPr/>
              <p:nvPr/>
            </p:nvSpPr>
            <p:spPr>
              <a:xfrm>
                <a:off x="2778" y="1412"/>
                <a:ext cx="0" cy="0"/>
              </a:xfrm>
              <a:prstGeom prst="line">
                <a:avLst/>
              </a:prstGeom>
              <a:ln w="11113" cap="flat" cmpd="sng">
                <a:solidFill>
                  <a:srgbClr val="000000"/>
                </a:solidFill>
                <a:prstDash val="solid"/>
                <a:headEnd type="none" w="med" len="med"/>
                <a:tailEnd type="none" w="med" len="med"/>
              </a:ln>
            </p:spPr>
          </p:sp>
          <p:sp>
            <p:nvSpPr>
              <p:cNvPr id="27771" name="Line 928"/>
              <p:cNvSpPr/>
              <p:nvPr/>
            </p:nvSpPr>
            <p:spPr>
              <a:xfrm>
                <a:off x="2778" y="1412"/>
                <a:ext cx="0" cy="69"/>
              </a:xfrm>
              <a:prstGeom prst="line">
                <a:avLst/>
              </a:prstGeom>
              <a:ln w="11113" cap="flat" cmpd="sng">
                <a:solidFill>
                  <a:srgbClr val="000000"/>
                </a:solidFill>
                <a:prstDash val="solid"/>
                <a:headEnd type="none" w="med" len="med"/>
                <a:tailEnd type="none" w="med" len="med"/>
              </a:ln>
            </p:spPr>
          </p:sp>
          <p:sp>
            <p:nvSpPr>
              <p:cNvPr id="27772" name="Line 929"/>
              <p:cNvSpPr/>
              <p:nvPr/>
            </p:nvSpPr>
            <p:spPr>
              <a:xfrm>
                <a:off x="2778" y="1481"/>
                <a:ext cx="0" cy="0"/>
              </a:xfrm>
              <a:prstGeom prst="line">
                <a:avLst/>
              </a:prstGeom>
              <a:ln w="11113" cap="flat" cmpd="sng">
                <a:solidFill>
                  <a:srgbClr val="000000"/>
                </a:solidFill>
                <a:prstDash val="solid"/>
                <a:headEnd type="none" w="med" len="med"/>
                <a:tailEnd type="none" w="med" len="med"/>
              </a:ln>
            </p:spPr>
          </p:sp>
          <p:sp>
            <p:nvSpPr>
              <p:cNvPr id="27773" name="Line 930"/>
              <p:cNvSpPr/>
              <p:nvPr/>
            </p:nvSpPr>
            <p:spPr>
              <a:xfrm flipH="1">
                <a:off x="2683" y="1481"/>
                <a:ext cx="95" cy="0"/>
              </a:xfrm>
              <a:prstGeom prst="line">
                <a:avLst/>
              </a:prstGeom>
              <a:ln w="11113" cap="flat" cmpd="sng">
                <a:solidFill>
                  <a:srgbClr val="000000"/>
                </a:solidFill>
                <a:prstDash val="solid"/>
                <a:headEnd type="none" w="med" len="med"/>
                <a:tailEnd type="none" w="med" len="med"/>
              </a:ln>
            </p:spPr>
          </p:sp>
          <p:sp>
            <p:nvSpPr>
              <p:cNvPr id="27774" name="Line 931"/>
              <p:cNvSpPr/>
              <p:nvPr/>
            </p:nvSpPr>
            <p:spPr>
              <a:xfrm>
                <a:off x="2683" y="1481"/>
                <a:ext cx="0" cy="0"/>
              </a:xfrm>
              <a:prstGeom prst="line">
                <a:avLst/>
              </a:prstGeom>
              <a:ln w="11113" cap="flat" cmpd="sng">
                <a:solidFill>
                  <a:srgbClr val="000000"/>
                </a:solidFill>
                <a:prstDash val="solid"/>
                <a:headEnd type="none" w="med" len="med"/>
                <a:tailEnd type="none" w="med" len="med"/>
              </a:ln>
            </p:spPr>
          </p:sp>
          <p:sp>
            <p:nvSpPr>
              <p:cNvPr id="27775" name="Line 932"/>
              <p:cNvSpPr/>
              <p:nvPr/>
            </p:nvSpPr>
            <p:spPr>
              <a:xfrm flipV="1">
                <a:off x="2683" y="1412"/>
                <a:ext cx="0" cy="69"/>
              </a:xfrm>
              <a:prstGeom prst="line">
                <a:avLst/>
              </a:prstGeom>
              <a:ln w="11113" cap="flat" cmpd="sng">
                <a:solidFill>
                  <a:srgbClr val="000000"/>
                </a:solidFill>
                <a:prstDash val="solid"/>
                <a:headEnd type="none" w="med" len="med"/>
                <a:tailEnd type="none" w="med" len="med"/>
              </a:ln>
            </p:spPr>
          </p:sp>
          <p:sp>
            <p:nvSpPr>
              <p:cNvPr id="27776" name="Line 933"/>
              <p:cNvSpPr/>
              <p:nvPr/>
            </p:nvSpPr>
            <p:spPr>
              <a:xfrm>
                <a:off x="2683" y="1412"/>
                <a:ext cx="0" cy="0"/>
              </a:xfrm>
              <a:prstGeom prst="line">
                <a:avLst/>
              </a:prstGeom>
              <a:ln w="11113" cap="flat" cmpd="sng">
                <a:solidFill>
                  <a:srgbClr val="000000"/>
                </a:solidFill>
                <a:prstDash val="solid"/>
                <a:headEnd type="none" w="med" len="med"/>
                <a:tailEnd type="none" w="med" len="med"/>
              </a:ln>
            </p:spPr>
          </p:sp>
          <p:sp>
            <p:nvSpPr>
              <p:cNvPr id="27777" name="Rectangle 934"/>
              <p:cNvSpPr/>
              <p:nvPr/>
            </p:nvSpPr>
            <p:spPr>
              <a:xfrm>
                <a:off x="2683" y="1527"/>
                <a:ext cx="95" cy="6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7778" name="Line 935"/>
              <p:cNvSpPr/>
              <p:nvPr/>
            </p:nvSpPr>
            <p:spPr>
              <a:xfrm>
                <a:off x="2683" y="1527"/>
                <a:ext cx="95" cy="0"/>
              </a:xfrm>
              <a:prstGeom prst="line">
                <a:avLst/>
              </a:prstGeom>
              <a:ln w="11113" cap="flat" cmpd="sng">
                <a:solidFill>
                  <a:srgbClr val="000000"/>
                </a:solidFill>
                <a:prstDash val="solid"/>
                <a:headEnd type="none" w="med" len="med"/>
                <a:tailEnd type="none" w="med" len="med"/>
              </a:ln>
            </p:spPr>
          </p:sp>
          <p:sp>
            <p:nvSpPr>
              <p:cNvPr id="27779" name="Line 936"/>
              <p:cNvSpPr/>
              <p:nvPr/>
            </p:nvSpPr>
            <p:spPr>
              <a:xfrm>
                <a:off x="2778" y="1527"/>
                <a:ext cx="0" cy="0"/>
              </a:xfrm>
              <a:prstGeom prst="line">
                <a:avLst/>
              </a:prstGeom>
              <a:ln w="11113" cap="flat" cmpd="sng">
                <a:solidFill>
                  <a:srgbClr val="000000"/>
                </a:solidFill>
                <a:prstDash val="solid"/>
                <a:headEnd type="none" w="med" len="med"/>
                <a:tailEnd type="none" w="med" len="med"/>
              </a:ln>
            </p:spPr>
          </p:sp>
          <p:sp>
            <p:nvSpPr>
              <p:cNvPr id="27780" name="Line 937"/>
              <p:cNvSpPr/>
              <p:nvPr/>
            </p:nvSpPr>
            <p:spPr>
              <a:xfrm>
                <a:off x="2778" y="1527"/>
                <a:ext cx="0" cy="60"/>
              </a:xfrm>
              <a:prstGeom prst="line">
                <a:avLst/>
              </a:prstGeom>
              <a:ln w="11113" cap="flat" cmpd="sng">
                <a:solidFill>
                  <a:srgbClr val="000000"/>
                </a:solidFill>
                <a:prstDash val="solid"/>
                <a:headEnd type="none" w="med" len="med"/>
                <a:tailEnd type="none" w="med" len="med"/>
              </a:ln>
            </p:spPr>
          </p:sp>
          <p:sp>
            <p:nvSpPr>
              <p:cNvPr id="27781" name="Line 938"/>
              <p:cNvSpPr/>
              <p:nvPr/>
            </p:nvSpPr>
            <p:spPr>
              <a:xfrm>
                <a:off x="2778" y="1587"/>
                <a:ext cx="0" cy="0"/>
              </a:xfrm>
              <a:prstGeom prst="line">
                <a:avLst/>
              </a:prstGeom>
              <a:ln w="11113" cap="flat" cmpd="sng">
                <a:solidFill>
                  <a:srgbClr val="000000"/>
                </a:solidFill>
                <a:prstDash val="solid"/>
                <a:headEnd type="none" w="med" len="med"/>
                <a:tailEnd type="none" w="med" len="med"/>
              </a:ln>
            </p:spPr>
          </p:sp>
          <p:sp>
            <p:nvSpPr>
              <p:cNvPr id="27782" name="Line 939"/>
              <p:cNvSpPr/>
              <p:nvPr/>
            </p:nvSpPr>
            <p:spPr>
              <a:xfrm flipH="1">
                <a:off x="2683" y="1587"/>
                <a:ext cx="95" cy="0"/>
              </a:xfrm>
              <a:prstGeom prst="line">
                <a:avLst/>
              </a:prstGeom>
              <a:ln w="11113" cap="flat" cmpd="sng">
                <a:solidFill>
                  <a:srgbClr val="000000"/>
                </a:solidFill>
                <a:prstDash val="solid"/>
                <a:headEnd type="none" w="med" len="med"/>
                <a:tailEnd type="none" w="med" len="med"/>
              </a:ln>
            </p:spPr>
          </p:sp>
          <p:sp>
            <p:nvSpPr>
              <p:cNvPr id="27783" name="Line 940"/>
              <p:cNvSpPr/>
              <p:nvPr/>
            </p:nvSpPr>
            <p:spPr>
              <a:xfrm>
                <a:off x="2683" y="1587"/>
                <a:ext cx="0" cy="0"/>
              </a:xfrm>
              <a:prstGeom prst="line">
                <a:avLst/>
              </a:prstGeom>
              <a:ln w="11113" cap="flat" cmpd="sng">
                <a:solidFill>
                  <a:srgbClr val="000000"/>
                </a:solidFill>
                <a:prstDash val="solid"/>
                <a:headEnd type="none" w="med" len="med"/>
                <a:tailEnd type="none" w="med" len="med"/>
              </a:ln>
            </p:spPr>
          </p:sp>
          <p:sp>
            <p:nvSpPr>
              <p:cNvPr id="27784" name="Line 941"/>
              <p:cNvSpPr/>
              <p:nvPr/>
            </p:nvSpPr>
            <p:spPr>
              <a:xfrm flipV="1">
                <a:off x="2683" y="1527"/>
                <a:ext cx="0" cy="60"/>
              </a:xfrm>
              <a:prstGeom prst="line">
                <a:avLst/>
              </a:prstGeom>
              <a:ln w="11113" cap="flat" cmpd="sng">
                <a:solidFill>
                  <a:srgbClr val="000000"/>
                </a:solidFill>
                <a:prstDash val="solid"/>
                <a:headEnd type="none" w="med" len="med"/>
                <a:tailEnd type="none" w="med" len="med"/>
              </a:ln>
            </p:spPr>
          </p:sp>
          <p:sp>
            <p:nvSpPr>
              <p:cNvPr id="27785" name="Line 942"/>
              <p:cNvSpPr/>
              <p:nvPr/>
            </p:nvSpPr>
            <p:spPr>
              <a:xfrm>
                <a:off x="2683" y="1527"/>
                <a:ext cx="0" cy="0"/>
              </a:xfrm>
              <a:prstGeom prst="line">
                <a:avLst/>
              </a:prstGeom>
              <a:ln w="11113" cap="flat" cmpd="sng">
                <a:solidFill>
                  <a:srgbClr val="000000"/>
                </a:solidFill>
                <a:prstDash val="solid"/>
                <a:headEnd type="none" w="med" len="med"/>
                <a:tailEnd type="none" w="med" len="med"/>
              </a:ln>
            </p:spPr>
          </p:sp>
        </p:grpSp>
        <p:sp>
          <p:nvSpPr>
            <p:cNvPr id="942" name="文本框 220"/>
            <p:cNvSpPr txBox="1">
              <a:spLocks noChangeArrowheads="1"/>
            </p:cNvSpPr>
            <p:nvPr/>
          </p:nvSpPr>
          <p:spPr bwMode="auto">
            <a:xfrm>
              <a:off x="3887341" y="1473039"/>
              <a:ext cx="837303" cy="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15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SafeHome</a:t>
              </a:r>
              <a:endParaRPr kumimoji="0" lang="en-US" altLang="zh-CN" sz="1200" b="0" i="0" u="none" strike="noStrike" kern="1200" cap="none" spc="-15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15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执行者</a:t>
              </a:r>
              <a:endParaRPr kumimoji="0" lang="zh-CN" altLang="en-US" sz="1200" b="0" i="0" u="none" strike="noStrike" kern="1200" cap="none" spc="-15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7657" name="文本框 220"/>
            <p:cNvSpPr txBox="1"/>
            <p:nvPr/>
          </p:nvSpPr>
          <p:spPr>
            <a:xfrm>
              <a:off x="3063875" y="2384425"/>
              <a:ext cx="766763" cy="4159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1000" dirty="0">
                  <a:latin typeface="微软雅黑" panose="020B0503020204020204" pitchFamily="34" charset="-122"/>
                  <a:ea typeface="微软雅黑" panose="020B0503020204020204" pitchFamily="34" charset="-122"/>
                </a:rPr>
                <a:t>外部通信管理</a:t>
              </a:r>
              <a:endParaRPr lang="zh-CN" altLang="en-US" sz="1000" dirty="0">
                <a:latin typeface="微软雅黑" panose="020B0503020204020204" pitchFamily="34" charset="-122"/>
                <a:ea typeface="微软雅黑" panose="020B0503020204020204" pitchFamily="34" charset="-122"/>
              </a:endParaRPr>
            </a:p>
          </p:txBody>
        </p:sp>
        <p:sp>
          <p:nvSpPr>
            <p:cNvPr id="27658" name="文本框 220"/>
            <p:cNvSpPr txBox="1"/>
            <p:nvPr/>
          </p:nvSpPr>
          <p:spPr>
            <a:xfrm>
              <a:off x="2563813" y="3346450"/>
              <a:ext cx="766762" cy="4159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1000" dirty="0">
                  <a:latin typeface="微软雅黑" panose="020B0503020204020204" pitchFamily="34" charset="-122"/>
                  <a:ea typeface="微软雅黑" panose="020B0503020204020204" pitchFamily="34" charset="-122"/>
                </a:rPr>
                <a:t>图形用户界面</a:t>
              </a:r>
              <a:endParaRPr lang="zh-CN" altLang="en-US" sz="1000" dirty="0">
                <a:latin typeface="微软雅黑" panose="020B0503020204020204" pitchFamily="34" charset="-122"/>
                <a:ea typeface="微软雅黑" panose="020B0503020204020204" pitchFamily="34" charset="-122"/>
              </a:endParaRPr>
            </a:p>
          </p:txBody>
        </p:sp>
        <p:sp>
          <p:nvSpPr>
            <p:cNvPr id="27659" name="文本框 220"/>
            <p:cNvSpPr txBox="1"/>
            <p:nvPr/>
          </p:nvSpPr>
          <p:spPr>
            <a:xfrm>
              <a:off x="3343275" y="3341687"/>
              <a:ext cx="766763"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en-US" altLang="zh-CN" sz="1000" dirty="0">
                  <a:latin typeface="微软雅黑" panose="020B0503020204020204" pitchFamily="34" charset="-122"/>
                  <a:ea typeface="微软雅黑" panose="020B0503020204020204" pitchFamily="34" charset="-122"/>
                </a:rPr>
                <a:t>Internet</a:t>
              </a:r>
              <a:r>
                <a:rPr lang="zh-CN" altLang="en-US" sz="1000" dirty="0">
                  <a:latin typeface="微软雅黑" panose="020B0503020204020204" pitchFamily="34" charset="-122"/>
                  <a:ea typeface="微软雅黑" panose="020B0503020204020204" pitchFamily="34" charset="-122"/>
                </a:rPr>
                <a:t>接口</a:t>
              </a:r>
              <a:endParaRPr lang="zh-CN" altLang="en-US" sz="1000" dirty="0">
                <a:latin typeface="微软雅黑" panose="020B0503020204020204" pitchFamily="34" charset="-122"/>
                <a:ea typeface="微软雅黑" panose="020B0503020204020204" pitchFamily="34" charset="-122"/>
              </a:endParaRPr>
            </a:p>
          </p:txBody>
        </p:sp>
        <p:sp>
          <p:nvSpPr>
            <p:cNvPr id="27660" name="文本框 220"/>
            <p:cNvSpPr txBox="1"/>
            <p:nvPr/>
          </p:nvSpPr>
          <p:spPr>
            <a:xfrm>
              <a:off x="4646613" y="3068637"/>
              <a:ext cx="766762" cy="2460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1000" dirty="0">
                  <a:latin typeface="微软雅黑" panose="020B0503020204020204" pitchFamily="34" charset="-122"/>
                  <a:ea typeface="微软雅黑" panose="020B0503020204020204" pitchFamily="34" charset="-122"/>
                </a:rPr>
                <a:t>安全性</a:t>
              </a:r>
              <a:endParaRPr lang="zh-CN" altLang="en-US" sz="1000" dirty="0">
                <a:latin typeface="微软雅黑" panose="020B0503020204020204" pitchFamily="34" charset="-122"/>
                <a:ea typeface="微软雅黑" panose="020B0503020204020204" pitchFamily="34" charset="-122"/>
              </a:endParaRPr>
            </a:p>
          </p:txBody>
        </p:sp>
        <p:sp>
          <p:nvSpPr>
            <p:cNvPr id="27661" name="文本框 220"/>
            <p:cNvSpPr txBox="1"/>
            <p:nvPr/>
          </p:nvSpPr>
          <p:spPr>
            <a:xfrm>
              <a:off x="4198938" y="3787775"/>
              <a:ext cx="741362"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900" dirty="0">
                  <a:latin typeface="微软雅黑" panose="020B0503020204020204" pitchFamily="34" charset="-122"/>
                  <a:ea typeface="微软雅黑" panose="020B0503020204020204" pitchFamily="34" charset="-122"/>
                </a:rPr>
                <a:t>控制面板处理</a:t>
              </a:r>
              <a:endParaRPr lang="zh-CN" altLang="en-US" sz="900" dirty="0">
                <a:latin typeface="微软雅黑" panose="020B0503020204020204" pitchFamily="34" charset="-122"/>
                <a:ea typeface="微软雅黑" panose="020B0503020204020204" pitchFamily="34" charset="-122"/>
              </a:endParaRPr>
            </a:p>
          </p:txBody>
        </p:sp>
        <p:sp>
          <p:nvSpPr>
            <p:cNvPr id="27662" name="文本框 220"/>
            <p:cNvSpPr txBox="1"/>
            <p:nvPr/>
          </p:nvSpPr>
          <p:spPr>
            <a:xfrm>
              <a:off x="4857750" y="3786187"/>
              <a:ext cx="7413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900" dirty="0">
                  <a:latin typeface="微软雅黑" panose="020B0503020204020204" pitchFamily="34" charset="-122"/>
                  <a:ea typeface="微软雅黑" panose="020B0503020204020204" pitchFamily="34" charset="-122"/>
                </a:rPr>
                <a:t>探测器</a:t>
              </a:r>
              <a:endParaRPr lang="en-US" altLang="zh-CN" sz="900" dirty="0">
                <a:latin typeface="微软雅黑" panose="020B0503020204020204" pitchFamily="34" charset="-122"/>
                <a:ea typeface="微软雅黑" panose="020B0503020204020204" pitchFamily="34" charset="-122"/>
              </a:endParaRPr>
            </a:p>
            <a:p>
              <a:pPr marL="0" lvl="0" indent="0" algn="ctr">
                <a:spcBef>
                  <a:spcPct val="0"/>
                </a:spcBef>
                <a:buClrTx/>
                <a:buSzTx/>
                <a:buFontTx/>
                <a:buNone/>
              </a:pPr>
              <a:r>
                <a:rPr lang="zh-CN" altLang="en-US" sz="900" dirty="0">
                  <a:latin typeface="微软雅黑" panose="020B0503020204020204" pitchFamily="34" charset="-122"/>
                  <a:ea typeface="微软雅黑" panose="020B0503020204020204" pitchFamily="34" charset="-122"/>
                </a:rPr>
                <a:t>管理</a:t>
              </a:r>
              <a:endParaRPr lang="zh-CN" altLang="en-US" sz="900" dirty="0">
                <a:latin typeface="微软雅黑" panose="020B0503020204020204" pitchFamily="34" charset="-122"/>
                <a:ea typeface="微软雅黑" panose="020B0503020204020204" pitchFamily="34" charset="-122"/>
              </a:endParaRPr>
            </a:p>
          </p:txBody>
        </p:sp>
        <p:sp>
          <p:nvSpPr>
            <p:cNvPr id="27663" name="文本框 220"/>
            <p:cNvSpPr txBox="1"/>
            <p:nvPr/>
          </p:nvSpPr>
          <p:spPr>
            <a:xfrm>
              <a:off x="5572125" y="3848100"/>
              <a:ext cx="741363" cy="231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900" dirty="0">
                  <a:latin typeface="微软雅黑" panose="020B0503020204020204" pitchFamily="34" charset="-122"/>
                  <a:ea typeface="微软雅黑" panose="020B0503020204020204" pitchFamily="34" charset="-122"/>
                </a:rPr>
                <a:t>警报处理</a:t>
              </a:r>
              <a:endParaRPr lang="zh-CN" altLang="en-US" sz="900" dirty="0">
                <a:latin typeface="微软雅黑" panose="020B0503020204020204" pitchFamily="34" charset="-122"/>
                <a:ea typeface="微软雅黑" panose="020B0503020204020204" pitchFamily="34" charset="-122"/>
              </a:endParaRPr>
            </a:p>
          </p:txBody>
        </p:sp>
        <p:sp>
          <p:nvSpPr>
            <p:cNvPr id="27664" name="文本框 220"/>
            <p:cNvSpPr txBox="1"/>
            <p:nvPr/>
          </p:nvSpPr>
          <p:spPr>
            <a:xfrm>
              <a:off x="5311775" y="4514850"/>
              <a:ext cx="739775" cy="2301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900" dirty="0">
                  <a:latin typeface="微软雅黑" panose="020B0503020204020204" pitchFamily="34" charset="-122"/>
                  <a:ea typeface="微软雅黑" panose="020B0503020204020204" pitchFamily="34" charset="-122"/>
                </a:rPr>
                <a:t>电话通信</a:t>
              </a:r>
              <a:endParaRPr lang="zh-CN" altLang="en-US" sz="900" dirty="0">
                <a:latin typeface="微软雅黑" panose="020B0503020204020204" pitchFamily="34" charset="-122"/>
                <a:ea typeface="微软雅黑" panose="020B0503020204020204" pitchFamily="34" charset="-122"/>
              </a:endParaRPr>
            </a:p>
          </p:txBody>
        </p:sp>
        <p:sp>
          <p:nvSpPr>
            <p:cNvPr id="27665" name="文本框 220"/>
            <p:cNvSpPr txBox="1"/>
            <p:nvPr/>
          </p:nvSpPr>
          <p:spPr>
            <a:xfrm>
              <a:off x="4603750" y="4510087"/>
              <a:ext cx="741363" cy="230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900" dirty="0">
                  <a:latin typeface="微软雅黑" panose="020B0503020204020204" pitchFamily="34" charset="-122"/>
                  <a:ea typeface="微软雅黑" panose="020B0503020204020204" pitchFamily="34" charset="-122"/>
                </a:rPr>
                <a:t>调度器</a:t>
              </a:r>
              <a:endParaRPr lang="zh-CN" altLang="en-US" sz="900" dirty="0">
                <a:latin typeface="微软雅黑" panose="020B0503020204020204" pitchFamily="34" charset="-122"/>
                <a:ea typeface="微软雅黑" panose="020B0503020204020204" pitchFamily="34" charset="-122"/>
              </a:endParaRPr>
            </a:p>
          </p:txBody>
        </p:sp>
        <p:sp>
          <p:nvSpPr>
            <p:cNvPr id="27666" name="文本框 220"/>
            <p:cNvSpPr txBox="1"/>
            <p:nvPr/>
          </p:nvSpPr>
          <p:spPr>
            <a:xfrm>
              <a:off x="4584700" y="5264150"/>
              <a:ext cx="741363" cy="2301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900" dirty="0">
                  <a:latin typeface="微软雅黑" panose="020B0503020204020204" pitchFamily="34" charset="-122"/>
                  <a:ea typeface="微软雅黑" panose="020B0503020204020204" pitchFamily="34" charset="-122"/>
                </a:rPr>
                <a:t>传感器</a:t>
              </a:r>
              <a:endParaRPr lang="zh-CN" altLang="en-US" sz="900" dirty="0">
                <a:latin typeface="微软雅黑" panose="020B0503020204020204" pitchFamily="34" charset="-122"/>
                <a:ea typeface="微软雅黑" panose="020B0503020204020204" pitchFamily="34" charset="-122"/>
              </a:endParaRPr>
            </a:p>
          </p:txBody>
        </p:sp>
        <p:sp>
          <p:nvSpPr>
            <p:cNvPr id="27667" name="文本框 220"/>
            <p:cNvSpPr txBox="1"/>
            <p:nvPr/>
          </p:nvSpPr>
          <p:spPr>
            <a:xfrm>
              <a:off x="5708650" y="5075237"/>
              <a:ext cx="739775" cy="230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900" dirty="0">
                  <a:latin typeface="微软雅黑" panose="020B0503020204020204" pitchFamily="34" charset="-122"/>
                  <a:ea typeface="微软雅黑" panose="020B0503020204020204" pitchFamily="34" charset="-122"/>
                </a:rPr>
                <a:t>警报</a:t>
              </a:r>
              <a:endParaRPr lang="zh-CN" altLang="en-US" sz="900" dirty="0">
                <a:latin typeface="微软雅黑" panose="020B0503020204020204" pitchFamily="34" charset="-122"/>
                <a:ea typeface="微软雅黑" panose="020B0503020204020204" pitchFamily="34" charset="-122"/>
              </a:endParaRPr>
            </a:p>
          </p:txBody>
        </p:sp>
        <p:sp>
          <p:nvSpPr>
            <p:cNvPr id="27668" name="文本框 220"/>
            <p:cNvSpPr txBox="1"/>
            <p:nvPr/>
          </p:nvSpPr>
          <p:spPr>
            <a:xfrm>
              <a:off x="3765550" y="4838700"/>
              <a:ext cx="741363"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900" dirty="0">
                  <a:latin typeface="微软雅黑" panose="020B0503020204020204" pitchFamily="34" charset="-122"/>
                  <a:ea typeface="微软雅黑" panose="020B0503020204020204" pitchFamily="34" charset="-122"/>
                </a:rPr>
                <a:t>控制面板显示功能</a:t>
              </a:r>
              <a:endParaRPr lang="zh-CN" altLang="en-US" sz="900" dirty="0">
                <a:latin typeface="微软雅黑" panose="020B0503020204020204" pitchFamily="34" charset="-122"/>
                <a:ea typeface="微软雅黑" panose="020B0503020204020204" pitchFamily="34" charset="-122"/>
              </a:endParaRPr>
            </a:p>
          </p:txBody>
        </p:sp>
        <p:sp>
          <p:nvSpPr>
            <p:cNvPr id="27669" name="文本框 220"/>
            <p:cNvSpPr txBox="1"/>
            <p:nvPr/>
          </p:nvSpPr>
          <p:spPr>
            <a:xfrm>
              <a:off x="3357563" y="4430712"/>
              <a:ext cx="741362" cy="230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zh-CN" altLang="en-US" sz="900" dirty="0">
                  <a:latin typeface="微软雅黑" panose="020B0503020204020204" pitchFamily="34" charset="-122"/>
                  <a:ea typeface="微软雅黑" panose="020B0503020204020204" pitchFamily="34" charset="-122"/>
                </a:rPr>
                <a:t>键盘处理</a:t>
              </a:r>
              <a:endParaRPr lang="zh-CN" altLang="en-US" sz="900" dirty="0">
                <a:latin typeface="微软雅黑" panose="020B0503020204020204" pitchFamily="34" charset="-122"/>
                <a:ea typeface="微软雅黑" panose="020B0503020204020204" pitchFamily="34" charset="-122"/>
              </a:endParaRPr>
            </a:p>
          </p:txBody>
        </p:sp>
      </p:grpSp>
      <p:sp>
        <p:nvSpPr>
          <p:cNvPr id="27654"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28675" name="Rectangle 2"/>
          <p:cNvSpPr>
            <a:spLocks noGrp="1"/>
          </p:cNvSpPr>
          <p:nvPr>
            <p:ph type="title"/>
          </p:nvPr>
        </p:nvSpPr>
        <p:spPr>
          <a:xfrm>
            <a:off x="2438400" y="304800"/>
            <a:ext cx="5029200" cy="627063"/>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体系结构考虑要素</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188419" name="Text Box 3"/>
          <p:cNvSpPr txBox="1">
            <a:spLocks noChangeArrowheads="1"/>
          </p:cNvSpPr>
          <p:nvPr/>
        </p:nvSpPr>
        <p:spPr bwMode="auto">
          <a:xfrm>
            <a:off x="457200" y="1219200"/>
            <a:ext cx="8193088" cy="3341688"/>
          </a:xfrm>
          <a:prstGeom prst="rect">
            <a:avLst/>
          </a:prstGeom>
          <a:noFill/>
          <a:ln>
            <a:noFill/>
          </a:ln>
          <a:effectLst/>
        </p:spPr>
        <p:txBody>
          <a:bodyPr anchor="ctr">
            <a:spAutoFit/>
          </a:bodyPr>
          <a:lstStyle/>
          <a:p>
            <a:pPr marL="342900" marR="0" indent="-342900" algn="just" defTabSz="914400">
              <a:spcBef>
                <a:spcPct val="20000"/>
              </a:spcBef>
              <a:buClr>
                <a:schemeClr val="folHlink"/>
              </a:buClr>
              <a:buSzPct val="75000"/>
              <a:buFont typeface="Wingdings" panose="05000000000000000000" pitchFamily="2" charset="2"/>
              <a:buChar char="n"/>
              <a:defRPr/>
            </a:pPr>
            <a:r>
              <a:rPr kumimoji="0" lang="zh-CN" altLang="en-US" kern="1200" cap="none" spc="0" normalizeH="0" baseline="0" noProof="0" dirty="0">
                <a:solidFill>
                  <a:schemeClr val="folHlink"/>
                </a:solidFill>
                <a:latin typeface="Arial" panose="020B0604020202020204" pitchFamily="34" charset="0"/>
                <a:ea typeface="微软雅黑" panose="020B0503020204020204" pitchFamily="34" charset="-122"/>
                <a:cs typeface="+mn-cs"/>
                <a:sym typeface="Arial" panose="020B0604020202020204" pitchFamily="34" charset="0"/>
              </a:rPr>
              <a:t>经济性</a:t>
            </a:r>
            <a:r>
              <a:rPr kumimoji="0" lang="en-US" kern="1200" cap="none" spc="0" normalizeH="0" baseline="0" noProof="0" dirty="0">
                <a:solidFill>
                  <a:schemeClr val="folHlink"/>
                </a:solidFill>
                <a:latin typeface="Arial" panose="020B0604020202020204" pitchFamily="34" charset="0"/>
                <a:ea typeface="微软雅黑" panose="020B0503020204020204" pitchFamily="34" charset="-122"/>
                <a:cs typeface="+mn-cs"/>
                <a:sym typeface="Arial" panose="020B0604020202020204" pitchFamily="34" charset="0"/>
              </a:rPr>
              <a:t> </a:t>
            </a:r>
            <a:r>
              <a:rPr kumimoji="0" lang="en-US" altLang="zh-CN" kern="1200" cap="none" spc="0" normalizeH="0" baseline="0" noProof="0" dirty="0">
                <a:solidFill>
                  <a:schemeClr val="bg1">
                    <a:lumMod val="10000"/>
                  </a:schemeClr>
                </a:solidFill>
                <a:latin typeface="Arial" panose="020B0604020202020204" pitchFamily="34" charset="0"/>
                <a:ea typeface="微软雅黑" panose="020B0503020204020204" pitchFamily="34" charset="-122"/>
                <a:cs typeface="+mn-cs"/>
                <a:sym typeface="Arial" panose="020B0604020202020204" pitchFamily="34" charset="0"/>
              </a:rPr>
              <a:t>—— </a:t>
            </a: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最好的软件应该是整洁的并依赖抽象化以减少无用的细节。</a:t>
            </a:r>
            <a:endParaRPr kumimoji="0" lang="en-US" altLang="zh-CN"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a:p>
            <a:pPr marL="342900" marR="0" indent="-342900" algn="just" defTabSz="914400">
              <a:spcBef>
                <a:spcPct val="20000"/>
              </a:spcBef>
              <a:buClr>
                <a:schemeClr val="folHlink"/>
              </a:buClr>
              <a:buSzPct val="75000"/>
              <a:buFont typeface="Wingdings" panose="05000000000000000000" pitchFamily="2" charset="2"/>
              <a:buChar char="n"/>
              <a:defRPr/>
            </a:pPr>
            <a:r>
              <a:rPr kumimoji="0" lang="zh-CN" altLang="en-US" kern="1200" cap="none" spc="0" normalizeH="0" baseline="0" noProof="0" dirty="0">
                <a:solidFill>
                  <a:schemeClr val="folHlink"/>
                </a:solidFill>
                <a:latin typeface="Arial" panose="020B0604020202020204" pitchFamily="34" charset="0"/>
                <a:ea typeface="微软雅黑" panose="020B0503020204020204" pitchFamily="34" charset="-122"/>
                <a:cs typeface="+mn-cs"/>
                <a:sym typeface="Arial" panose="020B0604020202020204" pitchFamily="34" charset="0"/>
              </a:rPr>
              <a:t>易见性</a:t>
            </a:r>
            <a:r>
              <a:rPr kumimoji="0" lang="en-US" kern="1200" cap="none" spc="0" normalizeH="0" baseline="0" noProof="0" dirty="0">
                <a:solidFill>
                  <a:schemeClr val="folHlink"/>
                </a:solidFill>
                <a:latin typeface="Arial" panose="020B0604020202020204" pitchFamily="34" charset="0"/>
                <a:ea typeface="微软雅黑" panose="020B0503020204020204" pitchFamily="34" charset="-122"/>
                <a:cs typeface="+mn-cs"/>
                <a:sym typeface="Arial" panose="020B0604020202020204" pitchFamily="34" charset="0"/>
              </a:rPr>
              <a:t> </a:t>
            </a:r>
            <a:r>
              <a:rPr kumimoji="0" lang="en-US" altLang="zh-CN" kern="1200" cap="none" spc="0" normalizeH="0" baseline="0" noProof="0" dirty="0">
                <a:solidFill>
                  <a:schemeClr val="bg1">
                    <a:lumMod val="10000"/>
                  </a:schemeClr>
                </a:solidFill>
                <a:latin typeface="Arial" panose="020B0604020202020204" pitchFamily="34" charset="0"/>
                <a:ea typeface="微软雅黑" panose="020B0503020204020204" pitchFamily="34" charset="-122"/>
                <a:cs typeface="+mn-cs"/>
                <a:sym typeface="Arial" panose="020B0604020202020204" pitchFamily="34" charset="0"/>
              </a:rPr>
              <a:t>—— </a:t>
            </a: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对于那些随后将验证这些模型的软件工程师而言，体系结构的决策及其依据应该是显而易见的。</a:t>
            </a:r>
            <a:endParaRPr kumimoji="0" 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a:p>
            <a:pPr marL="342900" marR="0" indent="-342900" algn="just" defTabSz="914400">
              <a:spcBef>
                <a:spcPct val="20000"/>
              </a:spcBef>
              <a:buClr>
                <a:schemeClr val="folHlink"/>
              </a:buClr>
              <a:buSzPct val="75000"/>
              <a:buFont typeface="Wingdings" panose="05000000000000000000" pitchFamily="2" charset="2"/>
              <a:buChar char="n"/>
              <a:defRPr/>
            </a:pPr>
            <a:r>
              <a:rPr kumimoji="0" lang="zh-CN" altLang="en-US" kern="1200" cap="none" spc="0" normalizeH="0" baseline="0" noProof="0" dirty="0">
                <a:solidFill>
                  <a:schemeClr val="folHlink"/>
                </a:solidFill>
                <a:latin typeface="Arial" panose="020B0604020202020204" pitchFamily="34" charset="0"/>
                <a:ea typeface="微软雅黑" panose="020B0503020204020204" pitchFamily="34" charset="-122"/>
                <a:cs typeface="+mn-cs"/>
                <a:sym typeface="Arial" panose="020B0604020202020204" pitchFamily="34" charset="0"/>
              </a:rPr>
              <a:t>隔离性 </a:t>
            </a:r>
            <a:r>
              <a:rPr kumimoji="0" lang="en-US" altLang="zh-CN" kern="1200" cap="none" spc="0" normalizeH="0" baseline="0" noProof="0" dirty="0">
                <a:solidFill>
                  <a:schemeClr val="bg1">
                    <a:lumMod val="10000"/>
                  </a:schemeClr>
                </a:solidFill>
                <a:latin typeface="Arial" panose="020B0604020202020204" pitchFamily="34" charset="0"/>
                <a:ea typeface="微软雅黑" panose="020B0503020204020204" pitchFamily="34" charset="-122"/>
                <a:cs typeface="+mn-cs"/>
                <a:sym typeface="Arial" panose="020B0604020202020204" pitchFamily="34" charset="0"/>
              </a:rPr>
              <a:t>—— </a:t>
            </a:r>
            <a:r>
              <a:rPr kumimoji="0" lang="zh-CN" altLang="en-US" kern="1200" cap="none" spc="0" normalizeH="0" baseline="0" noProof="0" dirty="0">
                <a:solidFill>
                  <a:schemeClr val="bg1">
                    <a:lumMod val="10000"/>
                  </a:schemeClr>
                </a:solidFill>
                <a:latin typeface="Arial" panose="020B0604020202020204" pitchFamily="34" charset="0"/>
                <a:ea typeface="微软雅黑" panose="020B0503020204020204" pitchFamily="34" charset="-122"/>
                <a:cs typeface="+mn-cs"/>
                <a:sym typeface="Arial" panose="020B0604020202020204" pitchFamily="34" charset="0"/>
              </a:rPr>
              <a:t>不产生隐藏依赖的关注点分离</a:t>
            </a:r>
            <a:endParaRPr kumimoji="0" 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a:p>
            <a:pPr marL="342900" marR="0" indent="-342900" algn="just" defTabSz="914400">
              <a:spcBef>
                <a:spcPct val="20000"/>
              </a:spcBef>
              <a:buClr>
                <a:schemeClr val="folHlink"/>
              </a:buClr>
              <a:buSzPct val="75000"/>
              <a:buFont typeface="Wingdings" panose="05000000000000000000" pitchFamily="2" charset="2"/>
              <a:buChar char="n"/>
              <a:defRPr/>
            </a:pPr>
            <a:r>
              <a:rPr kumimoji="0" lang="zh-CN" altLang="en-US" kern="1200" cap="none" spc="0" normalizeH="0" baseline="0" noProof="0" dirty="0">
                <a:solidFill>
                  <a:schemeClr val="folHlink"/>
                </a:solidFill>
                <a:latin typeface="Arial" panose="020B0604020202020204" pitchFamily="34" charset="0"/>
                <a:ea typeface="微软雅黑" panose="020B0503020204020204" pitchFamily="34" charset="-122"/>
                <a:cs typeface="+mn-cs"/>
                <a:sym typeface="Arial" panose="020B0604020202020204" pitchFamily="34" charset="0"/>
              </a:rPr>
              <a:t>对称性 </a:t>
            </a:r>
            <a:r>
              <a:rPr kumimoji="0" lang="en-US" altLang="zh-CN"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 </a:t>
            </a: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体系结构的对称性意味着它的属性是均衡一致的</a:t>
            </a:r>
            <a:r>
              <a:rPr kumimoji="0" 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 </a:t>
            </a:r>
            <a:endParaRPr kumimoji="0" 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a:p>
            <a:pPr marL="342900" marR="0" indent="-342900" algn="just" defTabSz="914400">
              <a:spcBef>
                <a:spcPct val="20000"/>
              </a:spcBef>
              <a:buClr>
                <a:schemeClr val="folHlink"/>
              </a:buClr>
              <a:buSzPct val="75000"/>
              <a:buFont typeface="Wingdings" panose="05000000000000000000" pitchFamily="2" charset="2"/>
              <a:buChar char="n"/>
              <a:defRPr/>
            </a:pPr>
            <a:r>
              <a:rPr kumimoji="0" lang="zh-CN" altLang="en-US" kern="1200" cap="none" spc="0" normalizeH="0" baseline="0" noProof="0" dirty="0">
                <a:solidFill>
                  <a:srgbClr val="C00000"/>
                </a:solidFill>
                <a:latin typeface="Arial" panose="020B0604020202020204" pitchFamily="34" charset="0"/>
                <a:ea typeface="微软雅黑" panose="020B0503020204020204" pitchFamily="34" charset="-122"/>
                <a:cs typeface="+mn-cs"/>
                <a:sym typeface="Arial" panose="020B0604020202020204" pitchFamily="34" charset="0"/>
              </a:rPr>
              <a:t>应急性 </a:t>
            </a:r>
            <a:r>
              <a:rPr kumimoji="0" lang="en-US" altLang="zh-CN" kern="1200" cap="none" spc="0" normalizeH="0" baseline="0" noProof="0" dirty="0">
                <a:solidFill>
                  <a:schemeClr val="bg1">
                    <a:lumMod val="10000"/>
                  </a:schemeClr>
                </a:solidFill>
                <a:latin typeface="Arial" panose="020B0604020202020204" pitchFamily="34" charset="0"/>
                <a:ea typeface="微软雅黑" panose="020B0503020204020204" pitchFamily="34" charset="-122"/>
                <a:cs typeface="+mn-cs"/>
                <a:sym typeface="Arial" panose="020B0604020202020204" pitchFamily="34" charset="0"/>
              </a:rPr>
              <a:t>—— </a:t>
            </a:r>
            <a:r>
              <a:rPr kumimoji="0" lang="zh-CN" altLang="en-US" kern="1200" cap="none" spc="0" normalizeH="0" baseline="0" noProof="0" dirty="0">
                <a:solidFill>
                  <a:schemeClr val="bg1">
                    <a:lumMod val="10000"/>
                  </a:schemeClr>
                </a:solidFill>
                <a:latin typeface="Arial" panose="020B0604020202020204" pitchFamily="34" charset="0"/>
                <a:ea typeface="微软雅黑" panose="020B0503020204020204" pitchFamily="34" charset="-122"/>
                <a:cs typeface="+mn-cs"/>
                <a:sym typeface="Arial" panose="020B0604020202020204" pitchFamily="34" charset="0"/>
              </a:rPr>
              <a:t>紧急的、自组织的行为和控制</a:t>
            </a:r>
            <a:endParaRPr kumimoji="0" 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8677"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a:xfrm>
            <a:off x="2362200" y="304800"/>
            <a:ext cx="5181600" cy="633413"/>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体系结构决策记录</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29699" name="Content Placeholder 2"/>
          <p:cNvSpPr>
            <a:spLocks noGrp="1"/>
          </p:cNvSpPr>
          <p:nvPr>
            <p:ph idx="1"/>
          </p:nvPr>
        </p:nvSpPr>
        <p:spPr>
          <a:xfrm>
            <a:off x="609600" y="1143000"/>
            <a:ext cx="8153400" cy="4419600"/>
          </a:xfrm>
        </p:spPr>
        <p:txBody>
          <a:bodyPr vert="horz" wrap="square" lIns="91440" tIns="45720" rIns="91440" bIns="45720" anchor="ctr" anchorCtr="0"/>
          <a:p>
            <a:pPr marL="457200" indent="-457200" algn="just" eaLnBrk="1" hangingPunct="1">
              <a:lnSpc>
                <a:spcPct val="150000"/>
              </a:lnSpc>
              <a:buFont typeface="Helvetica" pitchFamily="-128" charset="0"/>
              <a:buAutoNum type="arabicPeriod"/>
            </a:pPr>
            <a:r>
              <a:rPr lang="zh-CN" altLang="en-US" sz="2800" dirty="0">
                <a:latin typeface="Arial" panose="020B0604020202020204" pitchFamily="34" charset="0"/>
                <a:ea typeface="微软雅黑" panose="020B0503020204020204" pitchFamily="34" charset="-122"/>
                <a:sym typeface="Arial" panose="020B0604020202020204" pitchFamily="34" charset="0"/>
              </a:rPr>
              <a:t>决定每一个决策所需要的信息条目</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marL="457200" indent="-457200" algn="just" eaLnBrk="1" hangingPunct="1">
              <a:lnSpc>
                <a:spcPct val="150000"/>
              </a:lnSpc>
              <a:buFont typeface="Helvetica" pitchFamily="-128" charset="0"/>
              <a:buAutoNum type="arabicPeriod"/>
            </a:pPr>
            <a:r>
              <a:rPr lang="zh-CN" altLang="en-US" sz="2800" dirty="0">
                <a:latin typeface="Arial" panose="020B0604020202020204" pitchFamily="34" charset="0"/>
                <a:ea typeface="微软雅黑" panose="020B0503020204020204" pitchFamily="34" charset="-122"/>
                <a:sym typeface="Arial" panose="020B0604020202020204" pitchFamily="34" charset="0"/>
              </a:rPr>
              <a:t>定义决策和准确需求间的联系</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marL="457200" indent="-457200" algn="just" eaLnBrk="1" hangingPunct="1">
              <a:lnSpc>
                <a:spcPct val="150000"/>
              </a:lnSpc>
              <a:buFont typeface="Helvetica" pitchFamily="-128" charset="0"/>
              <a:buAutoNum type="arabicPeriod"/>
            </a:pPr>
            <a:r>
              <a:rPr lang="zh-CN" altLang="en-US" sz="2800" dirty="0">
                <a:latin typeface="Arial" panose="020B0604020202020204" pitchFamily="34" charset="0"/>
                <a:ea typeface="微软雅黑" panose="020B0503020204020204" pitchFamily="34" charset="-122"/>
                <a:sym typeface="Arial" panose="020B0604020202020204" pitchFamily="34" charset="0"/>
              </a:rPr>
              <a:t>提供当评估备选决策时改变状态的机制</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a:p>
            <a:pPr marL="457200" indent="-457200" algn="just" eaLnBrk="1" hangingPunct="1">
              <a:lnSpc>
                <a:spcPct val="150000"/>
              </a:lnSpc>
              <a:buFont typeface="Helvetica" pitchFamily="-128" charset="0"/>
              <a:buAutoNum type="arabicPeriod"/>
            </a:pPr>
            <a:r>
              <a:rPr lang="zh-CN" altLang="en-US" sz="2800" dirty="0">
                <a:latin typeface="Arial" panose="020B0604020202020204" pitchFamily="34" charset="0"/>
                <a:ea typeface="微软雅黑" panose="020B0503020204020204" pitchFamily="34" charset="-122"/>
                <a:sym typeface="Arial" panose="020B0604020202020204" pitchFamily="34" charset="0"/>
              </a:rPr>
              <a:t>定义可追溯的决策的先决关系条件</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marL="457200" indent="-457200" algn="just" eaLnBrk="1" hangingPunct="1">
              <a:lnSpc>
                <a:spcPct val="150000"/>
              </a:lnSpc>
              <a:buFont typeface="Helvetica" pitchFamily="-128" charset="0"/>
              <a:buAutoNum type="arabicPeriod"/>
            </a:pPr>
            <a:r>
              <a:rPr lang="zh-CN" altLang="en-US" sz="2800" dirty="0">
                <a:latin typeface="Arial" panose="020B0604020202020204" pitchFamily="34" charset="0"/>
                <a:ea typeface="微软雅黑" panose="020B0503020204020204" pitchFamily="34" charset="-122"/>
                <a:sym typeface="Arial" panose="020B0604020202020204" pitchFamily="34" charset="0"/>
              </a:rPr>
              <a:t>关联重要决策和其产生的体系结构视图</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marL="457200" indent="-457200" algn="just" eaLnBrk="1" hangingPunct="1">
              <a:lnSpc>
                <a:spcPct val="150000"/>
              </a:lnSpc>
              <a:buFont typeface="Helvetica" pitchFamily="-128" charset="0"/>
              <a:buAutoNum type="arabicPeriod"/>
            </a:pPr>
            <a:r>
              <a:rPr lang="zh-CN" altLang="en-US" sz="2800" dirty="0">
                <a:latin typeface="Arial" panose="020B0604020202020204" pitchFamily="34" charset="0"/>
                <a:ea typeface="微软雅黑" panose="020B0503020204020204" pitchFamily="34" charset="-122"/>
                <a:sym typeface="Arial" panose="020B0604020202020204" pitchFamily="34" charset="0"/>
              </a:rPr>
              <a:t>在制定时记录并沟通所有决策</a:t>
            </a:r>
            <a:endParaRPr lang="zh-CN" altLang="en-US"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29700"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29701"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0723" name="Rectangle 2"/>
          <p:cNvSpPr>
            <a:spLocks noGrp="1"/>
          </p:cNvSpPr>
          <p:nvPr>
            <p:ph type="title"/>
          </p:nvPr>
        </p:nvSpPr>
        <p:spPr>
          <a:xfrm>
            <a:off x="2286000" y="304800"/>
            <a:ext cx="5224463" cy="627063"/>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体系结构权衡分析</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188419" name="Text Box 3"/>
          <p:cNvSpPr txBox="1">
            <a:spLocks noChangeArrowheads="1"/>
          </p:cNvSpPr>
          <p:nvPr/>
        </p:nvSpPr>
        <p:spPr bwMode="auto">
          <a:xfrm>
            <a:off x="304800" y="1143000"/>
            <a:ext cx="8534400" cy="4524375"/>
          </a:xfrm>
          <a:prstGeom prst="rect">
            <a:avLst/>
          </a:prstGeom>
          <a:noFill/>
          <a:ln>
            <a:noFill/>
          </a:ln>
          <a:effectLst/>
        </p:spPr>
        <p:txBody>
          <a:bodyPr>
            <a:spAutoFit/>
          </a:bodyPr>
          <a:lstStyle/>
          <a:p>
            <a:pPr marL="342900" marR="0" indent="-342900" algn="just" defTabSz="914400">
              <a:buClrTx/>
              <a:buSzTx/>
              <a:buFont typeface="+mj-lt"/>
              <a:buAutoNum type="arabicPeriod"/>
              <a:defRPr/>
            </a:pP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收集场景。</a:t>
            </a:r>
            <a:endParaRPr kumimoji="0" lang="en-US" altLang="zh-CN"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a:p>
            <a:pPr marL="342900" marR="0" indent="-342900" algn="just" defTabSz="914400">
              <a:buClrTx/>
              <a:buSzTx/>
              <a:buFont typeface="+mj-lt"/>
              <a:buAutoNum type="arabicPeriod"/>
              <a:defRPr/>
            </a:pP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引出需求、约束和环境描述。</a:t>
            </a:r>
            <a:endParaRPr kumimoji="0" lang="en-US" altLang="zh-CN"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a:p>
            <a:pPr marL="342900" marR="0" indent="-342900" algn="just" defTabSz="914400">
              <a:buClrTx/>
              <a:buSzTx/>
              <a:buFont typeface="+mj-lt"/>
              <a:buAutoNum type="arabicPeriod"/>
              <a:defRPr/>
            </a:pP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描述那些已经被选择用于解决场景和需求的体系结构风格</a:t>
            </a:r>
            <a:r>
              <a:rPr kumimoji="0" lang="en-US" altLang="zh-CN"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a:t>
            </a: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模式。</a:t>
            </a:r>
            <a:r>
              <a:rPr kumimoji="0" 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	</a:t>
            </a:r>
            <a:endParaRPr kumimoji="0" 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a:p>
            <a:pPr marR="0" algn="just" defTabSz="914400">
              <a:buClrTx/>
              <a:buSzTx/>
              <a:buFontTx/>
              <a:buNone/>
              <a:defRPr/>
            </a:pPr>
            <a:r>
              <a:rPr kumimoji="0" 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           • </a:t>
            </a: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模块视图</a:t>
            </a:r>
            <a:endParaRPr kumimoji="0" 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a:p>
            <a:pPr marR="0" algn="just" defTabSz="914400">
              <a:buClrTx/>
              <a:buSzTx/>
              <a:buFontTx/>
              <a:buNone/>
              <a:defRPr/>
            </a:pPr>
            <a:r>
              <a:rPr kumimoji="0" 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	• </a:t>
            </a: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过程视图</a:t>
            </a:r>
            <a:endParaRPr kumimoji="0" 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a:p>
            <a:pPr marR="0" algn="just" defTabSz="914400">
              <a:buClrTx/>
              <a:buSzTx/>
              <a:buFontTx/>
              <a:buNone/>
              <a:defRPr/>
            </a:pPr>
            <a:r>
              <a:rPr kumimoji="0" 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	• </a:t>
            </a: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数据流视图</a:t>
            </a:r>
            <a:endParaRPr kumimoji="0" lang="en-US" altLang="zh-CN"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a:p>
            <a:pPr marL="342900" marR="0" indent="-342900" algn="just" defTabSz="914400">
              <a:buClrTx/>
              <a:buSzTx/>
              <a:buFont typeface="+mj-lt"/>
              <a:buAutoNum type="arabicPeriod" startAt="4"/>
              <a:defRPr/>
            </a:pP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通过单独地考虑每个属性来评估质量属性。</a:t>
            </a:r>
            <a:endParaRPr kumimoji="0" lang="en-US" altLang="zh-CN"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a:p>
            <a:pPr marL="342900" marR="0" indent="-342900" algn="just" defTabSz="914400">
              <a:buClrTx/>
              <a:buSzTx/>
              <a:buFont typeface="+mj-lt"/>
              <a:buAutoNum type="arabicPeriod" startAt="4"/>
              <a:defRPr/>
            </a:pP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针对特定的体系结构风格，确定质量属性对各种体系结构属性的敏感性。</a:t>
            </a:r>
            <a:endParaRPr kumimoji="0" lang="en-US" altLang="zh-CN"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a:p>
            <a:pPr marL="342900" marR="0" indent="-342900" algn="just" defTabSz="914400">
              <a:buClrTx/>
              <a:buSzTx/>
              <a:buFont typeface="+mj-lt"/>
              <a:buAutoNum type="arabicPeriod" startAt="4"/>
              <a:defRPr/>
            </a:pP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使用在第</a:t>
            </a:r>
            <a:r>
              <a:rPr kumimoji="0" lang="en-US" altLang="zh-CN"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5</a:t>
            </a: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步进行的敏感性分析鉴定候选体系结构（在第</a:t>
            </a:r>
            <a:r>
              <a:rPr kumimoji="0" lang="en-US" altLang="zh-CN"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3</a:t>
            </a:r>
            <a:r>
              <a:rPr kumimoji="0" lang="zh-CN" alt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rPr>
              <a:t>步开发的）。</a:t>
            </a:r>
            <a:endParaRPr kumimoji="0" lang="en-US"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0725"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1747" name="Rectangle 2"/>
          <p:cNvSpPr>
            <a:spLocks noGrp="1"/>
          </p:cNvSpPr>
          <p:nvPr>
            <p:ph type="title"/>
          </p:nvPr>
        </p:nvSpPr>
        <p:spPr>
          <a:xfrm>
            <a:off x="2286000" y="304800"/>
            <a:ext cx="5257800" cy="633413"/>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体系结构复杂性</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31748" name="Rectangle 3"/>
          <p:cNvSpPr>
            <a:spLocks noGrp="1"/>
          </p:cNvSpPr>
          <p:nvPr>
            <p:ph idx="1"/>
          </p:nvPr>
        </p:nvSpPr>
        <p:spPr>
          <a:xfrm>
            <a:off x="533400" y="1066800"/>
            <a:ext cx="8229600" cy="4038600"/>
          </a:xfrm>
        </p:spPr>
        <p:txBody>
          <a:bodyPr vert="horz" wrap="square" lIns="91440" tIns="45720" rIns="91440" bIns="45720" anchor="ctr" anchorCtr="0"/>
          <a:p>
            <a:pPr algn="just" eaLnBrk="1" hangingPunct="1">
              <a:lnSpc>
                <a:spcPct val="150000"/>
              </a:lnSpc>
            </a:pPr>
            <a:r>
              <a:rPr lang="zh-CN" altLang="en-US" sz="2800" dirty="0">
                <a:latin typeface="Arial" panose="020B0604020202020204" pitchFamily="34" charset="0"/>
                <a:ea typeface="微软雅黑" panose="020B0503020204020204" pitchFamily="34" charset="-122"/>
                <a:sym typeface="Arial" panose="020B0604020202020204" pitchFamily="34" charset="0"/>
              </a:rPr>
              <a:t>通过考虑体系结构中构件间的</a:t>
            </a:r>
            <a:r>
              <a:rPr lang="zh-CN" altLang="en-US" sz="2800" dirty="0">
                <a:solidFill>
                  <a:schemeClr val="folHlink"/>
                </a:solidFill>
                <a:latin typeface="Arial" panose="020B0604020202020204" pitchFamily="34" charset="0"/>
                <a:ea typeface="微软雅黑" panose="020B0503020204020204" pitchFamily="34" charset="-122"/>
                <a:sym typeface="Arial" panose="020B0604020202020204" pitchFamily="34" charset="0"/>
              </a:rPr>
              <a:t>依赖</a:t>
            </a:r>
            <a:r>
              <a:rPr lang="zh-CN" altLang="en-US" sz="2800" dirty="0">
                <a:latin typeface="Arial" panose="020B0604020202020204" pitchFamily="34" charset="0"/>
                <a:ea typeface="微软雅黑" panose="020B0503020204020204" pitchFamily="34" charset="-122"/>
                <a:sym typeface="Arial" panose="020B0604020202020204" pitchFamily="34" charset="0"/>
              </a:rPr>
              <a:t>，对体系结构的整体复杂性进行评估</a:t>
            </a:r>
            <a:r>
              <a:rPr lang="en-US" altLang="zh-CN" sz="2800" dirty="0">
                <a:latin typeface="Arial" panose="020B0604020202020204" pitchFamily="34" charset="0"/>
                <a:ea typeface="微软雅黑" panose="020B0503020204020204" pitchFamily="34" charset="-122"/>
                <a:sym typeface="Arial" panose="020B0604020202020204" pitchFamily="34" charset="0"/>
              </a:rPr>
              <a:t> [Zha98]</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150000"/>
              </a:lnSpc>
            </a:pPr>
            <a:r>
              <a:rPr lang="zh-CN" altLang="en-US" sz="2400" i="1" dirty="0">
                <a:solidFill>
                  <a:schemeClr val="folHlink"/>
                </a:solidFill>
                <a:latin typeface="Arial" panose="020B0604020202020204" pitchFamily="34" charset="0"/>
                <a:ea typeface="微软雅黑" panose="020B0503020204020204" pitchFamily="34" charset="-122"/>
                <a:sym typeface="Arial" panose="020B0604020202020204" pitchFamily="34" charset="0"/>
              </a:rPr>
              <a:t>共享依赖 </a:t>
            </a:r>
            <a:r>
              <a:rPr lang="en-US" altLang="zh-CN" sz="2400" dirty="0">
                <a:latin typeface="Arial" panose="020B0604020202020204" pitchFamily="34" charset="0"/>
                <a:ea typeface="微软雅黑" panose="020B0503020204020204" pitchFamily="34" charset="-122"/>
                <a:sym typeface="Arial" panose="020B0604020202020204" pitchFamily="34" charset="0"/>
              </a:rPr>
              <a:t> </a:t>
            </a:r>
            <a:r>
              <a:rPr lang="zh-CN" altLang="en-US" sz="2400" dirty="0">
                <a:latin typeface="Arial" panose="020B0604020202020204" pitchFamily="34" charset="0"/>
                <a:ea typeface="微软雅黑" panose="020B0503020204020204" pitchFamily="34" charset="-122"/>
                <a:sym typeface="Arial" panose="020B0604020202020204" pitchFamily="34" charset="0"/>
              </a:rPr>
              <a:t>表示在使用相同资源的消费者间或为相同消费者生产 的生产者之间的依赖关系。</a:t>
            </a:r>
            <a:endParaRPr lang="en-US" altLang="zh-CN" sz="2400"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150000"/>
              </a:lnSpc>
            </a:pPr>
            <a:r>
              <a:rPr lang="zh-CN" altLang="en-US" sz="2400" i="1" dirty="0">
                <a:solidFill>
                  <a:schemeClr val="folHlink"/>
                </a:solidFill>
                <a:latin typeface="Arial" panose="020B0604020202020204" pitchFamily="34" charset="0"/>
                <a:ea typeface="微软雅黑" panose="020B0503020204020204" pitchFamily="34" charset="-122"/>
                <a:sym typeface="Arial" panose="020B0604020202020204" pitchFamily="34" charset="0"/>
              </a:rPr>
              <a:t>流依赖  </a:t>
            </a:r>
            <a:r>
              <a:rPr lang="zh-CN" altLang="en-US" sz="2400" dirty="0">
                <a:latin typeface="Arial" panose="020B0604020202020204" pitchFamily="34" charset="0"/>
                <a:ea typeface="微软雅黑" panose="020B0503020204020204" pitchFamily="34" charset="-122"/>
                <a:sym typeface="Arial" panose="020B0604020202020204" pitchFamily="34" charset="0"/>
              </a:rPr>
              <a:t>表示资源的生产者和消费者间的依赖关系。</a:t>
            </a:r>
            <a:endParaRPr lang="en-US" altLang="zh-CN" sz="2400"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150000"/>
              </a:lnSpc>
            </a:pPr>
            <a:r>
              <a:rPr lang="zh-CN" altLang="en-US" sz="2400" i="1" dirty="0">
                <a:solidFill>
                  <a:schemeClr val="folHlink"/>
                </a:solidFill>
                <a:latin typeface="Arial" panose="020B0604020202020204" pitchFamily="34" charset="0"/>
                <a:ea typeface="微软雅黑" panose="020B0503020204020204" pitchFamily="34" charset="-122"/>
                <a:sym typeface="Arial" panose="020B0604020202020204" pitchFamily="34" charset="0"/>
              </a:rPr>
              <a:t>约束依赖  </a:t>
            </a:r>
            <a:r>
              <a:rPr lang="zh-CN" altLang="en-US" sz="2400" dirty="0">
                <a:latin typeface="Arial" panose="020B0604020202020204" pitchFamily="34" charset="0"/>
                <a:ea typeface="微软雅黑" panose="020B0503020204020204" pitchFamily="34" charset="-122"/>
                <a:sym typeface="Arial" panose="020B0604020202020204" pitchFamily="34" charset="0"/>
              </a:rPr>
              <a:t>表示在一组活动间相关控制流上的约束。</a:t>
            </a:r>
            <a:endParaRPr lang="en-US" altLang="zh-CN"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31749"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4339" name="Rectangle 2"/>
          <p:cNvSpPr>
            <a:spLocks noGrp="1"/>
          </p:cNvSpPr>
          <p:nvPr>
            <p:ph type="title"/>
          </p:nvPr>
        </p:nvSpPr>
        <p:spPr>
          <a:xfrm>
            <a:off x="2362200" y="381000"/>
            <a:ext cx="5105400" cy="550863"/>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体系结构为什么重要？</a:t>
            </a:r>
            <a:endParaRPr lang="en-US" altLang="zh-CN"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5125" name="Rectangle 3"/>
          <p:cNvSpPr>
            <a:spLocks noGrp="1" noChangeArrowheads="1"/>
          </p:cNvSpPr>
          <p:nvPr>
            <p:ph idx="1"/>
          </p:nvPr>
        </p:nvSpPr>
        <p:spPr>
          <a:xfrm>
            <a:off x="457200" y="1066800"/>
            <a:ext cx="8305800" cy="5029200"/>
          </a:xfrm>
        </p:spPr>
        <p:txBody>
          <a:bodyPr vert="horz" wrap="square" lIns="91440" tIns="45720" rIns="91440" bIns="45720" numCol="1" anchor="ctr" anchorCtr="0" compatLnSpc="1"/>
          <a:lstStyle/>
          <a:p>
            <a:pPr marL="342900" marR="0" lvl="0" indent="-342900" algn="just" defTabSz="914400" rtl="0" eaLnBrk="1" fontAlgn="base" latinLnBrk="0" hangingPunct="1">
              <a:lnSpc>
                <a:spcPct val="150000"/>
              </a:lnSpc>
              <a:spcBef>
                <a:spcPts val="3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folHlin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软件体系结构的展示</a:t>
            </a:r>
            <a:r>
              <a:rPr kumimoji="0" lang="zh-CN" altLang="en-US" sz="2800" b="0" i="0" u="none" strike="noStrike" kern="0" cap="none" spc="0" normalizeH="0" baseline="0" noProof="0" dirty="0">
                <a:ln>
                  <a:noFill/>
                </a:ln>
                <a:solidFill>
                  <a:schemeClr val="bg1">
                    <a:lumMod val="10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有助于对计算机系统开发感兴趣的所有利益相关者开展交流。</a:t>
            </a:r>
            <a:endParaRPr kumimoji="0" lang="en-US" altLang="zh-CN" sz="2800" b="0" i="0" u="none" strike="noStrike" kern="0" cap="none" spc="0" normalizeH="0" baseline="0" noProof="0" dirty="0">
              <a:ln>
                <a:noFill/>
              </a:ln>
              <a:solidFill>
                <a:schemeClr val="bg1">
                  <a:lumMod val="10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342900" marR="0" lvl="0" indent="-342900" algn="just" defTabSz="914400" rtl="0" eaLnBrk="1" fontAlgn="base" latinLnBrk="0" hangingPunct="1">
              <a:lnSpc>
                <a:spcPct val="150000"/>
              </a:lnSpc>
              <a:spcBef>
                <a:spcPts val="3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folHlin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体系结构突出了早期的设计决策</a:t>
            </a:r>
            <a:r>
              <a:rPr kumimoji="0" lang="zh-CN" altLang="en-US" sz="2800" b="0" i="0" u="none" strike="noStrike" kern="0" cap="none" spc="0" normalizeH="0" baseline="0" noProof="0" dirty="0">
                <a:ln>
                  <a:noFill/>
                </a:ln>
                <a:solidFill>
                  <a:schemeClr val="bg1">
                    <a:lumMod val="10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，这些决策对随后所有的软件工程工作有深远的影响。并且对于系统最终的成功，与运行实体同等重要。</a:t>
            </a:r>
            <a:endParaRPr kumimoji="0" lang="en-US" altLang="zh-CN" sz="2800" b="0" i="0" u="none" strike="noStrike" kern="0" cap="none" spc="0" normalizeH="0" baseline="0" noProof="0" dirty="0">
              <a:ln>
                <a:noFill/>
              </a:ln>
              <a:solidFill>
                <a:schemeClr val="bg1">
                  <a:lumMod val="10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folHlin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体系结构“构建了一个相对小的、易于理解的模型</a:t>
            </a:r>
            <a:r>
              <a:rPr kumimoji="0" lang="zh-CN" altLang="en-US" sz="2800" b="0" i="0" u="none" strike="noStrike" kern="0" cap="none" spc="0" normalizeH="0" baseline="0" noProof="0" dirty="0">
                <a:ln>
                  <a:noFill/>
                </a:ln>
                <a:solidFill>
                  <a:schemeClr val="bg1">
                    <a:lumMod val="10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，该模型描述了系统如何构成以及其构件如何一起工作”</a:t>
            </a:r>
            <a:r>
              <a:rPr kumimoji="0" lang="en-US" altLang="zh-CN" sz="2800" b="0" i="0" u="none" strike="noStrike" kern="0" cap="none" spc="0" normalizeH="0" baseline="0" noProof="0" dirty="0">
                <a:ln>
                  <a:noFill/>
                </a:ln>
                <a:solidFill>
                  <a:schemeClr val="bg1">
                    <a:lumMod val="10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[BAS03]</a:t>
            </a:r>
            <a:r>
              <a:rPr kumimoji="0" lang="zh-CN" altLang="en-US" sz="2800" b="0" i="0" u="none" strike="noStrike" kern="0" cap="none" spc="0" normalizeH="0" baseline="0" noProof="0" dirty="0">
                <a:ln>
                  <a:noFill/>
                </a:ln>
                <a:solidFill>
                  <a:schemeClr val="bg1">
                    <a:lumMod val="10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a:t>
            </a:r>
            <a:endParaRPr kumimoji="0" lang="en-US" altLang="zh-CN" sz="2400" b="0" i="0" u="none" strike="noStrike" kern="0" cap="none" spc="0" normalizeH="0" baseline="0" noProof="0" dirty="0">
              <a:ln>
                <a:noFill/>
              </a:ln>
              <a:solidFill>
                <a:schemeClr val="bg1">
                  <a:lumMod val="10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341"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2771" name="Rectangle 2"/>
          <p:cNvSpPr>
            <a:spLocks noGrp="1"/>
          </p:cNvSpPr>
          <p:nvPr>
            <p:ph type="title"/>
          </p:nvPr>
        </p:nvSpPr>
        <p:spPr>
          <a:xfrm>
            <a:off x="2286000" y="228600"/>
            <a:ext cx="5334000" cy="633413"/>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体系结构描述语言（</a:t>
            </a:r>
            <a:r>
              <a:rPr lang="en-US" altLang="zh-CN" sz="3200" dirty="0">
                <a:latin typeface="Arial" panose="020B0604020202020204" pitchFamily="34" charset="0"/>
                <a:ea typeface="微软雅黑" panose="020B0503020204020204" pitchFamily="34" charset="-122"/>
                <a:sym typeface="Arial" panose="020B0604020202020204" pitchFamily="34" charset="0"/>
              </a:rPr>
              <a:t>ADL</a:t>
            </a:r>
            <a:r>
              <a:rPr lang="zh-CN" altLang="en-US" sz="3200" dirty="0">
                <a:latin typeface="Arial" panose="020B0604020202020204" pitchFamily="34" charset="0"/>
                <a:ea typeface="微软雅黑" panose="020B0503020204020204" pitchFamily="34" charset="-122"/>
                <a:sym typeface="Arial" panose="020B0604020202020204" pitchFamily="34" charset="0"/>
              </a:rPr>
              <a:t>）</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32772" name="Rectangle 3"/>
          <p:cNvSpPr>
            <a:spLocks noGrp="1"/>
          </p:cNvSpPr>
          <p:nvPr>
            <p:ph idx="1"/>
          </p:nvPr>
        </p:nvSpPr>
        <p:spPr>
          <a:xfrm>
            <a:off x="609600" y="1219200"/>
            <a:ext cx="8153400" cy="4724400"/>
          </a:xfrm>
        </p:spPr>
        <p:txBody>
          <a:bodyPr vert="horz" wrap="square" lIns="91440" tIns="45720" rIns="91440" bIns="45720" anchor="ctr" anchorCtr="0"/>
          <a:p>
            <a:pPr algn="just" eaLnBrk="1" hangingPunct="1">
              <a:lnSpc>
                <a:spcPct val="150000"/>
              </a:lnSpc>
            </a:pPr>
            <a:r>
              <a:rPr lang="zh-CN" altLang="en-US" sz="2800" i="1" dirty="0">
                <a:solidFill>
                  <a:schemeClr val="folHlink"/>
                </a:solidFill>
                <a:latin typeface="Arial" panose="020B0604020202020204" pitchFamily="34" charset="0"/>
                <a:ea typeface="微软雅黑" panose="020B0503020204020204" pitchFamily="34" charset="-122"/>
                <a:sym typeface="Arial" panose="020B0604020202020204" pitchFamily="34" charset="0"/>
              </a:rPr>
              <a:t>体系结构描述语言</a:t>
            </a:r>
            <a:r>
              <a:rPr lang="zh-CN" altLang="en-US" sz="2800" dirty="0">
                <a:solidFill>
                  <a:schemeClr val="folHlink"/>
                </a:solidFill>
                <a:latin typeface="Arial" panose="020B0604020202020204" pitchFamily="34" charset="0"/>
                <a:ea typeface="微软雅黑" panose="020B0503020204020204" pitchFamily="34" charset="-122"/>
                <a:sym typeface="Arial" panose="020B0604020202020204" pitchFamily="34" charset="0"/>
              </a:rPr>
              <a:t>（</a:t>
            </a:r>
            <a:r>
              <a:rPr lang="en-US" altLang="zh-CN" sz="2800" dirty="0">
                <a:solidFill>
                  <a:schemeClr val="folHlink"/>
                </a:solidFill>
                <a:latin typeface="Arial" panose="020B0604020202020204" pitchFamily="34" charset="0"/>
                <a:ea typeface="微软雅黑" panose="020B0503020204020204" pitchFamily="34" charset="-122"/>
                <a:sym typeface="Arial" panose="020B0604020202020204" pitchFamily="34" charset="0"/>
              </a:rPr>
              <a:t>architectural description language, ADL</a:t>
            </a:r>
            <a:r>
              <a:rPr lang="zh-CN" altLang="en-US" sz="2800" dirty="0">
                <a:solidFill>
                  <a:schemeClr val="folHlink"/>
                </a:solidFill>
                <a:latin typeface="Arial" panose="020B0604020202020204" pitchFamily="34" charset="0"/>
                <a:ea typeface="微软雅黑" panose="020B0503020204020204" pitchFamily="34" charset="-122"/>
                <a:sym typeface="Arial" panose="020B0604020202020204" pitchFamily="34" charset="0"/>
              </a:rPr>
              <a:t>）</a:t>
            </a:r>
            <a:r>
              <a:rPr lang="zh-CN" altLang="en-US" sz="2800" dirty="0">
                <a:latin typeface="Arial" panose="020B0604020202020204" pitchFamily="34" charset="0"/>
                <a:ea typeface="微软雅黑" panose="020B0503020204020204" pitchFamily="34" charset="-122"/>
                <a:sym typeface="Arial" panose="020B0604020202020204" pitchFamily="34" charset="0"/>
              </a:rPr>
              <a:t>提供了一种描述软件体系结构的语义和语法。</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algn="just" eaLnBrk="1" hangingPunct="1">
              <a:lnSpc>
                <a:spcPct val="150000"/>
              </a:lnSpc>
            </a:pPr>
            <a:r>
              <a:rPr lang="zh-CN" altLang="en-US" sz="2800" dirty="0">
                <a:latin typeface="Arial" panose="020B0604020202020204" pitchFamily="34" charset="0"/>
                <a:ea typeface="微软雅黑" panose="020B0503020204020204" pitchFamily="34" charset="-122"/>
                <a:sym typeface="Arial" panose="020B0604020202020204" pitchFamily="34" charset="0"/>
              </a:rPr>
              <a:t>为设计者提供以下能力：</a:t>
            </a:r>
            <a:r>
              <a:rPr lang="en-US" altLang="zh-CN" sz="2800" dirty="0">
                <a:latin typeface="Arial" panose="020B0604020202020204" pitchFamily="34" charset="0"/>
                <a:ea typeface="微软雅黑" panose="020B0503020204020204" pitchFamily="34" charset="-122"/>
                <a:sym typeface="Arial" panose="020B0604020202020204" pitchFamily="34" charset="0"/>
              </a:rPr>
              <a:t> </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150000"/>
              </a:lnSpc>
            </a:pPr>
            <a:r>
              <a:rPr lang="zh-CN" altLang="en-US" sz="2400" dirty="0">
                <a:latin typeface="Arial" panose="020B0604020202020204" pitchFamily="34" charset="0"/>
                <a:ea typeface="微软雅黑" panose="020B0503020204020204" pitchFamily="34" charset="-122"/>
                <a:sym typeface="Arial" panose="020B0604020202020204" pitchFamily="34" charset="0"/>
              </a:rPr>
              <a:t>分解体系结构构件</a:t>
            </a:r>
            <a:endParaRPr lang="en-US" altLang="zh-CN" sz="2400"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150000"/>
              </a:lnSpc>
            </a:pPr>
            <a:r>
              <a:rPr lang="zh-CN" altLang="zh-CN" sz="2400" dirty="0">
                <a:latin typeface="Arial" panose="020B0604020202020204" pitchFamily="34" charset="0"/>
                <a:ea typeface="微软雅黑" panose="020B0503020204020204" pitchFamily="34" charset="-122"/>
              </a:rPr>
              <a:t>将单独构件组合成大的体系结构块</a:t>
            </a:r>
            <a:endParaRPr lang="en-US" altLang="zh-CN" sz="2400" dirty="0">
              <a:latin typeface="Arial" panose="020B0604020202020204" pitchFamily="34" charset="0"/>
              <a:ea typeface="微软雅黑" panose="020B0503020204020204" pitchFamily="34" charset="-122"/>
            </a:endParaRPr>
          </a:p>
          <a:p>
            <a:pPr lvl="1" algn="just" eaLnBrk="1" hangingPunct="1">
              <a:lnSpc>
                <a:spcPct val="150000"/>
              </a:lnSpc>
            </a:pPr>
            <a:r>
              <a:rPr lang="zh-CN" altLang="en-US" sz="2400" dirty="0">
                <a:latin typeface="Arial" panose="020B0604020202020204" pitchFamily="34" charset="0"/>
                <a:ea typeface="微软雅黑" panose="020B0503020204020204" pitchFamily="34" charset="-122"/>
                <a:sym typeface="Arial" panose="020B0604020202020204" pitchFamily="34" charset="0"/>
              </a:rPr>
              <a:t>表现构件之间接口（连接机制）</a:t>
            </a:r>
            <a:r>
              <a:rPr lang="en-US" altLang="zh-CN" sz="2400" dirty="0">
                <a:latin typeface="Arial" panose="020B0604020202020204" pitchFamily="34" charset="0"/>
                <a:ea typeface="微软雅黑" panose="020B0503020204020204" pitchFamily="34" charset="-122"/>
                <a:sym typeface="Arial" panose="020B0604020202020204" pitchFamily="34" charset="0"/>
              </a:rPr>
              <a:t>  </a:t>
            </a:r>
            <a:endParaRPr lang="en-US" altLang="zh-CN"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32773"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xfrm>
            <a:off x="2438400" y="228600"/>
            <a:ext cx="4953000" cy="633413"/>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体系结构评审</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33795" name="Content Placeholder 2"/>
          <p:cNvSpPr>
            <a:spLocks noGrp="1"/>
          </p:cNvSpPr>
          <p:nvPr>
            <p:ph idx="1"/>
          </p:nvPr>
        </p:nvSpPr>
        <p:spPr>
          <a:xfrm>
            <a:off x="304800" y="1143000"/>
            <a:ext cx="8458200" cy="4267200"/>
          </a:xfrm>
        </p:spPr>
        <p:txBody>
          <a:bodyPr vert="horz" wrap="square" lIns="91440" tIns="45720" rIns="91440" bIns="45720" anchor="ctr" anchorCtr="0"/>
          <a:p>
            <a:pPr algn="just" eaLnBrk="1" hangingPunct="1">
              <a:lnSpc>
                <a:spcPct val="150000"/>
              </a:lnSpc>
            </a:pPr>
            <a:r>
              <a:rPr lang="zh-CN" altLang="en-US" sz="2800" dirty="0">
                <a:latin typeface="Arial" panose="020B0604020202020204" pitchFamily="34" charset="0"/>
                <a:ea typeface="微软雅黑" panose="020B0503020204020204" pitchFamily="34" charset="-122"/>
                <a:sym typeface="Arial" panose="020B0604020202020204" pitchFamily="34" charset="0"/>
              </a:rPr>
              <a:t>评估软件体系结构满足系统质量需求（如可扩展性或性能）的能力以及识别任何潜在风险的能力</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algn="just" eaLnBrk="1" hangingPunct="1">
              <a:lnSpc>
                <a:spcPct val="150000"/>
              </a:lnSpc>
            </a:pPr>
            <a:r>
              <a:rPr lang="zh-CN" altLang="en-US" sz="2800" dirty="0">
                <a:latin typeface="Arial" panose="020B0604020202020204" pitchFamily="34" charset="0"/>
                <a:ea typeface="微软雅黑" panose="020B0503020204020204" pitchFamily="34" charset="-122"/>
                <a:sym typeface="Arial" panose="020B0604020202020204" pitchFamily="34" charset="0"/>
              </a:rPr>
              <a:t>尽早检测到设计问题以降低项目成本的潜能</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algn="just" eaLnBrk="1" hangingPunct="1">
              <a:lnSpc>
                <a:spcPct val="150000"/>
              </a:lnSpc>
            </a:pPr>
            <a:r>
              <a:rPr lang="zh-CN" altLang="en-US" sz="2800" dirty="0">
                <a:latin typeface="Arial" panose="020B0604020202020204" pitchFamily="34" charset="0"/>
                <a:ea typeface="微软雅黑" panose="020B0503020204020204" pitchFamily="34" charset="-122"/>
                <a:sym typeface="Arial" panose="020B0604020202020204" pitchFamily="34" charset="0"/>
              </a:rPr>
              <a:t>常用技术包括基于经验的推理 、原型评估、情境评审、以及检查单</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33796"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3797"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xfrm>
            <a:off x="2286000" y="304800"/>
            <a:ext cx="5257800" cy="633413"/>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基于模式的体系结构评审</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34819" name="Content Placeholder 2"/>
          <p:cNvSpPr>
            <a:spLocks noGrp="1"/>
          </p:cNvSpPr>
          <p:nvPr>
            <p:ph idx="1"/>
          </p:nvPr>
        </p:nvSpPr>
        <p:spPr>
          <a:xfrm>
            <a:off x="609600" y="1143000"/>
            <a:ext cx="8229600" cy="4495800"/>
          </a:xfrm>
        </p:spPr>
        <p:txBody>
          <a:bodyPr vert="horz" wrap="square" lIns="91440" tIns="45720" rIns="91440" bIns="45720" anchor="ctr" anchorCtr="0"/>
          <a:p>
            <a:pPr marL="457200" indent="-457200" eaLnBrk="1" hangingPunct="1">
              <a:buFont typeface="Helvetica" pitchFamily="-128" charset="0"/>
              <a:buAutoNum type="arabicPeriod"/>
            </a:pPr>
            <a:r>
              <a:rPr lang="zh-CN" altLang="en-US" dirty="0">
                <a:latin typeface="Arial" panose="020B0604020202020204" pitchFamily="34" charset="0"/>
                <a:ea typeface="微软雅黑" panose="020B0503020204020204" pitchFamily="34" charset="-122"/>
                <a:sym typeface="Arial" panose="020B0604020202020204" pitchFamily="34" charset="0"/>
              </a:rPr>
              <a:t>遍历相关的用例，以确定并讨论系统最重要的质量属性。</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457200" indent="-457200" eaLnBrk="1" hangingPunct="1">
              <a:buFont typeface="Helvetica" pitchFamily="-128" charset="0"/>
              <a:buAutoNum type="arabicPeriod"/>
            </a:pPr>
            <a:r>
              <a:rPr lang="zh-CN" altLang="en-US" dirty="0">
                <a:latin typeface="Arial" panose="020B0604020202020204" pitchFamily="34" charset="0"/>
                <a:ea typeface="微软雅黑" panose="020B0503020204020204" pitchFamily="34" charset="-122"/>
                <a:sym typeface="Arial" panose="020B0604020202020204" pitchFamily="34" charset="0"/>
              </a:rPr>
              <a:t>结合需求讨论系统体系结构图。</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457200" indent="-457200" eaLnBrk="1" hangingPunct="1">
              <a:buFont typeface="Helvetica" pitchFamily="-128" charset="0"/>
              <a:buAutoNum type="arabicPeriod"/>
            </a:pPr>
            <a:r>
              <a:rPr lang="zh-CN" altLang="en-US" dirty="0">
                <a:latin typeface="Arial" panose="020B0604020202020204" pitchFamily="34" charset="0"/>
                <a:ea typeface="微软雅黑" panose="020B0503020204020204" pitchFamily="34" charset="-122"/>
                <a:sym typeface="Arial" panose="020B0604020202020204" pitchFamily="34" charset="0"/>
              </a:rPr>
              <a:t>协助评审人员识别所使用的体系结构模式，并将系统结构与模式结构相匹配。</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457200" indent="-457200" eaLnBrk="1" hangingPunct="1">
              <a:buFont typeface="Helvetica" pitchFamily="-128" charset="0"/>
              <a:buAutoNum type="arabicPeriod"/>
            </a:pPr>
            <a:r>
              <a:rPr lang="zh-CN" altLang="en-US" dirty="0">
                <a:latin typeface="Arial" panose="020B0604020202020204" pitchFamily="34" charset="0"/>
                <a:ea typeface="微软雅黑" panose="020B0503020204020204" pitchFamily="34" charset="-122"/>
                <a:sym typeface="Arial" panose="020B0604020202020204" pitchFamily="34" charset="0"/>
              </a:rPr>
              <a:t>使用现有文档和过往用例，检查体系结构和质量属性。</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457200" indent="-457200" eaLnBrk="1" hangingPunct="1">
              <a:buFont typeface="Helvetica" pitchFamily="-128" charset="0"/>
              <a:buAutoNum type="arabicPeriod"/>
            </a:pPr>
            <a:r>
              <a:rPr lang="zh-CN" altLang="en-US" dirty="0">
                <a:latin typeface="Arial" panose="020B0604020202020204" pitchFamily="34" charset="0"/>
                <a:ea typeface="微软雅黑" panose="020B0503020204020204" pitchFamily="34" charset="-122"/>
                <a:sym typeface="Arial" panose="020B0604020202020204" pitchFamily="34" charset="0"/>
              </a:rPr>
              <a:t>识别并讨论由设计中使用的体系结构模式所引起的质量问题。</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457200" indent="-457200" eaLnBrk="1" hangingPunct="1">
              <a:buFont typeface="Helvetica" pitchFamily="-128" charset="0"/>
              <a:buAutoNum type="arabicPeriod"/>
            </a:pPr>
            <a:r>
              <a:rPr lang="zh-CN" altLang="en-US" dirty="0">
                <a:latin typeface="Arial" panose="020B0604020202020204" pitchFamily="34" charset="0"/>
                <a:ea typeface="微软雅黑" panose="020B0503020204020204" pitchFamily="34" charset="-122"/>
                <a:sym typeface="Arial" panose="020B0604020202020204" pitchFamily="34" charset="0"/>
              </a:rPr>
              <a:t>针对会议上出现的问题作一个简短的汇总，并对可运行的系统骨架进行相应的修正。</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34820"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4821"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2433638" y="228600"/>
            <a:ext cx="5033962" cy="633413"/>
          </a:xfrm>
        </p:spPr>
        <p:txBody>
          <a:bodyPr vert="horz" wrap="square" lIns="91440" tIns="45720" rIns="91440" bIns="45720" anchor="b" anchorCtr="0"/>
          <a:p>
            <a:pPr algn="ctr" eaLnBrk="1" hangingPunct="1"/>
            <a:r>
              <a:rPr lang="zh-CN" altLang="en-US" sz="3200" b="1" dirty="0">
                <a:latin typeface="Arial" panose="020B0604020202020204" pitchFamily="34" charset="0"/>
                <a:ea typeface="微软雅黑" panose="020B0503020204020204" pitchFamily="34" charset="-122"/>
                <a:sym typeface="Arial" panose="020B0604020202020204" pitchFamily="34" charset="0"/>
              </a:rPr>
              <a:t>敏捷性与体系结构</a:t>
            </a:r>
            <a:endParaRPr lang="en-US" altLang="zh-CN" sz="3200" b="1" dirty="0">
              <a:latin typeface="Arial" panose="020B0604020202020204" pitchFamily="34" charset="0"/>
              <a:ea typeface="微软雅黑" panose="020B0503020204020204" pitchFamily="34" charset="-122"/>
              <a:sym typeface="Arial" panose="020B0604020202020204" pitchFamily="34" charset="0"/>
            </a:endParaRPr>
          </a:p>
        </p:txBody>
      </p:sp>
      <p:sp>
        <p:nvSpPr>
          <p:cNvPr id="35843" name="Content Placeholder 2"/>
          <p:cNvSpPr>
            <a:spLocks noGrp="1"/>
          </p:cNvSpPr>
          <p:nvPr>
            <p:ph idx="1"/>
          </p:nvPr>
        </p:nvSpPr>
        <p:spPr>
          <a:xfrm>
            <a:off x="457200" y="1143000"/>
            <a:ext cx="8305800" cy="4419600"/>
          </a:xfrm>
        </p:spPr>
        <p:txBody>
          <a:bodyPr vert="horz" wrap="square" lIns="91440" tIns="45720" rIns="91440" bIns="45720" anchor="ctr" anchorCtr="0"/>
          <a:p>
            <a:pPr algn="just" eaLnBrk="1" hangingPunct="1"/>
            <a:r>
              <a:rPr lang="zh-CN" altLang="en-US" sz="2800" dirty="0">
                <a:latin typeface="Arial" panose="020B0604020202020204" pitchFamily="34" charset="0"/>
                <a:ea typeface="微软雅黑" panose="020B0503020204020204" pitchFamily="34" charset="-122"/>
                <a:sym typeface="Arial" panose="020B0604020202020204" pitchFamily="34" charset="0"/>
              </a:rPr>
              <a:t>为避免返工，在编程前即根据用户故事集建立并形成体系结构模型（系统运行骨架）</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algn="just" eaLnBrk="1" hangingPunct="1"/>
            <a:r>
              <a:rPr lang="zh-CN" altLang="en-US" sz="2800" dirty="0">
                <a:latin typeface="Arial" panose="020B0604020202020204" pitchFamily="34" charset="0"/>
                <a:ea typeface="微软雅黑" panose="020B0503020204020204" pitchFamily="34" charset="-122"/>
                <a:sym typeface="Arial" panose="020B0604020202020204" pitchFamily="34" charset="0"/>
              </a:rPr>
              <a:t>混合模型允许软件架构师根据用户故事集进行</a:t>
            </a:r>
            <a:r>
              <a:rPr lang="zh-CN" altLang="zh-CN" sz="2800" dirty="0">
                <a:latin typeface="Arial" panose="020B0604020202020204" pitchFamily="34" charset="0"/>
                <a:ea typeface="微软雅黑" panose="020B0503020204020204" pitchFamily="34" charset="-122"/>
              </a:rPr>
              <a:t>故事情节串联</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algn="just" eaLnBrk="1" hangingPunct="1"/>
            <a:r>
              <a:rPr lang="zh-CN" altLang="en-US" sz="2800" dirty="0">
                <a:latin typeface="Arial" panose="020B0604020202020204" pitchFamily="34" charset="0"/>
                <a:ea typeface="微软雅黑" panose="020B0503020204020204" pitchFamily="34" charset="-122"/>
                <a:sym typeface="Arial" panose="020B0604020202020204" pitchFamily="34" charset="0"/>
              </a:rPr>
              <a:t>运作良好的敏捷项目要求每次“冲刺”迭代都应交付工作产品</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algn="just" eaLnBrk="1" hangingPunct="1"/>
            <a:r>
              <a:rPr lang="zh-CN" altLang="zh-CN" sz="2800" dirty="0">
                <a:latin typeface="Arial" panose="020B0604020202020204" pitchFamily="34" charset="0"/>
                <a:ea typeface="微软雅黑" panose="020B0503020204020204" pitchFamily="34" charset="-122"/>
              </a:rPr>
              <a:t>复审</a:t>
            </a:r>
            <a:r>
              <a:rPr lang="zh-CN" altLang="en-US" sz="2800" dirty="0">
                <a:latin typeface="Arial" panose="020B0604020202020204" pitchFamily="34" charset="0"/>
                <a:ea typeface="微软雅黑" panose="020B0503020204020204" pitchFamily="34" charset="-122"/>
              </a:rPr>
              <a:t>每一次“冲刺”浮现出的代码</a:t>
            </a:r>
            <a:r>
              <a:rPr lang="zh-CN" altLang="zh-CN" sz="2800" dirty="0">
                <a:latin typeface="Arial" panose="020B0604020202020204" pitchFamily="34" charset="0"/>
                <a:ea typeface="微软雅黑" panose="020B0503020204020204" pitchFamily="34" charset="-122"/>
              </a:rPr>
              <a:t>是一种有用的体系结构评审方式</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35844"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5845"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5363" name="Rectangle 2"/>
          <p:cNvSpPr>
            <a:spLocks noGrp="1"/>
          </p:cNvSpPr>
          <p:nvPr>
            <p:ph type="title"/>
          </p:nvPr>
        </p:nvSpPr>
        <p:spPr>
          <a:xfrm>
            <a:off x="2362200" y="304800"/>
            <a:ext cx="5105400" cy="633413"/>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体系结构描述</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15364" name="Rectangle 3"/>
          <p:cNvSpPr>
            <a:spLocks noGrp="1"/>
          </p:cNvSpPr>
          <p:nvPr>
            <p:ph idx="1"/>
          </p:nvPr>
        </p:nvSpPr>
        <p:spPr>
          <a:xfrm>
            <a:off x="304800" y="1066800"/>
            <a:ext cx="8763000" cy="5029200"/>
          </a:xfrm>
        </p:spPr>
        <p:txBody>
          <a:bodyPr vert="horz" wrap="square" lIns="91440" tIns="45720" rIns="91440" bIns="45720" anchor="ctr" anchorCtr="0"/>
          <a:p>
            <a:pPr algn="just" eaLnBrk="1" hangingPunct="1">
              <a:lnSpc>
                <a:spcPct val="125000"/>
              </a:lnSpc>
              <a:spcBef>
                <a:spcPts val="600"/>
              </a:spcBef>
            </a:pPr>
            <a:r>
              <a:rPr lang="en-US" altLang="zh-CN" dirty="0">
                <a:latin typeface="Arial" panose="020B0604020202020204" pitchFamily="34" charset="0"/>
                <a:ea typeface="微软雅黑" panose="020B0503020204020204" pitchFamily="34" charset="-122"/>
                <a:sym typeface="Arial" panose="020B0604020202020204" pitchFamily="34" charset="0"/>
              </a:rPr>
              <a:t>IEEE</a:t>
            </a:r>
            <a:r>
              <a:rPr lang="zh-CN" altLang="en-US" dirty="0">
                <a:latin typeface="Arial" panose="020B0604020202020204" pitchFamily="34" charset="0"/>
                <a:ea typeface="微软雅黑" panose="020B0503020204020204" pitchFamily="34" charset="-122"/>
                <a:sym typeface="Arial" panose="020B0604020202020204" pitchFamily="34" charset="0"/>
              </a:rPr>
              <a:t>计算机学会提出了</a:t>
            </a:r>
            <a:r>
              <a:rPr lang="en-US" altLang="zh-CN" dirty="0">
                <a:latin typeface="Arial" panose="020B0604020202020204" pitchFamily="34" charset="0"/>
                <a:ea typeface="微软雅黑" panose="020B0503020204020204" pitchFamily="34" charset="-122"/>
                <a:sym typeface="Arial" panose="020B0604020202020204" pitchFamily="34" charset="0"/>
              </a:rPr>
              <a:t>IEEE-Std-1471-2000</a:t>
            </a:r>
            <a:r>
              <a:rPr lang="zh-CN" altLang="en-US" dirty="0">
                <a:latin typeface="Arial" panose="020B0604020202020204" pitchFamily="34" charset="0"/>
                <a:ea typeface="微软雅黑" panose="020B0503020204020204" pitchFamily="34" charset="-122"/>
                <a:sym typeface="Arial" panose="020B0604020202020204" pitchFamily="34" charset="0"/>
              </a:rPr>
              <a:t>，密集型软件系统体系结构描述的推荐实践做法（</a:t>
            </a:r>
            <a:r>
              <a:rPr lang="en-US" altLang="zh-CN" dirty="0">
                <a:latin typeface="Arial" panose="020B0604020202020204" pitchFamily="34" charset="0"/>
                <a:ea typeface="微软雅黑" panose="020B0503020204020204" pitchFamily="34" charset="-122"/>
                <a:sym typeface="Arial" panose="020B0604020202020204" pitchFamily="34" charset="0"/>
              </a:rPr>
              <a:t>《Recommended Practice for Architectural Description of Software-Intensive System》</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[IEE00]</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125000"/>
              </a:lnSpc>
              <a:spcBef>
                <a:spcPts val="600"/>
              </a:spcBef>
            </a:pPr>
            <a:r>
              <a:rPr lang="zh-CN" altLang="en-US" dirty="0">
                <a:latin typeface="Arial" panose="020B0604020202020204" pitchFamily="34" charset="0"/>
                <a:ea typeface="微软雅黑" panose="020B0503020204020204" pitchFamily="34" charset="-122"/>
                <a:sym typeface="Arial" panose="020B0604020202020204" pitchFamily="34" charset="0"/>
              </a:rPr>
              <a:t>建立软件体系结构设计过程中使用的概念性框架和词汇表，</a:t>
            </a:r>
            <a:r>
              <a:rPr lang="en-US" altLang="zh-CN" dirty="0">
                <a:latin typeface="Arial" panose="020B0604020202020204" pitchFamily="34" charset="0"/>
                <a:ea typeface="微软雅黑" panose="020B0503020204020204" pitchFamily="34" charset="-122"/>
                <a:sym typeface="Arial" panose="020B0604020202020204" pitchFamily="34" charset="0"/>
              </a:rPr>
              <a:t> </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125000"/>
              </a:lnSpc>
              <a:spcBef>
                <a:spcPts val="600"/>
              </a:spcBef>
            </a:pPr>
            <a:r>
              <a:rPr lang="zh-CN" altLang="en-US" dirty="0">
                <a:latin typeface="Arial" panose="020B0604020202020204" pitchFamily="34" charset="0"/>
                <a:ea typeface="微软雅黑" panose="020B0503020204020204" pitchFamily="34" charset="-122"/>
                <a:sym typeface="Arial" panose="020B0604020202020204" pitchFamily="34" charset="0"/>
              </a:rPr>
              <a:t>提供表示体系结构描述的详细准则，</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125000"/>
              </a:lnSpc>
              <a:spcBef>
                <a:spcPts val="600"/>
              </a:spcBef>
            </a:pPr>
            <a:r>
              <a:rPr lang="zh-CN" altLang="en-US" dirty="0">
                <a:latin typeface="Arial" panose="020B0604020202020204" pitchFamily="34" charset="0"/>
                <a:ea typeface="微软雅黑" panose="020B0503020204020204" pitchFamily="34" charset="-122"/>
                <a:sym typeface="Arial" panose="020B0604020202020204" pitchFamily="34" charset="0"/>
              </a:rPr>
              <a:t>鼓励良好的体系结构设计实践。</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gn="just" eaLnBrk="1" hangingPunct="1">
              <a:lnSpc>
                <a:spcPct val="125000"/>
              </a:lnSpc>
              <a:spcBef>
                <a:spcPts val="600"/>
              </a:spcBef>
            </a:pPr>
            <a:r>
              <a:rPr lang="en-US" altLang="zh-CN" dirty="0">
                <a:latin typeface="Arial" panose="020B0604020202020204" pitchFamily="34" charset="0"/>
                <a:ea typeface="微软雅黑" panose="020B0503020204020204" pitchFamily="34" charset="-122"/>
                <a:sym typeface="Arial" panose="020B0604020202020204" pitchFamily="34" charset="0"/>
              </a:rPr>
              <a:t>IEEE</a:t>
            </a:r>
            <a:r>
              <a:rPr lang="zh-CN" altLang="en-US" dirty="0">
                <a:latin typeface="Arial" panose="020B0604020202020204" pitchFamily="34" charset="0"/>
                <a:ea typeface="微软雅黑" panose="020B0503020204020204" pitchFamily="34" charset="-122"/>
                <a:sym typeface="Arial" panose="020B0604020202020204" pitchFamily="34" charset="0"/>
              </a:rPr>
              <a:t>标准将 </a:t>
            </a:r>
            <a:r>
              <a:rPr lang="zh-CN" altLang="en-US" i="1" dirty="0">
                <a:latin typeface="Arial" panose="020B0604020202020204" pitchFamily="34" charset="0"/>
                <a:ea typeface="微软雅黑" panose="020B0503020204020204" pitchFamily="34" charset="-122"/>
                <a:sym typeface="Arial" panose="020B0604020202020204" pitchFamily="34" charset="0"/>
              </a:rPr>
              <a:t>体系结构描述 </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en-US" altLang="zh-CN" i="1" dirty="0">
                <a:latin typeface="Arial" panose="020B0604020202020204" pitchFamily="34" charset="0"/>
                <a:ea typeface="微软雅黑" panose="020B0503020204020204" pitchFamily="34" charset="-122"/>
                <a:sym typeface="Arial" panose="020B0604020202020204" pitchFamily="34" charset="0"/>
              </a:rPr>
              <a:t>architectural description</a:t>
            </a:r>
            <a:r>
              <a:rPr lang="en-US" altLang="zh-CN" dirty="0">
                <a:latin typeface="Arial" panose="020B0604020202020204" pitchFamily="34" charset="0"/>
                <a:ea typeface="微软雅黑" panose="020B0503020204020204" pitchFamily="34" charset="-122"/>
                <a:sym typeface="Arial" panose="020B0604020202020204" pitchFamily="34" charset="0"/>
              </a:rPr>
              <a:t> , AD) </a:t>
            </a:r>
            <a:r>
              <a:rPr lang="zh-CN" altLang="en-US" dirty="0">
                <a:latin typeface="Arial" panose="020B0604020202020204" pitchFamily="34" charset="0"/>
                <a:ea typeface="微软雅黑" panose="020B0503020204020204" pitchFamily="34" charset="-122"/>
                <a:sym typeface="Arial" panose="020B0604020202020204" pitchFamily="34" charset="0"/>
              </a:rPr>
              <a:t>定义为“一种记录体系结构的产品集合”</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lvl="1" algn="just" eaLnBrk="1" hangingPunct="1">
              <a:lnSpc>
                <a:spcPct val="125000"/>
              </a:lnSpc>
              <a:spcBef>
                <a:spcPts val="600"/>
              </a:spcBef>
            </a:pPr>
            <a:r>
              <a:rPr lang="zh-CN" altLang="en-US" dirty="0">
                <a:latin typeface="Arial" panose="020B0604020202020204" pitchFamily="34" charset="0"/>
                <a:ea typeface="微软雅黑" panose="020B0503020204020204" pitchFamily="34" charset="-122"/>
                <a:sym typeface="Arial" panose="020B0604020202020204" pitchFamily="34" charset="0"/>
              </a:rPr>
              <a:t>描述本身展示了多个视图，且每个视图都是从“一组参与者关注点的角度观察的整个系统的一种表示”</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15365"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6387" name="Rectangle 2"/>
          <p:cNvSpPr>
            <a:spLocks noGrp="1"/>
          </p:cNvSpPr>
          <p:nvPr>
            <p:ph type="title"/>
          </p:nvPr>
        </p:nvSpPr>
        <p:spPr>
          <a:xfrm>
            <a:off x="2362200" y="304800"/>
            <a:ext cx="5105400" cy="633413"/>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体系结构类型</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7173" name="Rectangle 3"/>
          <p:cNvSpPr>
            <a:spLocks noGrp="1" noChangeArrowheads="1"/>
          </p:cNvSpPr>
          <p:nvPr>
            <p:ph idx="1"/>
          </p:nvPr>
        </p:nvSpPr>
        <p:spPr>
          <a:xfrm>
            <a:off x="533400" y="1066800"/>
            <a:ext cx="8153400" cy="4648200"/>
          </a:xfrm>
        </p:spPr>
        <p:txBody>
          <a:bodyPr vert="horz" wrap="square" lIns="91440" tIns="45720" rIns="91440" bIns="45720" numCol="1" anchor="ctr" anchorCtr="0" compatLnSpc="1"/>
          <a:lstStyle/>
          <a:p>
            <a:pPr marL="342900" marR="0" lvl="0" indent="-342900" algn="just" defTabSz="914400" rtl="0" eaLnBrk="1" fontAlgn="base" latinLnBrk="0" hangingPunct="1">
              <a:lnSpc>
                <a:spcPct val="150000"/>
              </a:lnSpc>
              <a:spcBef>
                <a:spcPts val="300"/>
              </a:spcBef>
              <a:spcAft>
                <a:spcPct val="0"/>
              </a:spcAft>
              <a:buClr>
                <a:schemeClr val="folHlink"/>
              </a:buClr>
              <a:buSzPct val="75000"/>
              <a:buFont typeface="Wingdings" panose="05000000000000000000" pitchFamily="2" charset="2"/>
              <a:buChar char="n"/>
              <a:defRPr/>
            </a:pPr>
            <a:r>
              <a:rPr kumimoji="0" lang="zh-CN" altLang="en-US" sz="2800" b="0" i="1" u="none" strike="noStrike" kern="0" cap="none" spc="0" normalizeH="0" baseline="0" noProof="0" dirty="0">
                <a:ln>
                  <a:noFill/>
                </a:ln>
                <a:solidFill>
                  <a:schemeClr val="folHlin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类型</a:t>
            </a:r>
            <a:r>
              <a:rPr kumimoji="0" lang="zh-CN" altLang="en-US" sz="2800" b="0" i="0" u="none" strike="noStrike" kern="0" cap="none" spc="0" normalizeH="0" baseline="0" noProof="0" dirty="0">
                <a:ln>
                  <a:noFill/>
                </a:ln>
                <a:solidFill>
                  <a:schemeClr val="bg1">
                    <a:lumMod val="10000"/>
                  </a:scheme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a:t>
            </a:r>
            <a:r>
              <a:rPr kumimoji="0" lang="en-US" altLang="zh-CN" sz="2800" b="0" i="1" u="none" strike="noStrike" kern="0" cap="none" spc="0" normalizeH="0" baseline="0" noProof="0" dirty="0">
                <a:ln>
                  <a:noFill/>
                </a:ln>
                <a:solidFill>
                  <a:schemeClr val="folHlin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genre</a:t>
            </a:r>
            <a:r>
              <a:rPr kumimoji="0" lang="zh-CN" altLang="en-US" sz="2800" b="0" i="0" u="none" strike="noStrike" kern="0" cap="none" spc="0" normalizeH="0" baseline="0" noProof="0" dirty="0">
                <a:ln>
                  <a:noFill/>
                </a:ln>
                <a:solidFill>
                  <a:schemeClr val="bg1">
                    <a:lumMod val="10000"/>
                  </a:scheme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）隐含了在整个软件领域中的一个特定类别。</a:t>
            </a:r>
            <a:r>
              <a:rPr kumimoji="0" lang="en-US" altLang="zh-CN" sz="2800" b="0" i="0" u="none" strike="noStrike" kern="0" cap="none" spc="0" normalizeH="0" baseline="0" noProof="0" dirty="0">
                <a:ln>
                  <a:noFill/>
                </a:ln>
                <a:solidFill>
                  <a:schemeClr val="bg1">
                    <a:lumMod val="10000"/>
                  </a:scheme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 </a:t>
            </a:r>
            <a:endParaRPr kumimoji="0" lang="en-US" altLang="zh-CN" sz="2800" b="0" i="0" u="none" strike="noStrike" kern="0" cap="none" spc="0" normalizeH="0" baseline="0" noProof="0" dirty="0">
              <a:ln>
                <a:noFill/>
              </a:ln>
              <a:solidFill>
                <a:schemeClr val="bg1">
                  <a:lumMod val="10000"/>
                </a:scheme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342900" marR="0" lvl="0" indent="-342900" algn="just" defTabSz="914400" rtl="0" eaLnBrk="1" fontAlgn="base" latinLnBrk="0" hangingPunct="1">
              <a:lnSpc>
                <a:spcPct val="150000"/>
              </a:lnSpc>
              <a:spcBef>
                <a:spcPts val="300"/>
              </a:spcBef>
              <a:spcAft>
                <a:spcPct val="0"/>
              </a:spcAft>
              <a:buClr>
                <a:schemeClr val="folHlink"/>
              </a:buClr>
              <a:buSzPct val="75000"/>
              <a:buFont typeface="Wingdings" panose="05000000000000000000" pitchFamily="2" charset="2"/>
              <a:buChar char="n"/>
              <a:defRPr/>
            </a:pPr>
            <a:r>
              <a:rPr kumimoji="0" lang="zh-CN" altLang="zh-CN"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在每种类别中，会有很多的子类别</a:t>
            </a:r>
            <a:r>
              <a:rPr kumimoji="0" lang="zh-CN" altLang="en-US"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742950" marR="0" lvl="1" indent="-285750" algn="just" defTabSz="914400" rtl="0" eaLnBrk="1" fontAlgn="base" latinLnBrk="0" hangingPunct="1">
              <a:lnSpc>
                <a:spcPct val="150000"/>
              </a:lnSpc>
              <a:spcBef>
                <a:spcPts val="300"/>
              </a:spcBef>
              <a:spcAft>
                <a:spcPct val="0"/>
              </a:spcAft>
              <a:buClr>
                <a:schemeClr val="folHlink"/>
              </a:buClr>
              <a:buSzPct val="70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Arial" panose="020B0604020202020204" pitchFamily="34" charset="0"/>
              </a:rPr>
              <a:t>例如，在建筑物类型中，会有以下几种通用</a:t>
            </a:r>
            <a:r>
              <a:rPr kumimoji="0" lang="zh-CN" altLang="en-US" sz="2400" b="0" i="0" u="none" strike="noStrike" kern="0" cap="none" spc="0" normalizeH="0" baseline="0" noProof="0" dirty="0">
                <a:ln>
                  <a:noFill/>
                </a:ln>
                <a:solidFill>
                  <a:schemeClr val="folHlin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风格</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Arial" panose="020B0604020202020204" pitchFamily="34" charset="0"/>
              </a:rPr>
              <a:t>：住宅房、单元楼、公寓、办公楼、工厂厂房、仓库等。</a:t>
            </a: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742950" marR="0" lvl="1" indent="-285750" algn="just" defTabSz="914400" rtl="0" eaLnBrk="1" fontAlgn="base" latinLnBrk="0" hangingPunct="1">
              <a:lnSpc>
                <a:spcPct val="150000"/>
              </a:lnSpc>
              <a:spcBef>
                <a:spcPts val="300"/>
              </a:spcBef>
              <a:spcAft>
                <a:spcPct val="0"/>
              </a:spcAft>
              <a:buClr>
                <a:schemeClr val="folHlink"/>
              </a:buClr>
              <a:buSzPct val="70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Arial" panose="020B0604020202020204" pitchFamily="34" charset="0"/>
              </a:rPr>
              <a:t>在每一种通用风格中，也会运用更多的具体风格。每种风格有一个结构，可以用一组可预测模式进行描述。</a:t>
            </a: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6389"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7411" name="Rectangle 3"/>
          <p:cNvSpPr>
            <a:spLocks noGrp="1"/>
          </p:cNvSpPr>
          <p:nvPr>
            <p:ph type="title"/>
          </p:nvPr>
        </p:nvSpPr>
        <p:spPr>
          <a:xfrm>
            <a:off x="2286000" y="228600"/>
            <a:ext cx="5257800" cy="685800"/>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体系结构风格</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sp>
        <p:nvSpPr>
          <p:cNvPr id="17412" name="Rectangle 4"/>
          <p:cNvSpPr>
            <a:spLocks noGrp="1"/>
          </p:cNvSpPr>
          <p:nvPr>
            <p:ph idx="1"/>
          </p:nvPr>
        </p:nvSpPr>
        <p:spPr>
          <a:xfrm>
            <a:off x="2320925" y="3733800"/>
            <a:ext cx="4387850" cy="2286000"/>
          </a:xfrm>
        </p:spPr>
        <p:txBody>
          <a:bodyPr vert="horz" wrap="square" lIns="91440" tIns="45720" rIns="91440" bIns="45720" anchor="t" anchorCtr="0"/>
          <a:p>
            <a:pPr eaLnBrk="1" hangingPunct="1"/>
            <a:r>
              <a:rPr lang="zh-CN" altLang="en-US" dirty="0">
                <a:solidFill>
                  <a:schemeClr val="folHlink"/>
                </a:solidFill>
                <a:latin typeface="Arial" panose="020B0604020202020204" pitchFamily="34" charset="0"/>
                <a:ea typeface="微软雅黑" panose="020B0503020204020204" pitchFamily="34" charset="-122"/>
                <a:sym typeface="Arial" panose="020B0604020202020204" pitchFamily="34" charset="0"/>
              </a:rPr>
              <a:t>以数据为中心的体系结构</a:t>
            </a:r>
            <a:endParaRPr lang="en-US" altLang="zh-CN" dirty="0">
              <a:solidFill>
                <a:schemeClr val="folHlink"/>
              </a:solidFill>
              <a:latin typeface="Arial" panose="020B0604020202020204" pitchFamily="34" charset="0"/>
              <a:ea typeface="微软雅黑" panose="020B0503020204020204" pitchFamily="34" charset="-122"/>
              <a:sym typeface="Arial" panose="020B0604020202020204" pitchFamily="34" charset="0"/>
            </a:endParaRPr>
          </a:p>
          <a:p>
            <a:pPr eaLnBrk="1" hangingPunct="1"/>
            <a:r>
              <a:rPr lang="zh-CN" altLang="en-US" dirty="0">
                <a:solidFill>
                  <a:schemeClr val="folHlink"/>
                </a:solidFill>
                <a:latin typeface="Arial" panose="020B0604020202020204" pitchFamily="34" charset="0"/>
                <a:ea typeface="微软雅黑" panose="020B0503020204020204" pitchFamily="34" charset="-122"/>
                <a:sym typeface="Arial" panose="020B0604020202020204" pitchFamily="34" charset="0"/>
              </a:rPr>
              <a:t>数据流体系结构</a:t>
            </a:r>
            <a:endParaRPr lang="en-US" altLang="zh-CN" dirty="0">
              <a:solidFill>
                <a:schemeClr val="folHlink"/>
              </a:solidFill>
              <a:latin typeface="Arial" panose="020B0604020202020204" pitchFamily="34" charset="0"/>
              <a:ea typeface="微软雅黑" panose="020B0503020204020204" pitchFamily="34" charset="-122"/>
              <a:sym typeface="Arial" panose="020B0604020202020204" pitchFamily="34" charset="0"/>
            </a:endParaRPr>
          </a:p>
          <a:p>
            <a:pPr eaLnBrk="1" hangingPunct="1"/>
            <a:r>
              <a:rPr lang="zh-CN" altLang="zh-CN" dirty="0">
                <a:solidFill>
                  <a:schemeClr val="folHlink"/>
                </a:solidFill>
                <a:latin typeface="Arial" panose="020B0604020202020204" pitchFamily="34" charset="0"/>
                <a:ea typeface="微软雅黑" panose="020B0503020204020204" pitchFamily="34" charset="-122"/>
              </a:rPr>
              <a:t>调用和返回体系结构</a:t>
            </a:r>
            <a:endParaRPr lang="en-US" altLang="zh-CN" dirty="0">
              <a:solidFill>
                <a:schemeClr val="folHlink"/>
              </a:solidFill>
              <a:latin typeface="Arial" panose="020B0604020202020204" pitchFamily="34" charset="0"/>
              <a:ea typeface="微软雅黑" panose="020B0503020204020204" pitchFamily="34" charset="-122"/>
            </a:endParaRPr>
          </a:p>
          <a:p>
            <a:pPr eaLnBrk="1" hangingPunct="1"/>
            <a:r>
              <a:rPr lang="zh-CN" altLang="en-US" dirty="0">
                <a:solidFill>
                  <a:schemeClr val="folHlink"/>
                </a:solidFill>
                <a:latin typeface="Arial" panose="020B0604020202020204" pitchFamily="34" charset="0"/>
                <a:ea typeface="微软雅黑" panose="020B0503020204020204" pitchFamily="34" charset="-122"/>
                <a:sym typeface="Arial" panose="020B0604020202020204" pitchFamily="34" charset="0"/>
              </a:rPr>
              <a:t>面向对象体系结构</a:t>
            </a:r>
            <a:endParaRPr lang="en-US" altLang="zh-CN" dirty="0">
              <a:solidFill>
                <a:schemeClr val="folHlink"/>
              </a:solidFill>
              <a:latin typeface="Arial" panose="020B0604020202020204" pitchFamily="34" charset="0"/>
              <a:ea typeface="微软雅黑" panose="020B0503020204020204" pitchFamily="34" charset="-122"/>
              <a:sym typeface="Arial" panose="020B0604020202020204" pitchFamily="34" charset="0"/>
            </a:endParaRPr>
          </a:p>
          <a:p>
            <a:pPr eaLnBrk="1" hangingPunct="1"/>
            <a:r>
              <a:rPr lang="zh-CN" altLang="en-US" dirty="0">
                <a:solidFill>
                  <a:schemeClr val="folHlink"/>
                </a:solidFill>
                <a:latin typeface="Arial" panose="020B0604020202020204" pitchFamily="34" charset="0"/>
                <a:ea typeface="微软雅黑" panose="020B0503020204020204" pitchFamily="34" charset="-122"/>
                <a:sym typeface="Arial" panose="020B0604020202020204" pitchFamily="34" charset="0"/>
              </a:rPr>
              <a:t>层次体系结构</a:t>
            </a:r>
            <a:endParaRPr lang="en-US" altLang="zh-CN" sz="2800" dirty="0">
              <a:solidFill>
                <a:schemeClr val="folHlin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7157" name="Text Box 5"/>
          <p:cNvSpPr txBox="1">
            <a:spLocks noChangeArrowheads="1"/>
          </p:cNvSpPr>
          <p:nvPr/>
        </p:nvSpPr>
        <p:spPr bwMode="auto">
          <a:xfrm>
            <a:off x="457200" y="1143000"/>
            <a:ext cx="8001000" cy="2862263"/>
          </a:xfrm>
          <a:prstGeom prst="rect">
            <a:avLst/>
          </a:prstGeom>
          <a:noFill/>
          <a:ln>
            <a:noFill/>
          </a:ln>
          <a:effectLst/>
        </p:spPr>
        <p:txBody>
          <a:bodyPr>
            <a:spAutoFit/>
          </a:bodyPr>
          <a:lstStyle/>
          <a:p>
            <a:pPr marR="0" defTabSz="914400">
              <a:lnSpc>
                <a:spcPct val="125000"/>
              </a:lnSpc>
              <a:spcBef>
                <a:spcPct val="50000"/>
              </a:spcBef>
              <a:buClrTx/>
              <a:buSzTx/>
              <a:buFontTx/>
              <a:buNone/>
              <a:defRPr/>
            </a:pPr>
            <a:r>
              <a:rPr kumimoji="0" lang="zh-CN" altLang="en-US"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每种风格描述一种系统类别，包括：（</a:t>
            </a:r>
            <a:r>
              <a:rPr kumimoji="0" lang="en-US" altLang="zh-CN"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1</a:t>
            </a:r>
            <a:r>
              <a:rPr kumimoji="0" lang="zh-CN" altLang="en-US"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）完成系统需要的某种功能的</a:t>
            </a:r>
            <a:r>
              <a:rPr kumimoji="0" lang="zh-CN" altLang="en-US" b="1" kern="1200" cap="none" spc="0" normalizeH="0" baseline="0" noProof="0" dirty="0">
                <a:solidFill>
                  <a:schemeClr val="folHlink"/>
                </a:solidFill>
                <a:latin typeface="Arial" panose="020B0604020202020204" pitchFamily="34" charset="0"/>
                <a:ea typeface="微软雅黑" panose="020B0503020204020204" pitchFamily="34" charset="-122"/>
                <a:cs typeface="+mn-cs"/>
                <a:sym typeface="Arial" panose="020B0604020202020204" pitchFamily="34" charset="0"/>
              </a:rPr>
              <a:t>一组构件</a:t>
            </a:r>
            <a:r>
              <a:rPr kumimoji="0" lang="zh-CN" altLang="en-US"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（例如，数据库、计算模块）；（</a:t>
            </a:r>
            <a:r>
              <a:rPr kumimoji="0" lang="en-US" altLang="zh-CN"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2</a:t>
            </a:r>
            <a:r>
              <a:rPr kumimoji="0" lang="zh-CN" altLang="en-US"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）能使构件间实现“通信、合作和协调”的</a:t>
            </a:r>
            <a:r>
              <a:rPr kumimoji="0" lang="zh-CN" altLang="en-US" b="1" kern="1200" cap="none" spc="0" normalizeH="0" baseline="0" noProof="0" dirty="0">
                <a:solidFill>
                  <a:schemeClr val="folHlink"/>
                </a:solidFill>
                <a:latin typeface="Arial" panose="020B0604020202020204" pitchFamily="34" charset="0"/>
                <a:ea typeface="微软雅黑" panose="020B0503020204020204" pitchFamily="34" charset="-122"/>
                <a:cs typeface="+mn-cs"/>
                <a:sym typeface="Arial" panose="020B0604020202020204" pitchFamily="34" charset="0"/>
              </a:rPr>
              <a:t>一组连接件</a:t>
            </a:r>
            <a:r>
              <a:rPr kumimoji="0" lang="zh-CN" altLang="en-US"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a:t>
            </a:r>
            <a:r>
              <a:rPr kumimoji="0" lang="en-US" altLang="zh-CN"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3</a:t>
            </a:r>
            <a:r>
              <a:rPr kumimoji="0" lang="zh-CN" altLang="en-US"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）定义构件如何集成为系统的</a:t>
            </a:r>
            <a:r>
              <a:rPr kumimoji="0" lang="zh-CN" altLang="en-US" b="1" kern="1200" cap="none" spc="0" normalizeH="0" baseline="0" noProof="0" dirty="0">
                <a:solidFill>
                  <a:schemeClr val="folHlink"/>
                </a:solidFill>
                <a:latin typeface="Arial" panose="020B0604020202020204" pitchFamily="34" charset="0"/>
                <a:ea typeface="微软雅黑" panose="020B0503020204020204" pitchFamily="34" charset="-122"/>
                <a:cs typeface="+mn-cs"/>
                <a:sym typeface="Arial" panose="020B0604020202020204" pitchFamily="34" charset="0"/>
              </a:rPr>
              <a:t>约束</a:t>
            </a:r>
            <a:r>
              <a:rPr kumimoji="0" lang="zh-CN" altLang="en-US"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a:t>
            </a:r>
            <a:r>
              <a:rPr kumimoji="0" lang="en-US" altLang="zh-CN"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4</a:t>
            </a:r>
            <a:r>
              <a:rPr kumimoji="0" lang="zh-CN" altLang="en-US"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a:t>
            </a:r>
            <a:r>
              <a:rPr kumimoji="0" lang="zh-CN" altLang="en-US" b="1" kern="1200" cap="none" spc="0" normalizeH="0" baseline="0" noProof="0" dirty="0">
                <a:solidFill>
                  <a:schemeClr val="folHlink"/>
                </a:solidFill>
                <a:latin typeface="Arial" panose="020B0604020202020204" pitchFamily="34" charset="0"/>
                <a:ea typeface="微软雅黑" panose="020B0503020204020204" pitchFamily="34" charset="-122"/>
                <a:cs typeface="+mn-cs"/>
                <a:sym typeface="Arial" panose="020B0604020202020204" pitchFamily="34" charset="0"/>
              </a:rPr>
              <a:t>语义模型</a:t>
            </a:r>
            <a:r>
              <a:rPr kumimoji="0" lang="zh-CN" altLang="en-US"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rPr>
              <a:t>，能使设计者通过分析系统组成成分的已知属性来理解系统的整体性质 。</a:t>
            </a:r>
            <a:endParaRPr kumimoji="0" lang="en-US" kern="1200" cap="none" spc="0" normalizeH="0" baseline="0" noProof="0" dirty="0">
              <a:effectLst>
                <a:outerShdw blurRad="38100" dist="38100" dir="2700000" algn="tl">
                  <a:srgbClr val="FFFFFF"/>
                </a:outerShdw>
              </a:effectLst>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414"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8435" name="Rectangle 2"/>
          <p:cNvSpPr>
            <a:spLocks noGrp="1"/>
          </p:cNvSpPr>
          <p:nvPr>
            <p:ph type="title"/>
          </p:nvPr>
        </p:nvSpPr>
        <p:spPr>
          <a:xfrm>
            <a:off x="2286000" y="304800"/>
            <a:ext cx="5334000" cy="568325"/>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以数据为中心的体系结构</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pic>
        <p:nvPicPr>
          <p:cNvPr id="18436" name="图片 5"/>
          <p:cNvPicPr>
            <a:picLocks noChangeAspect="1"/>
          </p:cNvPicPr>
          <p:nvPr/>
        </p:nvPicPr>
        <p:blipFill>
          <a:blip r:embed="rId1"/>
          <a:stretch>
            <a:fillRect/>
          </a:stretch>
        </p:blipFill>
        <p:spPr>
          <a:xfrm>
            <a:off x="381000" y="1143000"/>
            <a:ext cx="8207375" cy="4648200"/>
          </a:xfrm>
          <a:prstGeom prst="rect">
            <a:avLst/>
          </a:prstGeom>
          <a:noFill/>
          <a:ln w="9525">
            <a:noFill/>
          </a:ln>
        </p:spPr>
      </p:pic>
      <p:sp>
        <p:nvSpPr>
          <p:cNvPr id="18437"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9459" name="Rectangle 2"/>
          <p:cNvSpPr>
            <a:spLocks noGrp="1"/>
          </p:cNvSpPr>
          <p:nvPr>
            <p:ph type="title"/>
          </p:nvPr>
        </p:nvSpPr>
        <p:spPr>
          <a:xfrm>
            <a:off x="2286000" y="346075"/>
            <a:ext cx="5257800" cy="568325"/>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数据流体系结构</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pic>
        <p:nvPicPr>
          <p:cNvPr id="19460" name="图片 1"/>
          <p:cNvPicPr>
            <a:picLocks noChangeAspect="1"/>
          </p:cNvPicPr>
          <p:nvPr/>
        </p:nvPicPr>
        <p:blipFill>
          <a:blip r:embed="rId1"/>
          <a:srcRect t="2878" b="49631"/>
          <a:stretch>
            <a:fillRect/>
          </a:stretch>
        </p:blipFill>
        <p:spPr>
          <a:xfrm>
            <a:off x="1219200" y="1066800"/>
            <a:ext cx="6834188" cy="3048000"/>
          </a:xfrm>
          <a:prstGeom prst="rect">
            <a:avLst/>
          </a:prstGeom>
          <a:noFill/>
          <a:ln w="9525">
            <a:noFill/>
          </a:ln>
        </p:spPr>
      </p:pic>
      <p:pic>
        <p:nvPicPr>
          <p:cNvPr id="19461" name="图片 2"/>
          <p:cNvPicPr>
            <a:picLocks noChangeAspect="1"/>
          </p:cNvPicPr>
          <p:nvPr/>
        </p:nvPicPr>
        <p:blipFill>
          <a:blip r:embed="rId1"/>
          <a:srcRect l="6178" t="67778" r="9309" b="20000"/>
          <a:stretch>
            <a:fillRect/>
          </a:stretch>
        </p:blipFill>
        <p:spPr>
          <a:xfrm>
            <a:off x="1123950" y="4354513"/>
            <a:ext cx="7296150" cy="990600"/>
          </a:xfrm>
          <a:prstGeom prst="rect">
            <a:avLst/>
          </a:prstGeom>
          <a:noFill/>
          <a:ln w="9525">
            <a:noFill/>
          </a:ln>
        </p:spPr>
      </p:pic>
      <p:sp>
        <p:nvSpPr>
          <p:cNvPr id="19462" name="文本框 5"/>
          <p:cNvSpPr txBox="1"/>
          <p:nvPr/>
        </p:nvSpPr>
        <p:spPr>
          <a:xfrm>
            <a:off x="3743325" y="3954463"/>
            <a:ext cx="2057400" cy="400050"/>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管道和过滤器</a:t>
            </a:r>
            <a:endParaRPr lang="zh-CN" altLang="en-US" sz="2000" dirty="0">
              <a:latin typeface="微软雅黑" panose="020B0503020204020204" pitchFamily="34" charset="-122"/>
              <a:ea typeface="微软雅黑" panose="020B0503020204020204" pitchFamily="34" charset="-122"/>
            </a:endParaRPr>
          </a:p>
        </p:txBody>
      </p:sp>
      <p:sp>
        <p:nvSpPr>
          <p:cNvPr id="19463" name="文本框 8"/>
          <p:cNvSpPr txBox="1"/>
          <p:nvPr/>
        </p:nvSpPr>
        <p:spPr>
          <a:xfrm>
            <a:off x="3933825" y="5345113"/>
            <a:ext cx="1866900" cy="400050"/>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批序列</a:t>
            </a:r>
            <a:endParaRPr lang="zh-CN" altLang="en-US" sz="2000" dirty="0">
              <a:latin typeface="微软雅黑" panose="020B0503020204020204" pitchFamily="34" charset="-122"/>
              <a:ea typeface="微软雅黑" panose="020B0503020204020204" pitchFamily="34" charset="-122"/>
            </a:endParaRPr>
          </a:p>
        </p:txBody>
      </p:sp>
      <p:sp>
        <p:nvSpPr>
          <p:cNvPr id="19464"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20483" name="Rectangle 2"/>
          <p:cNvSpPr>
            <a:spLocks noGrp="1"/>
          </p:cNvSpPr>
          <p:nvPr>
            <p:ph type="title"/>
          </p:nvPr>
        </p:nvSpPr>
        <p:spPr>
          <a:xfrm>
            <a:off x="2252663" y="280988"/>
            <a:ext cx="5367337" cy="633412"/>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调用和返回体系结构</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0484" name="组合 5"/>
          <p:cNvGrpSpPr/>
          <p:nvPr/>
        </p:nvGrpSpPr>
        <p:grpSpPr>
          <a:xfrm>
            <a:off x="1371600" y="1219200"/>
            <a:ext cx="6553200" cy="4953000"/>
            <a:chOff x="2057400" y="1828800"/>
            <a:chExt cx="5867400" cy="4419600"/>
          </a:xfrm>
        </p:grpSpPr>
        <p:pic>
          <p:nvPicPr>
            <p:cNvPr id="20486" name="Picture 3"/>
            <p:cNvPicPr>
              <a:picLocks noChangeAspect="1"/>
            </p:cNvPicPr>
            <p:nvPr/>
          </p:nvPicPr>
          <p:blipFill>
            <a:blip r:embed="rId1"/>
            <a:stretch>
              <a:fillRect/>
            </a:stretch>
          </p:blipFill>
          <p:spPr>
            <a:xfrm>
              <a:off x="2057400" y="1828800"/>
              <a:ext cx="5800725" cy="4419600"/>
            </a:xfrm>
            <a:prstGeom prst="rect">
              <a:avLst/>
            </a:prstGeom>
            <a:noFill/>
            <a:ln w="12700">
              <a:noFill/>
            </a:ln>
          </p:spPr>
        </p:pic>
        <p:sp>
          <p:nvSpPr>
            <p:cNvPr id="20487" name="文本框 1"/>
            <p:cNvSpPr txBox="1"/>
            <p:nvPr/>
          </p:nvSpPr>
          <p:spPr>
            <a:xfrm>
              <a:off x="2057400" y="3200400"/>
              <a:ext cx="753979" cy="369332"/>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800" dirty="0">
                  <a:latin typeface="微软雅黑" panose="020B0503020204020204" pitchFamily="34" charset="-122"/>
                  <a:ea typeface="微软雅黑" panose="020B0503020204020204" pitchFamily="34" charset="-122"/>
                </a:rPr>
                <a:t>高度</a:t>
              </a:r>
              <a:endParaRPr lang="zh-CN" altLang="en-US" sz="1800" dirty="0">
                <a:latin typeface="微软雅黑" panose="020B0503020204020204" pitchFamily="34" charset="-122"/>
                <a:ea typeface="微软雅黑" panose="020B0503020204020204" pitchFamily="34" charset="-122"/>
              </a:endParaRPr>
            </a:p>
          </p:txBody>
        </p:sp>
        <p:sp>
          <p:nvSpPr>
            <p:cNvPr id="20488" name="文本框 6"/>
            <p:cNvSpPr txBox="1"/>
            <p:nvPr/>
          </p:nvSpPr>
          <p:spPr>
            <a:xfrm>
              <a:off x="4800600" y="5470829"/>
              <a:ext cx="753979" cy="369332"/>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800" dirty="0">
                  <a:latin typeface="微软雅黑" panose="020B0503020204020204" pitchFamily="34" charset="-122"/>
                  <a:ea typeface="微软雅黑" panose="020B0503020204020204" pitchFamily="34" charset="-122"/>
                </a:rPr>
                <a:t>宽度</a:t>
              </a:r>
              <a:endParaRPr lang="zh-CN" altLang="en-US" sz="1800" dirty="0">
                <a:latin typeface="微软雅黑" panose="020B0503020204020204" pitchFamily="34" charset="-122"/>
                <a:ea typeface="微软雅黑" panose="020B0503020204020204" pitchFamily="34" charset="-122"/>
              </a:endParaRPr>
            </a:p>
          </p:txBody>
        </p:sp>
        <p:sp>
          <p:nvSpPr>
            <p:cNvPr id="20489" name="文本框 7"/>
            <p:cNvSpPr txBox="1"/>
            <p:nvPr/>
          </p:nvSpPr>
          <p:spPr>
            <a:xfrm>
              <a:off x="5638800" y="1981200"/>
              <a:ext cx="990600" cy="369332"/>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800" dirty="0">
                  <a:latin typeface="微软雅黑" panose="020B0503020204020204" pitchFamily="34" charset="-122"/>
                  <a:ea typeface="微软雅黑" panose="020B0503020204020204" pitchFamily="34" charset="-122"/>
                </a:rPr>
                <a:t>扇出数</a:t>
              </a:r>
              <a:endParaRPr lang="zh-CN" altLang="en-US" sz="1800" dirty="0">
                <a:latin typeface="微软雅黑" panose="020B0503020204020204" pitchFamily="34" charset="-122"/>
                <a:ea typeface="微软雅黑" panose="020B0503020204020204" pitchFamily="34" charset="-122"/>
              </a:endParaRPr>
            </a:p>
          </p:txBody>
        </p:sp>
        <p:sp>
          <p:nvSpPr>
            <p:cNvPr id="20490" name="矩形 2"/>
            <p:cNvSpPr/>
            <p:nvPr/>
          </p:nvSpPr>
          <p:spPr>
            <a:xfrm>
              <a:off x="7086600" y="4800600"/>
              <a:ext cx="685800" cy="228600"/>
            </a:xfrm>
            <a:prstGeom prst="rect">
              <a:avLst/>
            </a:prstGeom>
            <a:solidFill>
              <a:schemeClr val="accent1"/>
            </a:solidFill>
            <a:ln w="9525" cap="flat" cmpd="sng">
              <a:solidFill>
                <a:schemeClr val="accent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en-US" dirty="0">
                <a:latin typeface="Arial" panose="020B0604020202020204" pitchFamily="34" charset="0"/>
                <a:ea typeface="MS PGothic" panose="020B0600070205080204" pitchFamily="34" charset="-128"/>
              </a:endParaRPr>
            </a:p>
          </p:txBody>
        </p:sp>
        <p:sp>
          <p:nvSpPr>
            <p:cNvPr id="20491" name="文本框 8"/>
            <p:cNvSpPr txBox="1"/>
            <p:nvPr/>
          </p:nvSpPr>
          <p:spPr>
            <a:xfrm>
              <a:off x="6934200" y="4714845"/>
              <a:ext cx="990600" cy="3693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800" dirty="0">
                  <a:latin typeface="微软雅黑" panose="020B0503020204020204" pitchFamily="34" charset="-122"/>
                  <a:ea typeface="微软雅黑" panose="020B0503020204020204" pitchFamily="34" charset="-122"/>
                </a:rPr>
                <a:t>扇入数</a:t>
              </a:r>
              <a:endParaRPr lang="zh-CN" altLang="en-US" sz="1800" dirty="0">
                <a:latin typeface="微软雅黑" panose="020B0503020204020204" pitchFamily="34" charset="-122"/>
                <a:ea typeface="微软雅黑" panose="020B0503020204020204" pitchFamily="34" charset="-122"/>
              </a:endParaRPr>
            </a:p>
          </p:txBody>
        </p:sp>
      </p:grpSp>
      <p:sp>
        <p:nvSpPr>
          <p:cNvPr id="20485"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21507" name="Rectangle 2"/>
          <p:cNvSpPr>
            <a:spLocks noGrp="1"/>
          </p:cNvSpPr>
          <p:nvPr>
            <p:ph type="title"/>
          </p:nvPr>
        </p:nvSpPr>
        <p:spPr>
          <a:xfrm>
            <a:off x="2438400" y="228600"/>
            <a:ext cx="4973638" cy="633413"/>
          </a:xfrm>
        </p:spPr>
        <p:txBody>
          <a:bodyPr vert="horz" wrap="square" lIns="91440" tIns="45720" rIns="91440" bIns="45720" anchor="b" anchorCtr="0"/>
          <a:p>
            <a:pPr algn="ctr" eaLnBrk="1" hangingPunct="1"/>
            <a:r>
              <a:rPr lang="zh-CN" altLang="en-US" sz="3200" dirty="0">
                <a:latin typeface="Arial" panose="020B0604020202020204" pitchFamily="34" charset="0"/>
                <a:ea typeface="微软雅黑" panose="020B0503020204020204" pitchFamily="34" charset="-122"/>
                <a:sym typeface="Arial" panose="020B0604020202020204" pitchFamily="34" charset="0"/>
              </a:rPr>
              <a:t>层次体系结构</a:t>
            </a:r>
            <a:endParaRPr lang="en-US" altLang="zh-CN" sz="3200" dirty="0">
              <a:latin typeface="Arial" panose="020B0604020202020204" pitchFamily="34" charset="0"/>
              <a:ea typeface="微软雅黑" panose="020B0503020204020204" pitchFamily="34" charset="-122"/>
              <a:sym typeface="Arial" panose="020B0604020202020204" pitchFamily="34" charset="0"/>
            </a:endParaRPr>
          </a:p>
        </p:txBody>
      </p:sp>
      <p:pic>
        <p:nvPicPr>
          <p:cNvPr id="21508" name="图片 1"/>
          <p:cNvPicPr>
            <a:picLocks noChangeAspect="1"/>
          </p:cNvPicPr>
          <p:nvPr/>
        </p:nvPicPr>
        <p:blipFill>
          <a:blip r:embed="rId1"/>
          <a:srcRect t="4279" b="6837"/>
          <a:stretch>
            <a:fillRect/>
          </a:stretch>
        </p:blipFill>
        <p:spPr>
          <a:xfrm>
            <a:off x="1190625" y="1143000"/>
            <a:ext cx="6276975" cy="4800600"/>
          </a:xfrm>
          <a:prstGeom prst="rect">
            <a:avLst/>
          </a:prstGeom>
          <a:noFill/>
          <a:ln w="9525">
            <a:noFill/>
          </a:ln>
        </p:spPr>
      </p:pic>
      <p:sp>
        <p:nvSpPr>
          <p:cNvPr id="21509"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COMMONDATA" val="eyJoZGlkIjoiMjJhOTE0Y2RiMGYyN2U2N2JiNDhjNmY5OTViNDEyYWEifQ=="/>
</p:tagLst>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2800</Words>
  <Application>WPS 演示</Application>
  <PresentationFormat>全屏显示(4:3)</PresentationFormat>
  <Paragraphs>405</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MS PGothic</vt:lpstr>
      <vt:lpstr>Helvetica</vt:lpstr>
      <vt:lpstr>微软雅黑</vt:lpstr>
      <vt:lpstr>Arial Unicode MS</vt:lpstr>
      <vt:lpstr>Geneva</vt:lpstr>
      <vt:lpstr>Segoe Print</vt:lpstr>
      <vt:lpstr>Bold Stripes</vt:lpstr>
      <vt:lpstr>什么是体系结构？</vt:lpstr>
      <vt:lpstr>体系结构为什么重要？</vt:lpstr>
      <vt:lpstr>体系结构描述</vt:lpstr>
      <vt:lpstr>体系结构类型</vt:lpstr>
      <vt:lpstr>体系结构风格</vt:lpstr>
      <vt:lpstr>以数据为中心的体系结构</vt:lpstr>
      <vt:lpstr>数据流体系结构</vt:lpstr>
      <vt:lpstr>调用和返回体系结构</vt:lpstr>
      <vt:lpstr>层次体系结构</vt:lpstr>
      <vt:lpstr>体系结构模式</vt:lpstr>
      <vt:lpstr>体系结构设计</vt:lpstr>
      <vt:lpstr>体系结构环境</vt:lpstr>
      <vt:lpstr>原型</vt:lpstr>
      <vt:lpstr>构件结构</vt:lpstr>
      <vt:lpstr>精化构件结构</vt:lpstr>
      <vt:lpstr>体系结构考虑要素</vt:lpstr>
      <vt:lpstr>体系结构决策记录</vt:lpstr>
      <vt:lpstr>体系结构权衡分析</vt:lpstr>
      <vt:lpstr>体系结构复杂性</vt:lpstr>
      <vt:lpstr>体系结构描述语言（ADL）</vt:lpstr>
      <vt:lpstr>体系结构评审</vt:lpstr>
      <vt:lpstr>基于模式的体系结构评审</vt:lpstr>
      <vt:lpstr>敏捷性与体系结构</vt:lpstr>
    </vt:vector>
  </TitlesOfParts>
  <Company>RS Pressman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碧云间</cp:lastModifiedBy>
  <cp:revision>143</cp:revision>
  <dcterms:created xsi:type="dcterms:W3CDTF">2008-02-08T18:09:00Z</dcterms:created>
  <dcterms:modified xsi:type="dcterms:W3CDTF">2022-09-12T03:21:40Z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89ED5FC0780043C5A6221EBE2A753216</vt:lpwstr>
  </property>
  <property fmtid="{D5CDD505-2E9C-101B-9397-08002B2CF9AE}" pid="3" name="KSOProductBuildVer">
    <vt:lpwstr>2052-11.1.0.12358</vt:lpwstr>
  </property>
</Properties>
</file>