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2"/>
    <p:sldId id="306" r:id="rId3"/>
    <p:sldId id="258" r:id="rId4"/>
    <p:sldId id="274" r:id="rId5"/>
    <p:sldId id="275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56" r:id="rId17"/>
    <p:sldId id="273" r:id="rId18"/>
    <p:sldId id="260" r:id="rId19"/>
    <p:sldId id="276" r:id="rId20"/>
    <p:sldId id="277" r:id="rId21"/>
    <p:sldId id="278" r:id="rId22"/>
    <p:sldId id="279" r:id="rId23"/>
    <p:sldId id="264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2" autoAdjust="0"/>
  </p:normalViewPr>
  <p:slideViewPr>
    <p:cSldViewPr showGuides="1">
      <p:cViewPr varScale="1">
        <p:scale>
          <a:sx n="85" d="100"/>
          <a:sy n="85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138-E776-4AC1-B894-913F1254BC3E}" type="datetimeFigureOut">
              <a:rPr lang="zh-CN" altLang="en-US" smtClean="0"/>
              <a:t>2023-4-12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191-2FD0-4026-B256-DC7E3A0260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191-2FD0-4026-B256-DC7E3A0260F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E6CAB9-9132-46E3-BCD4-3479EF203F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99E825-57BE-49E6-AEFA-D82D37F4983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767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48100"/>
            <a:ext cx="40767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F8335-ECE5-4816-A22E-DAA2BC40F6F0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307" y="0"/>
            <a:ext cx="914400" cy="6857998"/>
          </a:xfrm>
          <a:custGeom>
            <a:avLst/>
            <a:gdLst/>
            <a:ahLst/>
            <a:cxnLst/>
            <a:rect l="l" t="t" r="r" b="b"/>
            <a:pathLst>
              <a:path w="1219200" h="6857998">
                <a:moveTo>
                  <a:pt x="0" y="0"/>
                </a:moveTo>
                <a:lnTo>
                  <a:pt x="1219199" y="6857998"/>
                </a:lnTo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5568696" y="3681985"/>
            <a:ext cx="3572637" cy="3176013"/>
          </a:xfrm>
          <a:custGeom>
            <a:avLst/>
            <a:gdLst/>
            <a:ahLst/>
            <a:cxnLst/>
            <a:rect l="l" t="t" r="r" b="b"/>
            <a:pathLst>
              <a:path w="4763516" h="3176013">
                <a:moveTo>
                  <a:pt x="4763516" y="0"/>
                </a:moveTo>
                <a:lnTo>
                  <a:pt x="859" y="317601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6886576" y="0"/>
            <a:ext cx="2255138" cy="6857996"/>
          </a:xfrm>
          <a:custGeom>
            <a:avLst/>
            <a:gdLst/>
            <a:ahLst/>
            <a:cxnLst/>
            <a:rect l="l" t="t" r="r" b="b"/>
            <a:pathLst>
              <a:path w="3006851" h="6857996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7203251" y="0"/>
            <a:ext cx="1940748" cy="6857996"/>
          </a:xfrm>
          <a:custGeom>
            <a:avLst/>
            <a:gdLst/>
            <a:ahLst/>
            <a:cxnLst/>
            <a:rect l="l" t="t" r="r" b="b"/>
            <a:pathLst>
              <a:path w="2587664" h="6857996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6699124" y="3048001"/>
            <a:ext cx="2444876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7003343" y="0"/>
            <a:ext cx="2138371" cy="6857996"/>
          </a:xfrm>
          <a:custGeom>
            <a:avLst/>
            <a:gdLst/>
            <a:ahLst/>
            <a:cxnLst/>
            <a:rect l="l" t="t" r="r" b="b"/>
            <a:pathLst>
              <a:path w="2851161" h="6857996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8173594" y="0"/>
            <a:ext cx="968120" cy="6857996"/>
          </a:xfrm>
          <a:custGeom>
            <a:avLst/>
            <a:gdLst/>
            <a:ahLst/>
            <a:cxnLst/>
            <a:rect l="l" t="t" r="r" b="b"/>
            <a:pathLst>
              <a:path w="1290827" h="6857996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8205562" y="0"/>
            <a:ext cx="936152" cy="6857996"/>
          </a:xfrm>
          <a:custGeom>
            <a:avLst/>
            <a:gdLst/>
            <a:ahLst/>
            <a:cxnLst/>
            <a:rect l="l" t="t" r="r" b="b"/>
            <a:pathLst>
              <a:path w="1248203" h="6857996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7779258" y="3590545"/>
            <a:ext cx="1362455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6042" cy="2845308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9050"/>
            <a:fld id="{81D60167-4931-47E6-BA6A-407CBD079E47}" type="slidenum">
              <a:rPr lang="en-US" altLang="zh-CN" sz="1050" smtClean="0">
                <a:latin typeface="Tahoma" panose="020B0604030504040204"/>
                <a:cs typeface="Tahoma" panose="020B0604030504040204"/>
              </a:rPr>
              <a:t>‹#›</a:t>
            </a:fld>
            <a:endParaRPr lang="zh-CN" altLang="en-US"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307" y="0"/>
            <a:ext cx="914400" cy="6857998"/>
          </a:xfrm>
          <a:custGeom>
            <a:avLst/>
            <a:gdLst/>
            <a:ahLst/>
            <a:cxnLst/>
            <a:rect l="l" t="t" r="r" b="b"/>
            <a:pathLst>
              <a:path w="1219200" h="6857998">
                <a:moveTo>
                  <a:pt x="0" y="0"/>
                </a:moveTo>
                <a:lnTo>
                  <a:pt x="1219199" y="6857998"/>
                </a:lnTo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5568696" y="3681985"/>
            <a:ext cx="3572637" cy="3176013"/>
          </a:xfrm>
          <a:custGeom>
            <a:avLst/>
            <a:gdLst/>
            <a:ahLst/>
            <a:cxnLst/>
            <a:rect l="l" t="t" r="r" b="b"/>
            <a:pathLst>
              <a:path w="4763516" h="3176013">
                <a:moveTo>
                  <a:pt x="4763516" y="0"/>
                </a:moveTo>
                <a:lnTo>
                  <a:pt x="859" y="317601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6886576" y="0"/>
            <a:ext cx="2255138" cy="6857996"/>
          </a:xfrm>
          <a:custGeom>
            <a:avLst/>
            <a:gdLst/>
            <a:ahLst/>
            <a:cxnLst/>
            <a:rect l="l" t="t" r="r" b="b"/>
            <a:pathLst>
              <a:path w="3006851" h="6857996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7203251" y="0"/>
            <a:ext cx="1940748" cy="6857996"/>
          </a:xfrm>
          <a:custGeom>
            <a:avLst/>
            <a:gdLst/>
            <a:ahLst/>
            <a:cxnLst/>
            <a:rect l="l" t="t" r="r" b="b"/>
            <a:pathLst>
              <a:path w="2587664" h="6857996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6699124" y="3048001"/>
            <a:ext cx="2444876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7003343" y="0"/>
            <a:ext cx="2138371" cy="6857996"/>
          </a:xfrm>
          <a:custGeom>
            <a:avLst/>
            <a:gdLst/>
            <a:ahLst/>
            <a:cxnLst/>
            <a:rect l="l" t="t" r="r" b="b"/>
            <a:pathLst>
              <a:path w="2851161" h="6857996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8173594" y="0"/>
            <a:ext cx="968120" cy="6857996"/>
          </a:xfrm>
          <a:custGeom>
            <a:avLst/>
            <a:gdLst/>
            <a:ahLst/>
            <a:cxnLst/>
            <a:rect l="l" t="t" r="r" b="b"/>
            <a:pathLst>
              <a:path w="1290827" h="6857996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8205562" y="0"/>
            <a:ext cx="936152" cy="6857996"/>
          </a:xfrm>
          <a:custGeom>
            <a:avLst/>
            <a:gdLst/>
            <a:ahLst/>
            <a:cxnLst/>
            <a:rect l="l" t="t" r="r" b="b"/>
            <a:pathLst>
              <a:path w="1248203" h="6857996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7779258" y="3590545"/>
            <a:ext cx="1362455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6042" cy="2845308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9050"/>
            <a:fld id="{81D60167-4931-47E6-BA6A-407CBD079E47}" type="slidenum">
              <a:rPr lang="en-US" altLang="zh-CN" sz="1050" smtClean="0">
                <a:latin typeface="Tahoma" panose="020B0604030504040204"/>
                <a:cs typeface="Tahoma" panose="020B0604030504040204"/>
              </a:rPr>
              <a:t>‹#›</a:t>
            </a:fld>
            <a:endParaRPr lang="zh-CN" altLang="en-US"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307" y="0"/>
            <a:ext cx="914400" cy="6857998"/>
          </a:xfrm>
          <a:custGeom>
            <a:avLst/>
            <a:gdLst/>
            <a:ahLst/>
            <a:cxnLst/>
            <a:rect l="l" t="t" r="r" b="b"/>
            <a:pathLst>
              <a:path w="1219200" h="6857998">
                <a:moveTo>
                  <a:pt x="0" y="0"/>
                </a:moveTo>
                <a:lnTo>
                  <a:pt x="1219199" y="6857998"/>
                </a:lnTo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5568696" y="3681985"/>
            <a:ext cx="3572637" cy="3176013"/>
          </a:xfrm>
          <a:custGeom>
            <a:avLst/>
            <a:gdLst/>
            <a:ahLst/>
            <a:cxnLst/>
            <a:rect l="l" t="t" r="r" b="b"/>
            <a:pathLst>
              <a:path w="4763516" h="3176013">
                <a:moveTo>
                  <a:pt x="4763516" y="0"/>
                </a:moveTo>
                <a:lnTo>
                  <a:pt x="859" y="317601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6886576" y="0"/>
            <a:ext cx="2255138" cy="6857996"/>
          </a:xfrm>
          <a:custGeom>
            <a:avLst/>
            <a:gdLst/>
            <a:ahLst/>
            <a:cxnLst/>
            <a:rect l="l" t="t" r="r" b="b"/>
            <a:pathLst>
              <a:path w="3006851" h="6857996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7203251" y="0"/>
            <a:ext cx="1940748" cy="6857996"/>
          </a:xfrm>
          <a:custGeom>
            <a:avLst/>
            <a:gdLst/>
            <a:ahLst/>
            <a:cxnLst/>
            <a:rect l="l" t="t" r="r" b="b"/>
            <a:pathLst>
              <a:path w="2587664" h="6857996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6699124" y="3048001"/>
            <a:ext cx="2444876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7003343" y="0"/>
            <a:ext cx="2138371" cy="6857996"/>
          </a:xfrm>
          <a:custGeom>
            <a:avLst/>
            <a:gdLst/>
            <a:ahLst/>
            <a:cxnLst/>
            <a:rect l="l" t="t" r="r" b="b"/>
            <a:pathLst>
              <a:path w="2851161" h="6857996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8173594" y="0"/>
            <a:ext cx="968120" cy="6857996"/>
          </a:xfrm>
          <a:custGeom>
            <a:avLst/>
            <a:gdLst/>
            <a:ahLst/>
            <a:cxnLst/>
            <a:rect l="l" t="t" r="r" b="b"/>
            <a:pathLst>
              <a:path w="1290827" h="6857996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8205562" y="0"/>
            <a:ext cx="936152" cy="6857996"/>
          </a:xfrm>
          <a:custGeom>
            <a:avLst/>
            <a:gdLst/>
            <a:ahLst/>
            <a:cxnLst/>
            <a:rect l="l" t="t" r="r" b="b"/>
            <a:pathLst>
              <a:path w="1248203" h="6857996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7779258" y="3590545"/>
            <a:ext cx="1362455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6042" cy="2845308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9050"/>
            <a:fld id="{81D60167-4931-47E6-BA6A-407CBD079E47}" type="slidenum">
              <a:rPr lang="en-US" altLang="zh-CN" sz="1050" smtClean="0">
                <a:latin typeface="Tahoma" panose="020B0604030504040204"/>
                <a:cs typeface="Tahoma" panose="020B0604030504040204"/>
              </a:rPr>
              <a:t>‹#›</a:t>
            </a:fld>
            <a:endParaRPr lang="zh-CN" altLang="en-US"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8307" y="0"/>
            <a:ext cx="914400" cy="6857998"/>
          </a:xfrm>
          <a:custGeom>
            <a:avLst/>
            <a:gdLst/>
            <a:ahLst/>
            <a:cxnLst/>
            <a:rect l="l" t="t" r="r" b="b"/>
            <a:pathLst>
              <a:path w="1219200" h="6857998">
                <a:moveTo>
                  <a:pt x="0" y="0"/>
                </a:moveTo>
                <a:lnTo>
                  <a:pt x="1219199" y="6857998"/>
                </a:lnTo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5568696" y="3681985"/>
            <a:ext cx="3572637" cy="3176013"/>
          </a:xfrm>
          <a:custGeom>
            <a:avLst/>
            <a:gdLst/>
            <a:ahLst/>
            <a:cxnLst/>
            <a:rect l="l" t="t" r="r" b="b"/>
            <a:pathLst>
              <a:path w="4763516" h="3176013">
                <a:moveTo>
                  <a:pt x="4763516" y="0"/>
                </a:moveTo>
                <a:lnTo>
                  <a:pt x="859" y="317601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6886576" y="0"/>
            <a:ext cx="2255138" cy="6857996"/>
          </a:xfrm>
          <a:custGeom>
            <a:avLst/>
            <a:gdLst/>
            <a:ahLst/>
            <a:cxnLst/>
            <a:rect l="l" t="t" r="r" b="b"/>
            <a:pathLst>
              <a:path w="3006851" h="6857996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7203251" y="0"/>
            <a:ext cx="1940748" cy="6857996"/>
          </a:xfrm>
          <a:custGeom>
            <a:avLst/>
            <a:gdLst/>
            <a:ahLst/>
            <a:cxnLst/>
            <a:rect l="l" t="t" r="r" b="b"/>
            <a:pathLst>
              <a:path w="2587664" h="6857996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6699124" y="3048001"/>
            <a:ext cx="2444876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7003343" y="0"/>
            <a:ext cx="2138371" cy="6857996"/>
          </a:xfrm>
          <a:custGeom>
            <a:avLst/>
            <a:gdLst/>
            <a:ahLst/>
            <a:cxnLst/>
            <a:rect l="l" t="t" r="r" b="b"/>
            <a:pathLst>
              <a:path w="2851161" h="6857996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8173594" y="0"/>
            <a:ext cx="968120" cy="6857996"/>
          </a:xfrm>
          <a:custGeom>
            <a:avLst/>
            <a:gdLst/>
            <a:ahLst/>
            <a:cxnLst/>
            <a:rect l="l" t="t" r="r" b="b"/>
            <a:pathLst>
              <a:path w="1290827" h="6857996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8205562" y="0"/>
            <a:ext cx="936152" cy="6857996"/>
          </a:xfrm>
          <a:custGeom>
            <a:avLst/>
            <a:gdLst/>
            <a:ahLst/>
            <a:cxnLst/>
            <a:rect l="l" t="t" r="r" b="b"/>
            <a:pathLst>
              <a:path w="1248203" h="6857996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7779258" y="3590545"/>
            <a:ext cx="1362455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336042" cy="2845308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9050"/>
            <a:fld id="{81D60167-4931-47E6-BA6A-407CBD079E47}" type="slidenum">
              <a:rPr lang="en-US" altLang="zh-CN" sz="1050" smtClean="0">
                <a:latin typeface="Tahoma" panose="020B0604030504040204"/>
                <a:cs typeface="Tahoma" panose="020B0604030504040204"/>
              </a:rPr>
              <a:t>‹#›</a:t>
            </a:fld>
            <a:endParaRPr lang="zh-CN" altLang="en-US"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FC119-967E-4DAE-9D42-D98ECBEF65A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499EB-077B-44BD-8A96-2852250257F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FCD7E-E895-4511-8F89-9E6F0EBC66C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7094D-FE74-4D01-A432-3D2227A9A01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8BECB6-6F87-4AA7-A36C-D5289AC9CF4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097193-BA27-49F9-A8AA-7A67EE9A4C9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22"/>
            <a:ext cx="9144000" cy="564357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695"/>
            <a:ext cx="710408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290" y="1285860"/>
            <a:ext cx="7104084" cy="4784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E2DA07-CE19-4C9B-A0EC-06D3955056CF}" type="slidenum"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lang="en-US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 descr="professional.gif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16451" y="188640"/>
            <a:ext cx="1127549" cy="1052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solidFill>
                  <a:srgbClr val="FFFFFF"/>
                </a:solidFill>
              </a:rPr>
              <a:t>     </a:t>
            </a:r>
            <a:endParaRPr lang="zh-CN" altLang="en-US" sz="2400" kern="0" dirty="0">
              <a:solidFill>
                <a:srgbClr val="FFFFFF"/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0" y="2132856"/>
            <a:ext cx="4788024" cy="1728192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endParaRPr lang="en-US" altLang="zh-CN" sz="1200" b="1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JUnit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测试实验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500175"/>
            <a:ext cx="42148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544942" y="4967911"/>
            <a:ext cx="4369015" cy="12137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i="0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何庭钦 </a:t>
            </a:r>
            <a:r>
              <a:rPr lang="en-US" altLang="zh-CN" sz="3200" b="1" i="0" dirty="0">
                <a:solidFill>
                  <a:srgbClr val="0070C0"/>
                </a:solidFill>
                <a:cs typeface="宋体" panose="02010600030101010101" pitchFamily="2" charset="-122"/>
              </a:rPr>
              <a:t>15084984353</a:t>
            </a:r>
          </a:p>
          <a:p>
            <a:pPr algn="ctr">
              <a:lnSpc>
                <a:spcPct val="130000"/>
              </a:lnSpc>
            </a:pPr>
            <a:r>
              <a:rPr lang="en-US" altLang="zh-CN" sz="3200" b="1" i="0" dirty="0">
                <a:solidFill>
                  <a:srgbClr val="0070C0"/>
                </a:solidFill>
                <a:cs typeface="宋体" panose="02010600030101010101" pitchFamily="2" charset="-122"/>
              </a:rPr>
              <a:t>271880026@qq.com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584" y="1484784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700" spc="-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ni</a:t>
            </a:r>
            <a:r>
              <a:rPr sz="2700" spc="8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发展历程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10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2122"/>
            <a:ext cx="2825115" cy="21607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</a:t>
            </a:r>
            <a:r>
              <a:rPr sz="24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作为一个工具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825"/>
              </a:lnSpc>
              <a:spcBef>
                <a:spcPts val="20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825" dirty="0"/>
          </a:p>
          <a:p>
            <a:pPr marL="352425"/>
            <a:r>
              <a:rPr spc="109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JUnit3.x</a:t>
            </a:r>
            <a:endParaRPr sz="22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352425"/>
            <a:r>
              <a:rPr spc="109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JUnit4.x</a:t>
            </a:r>
            <a:endParaRPr sz="22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640"/>
              </a:lnSpc>
              <a:spcBef>
                <a:spcPts val="25"/>
              </a:spcBef>
            </a:pPr>
            <a:endParaRPr sz="640" dirty="0"/>
          </a:p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作为一个平台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825"/>
              </a:lnSpc>
              <a:spcBef>
                <a:spcPts val="15"/>
              </a:spcBef>
            </a:pPr>
            <a:endParaRPr sz="825" dirty="0"/>
          </a:p>
          <a:p>
            <a:pPr marL="352425"/>
            <a:r>
              <a:rPr spc="109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JUnit5</a:t>
            </a:r>
            <a:endParaRPr sz="225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584" y="1469255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2.1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JUn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t3</a:t>
            </a:r>
            <a:endParaRPr sz="27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2121"/>
            <a:ext cx="5549265" cy="2877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测试设计应满足如下约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束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825"/>
              </a:lnSpc>
              <a:spcBef>
                <a:spcPts val="25"/>
              </a:spcBef>
            </a:pPr>
            <a:endParaRPr sz="825" dirty="0"/>
          </a:p>
          <a:p>
            <a:pPr marL="567055" indent="-21526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21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My</a:t>
            </a:r>
            <a:r>
              <a:rPr sz="2100" spc="-28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r>
              <a:rPr sz="210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lass</a:t>
            </a:r>
            <a:r>
              <a:rPr sz="2100" spc="4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extends</a:t>
            </a:r>
            <a:r>
              <a:rPr sz="2100" spc="-38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8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r>
              <a:rPr sz="2100" spc="-26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ase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715" dirty="0"/>
          </a:p>
          <a:p>
            <a:pPr marL="567055" indent="-21526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public 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void</a:t>
            </a:r>
            <a:r>
              <a:rPr sz="2100" spc="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tes</a:t>
            </a:r>
            <a:r>
              <a:rPr sz="2100" spc="-23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XX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X(){}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715" dirty="0"/>
          </a:p>
          <a:p>
            <a:pPr marL="567055" indent="-21526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@Over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ide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50"/>
              </a:lnSpc>
              <a:spcBef>
                <a:spcPts val="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750" dirty="0"/>
          </a:p>
          <a:p>
            <a:pPr marL="591185"/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2100" spc="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void</a:t>
            </a:r>
            <a:r>
              <a:rPr sz="210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setU</a:t>
            </a:r>
            <a:r>
              <a:rPr sz="2100" spc="-23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()</a:t>
            </a:r>
            <a:r>
              <a:rPr sz="210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thro</a:t>
            </a:r>
            <a:r>
              <a:rPr sz="210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Exception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567055" indent="-21526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@Override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591185"/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2100" spc="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void</a:t>
            </a:r>
            <a:r>
              <a:rPr sz="210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tearDow</a:t>
            </a:r>
            <a:r>
              <a:rPr sz="2100" spc="-26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()</a:t>
            </a:r>
            <a:r>
              <a:rPr sz="210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throws</a:t>
            </a:r>
            <a:r>
              <a:rPr sz="2100" spc="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Exception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1344" y="1023556"/>
            <a:ext cx="2808350" cy="1573910"/>
          </a:xfrm>
          <a:custGeom>
            <a:avLst/>
            <a:gdLst/>
            <a:ahLst/>
            <a:cxnLst/>
            <a:rect l="l" t="t" r="r" b="b"/>
            <a:pathLst>
              <a:path w="3744467" h="2098547">
                <a:moveTo>
                  <a:pt x="1788869" y="1518284"/>
                </a:moveTo>
                <a:lnTo>
                  <a:pt x="1337437" y="1518284"/>
                </a:lnTo>
                <a:lnTo>
                  <a:pt x="1470914" y="2098547"/>
                </a:lnTo>
                <a:lnTo>
                  <a:pt x="1788869" y="1518284"/>
                </a:lnTo>
                <a:close/>
              </a:path>
              <a:path w="3744467" h="2098547">
                <a:moveTo>
                  <a:pt x="2418290" y="1450974"/>
                </a:moveTo>
                <a:lnTo>
                  <a:pt x="1825751" y="1450974"/>
                </a:lnTo>
                <a:lnTo>
                  <a:pt x="2296414" y="1917572"/>
                </a:lnTo>
                <a:lnTo>
                  <a:pt x="2418290" y="1450974"/>
                </a:lnTo>
                <a:close/>
              </a:path>
              <a:path w="3744467" h="2098547">
                <a:moveTo>
                  <a:pt x="2985402" y="1404619"/>
                </a:moveTo>
                <a:lnTo>
                  <a:pt x="2430398" y="1404619"/>
                </a:lnTo>
                <a:lnTo>
                  <a:pt x="3145536" y="1758060"/>
                </a:lnTo>
                <a:lnTo>
                  <a:pt x="2985402" y="1404619"/>
                </a:lnTo>
                <a:close/>
              </a:path>
              <a:path w="3744467" h="2098547">
                <a:moveTo>
                  <a:pt x="2962501" y="1354073"/>
                </a:moveTo>
                <a:lnTo>
                  <a:pt x="982344" y="1354073"/>
                </a:lnTo>
                <a:lnTo>
                  <a:pt x="825500" y="1711578"/>
                </a:lnTo>
                <a:lnTo>
                  <a:pt x="1337437" y="1518284"/>
                </a:lnTo>
                <a:lnTo>
                  <a:pt x="1788869" y="1518284"/>
                </a:lnTo>
                <a:lnTo>
                  <a:pt x="1825751" y="1450974"/>
                </a:lnTo>
                <a:lnTo>
                  <a:pt x="2418290" y="1450974"/>
                </a:lnTo>
                <a:lnTo>
                  <a:pt x="2430398" y="1404619"/>
                </a:lnTo>
                <a:lnTo>
                  <a:pt x="2985402" y="1404619"/>
                </a:lnTo>
                <a:lnTo>
                  <a:pt x="2962501" y="1354073"/>
                </a:lnTo>
                <a:close/>
              </a:path>
              <a:path w="3744467" h="2098547">
                <a:moveTo>
                  <a:pt x="64134" y="223011"/>
                </a:moveTo>
                <a:lnTo>
                  <a:pt x="802131" y="740028"/>
                </a:lnTo>
                <a:lnTo>
                  <a:pt x="0" y="836929"/>
                </a:lnTo>
                <a:lnTo>
                  <a:pt x="645287" y="1144015"/>
                </a:lnTo>
                <a:lnTo>
                  <a:pt x="23367" y="1417192"/>
                </a:lnTo>
                <a:lnTo>
                  <a:pt x="982344" y="1354073"/>
                </a:lnTo>
                <a:lnTo>
                  <a:pt x="2962501" y="1354073"/>
                </a:lnTo>
                <a:lnTo>
                  <a:pt x="2918714" y="1257427"/>
                </a:lnTo>
                <a:lnTo>
                  <a:pt x="3658993" y="1257427"/>
                </a:lnTo>
                <a:lnTo>
                  <a:pt x="3052317" y="1017650"/>
                </a:lnTo>
                <a:lnTo>
                  <a:pt x="3657218" y="790574"/>
                </a:lnTo>
                <a:lnTo>
                  <a:pt x="2895345" y="710691"/>
                </a:lnTo>
                <a:lnTo>
                  <a:pt x="2996635" y="614044"/>
                </a:lnTo>
                <a:lnTo>
                  <a:pt x="1267587" y="614044"/>
                </a:lnTo>
                <a:lnTo>
                  <a:pt x="64134" y="223011"/>
                </a:lnTo>
                <a:close/>
              </a:path>
              <a:path w="3744467" h="2098547">
                <a:moveTo>
                  <a:pt x="3658993" y="1257427"/>
                </a:moveTo>
                <a:lnTo>
                  <a:pt x="2918714" y="1257427"/>
                </a:lnTo>
                <a:lnTo>
                  <a:pt x="3744467" y="1291208"/>
                </a:lnTo>
                <a:lnTo>
                  <a:pt x="3658993" y="1257427"/>
                </a:lnTo>
                <a:close/>
              </a:path>
              <a:path w="3744467" h="2098547">
                <a:moveTo>
                  <a:pt x="1447799" y="223011"/>
                </a:moveTo>
                <a:lnTo>
                  <a:pt x="1267587" y="614044"/>
                </a:lnTo>
                <a:lnTo>
                  <a:pt x="2996635" y="614044"/>
                </a:lnTo>
                <a:lnTo>
                  <a:pt x="3049609" y="563498"/>
                </a:lnTo>
                <a:lnTo>
                  <a:pt x="1872234" y="563498"/>
                </a:lnTo>
                <a:lnTo>
                  <a:pt x="1447799" y="223011"/>
                </a:lnTo>
                <a:close/>
              </a:path>
              <a:path w="3744467" h="2098547">
                <a:moveTo>
                  <a:pt x="2517520" y="0"/>
                </a:moveTo>
                <a:lnTo>
                  <a:pt x="1872234" y="563498"/>
                </a:lnTo>
                <a:lnTo>
                  <a:pt x="3049609" y="563498"/>
                </a:lnTo>
                <a:lnTo>
                  <a:pt x="3097924" y="517397"/>
                </a:lnTo>
                <a:lnTo>
                  <a:pt x="2453893" y="517397"/>
                </a:lnTo>
                <a:lnTo>
                  <a:pt x="2517520" y="0"/>
                </a:lnTo>
                <a:close/>
              </a:path>
              <a:path w="3744467" h="2098547">
                <a:moveTo>
                  <a:pt x="3186302" y="433069"/>
                </a:moveTo>
                <a:lnTo>
                  <a:pt x="2453893" y="517397"/>
                </a:lnTo>
                <a:lnTo>
                  <a:pt x="3097924" y="517397"/>
                </a:lnTo>
                <a:lnTo>
                  <a:pt x="3186302" y="43306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891344" y="1023556"/>
            <a:ext cx="2808350" cy="1573910"/>
          </a:xfrm>
          <a:custGeom>
            <a:avLst/>
            <a:gdLst/>
            <a:ahLst/>
            <a:cxnLst/>
            <a:rect l="l" t="t" r="r" b="b"/>
            <a:pathLst>
              <a:path w="3744467" h="2098547">
                <a:moveTo>
                  <a:pt x="1872234" y="563498"/>
                </a:moveTo>
                <a:lnTo>
                  <a:pt x="2517520" y="0"/>
                </a:lnTo>
                <a:lnTo>
                  <a:pt x="2453893" y="517397"/>
                </a:lnTo>
                <a:lnTo>
                  <a:pt x="3186302" y="433069"/>
                </a:lnTo>
                <a:lnTo>
                  <a:pt x="2895345" y="710691"/>
                </a:lnTo>
                <a:lnTo>
                  <a:pt x="3657218" y="790574"/>
                </a:lnTo>
                <a:lnTo>
                  <a:pt x="3052317" y="1017650"/>
                </a:lnTo>
                <a:lnTo>
                  <a:pt x="3744467" y="1291208"/>
                </a:lnTo>
                <a:lnTo>
                  <a:pt x="2918714" y="1257427"/>
                </a:lnTo>
                <a:lnTo>
                  <a:pt x="3145536" y="1758060"/>
                </a:lnTo>
                <a:lnTo>
                  <a:pt x="2430398" y="1404619"/>
                </a:lnTo>
                <a:lnTo>
                  <a:pt x="2296414" y="1917572"/>
                </a:lnTo>
                <a:lnTo>
                  <a:pt x="1825751" y="1450974"/>
                </a:lnTo>
                <a:lnTo>
                  <a:pt x="1470914" y="2098547"/>
                </a:lnTo>
                <a:lnTo>
                  <a:pt x="1337437" y="1518284"/>
                </a:lnTo>
                <a:lnTo>
                  <a:pt x="825500" y="1711578"/>
                </a:lnTo>
                <a:lnTo>
                  <a:pt x="982344" y="1354073"/>
                </a:lnTo>
                <a:lnTo>
                  <a:pt x="23367" y="1417192"/>
                </a:lnTo>
                <a:lnTo>
                  <a:pt x="645287" y="1144015"/>
                </a:lnTo>
                <a:lnTo>
                  <a:pt x="0" y="836929"/>
                </a:lnTo>
                <a:lnTo>
                  <a:pt x="802131" y="740028"/>
                </a:lnTo>
                <a:lnTo>
                  <a:pt x="64134" y="223011"/>
                </a:lnTo>
                <a:lnTo>
                  <a:pt x="1267587" y="614044"/>
                </a:lnTo>
                <a:lnTo>
                  <a:pt x="1447799" y="223011"/>
                </a:lnTo>
                <a:lnTo>
                  <a:pt x="1872234" y="56349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4582096" y="1468278"/>
            <a:ext cx="1390650" cy="56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测试类的设计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algn="ctr">
              <a:spcBef>
                <a:spcPts val="20"/>
              </a:spcBef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仍然不方便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698" y="5445404"/>
            <a:ext cx="165734" cy="1662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050" dirty="0">
                <a:latin typeface="Tahoma" panose="020B0604030504040204"/>
                <a:cs typeface="Tahoma" panose="020B0604030504040204"/>
              </a:rPr>
              <a:t>10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5379" y="1442846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lang="en-US" altLang="zh-CN"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.2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JUn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t4</a:t>
            </a:r>
            <a:endParaRPr sz="27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2" y="2458593"/>
            <a:ext cx="6388418" cy="3228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优化</a:t>
            </a:r>
            <a:endParaRPr sz="225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19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lic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9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950" spc="-24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estClass</a:t>
            </a:r>
            <a:r>
              <a:rPr sz="195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extends</a:t>
            </a:r>
            <a:r>
              <a:rPr sz="1950" spc="-56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spc="-24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estCase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490"/>
              </a:lnSpc>
              <a:spcBef>
                <a:spcPts val="2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490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19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lic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950" spc="-8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id</a:t>
            </a:r>
            <a:r>
              <a:rPr sz="1950" spc="1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tes</a:t>
            </a:r>
            <a:r>
              <a:rPr sz="1950" spc="-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XXX()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{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715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</a:t>
            </a:r>
            <a:r>
              <a:rPr sz="195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setU</a:t>
            </a:r>
            <a:r>
              <a:rPr sz="1950" spc="-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()</a:t>
            </a:r>
            <a:r>
              <a:rPr sz="195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ws Ex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epti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50"/>
              </a:lnSpc>
              <a:spcBef>
                <a:spcPts val="10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750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19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lic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</a:t>
            </a:r>
            <a:r>
              <a:rPr sz="1950" spc="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tearD</a:t>
            </a:r>
            <a:r>
              <a:rPr sz="19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950" spc="-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()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thro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Exc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ption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490"/>
              </a:lnSpc>
              <a:spcBef>
                <a:spcPts val="2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490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19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otati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490"/>
              </a:lnSpc>
              <a:spcBef>
                <a:spcPts val="25"/>
              </a:spcBef>
              <a:buClr>
                <a:srgbClr val="90C225"/>
              </a:buClr>
              <a:buFont typeface="Wingdings 3" panose="05040102010807070707"/>
              <a:buChar char=""/>
            </a:pPr>
            <a:endParaRPr sz="490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@B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@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ft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spc="-2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eCl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Aft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@</a:t>
            </a:r>
            <a:r>
              <a:rPr sz="1950" spc="-25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5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 marL="567055">
              <a:lnSpc>
                <a:spcPts val="2110"/>
              </a:lnSpc>
            </a:pPr>
            <a:r>
              <a:rPr sz="19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Ingo</a:t>
            </a:r>
            <a:r>
              <a:rPr sz="19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,…</a:t>
            </a:r>
            <a:endParaRPr sz="1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415"/>
              </a:lnSpc>
              <a:spcBef>
                <a:spcPts val="30"/>
              </a:spcBef>
            </a:pPr>
            <a:endParaRPr sz="415" dirty="0"/>
          </a:p>
          <a:p>
            <a:pPr marL="567055" indent="-215265">
              <a:buClr>
                <a:srgbClr val="90C225"/>
              </a:buClr>
              <a:buSzPct val="79000"/>
              <a:buFont typeface="Wingdings 3" panose="05040102010807070707"/>
              <a:buChar char=""/>
              <a:tabLst>
                <a:tab pos="567055" algn="l"/>
              </a:tabLst>
            </a:pP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Hamc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：校验测试结果</a:t>
            </a:r>
            <a:endParaRPr sz="195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6140" y="3051238"/>
            <a:ext cx="4698492" cy="0"/>
          </a:xfrm>
          <a:custGeom>
            <a:avLst/>
            <a:gdLst/>
            <a:ahLst/>
            <a:cxnLst/>
            <a:rect l="l" t="t" r="r" b="b"/>
            <a:pathLst>
              <a:path w="6264656">
                <a:moveTo>
                  <a:pt x="0" y="0"/>
                </a:moveTo>
                <a:lnTo>
                  <a:pt x="6264656" y="0"/>
                </a:lnTo>
              </a:path>
            </a:pathLst>
          </a:custGeom>
          <a:ln w="5029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116140" y="3375851"/>
            <a:ext cx="2616136" cy="0"/>
          </a:xfrm>
          <a:custGeom>
            <a:avLst/>
            <a:gdLst/>
            <a:ahLst/>
            <a:cxnLst/>
            <a:rect l="l" t="t" r="r" b="b"/>
            <a:pathLst>
              <a:path w="3488181">
                <a:moveTo>
                  <a:pt x="0" y="0"/>
                </a:moveTo>
                <a:lnTo>
                  <a:pt x="3488181" y="0"/>
                </a:lnTo>
              </a:path>
            </a:pathLst>
          </a:custGeom>
          <a:ln w="5029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116139" y="3807904"/>
            <a:ext cx="4590479" cy="0"/>
          </a:xfrm>
          <a:custGeom>
            <a:avLst/>
            <a:gdLst/>
            <a:ahLst/>
            <a:cxnLst/>
            <a:rect l="l" t="t" r="r" b="b"/>
            <a:pathLst>
              <a:path w="6120638">
                <a:moveTo>
                  <a:pt x="0" y="0"/>
                </a:moveTo>
                <a:lnTo>
                  <a:pt x="6120638" y="0"/>
                </a:lnTo>
              </a:path>
            </a:pathLst>
          </a:custGeom>
          <a:ln w="5029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116139" y="4185095"/>
            <a:ext cx="4590479" cy="0"/>
          </a:xfrm>
          <a:custGeom>
            <a:avLst/>
            <a:gdLst/>
            <a:ahLst/>
            <a:cxnLst/>
            <a:rect l="l" t="t" r="r" b="b"/>
            <a:pathLst>
              <a:path w="6120638">
                <a:moveTo>
                  <a:pt x="0" y="0"/>
                </a:moveTo>
                <a:lnTo>
                  <a:pt x="6120638" y="0"/>
                </a:lnTo>
              </a:path>
            </a:pathLst>
          </a:custGeom>
          <a:ln w="5029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891344" y="1023556"/>
            <a:ext cx="2808350" cy="1573910"/>
          </a:xfrm>
          <a:custGeom>
            <a:avLst/>
            <a:gdLst/>
            <a:ahLst/>
            <a:cxnLst/>
            <a:rect l="l" t="t" r="r" b="b"/>
            <a:pathLst>
              <a:path w="3744467" h="2098547">
                <a:moveTo>
                  <a:pt x="1788869" y="1518284"/>
                </a:moveTo>
                <a:lnTo>
                  <a:pt x="1337437" y="1518284"/>
                </a:lnTo>
                <a:lnTo>
                  <a:pt x="1470914" y="2098547"/>
                </a:lnTo>
                <a:lnTo>
                  <a:pt x="1788869" y="1518284"/>
                </a:lnTo>
                <a:close/>
              </a:path>
              <a:path w="3744467" h="2098547">
                <a:moveTo>
                  <a:pt x="2418290" y="1450974"/>
                </a:moveTo>
                <a:lnTo>
                  <a:pt x="1825751" y="1450974"/>
                </a:lnTo>
                <a:lnTo>
                  <a:pt x="2296414" y="1917572"/>
                </a:lnTo>
                <a:lnTo>
                  <a:pt x="2418290" y="1450974"/>
                </a:lnTo>
                <a:close/>
              </a:path>
              <a:path w="3744467" h="2098547">
                <a:moveTo>
                  <a:pt x="2985402" y="1404619"/>
                </a:moveTo>
                <a:lnTo>
                  <a:pt x="2430398" y="1404619"/>
                </a:lnTo>
                <a:lnTo>
                  <a:pt x="3145536" y="1758060"/>
                </a:lnTo>
                <a:lnTo>
                  <a:pt x="2985402" y="1404619"/>
                </a:lnTo>
                <a:close/>
              </a:path>
              <a:path w="3744467" h="2098547">
                <a:moveTo>
                  <a:pt x="2962501" y="1354073"/>
                </a:moveTo>
                <a:lnTo>
                  <a:pt x="982344" y="1354073"/>
                </a:lnTo>
                <a:lnTo>
                  <a:pt x="825500" y="1711578"/>
                </a:lnTo>
                <a:lnTo>
                  <a:pt x="1337437" y="1518284"/>
                </a:lnTo>
                <a:lnTo>
                  <a:pt x="1788869" y="1518284"/>
                </a:lnTo>
                <a:lnTo>
                  <a:pt x="1825751" y="1450974"/>
                </a:lnTo>
                <a:lnTo>
                  <a:pt x="2418290" y="1450974"/>
                </a:lnTo>
                <a:lnTo>
                  <a:pt x="2430398" y="1404619"/>
                </a:lnTo>
                <a:lnTo>
                  <a:pt x="2985402" y="1404619"/>
                </a:lnTo>
                <a:lnTo>
                  <a:pt x="2962501" y="1354073"/>
                </a:lnTo>
                <a:close/>
              </a:path>
              <a:path w="3744467" h="2098547">
                <a:moveTo>
                  <a:pt x="64134" y="223011"/>
                </a:moveTo>
                <a:lnTo>
                  <a:pt x="802131" y="740028"/>
                </a:lnTo>
                <a:lnTo>
                  <a:pt x="0" y="836929"/>
                </a:lnTo>
                <a:lnTo>
                  <a:pt x="645287" y="1144015"/>
                </a:lnTo>
                <a:lnTo>
                  <a:pt x="23367" y="1417192"/>
                </a:lnTo>
                <a:lnTo>
                  <a:pt x="982344" y="1354073"/>
                </a:lnTo>
                <a:lnTo>
                  <a:pt x="2962501" y="1354073"/>
                </a:lnTo>
                <a:lnTo>
                  <a:pt x="2918714" y="1257427"/>
                </a:lnTo>
                <a:lnTo>
                  <a:pt x="3658993" y="1257427"/>
                </a:lnTo>
                <a:lnTo>
                  <a:pt x="3052317" y="1017650"/>
                </a:lnTo>
                <a:lnTo>
                  <a:pt x="3657218" y="790574"/>
                </a:lnTo>
                <a:lnTo>
                  <a:pt x="2895345" y="710691"/>
                </a:lnTo>
                <a:lnTo>
                  <a:pt x="2996635" y="614044"/>
                </a:lnTo>
                <a:lnTo>
                  <a:pt x="1267587" y="614044"/>
                </a:lnTo>
                <a:lnTo>
                  <a:pt x="64134" y="223011"/>
                </a:lnTo>
                <a:close/>
              </a:path>
              <a:path w="3744467" h="2098547">
                <a:moveTo>
                  <a:pt x="3658993" y="1257427"/>
                </a:moveTo>
                <a:lnTo>
                  <a:pt x="2918714" y="1257427"/>
                </a:lnTo>
                <a:lnTo>
                  <a:pt x="3744467" y="1291208"/>
                </a:lnTo>
                <a:lnTo>
                  <a:pt x="3658993" y="1257427"/>
                </a:lnTo>
                <a:close/>
              </a:path>
              <a:path w="3744467" h="2098547">
                <a:moveTo>
                  <a:pt x="1447799" y="223011"/>
                </a:moveTo>
                <a:lnTo>
                  <a:pt x="1267587" y="614044"/>
                </a:lnTo>
                <a:lnTo>
                  <a:pt x="2996635" y="614044"/>
                </a:lnTo>
                <a:lnTo>
                  <a:pt x="3049609" y="563498"/>
                </a:lnTo>
                <a:lnTo>
                  <a:pt x="1872234" y="563498"/>
                </a:lnTo>
                <a:lnTo>
                  <a:pt x="1447799" y="223011"/>
                </a:lnTo>
                <a:close/>
              </a:path>
              <a:path w="3744467" h="2098547">
                <a:moveTo>
                  <a:pt x="2517520" y="0"/>
                </a:moveTo>
                <a:lnTo>
                  <a:pt x="1872234" y="563498"/>
                </a:lnTo>
                <a:lnTo>
                  <a:pt x="3049609" y="563498"/>
                </a:lnTo>
                <a:lnTo>
                  <a:pt x="3097924" y="517397"/>
                </a:lnTo>
                <a:lnTo>
                  <a:pt x="2453893" y="517397"/>
                </a:lnTo>
                <a:lnTo>
                  <a:pt x="2517520" y="0"/>
                </a:lnTo>
                <a:close/>
              </a:path>
              <a:path w="3744467" h="2098547">
                <a:moveTo>
                  <a:pt x="3186302" y="433069"/>
                </a:moveTo>
                <a:lnTo>
                  <a:pt x="2453893" y="517397"/>
                </a:lnTo>
                <a:lnTo>
                  <a:pt x="3097924" y="517397"/>
                </a:lnTo>
                <a:lnTo>
                  <a:pt x="3186302" y="43306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891344" y="1023556"/>
            <a:ext cx="2808350" cy="1573910"/>
          </a:xfrm>
          <a:custGeom>
            <a:avLst/>
            <a:gdLst/>
            <a:ahLst/>
            <a:cxnLst/>
            <a:rect l="l" t="t" r="r" b="b"/>
            <a:pathLst>
              <a:path w="3744467" h="2098547">
                <a:moveTo>
                  <a:pt x="1872234" y="563498"/>
                </a:moveTo>
                <a:lnTo>
                  <a:pt x="2517520" y="0"/>
                </a:lnTo>
                <a:lnTo>
                  <a:pt x="2453893" y="517397"/>
                </a:lnTo>
                <a:lnTo>
                  <a:pt x="3186302" y="433069"/>
                </a:lnTo>
                <a:lnTo>
                  <a:pt x="2895345" y="710691"/>
                </a:lnTo>
                <a:lnTo>
                  <a:pt x="3657218" y="790574"/>
                </a:lnTo>
                <a:lnTo>
                  <a:pt x="3052317" y="1017650"/>
                </a:lnTo>
                <a:lnTo>
                  <a:pt x="3744467" y="1291208"/>
                </a:lnTo>
                <a:lnTo>
                  <a:pt x="2918714" y="1257427"/>
                </a:lnTo>
                <a:lnTo>
                  <a:pt x="3145536" y="1758060"/>
                </a:lnTo>
                <a:lnTo>
                  <a:pt x="2430398" y="1404619"/>
                </a:lnTo>
                <a:lnTo>
                  <a:pt x="2296414" y="1917572"/>
                </a:lnTo>
                <a:lnTo>
                  <a:pt x="1825751" y="1450974"/>
                </a:lnTo>
                <a:lnTo>
                  <a:pt x="1470914" y="2098547"/>
                </a:lnTo>
                <a:lnTo>
                  <a:pt x="1337437" y="1518284"/>
                </a:lnTo>
                <a:lnTo>
                  <a:pt x="825500" y="1711578"/>
                </a:lnTo>
                <a:lnTo>
                  <a:pt x="982344" y="1354073"/>
                </a:lnTo>
                <a:lnTo>
                  <a:pt x="23367" y="1417192"/>
                </a:lnTo>
                <a:lnTo>
                  <a:pt x="645287" y="1144015"/>
                </a:lnTo>
                <a:lnTo>
                  <a:pt x="0" y="836929"/>
                </a:lnTo>
                <a:lnTo>
                  <a:pt x="802131" y="740028"/>
                </a:lnTo>
                <a:lnTo>
                  <a:pt x="64134" y="223011"/>
                </a:lnTo>
                <a:lnTo>
                  <a:pt x="1267587" y="614044"/>
                </a:lnTo>
                <a:lnTo>
                  <a:pt x="1447799" y="223011"/>
                </a:lnTo>
                <a:lnTo>
                  <a:pt x="1872234" y="56349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582096" y="1468278"/>
            <a:ext cx="1390650" cy="56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只是工具，不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algn="ctr">
              <a:spcBef>
                <a:spcPts val="20"/>
              </a:spcBef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是平台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907" y="1340768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2.3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JUn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t5</a:t>
            </a:r>
            <a:endParaRPr sz="27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503550"/>
            <a:ext cx="3590449" cy="1294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</a:t>
            </a:r>
            <a:r>
              <a:rPr sz="24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4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Unit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Platform +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1292860"/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Jupiter</a:t>
            </a:r>
            <a:r>
              <a:rPr sz="240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+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1292860"/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</a:t>
            </a:r>
            <a:r>
              <a:rPr sz="24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intage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2637" y="1338644"/>
            <a:ext cx="4794885" cy="43743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815"/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2.3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JUn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t5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2136" y="3050666"/>
            <a:ext cx="3078098" cy="2337435"/>
          </a:xfrm>
          <a:custGeom>
            <a:avLst/>
            <a:gdLst/>
            <a:ahLst/>
            <a:cxnLst/>
            <a:rect l="l" t="t" r="r" b="b"/>
            <a:pathLst>
              <a:path w="4104131" h="3116580">
                <a:moveTo>
                  <a:pt x="0" y="3116580"/>
                </a:moveTo>
                <a:lnTo>
                  <a:pt x="4104131" y="3116580"/>
                </a:lnTo>
                <a:lnTo>
                  <a:pt x="4104131" y="0"/>
                </a:lnTo>
                <a:lnTo>
                  <a:pt x="0" y="0"/>
                </a:lnTo>
                <a:lnTo>
                  <a:pt x="0" y="311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711856" y="3063354"/>
            <a:ext cx="2939891" cy="1302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marR="9525" indent="-257175">
              <a:lnSpc>
                <a:spcPct val="100000"/>
              </a:lnSpc>
            </a:pPr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新的编程模型和扩展模 型的组合，用于在</a:t>
            </a:r>
            <a:r>
              <a:rPr sz="2100" spc="-8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</a:t>
            </a:r>
            <a:r>
              <a:rPr sz="210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中编写测试和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/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扩展。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1990" y="5472456"/>
            <a:ext cx="115253" cy="111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14</a:t>
            </a:r>
            <a:endParaRPr sz="6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2638" y="1100709"/>
            <a:ext cx="4794884" cy="461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033968" y="1701356"/>
            <a:ext cx="1620774" cy="1349882"/>
          </a:xfrm>
          <a:custGeom>
            <a:avLst/>
            <a:gdLst/>
            <a:ahLst/>
            <a:cxnLst/>
            <a:rect l="l" t="t" r="r" b="b"/>
            <a:pathLst>
              <a:path w="2161031" h="1799843">
                <a:moveTo>
                  <a:pt x="0" y="1799843"/>
                </a:moveTo>
                <a:lnTo>
                  <a:pt x="2161032" y="1799843"/>
                </a:lnTo>
                <a:lnTo>
                  <a:pt x="2161032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2093119" y="5732144"/>
            <a:ext cx="1390650" cy="222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latin typeface="Microsoft JhengHei" panose="020B0604030504040204" charset="-120"/>
                <a:cs typeface="Microsoft JhengHei" panose="020B0604030504040204" charset="-120"/>
              </a:rPr>
              <a:t>（图片来自网络）</a:t>
            </a:r>
            <a:endParaRPr sz="13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5711856" y="4499967"/>
            <a:ext cx="2955608" cy="657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marR="9525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提供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</a:t>
            </a:r>
            <a:r>
              <a:rPr sz="2100" spc="-15" dirty="0">
                <a:latin typeface="Trebuchet MS" panose="020B0603020202020204"/>
                <a:cs typeface="Trebuchet MS" panose="020B0603020202020204"/>
              </a:rPr>
              <a:t>JUni</a:t>
            </a:r>
            <a:r>
              <a:rPr sz="2100" spc="-11" dirty="0">
                <a:latin typeface="Trebuchet MS" panose="020B0603020202020204"/>
                <a:cs typeface="Trebuchet MS" panose="020B0603020202020204"/>
              </a:rPr>
              <a:t>t3</a:t>
            </a:r>
            <a:r>
              <a:rPr sz="2100" spc="1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100" spc="-15" dirty="0">
                <a:latin typeface="Trebuchet MS" panose="020B0603020202020204"/>
                <a:cs typeface="Trebuchet MS" panose="020B0603020202020204"/>
              </a:rPr>
              <a:t>JUni</a:t>
            </a:r>
            <a:r>
              <a:rPr sz="2100" spc="-11" dirty="0">
                <a:latin typeface="Trebuchet MS" panose="020B0603020202020204"/>
                <a:cs typeface="Trebuchet MS" panose="020B0603020202020204"/>
              </a:rPr>
              <a:t>t4</a:t>
            </a:r>
            <a:r>
              <a:rPr sz="2100" spc="-8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的兼容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2637" y="1338644"/>
            <a:ext cx="4794885" cy="43743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815"/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2.3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JUn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t5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990" y="5472456"/>
            <a:ext cx="115253" cy="111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16</a:t>
            </a:r>
            <a:endParaRPr sz="6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2638" y="1100709"/>
            <a:ext cx="4794884" cy="461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760148" y="1724215"/>
            <a:ext cx="3079241" cy="1844802"/>
          </a:xfrm>
          <a:custGeom>
            <a:avLst/>
            <a:gdLst/>
            <a:ahLst/>
            <a:cxnLst/>
            <a:rect l="l" t="t" r="r" b="b"/>
            <a:pathLst>
              <a:path w="4105655" h="2459736">
                <a:moveTo>
                  <a:pt x="1961529" y="1779524"/>
                </a:moveTo>
                <a:lnTo>
                  <a:pt x="1466469" y="1779524"/>
                </a:lnTo>
                <a:lnTo>
                  <a:pt x="1612773" y="2459736"/>
                </a:lnTo>
                <a:lnTo>
                  <a:pt x="1961529" y="1779524"/>
                </a:lnTo>
                <a:close/>
              </a:path>
              <a:path w="4105655" h="2459736">
                <a:moveTo>
                  <a:pt x="2651528" y="1700784"/>
                </a:moveTo>
                <a:lnTo>
                  <a:pt x="2001901" y="1700784"/>
                </a:lnTo>
                <a:lnTo>
                  <a:pt x="2517902" y="2247646"/>
                </a:lnTo>
                <a:lnTo>
                  <a:pt x="2651528" y="1700784"/>
                </a:lnTo>
                <a:close/>
              </a:path>
              <a:path w="4105655" h="2459736">
                <a:moveTo>
                  <a:pt x="3273365" y="1646301"/>
                </a:moveTo>
                <a:lnTo>
                  <a:pt x="2664841" y="1646301"/>
                </a:lnTo>
                <a:lnTo>
                  <a:pt x="3448938" y="2060575"/>
                </a:lnTo>
                <a:lnTo>
                  <a:pt x="3273365" y="1646301"/>
                </a:lnTo>
                <a:close/>
              </a:path>
              <a:path w="4105655" h="2459736">
                <a:moveTo>
                  <a:pt x="3248283" y="1587119"/>
                </a:moveTo>
                <a:lnTo>
                  <a:pt x="1077213" y="1587119"/>
                </a:lnTo>
                <a:lnTo>
                  <a:pt x="905128" y="2006219"/>
                </a:lnTo>
                <a:lnTo>
                  <a:pt x="1466469" y="1779524"/>
                </a:lnTo>
                <a:lnTo>
                  <a:pt x="1961529" y="1779524"/>
                </a:lnTo>
                <a:lnTo>
                  <a:pt x="2001901" y="1700784"/>
                </a:lnTo>
                <a:lnTo>
                  <a:pt x="2651528" y="1700784"/>
                </a:lnTo>
                <a:lnTo>
                  <a:pt x="2664841" y="1646301"/>
                </a:lnTo>
                <a:lnTo>
                  <a:pt x="3273365" y="1646301"/>
                </a:lnTo>
                <a:lnTo>
                  <a:pt x="3248283" y="1587119"/>
                </a:lnTo>
                <a:close/>
              </a:path>
              <a:path w="4105655" h="2459736">
                <a:moveTo>
                  <a:pt x="70357" y="261366"/>
                </a:moveTo>
                <a:lnTo>
                  <a:pt x="879475" y="867410"/>
                </a:lnTo>
                <a:lnTo>
                  <a:pt x="0" y="981075"/>
                </a:lnTo>
                <a:lnTo>
                  <a:pt x="707517" y="1340866"/>
                </a:lnTo>
                <a:lnTo>
                  <a:pt x="25653" y="1661160"/>
                </a:lnTo>
                <a:lnTo>
                  <a:pt x="1077213" y="1587119"/>
                </a:lnTo>
                <a:lnTo>
                  <a:pt x="3248283" y="1587119"/>
                </a:lnTo>
                <a:lnTo>
                  <a:pt x="3200273" y="1473835"/>
                </a:lnTo>
                <a:lnTo>
                  <a:pt x="4011839" y="1473835"/>
                </a:lnTo>
                <a:lnTo>
                  <a:pt x="3346704" y="1192911"/>
                </a:lnTo>
                <a:lnTo>
                  <a:pt x="4010025" y="926592"/>
                </a:lnTo>
                <a:lnTo>
                  <a:pt x="3174619" y="832993"/>
                </a:lnTo>
                <a:lnTo>
                  <a:pt x="3285648" y="719709"/>
                </a:lnTo>
                <a:lnTo>
                  <a:pt x="1389887" y="719709"/>
                </a:lnTo>
                <a:lnTo>
                  <a:pt x="70357" y="261366"/>
                </a:lnTo>
                <a:close/>
              </a:path>
              <a:path w="4105655" h="2459736">
                <a:moveTo>
                  <a:pt x="4011839" y="1473835"/>
                </a:moveTo>
                <a:lnTo>
                  <a:pt x="3200273" y="1473835"/>
                </a:lnTo>
                <a:lnTo>
                  <a:pt x="4105655" y="1513459"/>
                </a:lnTo>
                <a:lnTo>
                  <a:pt x="4011839" y="1473835"/>
                </a:lnTo>
                <a:close/>
              </a:path>
              <a:path w="4105655" h="2459736">
                <a:moveTo>
                  <a:pt x="1587500" y="261366"/>
                </a:moveTo>
                <a:lnTo>
                  <a:pt x="1389887" y="719709"/>
                </a:lnTo>
                <a:lnTo>
                  <a:pt x="3285648" y="719709"/>
                </a:lnTo>
                <a:lnTo>
                  <a:pt x="3343653" y="660526"/>
                </a:lnTo>
                <a:lnTo>
                  <a:pt x="2052827" y="660526"/>
                </a:lnTo>
                <a:lnTo>
                  <a:pt x="1587500" y="261366"/>
                </a:lnTo>
                <a:close/>
              </a:path>
              <a:path w="4105655" h="2459736">
                <a:moveTo>
                  <a:pt x="2760345" y="0"/>
                </a:moveTo>
                <a:lnTo>
                  <a:pt x="2052827" y="660526"/>
                </a:lnTo>
                <a:lnTo>
                  <a:pt x="3343653" y="660526"/>
                </a:lnTo>
                <a:lnTo>
                  <a:pt x="3396678" y="606425"/>
                </a:lnTo>
                <a:lnTo>
                  <a:pt x="2690495" y="606425"/>
                </a:lnTo>
                <a:lnTo>
                  <a:pt x="2760345" y="0"/>
                </a:lnTo>
                <a:close/>
              </a:path>
              <a:path w="4105655" h="2459736">
                <a:moveTo>
                  <a:pt x="3493643" y="507492"/>
                </a:moveTo>
                <a:lnTo>
                  <a:pt x="2690495" y="606425"/>
                </a:lnTo>
                <a:lnTo>
                  <a:pt x="3396678" y="606425"/>
                </a:lnTo>
                <a:lnTo>
                  <a:pt x="3493643" y="5074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760148" y="1724215"/>
            <a:ext cx="3079241" cy="1844802"/>
          </a:xfrm>
          <a:custGeom>
            <a:avLst/>
            <a:gdLst/>
            <a:ahLst/>
            <a:cxnLst/>
            <a:rect l="l" t="t" r="r" b="b"/>
            <a:pathLst>
              <a:path w="4105655" h="2459736">
                <a:moveTo>
                  <a:pt x="2052827" y="660526"/>
                </a:moveTo>
                <a:lnTo>
                  <a:pt x="2760345" y="0"/>
                </a:lnTo>
                <a:lnTo>
                  <a:pt x="2690495" y="606425"/>
                </a:lnTo>
                <a:lnTo>
                  <a:pt x="3493643" y="507492"/>
                </a:lnTo>
                <a:lnTo>
                  <a:pt x="3174619" y="832993"/>
                </a:lnTo>
                <a:lnTo>
                  <a:pt x="4010025" y="926592"/>
                </a:lnTo>
                <a:lnTo>
                  <a:pt x="3346704" y="1192911"/>
                </a:lnTo>
                <a:lnTo>
                  <a:pt x="4105655" y="1513459"/>
                </a:lnTo>
                <a:lnTo>
                  <a:pt x="3200273" y="1473835"/>
                </a:lnTo>
                <a:lnTo>
                  <a:pt x="3448938" y="2060575"/>
                </a:lnTo>
                <a:lnTo>
                  <a:pt x="2664841" y="1646301"/>
                </a:lnTo>
                <a:lnTo>
                  <a:pt x="2517902" y="2247646"/>
                </a:lnTo>
                <a:lnTo>
                  <a:pt x="2001901" y="1700784"/>
                </a:lnTo>
                <a:lnTo>
                  <a:pt x="1612773" y="2459736"/>
                </a:lnTo>
                <a:lnTo>
                  <a:pt x="1466469" y="1779524"/>
                </a:lnTo>
                <a:lnTo>
                  <a:pt x="905128" y="2006219"/>
                </a:lnTo>
                <a:lnTo>
                  <a:pt x="1077213" y="1587119"/>
                </a:lnTo>
                <a:lnTo>
                  <a:pt x="25653" y="1661160"/>
                </a:lnTo>
                <a:lnTo>
                  <a:pt x="707517" y="1340866"/>
                </a:lnTo>
                <a:lnTo>
                  <a:pt x="0" y="981075"/>
                </a:lnTo>
                <a:lnTo>
                  <a:pt x="879475" y="867410"/>
                </a:lnTo>
                <a:lnTo>
                  <a:pt x="70357" y="261366"/>
                </a:lnTo>
                <a:lnTo>
                  <a:pt x="1389887" y="719709"/>
                </a:lnTo>
                <a:lnTo>
                  <a:pt x="1587500" y="261366"/>
                </a:lnTo>
                <a:lnTo>
                  <a:pt x="2052827" y="66052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6508052" y="2385822"/>
            <a:ext cx="1544954" cy="383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400" dirty="0">
                <a:latin typeface="Microsoft JhengHei" panose="020B0604030504040204" charset="-120"/>
                <a:cs typeface="Microsoft JhengHei" panose="020B0604030504040204" charset="-120"/>
              </a:rPr>
              <a:t>真正的平台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064" y="4712018"/>
            <a:ext cx="4820031" cy="1040130"/>
          </a:xfrm>
          <a:custGeom>
            <a:avLst/>
            <a:gdLst/>
            <a:ahLst/>
            <a:cxnLst/>
            <a:rect l="l" t="t" r="r" b="b"/>
            <a:pathLst>
              <a:path w="6426708" h="1386840">
                <a:moveTo>
                  <a:pt x="0" y="1386840"/>
                </a:moveTo>
                <a:lnTo>
                  <a:pt x="6426708" y="1386840"/>
                </a:lnTo>
                <a:lnTo>
                  <a:pt x="6426708" y="0"/>
                </a:lnTo>
                <a:lnTo>
                  <a:pt x="0" y="0"/>
                </a:lnTo>
                <a:lnTo>
                  <a:pt x="0" y="138684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572446" y="1724215"/>
            <a:ext cx="1780793" cy="1421892"/>
          </a:xfrm>
          <a:custGeom>
            <a:avLst/>
            <a:gdLst/>
            <a:ahLst/>
            <a:cxnLst/>
            <a:rect l="l" t="t" r="r" b="b"/>
            <a:pathLst>
              <a:path w="2374392" h="1895856">
                <a:moveTo>
                  <a:pt x="0" y="1895856"/>
                </a:moveTo>
                <a:lnTo>
                  <a:pt x="2374391" y="1895856"/>
                </a:lnTo>
                <a:lnTo>
                  <a:pt x="2374391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2093119" y="5732144"/>
            <a:ext cx="1390650" cy="222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latin typeface="Microsoft JhengHei" panose="020B0604030504040204" charset="-120"/>
                <a:cs typeface="Microsoft JhengHei" panose="020B0604030504040204" charset="-120"/>
              </a:rPr>
              <a:t>（图片来自网络）</a:t>
            </a:r>
            <a:endParaRPr sz="13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632079" cy="4249674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31"/>
                </a:lnTo>
                <a:lnTo>
                  <a:pt x="842772" y="0"/>
                </a:lnTo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192244" y="2396299"/>
            <a:ext cx="5355907" cy="862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6785"/>
              </a:lnSpc>
            </a:pPr>
            <a:r>
              <a:rPr sz="60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编写简单的测试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000" y="5690539"/>
            <a:ext cx="82867" cy="145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67233" y="1343215"/>
            <a:ext cx="2762250" cy="39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对测试脚本的要求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259521"/>
            <a:ext cx="2562701" cy="3248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与测试用例关联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自动校验执行</a:t>
            </a:r>
            <a:r>
              <a:rPr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自动记录执行过程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</a:t>
            </a:r>
            <a:r>
              <a:rPr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持测试用例的独立性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支持灵活的测试组织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</a:t>
            </a:r>
            <a:r>
              <a:rPr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持自动统计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支持快速重复测试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</a:t>
            </a:r>
            <a:r>
              <a:rPr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</a:t>
            </a:r>
            <a:r>
              <a:rPr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试的重用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支持测试代码的独立性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058" y="2241995"/>
            <a:ext cx="2754630" cy="1080134"/>
          </a:xfrm>
          <a:custGeom>
            <a:avLst/>
            <a:gdLst/>
            <a:ahLst/>
            <a:cxnLst/>
            <a:rect l="l" t="t" r="r" b="b"/>
            <a:pathLst>
              <a:path w="3672840" h="1440179">
                <a:moveTo>
                  <a:pt x="0" y="1440179"/>
                </a:moveTo>
                <a:lnTo>
                  <a:pt x="3672840" y="1440179"/>
                </a:lnTo>
                <a:lnTo>
                  <a:pt x="3672840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17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1613" y="1161288"/>
            <a:ext cx="4149090" cy="4622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7417213" y="991553"/>
            <a:ext cx="1638205" cy="659320"/>
          </a:xfrm>
          <a:custGeom>
            <a:avLst/>
            <a:gdLst/>
            <a:ahLst/>
            <a:cxnLst/>
            <a:rect l="l" t="t" r="r" b="b"/>
            <a:pathLst>
              <a:path w="2184273" h="879093">
                <a:moveTo>
                  <a:pt x="2040508" y="0"/>
                </a:moveTo>
                <a:lnTo>
                  <a:pt x="599688" y="0"/>
                </a:lnTo>
                <a:lnTo>
                  <a:pt x="556981" y="6495"/>
                </a:lnTo>
                <a:lnTo>
                  <a:pt x="519387" y="24601"/>
                </a:lnTo>
                <a:lnTo>
                  <a:pt x="488859" y="52368"/>
                </a:lnTo>
                <a:lnTo>
                  <a:pt x="467345" y="87843"/>
                </a:lnTo>
                <a:lnTo>
                  <a:pt x="456798" y="129076"/>
                </a:lnTo>
                <a:lnTo>
                  <a:pt x="456056" y="503174"/>
                </a:lnTo>
                <a:lnTo>
                  <a:pt x="0" y="879093"/>
                </a:lnTo>
                <a:lnTo>
                  <a:pt x="456056" y="718819"/>
                </a:lnTo>
                <a:lnTo>
                  <a:pt x="2184273" y="718819"/>
                </a:lnTo>
                <a:lnTo>
                  <a:pt x="2184272" y="143631"/>
                </a:lnTo>
                <a:lnTo>
                  <a:pt x="2177777" y="100924"/>
                </a:lnTo>
                <a:lnTo>
                  <a:pt x="2159671" y="63330"/>
                </a:lnTo>
                <a:lnTo>
                  <a:pt x="2131904" y="32802"/>
                </a:lnTo>
                <a:lnTo>
                  <a:pt x="2096429" y="11288"/>
                </a:lnTo>
                <a:lnTo>
                  <a:pt x="2055196" y="741"/>
                </a:lnTo>
                <a:lnTo>
                  <a:pt x="2040508" y="0"/>
                </a:lnTo>
                <a:close/>
              </a:path>
              <a:path w="2184273" h="879093">
                <a:moveTo>
                  <a:pt x="2184273" y="718819"/>
                </a:moveTo>
                <a:lnTo>
                  <a:pt x="456056" y="718819"/>
                </a:lnTo>
                <a:lnTo>
                  <a:pt x="456811" y="733635"/>
                </a:lnTo>
                <a:lnTo>
                  <a:pt x="467394" y="774855"/>
                </a:lnTo>
                <a:lnTo>
                  <a:pt x="488937" y="810310"/>
                </a:lnTo>
                <a:lnTo>
                  <a:pt x="519489" y="838050"/>
                </a:lnTo>
                <a:lnTo>
                  <a:pt x="557101" y="856125"/>
                </a:lnTo>
                <a:lnTo>
                  <a:pt x="599821" y="862583"/>
                </a:lnTo>
                <a:lnTo>
                  <a:pt x="2040641" y="862583"/>
                </a:lnTo>
                <a:lnTo>
                  <a:pt x="2083348" y="856088"/>
                </a:lnTo>
                <a:lnTo>
                  <a:pt x="2120942" y="837982"/>
                </a:lnTo>
                <a:lnTo>
                  <a:pt x="2151470" y="810215"/>
                </a:lnTo>
                <a:lnTo>
                  <a:pt x="2172984" y="774740"/>
                </a:lnTo>
                <a:lnTo>
                  <a:pt x="2183531" y="733507"/>
                </a:lnTo>
                <a:lnTo>
                  <a:pt x="2184273" y="718819"/>
                </a:lnTo>
                <a:close/>
              </a:path>
            </a:pathLst>
          </a:custGeom>
          <a:solidFill>
            <a:srgbClr val="F9F0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7417213" y="991553"/>
            <a:ext cx="1638205" cy="659320"/>
          </a:xfrm>
          <a:custGeom>
            <a:avLst/>
            <a:gdLst/>
            <a:ahLst/>
            <a:cxnLst/>
            <a:rect l="l" t="t" r="r" b="b"/>
            <a:pathLst>
              <a:path w="2184273" h="879093">
                <a:moveTo>
                  <a:pt x="456056" y="143763"/>
                </a:moveTo>
                <a:lnTo>
                  <a:pt x="462515" y="101044"/>
                </a:lnTo>
                <a:lnTo>
                  <a:pt x="480590" y="63432"/>
                </a:lnTo>
                <a:lnTo>
                  <a:pt x="508330" y="32880"/>
                </a:lnTo>
                <a:lnTo>
                  <a:pt x="543785" y="11337"/>
                </a:lnTo>
                <a:lnTo>
                  <a:pt x="585005" y="754"/>
                </a:lnTo>
                <a:lnTo>
                  <a:pt x="744092" y="0"/>
                </a:lnTo>
                <a:lnTo>
                  <a:pt x="1176147" y="0"/>
                </a:lnTo>
                <a:lnTo>
                  <a:pt x="2040508" y="0"/>
                </a:lnTo>
                <a:lnTo>
                  <a:pt x="2055196" y="741"/>
                </a:lnTo>
                <a:lnTo>
                  <a:pt x="2096429" y="11288"/>
                </a:lnTo>
                <a:lnTo>
                  <a:pt x="2131904" y="32802"/>
                </a:lnTo>
                <a:lnTo>
                  <a:pt x="2159671" y="63330"/>
                </a:lnTo>
                <a:lnTo>
                  <a:pt x="2177777" y="100924"/>
                </a:lnTo>
                <a:lnTo>
                  <a:pt x="2184272" y="143631"/>
                </a:lnTo>
                <a:lnTo>
                  <a:pt x="2184273" y="503174"/>
                </a:lnTo>
                <a:lnTo>
                  <a:pt x="2184273" y="718819"/>
                </a:lnTo>
                <a:lnTo>
                  <a:pt x="2183531" y="733507"/>
                </a:lnTo>
                <a:lnTo>
                  <a:pt x="2181354" y="747771"/>
                </a:lnTo>
                <a:lnTo>
                  <a:pt x="2166935" y="787302"/>
                </a:lnTo>
                <a:lnTo>
                  <a:pt x="2142199" y="820424"/>
                </a:lnTo>
                <a:lnTo>
                  <a:pt x="2109099" y="845187"/>
                </a:lnTo>
                <a:lnTo>
                  <a:pt x="2069584" y="859639"/>
                </a:lnTo>
                <a:lnTo>
                  <a:pt x="1176147" y="862583"/>
                </a:lnTo>
                <a:lnTo>
                  <a:pt x="744092" y="862583"/>
                </a:lnTo>
                <a:lnTo>
                  <a:pt x="599821" y="862583"/>
                </a:lnTo>
                <a:lnTo>
                  <a:pt x="585133" y="861842"/>
                </a:lnTo>
                <a:lnTo>
                  <a:pt x="543900" y="851295"/>
                </a:lnTo>
                <a:lnTo>
                  <a:pt x="508425" y="829781"/>
                </a:lnTo>
                <a:lnTo>
                  <a:pt x="480658" y="799253"/>
                </a:lnTo>
                <a:lnTo>
                  <a:pt x="462552" y="761659"/>
                </a:lnTo>
                <a:lnTo>
                  <a:pt x="456057" y="718952"/>
                </a:lnTo>
                <a:lnTo>
                  <a:pt x="456056" y="718819"/>
                </a:lnTo>
                <a:lnTo>
                  <a:pt x="0" y="879093"/>
                </a:lnTo>
                <a:lnTo>
                  <a:pt x="456056" y="503174"/>
                </a:lnTo>
                <a:lnTo>
                  <a:pt x="456056" y="143763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761613" y="5445404"/>
            <a:ext cx="4149090" cy="33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22985" algn="r"/>
            <a:r>
              <a:rPr sz="1050" dirty="0">
                <a:latin typeface="Tahoma" panose="020B0604030504040204"/>
                <a:cs typeface="Tahoma" panose="020B0604030504040204"/>
              </a:rPr>
              <a:t>5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3" y="1343215"/>
            <a:ext cx="2076450" cy="39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编写一个测试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233" y="2039303"/>
            <a:ext cx="2945130" cy="20921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创建测试类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编写测试方法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20"/>
              </a:spcBef>
            </a:pPr>
            <a:endParaRPr sz="75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创建被测类对象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调用被测方法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利用断言执行校验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14355" y="1782508"/>
            <a:ext cx="1646776" cy="648081"/>
          </a:xfrm>
          <a:custGeom>
            <a:avLst/>
            <a:gdLst/>
            <a:ahLst/>
            <a:cxnLst/>
            <a:rect l="l" t="t" r="r" b="b"/>
            <a:pathLst>
              <a:path w="2195701" h="864108">
                <a:moveTo>
                  <a:pt x="2051685" y="0"/>
                </a:moveTo>
                <a:lnTo>
                  <a:pt x="610952" y="1"/>
                </a:lnTo>
                <a:lnTo>
                  <a:pt x="568284" y="6605"/>
                </a:lnTo>
                <a:lnTo>
                  <a:pt x="530733" y="24786"/>
                </a:lnTo>
                <a:lnTo>
                  <a:pt x="500242" y="52597"/>
                </a:lnTo>
                <a:lnTo>
                  <a:pt x="478759" y="88095"/>
                </a:lnTo>
                <a:lnTo>
                  <a:pt x="468227" y="129332"/>
                </a:lnTo>
                <a:lnTo>
                  <a:pt x="467487" y="144018"/>
                </a:lnTo>
                <a:lnTo>
                  <a:pt x="0" y="217677"/>
                </a:lnTo>
                <a:lnTo>
                  <a:pt x="467487" y="360045"/>
                </a:lnTo>
                <a:lnTo>
                  <a:pt x="467488" y="720642"/>
                </a:lnTo>
                <a:lnTo>
                  <a:pt x="468283" y="735313"/>
                </a:lnTo>
                <a:lnTo>
                  <a:pt x="478962" y="776491"/>
                </a:lnTo>
                <a:lnTo>
                  <a:pt x="500569" y="811905"/>
                </a:lnTo>
                <a:lnTo>
                  <a:pt x="531159" y="839610"/>
                </a:lnTo>
                <a:lnTo>
                  <a:pt x="568786" y="857659"/>
                </a:lnTo>
                <a:lnTo>
                  <a:pt x="611504" y="864108"/>
                </a:lnTo>
                <a:lnTo>
                  <a:pt x="2052237" y="864106"/>
                </a:lnTo>
                <a:lnTo>
                  <a:pt x="2094905" y="857502"/>
                </a:lnTo>
                <a:lnTo>
                  <a:pt x="2132456" y="839321"/>
                </a:lnTo>
                <a:lnTo>
                  <a:pt x="2162947" y="811510"/>
                </a:lnTo>
                <a:lnTo>
                  <a:pt x="2184430" y="776012"/>
                </a:lnTo>
                <a:lnTo>
                  <a:pt x="2194962" y="734775"/>
                </a:lnTo>
                <a:lnTo>
                  <a:pt x="2195701" y="143465"/>
                </a:lnTo>
                <a:lnTo>
                  <a:pt x="2194906" y="128794"/>
                </a:lnTo>
                <a:lnTo>
                  <a:pt x="2184227" y="87616"/>
                </a:lnTo>
                <a:lnTo>
                  <a:pt x="2162620" y="52202"/>
                </a:lnTo>
                <a:lnTo>
                  <a:pt x="2132030" y="24497"/>
                </a:lnTo>
                <a:lnTo>
                  <a:pt x="2094403" y="6448"/>
                </a:lnTo>
                <a:lnTo>
                  <a:pt x="2066370" y="740"/>
                </a:lnTo>
                <a:lnTo>
                  <a:pt x="2051685" y="0"/>
                </a:lnTo>
                <a:close/>
              </a:path>
            </a:pathLst>
          </a:custGeom>
          <a:solidFill>
            <a:srgbClr val="F9F0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414355" y="1782508"/>
            <a:ext cx="1646777" cy="648081"/>
          </a:xfrm>
          <a:custGeom>
            <a:avLst/>
            <a:gdLst/>
            <a:ahLst/>
            <a:cxnLst/>
            <a:rect l="l" t="t" r="r" b="b"/>
            <a:pathLst>
              <a:path w="2195703" h="864108">
                <a:moveTo>
                  <a:pt x="467487" y="144018"/>
                </a:moveTo>
                <a:lnTo>
                  <a:pt x="473935" y="101299"/>
                </a:lnTo>
                <a:lnTo>
                  <a:pt x="491984" y="63672"/>
                </a:lnTo>
                <a:lnTo>
                  <a:pt x="519689" y="33082"/>
                </a:lnTo>
                <a:lnTo>
                  <a:pt x="555103" y="11475"/>
                </a:lnTo>
                <a:lnTo>
                  <a:pt x="596281" y="796"/>
                </a:lnTo>
                <a:lnTo>
                  <a:pt x="755523" y="0"/>
                </a:lnTo>
                <a:lnTo>
                  <a:pt x="1187577" y="0"/>
                </a:lnTo>
                <a:lnTo>
                  <a:pt x="2051685" y="0"/>
                </a:lnTo>
                <a:lnTo>
                  <a:pt x="2066370" y="740"/>
                </a:lnTo>
                <a:lnTo>
                  <a:pt x="2107607" y="11272"/>
                </a:lnTo>
                <a:lnTo>
                  <a:pt x="2143105" y="32755"/>
                </a:lnTo>
                <a:lnTo>
                  <a:pt x="2170916" y="63246"/>
                </a:lnTo>
                <a:lnTo>
                  <a:pt x="2189097" y="100797"/>
                </a:lnTo>
                <a:lnTo>
                  <a:pt x="2195701" y="143465"/>
                </a:lnTo>
                <a:lnTo>
                  <a:pt x="2195703" y="144018"/>
                </a:lnTo>
                <a:lnTo>
                  <a:pt x="2195703" y="360045"/>
                </a:lnTo>
                <a:lnTo>
                  <a:pt x="2195703" y="720089"/>
                </a:lnTo>
                <a:lnTo>
                  <a:pt x="2194962" y="734775"/>
                </a:lnTo>
                <a:lnTo>
                  <a:pt x="2184430" y="776012"/>
                </a:lnTo>
                <a:lnTo>
                  <a:pt x="2162947" y="811510"/>
                </a:lnTo>
                <a:lnTo>
                  <a:pt x="2132456" y="839321"/>
                </a:lnTo>
                <a:lnTo>
                  <a:pt x="2094905" y="857502"/>
                </a:lnTo>
                <a:lnTo>
                  <a:pt x="2052237" y="864106"/>
                </a:lnTo>
                <a:lnTo>
                  <a:pt x="1187577" y="864108"/>
                </a:lnTo>
                <a:lnTo>
                  <a:pt x="755523" y="864108"/>
                </a:lnTo>
                <a:lnTo>
                  <a:pt x="611504" y="864108"/>
                </a:lnTo>
                <a:lnTo>
                  <a:pt x="596819" y="863367"/>
                </a:lnTo>
                <a:lnTo>
                  <a:pt x="555582" y="852835"/>
                </a:lnTo>
                <a:lnTo>
                  <a:pt x="520084" y="831352"/>
                </a:lnTo>
                <a:lnTo>
                  <a:pt x="492273" y="800861"/>
                </a:lnTo>
                <a:lnTo>
                  <a:pt x="474092" y="763310"/>
                </a:lnTo>
                <a:lnTo>
                  <a:pt x="467488" y="720642"/>
                </a:lnTo>
                <a:lnTo>
                  <a:pt x="467487" y="360045"/>
                </a:lnTo>
                <a:lnTo>
                  <a:pt x="0" y="217677"/>
                </a:lnTo>
                <a:lnTo>
                  <a:pt x="467487" y="144018"/>
                </a:lnTo>
                <a:close/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8061198" y="1816226"/>
            <a:ext cx="704850" cy="5648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>
                <a:solidFill>
                  <a:srgbClr val="6F2F9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测试类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algn="ctr"/>
            <a:r>
              <a:rPr spc="-4" dirty="0">
                <a:solidFill>
                  <a:srgbClr val="6F2F9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名称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28555" y="2574608"/>
            <a:ext cx="2332577" cy="854964"/>
          </a:xfrm>
          <a:custGeom>
            <a:avLst/>
            <a:gdLst/>
            <a:ahLst/>
            <a:cxnLst/>
            <a:rect l="l" t="t" r="r" b="b"/>
            <a:pathLst>
              <a:path w="3110103" h="1139952">
                <a:moveTo>
                  <a:pt x="2920111" y="0"/>
                </a:moveTo>
                <a:lnTo>
                  <a:pt x="1571878" y="0"/>
                </a:lnTo>
                <a:lnTo>
                  <a:pt x="1556300" y="630"/>
                </a:lnTo>
                <a:lnTo>
                  <a:pt x="1511837" y="9688"/>
                </a:lnTo>
                <a:lnTo>
                  <a:pt x="1471811" y="28471"/>
                </a:lnTo>
                <a:lnTo>
                  <a:pt x="1437544" y="55657"/>
                </a:lnTo>
                <a:lnTo>
                  <a:pt x="1410358" y="89924"/>
                </a:lnTo>
                <a:lnTo>
                  <a:pt x="1391575" y="129950"/>
                </a:lnTo>
                <a:lnTo>
                  <a:pt x="1382517" y="174413"/>
                </a:lnTo>
                <a:lnTo>
                  <a:pt x="1381887" y="189991"/>
                </a:lnTo>
                <a:lnTo>
                  <a:pt x="0" y="287274"/>
                </a:lnTo>
                <a:lnTo>
                  <a:pt x="1381887" y="474979"/>
                </a:lnTo>
                <a:lnTo>
                  <a:pt x="1381887" y="949960"/>
                </a:lnTo>
                <a:lnTo>
                  <a:pt x="1382517" y="965538"/>
                </a:lnTo>
                <a:lnTo>
                  <a:pt x="1391575" y="1010001"/>
                </a:lnTo>
                <a:lnTo>
                  <a:pt x="1410358" y="1050027"/>
                </a:lnTo>
                <a:lnTo>
                  <a:pt x="1437544" y="1084294"/>
                </a:lnTo>
                <a:lnTo>
                  <a:pt x="1471811" y="1111480"/>
                </a:lnTo>
                <a:lnTo>
                  <a:pt x="1511837" y="1130263"/>
                </a:lnTo>
                <a:lnTo>
                  <a:pt x="1556300" y="1139321"/>
                </a:lnTo>
                <a:lnTo>
                  <a:pt x="1571878" y="1139952"/>
                </a:lnTo>
                <a:lnTo>
                  <a:pt x="2920111" y="1139952"/>
                </a:lnTo>
                <a:lnTo>
                  <a:pt x="2965759" y="1134428"/>
                </a:lnTo>
                <a:lnTo>
                  <a:pt x="3007411" y="1118740"/>
                </a:lnTo>
                <a:lnTo>
                  <a:pt x="3043744" y="1094208"/>
                </a:lnTo>
                <a:lnTo>
                  <a:pt x="3073437" y="1062154"/>
                </a:lnTo>
                <a:lnTo>
                  <a:pt x="3095168" y="1023901"/>
                </a:lnTo>
                <a:lnTo>
                  <a:pt x="3107615" y="980770"/>
                </a:lnTo>
                <a:lnTo>
                  <a:pt x="3110103" y="949960"/>
                </a:lnTo>
                <a:lnTo>
                  <a:pt x="3110103" y="189991"/>
                </a:lnTo>
                <a:lnTo>
                  <a:pt x="3104579" y="144343"/>
                </a:lnTo>
                <a:lnTo>
                  <a:pt x="3088891" y="102691"/>
                </a:lnTo>
                <a:lnTo>
                  <a:pt x="3064359" y="66358"/>
                </a:lnTo>
                <a:lnTo>
                  <a:pt x="3032305" y="36665"/>
                </a:lnTo>
                <a:lnTo>
                  <a:pt x="2994052" y="14934"/>
                </a:lnTo>
                <a:lnTo>
                  <a:pt x="2950921" y="2487"/>
                </a:lnTo>
                <a:lnTo>
                  <a:pt x="2935689" y="630"/>
                </a:lnTo>
                <a:lnTo>
                  <a:pt x="2920111" y="0"/>
                </a:lnTo>
                <a:close/>
              </a:path>
            </a:pathLst>
          </a:custGeom>
          <a:solidFill>
            <a:srgbClr val="F9F0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728555" y="2574608"/>
            <a:ext cx="2332577" cy="854964"/>
          </a:xfrm>
          <a:custGeom>
            <a:avLst/>
            <a:gdLst/>
            <a:ahLst/>
            <a:cxnLst/>
            <a:rect l="l" t="t" r="r" b="b"/>
            <a:pathLst>
              <a:path w="3110103" h="1139952">
                <a:moveTo>
                  <a:pt x="1381887" y="189991"/>
                </a:moveTo>
                <a:lnTo>
                  <a:pt x="1387410" y="144343"/>
                </a:lnTo>
                <a:lnTo>
                  <a:pt x="1403098" y="102691"/>
                </a:lnTo>
                <a:lnTo>
                  <a:pt x="1427630" y="66358"/>
                </a:lnTo>
                <a:lnTo>
                  <a:pt x="1459684" y="36665"/>
                </a:lnTo>
                <a:lnTo>
                  <a:pt x="1497937" y="14934"/>
                </a:lnTo>
                <a:lnTo>
                  <a:pt x="1541068" y="2487"/>
                </a:lnTo>
                <a:lnTo>
                  <a:pt x="1571878" y="0"/>
                </a:lnTo>
                <a:lnTo>
                  <a:pt x="1669923" y="0"/>
                </a:lnTo>
                <a:lnTo>
                  <a:pt x="2101977" y="0"/>
                </a:lnTo>
                <a:lnTo>
                  <a:pt x="2920111" y="0"/>
                </a:lnTo>
                <a:lnTo>
                  <a:pt x="2935689" y="630"/>
                </a:lnTo>
                <a:lnTo>
                  <a:pt x="2980152" y="9688"/>
                </a:lnTo>
                <a:lnTo>
                  <a:pt x="3020178" y="28471"/>
                </a:lnTo>
                <a:lnTo>
                  <a:pt x="3054445" y="55657"/>
                </a:lnTo>
                <a:lnTo>
                  <a:pt x="3081631" y="89924"/>
                </a:lnTo>
                <a:lnTo>
                  <a:pt x="3100414" y="129950"/>
                </a:lnTo>
                <a:lnTo>
                  <a:pt x="3109472" y="174413"/>
                </a:lnTo>
                <a:lnTo>
                  <a:pt x="3110103" y="189991"/>
                </a:lnTo>
                <a:lnTo>
                  <a:pt x="3110103" y="474979"/>
                </a:lnTo>
                <a:lnTo>
                  <a:pt x="3110103" y="949960"/>
                </a:lnTo>
                <a:lnTo>
                  <a:pt x="3109472" y="965538"/>
                </a:lnTo>
                <a:lnTo>
                  <a:pt x="3100414" y="1010001"/>
                </a:lnTo>
                <a:lnTo>
                  <a:pt x="3081631" y="1050027"/>
                </a:lnTo>
                <a:lnTo>
                  <a:pt x="3054445" y="1084294"/>
                </a:lnTo>
                <a:lnTo>
                  <a:pt x="3020178" y="1111480"/>
                </a:lnTo>
                <a:lnTo>
                  <a:pt x="2980152" y="1130263"/>
                </a:lnTo>
                <a:lnTo>
                  <a:pt x="2935689" y="1139321"/>
                </a:lnTo>
                <a:lnTo>
                  <a:pt x="2920111" y="1139952"/>
                </a:lnTo>
                <a:lnTo>
                  <a:pt x="2101977" y="1139952"/>
                </a:lnTo>
                <a:lnTo>
                  <a:pt x="1669923" y="1139952"/>
                </a:lnTo>
                <a:lnTo>
                  <a:pt x="1571878" y="1139952"/>
                </a:lnTo>
                <a:lnTo>
                  <a:pt x="1556300" y="1139321"/>
                </a:lnTo>
                <a:lnTo>
                  <a:pt x="1511837" y="1130263"/>
                </a:lnTo>
                <a:lnTo>
                  <a:pt x="1471811" y="1111480"/>
                </a:lnTo>
                <a:lnTo>
                  <a:pt x="1437544" y="1084294"/>
                </a:lnTo>
                <a:lnTo>
                  <a:pt x="1410358" y="1050027"/>
                </a:lnTo>
                <a:lnTo>
                  <a:pt x="1391575" y="1010001"/>
                </a:lnTo>
                <a:lnTo>
                  <a:pt x="1382517" y="965538"/>
                </a:lnTo>
                <a:lnTo>
                  <a:pt x="1381887" y="949960"/>
                </a:lnTo>
                <a:lnTo>
                  <a:pt x="1381887" y="474979"/>
                </a:lnTo>
                <a:lnTo>
                  <a:pt x="0" y="287274"/>
                </a:lnTo>
                <a:lnTo>
                  <a:pt x="1381887" y="189991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7939850" y="2588045"/>
            <a:ext cx="947261" cy="8258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 indent="-635" algn="ctr">
              <a:lnSpc>
                <a:spcPct val="98000"/>
              </a:lnSpc>
            </a:pPr>
            <a:r>
              <a:rPr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@Bef</a:t>
            </a:r>
            <a:r>
              <a:rPr spc="-19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re </a:t>
            </a:r>
            <a:r>
              <a:rPr spc="-4" dirty="0">
                <a:solidFill>
                  <a:srgbClr val="6F2F9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@Af</a:t>
            </a:r>
            <a:r>
              <a:rPr spc="-8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er </a:t>
            </a:r>
            <a:r>
              <a:rPr dirty="0">
                <a:solidFill>
                  <a:srgbClr val="6F2F9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方法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02788" y="3861626"/>
            <a:ext cx="2752630" cy="854964"/>
          </a:xfrm>
          <a:custGeom>
            <a:avLst/>
            <a:gdLst/>
            <a:ahLst/>
            <a:cxnLst/>
            <a:rect l="l" t="t" r="r" b="b"/>
            <a:pathLst>
              <a:path w="3670173" h="1139952">
                <a:moveTo>
                  <a:pt x="3480180" y="0"/>
                </a:moveTo>
                <a:lnTo>
                  <a:pt x="2131949" y="0"/>
                </a:lnTo>
                <a:lnTo>
                  <a:pt x="2116370" y="630"/>
                </a:lnTo>
                <a:lnTo>
                  <a:pt x="2071907" y="9688"/>
                </a:lnTo>
                <a:lnTo>
                  <a:pt x="2031881" y="28471"/>
                </a:lnTo>
                <a:lnTo>
                  <a:pt x="1997614" y="55657"/>
                </a:lnTo>
                <a:lnTo>
                  <a:pt x="1970428" y="89924"/>
                </a:lnTo>
                <a:lnTo>
                  <a:pt x="1951645" y="129950"/>
                </a:lnTo>
                <a:lnTo>
                  <a:pt x="1942587" y="174413"/>
                </a:lnTo>
                <a:lnTo>
                  <a:pt x="1941956" y="189992"/>
                </a:lnTo>
                <a:lnTo>
                  <a:pt x="0" y="195834"/>
                </a:lnTo>
                <a:lnTo>
                  <a:pt x="1941956" y="474980"/>
                </a:lnTo>
                <a:lnTo>
                  <a:pt x="1941956" y="949960"/>
                </a:lnTo>
                <a:lnTo>
                  <a:pt x="1942587" y="965538"/>
                </a:lnTo>
                <a:lnTo>
                  <a:pt x="1951645" y="1010001"/>
                </a:lnTo>
                <a:lnTo>
                  <a:pt x="1970428" y="1050027"/>
                </a:lnTo>
                <a:lnTo>
                  <a:pt x="1997614" y="1084294"/>
                </a:lnTo>
                <a:lnTo>
                  <a:pt x="2031881" y="1111480"/>
                </a:lnTo>
                <a:lnTo>
                  <a:pt x="2071907" y="1130263"/>
                </a:lnTo>
                <a:lnTo>
                  <a:pt x="2116370" y="1139321"/>
                </a:lnTo>
                <a:lnTo>
                  <a:pt x="2131949" y="1139952"/>
                </a:lnTo>
                <a:lnTo>
                  <a:pt x="3480180" y="1139952"/>
                </a:lnTo>
                <a:lnTo>
                  <a:pt x="3525829" y="1134428"/>
                </a:lnTo>
                <a:lnTo>
                  <a:pt x="3567481" y="1118740"/>
                </a:lnTo>
                <a:lnTo>
                  <a:pt x="3603814" y="1094208"/>
                </a:lnTo>
                <a:lnTo>
                  <a:pt x="3633507" y="1062154"/>
                </a:lnTo>
                <a:lnTo>
                  <a:pt x="3655238" y="1023901"/>
                </a:lnTo>
                <a:lnTo>
                  <a:pt x="3667685" y="980770"/>
                </a:lnTo>
                <a:lnTo>
                  <a:pt x="3670173" y="949960"/>
                </a:lnTo>
                <a:lnTo>
                  <a:pt x="3670173" y="189992"/>
                </a:lnTo>
                <a:lnTo>
                  <a:pt x="3664649" y="144343"/>
                </a:lnTo>
                <a:lnTo>
                  <a:pt x="3648961" y="102691"/>
                </a:lnTo>
                <a:lnTo>
                  <a:pt x="3624429" y="66358"/>
                </a:lnTo>
                <a:lnTo>
                  <a:pt x="3592375" y="36665"/>
                </a:lnTo>
                <a:lnTo>
                  <a:pt x="3554122" y="14934"/>
                </a:lnTo>
                <a:lnTo>
                  <a:pt x="3510991" y="2487"/>
                </a:lnTo>
                <a:lnTo>
                  <a:pt x="3495759" y="630"/>
                </a:lnTo>
                <a:lnTo>
                  <a:pt x="3480180" y="0"/>
                </a:lnTo>
                <a:close/>
              </a:path>
            </a:pathLst>
          </a:custGeom>
          <a:solidFill>
            <a:srgbClr val="F9F0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302788" y="3861626"/>
            <a:ext cx="2752630" cy="854964"/>
          </a:xfrm>
          <a:custGeom>
            <a:avLst/>
            <a:gdLst/>
            <a:ahLst/>
            <a:cxnLst/>
            <a:rect l="l" t="t" r="r" b="b"/>
            <a:pathLst>
              <a:path w="3670173" h="1139952">
                <a:moveTo>
                  <a:pt x="1941956" y="189992"/>
                </a:moveTo>
                <a:lnTo>
                  <a:pt x="1947480" y="144343"/>
                </a:lnTo>
                <a:lnTo>
                  <a:pt x="1963168" y="102691"/>
                </a:lnTo>
                <a:lnTo>
                  <a:pt x="1987700" y="66358"/>
                </a:lnTo>
                <a:lnTo>
                  <a:pt x="2019754" y="36665"/>
                </a:lnTo>
                <a:lnTo>
                  <a:pt x="2058007" y="14934"/>
                </a:lnTo>
                <a:lnTo>
                  <a:pt x="2101138" y="2487"/>
                </a:lnTo>
                <a:lnTo>
                  <a:pt x="2131949" y="0"/>
                </a:lnTo>
                <a:lnTo>
                  <a:pt x="2229992" y="0"/>
                </a:lnTo>
                <a:lnTo>
                  <a:pt x="2662047" y="0"/>
                </a:lnTo>
                <a:lnTo>
                  <a:pt x="3480180" y="0"/>
                </a:lnTo>
                <a:lnTo>
                  <a:pt x="3495759" y="630"/>
                </a:lnTo>
                <a:lnTo>
                  <a:pt x="3540222" y="9688"/>
                </a:lnTo>
                <a:lnTo>
                  <a:pt x="3580248" y="28471"/>
                </a:lnTo>
                <a:lnTo>
                  <a:pt x="3614515" y="55657"/>
                </a:lnTo>
                <a:lnTo>
                  <a:pt x="3641701" y="89924"/>
                </a:lnTo>
                <a:lnTo>
                  <a:pt x="3660484" y="129950"/>
                </a:lnTo>
                <a:lnTo>
                  <a:pt x="3669542" y="174413"/>
                </a:lnTo>
                <a:lnTo>
                  <a:pt x="3670173" y="189992"/>
                </a:lnTo>
                <a:lnTo>
                  <a:pt x="3670173" y="474980"/>
                </a:lnTo>
                <a:lnTo>
                  <a:pt x="3670173" y="949960"/>
                </a:lnTo>
                <a:lnTo>
                  <a:pt x="3669542" y="965538"/>
                </a:lnTo>
                <a:lnTo>
                  <a:pt x="3660484" y="1010001"/>
                </a:lnTo>
                <a:lnTo>
                  <a:pt x="3641701" y="1050027"/>
                </a:lnTo>
                <a:lnTo>
                  <a:pt x="3614515" y="1084294"/>
                </a:lnTo>
                <a:lnTo>
                  <a:pt x="3580248" y="1111480"/>
                </a:lnTo>
                <a:lnTo>
                  <a:pt x="3540222" y="1130263"/>
                </a:lnTo>
                <a:lnTo>
                  <a:pt x="3495759" y="1139321"/>
                </a:lnTo>
                <a:lnTo>
                  <a:pt x="3480180" y="1139952"/>
                </a:lnTo>
                <a:lnTo>
                  <a:pt x="2662047" y="1139952"/>
                </a:lnTo>
                <a:lnTo>
                  <a:pt x="2229992" y="1139952"/>
                </a:lnTo>
                <a:lnTo>
                  <a:pt x="2131949" y="1139952"/>
                </a:lnTo>
                <a:lnTo>
                  <a:pt x="2116370" y="1139321"/>
                </a:lnTo>
                <a:lnTo>
                  <a:pt x="2071907" y="1130263"/>
                </a:lnTo>
                <a:lnTo>
                  <a:pt x="2031881" y="1111480"/>
                </a:lnTo>
                <a:lnTo>
                  <a:pt x="1997614" y="1084294"/>
                </a:lnTo>
                <a:lnTo>
                  <a:pt x="1970428" y="1050027"/>
                </a:lnTo>
                <a:lnTo>
                  <a:pt x="1951645" y="1010001"/>
                </a:lnTo>
                <a:lnTo>
                  <a:pt x="1942587" y="965538"/>
                </a:lnTo>
                <a:lnTo>
                  <a:pt x="1941956" y="949960"/>
                </a:lnTo>
                <a:lnTo>
                  <a:pt x="1941956" y="474980"/>
                </a:lnTo>
                <a:lnTo>
                  <a:pt x="0" y="195834"/>
                </a:lnTo>
                <a:lnTo>
                  <a:pt x="1941956" y="189992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7940516" y="3994400"/>
            <a:ext cx="933450" cy="569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3825" marR="9525" indent="-114300">
              <a:lnSpc>
                <a:spcPct val="101000"/>
              </a:lnSpc>
            </a:pPr>
            <a:r>
              <a:rPr dirty="0">
                <a:solidFill>
                  <a:srgbClr val="6F2F9F"/>
                </a:solidFill>
                <a:latin typeface="Microsoft JhengHei" panose="020B0604030504040204" charset="-120"/>
                <a:cs typeface="Microsoft JhengHei" panose="020B0604030504040204" charset="-120"/>
              </a:rPr>
              <a:t>需要测试 的方法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29793" y="5445404"/>
            <a:ext cx="7668578" cy="4586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410970" algn="r"/>
            <a:r>
              <a:rPr sz="1050" dirty="0">
                <a:latin typeface="Tahoma" panose="020B0604030504040204"/>
                <a:cs typeface="Tahoma" panose="020B0604030504040204"/>
              </a:rPr>
              <a:t>6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916" y="1195563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编写一个测试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3" y="2039303"/>
            <a:ext cx="2945130" cy="20921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创建测试类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编写测试方法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20"/>
              </a:spcBef>
            </a:pPr>
            <a:endParaRPr sz="750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创建被测类对象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调用被测方法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利用断言执行校验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4423" y="1268730"/>
            <a:ext cx="5418963" cy="2544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29793" y="4186808"/>
            <a:ext cx="7668387" cy="1716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2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103" y="1556792"/>
            <a:ext cx="5534501" cy="4934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lang="en-US"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ni</a:t>
            </a:r>
            <a:r>
              <a:rPr sz="24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lang="en-US" altLang="zh-CN"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lang="zh-CN" altLang="en-US"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创建单元测试</a:t>
            </a:r>
            <a:endParaRPr lang="en-US" altLang="zh-CN" sz="2400" spc="-4" dirty="0">
              <a:solidFill>
                <a:srgbClr val="404040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测试方法的声明，理解“标注”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en-US" altLang="zh-CN" sz="2400" dirty="0">
                <a:latin typeface="Microsoft JhengHei" panose="020B0604030504040204" charset="-120"/>
                <a:cs typeface="Microsoft JhengHei" panose="020B0604030504040204" charset="-120"/>
              </a:rPr>
              <a:t>Fixture</a:t>
            </a: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特性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限时测试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异常处理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en-US" sz="2400" dirty="0">
                <a:latin typeface="Microsoft JhengHei" panose="020B0604030504040204" charset="-120"/>
                <a:cs typeface="Microsoft JhengHei" panose="020B0604030504040204" charset="-120"/>
              </a:rPr>
              <a:t>Runner ( </a:t>
            </a: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运行器 </a:t>
            </a:r>
            <a:r>
              <a:rPr lang="en-US" altLang="zh-CN" sz="2400" dirty="0">
                <a:latin typeface="Microsoft JhengHei" panose="020B0604030504040204" charset="-120"/>
                <a:cs typeface="Microsoft JhengHei" panose="020B0604030504040204" charset="-120"/>
              </a:rPr>
              <a:t>)</a:t>
            </a: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参数化测试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套包测试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lang="zh-CN" altLang="en-US" sz="2400" dirty="0">
                <a:latin typeface="Microsoft JhengHei" panose="020B0604030504040204" charset="-120"/>
                <a:cs typeface="Microsoft JhengHei" panose="020B0604030504040204" charset="-120"/>
              </a:rPr>
              <a:t>分类测试</a:t>
            </a:r>
            <a:endParaRPr lang="en-US" altLang="zh-CN"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20"/>
              </a:spcBef>
            </a:pPr>
            <a:endParaRPr sz="75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实验内容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" y="932211"/>
            <a:ext cx="8829675" cy="49806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37185" algn="r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华中科技大学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1050"/>
              </a:lnSpc>
              <a:spcBef>
                <a:spcPts val="25"/>
              </a:spcBef>
            </a:pPr>
            <a:endParaRPr sz="1050"/>
          </a:p>
          <a:p>
            <a:pPr marL="48704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脚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本（方案</a:t>
            </a:r>
            <a:r>
              <a:rPr sz="2700" spc="-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525"/>
              </a:lnSpc>
              <a:spcBef>
                <a:spcPts val="35"/>
              </a:spcBef>
            </a:pPr>
            <a:endParaRPr sz="525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 marR="2031365" algn="r"/>
            <a:r>
              <a:rPr sz="1050" dirty="0">
                <a:latin typeface="Tahoma" panose="020B0604030504040204"/>
                <a:cs typeface="Tahoma" panose="020B0604030504040204"/>
              </a:rPr>
              <a:t>7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153" y="950975"/>
            <a:ext cx="8829675" cy="496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5752" y="1413320"/>
            <a:ext cx="6649974" cy="720090"/>
          </a:xfrm>
          <a:custGeom>
            <a:avLst/>
            <a:gdLst/>
            <a:ahLst/>
            <a:cxnLst/>
            <a:rect l="l" t="t" r="r" b="b"/>
            <a:pathLst>
              <a:path w="8866632" h="960120">
                <a:moveTo>
                  <a:pt x="0" y="960120"/>
                </a:moveTo>
                <a:lnTo>
                  <a:pt x="8866632" y="960120"/>
                </a:lnTo>
                <a:lnTo>
                  <a:pt x="8866632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12610" y="2950654"/>
            <a:ext cx="3233547" cy="371475"/>
          </a:xfrm>
          <a:custGeom>
            <a:avLst/>
            <a:gdLst/>
            <a:ahLst/>
            <a:cxnLst/>
            <a:rect l="l" t="t" r="r" b="b"/>
            <a:pathLst>
              <a:path w="4311396" h="495300">
                <a:moveTo>
                  <a:pt x="0" y="495300"/>
                </a:moveTo>
                <a:lnTo>
                  <a:pt x="4311396" y="495300"/>
                </a:lnTo>
                <a:lnTo>
                  <a:pt x="4311396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592823" y="945261"/>
            <a:ext cx="355473" cy="26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95469" y="932211"/>
            <a:ext cx="4159568" cy="50287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1457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华中科技大学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375"/>
              </a:lnSpc>
              <a:spcBef>
                <a:spcPts val="0"/>
              </a:spcBef>
            </a:pPr>
            <a:endParaRPr sz="375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 marR="248285" algn="ctr"/>
            <a:r>
              <a:rPr sz="1050" dirty="0">
                <a:latin typeface="Tahoma" panose="020B0604030504040204"/>
                <a:cs typeface="Tahoma" panose="020B0604030504040204"/>
              </a:rPr>
              <a:t>6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5618" y="1514910"/>
            <a:ext cx="2088232" cy="96107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独立的测试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245423"/>
            <a:ext cx="4242435" cy="14068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测试用例应能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够</a:t>
            </a:r>
            <a:r>
              <a:rPr sz="3000" spc="-34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独立地</a:t>
            </a:r>
            <a:r>
              <a:rPr sz="2400" spc="-3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执行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825"/>
              </a:lnSpc>
              <a:spcBef>
                <a:spcPts val="0"/>
              </a:spcBef>
            </a:pPr>
            <a:endParaRPr sz="82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试方法的执行顺序是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随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意的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何减少测试代码？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95469" y="890396"/>
            <a:ext cx="4159377" cy="5070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042" y="1484784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测试用例的执行顺序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22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2122"/>
            <a:ext cx="6296501" cy="2499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@Befor</a:t>
            </a:r>
            <a:r>
              <a:rPr sz="240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，在每个测试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例执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之前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行一次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@Afte</a:t>
            </a:r>
            <a:r>
              <a:rPr sz="240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，在每个测试用例执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之后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行一次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@BeforeClass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，在测试类的所有测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用例执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/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行之前执行一次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@After</a:t>
            </a:r>
            <a:r>
              <a:rPr sz="240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lass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，在测试类的所有测试用例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/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之后执行一次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795" y="1265205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测试用例的执行顺序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365" y="2079688"/>
            <a:ext cx="1835657" cy="485775"/>
          </a:xfrm>
          <a:custGeom>
            <a:avLst/>
            <a:gdLst/>
            <a:ahLst/>
            <a:cxnLst/>
            <a:rect l="l" t="t" r="r" b="b"/>
            <a:pathLst>
              <a:path w="2447543" h="647700">
                <a:moveTo>
                  <a:pt x="2339593" y="0"/>
                </a:moveTo>
                <a:lnTo>
                  <a:pt x="107639" y="0"/>
                </a:lnTo>
                <a:lnTo>
                  <a:pt x="65731" y="8576"/>
                </a:lnTo>
                <a:lnTo>
                  <a:pt x="31517" y="31740"/>
                </a:lnTo>
                <a:lnTo>
                  <a:pt x="8455" y="66021"/>
                </a:lnTo>
                <a:lnTo>
                  <a:pt x="20" y="107640"/>
                </a:lnTo>
                <a:lnTo>
                  <a:pt x="0" y="540059"/>
                </a:lnTo>
                <a:lnTo>
                  <a:pt x="1022" y="554659"/>
                </a:lnTo>
                <a:lnTo>
                  <a:pt x="14836" y="594375"/>
                </a:lnTo>
                <a:lnTo>
                  <a:pt x="42081" y="625263"/>
                </a:lnTo>
                <a:lnTo>
                  <a:pt x="79301" y="643853"/>
                </a:lnTo>
                <a:lnTo>
                  <a:pt x="107949" y="647700"/>
                </a:lnTo>
                <a:lnTo>
                  <a:pt x="2339902" y="647699"/>
                </a:lnTo>
                <a:lnTo>
                  <a:pt x="2381790" y="639123"/>
                </a:lnTo>
                <a:lnTo>
                  <a:pt x="2416006" y="615959"/>
                </a:lnTo>
                <a:lnTo>
                  <a:pt x="2439080" y="581678"/>
                </a:lnTo>
                <a:lnTo>
                  <a:pt x="2447522" y="540059"/>
                </a:lnTo>
                <a:lnTo>
                  <a:pt x="2447543" y="107640"/>
                </a:lnTo>
                <a:lnTo>
                  <a:pt x="2446519" y="93040"/>
                </a:lnTo>
                <a:lnTo>
                  <a:pt x="2432695" y="53324"/>
                </a:lnTo>
                <a:lnTo>
                  <a:pt x="2405439" y="22436"/>
                </a:lnTo>
                <a:lnTo>
                  <a:pt x="2368224" y="3846"/>
                </a:lnTo>
                <a:lnTo>
                  <a:pt x="2339593" y="0"/>
                </a:lnTo>
                <a:close/>
              </a:path>
            </a:pathLst>
          </a:custGeom>
          <a:solidFill>
            <a:srgbClr val="D4EC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30365" y="2079688"/>
            <a:ext cx="1835657" cy="485775"/>
          </a:xfrm>
          <a:custGeom>
            <a:avLst/>
            <a:gdLst/>
            <a:ahLst/>
            <a:cxnLst/>
            <a:rect l="l" t="t" r="r" b="b"/>
            <a:pathLst>
              <a:path w="2447543" h="647700">
                <a:moveTo>
                  <a:pt x="0" y="107950"/>
                </a:moveTo>
                <a:lnTo>
                  <a:pt x="8455" y="66021"/>
                </a:lnTo>
                <a:lnTo>
                  <a:pt x="31518" y="31740"/>
                </a:lnTo>
                <a:lnTo>
                  <a:pt x="65732" y="8576"/>
                </a:lnTo>
                <a:lnTo>
                  <a:pt x="107640" y="0"/>
                </a:lnTo>
                <a:lnTo>
                  <a:pt x="2339594" y="0"/>
                </a:lnTo>
                <a:lnTo>
                  <a:pt x="2354205" y="983"/>
                </a:lnTo>
                <a:lnTo>
                  <a:pt x="2393970" y="14702"/>
                </a:lnTo>
                <a:lnTo>
                  <a:pt x="2424931" y="41876"/>
                </a:lnTo>
                <a:lnTo>
                  <a:pt x="2443618" y="79034"/>
                </a:lnTo>
                <a:lnTo>
                  <a:pt x="2447543" y="539750"/>
                </a:lnTo>
                <a:lnTo>
                  <a:pt x="2446560" y="554361"/>
                </a:lnTo>
                <a:lnTo>
                  <a:pt x="2432841" y="594126"/>
                </a:lnTo>
                <a:lnTo>
                  <a:pt x="2405667" y="625087"/>
                </a:lnTo>
                <a:lnTo>
                  <a:pt x="2368509" y="643774"/>
                </a:lnTo>
                <a:lnTo>
                  <a:pt x="107950" y="647700"/>
                </a:lnTo>
                <a:lnTo>
                  <a:pt x="93327" y="646716"/>
                </a:lnTo>
                <a:lnTo>
                  <a:pt x="53551" y="632997"/>
                </a:lnTo>
                <a:lnTo>
                  <a:pt x="22597" y="605823"/>
                </a:lnTo>
                <a:lnTo>
                  <a:pt x="3922" y="568665"/>
                </a:lnTo>
                <a:lnTo>
                  <a:pt x="0" y="10795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45770" y="2153697"/>
            <a:ext cx="1604486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@BeforeCl</a:t>
            </a:r>
            <a:r>
              <a:rPr sz="2100" spc="-23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ss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8446" y="2674049"/>
            <a:ext cx="539496" cy="269747"/>
          </a:xfrm>
          <a:custGeom>
            <a:avLst/>
            <a:gdLst/>
            <a:ahLst/>
            <a:cxnLst/>
            <a:rect l="l" t="t" r="r" b="b"/>
            <a:pathLst>
              <a:path w="719328" h="359663">
                <a:moveTo>
                  <a:pt x="719328" y="179831"/>
                </a:moveTo>
                <a:lnTo>
                  <a:pt x="0" y="179831"/>
                </a:lnTo>
                <a:lnTo>
                  <a:pt x="359663" y="359663"/>
                </a:lnTo>
                <a:lnTo>
                  <a:pt x="719328" y="179831"/>
                </a:lnTo>
                <a:close/>
              </a:path>
              <a:path w="719328" h="359663">
                <a:moveTo>
                  <a:pt x="539495" y="0"/>
                </a:moveTo>
                <a:lnTo>
                  <a:pt x="179831" y="0"/>
                </a:lnTo>
                <a:lnTo>
                  <a:pt x="179831" y="179831"/>
                </a:lnTo>
                <a:lnTo>
                  <a:pt x="539495" y="179831"/>
                </a:lnTo>
                <a:lnTo>
                  <a:pt x="53949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78446" y="2674049"/>
            <a:ext cx="539496" cy="269747"/>
          </a:xfrm>
          <a:custGeom>
            <a:avLst/>
            <a:gdLst/>
            <a:ahLst/>
            <a:cxnLst/>
            <a:rect l="l" t="t" r="r" b="b"/>
            <a:pathLst>
              <a:path w="719328" h="359663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539495" y="0"/>
                </a:lnTo>
                <a:lnTo>
                  <a:pt x="539495" y="179831"/>
                </a:lnTo>
                <a:lnTo>
                  <a:pt x="719328" y="179831"/>
                </a:lnTo>
                <a:lnTo>
                  <a:pt x="359663" y="359663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30367" y="4914329"/>
            <a:ext cx="1835654" cy="486918"/>
          </a:xfrm>
          <a:custGeom>
            <a:avLst/>
            <a:gdLst/>
            <a:ahLst/>
            <a:cxnLst/>
            <a:rect l="l" t="t" r="r" b="b"/>
            <a:pathLst>
              <a:path w="2447539" h="649224">
                <a:moveTo>
                  <a:pt x="2339337" y="0"/>
                </a:moveTo>
                <a:lnTo>
                  <a:pt x="107471" y="2"/>
                </a:lnTo>
                <a:lnTo>
                  <a:pt x="65612" y="8696"/>
                </a:lnTo>
                <a:lnTo>
                  <a:pt x="31453" y="31910"/>
                </a:lnTo>
                <a:lnTo>
                  <a:pt x="8434" y="66220"/>
                </a:lnTo>
                <a:lnTo>
                  <a:pt x="46" y="107473"/>
                </a:lnTo>
                <a:lnTo>
                  <a:pt x="0" y="541749"/>
                </a:lnTo>
                <a:lnTo>
                  <a:pt x="1074" y="556346"/>
                </a:lnTo>
                <a:lnTo>
                  <a:pt x="15002" y="596021"/>
                </a:lnTo>
                <a:lnTo>
                  <a:pt x="42307" y="626849"/>
                </a:lnTo>
                <a:lnTo>
                  <a:pt x="79550" y="645389"/>
                </a:lnTo>
                <a:lnTo>
                  <a:pt x="108201" y="649224"/>
                </a:lnTo>
                <a:lnTo>
                  <a:pt x="2340068" y="649221"/>
                </a:lnTo>
                <a:lnTo>
                  <a:pt x="2381954" y="640518"/>
                </a:lnTo>
                <a:lnTo>
                  <a:pt x="2416109" y="617289"/>
                </a:lnTo>
                <a:lnTo>
                  <a:pt x="2439113" y="582977"/>
                </a:lnTo>
                <a:lnTo>
                  <a:pt x="2447492" y="541749"/>
                </a:lnTo>
                <a:lnTo>
                  <a:pt x="2447539" y="107473"/>
                </a:lnTo>
                <a:lnTo>
                  <a:pt x="2446465" y="92863"/>
                </a:lnTo>
                <a:lnTo>
                  <a:pt x="2432551" y="53174"/>
                </a:lnTo>
                <a:lnTo>
                  <a:pt x="2405258" y="22355"/>
                </a:lnTo>
                <a:lnTo>
                  <a:pt x="2368010" y="3830"/>
                </a:lnTo>
                <a:lnTo>
                  <a:pt x="2339337" y="0"/>
                </a:lnTo>
                <a:close/>
              </a:path>
            </a:pathLst>
          </a:custGeom>
          <a:solidFill>
            <a:srgbClr val="D4EC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630365" y="4914329"/>
            <a:ext cx="1835657" cy="486918"/>
          </a:xfrm>
          <a:custGeom>
            <a:avLst/>
            <a:gdLst/>
            <a:ahLst/>
            <a:cxnLst/>
            <a:rect l="l" t="t" r="r" b="b"/>
            <a:pathLst>
              <a:path w="2447543" h="649224">
                <a:moveTo>
                  <a:pt x="0" y="108203"/>
                </a:moveTo>
                <a:lnTo>
                  <a:pt x="8437" y="66220"/>
                </a:lnTo>
                <a:lnTo>
                  <a:pt x="31455" y="31910"/>
                </a:lnTo>
                <a:lnTo>
                  <a:pt x="65614" y="8696"/>
                </a:lnTo>
                <a:lnTo>
                  <a:pt x="107474" y="2"/>
                </a:lnTo>
                <a:lnTo>
                  <a:pt x="2339340" y="0"/>
                </a:lnTo>
                <a:lnTo>
                  <a:pt x="2353975" y="978"/>
                </a:lnTo>
                <a:lnTo>
                  <a:pt x="2393782" y="14645"/>
                </a:lnTo>
                <a:lnTo>
                  <a:pt x="2424773" y="41746"/>
                </a:lnTo>
                <a:lnTo>
                  <a:pt x="2443527" y="78859"/>
                </a:lnTo>
                <a:lnTo>
                  <a:pt x="2447543" y="541020"/>
                </a:lnTo>
                <a:lnTo>
                  <a:pt x="2446565" y="555642"/>
                </a:lnTo>
                <a:lnTo>
                  <a:pt x="2432898" y="595433"/>
                </a:lnTo>
                <a:lnTo>
                  <a:pt x="2405797" y="626434"/>
                </a:lnTo>
                <a:lnTo>
                  <a:pt x="2368684" y="645202"/>
                </a:lnTo>
                <a:lnTo>
                  <a:pt x="108203" y="649224"/>
                </a:lnTo>
                <a:lnTo>
                  <a:pt x="93581" y="648244"/>
                </a:lnTo>
                <a:lnTo>
                  <a:pt x="53790" y="634564"/>
                </a:lnTo>
                <a:lnTo>
                  <a:pt x="22789" y="607450"/>
                </a:lnTo>
                <a:lnTo>
                  <a:pt x="4021" y="570342"/>
                </a:lnTo>
                <a:lnTo>
                  <a:pt x="0" y="108203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834923" y="4989729"/>
            <a:ext cx="1426845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@AfterCla</a:t>
            </a:r>
            <a:r>
              <a:rPr sz="2100" spc="-23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9816" y="3026092"/>
            <a:ext cx="1476755" cy="485775"/>
          </a:xfrm>
          <a:custGeom>
            <a:avLst/>
            <a:gdLst/>
            <a:ahLst/>
            <a:cxnLst/>
            <a:rect l="l" t="t" r="r" b="b"/>
            <a:pathLst>
              <a:path w="1969007" h="647700">
                <a:moveTo>
                  <a:pt x="1861057" y="0"/>
                </a:moveTo>
                <a:lnTo>
                  <a:pt x="107639" y="0"/>
                </a:lnTo>
                <a:lnTo>
                  <a:pt x="65731" y="8576"/>
                </a:lnTo>
                <a:lnTo>
                  <a:pt x="31517" y="31740"/>
                </a:lnTo>
                <a:lnTo>
                  <a:pt x="8455" y="66021"/>
                </a:lnTo>
                <a:lnTo>
                  <a:pt x="20" y="107640"/>
                </a:lnTo>
                <a:lnTo>
                  <a:pt x="0" y="540059"/>
                </a:lnTo>
                <a:lnTo>
                  <a:pt x="1022" y="554659"/>
                </a:lnTo>
                <a:lnTo>
                  <a:pt x="14836" y="594375"/>
                </a:lnTo>
                <a:lnTo>
                  <a:pt x="42081" y="625263"/>
                </a:lnTo>
                <a:lnTo>
                  <a:pt x="79301" y="643853"/>
                </a:lnTo>
                <a:lnTo>
                  <a:pt x="107949" y="647700"/>
                </a:lnTo>
                <a:lnTo>
                  <a:pt x="1861366" y="647699"/>
                </a:lnTo>
                <a:lnTo>
                  <a:pt x="1903254" y="639123"/>
                </a:lnTo>
                <a:lnTo>
                  <a:pt x="1937470" y="615959"/>
                </a:lnTo>
                <a:lnTo>
                  <a:pt x="1960544" y="581678"/>
                </a:lnTo>
                <a:lnTo>
                  <a:pt x="1968986" y="540059"/>
                </a:lnTo>
                <a:lnTo>
                  <a:pt x="1969007" y="107640"/>
                </a:lnTo>
                <a:lnTo>
                  <a:pt x="1967983" y="93040"/>
                </a:lnTo>
                <a:lnTo>
                  <a:pt x="1954159" y="53324"/>
                </a:lnTo>
                <a:lnTo>
                  <a:pt x="1926903" y="22436"/>
                </a:lnTo>
                <a:lnTo>
                  <a:pt x="1889688" y="3846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809815" y="3026092"/>
            <a:ext cx="1476756" cy="485775"/>
          </a:xfrm>
          <a:custGeom>
            <a:avLst/>
            <a:gdLst/>
            <a:ahLst/>
            <a:cxnLst/>
            <a:rect l="l" t="t" r="r" b="b"/>
            <a:pathLst>
              <a:path w="1969008" h="647700">
                <a:moveTo>
                  <a:pt x="0" y="107950"/>
                </a:moveTo>
                <a:lnTo>
                  <a:pt x="8455" y="66021"/>
                </a:lnTo>
                <a:lnTo>
                  <a:pt x="31518" y="31740"/>
                </a:lnTo>
                <a:lnTo>
                  <a:pt x="65732" y="8576"/>
                </a:lnTo>
                <a:lnTo>
                  <a:pt x="107640" y="0"/>
                </a:lnTo>
                <a:lnTo>
                  <a:pt x="1861058" y="0"/>
                </a:lnTo>
                <a:lnTo>
                  <a:pt x="1875669" y="983"/>
                </a:lnTo>
                <a:lnTo>
                  <a:pt x="1915434" y="14702"/>
                </a:lnTo>
                <a:lnTo>
                  <a:pt x="1946395" y="41876"/>
                </a:lnTo>
                <a:lnTo>
                  <a:pt x="1965082" y="79034"/>
                </a:lnTo>
                <a:lnTo>
                  <a:pt x="1969008" y="539750"/>
                </a:lnTo>
                <a:lnTo>
                  <a:pt x="1968024" y="554361"/>
                </a:lnTo>
                <a:lnTo>
                  <a:pt x="1954305" y="594126"/>
                </a:lnTo>
                <a:lnTo>
                  <a:pt x="1927131" y="625087"/>
                </a:lnTo>
                <a:lnTo>
                  <a:pt x="1889973" y="643774"/>
                </a:lnTo>
                <a:lnTo>
                  <a:pt x="107950" y="647700"/>
                </a:lnTo>
                <a:lnTo>
                  <a:pt x="93327" y="646716"/>
                </a:lnTo>
                <a:lnTo>
                  <a:pt x="53551" y="632997"/>
                </a:lnTo>
                <a:lnTo>
                  <a:pt x="22597" y="605823"/>
                </a:lnTo>
                <a:lnTo>
                  <a:pt x="3922" y="568665"/>
                </a:lnTo>
                <a:lnTo>
                  <a:pt x="0" y="10795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042035" y="3100388"/>
            <a:ext cx="1011555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@Before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96984" y="3037522"/>
            <a:ext cx="1476755" cy="485775"/>
          </a:xfrm>
          <a:custGeom>
            <a:avLst/>
            <a:gdLst/>
            <a:ahLst/>
            <a:cxnLst/>
            <a:rect l="l" t="t" r="r" b="b"/>
            <a:pathLst>
              <a:path w="1969007" h="647700">
                <a:moveTo>
                  <a:pt x="1861057" y="0"/>
                </a:moveTo>
                <a:lnTo>
                  <a:pt x="107640" y="0"/>
                </a:lnTo>
                <a:lnTo>
                  <a:pt x="65753" y="8576"/>
                </a:lnTo>
                <a:lnTo>
                  <a:pt x="31536" y="31740"/>
                </a:lnTo>
                <a:lnTo>
                  <a:pt x="8462" y="66021"/>
                </a:lnTo>
                <a:lnTo>
                  <a:pt x="20" y="107640"/>
                </a:lnTo>
                <a:lnTo>
                  <a:pt x="0" y="540059"/>
                </a:lnTo>
                <a:lnTo>
                  <a:pt x="1023" y="554659"/>
                </a:lnTo>
                <a:lnTo>
                  <a:pt x="14847" y="594375"/>
                </a:lnTo>
                <a:lnTo>
                  <a:pt x="42103" y="625263"/>
                </a:lnTo>
                <a:lnTo>
                  <a:pt x="79319" y="643853"/>
                </a:lnTo>
                <a:lnTo>
                  <a:pt x="107949" y="647700"/>
                </a:lnTo>
                <a:lnTo>
                  <a:pt x="1861366" y="647699"/>
                </a:lnTo>
                <a:lnTo>
                  <a:pt x="1903254" y="639123"/>
                </a:lnTo>
                <a:lnTo>
                  <a:pt x="1937470" y="615959"/>
                </a:lnTo>
                <a:lnTo>
                  <a:pt x="1960544" y="581678"/>
                </a:lnTo>
                <a:lnTo>
                  <a:pt x="1968986" y="540059"/>
                </a:lnTo>
                <a:lnTo>
                  <a:pt x="1969007" y="107640"/>
                </a:lnTo>
                <a:lnTo>
                  <a:pt x="1967983" y="93040"/>
                </a:lnTo>
                <a:lnTo>
                  <a:pt x="1954159" y="53324"/>
                </a:lnTo>
                <a:lnTo>
                  <a:pt x="1926903" y="22436"/>
                </a:lnTo>
                <a:lnTo>
                  <a:pt x="1889688" y="3846"/>
                </a:lnTo>
                <a:lnTo>
                  <a:pt x="186105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296984" y="3037522"/>
            <a:ext cx="1476756" cy="485775"/>
          </a:xfrm>
          <a:custGeom>
            <a:avLst/>
            <a:gdLst/>
            <a:ahLst/>
            <a:cxnLst/>
            <a:rect l="l" t="t" r="r" b="b"/>
            <a:pathLst>
              <a:path w="1969008" h="647700">
                <a:moveTo>
                  <a:pt x="0" y="107950"/>
                </a:moveTo>
                <a:lnTo>
                  <a:pt x="8462" y="66021"/>
                </a:lnTo>
                <a:lnTo>
                  <a:pt x="31537" y="31740"/>
                </a:lnTo>
                <a:lnTo>
                  <a:pt x="65753" y="8576"/>
                </a:lnTo>
                <a:lnTo>
                  <a:pt x="107640" y="0"/>
                </a:lnTo>
                <a:lnTo>
                  <a:pt x="1861058" y="0"/>
                </a:lnTo>
                <a:lnTo>
                  <a:pt x="1875669" y="983"/>
                </a:lnTo>
                <a:lnTo>
                  <a:pt x="1915434" y="14702"/>
                </a:lnTo>
                <a:lnTo>
                  <a:pt x="1946395" y="41876"/>
                </a:lnTo>
                <a:lnTo>
                  <a:pt x="1965082" y="79034"/>
                </a:lnTo>
                <a:lnTo>
                  <a:pt x="1969008" y="539750"/>
                </a:lnTo>
                <a:lnTo>
                  <a:pt x="1968024" y="554361"/>
                </a:lnTo>
                <a:lnTo>
                  <a:pt x="1954305" y="594126"/>
                </a:lnTo>
                <a:lnTo>
                  <a:pt x="1927131" y="625087"/>
                </a:lnTo>
                <a:lnTo>
                  <a:pt x="1889973" y="643774"/>
                </a:lnTo>
                <a:lnTo>
                  <a:pt x="107950" y="647700"/>
                </a:lnTo>
                <a:lnTo>
                  <a:pt x="93338" y="646716"/>
                </a:lnTo>
                <a:lnTo>
                  <a:pt x="53573" y="632997"/>
                </a:lnTo>
                <a:lnTo>
                  <a:pt x="22612" y="605823"/>
                </a:lnTo>
                <a:lnTo>
                  <a:pt x="3925" y="568665"/>
                </a:lnTo>
                <a:lnTo>
                  <a:pt x="0" y="10795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682555" y="3111532"/>
            <a:ext cx="704850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9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2100" spc="-278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66022" y="3052382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600456" y="0"/>
                </a:moveTo>
                <a:lnTo>
                  <a:pt x="600456" y="144018"/>
                </a:lnTo>
                <a:lnTo>
                  <a:pt x="0" y="144018"/>
                </a:lnTo>
                <a:lnTo>
                  <a:pt x="0" y="432054"/>
                </a:lnTo>
                <a:lnTo>
                  <a:pt x="600456" y="432054"/>
                </a:lnTo>
                <a:lnTo>
                  <a:pt x="600456" y="576072"/>
                </a:lnTo>
                <a:lnTo>
                  <a:pt x="888492" y="288036"/>
                </a:lnTo>
                <a:lnTo>
                  <a:pt x="60045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466022" y="3052382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0" y="144018"/>
                </a:moveTo>
                <a:lnTo>
                  <a:pt x="600456" y="144018"/>
                </a:lnTo>
                <a:lnTo>
                  <a:pt x="600456" y="0"/>
                </a:lnTo>
                <a:lnTo>
                  <a:pt x="888492" y="288036"/>
                </a:lnTo>
                <a:lnTo>
                  <a:pt x="600456" y="576072"/>
                </a:lnTo>
                <a:lnTo>
                  <a:pt x="600456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784154" y="3052382"/>
            <a:ext cx="1475609" cy="486918"/>
          </a:xfrm>
          <a:custGeom>
            <a:avLst/>
            <a:gdLst/>
            <a:ahLst/>
            <a:cxnLst/>
            <a:rect l="l" t="t" r="r" b="b"/>
            <a:pathLst>
              <a:path w="1967479" h="649224">
                <a:moveTo>
                  <a:pt x="1859277" y="0"/>
                </a:moveTo>
                <a:lnTo>
                  <a:pt x="107470" y="2"/>
                </a:lnTo>
                <a:lnTo>
                  <a:pt x="65585" y="8696"/>
                </a:lnTo>
                <a:lnTo>
                  <a:pt x="31429" y="31910"/>
                </a:lnTo>
                <a:lnTo>
                  <a:pt x="8425" y="66220"/>
                </a:lnTo>
                <a:lnTo>
                  <a:pt x="46" y="107473"/>
                </a:lnTo>
                <a:lnTo>
                  <a:pt x="0" y="541750"/>
                </a:lnTo>
                <a:lnTo>
                  <a:pt x="1073" y="556360"/>
                </a:lnTo>
                <a:lnTo>
                  <a:pt x="14988" y="596049"/>
                </a:lnTo>
                <a:lnTo>
                  <a:pt x="42280" y="626868"/>
                </a:lnTo>
                <a:lnTo>
                  <a:pt x="79528" y="645393"/>
                </a:lnTo>
                <a:lnTo>
                  <a:pt x="108201" y="649224"/>
                </a:lnTo>
                <a:lnTo>
                  <a:pt x="1860008" y="649221"/>
                </a:lnTo>
                <a:lnTo>
                  <a:pt x="1901894" y="640527"/>
                </a:lnTo>
                <a:lnTo>
                  <a:pt x="1936049" y="617313"/>
                </a:lnTo>
                <a:lnTo>
                  <a:pt x="1959053" y="583003"/>
                </a:lnTo>
                <a:lnTo>
                  <a:pt x="1967432" y="541750"/>
                </a:lnTo>
                <a:lnTo>
                  <a:pt x="1967479" y="107473"/>
                </a:lnTo>
                <a:lnTo>
                  <a:pt x="1966405" y="92863"/>
                </a:lnTo>
                <a:lnTo>
                  <a:pt x="1952491" y="53174"/>
                </a:lnTo>
                <a:lnTo>
                  <a:pt x="1925198" y="22355"/>
                </a:lnTo>
                <a:lnTo>
                  <a:pt x="1887950" y="3830"/>
                </a:lnTo>
                <a:lnTo>
                  <a:pt x="185927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784152" y="3052382"/>
            <a:ext cx="1475612" cy="486918"/>
          </a:xfrm>
          <a:custGeom>
            <a:avLst/>
            <a:gdLst/>
            <a:ahLst/>
            <a:cxnLst/>
            <a:rect l="l" t="t" r="r" b="b"/>
            <a:pathLst>
              <a:path w="1967483" h="649224">
                <a:moveTo>
                  <a:pt x="0" y="108204"/>
                </a:moveTo>
                <a:lnTo>
                  <a:pt x="8428" y="66220"/>
                </a:lnTo>
                <a:lnTo>
                  <a:pt x="31431" y="31910"/>
                </a:lnTo>
                <a:lnTo>
                  <a:pt x="65587" y="8696"/>
                </a:lnTo>
                <a:lnTo>
                  <a:pt x="107473" y="2"/>
                </a:lnTo>
                <a:lnTo>
                  <a:pt x="1859279" y="0"/>
                </a:lnTo>
                <a:lnTo>
                  <a:pt x="1873915" y="978"/>
                </a:lnTo>
                <a:lnTo>
                  <a:pt x="1913722" y="14645"/>
                </a:lnTo>
                <a:lnTo>
                  <a:pt x="1944713" y="41746"/>
                </a:lnTo>
                <a:lnTo>
                  <a:pt x="1963467" y="78859"/>
                </a:lnTo>
                <a:lnTo>
                  <a:pt x="1967483" y="541020"/>
                </a:lnTo>
                <a:lnTo>
                  <a:pt x="1966505" y="555655"/>
                </a:lnTo>
                <a:lnTo>
                  <a:pt x="1952838" y="595462"/>
                </a:lnTo>
                <a:lnTo>
                  <a:pt x="1925737" y="626453"/>
                </a:lnTo>
                <a:lnTo>
                  <a:pt x="1888624" y="645207"/>
                </a:lnTo>
                <a:lnTo>
                  <a:pt x="108203" y="649224"/>
                </a:lnTo>
                <a:lnTo>
                  <a:pt x="93568" y="648245"/>
                </a:lnTo>
                <a:lnTo>
                  <a:pt x="53761" y="634578"/>
                </a:lnTo>
                <a:lnTo>
                  <a:pt x="22770" y="607477"/>
                </a:lnTo>
                <a:lnTo>
                  <a:pt x="4016" y="570364"/>
                </a:lnTo>
                <a:lnTo>
                  <a:pt x="0" y="10820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6104573" y="3127343"/>
            <a:ext cx="833914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5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@Af</a:t>
            </a:r>
            <a:r>
              <a:rPr sz="2100" spc="-19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53191" y="3068383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600455" y="0"/>
                </a:moveTo>
                <a:lnTo>
                  <a:pt x="600455" y="144018"/>
                </a:lnTo>
                <a:lnTo>
                  <a:pt x="0" y="144018"/>
                </a:lnTo>
                <a:lnTo>
                  <a:pt x="0" y="432054"/>
                </a:lnTo>
                <a:lnTo>
                  <a:pt x="600455" y="432054"/>
                </a:lnTo>
                <a:lnTo>
                  <a:pt x="600455" y="576072"/>
                </a:lnTo>
                <a:lnTo>
                  <a:pt x="888492" y="288036"/>
                </a:lnTo>
                <a:lnTo>
                  <a:pt x="60045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953191" y="3068383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0" y="144018"/>
                </a:moveTo>
                <a:lnTo>
                  <a:pt x="600455" y="144018"/>
                </a:lnTo>
                <a:lnTo>
                  <a:pt x="600455" y="0"/>
                </a:lnTo>
                <a:lnTo>
                  <a:pt x="888492" y="288036"/>
                </a:lnTo>
                <a:lnTo>
                  <a:pt x="600455" y="576072"/>
                </a:lnTo>
                <a:lnTo>
                  <a:pt x="600455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10933" y="2835212"/>
            <a:ext cx="6823710" cy="864108"/>
          </a:xfrm>
          <a:custGeom>
            <a:avLst/>
            <a:gdLst/>
            <a:ahLst/>
            <a:cxnLst/>
            <a:rect l="l" t="t" r="r" b="b"/>
            <a:pathLst>
              <a:path w="9098280" h="1152144">
                <a:moveTo>
                  <a:pt x="0" y="1152144"/>
                </a:moveTo>
                <a:lnTo>
                  <a:pt x="9098280" y="1152144"/>
                </a:lnTo>
                <a:lnTo>
                  <a:pt x="9098280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22860">
            <a:solidFill>
              <a:srgbClr val="0000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278446" y="3589591"/>
            <a:ext cx="539496" cy="269747"/>
          </a:xfrm>
          <a:custGeom>
            <a:avLst/>
            <a:gdLst/>
            <a:ahLst/>
            <a:cxnLst/>
            <a:rect l="l" t="t" r="r" b="b"/>
            <a:pathLst>
              <a:path w="719328" h="359663">
                <a:moveTo>
                  <a:pt x="719328" y="179831"/>
                </a:moveTo>
                <a:lnTo>
                  <a:pt x="0" y="179831"/>
                </a:lnTo>
                <a:lnTo>
                  <a:pt x="359663" y="359663"/>
                </a:lnTo>
                <a:lnTo>
                  <a:pt x="719328" y="179831"/>
                </a:lnTo>
                <a:close/>
              </a:path>
              <a:path w="719328" h="359663">
                <a:moveTo>
                  <a:pt x="539495" y="0"/>
                </a:moveTo>
                <a:lnTo>
                  <a:pt x="179831" y="0"/>
                </a:lnTo>
                <a:lnTo>
                  <a:pt x="179831" y="179831"/>
                </a:lnTo>
                <a:lnTo>
                  <a:pt x="539495" y="179831"/>
                </a:lnTo>
                <a:lnTo>
                  <a:pt x="53949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278446" y="3589591"/>
            <a:ext cx="539496" cy="269747"/>
          </a:xfrm>
          <a:custGeom>
            <a:avLst/>
            <a:gdLst/>
            <a:ahLst/>
            <a:cxnLst/>
            <a:rect l="l" t="t" r="r" b="b"/>
            <a:pathLst>
              <a:path w="719328" h="359663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539495" y="0"/>
                </a:lnTo>
                <a:lnTo>
                  <a:pt x="539495" y="179831"/>
                </a:lnTo>
                <a:lnTo>
                  <a:pt x="719328" y="179831"/>
                </a:lnTo>
                <a:lnTo>
                  <a:pt x="359663" y="359663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809816" y="3942779"/>
            <a:ext cx="1476755" cy="485775"/>
          </a:xfrm>
          <a:custGeom>
            <a:avLst/>
            <a:gdLst/>
            <a:ahLst/>
            <a:cxnLst/>
            <a:rect l="l" t="t" r="r" b="b"/>
            <a:pathLst>
              <a:path w="1969007" h="647700">
                <a:moveTo>
                  <a:pt x="1861057" y="0"/>
                </a:moveTo>
                <a:lnTo>
                  <a:pt x="107639" y="0"/>
                </a:lnTo>
                <a:lnTo>
                  <a:pt x="65731" y="8576"/>
                </a:lnTo>
                <a:lnTo>
                  <a:pt x="31517" y="31740"/>
                </a:lnTo>
                <a:lnTo>
                  <a:pt x="8455" y="66021"/>
                </a:lnTo>
                <a:lnTo>
                  <a:pt x="20" y="107640"/>
                </a:lnTo>
                <a:lnTo>
                  <a:pt x="0" y="540059"/>
                </a:lnTo>
                <a:lnTo>
                  <a:pt x="1022" y="554659"/>
                </a:lnTo>
                <a:lnTo>
                  <a:pt x="14836" y="594375"/>
                </a:lnTo>
                <a:lnTo>
                  <a:pt x="42081" y="625263"/>
                </a:lnTo>
                <a:lnTo>
                  <a:pt x="79301" y="643853"/>
                </a:lnTo>
                <a:lnTo>
                  <a:pt x="107949" y="647700"/>
                </a:lnTo>
                <a:lnTo>
                  <a:pt x="1861366" y="647699"/>
                </a:lnTo>
                <a:lnTo>
                  <a:pt x="1903254" y="639123"/>
                </a:lnTo>
                <a:lnTo>
                  <a:pt x="1937470" y="615959"/>
                </a:lnTo>
                <a:lnTo>
                  <a:pt x="1960544" y="581678"/>
                </a:lnTo>
                <a:lnTo>
                  <a:pt x="1968986" y="540059"/>
                </a:lnTo>
                <a:lnTo>
                  <a:pt x="1969007" y="107640"/>
                </a:lnTo>
                <a:lnTo>
                  <a:pt x="1967983" y="93040"/>
                </a:lnTo>
                <a:lnTo>
                  <a:pt x="1954159" y="53324"/>
                </a:lnTo>
                <a:lnTo>
                  <a:pt x="1926903" y="22436"/>
                </a:lnTo>
                <a:lnTo>
                  <a:pt x="1889688" y="3846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809815" y="3942779"/>
            <a:ext cx="1476756" cy="485775"/>
          </a:xfrm>
          <a:custGeom>
            <a:avLst/>
            <a:gdLst/>
            <a:ahLst/>
            <a:cxnLst/>
            <a:rect l="l" t="t" r="r" b="b"/>
            <a:pathLst>
              <a:path w="1969008" h="647700">
                <a:moveTo>
                  <a:pt x="0" y="107950"/>
                </a:moveTo>
                <a:lnTo>
                  <a:pt x="8455" y="66021"/>
                </a:lnTo>
                <a:lnTo>
                  <a:pt x="31518" y="31740"/>
                </a:lnTo>
                <a:lnTo>
                  <a:pt x="65732" y="8576"/>
                </a:lnTo>
                <a:lnTo>
                  <a:pt x="107640" y="0"/>
                </a:lnTo>
                <a:lnTo>
                  <a:pt x="1861058" y="0"/>
                </a:lnTo>
                <a:lnTo>
                  <a:pt x="1875669" y="983"/>
                </a:lnTo>
                <a:lnTo>
                  <a:pt x="1915434" y="14702"/>
                </a:lnTo>
                <a:lnTo>
                  <a:pt x="1946395" y="41876"/>
                </a:lnTo>
                <a:lnTo>
                  <a:pt x="1965082" y="79034"/>
                </a:lnTo>
                <a:lnTo>
                  <a:pt x="1969008" y="539750"/>
                </a:lnTo>
                <a:lnTo>
                  <a:pt x="1968024" y="554361"/>
                </a:lnTo>
                <a:lnTo>
                  <a:pt x="1954305" y="594126"/>
                </a:lnTo>
                <a:lnTo>
                  <a:pt x="1927131" y="625087"/>
                </a:lnTo>
                <a:lnTo>
                  <a:pt x="1889973" y="643774"/>
                </a:lnTo>
                <a:lnTo>
                  <a:pt x="107950" y="647700"/>
                </a:lnTo>
                <a:lnTo>
                  <a:pt x="93327" y="646716"/>
                </a:lnTo>
                <a:lnTo>
                  <a:pt x="53551" y="632997"/>
                </a:lnTo>
                <a:lnTo>
                  <a:pt x="22597" y="605823"/>
                </a:lnTo>
                <a:lnTo>
                  <a:pt x="3922" y="568665"/>
                </a:lnTo>
                <a:lnTo>
                  <a:pt x="0" y="10795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1042035" y="4017454"/>
            <a:ext cx="1010603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@Before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96984" y="3954209"/>
            <a:ext cx="1476755" cy="485775"/>
          </a:xfrm>
          <a:custGeom>
            <a:avLst/>
            <a:gdLst/>
            <a:ahLst/>
            <a:cxnLst/>
            <a:rect l="l" t="t" r="r" b="b"/>
            <a:pathLst>
              <a:path w="1969007" h="647700">
                <a:moveTo>
                  <a:pt x="1861057" y="0"/>
                </a:moveTo>
                <a:lnTo>
                  <a:pt x="107640" y="0"/>
                </a:lnTo>
                <a:lnTo>
                  <a:pt x="65753" y="8576"/>
                </a:lnTo>
                <a:lnTo>
                  <a:pt x="31536" y="31740"/>
                </a:lnTo>
                <a:lnTo>
                  <a:pt x="8462" y="66021"/>
                </a:lnTo>
                <a:lnTo>
                  <a:pt x="20" y="107640"/>
                </a:lnTo>
                <a:lnTo>
                  <a:pt x="0" y="540059"/>
                </a:lnTo>
                <a:lnTo>
                  <a:pt x="1023" y="554659"/>
                </a:lnTo>
                <a:lnTo>
                  <a:pt x="14847" y="594375"/>
                </a:lnTo>
                <a:lnTo>
                  <a:pt x="42103" y="625263"/>
                </a:lnTo>
                <a:lnTo>
                  <a:pt x="79319" y="643853"/>
                </a:lnTo>
                <a:lnTo>
                  <a:pt x="107949" y="647700"/>
                </a:lnTo>
                <a:lnTo>
                  <a:pt x="1861366" y="647699"/>
                </a:lnTo>
                <a:lnTo>
                  <a:pt x="1903254" y="639123"/>
                </a:lnTo>
                <a:lnTo>
                  <a:pt x="1937470" y="615959"/>
                </a:lnTo>
                <a:lnTo>
                  <a:pt x="1960544" y="581678"/>
                </a:lnTo>
                <a:lnTo>
                  <a:pt x="1968986" y="540059"/>
                </a:lnTo>
                <a:lnTo>
                  <a:pt x="1969007" y="107640"/>
                </a:lnTo>
                <a:lnTo>
                  <a:pt x="1967983" y="93040"/>
                </a:lnTo>
                <a:lnTo>
                  <a:pt x="1954159" y="53324"/>
                </a:lnTo>
                <a:lnTo>
                  <a:pt x="1926903" y="22436"/>
                </a:lnTo>
                <a:lnTo>
                  <a:pt x="1889688" y="3846"/>
                </a:lnTo>
                <a:lnTo>
                  <a:pt x="186105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296984" y="3954209"/>
            <a:ext cx="1476756" cy="485775"/>
          </a:xfrm>
          <a:custGeom>
            <a:avLst/>
            <a:gdLst/>
            <a:ahLst/>
            <a:cxnLst/>
            <a:rect l="l" t="t" r="r" b="b"/>
            <a:pathLst>
              <a:path w="1969008" h="647700">
                <a:moveTo>
                  <a:pt x="0" y="107950"/>
                </a:moveTo>
                <a:lnTo>
                  <a:pt x="8462" y="66021"/>
                </a:lnTo>
                <a:lnTo>
                  <a:pt x="31537" y="31740"/>
                </a:lnTo>
                <a:lnTo>
                  <a:pt x="65753" y="8576"/>
                </a:lnTo>
                <a:lnTo>
                  <a:pt x="107640" y="0"/>
                </a:lnTo>
                <a:lnTo>
                  <a:pt x="1861058" y="0"/>
                </a:lnTo>
                <a:lnTo>
                  <a:pt x="1875669" y="983"/>
                </a:lnTo>
                <a:lnTo>
                  <a:pt x="1915434" y="14702"/>
                </a:lnTo>
                <a:lnTo>
                  <a:pt x="1946395" y="41876"/>
                </a:lnTo>
                <a:lnTo>
                  <a:pt x="1965082" y="79034"/>
                </a:lnTo>
                <a:lnTo>
                  <a:pt x="1969008" y="539750"/>
                </a:lnTo>
                <a:lnTo>
                  <a:pt x="1968024" y="554361"/>
                </a:lnTo>
                <a:lnTo>
                  <a:pt x="1954305" y="594126"/>
                </a:lnTo>
                <a:lnTo>
                  <a:pt x="1927131" y="625087"/>
                </a:lnTo>
                <a:lnTo>
                  <a:pt x="1889973" y="643774"/>
                </a:lnTo>
                <a:lnTo>
                  <a:pt x="107950" y="647700"/>
                </a:lnTo>
                <a:lnTo>
                  <a:pt x="93338" y="646716"/>
                </a:lnTo>
                <a:lnTo>
                  <a:pt x="53573" y="632997"/>
                </a:lnTo>
                <a:lnTo>
                  <a:pt x="22612" y="605823"/>
                </a:lnTo>
                <a:lnTo>
                  <a:pt x="3925" y="568665"/>
                </a:lnTo>
                <a:lnTo>
                  <a:pt x="0" y="10795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" name="object 35"/>
          <p:cNvSpPr txBox="1"/>
          <p:nvPr/>
        </p:nvSpPr>
        <p:spPr>
          <a:xfrm>
            <a:off x="3682555" y="4028694"/>
            <a:ext cx="704850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9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2100" spc="-278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66022" y="3969068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600456" y="0"/>
                </a:moveTo>
                <a:lnTo>
                  <a:pt x="600456" y="144018"/>
                </a:lnTo>
                <a:lnTo>
                  <a:pt x="0" y="144018"/>
                </a:lnTo>
                <a:lnTo>
                  <a:pt x="0" y="432054"/>
                </a:lnTo>
                <a:lnTo>
                  <a:pt x="600456" y="432054"/>
                </a:lnTo>
                <a:lnTo>
                  <a:pt x="600456" y="576072"/>
                </a:lnTo>
                <a:lnTo>
                  <a:pt x="888492" y="288036"/>
                </a:lnTo>
                <a:lnTo>
                  <a:pt x="60045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66022" y="3969068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0" y="144018"/>
                </a:moveTo>
                <a:lnTo>
                  <a:pt x="600456" y="144018"/>
                </a:lnTo>
                <a:lnTo>
                  <a:pt x="600456" y="0"/>
                </a:lnTo>
                <a:lnTo>
                  <a:pt x="888492" y="288036"/>
                </a:lnTo>
                <a:lnTo>
                  <a:pt x="600456" y="576072"/>
                </a:lnTo>
                <a:lnTo>
                  <a:pt x="600456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5784154" y="3969068"/>
            <a:ext cx="1475609" cy="486918"/>
          </a:xfrm>
          <a:custGeom>
            <a:avLst/>
            <a:gdLst/>
            <a:ahLst/>
            <a:cxnLst/>
            <a:rect l="l" t="t" r="r" b="b"/>
            <a:pathLst>
              <a:path w="1967479" h="649224">
                <a:moveTo>
                  <a:pt x="1859277" y="0"/>
                </a:moveTo>
                <a:lnTo>
                  <a:pt x="107470" y="2"/>
                </a:lnTo>
                <a:lnTo>
                  <a:pt x="65585" y="8696"/>
                </a:lnTo>
                <a:lnTo>
                  <a:pt x="31429" y="31910"/>
                </a:lnTo>
                <a:lnTo>
                  <a:pt x="8425" y="66220"/>
                </a:lnTo>
                <a:lnTo>
                  <a:pt x="46" y="107473"/>
                </a:lnTo>
                <a:lnTo>
                  <a:pt x="0" y="541750"/>
                </a:lnTo>
                <a:lnTo>
                  <a:pt x="1073" y="556360"/>
                </a:lnTo>
                <a:lnTo>
                  <a:pt x="14988" y="596049"/>
                </a:lnTo>
                <a:lnTo>
                  <a:pt x="42280" y="626868"/>
                </a:lnTo>
                <a:lnTo>
                  <a:pt x="79528" y="645393"/>
                </a:lnTo>
                <a:lnTo>
                  <a:pt x="108201" y="649224"/>
                </a:lnTo>
                <a:lnTo>
                  <a:pt x="1860008" y="649221"/>
                </a:lnTo>
                <a:lnTo>
                  <a:pt x="1901894" y="640527"/>
                </a:lnTo>
                <a:lnTo>
                  <a:pt x="1936049" y="617313"/>
                </a:lnTo>
                <a:lnTo>
                  <a:pt x="1959053" y="583003"/>
                </a:lnTo>
                <a:lnTo>
                  <a:pt x="1967432" y="541750"/>
                </a:lnTo>
                <a:lnTo>
                  <a:pt x="1967479" y="107473"/>
                </a:lnTo>
                <a:lnTo>
                  <a:pt x="1966405" y="92863"/>
                </a:lnTo>
                <a:lnTo>
                  <a:pt x="1952491" y="53174"/>
                </a:lnTo>
                <a:lnTo>
                  <a:pt x="1925198" y="22355"/>
                </a:lnTo>
                <a:lnTo>
                  <a:pt x="1887950" y="3830"/>
                </a:lnTo>
                <a:lnTo>
                  <a:pt x="185927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5784152" y="3969068"/>
            <a:ext cx="1475612" cy="486918"/>
          </a:xfrm>
          <a:custGeom>
            <a:avLst/>
            <a:gdLst/>
            <a:ahLst/>
            <a:cxnLst/>
            <a:rect l="l" t="t" r="r" b="b"/>
            <a:pathLst>
              <a:path w="1967483" h="649224">
                <a:moveTo>
                  <a:pt x="0" y="108204"/>
                </a:moveTo>
                <a:lnTo>
                  <a:pt x="8428" y="66220"/>
                </a:lnTo>
                <a:lnTo>
                  <a:pt x="31431" y="31910"/>
                </a:lnTo>
                <a:lnTo>
                  <a:pt x="65587" y="8696"/>
                </a:lnTo>
                <a:lnTo>
                  <a:pt x="107473" y="2"/>
                </a:lnTo>
                <a:lnTo>
                  <a:pt x="1859279" y="0"/>
                </a:lnTo>
                <a:lnTo>
                  <a:pt x="1873915" y="978"/>
                </a:lnTo>
                <a:lnTo>
                  <a:pt x="1913722" y="14645"/>
                </a:lnTo>
                <a:lnTo>
                  <a:pt x="1944713" y="41746"/>
                </a:lnTo>
                <a:lnTo>
                  <a:pt x="1963467" y="78859"/>
                </a:lnTo>
                <a:lnTo>
                  <a:pt x="1967483" y="541020"/>
                </a:lnTo>
                <a:lnTo>
                  <a:pt x="1966505" y="555655"/>
                </a:lnTo>
                <a:lnTo>
                  <a:pt x="1952838" y="595462"/>
                </a:lnTo>
                <a:lnTo>
                  <a:pt x="1925737" y="626453"/>
                </a:lnTo>
                <a:lnTo>
                  <a:pt x="1888624" y="645207"/>
                </a:lnTo>
                <a:lnTo>
                  <a:pt x="108203" y="649224"/>
                </a:lnTo>
                <a:lnTo>
                  <a:pt x="93568" y="648245"/>
                </a:lnTo>
                <a:lnTo>
                  <a:pt x="53761" y="634578"/>
                </a:lnTo>
                <a:lnTo>
                  <a:pt x="22770" y="607477"/>
                </a:lnTo>
                <a:lnTo>
                  <a:pt x="4016" y="570364"/>
                </a:lnTo>
                <a:lnTo>
                  <a:pt x="0" y="10820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6104573" y="4044505"/>
            <a:ext cx="834390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11" dirty="0">
                <a:solidFill>
                  <a:srgbClr val="6F2F9F"/>
                </a:solidFill>
                <a:latin typeface="Trebuchet MS" panose="020B0603020202020204"/>
                <a:cs typeface="Trebuchet MS" panose="020B0603020202020204"/>
              </a:rPr>
              <a:t>@After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53191" y="3985070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600455" y="0"/>
                </a:moveTo>
                <a:lnTo>
                  <a:pt x="600455" y="144018"/>
                </a:lnTo>
                <a:lnTo>
                  <a:pt x="0" y="144018"/>
                </a:lnTo>
                <a:lnTo>
                  <a:pt x="0" y="432054"/>
                </a:lnTo>
                <a:lnTo>
                  <a:pt x="600455" y="432054"/>
                </a:lnTo>
                <a:lnTo>
                  <a:pt x="600455" y="576072"/>
                </a:lnTo>
                <a:lnTo>
                  <a:pt x="888492" y="288036"/>
                </a:lnTo>
                <a:lnTo>
                  <a:pt x="60045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4953191" y="3985070"/>
            <a:ext cx="666369" cy="432054"/>
          </a:xfrm>
          <a:custGeom>
            <a:avLst/>
            <a:gdLst/>
            <a:ahLst/>
            <a:cxnLst/>
            <a:rect l="l" t="t" r="r" b="b"/>
            <a:pathLst>
              <a:path w="888492" h="576072">
                <a:moveTo>
                  <a:pt x="0" y="144018"/>
                </a:moveTo>
                <a:lnTo>
                  <a:pt x="600455" y="144018"/>
                </a:lnTo>
                <a:lnTo>
                  <a:pt x="600455" y="0"/>
                </a:lnTo>
                <a:lnTo>
                  <a:pt x="888492" y="288036"/>
                </a:lnTo>
                <a:lnTo>
                  <a:pt x="600455" y="576072"/>
                </a:lnTo>
                <a:lnTo>
                  <a:pt x="600455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1278446" y="4537138"/>
            <a:ext cx="539496" cy="269747"/>
          </a:xfrm>
          <a:custGeom>
            <a:avLst/>
            <a:gdLst/>
            <a:ahLst/>
            <a:cxnLst/>
            <a:rect l="l" t="t" r="r" b="b"/>
            <a:pathLst>
              <a:path w="719328" h="359663">
                <a:moveTo>
                  <a:pt x="719328" y="179831"/>
                </a:moveTo>
                <a:lnTo>
                  <a:pt x="0" y="179831"/>
                </a:lnTo>
                <a:lnTo>
                  <a:pt x="359663" y="359663"/>
                </a:lnTo>
                <a:lnTo>
                  <a:pt x="719328" y="179831"/>
                </a:lnTo>
                <a:close/>
              </a:path>
              <a:path w="719328" h="359663">
                <a:moveTo>
                  <a:pt x="539495" y="0"/>
                </a:moveTo>
                <a:lnTo>
                  <a:pt x="179831" y="0"/>
                </a:lnTo>
                <a:lnTo>
                  <a:pt x="179831" y="179831"/>
                </a:lnTo>
                <a:lnTo>
                  <a:pt x="539495" y="179831"/>
                </a:lnTo>
                <a:lnTo>
                  <a:pt x="53949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1278446" y="4537138"/>
            <a:ext cx="539496" cy="269747"/>
          </a:xfrm>
          <a:custGeom>
            <a:avLst/>
            <a:gdLst/>
            <a:ahLst/>
            <a:cxnLst/>
            <a:rect l="l" t="t" r="r" b="b"/>
            <a:pathLst>
              <a:path w="719328" h="359663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539495" y="0"/>
                </a:lnTo>
                <a:lnTo>
                  <a:pt x="539495" y="179831"/>
                </a:lnTo>
                <a:lnTo>
                  <a:pt x="719328" y="179831"/>
                </a:lnTo>
                <a:lnTo>
                  <a:pt x="359663" y="359663"/>
                </a:lnTo>
                <a:lnTo>
                  <a:pt x="0" y="179831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2646808" y="2113311"/>
            <a:ext cx="2766059" cy="395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400" dirty="0">
                <a:solidFill>
                  <a:srgbClr val="00AF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定义一次，执行一次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23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20359" y="4505610"/>
            <a:ext cx="1544954" cy="7615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400" spc="-4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定义一次，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525"/>
            <a:r>
              <a:rPr sz="24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执行多次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55657" y="4532853"/>
            <a:ext cx="1544954" cy="7615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400" spc="-4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定义一次，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525"/>
            <a:r>
              <a:rPr sz="2400" dirty="0">
                <a:solidFill>
                  <a:srgbClr val="006F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执行一次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632079" cy="4249674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31"/>
                </a:lnTo>
                <a:lnTo>
                  <a:pt x="842772" y="0"/>
                </a:lnTo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954626" y="2053399"/>
            <a:ext cx="3832384" cy="862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6785"/>
              </a:lnSpc>
            </a:pPr>
            <a:r>
              <a:rPr sz="60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测试参数化</a:t>
            </a:r>
            <a:endParaRPr sz="6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7525" y="2969704"/>
            <a:ext cx="3144203" cy="17759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4500" spc="-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—</a:t>
            </a:r>
            <a:r>
              <a:rPr sz="45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—</a:t>
            </a:r>
            <a:r>
              <a:rPr sz="45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构造注入</a:t>
            </a:r>
            <a:endParaRPr sz="4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490"/>
              </a:lnSpc>
              <a:spcBef>
                <a:spcPts val="15"/>
              </a:spcBef>
            </a:pPr>
            <a:endParaRPr sz="490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</p:txBody>
      </p:sp>
      <p:sp>
        <p:nvSpPr>
          <p:cNvPr id="5" name="object 5"/>
          <p:cNvSpPr txBox="1"/>
          <p:nvPr/>
        </p:nvSpPr>
        <p:spPr>
          <a:xfrm>
            <a:off x="8378000" y="5690539"/>
            <a:ext cx="82867" cy="145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15694" y="2492121"/>
            <a:ext cx="2717959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循环调用被测方法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181" y="890396"/>
            <a:ext cx="4159377" cy="507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21779" y="1215580"/>
            <a:ext cx="3079241" cy="323468"/>
          </a:xfrm>
          <a:custGeom>
            <a:avLst/>
            <a:gdLst/>
            <a:ahLst/>
            <a:cxnLst/>
            <a:rect l="l" t="t" r="r" b="b"/>
            <a:pathLst>
              <a:path w="4105655" h="431291">
                <a:moveTo>
                  <a:pt x="0" y="431291"/>
                </a:moveTo>
                <a:lnTo>
                  <a:pt x="4105655" y="431291"/>
                </a:lnTo>
                <a:lnTo>
                  <a:pt x="4105655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24066" y="2511742"/>
            <a:ext cx="3078099" cy="378332"/>
          </a:xfrm>
          <a:custGeom>
            <a:avLst/>
            <a:gdLst/>
            <a:ahLst/>
            <a:cxnLst/>
            <a:rect l="l" t="t" r="r" b="b"/>
            <a:pathLst>
              <a:path w="4104132" h="504443">
                <a:moveTo>
                  <a:pt x="0" y="504443"/>
                </a:moveTo>
                <a:lnTo>
                  <a:pt x="4104132" y="504443"/>
                </a:lnTo>
                <a:lnTo>
                  <a:pt x="4104132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21779" y="3798761"/>
            <a:ext cx="3079241" cy="386334"/>
          </a:xfrm>
          <a:custGeom>
            <a:avLst/>
            <a:gdLst/>
            <a:ahLst/>
            <a:cxnLst/>
            <a:rect l="l" t="t" r="r" b="b"/>
            <a:pathLst>
              <a:path w="4105655" h="515112">
                <a:moveTo>
                  <a:pt x="0" y="515112"/>
                </a:moveTo>
                <a:lnTo>
                  <a:pt x="4105655" y="515112"/>
                </a:lnTo>
                <a:lnTo>
                  <a:pt x="4105655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21779" y="5096065"/>
            <a:ext cx="3079241" cy="385190"/>
          </a:xfrm>
          <a:custGeom>
            <a:avLst/>
            <a:gdLst/>
            <a:ahLst/>
            <a:cxnLst/>
            <a:rect l="l" t="t" r="r" b="b"/>
            <a:pathLst>
              <a:path w="4105655" h="513588">
                <a:moveTo>
                  <a:pt x="0" y="513588"/>
                </a:moveTo>
                <a:lnTo>
                  <a:pt x="4105655" y="513588"/>
                </a:lnTo>
                <a:lnTo>
                  <a:pt x="4105655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139946" y="3050666"/>
            <a:ext cx="4968621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25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882" y="1375445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修改后的执行结果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4632007"/>
            <a:ext cx="3023234" cy="8448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如何保持代码简洁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并执行正确的统计？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459" y="2478024"/>
            <a:ext cx="8730234" cy="207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26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4017" y="890396"/>
            <a:ext cx="4158234" cy="507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86225" y="2328291"/>
            <a:ext cx="4968621" cy="2229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77227" y="1965388"/>
            <a:ext cx="2822066" cy="1567053"/>
          </a:xfrm>
          <a:custGeom>
            <a:avLst/>
            <a:gdLst/>
            <a:ahLst/>
            <a:cxnLst/>
            <a:rect l="l" t="t" r="r" b="b"/>
            <a:pathLst>
              <a:path w="3762755" h="2089404">
                <a:moveTo>
                  <a:pt x="1797567" y="1511681"/>
                </a:moveTo>
                <a:lnTo>
                  <a:pt x="1343914" y="1511681"/>
                </a:lnTo>
                <a:lnTo>
                  <a:pt x="1478153" y="2089404"/>
                </a:lnTo>
                <a:lnTo>
                  <a:pt x="1797567" y="1511681"/>
                </a:lnTo>
                <a:close/>
              </a:path>
              <a:path w="3762755" h="2089404">
                <a:moveTo>
                  <a:pt x="2430142" y="1444625"/>
                </a:moveTo>
                <a:lnTo>
                  <a:pt x="1834642" y="1444625"/>
                </a:lnTo>
                <a:lnTo>
                  <a:pt x="2307590" y="1909191"/>
                </a:lnTo>
                <a:lnTo>
                  <a:pt x="2430142" y="1444625"/>
                </a:lnTo>
                <a:close/>
              </a:path>
              <a:path w="3762755" h="2089404">
                <a:moveTo>
                  <a:pt x="3000052" y="1398397"/>
                </a:moveTo>
                <a:lnTo>
                  <a:pt x="2442337" y="1398397"/>
                </a:lnTo>
                <a:lnTo>
                  <a:pt x="3160903" y="1750314"/>
                </a:lnTo>
                <a:lnTo>
                  <a:pt x="3000052" y="1398397"/>
                </a:lnTo>
                <a:close/>
              </a:path>
              <a:path w="3762755" h="2089404">
                <a:moveTo>
                  <a:pt x="2977065" y="1348105"/>
                </a:moveTo>
                <a:lnTo>
                  <a:pt x="987171" y="1348105"/>
                </a:lnTo>
                <a:lnTo>
                  <a:pt x="829563" y="1704086"/>
                </a:lnTo>
                <a:lnTo>
                  <a:pt x="1343914" y="1511681"/>
                </a:lnTo>
                <a:lnTo>
                  <a:pt x="1797567" y="1511681"/>
                </a:lnTo>
                <a:lnTo>
                  <a:pt x="1834642" y="1444625"/>
                </a:lnTo>
                <a:lnTo>
                  <a:pt x="2430142" y="1444625"/>
                </a:lnTo>
                <a:lnTo>
                  <a:pt x="2442337" y="1398397"/>
                </a:lnTo>
                <a:lnTo>
                  <a:pt x="3000052" y="1398397"/>
                </a:lnTo>
                <a:lnTo>
                  <a:pt x="2977065" y="1348105"/>
                </a:lnTo>
                <a:close/>
              </a:path>
              <a:path w="3762755" h="2089404">
                <a:moveTo>
                  <a:pt x="64452" y="221996"/>
                </a:moveTo>
                <a:lnTo>
                  <a:pt x="806069" y="736854"/>
                </a:lnTo>
                <a:lnTo>
                  <a:pt x="0" y="833374"/>
                </a:lnTo>
                <a:lnTo>
                  <a:pt x="648335" y="1139063"/>
                </a:lnTo>
                <a:lnTo>
                  <a:pt x="23520" y="1410970"/>
                </a:lnTo>
                <a:lnTo>
                  <a:pt x="987171" y="1348105"/>
                </a:lnTo>
                <a:lnTo>
                  <a:pt x="2977065" y="1348105"/>
                </a:lnTo>
                <a:lnTo>
                  <a:pt x="2933065" y="1251839"/>
                </a:lnTo>
                <a:lnTo>
                  <a:pt x="3676497" y="1251839"/>
                </a:lnTo>
                <a:lnTo>
                  <a:pt x="3067177" y="1013206"/>
                </a:lnTo>
                <a:lnTo>
                  <a:pt x="3675126" y="787146"/>
                </a:lnTo>
                <a:lnTo>
                  <a:pt x="2909570" y="707644"/>
                </a:lnTo>
                <a:lnTo>
                  <a:pt x="3011319" y="611378"/>
                </a:lnTo>
                <a:lnTo>
                  <a:pt x="1273810" y="611378"/>
                </a:lnTo>
                <a:lnTo>
                  <a:pt x="64452" y="221996"/>
                </a:lnTo>
                <a:close/>
              </a:path>
              <a:path w="3762755" h="2089404">
                <a:moveTo>
                  <a:pt x="3676497" y="1251839"/>
                </a:moveTo>
                <a:lnTo>
                  <a:pt x="2933065" y="1251839"/>
                </a:lnTo>
                <a:lnTo>
                  <a:pt x="3762755" y="1285621"/>
                </a:lnTo>
                <a:lnTo>
                  <a:pt x="3676497" y="1251839"/>
                </a:lnTo>
                <a:close/>
              </a:path>
              <a:path w="3762755" h="2089404">
                <a:moveTo>
                  <a:pt x="1454912" y="221996"/>
                </a:moveTo>
                <a:lnTo>
                  <a:pt x="1273810" y="611378"/>
                </a:lnTo>
                <a:lnTo>
                  <a:pt x="3011319" y="611378"/>
                </a:lnTo>
                <a:lnTo>
                  <a:pt x="3064475" y="561086"/>
                </a:lnTo>
                <a:lnTo>
                  <a:pt x="1881378" y="561086"/>
                </a:lnTo>
                <a:lnTo>
                  <a:pt x="1454912" y="221996"/>
                </a:lnTo>
                <a:close/>
              </a:path>
              <a:path w="3762755" h="2089404">
                <a:moveTo>
                  <a:pt x="2529713" y="0"/>
                </a:moveTo>
                <a:lnTo>
                  <a:pt x="1881378" y="561086"/>
                </a:lnTo>
                <a:lnTo>
                  <a:pt x="3064475" y="561086"/>
                </a:lnTo>
                <a:lnTo>
                  <a:pt x="3113068" y="515112"/>
                </a:lnTo>
                <a:lnTo>
                  <a:pt x="2465832" y="515112"/>
                </a:lnTo>
                <a:lnTo>
                  <a:pt x="2529713" y="0"/>
                </a:lnTo>
                <a:close/>
              </a:path>
              <a:path w="3762755" h="2089404">
                <a:moveTo>
                  <a:pt x="3201797" y="431165"/>
                </a:moveTo>
                <a:lnTo>
                  <a:pt x="2465832" y="515112"/>
                </a:lnTo>
                <a:lnTo>
                  <a:pt x="3113068" y="515112"/>
                </a:lnTo>
                <a:lnTo>
                  <a:pt x="3201797" y="43116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77227" y="1965388"/>
            <a:ext cx="2822066" cy="1567053"/>
          </a:xfrm>
          <a:custGeom>
            <a:avLst/>
            <a:gdLst/>
            <a:ahLst/>
            <a:cxnLst/>
            <a:rect l="l" t="t" r="r" b="b"/>
            <a:pathLst>
              <a:path w="3762755" h="2089404">
                <a:moveTo>
                  <a:pt x="1881378" y="561086"/>
                </a:moveTo>
                <a:lnTo>
                  <a:pt x="2529713" y="0"/>
                </a:lnTo>
                <a:lnTo>
                  <a:pt x="2465832" y="515112"/>
                </a:lnTo>
                <a:lnTo>
                  <a:pt x="3201797" y="431165"/>
                </a:lnTo>
                <a:lnTo>
                  <a:pt x="2909570" y="707644"/>
                </a:lnTo>
                <a:lnTo>
                  <a:pt x="3675126" y="787146"/>
                </a:lnTo>
                <a:lnTo>
                  <a:pt x="3067177" y="1013206"/>
                </a:lnTo>
                <a:lnTo>
                  <a:pt x="3762755" y="1285621"/>
                </a:lnTo>
                <a:lnTo>
                  <a:pt x="2933065" y="1251839"/>
                </a:lnTo>
                <a:lnTo>
                  <a:pt x="3160903" y="1750314"/>
                </a:lnTo>
                <a:lnTo>
                  <a:pt x="2442337" y="1398397"/>
                </a:lnTo>
                <a:lnTo>
                  <a:pt x="2307590" y="1909191"/>
                </a:lnTo>
                <a:lnTo>
                  <a:pt x="1834642" y="1444625"/>
                </a:lnTo>
                <a:lnTo>
                  <a:pt x="1478153" y="2089404"/>
                </a:lnTo>
                <a:lnTo>
                  <a:pt x="1343914" y="1511681"/>
                </a:lnTo>
                <a:lnTo>
                  <a:pt x="829563" y="1704086"/>
                </a:lnTo>
                <a:lnTo>
                  <a:pt x="987171" y="1348105"/>
                </a:lnTo>
                <a:lnTo>
                  <a:pt x="23520" y="1410970"/>
                </a:lnTo>
                <a:lnTo>
                  <a:pt x="648335" y="1139063"/>
                </a:lnTo>
                <a:lnTo>
                  <a:pt x="0" y="833374"/>
                </a:lnTo>
                <a:lnTo>
                  <a:pt x="806069" y="736854"/>
                </a:lnTo>
                <a:lnTo>
                  <a:pt x="64452" y="221996"/>
                </a:lnTo>
                <a:lnTo>
                  <a:pt x="1273810" y="611378"/>
                </a:lnTo>
                <a:lnTo>
                  <a:pt x="1454912" y="221996"/>
                </a:lnTo>
                <a:lnTo>
                  <a:pt x="1881378" y="56108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08230" y="890968"/>
            <a:ext cx="2700909" cy="1471041"/>
          </a:xfrm>
          <a:custGeom>
            <a:avLst/>
            <a:gdLst/>
            <a:ahLst/>
            <a:cxnLst/>
            <a:rect l="l" t="t" r="r" b="b"/>
            <a:pathLst>
              <a:path w="3601212" h="1961388">
                <a:moveTo>
                  <a:pt x="1720523" y="1418971"/>
                </a:moveTo>
                <a:lnTo>
                  <a:pt x="1286255" y="1418971"/>
                </a:lnTo>
                <a:lnTo>
                  <a:pt x="1414652" y="1961388"/>
                </a:lnTo>
                <a:lnTo>
                  <a:pt x="1720523" y="1418971"/>
                </a:lnTo>
                <a:close/>
              </a:path>
              <a:path w="3601212" h="1961388">
                <a:moveTo>
                  <a:pt x="2325756" y="1356233"/>
                </a:moveTo>
                <a:lnTo>
                  <a:pt x="1755902" y="1356233"/>
                </a:lnTo>
                <a:lnTo>
                  <a:pt x="2208529" y="1792224"/>
                </a:lnTo>
                <a:lnTo>
                  <a:pt x="2325756" y="1356233"/>
                </a:lnTo>
                <a:close/>
              </a:path>
              <a:path w="3601212" h="1961388">
                <a:moveTo>
                  <a:pt x="2871184" y="1312799"/>
                </a:moveTo>
                <a:lnTo>
                  <a:pt x="2337435" y="1312799"/>
                </a:lnTo>
                <a:lnTo>
                  <a:pt x="3025140" y="1643126"/>
                </a:lnTo>
                <a:lnTo>
                  <a:pt x="2871184" y="1312799"/>
                </a:lnTo>
                <a:close/>
              </a:path>
              <a:path w="3601212" h="1961388">
                <a:moveTo>
                  <a:pt x="2849165" y="1265555"/>
                </a:moveTo>
                <a:lnTo>
                  <a:pt x="944879" y="1265555"/>
                </a:lnTo>
                <a:lnTo>
                  <a:pt x="793876" y="1599692"/>
                </a:lnTo>
                <a:lnTo>
                  <a:pt x="1286255" y="1418971"/>
                </a:lnTo>
                <a:lnTo>
                  <a:pt x="1720523" y="1418971"/>
                </a:lnTo>
                <a:lnTo>
                  <a:pt x="1755902" y="1356233"/>
                </a:lnTo>
                <a:lnTo>
                  <a:pt x="2325756" y="1356233"/>
                </a:lnTo>
                <a:lnTo>
                  <a:pt x="2337435" y="1312799"/>
                </a:lnTo>
                <a:lnTo>
                  <a:pt x="2871184" y="1312799"/>
                </a:lnTo>
                <a:lnTo>
                  <a:pt x="2849165" y="1265555"/>
                </a:lnTo>
                <a:close/>
              </a:path>
              <a:path w="3601212" h="1961388">
                <a:moveTo>
                  <a:pt x="61722" y="208407"/>
                </a:moveTo>
                <a:lnTo>
                  <a:pt x="771398" y="691642"/>
                </a:lnTo>
                <a:lnTo>
                  <a:pt x="0" y="782320"/>
                </a:lnTo>
                <a:lnTo>
                  <a:pt x="620522" y="1069213"/>
                </a:lnTo>
                <a:lnTo>
                  <a:pt x="22478" y="1324610"/>
                </a:lnTo>
                <a:lnTo>
                  <a:pt x="944879" y="1265555"/>
                </a:lnTo>
                <a:lnTo>
                  <a:pt x="2849165" y="1265555"/>
                </a:lnTo>
                <a:lnTo>
                  <a:pt x="2807080" y="1175258"/>
                </a:lnTo>
                <a:lnTo>
                  <a:pt x="3519153" y="1175258"/>
                </a:lnTo>
                <a:lnTo>
                  <a:pt x="2935478" y="951230"/>
                </a:lnTo>
                <a:lnTo>
                  <a:pt x="3517392" y="738886"/>
                </a:lnTo>
                <a:lnTo>
                  <a:pt x="2784602" y="664210"/>
                </a:lnTo>
                <a:lnTo>
                  <a:pt x="2881970" y="573913"/>
                </a:lnTo>
                <a:lnTo>
                  <a:pt x="1219073" y="573913"/>
                </a:lnTo>
                <a:lnTo>
                  <a:pt x="61722" y="208407"/>
                </a:lnTo>
                <a:close/>
              </a:path>
              <a:path w="3601212" h="1961388">
                <a:moveTo>
                  <a:pt x="3519153" y="1175258"/>
                </a:moveTo>
                <a:lnTo>
                  <a:pt x="2807080" y="1175258"/>
                </a:lnTo>
                <a:lnTo>
                  <a:pt x="3601212" y="1206754"/>
                </a:lnTo>
                <a:lnTo>
                  <a:pt x="3519153" y="1175258"/>
                </a:lnTo>
                <a:close/>
              </a:path>
              <a:path w="3601212" h="1961388">
                <a:moveTo>
                  <a:pt x="1392427" y="208407"/>
                </a:moveTo>
                <a:lnTo>
                  <a:pt x="1219073" y="573913"/>
                </a:lnTo>
                <a:lnTo>
                  <a:pt x="2881970" y="573913"/>
                </a:lnTo>
                <a:lnTo>
                  <a:pt x="2932914" y="526669"/>
                </a:lnTo>
                <a:lnTo>
                  <a:pt x="1800605" y="526669"/>
                </a:lnTo>
                <a:lnTo>
                  <a:pt x="1392427" y="208407"/>
                </a:lnTo>
                <a:close/>
              </a:path>
              <a:path w="3601212" h="1961388">
                <a:moveTo>
                  <a:pt x="2421128" y="0"/>
                </a:moveTo>
                <a:lnTo>
                  <a:pt x="1800605" y="526669"/>
                </a:lnTo>
                <a:lnTo>
                  <a:pt x="2932914" y="526669"/>
                </a:lnTo>
                <a:lnTo>
                  <a:pt x="2979476" y="483489"/>
                </a:lnTo>
                <a:lnTo>
                  <a:pt x="2359914" y="483489"/>
                </a:lnTo>
                <a:lnTo>
                  <a:pt x="2421128" y="0"/>
                </a:lnTo>
                <a:close/>
              </a:path>
              <a:path w="3601212" h="1961388">
                <a:moveTo>
                  <a:pt x="3064383" y="404749"/>
                </a:moveTo>
                <a:lnTo>
                  <a:pt x="2359914" y="483489"/>
                </a:lnTo>
                <a:lnTo>
                  <a:pt x="2979476" y="483489"/>
                </a:lnTo>
                <a:lnTo>
                  <a:pt x="3064383" y="4047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408230" y="890968"/>
            <a:ext cx="2700909" cy="1471041"/>
          </a:xfrm>
          <a:custGeom>
            <a:avLst/>
            <a:gdLst/>
            <a:ahLst/>
            <a:cxnLst/>
            <a:rect l="l" t="t" r="r" b="b"/>
            <a:pathLst>
              <a:path w="3601212" h="1961388">
                <a:moveTo>
                  <a:pt x="1800605" y="526669"/>
                </a:moveTo>
                <a:lnTo>
                  <a:pt x="2421128" y="0"/>
                </a:lnTo>
                <a:lnTo>
                  <a:pt x="2359914" y="483489"/>
                </a:lnTo>
                <a:lnTo>
                  <a:pt x="3064383" y="404749"/>
                </a:lnTo>
                <a:lnTo>
                  <a:pt x="2784602" y="664210"/>
                </a:lnTo>
                <a:lnTo>
                  <a:pt x="3517392" y="738886"/>
                </a:lnTo>
                <a:lnTo>
                  <a:pt x="2935478" y="951230"/>
                </a:lnTo>
                <a:lnTo>
                  <a:pt x="3601212" y="1206754"/>
                </a:lnTo>
                <a:lnTo>
                  <a:pt x="2807080" y="1175258"/>
                </a:lnTo>
                <a:lnTo>
                  <a:pt x="3025140" y="1643126"/>
                </a:lnTo>
                <a:lnTo>
                  <a:pt x="2337435" y="1312799"/>
                </a:lnTo>
                <a:lnTo>
                  <a:pt x="2208529" y="1792224"/>
                </a:lnTo>
                <a:lnTo>
                  <a:pt x="1755902" y="1356233"/>
                </a:lnTo>
                <a:lnTo>
                  <a:pt x="1414652" y="1961388"/>
                </a:lnTo>
                <a:lnTo>
                  <a:pt x="1286255" y="1418971"/>
                </a:lnTo>
                <a:lnTo>
                  <a:pt x="793876" y="1599692"/>
                </a:lnTo>
                <a:lnTo>
                  <a:pt x="944879" y="1265555"/>
                </a:lnTo>
                <a:lnTo>
                  <a:pt x="22478" y="1324610"/>
                </a:lnTo>
                <a:lnTo>
                  <a:pt x="620522" y="1069213"/>
                </a:lnTo>
                <a:lnTo>
                  <a:pt x="0" y="782320"/>
                </a:lnTo>
                <a:lnTo>
                  <a:pt x="771398" y="691642"/>
                </a:lnTo>
                <a:lnTo>
                  <a:pt x="61722" y="208407"/>
                </a:lnTo>
                <a:lnTo>
                  <a:pt x="1219073" y="573913"/>
                </a:lnTo>
                <a:lnTo>
                  <a:pt x="1392427" y="208407"/>
                </a:lnTo>
                <a:lnTo>
                  <a:pt x="1800605" y="526669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307586" y="1427416"/>
            <a:ext cx="4130516" cy="725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8915"/>
            <a:r>
              <a:rPr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可以精简代码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525"/>
              </a:lnSpc>
              <a:spcBef>
                <a:spcPts val="5"/>
              </a:spcBef>
            </a:pPr>
            <a:endParaRPr sz="525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循环调用被测方法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8563" y="4708588"/>
            <a:ext cx="4123944" cy="1110996"/>
          </a:xfrm>
          <a:custGeom>
            <a:avLst/>
            <a:gdLst/>
            <a:ahLst/>
            <a:cxnLst/>
            <a:rect l="l" t="t" r="r" b="b"/>
            <a:pathLst>
              <a:path w="5498592" h="1481327">
                <a:moveTo>
                  <a:pt x="5251704" y="0"/>
                </a:moveTo>
                <a:lnTo>
                  <a:pt x="246887" y="0"/>
                </a:lnTo>
                <a:lnTo>
                  <a:pt x="226633" y="818"/>
                </a:lnTo>
                <a:lnTo>
                  <a:pt x="187543" y="7172"/>
                </a:lnTo>
                <a:lnTo>
                  <a:pt x="150768" y="19395"/>
                </a:lnTo>
                <a:lnTo>
                  <a:pt x="116817" y="36978"/>
                </a:lnTo>
                <a:lnTo>
                  <a:pt x="72294" y="72294"/>
                </a:lnTo>
                <a:lnTo>
                  <a:pt x="36978" y="116817"/>
                </a:lnTo>
                <a:lnTo>
                  <a:pt x="19395" y="150768"/>
                </a:lnTo>
                <a:lnTo>
                  <a:pt x="7172" y="187543"/>
                </a:lnTo>
                <a:lnTo>
                  <a:pt x="818" y="226633"/>
                </a:lnTo>
                <a:lnTo>
                  <a:pt x="0" y="246887"/>
                </a:lnTo>
                <a:lnTo>
                  <a:pt x="0" y="1234439"/>
                </a:lnTo>
                <a:lnTo>
                  <a:pt x="3230" y="1274485"/>
                </a:lnTo>
                <a:lnTo>
                  <a:pt x="12582" y="1312473"/>
                </a:lnTo>
                <a:lnTo>
                  <a:pt x="27548" y="1347896"/>
                </a:lnTo>
                <a:lnTo>
                  <a:pt x="59415" y="1395109"/>
                </a:lnTo>
                <a:lnTo>
                  <a:pt x="101059" y="1433691"/>
                </a:lnTo>
                <a:lnTo>
                  <a:pt x="150768" y="1461925"/>
                </a:lnTo>
                <a:lnTo>
                  <a:pt x="187543" y="1474152"/>
                </a:lnTo>
                <a:lnTo>
                  <a:pt x="226633" y="1480509"/>
                </a:lnTo>
                <a:lnTo>
                  <a:pt x="246887" y="1481327"/>
                </a:lnTo>
                <a:lnTo>
                  <a:pt x="5251704" y="1481327"/>
                </a:lnTo>
                <a:lnTo>
                  <a:pt x="5291761" y="1478096"/>
                </a:lnTo>
                <a:lnTo>
                  <a:pt x="5329757" y="1468740"/>
                </a:lnTo>
                <a:lnTo>
                  <a:pt x="5365183" y="1453769"/>
                </a:lnTo>
                <a:lnTo>
                  <a:pt x="5412394" y="1421895"/>
                </a:lnTo>
                <a:lnTo>
                  <a:pt x="5450970" y="1380246"/>
                </a:lnTo>
                <a:lnTo>
                  <a:pt x="5479196" y="1330537"/>
                </a:lnTo>
                <a:lnTo>
                  <a:pt x="5491419" y="1293768"/>
                </a:lnTo>
                <a:lnTo>
                  <a:pt x="5497773" y="1254687"/>
                </a:lnTo>
                <a:lnTo>
                  <a:pt x="5498592" y="1234439"/>
                </a:lnTo>
                <a:lnTo>
                  <a:pt x="5498592" y="246887"/>
                </a:lnTo>
                <a:lnTo>
                  <a:pt x="5495361" y="206830"/>
                </a:lnTo>
                <a:lnTo>
                  <a:pt x="5486009" y="168834"/>
                </a:lnTo>
                <a:lnTo>
                  <a:pt x="5471043" y="133408"/>
                </a:lnTo>
                <a:lnTo>
                  <a:pt x="5439176" y="86197"/>
                </a:lnTo>
                <a:lnTo>
                  <a:pt x="5397532" y="47621"/>
                </a:lnTo>
                <a:lnTo>
                  <a:pt x="5347823" y="19395"/>
                </a:lnTo>
                <a:lnTo>
                  <a:pt x="5311048" y="7172"/>
                </a:lnTo>
                <a:lnTo>
                  <a:pt x="5271958" y="818"/>
                </a:lnTo>
                <a:lnTo>
                  <a:pt x="52517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508563" y="4708588"/>
            <a:ext cx="4123944" cy="1110996"/>
          </a:xfrm>
          <a:custGeom>
            <a:avLst/>
            <a:gdLst/>
            <a:ahLst/>
            <a:cxnLst/>
            <a:rect l="l" t="t" r="r" b="b"/>
            <a:pathLst>
              <a:path w="5498592" h="1481327">
                <a:moveTo>
                  <a:pt x="0" y="246887"/>
                </a:moveTo>
                <a:lnTo>
                  <a:pt x="3230" y="206830"/>
                </a:lnTo>
                <a:lnTo>
                  <a:pt x="12582" y="168834"/>
                </a:lnTo>
                <a:lnTo>
                  <a:pt x="27548" y="133408"/>
                </a:lnTo>
                <a:lnTo>
                  <a:pt x="59415" y="86197"/>
                </a:lnTo>
                <a:lnTo>
                  <a:pt x="101059" y="47621"/>
                </a:lnTo>
                <a:lnTo>
                  <a:pt x="150768" y="19395"/>
                </a:lnTo>
                <a:lnTo>
                  <a:pt x="187543" y="7172"/>
                </a:lnTo>
                <a:lnTo>
                  <a:pt x="226633" y="818"/>
                </a:lnTo>
                <a:lnTo>
                  <a:pt x="246887" y="0"/>
                </a:lnTo>
                <a:lnTo>
                  <a:pt x="5251704" y="0"/>
                </a:lnTo>
                <a:lnTo>
                  <a:pt x="5291761" y="3230"/>
                </a:lnTo>
                <a:lnTo>
                  <a:pt x="5329757" y="12582"/>
                </a:lnTo>
                <a:lnTo>
                  <a:pt x="5365183" y="27548"/>
                </a:lnTo>
                <a:lnTo>
                  <a:pt x="5412394" y="59415"/>
                </a:lnTo>
                <a:lnTo>
                  <a:pt x="5450970" y="101059"/>
                </a:lnTo>
                <a:lnTo>
                  <a:pt x="5479196" y="150768"/>
                </a:lnTo>
                <a:lnTo>
                  <a:pt x="5491419" y="187543"/>
                </a:lnTo>
                <a:lnTo>
                  <a:pt x="5497773" y="226633"/>
                </a:lnTo>
                <a:lnTo>
                  <a:pt x="5498592" y="246887"/>
                </a:lnTo>
                <a:lnTo>
                  <a:pt x="5498592" y="1234439"/>
                </a:lnTo>
                <a:lnTo>
                  <a:pt x="5495361" y="1274485"/>
                </a:lnTo>
                <a:lnTo>
                  <a:pt x="5486009" y="1312473"/>
                </a:lnTo>
                <a:lnTo>
                  <a:pt x="5471043" y="1347896"/>
                </a:lnTo>
                <a:lnTo>
                  <a:pt x="5439176" y="1395109"/>
                </a:lnTo>
                <a:lnTo>
                  <a:pt x="5397532" y="1433691"/>
                </a:lnTo>
                <a:lnTo>
                  <a:pt x="5347823" y="1461925"/>
                </a:lnTo>
                <a:lnTo>
                  <a:pt x="5311048" y="1474152"/>
                </a:lnTo>
                <a:lnTo>
                  <a:pt x="5271958" y="1480509"/>
                </a:lnTo>
                <a:lnTo>
                  <a:pt x="5251704" y="1481327"/>
                </a:lnTo>
                <a:lnTo>
                  <a:pt x="246887" y="1481327"/>
                </a:lnTo>
                <a:lnTo>
                  <a:pt x="206830" y="1478096"/>
                </a:lnTo>
                <a:lnTo>
                  <a:pt x="168834" y="1468740"/>
                </a:lnTo>
                <a:lnTo>
                  <a:pt x="133408" y="1453769"/>
                </a:lnTo>
                <a:lnTo>
                  <a:pt x="86197" y="1421895"/>
                </a:lnTo>
                <a:lnTo>
                  <a:pt x="47621" y="1380246"/>
                </a:lnTo>
                <a:lnTo>
                  <a:pt x="19395" y="1330537"/>
                </a:lnTo>
                <a:lnTo>
                  <a:pt x="7172" y="1293768"/>
                </a:lnTo>
                <a:lnTo>
                  <a:pt x="818" y="1254687"/>
                </a:lnTo>
                <a:lnTo>
                  <a:pt x="0" y="1234439"/>
                </a:lnTo>
                <a:lnTo>
                  <a:pt x="0" y="246887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622387" y="4836718"/>
            <a:ext cx="3731895" cy="8391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将参数引入测试方法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在测试方法外部引入循环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3.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J</a:t>
            </a:r>
            <a:r>
              <a:rPr dirty="0">
                <a:latin typeface="Trebuchet MS" panose="020B0603020202020204"/>
                <a:cs typeface="Trebuchet MS" panose="020B0603020202020204"/>
              </a:rPr>
              <a:t>Uni</a:t>
            </a:r>
            <a:r>
              <a:rPr spc="-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自动通过循环</a:t>
            </a:r>
            <a:r>
              <a:rPr spc="-1050" dirty="0">
                <a:latin typeface="Microsoft JhengHei" panose="020B0604030504040204" charset="-120"/>
                <a:cs typeface="Microsoft JhengHei" panose="020B0604030504040204" charset="-120"/>
              </a:rPr>
              <a:t>来</a:t>
            </a:r>
            <a:r>
              <a:rPr sz="1015" baseline="37000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4   </a:t>
            </a:r>
            <a:r>
              <a:rPr sz="1015" spc="-118" baseline="37000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执行测试方法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172" y="2407348"/>
            <a:ext cx="1390650" cy="56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可以正确统计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525">
              <a:spcBef>
                <a:spcPts val="20"/>
              </a:spcBef>
            </a:pPr>
            <a:r>
              <a:rPr spc="-4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测试用例数量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914" y="1294245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参数化运行器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2" y="2494789"/>
            <a:ext cx="4462463" cy="2296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参数化运行器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825"/>
              </a:lnSpc>
              <a:spcBef>
                <a:spcPts val="5"/>
              </a:spcBef>
            </a:pPr>
            <a:endParaRPr sz="825"/>
          </a:p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org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ni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unners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11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arame</a:t>
            </a:r>
            <a:r>
              <a:rPr sz="210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erized</a:t>
            </a:r>
            <a:endParaRPr sz="2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640"/>
              </a:lnSpc>
              <a:spcBef>
                <a:spcPts val="30"/>
              </a:spcBef>
            </a:pPr>
            <a:endParaRPr sz="640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试数据准备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675"/>
              </a:lnSpc>
              <a:spcBef>
                <a:spcPts val="30"/>
              </a:spcBef>
            </a:pPr>
            <a:endParaRPr sz="675"/>
          </a:p>
          <a:p>
            <a:pPr marL="567055" marR="9525" indent="-215265">
              <a:lnSpc>
                <a:spcPct val="101000"/>
              </a:lnSpc>
            </a:pPr>
            <a:r>
              <a:rPr sz="1540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540" spc="-6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构造器注入：</a:t>
            </a:r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用带参数的构造函数</a:t>
            </a:r>
            <a:r>
              <a:rPr sz="2100" spc="-19" dirty="0">
                <a:latin typeface="Microsoft JhengHei" panose="020B0604030504040204" charset="-120"/>
                <a:cs typeface="Microsoft JhengHei" panose="020B0604030504040204" charset="-120"/>
              </a:rPr>
              <a:t> 获取数据集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0"/>
              </a:spcBef>
            </a:pPr>
            <a:endParaRPr sz="750"/>
          </a:p>
          <a:p>
            <a:pPr marL="352425"/>
            <a:r>
              <a:rPr sz="1540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540" spc="-6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属性注入：用属性指定</a:t>
            </a:r>
            <a:r>
              <a:rPr sz="195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获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取数</a:t>
            </a:r>
            <a:r>
              <a:rPr sz="195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据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集</a:t>
            </a:r>
            <a:endParaRPr sz="19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9996" y="5472456"/>
            <a:ext cx="67151" cy="111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5</a:t>
            </a:r>
            <a:endParaRPr sz="6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7801" y="2564891"/>
            <a:ext cx="2250281" cy="342900"/>
          </a:xfrm>
          <a:custGeom>
            <a:avLst/>
            <a:gdLst/>
            <a:ahLst/>
            <a:cxnLst/>
            <a:rect l="l" t="t" r="r" b="b"/>
            <a:pathLst>
              <a:path w="3000375" h="457200">
                <a:moveTo>
                  <a:pt x="0" y="457200"/>
                </a:moveTo>
                <a:lnTo>
                  <a:pt x="3000375" y="457200"/>
                </a:lnTo>
                <a:lnTo>
                  <a:pt x="30003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518082" y="2564891"/>
            <a:ext cx="1125093" cy="685800"/>
          </a:xfrm>
          <a:custGeom>
            <a:avLst/>
            <a:gdLst/>
            <a:ahLst/>
            <a:cxnLst/>
            <a:rect l="l" t="t" r="r" b="b"/>
            <a:pathLst>
              <a:path w="1500124" h="914400">
                <a:moveTo>
                  <a:pt x="0" y="914400"/>
                </a:moveTo>
                <a:lnTo>
                  <a:pt x="1500124" y="914400"/>
                </a:lnTo>
                <a:lnTo>
                  <a:pt x="150012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267801" y="29077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92894" y="29077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267801" y="32506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6392894" y="32506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7518082" y="32506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267801" y="35935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392894" y="35935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7518082" y="35935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267801" y="39364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392894" y="39364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518082" y="39364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267801" y="42793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392894" y="42793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518082" y="4279391"/>
            <a:ext cx="1125093" cy="342900"/>
          </a:xfrm>
          <a:custGeom>
            <a:avLst/>
            <a:gdLst/>
            <a:ahLst/>
            <a:cxnLst/>
            <a:rect l="l" t="t" r="r" b="b"/>
            <a:pathLst>
              <a:path w="1500124" h="457200">
                <a:moveTo>
                  <a:pt x="0" y="457200"/>
                </a:moveTo>
                <a:lnTo>
                  <a:pt x="1500124" y="457200"/>
                </a:lnTo>
                <a:lnTo>
                  <a:pt x="15001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392894" y="2893504"/>
            <a:ext cx="0" cy="1733550"/>
          </a:xfrm>
          <a:custGeom>
            <a:avLst/>
            <a:gdLst/>
            <a:ahLst/>
            <a:cxnLst/>
            <a:rect l="l" t="t" r="r" b="b"/>
            <a:pathLst>
              <a:path h="2311400">
                <a:moveTo>
                  <a:pt x="0" y="0"/>
                </a:moveTo>
                <a:lnTo>
                  <a:pt x="0" y="2311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7518082" y="2560129"/>
            <a:ext cx="0" cy="333375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7518082" y="2893504"/>
            <a:ext cx="0" cy="371475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7518082" y="3264979"/>
            <a:ext cx="0" cy="1362075"/>
          </a:xfrm>
          <a:custGeom>
            <a:avLst/>
            <a:gdLst/>
            <a:ahLst/>
            <a:cxnLst/>
            <a:rect l="l" t="t" r="r" b="b"/>
            <a:pathLst>
              <a:path h="1816100">
                <a:moveTo>
                  <a:pt x="0" y="0"/>
                </a:moveTo>
                <a:lnTo>
                  <a:pt x="0" y="18161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263039" y="2907791"/>
            <a:ext cx="2269331" cy="0"/>
          </a:xfrm>
          <a:custGeom>
            <a:avLst/>
            <a:gdLst/>
            <a:ahLst/>
            <a:cxnLst/>
            <a:rect l="l" t="t" r="r" b="b"/>
            <a:pathLst>
              <a:path w="3025775">
                <a:moveTo>
                  <a:pt x="0" y="0"/>
                </a:moveTo>
                <a:lnTo>
                  <a:pt x="302577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263039" y="3250691"/>
            <a:ext cx="2240756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6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7503794" y="3250691"/>
            <a:ext cx="1144143" cy="0"/>
          </a:xfrm>
          <a:custGeom>
            <a:avLst/>
            <a:gdLst/>
            <a:ahLst/>
            <a:cxnLst/>
            <a:rect l="l" t="t" r="r" b="b"/>
            <a:pathLst>
              <a:path w="1525524">
                <a:moveTo>
                  <a:pt x="0" y="0"/>
                </a:moveTo>
                <a:lnTo>
                  <a:pt x="152552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263039" y="3593591"/>
            <a:ext cx="3384899" cy="0"/>
          </a:xfrm>
          <a:custGeom>
            <a:avLst/>
            <a:gdLst/>
            <a:ahLst/>
            <a:cxnLst/>
            <a:rect l="l" t="t" r="r" b="b"/>
            <a:pathLst>
              <a:path w="4513199">
                <a:moveTo>
                  <a:pt x="0" y="0"/>
                </a:moveTo>
                <a:lnTo>
                  <a:pt x="45131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263039" y="3936491"/>
            <a:ext cx="3384899" cy="0"/>
          </a:xfrm>
          <a:custGeom>
            <a:avLst/>
            <a:gdLst/>
            <a:ahLst/>
            <a:cxnLst/>
            <a:rect l="l" t="t" r="r" b="b"/>
            <a:pathLst>
              <a:path w="4513199">
                <a:moveTo>
                  <a:pt x="0" y="0"/>
                </a:moveTo>
                <a:lnTo>
                  <a:pt x="45131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263039" y="4279391"/>
            <a:ext cx="3384899" cy="0"/>
          </a:xfrm>
          <a:custGeom>
            <a:avLst/>
            <a:gdLst/>
            <a:ahLst/>
            <a:cxnLst/>
            <a:rect l="l" t="t" r="r" b="b"/>
            <a:pathLst>
              <a:path w="4513199">
                <a:moveTo>
                  <a:pt x="0" y="0"/>
                </a:moveTo>
                <a:lnTo>
                  <a:pt x="45131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267801" y="2560129"/>
            <a:ext cx="0" cy="2066925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263039" y="2564891"/>
            <a:ext cx="3384899" cy="0"/>
          </a:xfrm>
          <a:custGeom>
            <a:avLst/>
            <a:gdLst/>
            <a:ahLst/>
            <a:cxnLst/>
            <a:rect l="l" t="t" r="r" b="b"/>
            <a:pathLst>
              <a:path w="4513199">
                <a:moveTo>
                  <a:pt x="0" y="0"/>
                </a:moveTo>
                <a:lnTo>
                  <a:pt x="45131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5263039" y="4622291"/>
            <a:ext cx="3384899" cy="0"/>
          </a:xfrm>
          <a:custGeom>
            <a:avLst/>
            <a:gdLst/>
            <a:ahLst/>
            <a:cxnLst/>
            <a:rect l="l" t="t" r="r" b="b"/>
            <a:pathLst>
              <a:path w="4513199">
                <a:moveTo>
                  <a:pt x="0" y="0"/>
                </a:moveTo>
                <a:lnTo>
                  <a:pt x="45131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" name="object 36"/>
          <p:cNvSpPr txBox="1"/>
          <p:nvPr/>
        </p:nvSpPr>
        <p:spPr>
          <a:xfrm>
            <a:off x="6155627" y="2583656"/>
            <a:ext cx="476726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输入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15238" y="2755106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预期输出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94388" y="2926556"/>
            <a:ext cx="873443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体重</a:t>
            </a:r>
            <a:r>
              <a:rPr dirty="0">
                <a:latin typeface="Trebuchet MS" panose="020B0603020202020204"/>
                <a:cs typeface="Trebuchet MS" panose="020B0603020202020204"/>
              </a:rPr>
              <a:t>(k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40342" y="2926556"/>
            <a:ext cx="833914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身高</a:t>
            </a:r>
            <a:r>
              <a:rPr dirty="0">
                <a:latin typeface="Trebuchet MS" panose="020B0603020202020204"/>
                <a:cs typeface="Trebuchet MS" panose="020B0603020202020204"/>
              </a:rPr>
              <a:t>(m)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01855" y="3278791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45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84943" y="3278791"/>
            <a:ext cx="342900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1.6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43838" y="3269646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偏瘦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01855" y="3621690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55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84943" y="3621690"/>
            <a:ext cx="342900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1.6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43838" y="3612547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01855" y="3964590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68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84943" y="3964590"/>
            <a:ext cx="342900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1.6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43838" y="3955447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偏胖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01855" y="4307777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80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84943" y="4307777"/>
            <a:ext cx="342900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1.6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43838" y="4298632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肥胖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8343519" y="932211"/>
            <a:ext cx="247650" cy="2681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2110"/>
              </a:lnSpc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3788" y="932212"/>
            <a:ext cx="3294221" cy="592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56130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华中科技大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2823" y="945261"/>
            <a:ext cx="355473" cy="26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测试参数化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2" y="2494788"/>
            <a:ext cx="4361498" cy="22074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指定参数化运行器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准备测试数据（构造器注入）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35"/>
              </a:spcBef>
            </a:pPr>
            <a:endParaRPr sz="750"/>
          </a:p>
          <a:p>
            <a:pPr marL="352425"/>
            <a:r>
              <a:rPr sz="13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3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15" spc="-127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2.</a:t>
            </a:r>
            <a:r>
              <a:rPr sz="16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1.</a:t>
            </a:r>
            <a:r>
              <a:rPr sz="16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定义参数：定义私有变</a:t>
            </a:r>
            <a:r>
              <a:rPr sz="165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量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，用于</a:t>
            </a:r>
            <a:r>
              <a:rPr sz="165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保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存</a:t>
            </a:r>
            <a:endParaRPr sz="165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352425"/>
            <a:r>
              <a:rPr sz="13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3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15" spc="-13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6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6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6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6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引入参数：定义带参数的构造方法</a:t>
            </a:r>
            <a:endParaRPr sz="165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352425"/>
            <a:r>
              <a:rPr sz="13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3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15" spc="-127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2.</a:t>
            </a:r>
            <a:r>
              <a:rPr sz="16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3.</a:t>
            </a:r>
            <a:r>
              <a:rPr sz="165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准备测试数据：定义一个特殊</a:t>
            </a:r>
            <a:r>
              <a:rPr sz="165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方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法</a:t>
            </a:r>
            <a:endParaRPr sz="165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5"/>
              </a:spcBef>
            </a:pPr>
            <a:endParaRPr sz="715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添加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tes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方法，执行测试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9165" y="3329369"/>
            <a:ext cx="3529013" cy="7662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输</a:t>
            </a:r>
            <a:r>
              <a:rPr sz="165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入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和预</a:t>
            </a:r>
            <a:r>
              <a:rPr sz="165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期</a:t>
            </a:r>
            <a:r>
              <a:rPr sz="165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输出</a:t>
            </a:r>
            <a:endParaRPr sz="16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071" y="5472455"/>
            <a:ext cx="3879533" cy="49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448945" algn="ctr"/>
            <a:r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6</a:t>
            </a:r>
            <a:endParaRPr sz="6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9822" y="1946529"/>
            <a:ext cx="3054096" cy="531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153787" y="873251"/>
            <a:ext cx="3294126" cy="651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153788" y="1594485"/>
            <a:ext cx="3954779" cy="846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148071" y="2480309"/>
            <a:ext cx="3299841" cy="1615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148071" y="4127373"/>
            <a:ext cx="3879342" cy="18402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804850" y="5445404"/>
            <a:ext cx="92392" cy="1662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050" dirty="0">
                <a:latin typeface="Tahoma" panose="020B0604030504040204"/>
                <a:cs typeface="Tahoma" panose="020B0604030504040204"/>
              </a:rPr>
              <a:t>2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1343215"/>
            <a:ext cx="2762250" cy="39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对测试脚本的要求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3" y="2498978"/>
            <a:ext cx="2185511" cy="28355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与测试用例</a:t>
            </a:r>
            <a:r>
              <a:rPr sz="15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</a:t>
            </a:r>
            <a:r>
              <a:rPr sz="15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联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</a:t>
            </a:r>
            <a:r>
              <a:rPr sz="15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动校验执行结果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自动记录执行过程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</a:t>
            </a:r>
            <a:r>
              <a:rPr sz="15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持测试用例的独立性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支持灵活的测试组织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</a:t>
            </a:r>
            <a:r>
              <a:rPr sz="15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持自动统计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支持快速重复测试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支持测试的重</a:t>
            </a:r>
            <a:r>
              <a:rPr sz="15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>
              <a:tabLst>
                <a:tab pos="266065" algn="l"/>
              </a:tabLst>
            </a:pPr>
            <a:r>
              <a:rPr sz="1200" spc="-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200" spc="-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支持测试代码的独立性</a:t>
            </a:r>
            <a:endParaRPr sz="15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1008" y="3721570"/>
            <a:ext cx="1647825" cy="176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marR="9525" indent="-257175">
              <a:lnSpc>
                <a:spcPct val="100000"/>
              </a:lnSpc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质量有要求， </a:t>
            </a:r>
            <a:r>
              <a:rPr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不能随意写 </a:t>
            </a:r>
            <a:r>
              <a:rPr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代码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15"/>
              </a:spcBef>
            </a:pPr>
            <a:endParaRPr sz="715"/>
          </a:p>
          <a:p>
            <a:pPr marL="266700" marR="238125" indent="-257175" algn="just">
              <a:lnSpc>
                <a:spcPct val="100000"/>
              </a:lnSpc>
              <a:tabLst>
                <a:tab pos="266065" algn="l"/>
              </a:tabLst>
            </a:pPr>
            <a:r>
              <a:rPr sz="1425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25" spc="11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为了保证代 码质量，得 多花精力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2421" y="1711571"/>
            <a:ext cx="3154925" cy="1762125"/>
          </a:xfrm>
          <a:custGeom>
            <a:avLst/>
            <a:gdLst/>
            <a:ahLst/>
            <a:cxnLst/>
            <a:rect l="l" t="t" r="r" b="b"/>
            <a:pathLst>
              <a:path w="4206566" h="2349500">
                <a:moveTo>
                  <a:pt x="2759582" y="2133600"/>
                </a:moveTo>
                <a:lnTo>
                  <a:pt x="1643000" y="2133600"/>
                </a:lnTo>
                <a:lnTo>
                  <a:pt x="1656267" y="2146300"/>
                </a:lnTo>
                <a:lnTo>
                  <a:pt x="1699701" y="2184400"/>
                </a:lnTo>
                <a:lnTo>
                  <a:pt x="1731518" y="2209800"/>
                </a:lnTo>
                <a:lnTo>
                  <a:pt x="1765472" y="2235200"/>
                </a:lnTo>
                <a:lnTo>
                  <a:pt x="1801432" y="2260600"/>
                </a:lnTo>
                <a:lnTo>
                  <a:pt x="1820123" y="2273300"/>
                </a:lnTo>
                <a:lnTo>
                  <a:pt x="1839266" y="2273300"/>
                </a:lnTo>
                <a:lnTo>
                  <a:pt x="1858846" y="2286000"/>
                </a:lnTo>
                <a:lnTo>
                  <a:pt x="1878844" y="2298700"/>
                </a:lnTo>
                <a:lnTo>
                  <a:pt x="1899246" y="2298700"/>
                </a:lnTo>
                <a:lnTo>
                  <a:pt x="1920034" y="2311400"/>
                </a:lnTo>
                <a:lnTo>
                  <a:pt x="1941193" y="2311400"/>
                </a:lnTo>
                <a:lnTo>
                  <a:pt x="1962706" y="2324100"/>
                </a:lnTo>
                <a:lnTo>
                  <a:pt x="1984556" y="2324100"/>
                </a:lnTo>
                <a:lnTo>
                  <a:pt x="2006728" y="2336800"/>
                </a:lnTo>
                <a:lnTo>
                  <a:pt x="2060104" y="2349500"/>
                </a:lnTo>
                <a:lnTo>
                  <a:pt x="2323907" y="2349500"/>
                </a:lnTo>
                <a:lnTo>
                  <a:pt x="2423970" y="2324100"/>
                </a:lnTo>
                <a:lnTo>
                  <a:pt x="2518331" y="2298700"/>
                </a:lnTo>
                <a:lnTo>
                  <a:pt x="2562835" y="2273300"/>
                </a:lnTo>
                <a:lnTo>
                  <a:pt x="2605266" y="2260600"/>
                </a:lnTo>
                <a:lnTo>
                  <a:pt x="2645411" y="2235200"/>
                </a:lnTo>
                <a:lnTo>
                  <a:pt x="2683053" y="2209800"/>
                </a:lnTo>
                <a:lnTo>
                  <a:pt x="2717977" y="2171700"/>
                </a:lnTo>
                <a:lnTo>
                  <a:pt x="2749968" y="2146300"/>
                </a:lnTo>
                <a:lnTo>
                  <a:pt x="2759582" y="2133600"/>
                </a:lnTo>
                <a:close/>
              </a:path>
              <a:path w="4206566" h="2349500">
                <a:moveTo>
                  <a:pt x="4172923" y="812800"/>
                </a:moveTo>
                <a:lnTo>
                  <a:pt x="232983" y="812800"/>
                </a:lnTo>
                <a:lnTo>
                  <a:pt x="215361" y="825500"/>
                </a:lnTo>
                <a:lnTo>
                  <a:pt x="198216" y="838200"/>
                </a:lnTo>
                <a:lnTo>
                  <a:pt x="181576" y="838200"/>
                </a:lnTo>
                <a:lnTo>
                  <a:pt x="165468" y="850900"/>
                </a:lnTo>
                <a:lnTo>
                  <a:pt x="149922" y="863600"/>
                </a:lnTo>
                <a:lnTo>
                  <a:pt x="134966" y="876300"/>
                </a:lnTo>
                <a:lnTo>
                  <a:pt x="120627" y="876300"/>
                </a:lnTo>
                <a:lnTo>
                  <a:pt x="81597" y="914400"/>
                </a:lnTo>
                <a:lnTo>
                  <a:pt x="42503" y="965200"/>
                </a:lnTo>
                <a:lnTo>
                  <a:pt x="17527" y="1016000"/>
                </a:lnTo>
                <a:lnTo>
                  <a:pt x="3465" y="1066800"/>
                </a:lnTo>
                <a:lnTo>
                  <a:pt x="0" y="1117600"/>
                </a:lnTo>
                <a:lnTo>
                  <a:pt x="2140" y="1143000"/>
                </a:lnTo>
                <a:lnTo>
                  <a:pt x="6811" y="1168400"/>
                </a:lnTo>
                <a:lnTo>
                  <a:pt x="13971" y="1193800"/>
                </a:lnTo>
                <a:lnTo>
                  <a:pt x="23580" y="1206500"/>
                </a:lnTo>
                <a:lnTo>
                  <a:pt x="35600" y="1231900"/>
                </a:lnTo>
                <a:lnTo>
                  <a:pt x="49990" y="1257300"/>
                </a:lnTo>
                <a:lnTo>
                  <a:pt x="66711" y="1282700"/>
                </a:lnTo>
                <a:lnTo>
                  <a:pt x="85722" y="1295400"/>
                </a:lnTo>
                <a:lnTo>
                  <a:pt x="106983" y="1320800"/>
                </a:lnTo>
                <a:lnTo>
                  <a:pt x="130456" y="1333500"/>
                </a:lnTo>
                <a:lnTo>
                  <a:pt x="156100" y="1358900"/>
                </a:lnTo>
                <a:lnTo>
                  <a:pt x="183875" y="1371600"/>
                </a:lnTo>
                <a:lnTo>
                  <a:pt x="213742" y="1384300"/>
                </a:lnTo>
                <a:lnTo>
                  <a:pt x="200997" y="1397000"/>
                </a:lnTo>
                <a:lnTo>
                  <a:pt x="188942" y="1409700"/>
                </a:lnTo>
                <a:lnTo>
                  <a:pt x="177586" y="1422400"/>
                </a:lnTo>
                <a:lnTo>
                  <a:pt x="166938" y="1435100"/>
                </a:lnTo>
                <a:lnTo>
                  <a:pt x="157004" y="1447800"/>
                </a:lnTo>
                <a:lnTo>
                  <a:pt x="147795" y="1447800"/>
                </a:lnTo>
                <a:lnTo>
                  <a:pt x="124595" y="1485900"/>
                </a:lnTo>
                <a:lnTo>
                  <a:pt x="112901" y="1524000"/>
                </a:lnTo>
                <a:lnTo>
                  <a:pt x="108211" y="1536700"/>
                </a:lnTo>
                <a:lnTo>
                  <a:pt x="98870" y="1574800"/>
                </a:lnTo>
                <a:lnTo>
                  <a:pt x="96668" y="1600200"/>
                </a:lnTo>
                <a:lnTo>
                  <a:pt x="96799" y="1612900"/>
                </a:lnTo>
                <a:lnTo>
                  <a:pt x="105146" y="1663700"/>
                </a:lnTo>
                <a:lnTo>
                  <a:pt x="124246" y="1714500"/>
                </a:lnTo>
                <a:lnTo>
                  <a:pt x="153113" y="1765300"/>
                </a:lnTo>
                <a:lnTo>
                  <a:pt x="190757" y="1803400"/>
                </a:lnTo>
                <a:lnTo>
                  <a:pt x="212560" y="1828800"/>
                </a:lnTo>
                <a:lnTo>
                  <a:pt x="236186" y="1841500"/>
                </a:lnTo>
                <a:lnTo>
                  <a:pt x="261510" y="1854200"/>
                </a:lnTo>
                <a:lnTo>
                  <a:pt x="288408" y="1879600"/>
                </a:lnTo>
                <a:lnTo>
                  <a:pt x="316757" y="1892300"/>
                </a:lnTo>
                <a:lnTo>
                  <a:pt x="346433" y="1892300"/>
                </a:lnTo>
                <a:lnTo>
                  <a:pt x="377311" y="1905000"/>
                </a:lnTo>
                <a:lnTo>
                  <a:pt x="409268" y="1917700"/>
                </a:lnTo>
                <a:lnTo>
                  <a:pt x="442180" y="1917700"/>
                </a:lnTo>
                <a:lnTo>
                  <a:pt x="475923" y="1930400"/>
                </a:lnTo>
                <a:lnTo>
                  <a:pt x="589027" y="1930400"/>
                </a:lnTo>
                <a:lnTo>
                  <a:pt x="623666" y="1981200"/>
                </a:lnTo>
                <a:lnTo>
                  <a:pt x="661832" y="2006600"/>
                </a:lnTo>
                <a:lnTo>
                  <a:pt x="703256" y="2044700"/>
                </a:lnTo>
                <a:lnTo>
                  <a:pt x="747664" y="2082800"/>
                </a:lnTo>
                <a:lnTo>
                  <a:pt x="794787" y="2108200"/>
                </a:lnTo>
                <a:lnTo>
                  <a:pt x="844352" y="2133600"/>
                </a:lnTo>
                <a:lnTo>
                  <a:pt x="896090" y="2146300"/>
                </a:lnTo>
                <a:lnTo>
                  <a:pt x="949729" y="2171700"/>
                </a:lnTo>
                <a:lnTo>
                  <a:pt x="1119341" y="2209800"/>
                </a:lnTo>
                <a:lnTo>
                  <a:pt x="1355658" y="2209800"/>
                </a:lnTo>
                <a:lnTo>
                  <a:pt x="1587693" y="2159000"/>
                </a:lnTo>
                <a:lnTo>
                  <a:pt x="1643000" y="2133600"/>
                </a:lnTo>
                <a:lnTo>
                  <a:pt x="2759582" y="2133600"/>
                </a:lnTo>
                <a:lnTo>
                  <a:pt x="2778811" y="2108200"/>
                </a:lnTo>
                <a:lnTo>
                  <a:pt x="2804289" y="2070100"/>
                </a:lnTo>
                <a:lnTo>
                  <a:pt x="2826188" y="2032000"/>
                </a:lnTo>
                <a:lnTo>
                  <a:pt x="2844293" y="1993900"/>
                </a:lnTo>
                <a:lnTo>
                  <a:pt x="3466727" y="1993900"/>
                </a:lnTo>
                <a:lnTo>
                  <a:pt x="3485195" y="1981200"/>
                </a:lnTo>
                <a:lnTo>
                  <a:pt x="3520062" y="1968500"/>
                </a:lnTo>
                <a:lnTo>
                  <a:pt x="3552715" y="1943100"/>
                </a:lnTo>
                <a:lnTo>
                  <a:pt x="3583002" y="1917700"/>
                </a:lnTo>
                <a:lnTo>
                  <a:pt x="3635883" y="1866900"/>
                </a:lnTo>
                <a:lnTo>
                  <a:pt x="3677514" y="1803400"/>
                </a:lnTo>
                <a:lnTo>
                  <a:pt x="3693737" y="1778000"/>
                </a:lnTo>
                <a:lnTo>
                  <a:pt x="3706699" y="1739900"/>
                </a:lnTo>
                <a:lnTo>
                  <a:pt x="3716251" y="1714500"/>
                </a:lnTo>
                <a:lnTo>
                  <a:pt x="3722245" y="1676400"/>
                </a:lnTo>
                <a:lnTo>
                  <a:pt x="3724530" y="1638300"/>
                </a:lnTo>
                <a:lnTo>
                  <a:pt x="3775689" y="1638300"/>
                </a:lnTo>
                <a:lnTo>
                  <a:pt x="3792522" y="1625600"/>
                </a:lnTo>
                <a:lnTo>
                  <a:pt x="3825812" y="1625600"/>
                </a:lnTo>
                <a:lnTo>
                  <a:pt x="3842252" y="1612900"/>
                </a:lnTo>
                <a:lnTo>
                  <a:pt x="3874685" y="1612900"/>
                </a:lnTo>
                <a:lnTo>
                  <a:pt x="3890662" y="1600200"/>
                </a:lnTo>
                <a:lnTo>
                  <a:pt x="3922095" y="1600200"/>
                </a:lnTo>
                <a:lnTo>
                  <a:pt x="3937536" y="1587500"/>
                </a:lnTo>
                <a:lnTo>
                  <a:pt x="3952783" y="1587500"/>
                </a:lnTo>
                <a:lnTo>
                  <a:pt x="3967828" y="1574800"/>
                </a:lnTo>
                <a:lnTo>
                  <a:pt x="3982663" y="1574800"/>
                </a:lnTo>
                <a:lnTo>
                  <a:pt x="3997280" y="1562100"/>
                </a:lnTo>
                <a:lnTo>
                  <a:pt x="4011671" y="1549400"/>
                </a:lnTo>
                <a:lnTo>
                  <a:pt x="4025828" y="1549400"/>
                </a:lnTo>
                <a:lnTo>
                  <a:pt x="4039744" y="1536700"/>
                </a:lnTo>
                <a:lnTo>
                  <a:pt x="4082214" y="1511300"/>
                </a:lnTo>
                <a:lnTo>
                  <a:pt x="4121059" y="1485900"/>
                </a:lnTo>
                <a:lnTo>
                  <a:pt x="4156251" y="1460500"/>
                </a:lnTo>
                <a:lnTo>
                  <a:pt x="4187761" y="1422400"/>
                </a:lnTo>
                <a:lnTo>
                  <a:pt x="4215557" y="1384300"/>
                </a:lnTo>
                <a:lnTo>
                  <a:pt x="4239612" y="1358900"/>
                </a:lnTo>
                <a:lnTo>
                  <a:pt x="4259895" y="1320800"/>
                </a:lnTo>
                <a:lnTo>
                  <a:pt x="4276377" y="1282700"/>
                </a:lnTo>
                <a:lnTo>
                  <a:pt x="4289029" y="1244600"/>
                </a:lnTo>
                <a:lnTo>
                  <a:pt x="4297822" y="1206500"/>
                </a:lnTo>
                <a:lnTo>
                  <a:pt x="4302725" y="1168400"/>
                </a:lnTo>
                <a:lnTo>
                  <a:pt x="4303709" y="1130300"/>
                </a:lnTo>
                <a:lnTo>
                  <a:pt x="4300746" y="1092200"/>
                </a:lnTo>
                <a:lnTo>
                  <a:pt x="4293805" y="1054100"/>
                </a:lnTo>
                <a:lnTo>
                  <a:pt x="4282857" y="1016000"/>
                </a:lnTo>
                <a:lnTo>
                  <a:pt x="4267873" y="977900"/>
                </a:lnTo>
                <a:lnTo>
                  <a:pt x="4248823" y="939800"/>
                </a:lnTo>
                <a:lnTo>
                  <a:pt x="4225677" y="901700"/>
                </a:lnTo>
                <a:lnTo>
                  <a:pt x="4198407" y="863600"/>
                </a:lnTo>
                <a:lnTo>
                  <a:pt x="4166983" y="825500"/>
                </a:lnTo>
                <a:lnTo>
                  <a:pt x="4172923" y="812800"/>
                </a:lnTo>
                <a:close/>
              </a:path>
              <a:path w="4206566" h="2349500">
                <a:moveTo>
                  <a:pt x="3191615" y="2057400"/>
                </a:moveTo>
                <a:lnTo>
                  <a:pt x="3112622" y="2057400"/>
                </a:lnTo>
                <a:lnTo>
                  <a:pt x="3128486" y="2070100"/>
                </a:lnTo>
                <a:lnTo>
                  <a:pt x="3144394" y="2070100"/>
                </a:lnTo>
                <a:lnTo>
                  <a:pt x="3191615" y="2057400"/>
                </a:lnTo>
                <a:close/>
              </a:path>
              <a:path w="4206566" h="2349500">
                <a:moveTo>
                  <a:pt x="3466727" y="1993900"/>
                </a:moveTo>
                <a:lnTo>
                  <a:pt x="2844293" y="1993900"/>
                </a:lnTo>
                <a:lnTo>
                  <a:pt x="2857902" y="2006600"/>
                </a:lnTo>
                <a:lnTo>
                  <a:pt x="2871709" y="2006600"/>
                </a:lnTo>
                <a:lnTo>
                  <a:pt x="2885707" y="2019300"/>
                </a:lnTo>
                <a:lnTo>
                  <a:pt x="2899887" y="2019300"/>
                </a:lnTo>
                <a:lnTo>
                  <a:pt x="2914240" y="2032000"/>
                </a:lnTo>
                <a:lnTo>
                  <a:pt x="2943430" y="2032000"/>
                </a:lnTo>
                <a:lnTo>
                  <a:pt x="2958249" y="2044700"/>
                </a:lnTo>
                <a:lnTo>
                  <a:pt x="3003503" y="2044700"/>
                </a:lnTo>
                <a:lnTo>
                  <a:pt x="3018824" y="2057400"/>
                </a:lnTo>
                <a:lnTo>
                  <a:pt x="3282842" y="2057400"/>
                </a:lnTo>
                <a:lnTo>
                  <a:pt x="3326550" y="2044700"/>
                </a:lnTo>
                <a:lnTo>
                  <a:pt x="3368789" y="2032000"/>
                </a:lnTo>
                <a:lnTo>
                  <a:pt x="3409409" y="2019300"/>
                </a:lnTo>
                <a:lnTo>
                  <a:pt x="3448260" y="2006600"/>
                </a:lnTo>
                <a:lnTo>
                  <a:pt x="3466727" y="1993900"/>
                </a:lnTo>
                <a:close/>
              </a:path>
              <a:path w="4206566" h="2349500">
                <a:moveTo>
                  <a:pt x="1210596" y="215900"/>
                </a:moveTo>
                <a:lnTo>
                  <a:pt x="912298" y="215900"/>
                </a:lnTo>
                <a:lnTo>
                  <a:pt x="809247" y="241300"/>
                </a:lnTo>
                <a:lnTo>
                  <a:pt x="760792" y="254000"/>
                </a:lnTo>
                <a:lnTo>
                  <a:pt x="714580" y="279400"/>
                </a:lnTo>
                <a:lnTo>
                  <a:pt x="670761" y="304800"/>
                </a:lnTo>
                <a:lnTo>
                  <a:pt x="629482" y="317500"/>
                </a:lnTo>
                <a:lnTo>
                  <a:pt x="590891" y="342900"/>
                </a:lnTo>
                <a:lnTo>
                  <a:pt x="555137" y="381000"/>
                </a:lnTo>
                <a:lnTo>
                  <a:pt x="522368" y="406400"/>
                </a:lnTo>
                <a:lnTo>
                  <a:pt x="492731" y="431800"/>
                </a:lnTo>
                <a:lnTo>
                  <a:pt x="466375" y="469900"/>
                </a:lnTo>
                <a:lnTo>
                  <a:pt x="443448" y="508000"/>
                </a:lnTo>
                <a:lnTo>
                  <a:pt x="424099" y="546100"/>
                </a:lnTo>
                <a:lnTo>
                  <a:pt x="408474" y="571500"/>
                </a:lnTo>
                <a:lnTo>
                  <a:pt x="396723" y="609600"/>
                </a:lnTo>
                <a:lnTo>
                  <a:pt x="388994" y="660400"/>
                </a:lnTo>
                <a:lnTo>
                  <a:pt x="385434" y="698500"/>
                </a:lnTo>
                <a:lnTo>
                  <a:pt x="386191" y="736600"/>
                </a:lnTo>
                <a:lnTo>
                  <a:pt x="391415" y="774700"/>
                </a:lnTo>
                <a:lnTo>
                  <a:pt x="387732" y="787400"/>
                </a:lnTo>
                <a:lnTo>
                  <a:pt x="327254" y="787400"/>
                </a:lnTo>
                <a:lnTo>
                  <a:pt x="307672" y="800100"/>
                </a:lnTo>
                <a:lnTo>
                  <a:pt x="269543" y="800100"/>
                </a:lnTo>
                <a:lnTo>
                  <a:pt x="251053" y="812800"/>
                </a:lnTo>
                <a:lnTo>
                  <a:pt x="4178403" y="812800"/>
                </a:lnTo>
                <a:lnTo>
                  <a:pt x="4197685" y="749300"/>
                </a:lnTo>
                <a:lnTo>
                  <a:pt x="4206566" y="685800"/>
                </a:lnTo>
                <a:lnTo>
                  <a:pt x="4205906" y="660400"/>
                </a:lnTo>
                <a:lnTo>
                  <a:pt x="4201974" y="622300"/>
                </a:lnTo>
                <a:lnTo>
                  <a:pt x="4194866" y="596900"/>
                </a:lnTo>
                <a:lnTo>
                  <a:pt x="4184676" y="571500"/>
                </a:lnTo>
                <a:lnTo>
                  <a:pt x="4171502" y="533400"/>
                </a:lnTo>
                <a:lnTo>
                  <a:pt x="4136581" y="482600"/>
                </a:lnTo>
                <a:lnTo>
                  <a:pt x="4090871" y="431800"/>
                </a:lnTo>
                <a:lnTo>
                  <a:pt x="4035137" y="381000"/>
                </a:lnTo>
                <a:lnTo>
                  <a:pt x="4003751" y="368300"/>
                </a:lnTo>
                <a:lnTo>
                  <a:pt x="3970147" y="342900"/>
                </a:lnTo>
                <a:lnTo>
                  <a:pt x="3934420" y="330200"/>
                </a:lnTo>
                <a:lnTo>
                  <a:pt x="3896666" y="317500"/>
                </a:lnTo>
                <a:lnTo>
                  <a:pt x="3856981" y="304800"/>
                </a:lnTo>
                <a:lnTo>
                  <a:pt x="3815462" y="292100"/>
                </a:lnTo>
                <a:lnTo>
                  <a:pt x="3812189" y="279400"/>
                </a:lnTo>
                <a:lnTo>
                  <a:pt x="1396747" y="279400"/>
                </a:lnTo>
                <a:lnTo>
                  <a:pt x="1357185" y="254000"/>
                </a:lnTo>
                <a:lnTo>
                  <a:pt x="1336963" y="254000"/>
                </a:lnTo>
                <a:lnTo>
                  <a:pt x="1316471" y="241300"/>
                </a:lnTo>
                <a:lnTo>
                  <a:pt x="1295728" y="241300"/>
                </a:lnTo>
                <a:lnTo>
                  <a:pt x="1274751" y="228600"/>
                </a:lnTo>
                <a:lnTo>
                  <a:pt x="1232167" y="228600"/>
                </a:lnTo>
                <a:lnTo>
                  <a:pt x="1210596" y="215900"/>
                </a:lnTo>
                <a:close/>
              </a:path>
              <a:path w="4206566" h="2349500">
                <a:moveTo>
                  <a:pt x="1994320" y="76200"/>
                </a:moveTo>
                <a:lnTo>
                  <a:pt x="1749301" y="76200"/>
                </a:lnTo>
                <a:lnTo>
                  <a:pt x="1709929" y="88900"/>
                </a:lnTo>
                <a:lnTo>
                  <a:pt x="1671467" y="88900"/>
                </a:lnTo>
                <a:lnTo>
                  <a:pt x="1634101" y="101600"/>
                </a:lnTo>
                <a:lnTo>
                  <a:pt x="1598014" y="114300"/>
                </a:lnTo>
                <a:lnTo>
                  <a:pt x="1563392" y="139700"/>
                </a:lnTo>
                <a:lnTo>
                  <a:pt x="1530418" y="152400"/>
                </a:lnTo>
                <a:lnTo>
                  <a:pt x="1499278" y="177800"/>
                </a:lnTo>
                <a:lnTo>
                  <a:pt x="1470157" y="203200"/>
                </a:lnTo>
                <a:lnTo>
                  <a:pt x="1443238" y="215900"/>
                </a:lnTo>
                <a:lnTo>
                  <a:pt x="1418706" y="254000"/>
                </a:lnTo>
                <a:lnTo>
                  <a:pt x="1396747" y="279400"/>
                </a:lnTo>
                <a:lnTo>
                  <a:pt x="3812189" y="279400"/>
                </a:lnTo>
                <a:lnTo>
                  <a:pt x="3808358" y="266700"/>
                </a:lnTo>
                <a:lnTo>
                  <a:pt x="3803977" y="254000"/>
                </a:lnTo>
                <a:lnTo>
                  <a:pt x="3799051" y="254000"/>
                </a:lnTo>
                <a:lnTo>
                  <a:pt x="3793590" y="241300"/>
                </a:lnTo>
                <a:lnTo>
                  <a:pt x="3774064" y="203200"/>
                </a:lnTo>
                <a:lnTo>
                  <a:pt x="3758502" y="177800"/>
                </a:lnTo>
                <a:lnTo>
                  <a:pt x="2226726" y="177800"/>
                </a:lnTo>
                <a:lnTo>
                  <a:pt x="2216441" y="165100"/>
                </a:lnTo>
                <a:lnTo>
                  <a:pt x="2205926" y="152400"/>
                </a:lnTo>
                <a:lnTo>
                  <a:pt x="2195186" y="152400"/>
                </a:lnTo>
                <a:lnTo>
                  <a:pt x="2184226" y="139700"/>
                </a:lnTo>
                <a:lnTo>
                  <a:pt x="2161670" y="139700"/>
                </a:lnTo>
                <a:lnTo>
                  <a:pt x="2150085" y="127000"/>
                </a:lnTo>
                <a:lnTo>
                  <a:pt x="2138303" y="127000"/>
                </a:lnTo>
                <a:lnTo>
                  <a:pt x="2126329" y="114300"/>
                </a:lnTo>
                <a:lnTo>
                  <a:pt x="2114170" y="114300"/>
                </a:lnTo>
                <a:lnTo>
                  <a:pt x="1994320" y="76200"/>
                </a:lnTo>
                <a:close/>
              </a:path>
              <a:path w="4206566" h="2349500">
                <a:moveTo>
                  <a:pt x="1100675" y="203200"/>
                </a:moveTo>
                <a:lnTo>
                  <a:pt x="1011337" y="203200"/>
                </a:lnTo>
                <a:lnTo>
                  <a:pt x="988958" y="215900"/>
                </a:lnTo>
                <a:lnTo>
                  <a:pt x="1122875" y="215900"/>
                </a:lnTo>
                <a:lnTo>
                  <a:pt x="1100675" y="203200"/>
                </a:lnTo>
                <a:close/>
              </a:path>
              <a:path w="4206566" h="2349500">
                <a:moveTo>
                  <a:pt x="2754332" y="12700"/>
                </a:moveTo>
                <a:lnTo>
                  <a:pt x="2488223" y="12700"/>
                </a:lnTo>
                <a:lnTo>
                  <a:pt x="2456999" y="25400"/>
                </a:lnTo>
                <a:lnTo>
                  <a:pt x="2397557" y="50800"/>
                </a:lnTo>
                <a:lnTo>
                  <a:pt x="2343120" y="76200"/>
                </a:lnTo>
                <a:lnTo>
                  <a:pt x="2318152" y="101600"/>
                </a:lnTo>
                <a:lnTo>
                  <a:pt x="2294883" y="114300"/>
                </a:lnTo>
                <a:lnTo>
                  <a:pt x="2273465" y="139700"/>
                </a:lnTo>
                <a:lnTo>
                  <a:pt x="2254045" y="152400"/>
                </a:lnTo>
                <a:lnTo>
                  <a:pt x="2236774" y="177800"/>
                </a:lnTo>
                <a:lnTo>
                  <a:pt x="3758502" y="177800"/>
                </a:lnTo>
                <a:lnTo>
                  <a:pt x="3749980" y="165100"/>
                </a:lnTo>
                <a:lnTo>
                  <a:pt x="3740975" y="165100"/>
                </a:lnTo>
                <a:lnTo>
                  <a:pt x="3731492" y="152400"/>
                </a:lnTo>
                <a:lnTo>
                  <a:pt x="3721541" y="139700"/>
                </a:lnTo>
                <a:lnTo>
                  <a:pt x="3711127" y="127000"/>
                </a:lnTo>
                <a:lnTo>
                  <a:pt x="2971214" y="127000"/>
                </a:lnTo>
                <a:lnTo>
                  <a:pt x="2962414" y="114300"/>
                </a:lnTo>
                <a:lnTo>
                  <a:pt x="2953270" y="114300"/>
                </a:lnTo>
                <a:lnTo>
                  <a:pt x="2943791" y="101600"/>
                </a:lnTo>
                <a:lnTo>
                  <a:pt x="2933984" y="101600"/>
                </a:lnTo>
                <a:lnTo>
                  <a:pt x="2923860" y="88900"/>
                </a:lnTo>
                <a:lnTo>
                  <a:pt x="2913428" y="76200"/>
                </a:lnTo>
                <a:lnTo>
                  <a:pt x="2902695" y="76200"/>
                </a:lnTo>
                <a:lnTo>
                  <a:pt x="2891671" y="63500"/>
                </a:lnTo>
                <a:lnTo>
                  <a:pt x="2880364" y="63500"/>
                </a:lnTo>
                <a:lnTo>
                  <a:pt x="2868785" y="50800"/>
                </a:lnTo>
                <a:lnTo>
                  <a:pt x="2844840" y="50800"/>
                </a:lnTo>
                <a:lnTo>
                  <a:pt x="2832493" y="38100"/>
                </a:lnTo>
                <a:lnTo>
                  <a:pt x="2819909" y="38100"/>
                </a:lnTo>
                <a:lnTo>
                  <a:pt x="2754332" y="12700"/>
                </a:lnTo>
                <a:close/>
              </a:path>
              <a:path w="4206566" h="2349500">
                <a:moveTo>
                  <a:pt x="3484356" y="12700"/>
                </a:moveTo>
                <a:lnTo>
                  <a:pt x="3191107" y="12700"/>
                </a:lnTo>
                <a:lnTo>
                  <a:pt x="3121866" y="38100"/>
                </a:lnTo>
                <a:lnTo>
                  <a:pt x="3088819" y="50800"/>
                </a:lnTo>
                <a:lnTo>
                  <a:pt x="3057055" y="63500"/>
                </a:lnTo>
                <a:lnTo>
                  <a:pt x="3026749" y="88900"/>
                </a:lnTo>
                <a:lnTo>
                  <a:pt x="2998077" y="101600"/>
                </a:lnTo>
                <a:lnTo>
                  <a:pt x="2971214" y="127000"/>
                </a:lnTo>
                <a:lnTo>
                  <a:pt x="3700259" y="127000"/>
                </a:lnTo>
                <a:lnTo>
                  <a:pt x="3688945" y="114300"/>
                </a:lnTo>
                <a:lnTo>
                  <a:pt x="3677191" y="101600"/>
                </a:lnTo>
                <a:lnTo>
                  <a:pt x="3665004" y="88900"/>
                </a:lnTo>
                <a:lnTo>
                  <a:pt x="3652394" y="88900"/>
                </a:lnTo>
                <a:lnTo>
                  <a:pt x="3621126" y="63500"/>
                </a:lnTo>
                <a:lnTo>
                  <a:pt x="3588513" y="50800"/>
                </a:lnTo>
                <a:lnTo>
                  <a:pt x="3554730" y="38100"/>
                </a:lnTo>
                <a:lnTo>
                  <a:pt x="3484356" y="12700"/>
                </a:lnTo>
                <a:close/>
              </a:path>
              <a:path w="4206566" h="2349500">
                <a:moveTo>
                  <a:pt x="1912204" y="63500"/>
                </a:moveTo>
                <a:lnTo>
                  <a:pt x="1830039" y="63500"/>
                </a:lnTo>
                <a:lnTo>
                  <a:pt x="1789399" y="76200"/>
                </a:lnTo>
                <a:lnTo>
                  <a:pt x="1953360" y="76200"/>
                </a:lnTo>
                <a:lnTo>
                  <a:pt x="1912204" y="63500"/>
                </a:lnTo>
                <a:close/>
              </a:path>
              <a:path w="4206566" h="2349500">
                <a:moveTo>
                  <a:pt x="2687179" y="0"/>
                </a:moveTo>
                <a:lnTo>
                  <a:pt x="2552927" y="0"/>
                </a:lnTo>
                <a:lnTo>
                  <a:pt x="2520249" y="12700"/>
                </a:lnTo>
                <a:lnTo>
                  <a:pt x="2720878" y="12700"/>
                </a:lnTo>
                <a:lnTo>
                  <a:pt x="2687179" y="0"/>
                </a:lnTo>
                <a:close/>
              </a:path>
              <a:path w="4206566" h="2349500">
                <a:moveTo>
                  <a:pt x="3411405" y="0"/>
                </a:moveTo>
                <a:lnTo>
                  <a:pt x="3263379" y="0"/>
                </a:lnTo>
                <a:lnTo>
                  <a:pt x="3226952" y="12700"/>
                </a:lnTo>
                <a:lnTo>
                  <a:pt x="3448115" y="12700"/>
                </a:lnTo>
                <a:lnTo>
                  <a:pt x="341140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638833" y="3551600"/>
            <a:ext cx="97788" cy="97424"/>
          </a:xfrm>
          <a:custGeom>
            <a:avLst/>
            <a:gdLst/>
            <a:ahLst/>
            <a:cxnLst/>
            <a:rect l="l" t="t" r="r" b="b"/>
            <a:pathLst>
              <a:path w="130384" h="129898">
                <a:moveTo>
                  <a:pt x="54910" y="0"/>
                </a:moveTo>
                <a:lnTo>
                  <a:pt x="20036" y="18035"/>
                </a:lnTo>
                <a:lnTo>
                  <a:pt x="1277" y="55967"/>
                </a:lnTo>
                <a:lnTo>
                  <a:pt x="0" y="72118"/>
                </a:lnTo>
                <a:lnTo>
                  <a:pt x="3043" y="85605"/>
                </a:lnTo>
                <a:lnTo>
                  <a:pt x="27404" y="117488"/>
                </a:lnTo>
                <a:lnTo>
                  <a:pt x="69168" y="129898"/>
                </a:lnTo>
                <a:lnTo>
                  <a:pt x="83338" y="127431"/>
                </a:lnTo>
                <a:lnTo>
                  <a:pt x="117069" y="104243"/>
                </a:lnTo>
                <a:lnTo>
                  <a:pt x="130384" y="64624"/>
                </a:lnTo>
                <a:lnTo>
                  <a:pt x="129256" y="52546"/>
                </a:lnTo>
                <a:lnTo>
                  <a:pt x="110469" y="18923"/>
                </a:lnTo>
                <a:lnTo>
                  <a:pt x="71626" y="1102"/>
                </a:lnTo>
                <a:lnTo>
                  <a:pt x="5491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565174" y="3466469"/>
            <a:ext cx="196208" cy="195791"/>
          </a:xfrm>
          <a:custGeom>
            <a:avLst/>
            <a:gdLst/>
            <a:ahLst/>
            <a:cxnLst/>
            <a:rect l="l" t="t" r="r" b="b"/>
            <a:pathLst>
              <a:path w="261611" h="261054">
                <a:moveTo>
                  <a:pt x="121838" y="0"/>
                </a:moveTo>
                <a:lnTo>
                  <a:pt x="80434" y="9754"/>
                </a:lnTo>
                <a:lnTo>
                  <a:pt x="45303" y="31566"/>
                </a:lnTo>
                <a:lnTo>
                  <a:pt x="18774" y="63148"/>
                </a:lnTo>
                <a:lnTo>
                  <a:pt x="3175" y="102211"/>
                </a:lnTo>
                <a:lnTo>
                  <a:pt x="0" y="131277"/>
                </a:lnTo>
                <a:lnTo>
                  <a:pt x="845" y="145462"/>
                </a:lnTo>
                <a:lnTo>
                  <a:pt x="12021" y="185019"/>
                </a:lnTo>
                <a:lnTo>
                  <a:pt x="34808" y="218413"/>
                </a:lnTo>
                <a:lnTo>
                  <a:pt x="67475" y="243504"/>
                </a:lnTo>
                <a:lnTo>
                  <a:pt x="108290" y="258150"/>
                </a:lnTo>
                <a:lnTo>
                  <a:pt x="139172" y="261054"/>
                </a:lnTo>
                <a:lnTo>
                  <a:pt x="153588" y="259342"/>
                </a:lnTo>
                <a:lnTo>
                  <a:pt x="193343" y="245437"/>
                </a:lnTo>
                <a:lnTo>
                  <a:pt x="226031" y="220209"/>
                </a:lnTo>
                <a:lnTo>
                  <a:pt x="249301" y="186007"/>
                </a:lnTo>
                <a:lnTo>
                  <a:pt x="260804" y="145181"/>
                </a:lnTo>
                <a:lnTo>
                  <a:pt x="261611" y="129211"/>
                </a:lnTo>
                <a:lnTo>
                  <a:pt x="260714" y="115075"/>
                </a:lnTo>
                <a:lnTo>
                  <a:pt x="249427" y="75667"/>
                </a:lnTo>
                <a:lnTo>
                  <a:pt x="226561" y="42412"/>
                </a:lnTo>
                <a:lnTo>
                  <a:pt x="193808" y="17439"/>
                </a:lnTo>
                <a:lnTo>
                  <a:pt x="152858" y="2875"/>
                </a:lnTo>
                <a:lnTo>
                  <a:pt x="121838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436585" y="3300317"/>
            <a:ext cx="294322" cy="294322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196215" y="0"/>
                </a:moveTo>
                <a:lnTo>
                  <a:pt x="149073" y="5704"/>
                </a:lnTo>
                <a:lnTo>
                  <a:pt x="106058" y="21907"/>
                </a:lnTo>
                <a:lnTo>
                  <a:pt x="68534" y="47244"/>
                </a:lnTo>
                <a:lnTo>
                  <a:pt x="37868" y="80348"/>
                </a:lnTo>
                <a:lnTo>
                  <a:pt x="15424" y="119854"/>
                </a:lnTo>
                <a:lnTo>
                  <a:pt x="2569" y="164396"/>
                </a:lnTo>
                <a:lnTo>
                  <a:pt x="0" y="196214"/>
                </a:lnTo>
                <a:lnTo>
                  <a:pt x="650" y="212302"/>
                </a:lnTo>
                <a:lnTo>
                  <a:pt x="10006" y="258220"/>
                </a:lnTo>
                <a:lnTo>
                  <a:pt x="29406" y="299556"/>
                </a:lnTo>
                <a:lnTo>
                  <a:pt x="57483" y="334946"/>
                </a:lnTo>
                <a:lnTo>
                  <a:pt x="92873" y="363023"/>
                </a:lnTo>
                <a:lnTo>
                  <a:pt x="134209" y="382423"/>
                </a:lnTo>
                <a:lnTo>
                  <a:pt x="180127" y="391779"/>
                </a:lnTo>
                <a:lnTo>
                  <a:pt x="196215" y="392429"/>
                </a:lnTo>
                <a:lnTo>
                  <a:pt x="212302" y="391779"/>
                </a:lnTo>
                <a:lnTo>
                  <a:pt x="258220" y="382423"/>
                </a:lnTo>
                <a:lnTo>
                  <a:pt x="299556" y="363023"/>
                </a:lnTo>
                <a:lnTo>
                  <a:pt x="334946" y="334946"/>
                </a:lnTo>
                <a:lnTo>
                  <a:pt x="363023" y="299556"/>
                </a:lnTo>
                <a:lnTo>
                  <a:pt x="382423" y="258220"/>
                </a:lnTo>
                <a:lnTo>
                  <a:pt x="391779" y="212302"/>
                </a:lnTo>
                <a:lnTo>
                  <a:pt x="392429" y="196214"/>
                </a:lnTo>
                <a:lnTo>
                  <a:pt x="391779" y="180127"/>
                </a:lnTo>
                <a:lnTo>
                  <a:pt x="382423" y="134209"/>
                </a:lnTo>
                <a:lnTo>
                  <a:pt x="363023" y="92873"/>
                </a:lnTo>
                <a:lnTo>
                  <a:pt x="334946" y="57483"/>
                </a:lnTo>
                <a:lnTo>
                  <a:pt x="299556" y="29406"/>
                </a:lnTo>
                <a:lnTo>
                  <a:pt x="258220" y="10006"/>
                </a:lnTo>
                <a:lnTo>
                  <a:pt x="212302" y="650"/>
                </a:lnTo>
                <a:lnTo>
                  <a:pt x="19621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82422" y="1707096"/>
            <a:ext cx="3227782" cy="1766600"/>
          </a:xfrm>
          <a:custGeom>
            <a:avLst/>
            <a:gdLst/>
            <a:ahLst/>
            <a:cxnLst/>
            <a:rect l="l" t="t" r="r" b="b"/>
            <a:pathLst>
              <a:path w="4303709" h="2355466">
                <a:moveTo>
                  <a:pt x="391415" y="775554"/>
                </a:moveTo>
                <a:lnTo>
                  <a:pt x="386191" y="734630"/>
                </a:lnTo>
                <a:lnTo>
                  <a:pt x="385434" y="694175"/>
                </a:lnTo>
                <a:lnTo>
                  <a:pt x="388994" y="654334"/>
                </a:lnTo>
                <a:lnTo>
                  <a:pt x="396723" y="615253"/>
                </a:lnTo>
                <a:lnTo>
                  <a:pt x="408474" y="577076"/>
                </a:lnTo>
                <a:lnTo>
                  <a:pt x="424099" y="539949"/>
                </a:lnTo>
                <a:lnTo>
                  <a:pt x="443448" y="504017"/>
                </a:lnTo>
                <a:lnTo>
                  <a:pt x="466375" y="469425"/>
                </a:lnTo>
                <a:lnTo>
                  <a:pt x="492731" y="436317"/>
                </a:lnTo>
                <a:lnTo>
                  <a:pt x="522368" y="404841"/>
                </a:lnTo>
                <a:lnTo>
                  <a:pt x="555137" y="375139"/>
                </a:lnTo>
                <a:lnTo>
                  <a:pt x="590891" y="347358"/>
                </a:lnTo>
                <a:lnTo>
                  <a:pt x="629482" y="321643"/>
                </a:lnTo>
                <a:lnTo>
                  <a:pt x="670761" y="298139"/>
                </a:lnTo>
                <a:lnTo>
                  <a:pt x="714580" y="276991"/>
                </a:lnTo>
                <a:lnTo>
                  <a:pt x="760792" y="258345"/>
                </a:lnTo>
                <a:lnTo>
                  <a:pt x="809247" y="242344"/>
                </a:lnTo>
                <a:lnTo>
                  <a:pt x="859799" y="229136"/>
                </a:lnTo>
                <a:lnTo>
                  <a:pt x="912298" y="218864"/>
                </a:lnTo>
                <a:lnTo>
                  <a:pt x="966598" y="211674"/>
                </a:lnTo>
                <a:lnTo>
                  <a:pt x="1011337" y="208299"/>
                </a:lnTo>
                <a:lnTo>
                  <a:pt x="1056078" y="207152"/>
                </a:lnTo>
                <a:lnTo>
                  <a:pt x="1078403" y="207409"/>
                </a:lnTo>
                <a:lnTo>
                  <a:pt x="1122875" y="209571"/>
                </a:lnTo>
                <a:lnTo>
                  <a:pt x="1166987" y="213913"/>
                </a:lnTo>
                <a:lnTo>
                  <a:pt x="1210596" y="220418"/>
                </a:lnTo>
                <a:lnTo>
                  <a:pt x="1253558" y="229066"/>
                </a:lnTo>
                <a:lnTo>
                  <a:pt x="1295728" y="239838"/>
                </a:lnTo>
                <a:lnTo>
                  <a:pt x="1336963" y="252715"/>
                </a:lnTo>
                <a:lnTo>
                  <a:pt x="1377119" y="267678"/>
                </a:lnTo>
                <a:lnTo>
                  <a:pt x="1396747" y="275936"/>
                </a:lnTo>
                <a:lnTo>
                  <a:pt x="1418706" y="247848"/>
                </a:lnTo>
                <a:lnTo>
                  <a:pt x="1470157" y="197235"/>
                </a:lnTo>
                <a:lnTo>
                  <a:pt x="1530418" y="154321"/>
                </a:lnTo>
                <a:lnTo>
                  <a:pt x="1598014" y="119442"/>
                </a:lnTo>
                <a:lnTo>
                  <a:pt x="1634101" y="105122"/>
                </a:lnTo>
                <a:lnTo>
                  <a:pt x="1671467" y="92936"/>
                </a:lnTo>
                <a:lnTo>
                  <a:pt x="1709929" y="82927"/>
                </a:lnTo>
                <a:lnTo>
                  <a:pt x="1749301" y="75138"/>
                </a:lnTo>
                <a:lnTo>
                  <a:pt x="1789399" y="69610"/>
                </a:lnTo>
                <a:lnTo>
                  <a:pt x="1830039" y="66386"/>
                </a:lnTo>
                <a:lnTo>
                  <a:pt x="1871035" y="65507"/>
                </a:lnTo>
                <a:lnTo>
                  <a:pt x="1912204" y="67017"/>
                </a:lnTo>
                <a:lnTo>
                  <a:pt x="1953360" y="70956"/>
                </a:lnTo>
                <a:lnTo>
                  <a:pt x="1994320" y="77366"/>
                </a:lnTo>
                <a:lnTo>
                  <a:pt x="2034897" y="86291"/>
                </a:lnTo>
                <a:lnTo>
                  <a:pt x="2074909" y="97772"/>
                </a:lnTo>
                <a:lnTo>
                  <a:pt x="2114170" y="111852"/>
                </a:lnTo>
                <a:lnTo>
                  <a:pt x="2150085" y="127533"/>
                </a:lnTo>
                <a:lnTo>
                  <a:pt x="2184226" y="145209"/>
                </a:lnTo>
                <a:lnTo>
                  <a:pt x="2226726" y="171748"/>
                </a:lnTo>
                <a:lnTo>
                  <a:pt x="2236774" y="178894"/>
                </a:lnTo>
                <a:lnTo>
                  <a:pt x="2254045" y="155666"/>
                </a:lnTo>
                <a:lnTo>
                  <a:pt x="2294883" y="113618"/>
                </a:lnTo>
                <a:lnTo>
                  <a:pt x="2343120" y="77699"/>
                </a:lnTo>
                <a:lnTo>
                  <a:pt x="2397557" y="48210"/>
                </a:lnTo>
                <a:lnTo>
                  <a:pt x="2456999" y="25454"/>
                </a:lnTo>
                <a:lnTo>
                  <a:pt x="2520249" y="9732"/>
                </a:lnTo>
                <a:lnTo>
                  <a:pt x="2586109" y="1347"/>
                </a:lnTo>
                <a:lnTo>
                  <a:pt x="2619645" y="0"/>
                </a:lnTo>
                <a:lnTo>
                  <a:pt x="2653385" y="599"/>
                </a:lnTo>
                <a:lnTo>
                  <a:pt x="2720878" y="7792"/>
                </a:lnTo>
                <a:lnTo>
                  <a:pt x="2787392" y="23226"/>
                </a:lnTo>
                <a:lnTo>
                  <a:pt x="2832493" y="39010"/>
                </a:lnTo>
                <a:lnTo>
                  <a:pt x="2868785" y="55420"/>
                </a:lnTo>
                <a:lnTo>
                  <a:pt x="2902695" y="74356"/>
                </a:lnTo>
                <a:lnTo>
                  <a:pt x="2943791" y="103274"/>
                </a:lnTo>
                <a:lnTo>
                  <a:pt x="2971214" y="127523"/>
                </a:lnTo>
                <a:lnTo>
                  <a:pt x="2998077" y="105805"/>
                </a:lnTo>
                <a:lnTo>
                  <a:pt x="3057055" y="68387"/>
                </a:lnTo>
                <a:lnTo>
                  <a:pt x="3121866" y="39064"/>
                </a:lnTo>
                <a:lnTo>
                  <a:pt x="3191107" y="17921"/>
                </a:lnTo>
                <a:lnTo>
                  <a:pt x="3263379" y="5045"/>
                </a:lnTo>
                <a:lnTo>
                  <a:pt x="3337279" y="520"/>
                </a:lnTo>
                <a:lnTo>
                  <a:pt x="3374401" y="1417"/>
                </a:lnTo>
                <a:lnTo>
                  <a:pt x="3448115" y="9581"/>
                </a:lnTo>
                <a:lnTo>
                  <a:pt x="3519952" y="26312"/>
                </a:lnTo>
                <a:lnTo>
                  <a:pt x="3588513" y="51695"/>
                </a:lnTo>
                <a:lnTo>
                  <a:pt x="3652394" y="85817"/>
                </a:lnTo>
                <a:lnTo>
                  <a:pt x="3688945" y="111435"/>
                </a:lnTo>
                <a:lnTo>
                  <a:pt x="3721541" y="139544"/>
                </a:lnTo>
                <a:lnTo>
                  <a:pt x="3749980" y="169893"/>
                </a:lnTo>
                <a:lnTo>
                  <a:pt x="3774064" y="202229"/>
                </a:lnTo>
                <a:lnTo>
                  <a:pt x="3793590" y="236300"/>
                </a:lnTo>
                <a:lnTo>
                  <a:pt x="3808358" y="271854"/>
                </a:lnTo>
                <a:lnTo>
                  <a:pt x="3815462" y="296256"/>
                </a:lnTo>
                <a:lnTo>
                  <a:pt x="3856981" y="306066"/>
                </a:lnTo>
                <a:lnTo>
                  <a:pt x="3896666" y="318156"/>
                </a:lnTo>
                <a:lnTo>
                  <a:pt x="3934420" y="332400"/>
                </a:lnTo>
                <a:lnTo>
                  <a:pt x="3970147" y="348673"/>
                </a:lnTo>
                <a:lnTo>
                  <a:pt x="4003751" y="366850"/>
                </a:lnTo>
                <a:lnTo>
                  <a:pt x="4064209" y="408414"/>
                </a:lnTo>
                <a:lnTo>
                  <a:pt x="4115027" y="456094"/>
                </a:lnTo>
                <a:lnTo>
                  <a:pt x="4155438" y="508887"/>
                </a:lnTo>
                <a:lnTo>
                  <a:pt x="4184676" y="565794"/>
                </a:lnTo>
                <a:lnTo>
                  <a:pt x="4201974" y="625815"/>
                </a:lnTo>
                <a:lnTo>
                  <a:pt x="4206566" y="687948"/>
                </a:lnTo>
                <a:lnTo>
                  <a:pt x="4203858" y="719494"/>
                </a:lnTo>
                <a:lnTo>
                  <a:pt x="4187953" y="782920"/>
                </a:lnTo>
                <a:lnTo>
                  <a:pt x="4166983" y="829109"/>
                </a:lnTo>
                <a:lnTo>
                  <a:pt x="4198407" y="863647"/>
                </a:lnTo>
                <a:lnTo>
                  <a:pt x="4225677" y="899350"/>
                </a:lnTo>
                <a:lnTo>
                  <a:pt x="4248823" y="936041"/>
                </a:lnTo>
                <a:lnTo>
                  <a:pt x="4267873" y="973544"/>
                </a:lnTo>
                <a:lnTo>
                  <a:pt x="4282857" y="1011682"/>
                </a:lnTo>
                <a:lnTo>
                  <a:pt x="4293805" y="1050278"/>
                </a:lnTo>
                <a:lnTo>
                  <a:pt x="4300746" y="1089154"/>
                </a:lnTo>
                <a:lnTo>
                  <a:pt x="4303709" y="1128134"/>
                </a:lnTo>
                <a:lnTo>
                  <a:pt x="4302725" y="1167041"/>
                </a:lnTo>
                <a:lnTo>
                  <a:pt x="4297822" y="1205698"/>
                </a:lnTo>
                <a:lnTo>
                  <a:pt x="4289029" y="1243928"/>
                </a:lnTo>
                <a:lnTo>
                  <a:pt x="4276377" y="1281554"/>
                </a:lnTo>
                <a:lnTo>
                  <a:pt x="4259895" y="1318399"/>
                </a:lnTo>
                <a:lnTo>
                  <a:pt x="4239612" y="1354286"/>
                </a:lnTo>
                <a:lnTo>
                  <a:pt x="4215557" y="1389038"/>
                </a:lnTo>
                <a:lnTo>
                  <a:pt x="4187761" y="1422479"/>
                </a:lnTo>
                <a:lnTo>
                  <a:pt x="4156251" y="1454431"/>
                </a:lnTo>
                <a:lnTo>
                  <a:pt x="4121059" y="1484717"/>
                </a:lnTo>
                <a:lnTo>
                  <a:pt x="4082214" y="1513161"/>
                </a:lnTo>
                <a:lnTo>
                  <a:pt x="4039744" y="1539586"/>
                </a:lnTo>
                <a:lnTo>
                  <a:pt x="3997280" y="1562032"/>
                </a:lnTo>
                <a:lnTo>
                  <a:pt x="3952783" y="1581894"/>
                </a:lnTo>
                <a:lnTo>
                  <a:pt x="3906467" y="1599107"/>
                </a:lnTo>
                <a:lnTo>
                  <a:pt x="3858546" y="1613606"/>
                </a:lnTo>
                <a:lnTo>
                  <a:pt x="3809233" y="1625328"/>
                </a:lnTo>
                <a:lnTo>
                  <a:pt x="3758741" y="1634209"/>
                </a:lnTo>
                <a:lnTo>
                  <a:pt x="3724530" y="1638519"/>
                </a:lnTo>
                <a:lnTo>
                  <a:pt x="3722245" y="1673680"/>
                </a:lnTo>
                <a:lnTo>
                  <a:pt x="3706699" y="1741474"/>
                </a:lnTo>
                <a:lnTo>
                  <a:pt x="3677514" y="1805166"/>
                </a:lnTo>
                <a:lnTo>
                  <a:pt x="3635883" y="1863883"/>
                </a:lnTo>
                <a:lnTo>
                  <a:pt x="3583002" y="1916749"/>
                </a:lnTo>
                <a:lnTo>
                  <a:pt x="3552715" y="1940715"/>
                </a:lnTo>
                <a:lnTo>
                  <a:pt x="3520062" y="1962890"/>
                </a:lnTo>
                <a:lnTo>
                  <a:pt x="3485195" y="1983165"/>
                </a:lnTo>
                <a:lnTo>
                  <a:pt x="3448260" y="2001431"/>
                </a:lnTo>
                <a:lnTo>
                  <a:pt x="3409409" y="2017577"/>
                </a:lnTo>
                <a:lnTo>
                  <a:pt x="3368789" y="2031496"/>
                </a:lnTo>
                <a:lnTo>
                  <a:pt x="3326550" y="2043078"/>
                </a:lnTo>
                <a:lnTo>
                  <a:pt x="3282842" y="2052212"/>
                </a:lnTo>
                <a:lnTo>
                  <a:pt x="3237814" y="2058791"/>
                </a:lnTo>
                <a:lnTo>
                  <a:pt x="3191615" y="2062703"/>
                </a:lnTo>
                <a:lnTo>
                  <a:pt x="3144394" y="2063842"/>
                </a:lnTo>
                <a:lnTo>
                  <a:pt x="3128486" y="2063583"/>
                </a:lnTo>
                <a:lnTo>
                  <a:pt x="3081057" y="2060859"/>
                </a:lnTo>
                <a:lnTo>
                  <a:pt x="3034249" y="2055251"/>
                </a:lnTo>
                <a:lnTo>
                  <a:pt x="2988295" y="2046808"/>
                </a:lnTo>
                <a:lnTo>
                  <a:pt x="2943430" y="2035579"/>
                </a:lnTo>
                <a:lnTo>
                  <a:pt x="2899887" y="2021613"/>
                </a:lnTo>
                <a:lnTo>
                  <a:pt x="2857902" y="2004958"/>
                </a:lnTo>
                <a:lnTo>
                  <a:pt x="2844293" y="1998818"/>
                </a:lnTo>
                <a:lnTo>
                  <a:pt x="2826188" y="2037753"/>
                </a:lnTo>
                <a:lnTo>
                  <a:pt x="2804289" y="2074872"/>
                </a:lnTo>
                <a:lnTo>
                  <a:pt x="2778811" y="2110088"/>
                </a:lnTo>
                <a:lnTo>
                  <a:pt x="2749968" y="2143316"/>
                </a:lnTo>
                <a:lnTo>
                  <a:pt x="2717977" y="2174468"/>
                </a:lnTo>
                <a:lnTo>
                  <a:pt x="2683053" y="2203459"/>
                </a:lnTo>
                <a:lnTo>
                  <a:pt x="2645411" y="2230202"/>
                </a:lnTo>
                <a:lnTo>
                  <a:pt x="2605266" y="2254610"/>
                </a:lnTo>
                <a:lnTo>
                  <a:pt x="2562835" y="2276597"/>
                </a:lnTo>
                <a:lnTo>
                  <a:pt x="2518331" y="2296077"/>
                </a:lnTo>
                <a:lnTo>
                  <a:pt x="2471971" y="2312963"/>
                </a:lnTo>
                <a:lnTo>
                  <a:pt x="2423970" y="2327169"/>
                </a:lnTo>
                <a:lnTo>
                  <a:pt x="2374544" y="2338609"/>
                </a:lnTo>
                <a:lnTo>
                  <a:pt x="2323907" y="2347196"/>
                </a:lnTo>
                <a:lnTo>
                  <a:pt x="2272275" y="2352844"/>
                </a:lnTo>
                <a:lnTo>
                  <a:pt x="2219863" y="2355466"/>
                </a:lnTo>
                <a:lnTo>
                  <a:pt x="2166887" y="2354976"/>
                </a:lnTo>
                <a:lnTo>
                  <a:pt x="2113562" y="2351288"/>
                </a:lnTo>
                <a:lnTo>
                  <a:pt x="2060104" y="2344315"/>
                </a:lnTo>
                <a:lnTo>
                  <a:pt x="2006728" y="2333971"/>
                </a:lnTo>
                <a:lnTo>
                  <a:pt x="1962706" y="2322758"/>
                </a:lnTo>
                <a:lnTo>
                  <a:pt x="1920034" y="2309364"/>
                </a:lnTo>
                <a:lnTo>
                  <a:pt x="1878844" y="2293860"/>
                </a:lnTo>
                <a:lnTo>
                  <a:pt x="1839266" y="2276321"/>
                </a:lnTo>
                <a:lnTo>
                  <a:pt x="1801432" y="2256818"/>
                </a:lnTo>
                <a:lnTo>
                  <a:pt x="1765472" y="2235426"/>
                </a:lnTo>
                <a:lnTo>
                  <a:pt x="1731518" y="2212217"/>
                </a:lnTo>
                <a:lnTo>
                  <a:pt x="1699701" y="2187264"/>
                </a:lnTo>
                <a:lnTo>
                  <a:pt x="1670151" y="2160641"/>
                </a:lnTo>
                <a:lnTo>
                  <a:pt x="1643000" y="2132422"/>
                </a:lnTo>
                <a:lnTo>
                  <a:pt x="1587693" y="2155062"/>
                </a:lnTo>
                <a:lnTo>
                  <a:pt x="1531035" y="2173983"/>
                </a:lnTo>
                <a:lnTo>
                  <a:pt x="1473295" y="2189235"/>
                </a:lnTo>
                <a:lnTo>
                  <a:pt x="1414746" y="2200868"/>
                </a:lnTo>
                <a:lnTo>
                  <a:pt x="1355658" y="2208933"/>
                </a:lnTo>
                <a:lnTo>
                  <a:pt x="1296303" y="2213480"/>
                </a:lnTo>
                <a:lnTo>
                  <a:pt x="1236950" y="2214559"/>
                </a:lnTo>
                <a:lnTo>
                  <a:pt x="1177873" y="2212220"/>
                </a:lnTo>
                <a:lnTo>
                  <a:pt x="1119341" y="2206515"/>
                </a:lnTo>
                <a:lnTo>
                  <a:pt x="1061625" y="2197493"/>
                </a:lnTo>
                <a:lnTo>
                  <a:pt x="1004998" y="2185205"/>
                </a:lnTo>
                <a:lnTo>
                  <a:pt x="949729" y="2169702"/>
                </a:lnTo>
                <a:lnTo>
                  <a:pt x="896090" y="2151033"/>
                </a:lnTo>
                <a:lnTo>
                  <a:pt x="844352" y="2129249"/>
                </a:lnTo>
                <a:lnTo>
                  <a:pt x="794787" y="2104400"/>
                </a:lnTo>
                <a:lnTo>
                  <a:pt x="747664" y="2076537"/>
                </a:lnTo>
                <a:lnTo>
                  <a:pt x="703256" y="2045711"/>
                </a:lnTo>
                <a:lnTo>
                  <a:pt x="661832" y="2011971"/>
                </a:lnTo>
                <a:lnTo>
                  <a:pt x="623666" y="1975368"/>
                </a:lnTo>
                <a:lnTo>
                  <a:pt x="589027" y="1935953"/>
                </a:lnTo>
                <a:lnTo>
                  <a:pt x="583566" y="1929095"/>
                </a:lnTo>
                <a:lnTo>
                  <a:pt x="580899" y="1925666"/>
                </a:lnTo>
                <a:lnTo>
                  <a:pt x="545406" y="1927678"/>
                </a:lnTo>
                <a:lnTo>
                  <a:pt x="510373" y="1927553"/>
                </a:lnTo>
                <a:lnTo>
                  <a:pt x="475923" y="1925364"/>
                </a:lnTo>
                <a:lnTo>
                  <a:pt x="409268" y="1915085"/>
                </a:lnTo>
                <a:lnTo>
                  <a:pt x="346433" y="1897422"/>
                </a:lnTo>
                <a:lnTo>
                  <a:pt x="288408" y="1872957"/>
                </a:lnTo>
                <a:lnTo>
                  <a:pt x="236186" y="1842272"/>
                </a:lnTo>
                <a:lnTo>
                  <a:pt x="190757" y="1805951"/>
                </a:lnTo>
                <a:lnTo>
                  <a:pt x="153113" y="1764574"/>
                </a:lnTo>
                <a:lnTo>
                  <a:pt x="124246" y="1718724"/>
                </a:lnTo>
                <a:lnTo>
                  <a:pt x="105146" y="1668984"/>
                </a:lnTo>
                <a:lnTo>
                  <a:pt x="97763" y="1628703"/>
                </a:lnTo>
                <a:lnTo>
                  <a:pt x="96668" y="1600500"/>
                </a:lnTo>
                <a:lnTo>
                  <a:pt x="97361" y="1586469"/>
                </a:lnTo>
                <a:lnTo>
                  <a:pt x="104303" y="1544887"/>
                </a:lnTo>
                <a:lnTo>
                  <a:pt x="118365" y="1504470"/>
                </a:lnTo>
                <a:lnTo>
                  <a:pt x="139318" y="1465734"/>
                </a:lnTo>
                <a:lnTo>
                  <a:pt x="166938" y="1429192"/>
                </a:lnTo>
                <a:lnTo>
                  <a:pt x="200997" y="1395359"/>
                </a:lnTo>
                <a:lnTo>
                  <a:pt x="213742" y="1384773"/>
                </a:lnTo>
                <a:lnTo>
                  <a:pt x="183875" y="1370417"/>
                </a:lnTo>
                <a:lnTo>
                  <a:pt x="130456" y="1337300"/>
                </a:lnTo>
                <a:lnTo>
                  <a:pt x="85722" y="1299067"/>
                </a:lnTo>
                <a:lnTo>
                  <a:pt x="49990" y="1256632"/>
                </a:lnTo>
                <a:lnTo>
                  <a:pt x="23580" y="1210908"/>
                </a:lnTo>
                <a:lnTo>
                  <a:pt x="6811" y="1162806"/>
                </a:lnTo>
                <a:lnTo>
                  <a:pt x="0" y="1113241"/>
                </a:lnTo>
                <a:lnTo>
                  <a:pt x="428" y="1088195"/>
                </a:lnTo>
                <a:lnTo>
                  <a:pt x="9152" y="1038146"/>
                </a:lnTo>
                <a:lnTo>
                  <a:pt x="28631" y="988915"/>
                </a:lnTo>
                <a:lnTo>
                  <a:pt x="59183" y="941416"/>
                </a:lnTo>
                <a:lnTo>
                  <a:pt x="93914" y="903447"/>
                </a:lnTo>
                <a:lnTo>
                  <a:pt x="134966" y="869912"/>
                </a:lnTo>
                <a:lnTo>
                  <a:pt x="181576" y="841181"/>
                </a:lnTo>
                <a:lnTo>
                  <a:pt x="232983" y="817624"/>
                </a:lnTo>
                <a:lnTo>
                  <a:pt x="269543" y="804977"/>
                </a:lnTo>
                <a:lnTo>
                  <a:pt x="307672" y="794904"/>
                </a:lnTo>
                <a:lnTo>
                  <a:pt x="347143" y="787515"/>
                </a:lnTo>
                <a:lnTo>
                  <a:pt x="387732" y="782920"/>
                </a:lnTo>
                <a:lnTo>
                  <a:pt x="391415" y="77555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638833" y="3551600"/>
            <a:ext cx="97788" cy="97424"/>
          </a:xfrm>
          <a:custGeom>
            <a:avLst/>
            <a:gdLst/>
            <a:ahLst/>
            <a:cxnLst/>
            <a:rect l="l" t="t" r="r" b="b"/>
            <a:pathLst>
              <a:path w="130384" h="129898">
                <a:moveTo>
                  <a:pt x="130384" y="64624"/>
                </a:moveTo>
                <a:lnTo>
                  <a:pt x="117069" y="104243"/>
                </a:lnTo>
                <a:lnTo>
                  <a:pt x="83338" y="127431"/>
                </a:lnTo>
                <a:lnTo>
                  <a:pt x="69168" y="129898"/>
                </a:lnTo>
                <a:lnTo>
                  <a:pt x="53745" y="128449"/>
                </a:lnTo>
                <a:lnTo>
                  <a:pt x="17004" y="108605"/>
                </a:lnTo>
                <a:lnTo>
                  <a:pt x="0" y="72118"/>
                </a:lnTo>
                <a:lnTo>
                  <a:pt x="1277" y="55967"/>
                </a:lnTo>
                <a:lnTo>
                  <a:pt x="20036" y="18035"/>
                </a:lnTo>
                <a:lnTo>
                  <a:pt x="54910" y="0"/>
                </a:lnTo>
                <a:lnTo>
                  <a:pt x="71626" y="1102"/>
                </a:lnTo>
                <a:lnTo>
                  <a:pt x="110469" y="18923"/>
                </a:lnTo>
                <a:lnTo>
                  <a:pt x="129256" y="52546"/>
                </a:lnTo>
                <a:lnTo>
                  <a:pt x="130384" y="6462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565174" y="3466469"/>
            <a:ext cx="196213" cy="195791"/>
          </a:xfrm>
          <a:custGeom>
            <a:avLst/>
            <a:gdLst/>
            <a:ahLst/>
            <a:cxnLst/>
            <a:rect l="l" t="t" r="r" b="b"/>
            <a:pathLst>
              <a:path w="261617" h="261054">
                <a:moveTo>
                  <a:pt x="261617" y="130507"/>
                </a:moveTo>
                <a:lnTo>
                  <a:pt x="254559" y="173018"/>
                </a:lnTo>
                <a:lnTo>
                  <a:pt x="234950" y="209689"/>
                </a:lnTo>
                <a:lnTo>
                  <a:pt x="205140" y="238170"/>
                </a:lnTo>
                <a:lnTo>
                  <a:pt x="167480" y="256110"/>
                </a:lnTo>
                <a:lnTo>
                  <a:pt x="139172" y="261054"/>
                </a:lnTo>
                <a:lnTo>
                  <a:pt x="123407" y="260341"/>
                </a:lnTo>
                <a:lnTo>
                  <a:pt x="80260" y="249653"/>
                </a:lnTo>
                <a:lnTo>
                  <a:pt x="44685" y="227805"/>
                </a:lnTo>
                <a:lnTo>
                  <a:pt x="18412" y="196941"/>
                </a:lnTo>
                <a:lnTo>
                  <a:pt x="3173" y="159200"/>
                </a:lnTo>
                <a:lnTo>
                  <a:pt x="0" y="131277"/>
                </a:lnTo>
                <a:lnTo>
                  <a:pt x="808" y="116498"/>
                </a:lnTo>
                <a:lnTo>
                  <a:pt x="12245" y="75451"/>
                </a:lnTo>
                <a:lnTo>
                  <a:pt x="35389" y="41121"/>
                </a:lnTo>
                <a:lnTo>
                  <a:pt x="67912" y="15798"/>
                </a:lnTo>
                <a:lnTo>
                  <a:pt x="107484" y="1770"/>
                </a:lnTo>
                <a:lnTo>
                  <a:pt x="121838" y="0"/>
                </a:lnTo>
                <a:lnTo>
                  <a:pt x="137678" y="702"/>
                </a:lnTo>
                <a:lnTo>
                  <a:pt x="180985" y="11323"/>
                </a:lnTo>
                <a:lnTo>
                  <a:pt x="216659" y="33063"/>
                </a:lnTo>
                <a:lnTo>
                  <a:pt x="243008" y="63793"/>
                </a:lnTo>
                <a:lnTo>
                  <a:pt x="258342" y="101387"/>
                </a:lnTo>
                <a:lnTo>
                  <a:pt x="261617" y="130507"/>
                </a:lnTo>
                <a:close/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436585" y="3300317"/>
            <a:ext cx="294322" cy="294322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392429" y="196214"/>
                </a:moveTo>
                <a:lnTo>
                  <a:pt x="386725" y="243356"/>
                </a:lnTo>
                <a:lnTo>
                  <a:pt x="370522" y="286371"/>
                </a:lnTo>
                <a:lnTo>
                  <a:pt x="345185" y="323895"/>
                </a:lnTo>
                <a:lnTo>
                  <a:pt x="312081" y="354561"/>
                </a:lnTo>
                <a:lnTo>
                  <a:pt x="272575" y="377005"/>
                </a:lnTo>
                <a:lnTo>
                  <a:pt x="228033" y="389860"/>
                </a:lnTo>
                <a:lnTo>
                  <a:pt x="196215" y="392429"/>
                </a:lnTo>
                <a:lnTo>
                  <a:pt x="180127" y="391779"/>
                </a:lnTo>
                <a:lnTo>
                  <a:pt x="134209" y="382423"/>
                </a:lnTo>
                <a:lnTo>
                  <a:pt x="92873" y="363023"/>
                </a:lnTo>
                <a:lnTo>
                  <a:pt x="57483" y="334946"/>
                </a:lnTo>
                <a:lnTo>
                  <a:pt x="29406" y="299556"/>
                </a:lnTo>
                <a:lnTo>
                  <a:pt x="10006" y="258220"/>
                </a:lnTo>
                <a:lnTo>
                  <a:pt x="650" y="212302"/>
                </a:lnTo>
                <a:lnTo>
                  <a:pt x="0" y="196214"/>
                </a:lnTo>
                <a:lnTo>
                  <a:pt x="650" y="180127"/>
                </a:lnTo>
                <a:lnTo>
                  <a:pt x="10006" y="134209"/>
                </a:lnTo>
                <a:lnTo>
                  <a:pt x="29406" y="92873"/>
                </a:lnTo>
                <a:lnTo>
                  <a:pt x="57483" y="57483"/>
                </a:lnTo>
                <a:lnTo>
                  <a:pt x="92873" y="29406"/>
                </a:lnTo>
                <a:lnTo>
                  <a:pt x="134209" y="10006"/>
                </a:lnTo>
                <a:lnTo>
                  <a:pt x="180127" y="650"/>
                </a:lnTo>
                <a:lnTo>
                  <a:pt x="196215" y="0"/>
                </a:lnTo>
                <a:lnTo>
                  <a:pt x="212302" y="650"/>
                </a:lnTo>
                <a:lnTo>
                  <a:pt x="258220" y="10006"/>
                </a:lnTo>
                <a:lnTo>
                  <a:pt x="299556" y="29406"/>
                </a:lnTo>
                <a:lnTo>
                  <a:pt x="334946" y="57483"/>
                </a:lnTo>
                <a:lnTo>
                  <a:pt x="363023" y="92873"/>
                </a:lnTo>
                <a:lnTo>
                  <a:pt x="382423" y="134209"/>
                </a:lnTo>
                <a:lnTo>
                  <a:pt x="391779" y="180127"/>
                </a:lnTo>
                <a:lnTo>
                  <a:pt x="392429" y="19621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546157" y="2738818"/>
            <a:ext cx="188975" cy="33303"/>
          </a:xfrm>
          <a:custGeom>
            <a:avLst/>
            <a:gdLst/>
            <a:ahLst/>
            <a:cxnLst/>
            <a:rect l="l" t="t" r="r" b="b"/>
            <a:pathLst>
              <a:path w="251967" h="44404">
                <a:moveTo>
                  <a:pt x="251967" y="43433"/>
                </a:moveTo>
                <a:lnTo>
                  <a:pt x="238785" y="44061"/>
                </a:lnTo>
                <a:lnTo>
                  <a:pt x="225611" y="44384"/>
                </a:lnTo>
                <a:lnTo>
                  <a:pt x="212452" y="44404"/>
                </a:lnTo>
                <a:lnTo>
                  <a:pt x="199318" y="44122"/>
                </a:lnTo>
                <a:lnTo>
                  <a:pt x="160160" y="41485"/>
                </a:lnTo>
                <a:lnTo>
                  <a:pt x="121554" y="36194"/>
                </a:lnTo>
                <a:lnTo>
                  <a:pt x="83746" y="28298"/>
                </a:lnTo>
                <a:lnTo>
                  <a:pt x="46979" y="17842"/>
                </a:lnTo>
                <a:lnTo>
                  <a:pt x="11498" y="4873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827256" y="3127914"/>
            <a:ext cx="74660" cy="14846"/>
          </a:xfrm>
          <a:custGeom>
            <a:avLst/>
            <a:gdLst/>
            <a:ahLst/>
            <a:cxnLst/>
            <a:rect l="l" t="t" r="r" b="b"/>
            <a:pathLst>
              <a:path w="99546" h="19794">
                <a:moveTo>
                  <a:pt x="99546" y="0"/>
                </a:moveTo>
                <a:lnTo>
                  <a:pt x="50533" y="12120"/>
                </a:lnTo>
                <a:lnTo>
                  <a:pt x="12756" y="18296"/>
                </a:lnTo>
                <a:lnTo>
                  <a:pt x="0" y="19794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565181" y="3229097"/>
            <a:ext cx="49300" cy="70172"/>
          </a:xfrm>
          <a:custGeom>
            <a:avLst/>
            <a:gdLst/>
            <a:ahLst/>
            <a:cxnLst/>
            <a:rect l="l" t="t" r="r" b="b"/>
            <a:pathLst>
              <a:path w="65733" h="93563">
                <a:moveTo>
                  <a:pt x="65733" y="93563"/>
                </a:moveTo>
                <a:lnTo>
                  <a:pt x="40863" y="63586"/>
                </a:lnTo>
                <a:lnTo>
                  <a:pt x="18934" y="32371"/>
                </a:lnTo>
                <a:lnTo>
                  <a:pt x="5975" y="10914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517548" y="3121913"/>
            <a:ext cx="18286" cy="73934"/>
          </a:xfrm>
          <a:custGeom>
            <a:avLst/>
            <a:gdLst/>
            <a:ahLst/>
            <a:cxnLst/>
            <a:rect l="l" t="t" r="r" b="b"/>
            <a:pathLst>
              <a:path w="24381" h="98578">
                <a:moveTo>
                  <a:pt x="24381" y="0"/>
                </a:moveTo>
                <a:lnTo>
                  <a:pt x="15478" y="49787"/>
                </a:lnTo>
                <a:lnTo>
                  <a:pt x="4481" y="86500"/>
                </a:lnTo>
                <a:lnTo>
                  <a:pt x="0" y="98578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931408" y="2639663"/>
            <a:ext cx="242602" cy="291656"/>
          </a:xfrm>
          <a:custGeom>
            <a:avLst/>
            <a:gdLst/>
            <a:ahLst/>
            <a:cxnLst/>
            <a:rect l="l" t="t" r="r" b="b"/>
            <a:pathLst>
              <a:path w="323469" h="388874">
                <a:moveTo>
                  <a:pt x="0" y="0"/>
                </a:moveTo>
                <a:lnTo>
                  <a:pt x="57556" y="24018"/>
                </a:lnTo>
                <a:lnTo>
                  <a:pt x="110377" y="52378"/>
                </a:lnTo>
                <a:lnTo>
                  <a:pt x="158136" y="84692"/>
                </a:lnTo>
                <a:lnTo>
                  <a:pt x="200509" y="120570"/>
                </a:lnTo>
                <a:lnTo>
                  <a:pt x="237172" y="159623"/>
                </a:lnTo>
                <a:lnTo>
                  <a:pt x="267800" y="201460"/>
                </a:lnTo>
                <a:lnTo>
                  <a:pt x="292068" y="245693"/>
                </a:lnTo>
                <a:lnTo>
                  <a:pt x="309652" y="291933"/>
                </a:lnTo>
                <a:lnTo>
                  <a:pt x="320227" y="339789"/>
                </a:lnTo>
                <a:lnTo>
                  <a:pt x="322785" y="364202"/>
                </a:lnTo>
                <a:lnTo>
                  <a:pt x="323469" y="388874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396902" y="2328958"/>
            <a:ext cx="106768" cy="108647"/>
          </a:xfrm>
          <a:custGeom>
            <a:avLst/>
            <a:gdLst/>
            <a:ahLst/>
            <a:cxnLst/>
            <a:rect l="l" t="t" r="r" b="b"/>
            <a:pathLst>
              <a:path w="142357" h="144863">
                <a:moveTo>
                  <a:pt x="142357" y="0"/>
                </a:moveTo>
                <a:lnTo>
                  <a:pt x="115231" y="40663"/>
                </a:lnTo>
                <a:lnTo>
                  <a:pt x="82231" y="78594"/>
                </a:lnTo>
                <a:lnTo>
                  <a:pt x="53835" y="105038"/>
                </a:lnTo>
                <a:lnTo>
                  <a:pt x="22478" y="129603"/>
                </a:lnTo>
                <a:lnTo>
                  <a:pt x="11392" y="137348"/>
                </a:lnTo>
                <a:lnTo>
                  <a:pt x="0" y="144863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244400" y="1923193"/>
            <a:ext cx="5762" cy="47224"/>
          </a:xfrm>
          <a:custGeom>
            <a:avLst/>
            <a:gdLst/>
            <a:ahLst/>
            <a:cxnLst/>
            <a:rect l="l" t="t" r="r" b="b"/>
            <a:pathLst>
              <a:path w="7683" h="62965">
                <a:moveTo>
                  <a:pt x="0" y="0"/>
                </a:moveTo>
                <a:lnTo>
                  <a:pt x="2762" y="12509"/>
                </a:lnTo>
                <a:lnTo>
                  <a:pt x="4912" y="25065"/>
                </a:lnTo>
                <a:lnTo>
                  <a:pt x="6448" y="37663"/>
                </a:lnTo>
                <a:lnTo>
                  <a:pt x="7372" y="50298"/>
                </a:lnTo>
                <a:lnTo>
                  <a:pt x="7683" y="62965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554599" y="1797222"/>
            <a:ext cx="55072" cy="65677"/>
          </a:xfrm>
          <a:custGeom>
            <a:avLst/>
            <a:gdLst/>
            <a:ahLst/>
            <a:cxnLst/>
            <a:rect l="l" t="t" r="r" b="b"/>
            <a:pathLst>
              <a:path w="73429" h="87569">
                <a:moveTo>
                  <a:pt x="0" y="87569"/>
                </a:moveTo>
                <a:lnTo>
                  <a:pt x="28427" y="46749"/>
                </a:lnTo>
                <a:lnTo>
                  <a:pt x="54195" y="18079"/>
                </a:lnTo>
                <a:lnTo>
                  <a:pt x="63609" y="8931"/>
                </a:lnTo>
                <a:lnTo>
                  <a:pt x="73429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037011" y="1842413"/>
            <a:ext cx="23573" cy="51918"/>
          </a:xfrm>
          <a:custGeom>
            <a:avLst/>
            <a:gdLst/>
            <a:ahLst/>
            <a:cxnLst/>
            <a:rect l="l" t="t" r="r" b="b"/>
            <a:pathLst>
              <a:path w="31431" h="69224">
                <a:moveTo>
                  <a:pt x="0" y="69224"/>
                </a:moveTo>
                <a:lnTo>
                  <a:pt x="18645" y="22478"/>
                </a:lnTo>
                <a:lnTo>
                  <a:pt x="24758" y="11158"/>
                </a:lnTo>
                <a:lnTo>
                  <a:pt x="31431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429601" y="1913573"/>
            <a:ext cx="91599" cy="51309"/>
          </a:xfrm>
          <a:custGeom>
            <a:avLst/>
            <a:gdLst/>
            <a:ahLst/>
            <a:cxnLst/>
            <a:rect l="l" t="t" r="r" b="b"/>
            <a:pathLst>
              <a:path w="122132" h="68412">
                <a:moveTo>
                  <a:pt x="0" y="0"/>
                </a:moveTo>
                <a:lnTo>
                  <a:pt x="35321" y="16604"/>
                </a:lnTo>
                <a:lnTo>
                  <a:pt x="69190" y="34770"/>
                </a:lnTo>
                <a:lnTo>
                  <a:pt x="111912" y="61354"/>
                </a:lnTo>
                <a:lnTo>
                  <a:pt x="122132" y="68412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676591" y="2291959"/>
            <a:ext cx="16346" cy="54810"/>
          </a:xfrm>
          <a:custGeom>
            <a:avLst/>
            <a:gdLst/>
            <a:ahLst/>
            <a:cxnLst/>
            <a:rect l="l" t="t" r="r" b="b"/>
            <a:pathLst>
              <a:path w="21795" h="73080">
                <a:moveTo>
                  <a:pt x="21795" y="73080"/>
                </a:moveTo>
                <a:lnTo>
                  <a:pt x="9064" y="36845"/>
                </a:lnTo>
                <a:lnTo>
                  <a:pt x="2618" y="12334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3957352" y="2101976"/>
            <a:ext cx="1849755" cy="853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 algn="ctr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怎样才能又快又省 事地完成单元测试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1270" algn="ctr">
              <a:spcBef>
                <a:spcPts val="45"/>
              </a:spcBef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？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65142" y="3236975"/>
            <a:ext cx="3208400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582" y="797652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执行结果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2255329"/>
            <a:ext cx="1962150" cy="383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个测试用例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099" y="2786633"/>
            <a:ext cx="4806315" cy="284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662539" y="1300091"/>
            <a:ext cx="3156104" cy="1762125"/>
          </a:xfrm>
          <a:custGeom>
            <a:avLst/>
            <a:gdLst/>
            <a:ahLst/>
            <a:cxnLst/>
            <a:rect l="l" t="t" r="r" b="b"/>
            <a:pathLst>
              <a:path w="4208138" h="2349500">
                <a:moveTo>
                  <a:pt x="2760632" y="2133600"/>
                </a:moveTo>
                <a:lnTo>
                  <a:pt x="1643564" y="2133600"/>
                </a:lnTo>
                <a:lnTo>
                  <a:pt x="1656851" y="2146300"/>
                </a:lnTo>
                <a:lnTo>
                  <a:pt x="1685255" y="2171700"/>
                </a:lnTo>
                <a:lnTo>
                  <a:pt x="1715992" y="2197100"/>
                </a:lnTo>
                <a:lnTo>
                  <a:pt x="1748929" y="2222500"/>
                </a:lnTo>
                <a:lnTo>
                  <a:pt x="1783934" y="2247900"/>
                </a:lnTo>
                <a:lnTo>
                  <a:pt x="1820876" y="2273300"/>
                </a:lnTo>
                <a:lnTo>
                  <a:pt x="1840032" y="2273300"/>
                </a:lnTo>
                <a:lnTo>
                  <a:pt x="1859623" y="2286000"/>
                </a:lnTo>
                <a:lnTo>
                  <a:pt x="1879632" y="2298700"/>
                </a:lnTo>
                <a:lnTo>
                  <a:pt x="1900042" y="2298700"/>
                </a:lnTo>
                <a:lnTo>
                  <a:pt x="1920839" y="2311400"/>
                </a:lnTo>
                <a:lnTo>
                  <a:pt x="1942003" y="2311400"/>
                </a:lnTo>
                <a:lnTo>
                  <a:pt x="1963521" y="2324100"/>
                </a:lnTo>
                <a:lnTo>
                  <a:pt x="1985374" y="2324100"/>
                </a:lnTo>
                <a:lnTo>
                  <a:pt x="2007546" y="2336800"/>
                </a:lnTo>
                <a:lnTo>
                  <a:pt x="2060924" y="2349500"/>
                </a:lnTo>
                <a:lnTo>
                  <a:pt x="2324780" y="2349500"/>
                </a:lnTo>
                <a:lnTo>
                  <a:pt x="2424878" y="2324100"/>
                </a:lnTo>
                <a:lnTo>
                  <a:pt x="2519277" y="2298700"/>
                </a:lnTo>
                <a:lnTo>
                  <a:pt x="2563799" y="2273300"/>
                </a:lnTo>
                <a:lnTo>
                  <a:pt x="2606249" y="2260600"/>
                </a:lnTo>
                <a:lnTo>
                  <a:pt x="2646412" y="2235200"/>
                </a:lnTo>
                <a:lnTo>
                  <a:pt x="2684071" y="2209800"/>
                </a:lnTo>
                <a:lnTo>
                  <a:pt x="2719010" y="2171700"/>
                </a:lnTo>
                <a:lnTo>
                  <a:pt x="2751014" y="2146300"/>
                </a:lnTo>
                <a:lnTo>
                  <a:pt x="2760632" y="2133600"/>
                </a:lnTo>
                <a:close/>
              </a:path>
              <a:path w="4208138" h="2349500">
                <a:moveTo>
                  <a:pt x="4174482" y="812800"/>
                </a:moveTo>
                <a:lnTo>
                  <a:pt x="233094" y="812800"/>
                </a:lnTo>
                <a:lnTo>
                  <a:pt x="215460" y="825500"/>
                </a:lnTo>
                <a:lnTo>
                  <a:pt x="198304" y="838200"/>
                </a:lnTo>
                <a:lnTo>
                  <a:pt x="181655" y="838200"/>
                </a:lnTo>
                <a:lnTo>
                  <a:pt x="165541" y="850900"/>
                </a:lnTo>
                <a:lnTo>
                  <a:pt x="149990" y="863600"/>
                </a:lnTo>
                <a:lnTo>
                  <a:pt x="135029" y="876300"/>
                </a:lnTo>
                <a:lnTo>
                  <a:pt x="120687" y="876300"/>
                </a:lnTo>
                <a:lnTo>
                  <a:pt x="81654" y="914400"/>
                </a:lnTo>
                <a:lnTo>
                  <a:pt x="42542" y="965200"/>
                </a:lnTo>
                <a:lnTo>
                  <a:pt x="17542" y="1016000"/>
                </a:lnTo>
                <a:lnTo>
                  <a:pt x="3468" y="1066800"/>
                </a:lnTo>
                <a:lnTo>
                  <a:pt x="0" y="1117600"/>
                </a:lnTo>
                <a:lnTo>
                  <a:pt x="2142" y="1143000"/>
                </a:lnTo>
                <a:lnTo>
                  <a:pt x="6815" y="1168400"/>
                </a:lnTo>
                <a:lnTo>
                  <a:pt x="13979" y="1193800"/>
                </a:lnTo>
                <a:lnTo>
                  <a:pt x="23594" y="1206500"/>
                </a:lnTo>
                <a:lnTo>
                  <a:pt x="35620" y="1231900"/>
                </a:lnTo>
                <a:lnTo>
                  <a:pt x="50016" y="1257300"/>
                </a:lnTo>
                <a:lnTo>
                  <a:pt x="66743" y="1282700"/>
                </a:lnTo>
                <a:lnTo>
                  <a:pt x="85760" y="1295400"/>
                </a:lnTo>
                <a:lnTo>
                  <a:pt x="107028" y="1320800"/>
                </a:lnTo>
                <a:lnTo>
                  <a:pt x="130505" y="1333500"/>
                </a:lnTo>
                <a:lnTo>
                  <a:pt x="156153" y="1358900"/>
                </a:lnTo>
                <a:lnTo>
                  <a:pt x="183930" y="1371600"/>
                </a:lnTo>
                <a:lnTo>
                  <a:pt x="213798" y="1384300"/>
                </a:lnTo>
                <a:lnTo>
                  <a:pt x="201053" y="1397000"/>
                </a:lnTo>
                <a:lnTo>
                  <a:pt x="188998" y="1409700"/>
                </a:lnTo>
                <a:lnTo>
                  <a:pt x="177643" y="1422400"/>
                </a:lnTo>
                <a:lnTo>
                  <a:pt x="166994" y="1435100"/>
                </a:lnTo>
                <a:lnTo>
                  <a:pt x="157061" y="1447800"/>
                </a:lnTo>
                <a:lnTo>
                  <a:pt x="147851" y="1447800"/>
                </a:lnTo>
                <a:lnTo>
                  <a:pt x="124651" y="1485900"/>
                </a:lnTo>
                <a:lnTo>
                  <a:pt x="112957" y="1524000"/>
                </a:lnTo>
                <a:lnTo>
                  <a:pt x="108267" y="1536700"/>
                </a:lnTo>
                <a:lnTo>
                  <a:pt x="98927" y="1574800"/>
                </a:lnTo>
                <a:lnTo>
                  <a:pt x="96724" y="1600200"/>
                </a:lnTo>
                <a:lnTo>
                  <a:pt x="96855" y="1612900"/>
                </a:lnTo>
                <a:lnTo>
                  <a:pt x="105203" y="1663700"/>
                </a:lnTo>
                <a:lnTo>
                  <a:pt x="124310" y="1714500"/>
                </a:lnTo>
                <a:lnTo>
                  <a:pt x="153191" y="1765300"/>
                </a:lnTo>
                <a:lnTo>
                  <a:pt x="190854" y="1803400"/>
                </a:lnTo>
                <a:lnTo>
                  <a:pt x="212669" y="1828800"/>
                </a:lnTo>
                <a:lnTo>
                  <a:pt x="236308" y="1841500"/>
                </a:lnTo>
                <a:lnTo>
                  <a:pt x="261645" y="1854200"/>
                </a:lnTo>
                <a:lnTo>
                  <a:pt x="288558" y="1879600"/>
                </a:lnTo>
                <a:lnTo>
                  <a:pt x="316923" y="1892300"/>
                </a:lnTo>
                <a:lnTo>
                  <a:pt x="346615" y="1892300"/>
                </a:lnTo>
                <a:lnTo>
                  <a:pt x="377510" y="1905000"/>
                </a:lnTo>
                <a:lnTo>
                  <a:pt x="409485" y="1917700"/>
                </a:lnTo>
                <a:lnTo>
                  <a:pt x="442415" y="1917700"/>
                </a:lnTo>
                <a:lnTo>
                  <a:pt x="476177" y="1930400"/>
                </a:lnTo>
                <a:lnTo>
                  <a:pt x="589337" y="1930400"/>
                </a:lnTo>
                <a:lnTo>
                  <a:pt x="623978" y="1981200"/>
                </a:lnTo>
                <a:lnTo>
                  <a:pt x="662150" y="2006600"/>
                </a:lnTo>
                <a:lnTo>
                  <a:pt x="703581" y="2044700"/>
                </a:lnTo>
                <a:lnTo>
                  <a:pt x="748001" y="2082800"/>
                </a:lnTo>
                <a:lnTo>
                  <a:pt x="795137" y="2108200"/>
                </a:lnTo>
                <a:lnTo>
                  <a:pt x="844718" y="2133600"/>
                </a:lnTo>
                <a:lnTo>
                  <a:pt x="896472" y="2146300"/>
                </a:lnTo>
                <a:lnTo>
                  <a:pt x="950129" y="2171700"/>
                </a:lnTo>
                <a:lnTo>
                  <a:pt x="1119797" y="2209800"/>
                </a:lnTo>
                <a:lnTo>
                  <a:pt x="1356183" y="2209800"/>
                </a:lnTo>
                <a:lnTo>
                  <a:pt x="1588256" y="2159000"/>
                </a:lnTo>
                <a:lnTo>
                  <a:pt x="1643564" y="2133600"/>
                </a:lnTo>
                <a:lnTo>
                  <a:pt x="2760632" y="2133600"/>
                </a:lnTo>
                <a:lnTo>
                  <a:pt x="2779868" y="2108200"/>
                </a:lnTo>
                <a:lnTo>
                  <a:pt x="2805354" y="2070100"/>
                </a:lnTo>
                <a:lnTo>
                  <a:pt x="2827259" y="2032000"/>
                </a:lnTo>
                <a:lnTo>
                  <a:pt x="2845365" y="1993900"/>
                </a:lnTo>
                <a:lnTo>
                  <a:pt x="3468023" y="1993900"/>
                </a:lnTo>
                <a:lnTo>
                  <a:pt x="3486494" y="1981200"/>
                </a:lnTo>
                <a:lnTo>
                  <a:pt x="3521368" y="1968500"/>
                </a:lnTo>
                <a:lnTo>
                  <a:pt x="3554025" y="1943100"/>
                </a:lnTo>
                <a:lnTo>
                  <a:pt x="3584316" y="1917700"/>
                </a:lnTo>
                <a:lnTo>
                  <a:pt x="3637204" y="1866900"/>
                </a:lnTo>
                <a:lnTo>
                  <a:pt x="3678838" y="1803400"/>
                </a:lnTo>
                <a:lnTo>
                  <a:pt x="3695062" y="1778000"/>
                </a:lnTo>
                <a:lnTo>
                  <a:pt x="3708025" y="1739900"/>
                </a:lnTo>
                <a:lnTo>
                  <a:pt x="3717578" y="1714500"/>
                </a:lnTo>
                <a:lnTo>
                  <a:pt x="3723571" y="1676400"/>
                </a:lnTo>
                <a:lnTo>
                  <a:pt x="3725856" y="1638300"/>
                </a:lnTo>
                <a:lnTo>
                  <a:pt x="3777064" y="1638300"/>
                </a:lnTo>
                <a:lnTo>
                  <a:pt x="3793911" y="1625600"/>
                </a:lnTo>
                <a:lnTo>
                  <a:pt x="3827222" y="1625600"/>
                </a:lnTo>
                <a:lnTo>
                  <a:pt x="3843671" y="1612900"/>
                </a:lnTo>
                <a:lnTo>
                  <a:pt x="3876117" y="1612900"/>
                </a:lnTo>
                <a:lnTo>
                  <a:pt x="3892099" y="1600200"/>
                </a:lnTo>
                <a:lnTo>
                  <a:pt x="3923540" y="1600200"/>
                </a:lnTo>
                <a:lnTo>
                  <a:pt x="3938984" y="1587500"/>
                </a:lnTo>
                <a:lnTo>
                  <a:pt x="3954233" y="1587500"/>
                </a:lnTo>
                <a:lnTo>
                  <a:pt x="3969279" y="1574800"/>
                </a:lnTo>
                <a:lnTo>
                  <a:pt x="3984115" y="1574800"/>
                </a:lnTo>
                <a:lnTo>
                  <a:pt x="3998733" y="1562100"/>
                </a:lnTo>
                <a:lnTo>
                  <a:pt x="4013124" y="1549400"/>
                </a:lnTo>
                <a:lnTo>
                  <a:pt x="4027281" y="1549400"/>
                </a:lnTo>
                <a:lnTo>
                  <a:pt x="4041197" y="1536700"/>
                </a:lnTo>
                <a:lnTo>
                  <a:pt x="4083685" y="1511300"/>
                </a:lnTo>
                <a:lnTo>
                  <a:pt x="4122547" y="1485900"/>
                </a:lnTo>
                <a:lnTo>
                  <a:pt x="4157754" y="1460500"/>
                </a:lnTo>
                <a:lnTo>
                  <a:pt x="4189275" y="1422400"/>
                </a:lnTo>
                <a:lnTo>
                  <a:pt x="4217083" y="1384300"/>
                </a:lnTo>
                <a:lnTo>
                  <a:pt x="4241147" y="1358900"/>
                </a:lnTo>
                <a:lnTo>
                  <a:pt x="4261438" y="1320800"/>
                </a:lnTo>
                <a:lnTo>
                  <a:pt x="4277926" y="1282700"/>
                </a:lnTo>
                <a:lnTo>
                  <a:pt x="4290583" y="1244600"/>
                </a:lnTo>
                <a:lnTo>
                  <a:pt x="4299378" y="1206500"/>
                </a:lnTo>
                <a:lnTo>
                  <a:pt x="4304283" y="1168400"/>
                </a:lnTo>
                <a:lnTo>
                  <a:pt x="4305268" y="1130300"/>
                </a:lnTo>
                <a:lnTo>
                  <a:pt x="4302303" y="1092200"/>
                </a:lnTo>
                <a:lnTo>
                  <a:pt x="4295360" y="1054100"/>
                </a:lnTo>
                <a:lnTo>
                  <a:pt x="4284408" y="1016000"/>
                </a:lnTo>
                <a:lnTo>
                  <a:pt x="4269419" y="977900"/>
                </a:lnTo>
                <a:lnTo>
                  <a:pt x="4250363" y="939800"/>
                </a:lnTo>
                <a:lnTo>
                  <a:pt x="4227210" y="901700"/>
                </a:lnTo>
                <a:lnTo>
                  <a:pt x="4199932" y="863600"/>
                </a:lnTo>
                <a:lnTo>
                  <a:pt x="4168499" y="825500"/>
                </a:lnTo>
                <a:lnTo>
                  <a:pt x="4174482" y="812800"/>
                </a:lnTo>
                <a:close/>
              </a:path>
              <a:path w="4208138" h="2349500">
                <a:moveTo>
                  <a:pt x="3192832" y="2057400"/>
                </a:moveTo>
                <a:lnTo>
                  <a:pt x="3113818" y="2057400"/>
                </a:lnTo>
                <a:lnTo>
                  <a:pt x="3129685" y="2070100"/>
                </a:lnTo>
                <a:lnTo>
                  <a:pt x="3145593" y="2070100"/>
                </a:lnTo>
                <a:lnTo>
                  <a:pt x="3192832" y="2057400"/>
                </a:lnTo>
                <a:close/>
              </a:path>
              <a:path w="4208138" h="2349500">
                <a:moveTo>
                  <a:pt x="3468023" y="1993900"/>
                </a:moveTo>
                <a:lnTo>
                  <a:pt x="2845365" y="1993900"/>
                </a:lnTo>
                <a:lnTo>
                  <a:pt x="2858975" y="2006600"/>
                </a:lnTo>
                <a:lnTo>
                  <a:pt x="2872785" y="2006600"/>
                </a:lnTo>
                <a:lnTo>
                  <a:pt x="2886787" y="2019300"/>
                </a:lnTo>
                <a:lnTo>
                  <a:pt x="2900973" y="2019300"/>
                </a:lnTo>
                <a:lnTo>
                  <a:pt x="2915332" y="2032000"/>
                </a:lnTo>
                <a:lnTo>
                  <a:pt x="2944538" y="2032000"/>
                </a:lnTo>
                <a:lnTo>
                  <a:pt x="2959366" y="2044700"/>
                </a:lnTo>
                <a:lnTo>
                  <a:pt x="3004649" y="2044700"/>
                </a:lnTo>
                <a:lnTo>
                  <a:pt x="3019979" y="2057400"/>
                </a:lnTo>
                <a:lnTo>
                  <a:pt x="3284091" y="2057400"/>
                </a:lnTo>
                <a:lnTo>
                  <a:pt x="3327812" y="2044700"/>
                </a:lnTo>
                <a:lnTo>
                  <a:pt x="3370062" y="2032000"/>
                </a:lnTo>
                <a:lnTo>
                  <a:pt x="3410691" y="2019300"/>
                </a:lnTo>
                <a:lnTo>
                  <a:pt x="3449552" y="2006600"/>
                </a:lnTo>
                <a:lnTo>
                  <a:pt x="3468023" y="1993900"/>
                </a:lnTo>
                <a:close/>
              </a:path>
              <a:path w="4208138" h="2349500">
                <a:moveTo>
                  <a:pt x="1211095" y="215900"/>
                </a:moveTo>
                <a:lnTo>
                  <a:pt x="912591" y="215900"/>
                </a:lnTo>
                <a:lnTo>
                  <a:pt x="809509" y="241300"/>
                </a:lnTo>
                <a:lnTo>
                  <a:pt x="761040" y="254000"/>
                </a:lnTo>
                <a:lnTo>
                  <a:pt x="714817" y="279400"/>
                </a:lnTo>
                <a:lnTo>
                  <a:pt x="670988" y="304800"/>
                </a:lnTo>
                <a:lnTo>
                  <a:pt x="629700" y="317500"/>
                </a:lnTo>
                <a:lnTo>
                  <a:pt x="591102" y="342900"/>
                </a:lnTo>
                <a:lnTo>
                  <a:pt x="555341" y="381000"/>
                </a:lnTo>
                <a:lnTo>
                  <a:pt x="522567" y="406400"/>
                </a:lnTo>
                <a:lnTo>
                  <a:pt x="492926" y="431800"/>
                </a:lnTo>
                <a:lnTo>
                  <a:pt x="466567" y="469900"/>
                </a:lnTo>
                <a:lnTo>
                  <a:pt x="443637" y="508000"/>
                </a:lnTo>
                <a:lnTo>
                  <a:pt x="424286" y="546100"/>
                </a:lnTo>
                <a:lnTo>
                  <a:pt x="408660" y="571500"/>
                </a:lnTo>
                <a:lnTo>
                  <a:pt x="396908" y="609600"/>
                </a:lnTo>
                <a:lnTo>
                  <a:pt x="389177" y="660400"/>
                </a:lnTo>
                <a:lnTo>
                  <a:pt x="385617" y="698500"/>
                </a:lnTo>
                <a:lnTo>
                  <a:pt x="386375" y="736600"/>
                </a:lnTo>
                <a:lnTo>
                  <a:pt x="391598" y="774700"/>
                </a:lnTo>
                <a:lnTo>
                  <a:pt x="388042" y="787400"/>
                </a:lnTo>
                <a:lnTo>
                  <a:pt x="327466" y="787400"/>
                </a:lnTo>
                <a:lnTo>
                  <a:pt x="307858" y="800100"/>
                </a:lnTo>
                <a:lnTo>
                  <a:pt x="269687" y="800100"/>
                </a:lnTo>
                <a:lnTo>
                  <a:pt x="251179" y="812800"/>
                </a:lnTo>
                <a:lnTo>
                  <a:pt x="4179982" y="812800"/>
                </a:lnTo>
                <a:lnTo>
                  <a:pt x="4199265" y="749300"/>
                </a:lnTo>
                <a:lnTo>
                  <a:pt x="4208138" y="685800"/>
                </a:lnTo>
                <a:lnTo>
                  <a:pt x="4207473" y="660400"/>
                </a:lnTo>
                <a:lnTo>
                  <a:pt x="4203533" y="622300"/>
                </a:lnTo>
                <a:lnTo>
                  <a:pt x="4196415" y="596900"/>
                </a:lnTo>
                <a:lnTo>
                  <a:pt x="4186215" y="571500"/>
                </a:lnTo>
                <a:lnTo>
                  <a:pt x="4173029" y="533400"/>
                </a:lnTo>
                <a:lnTo>
                  <a:pt x="4138082" y="482600"/>
                </a:lnTo>
                <a:lnTo>
                  <a:pt x="4092341" y="431800"/>
                </a:lnTo>
                <a:lnTo>
                  <a:pt x="4036574" y="381000"/>
                </a:lnTo>
                <a:lnTo>
                  <a:pt x="4005171" y="368300"/>
                </a:lnTo>
                <a:lnTo>
                  <a:pt x="3971548" y="342900"/>
                </a:lnTo>
                <a:lnTo>
                  <a:pt x="3935803" y="330200"/>
                </a:lnTo>
                <a:lnTo>
                  <a:pt x="3898030" y="317500"/>
                </a:lnTo>
                <a:lnTo>
                  <a:pt x="3858327" y="304800"/>
                </a:lnTo>
                <a:lnTo>
                  <a:pt x="3816788" y="292100"/>
                </a:lnTo>
                <a:lnTo>
                  <a:pt x="3813534" y="279400"/>
                </a:lnTo>
                <a:lnTo>
                  <a:pt x="1397311" y="279400"/>
                </a:lnTo>
                <a:lnTo>
                  <a:pt x="1357745" y="254000"/>
                </a:lnTo>
                <a:lnTo>
                  <a:pt x="1337519" y="254000"/>
                </a:lnTo>
                <a:lnTo>
                  <a:pt x="1317022" y="241300"/>
                </a:lnTo>
                <a:lnTo>
                  <a:pt x="1296271" y="241300"/>
                </a:lnTo>
                <a:lnTo>
                  <a:pt x="1275284" y="228600"/>
                </a:lnTo>
                <a:lnTo>
                  <a:pt x="1232678" y="228600"/>
                </a:lnTo>
                <a:lnTo>
                  <a:pt x="1211095" y="215900"/>
                </a:lnTo>
                <a:close/>
              </a:path>
              <a:path w="4208138" h="2349500">
                <a:moveTo>
                  <a:pt x="1995081" y="76200"/>
                </a:moveTo>
                <a:lnTo>
                  <a:pt x="1749959" y="76200"/>
                </a:lnTo>
                <a:lnTo>
                  <a:pt x="1710572" y="88900"/>
                </a:lnTo>
                <a:lnTo>
                  <a:pt x="1672097" y="88900"/>
                </a:lnTo>
                <a:lnTo>
                  <a:pt x="1634718" y="101600"/>
                </a:lnTo>
                <a:lnTo>
                  <a:pt x="1598619" y="114300"/>
                </a:lnTo>
                <a:lnTo>
                  <a:pt x="1563987" y="139700"/>
                </a:lnTo>
                <a:lnTo>
                  <a:pt x="1531004" y="152400"/>
                </a:lnTo>
                <a:lnTo>
                  <a:pt x="1499857" y="177800"/>
                </a:lnTo>
                <a:lnTo>
                  <a:pt x="1470729" y="203200"/>
                </a:lnTo>
                <a:lnTo>
                  <a:pt x="1443806" y="215900"/>
                </a:lnTo>
                <a:lnTo>
                  <a:pt x="1419272" y="254000"/>
                </a:lnTo>
                <a:lnTo>
                  <a:pt x="1397311" y="279400"/>
                </a:lnTo>
                <a:lnTo>
                  <a:pt x="3813534" y="279400"/>
                </a:lnTo>
                <a:lnTo>
                  <a:pt x="3809719" y="266700"/>
                </a:lnTo>
                <a:lnTo>
                  <a:pt x="3805351" y="254000"/>
                </a:lnTo>
                <a:lnTo>
                  <a:pt x="3800439" y="254000"/>
                </a:lnTo>
                <a:lnTo>
                  <a:pt x="3794988" y="241300"/>
                </a:lnTo>
                <a:lnTo>
                  <a:pt x="3775482" y="203200"/>
                </a:lnTo>
                <a:lnTo>
                  <a:pt x="3759924" y="177800"/>
                </a:lnTo>
                <a:lnTo>
                  <a:pt x="2227544" y="177800"/>
                </a:lnTo>
                <a:lnTo>
                  <a:pt x="2217260" y="165100"/>
                </a:lnTo>
                <a:lnTo>
                  <a:pt x="2206744" y="152400"/>
                </a:lnTo>
                <a:lnTo>
                  <a:pt x="2196004" y="152400"/>
                </a:lnTo>
                <a:lnTo>
                  <a:pt x="2185044" y="139700"/>
                </a:lnTo>
                <a:lnTo>
                  <a:pt x="2162488" y="139700"/>
                </a:lnTo>
                <a:lnTo>
                  <a:pt x="2150903" y="127000"/>
                </a:lnTo>
                <a:lnTo>
                  <a:pt x="2139121" y="127000"/>
                </a:lnTo>
                <a:lnTo>
                  <a:pt x="2127147" y="114300"/>
                </a:lnTo>
                <a:lnTo>
                  <a:pt x="2114988" y="114300"/>
                </a:lnTo>
                <a:lnTo>
                  <a:pt x="1995081" y="76200"/>
                </a:lnTo>
                <a:close/>
              </a:path>
              <a:path w="4208138" h="2349500">
                <a:moveTo>
                  <a:pt x="1101096" y="203200"/>
                </a:moveTo>
                <a:lnTo>
                  <a:pt x="1011686" y="203200"/>
                </a:lnTo>
                <a:lnTo>
                  <a:pt x="989288" y="215900"/>
                </a:lnTo>
                <a:lnTo>
                  <a:pt x="1123313" y="215900"/>
                </a:lnTo>
                <a:lnTo>
                  <a:pt x="1101096" y="203200"/>
                </a:lnTo>
                <a:close/>
              </a:path>
              <a:path w="4208138" h="2349500">
                <a:moveTo>
                  <a:pt x="2755277" y="12700"/>
                </a:moveTo>
                <a:lnTo>
                  <a:pt x="2489152" y="12700"/>
                </a:lnTo>
                <a:lnTo>
                  <a:pt x="2457923" y="25400"/>
                </a:lnTo>
                <a:lnTo>
                  <a:pt x="2398468" y="50800"/>
                </a:lnTo>
                <a:lnTo>
                  <a:pt x="2344012" y="76200"/>
                </a:lnTo>
                <a:lnTo>
                  <a:pt x="2319032" y="101600"/>
                </a:lnTo>
                <a:lnTo>
                  <a:pt x="2295751" y="114300"/>
                </a:lnTo>
                <a:lnTo>
                  <a:pt x="2274317" y="139700"/>
                </a:lnTo>
                <a:lnTo>
                  <a:pt x="2254881" y="152400"/>
                </a:lnTo>
                <a:lnTo>
                  <a:pt x="2237592" y="177800"/>
                </a:lnTo>
                <a:lnTo>
                  <a:pt x="3759924" y="177800"/>
                </a:lnTo>
                <a:lnTo>
                  <a:pt x="3751401" y="165100"/>
                </a:lnTo>
                <a:lnTo>
                  <a:pt x="3742392" y="165100"/>
                </a:lnTo>
                <a:lnTo>
                  <a:pt x="3732905" y="152400"/>
                </a:lnTo>
                <a:lnTo>
                  <a:pt x="3722947" y="139700"/>
                </a:lnTo>
                <a:lnTo>
                  <a:pt x="3712525" y="127000"/>
                </a:lnTo>
                <a:lnTo>
                  <a:pt x="2972213" y="127000"/>
                </a:lnTo>
                <a:lnTo>
                  <a:pt x="2963416" y="114300"/>
                </a:lnTo>
                <a:lnTo>
                  <a:pt x="2954274" y="114300"/>
                </a:lnTo>
                <a:lnTo>
                  <a:pt x="2944797" y="101600"/>
                </a:lnTo>
                <a:lnTo>
                  <a:pt x="2934993" y="101600"/>
                </a:lnTo>
                <a:lnTo>
                  <a:pt x="2924871" y="88900"/>
                </a:lnTo>
                <a:lnTo>
                  <a:pt x="2914438" y="76200"/>
                </a:lnTo>
                <a:lnTo>
                  <a:pt x="2903705" y="76200"/>
                </a:lnTo>
                <a:lnTo>
                  <a:pt x="2892679" y="63500"/>
                </a:lnTo>
                <a:lnTo>
                  <a:pt x="2881368" y="63500"/>
                </a:lnTo>
                <a:lnTo>
                  <a:pt x="2869782" y="50800"/>
                </a:lnTo>
                <a:lnTo>
                  <a:pt x="2845818" y="50800"/>
                </a:lnTo>
                <a:lnTo>
                  <a:pt x="2833456" y="38100"/>
                </a:lnTo>
                <a:lnTo>
                  <a:pt x="2820854" y="38100"/>
                </a:lnTo>
                <a:lnTo>
                  <a:pt x="2755277" y="12700"/>
                </a:lnTo>
                <a:close/>
              </a:path>
              <a:path w="4208138" h="2349500">
                <a:moveTo>
                  <a:pt x="3485605" y="12700"/>
                </a:moveTo>
                <a:lnTo>
                  <a:pt x="3192257" y="12700"/>
                </a:lnTo>
                <a:lnTo>
                  <a:pt x="3122982" y="38100"/>
                </a:lnTo>
                <a:lnTo>
                  <a:pt x="3089917" y="50800"/>
                </a:lnTo>
                <a:lnTo>
                  <a:pt x="3058132" y="63500"/>
                </a:lnTo>
                <a:lnTo>
                  <a:pt x="3027803" y="88900"/>
                </a:lnTo>
                <a:lnTo>
                  <a:pt x="2999105" y="101600"/>
                </a:lnTo>
                <a:lnTo>
                  <a:pt x="2972213" y="127000"/>
                </a:lnTo>
                <a:lnTo>
                  <a:pt x="3701647" y="127000"/>
                </a:lnTo>
                <a:lnTo>
                  <a:pt x="3690320" y="114300"/>
                </a:lnTo>
                <a:lnTo>
                  <a:pt x="3678551" y="101600"/>
                </a:lnTo>
                <a:lnTo>
                  <a:pt x="3666349" y="88900"/>
                </a:lnTo>
                <a:lnTo>
                  <a:pt x="3653720" y="88900"/>
                </a:lnTo>
                <a:lnTo>
                  <a:pt x="3622434" y="63500"/>
                </a:lnTo>
                <a:lnTo>
                  <a:pt x="3589804" y="50800"/>
                </a:lnTo>
                <a:lnTo>
                  <a:pt x="3556006" y="38100"/>
                </a:lnTo>
                <a:lnTo>
                  <a:pt x="3485605" y="12700"/>
                </a:lnTo>
                <a:close/>
              </a:path>
              <a:path w="4208138" h="2349500">
                <a:moveTo>
                  <a:pt x="1912929" y="63500"/>
                </a:moveTo>
                <a:lnTo>
                  <a:pt x="1830729" y="63500"/>
                </a:lnTo>
                <a:lnTo>
                  <a:pt x="1790073" y="76200"/>
                </a:lnTo>
                <a:lnTo>
                  <a:pt x="1954103" y="76200"/>
                </a:lnTo>
                <a:lnTo>
                  <a:pt x="1912929" y="63500"/>
                </a:lnTo>
                <a:close/>
              </a:path>
              <a:path w="4208138" h="2349500">
                <a:moveTo>
                  <a:pt x="2688123" y="0"/>
                </a:moveTo>
                <a:lnTo>
                  <a:pt x="2553865" y="0"/>
                </a:lnTo>
                <a:lnTo>
                  <a:pt x="2521182" y="12700"/>
                </a:lnTo>
                <a:lnTo>
                  <a:pt x="2721823" y="12700"/>
                </a:lnTo>
                <a:lnTo>
                  <a:pt x="2688123" y="0"/>
                </a:lnTo>
                <a:close/>
              </a:path>
              <a:path w="4208138" h="2349500">
                <a:moveTo>
                  <a:pt x="3412630" y="0"/>
                </a:moveTo>
                <a:lnTo>
                  <a:pt x="3264557" y="0"/>
                </a:lnTo>
                <a:lnTo>
                  <a:pt x="3228116" y="12700"/>
                </a:lnTo>
                <a:lnTo>
                  <a:pt x="3449352" y="12700"/>
                </a:lnTo>
                <a:lnTo>
                  <a:pt x="341263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136579" y="3131547"/>
            <a:ext cx="97789" cy="97424"/>
          </a:xfrm>
          <a:custGeom>
            <a:avLst/>
            <a:gdLst/>
            <a:ahLst/>
            <a:cxnLst/>
            <a:rect l="l" t="t" r="r" b="b"/>
            <a:pathLst>
              <a:path w="130385" h="129899">
                <a:moveTo>
                  <a:pt x="54919" y="0"/>
                </a:moveTo>
                <a:lnTo>
                  <a:pt x="20040" y="18032"/>
                </a:lnTo>
                <a:lnTo>
                  <a:pt x="1278" y="55960"/>
                </a:lnTo>
                <a:lnTo>
                  <a:pt x="0" y="72109"/>
                </a:lnTo>
                <a:lnTo>
                  <a:pt x="3041" y="85599"/>
                </a:lnTo>
                <a:lnTo>
                  <a:pt x="27398" y="117487"/>
                </a:lnTo>
                <a:lnTo>
                  <a:pt x="69156" y="129899"/>
                </a:lnTo>
                <a:lnTo>
                  <a:pt x="83294" y="127432"/>
                </a:lnTo>
                <a:lnTo>
                  <a:pt x="117033" y="104244"/>
                </a:lnTo>
                <a:lnTo>
                  <a:pt x="130385" y="64626"/>
                </a:lnTo>
                <a:lnTo>
                  <a:pt x="129254" y="52553"/>
                </a:lnTo>
                <a:lnTo>
                  <a:pt x="110427" y="18927"/>
                </a:lnTo>
                <a:lnTo>
                  <a:pt x="71596" y="1103"/>
                </a:lnTo>
                <a:lnTo>
                  <a:pt x="5491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152837" y="3021652"/>
            <a:ext cx="196208" cy="195791"/>
          </a:xfrm>
          <a:custGeom>
            <a:avLst/>
            <a:gdLst/>
            <a:ahLst/>
            <a:cxnLst/>
            <a:rect l="l" t="t" r="r" b="b"/>
            <a:pathLst>
              <a:path w="261611" h="261054">
                <a:moveTo>
                  <a:pt x="121838" y="0"/>
                </a:moveTo>
                <a:lnTo>
                  <a:pt x="80434" y="9754"/>
                </a:lnTo>
                <a:lnTo>
                  <a:pt x="45303" y="31566"/>
                </a:lnTo>
                <a:lnTo>
                  <a:pt x="18774" y="63148"/>
                </a:lnTo>
                <a:lnTo>
                  <a:pt x="3175" y="102211"/>
                </a:lnTo>
                <a:lnTo>
                  <a:pt x="0" y="131277"/>
                </a:lnTo>
                <a:lnTo>
                  <a:pt x="845" y="145462"/>
                </a:lnTo>
                <a:lnTo>
                  <a:pt x="12021" y="185019"/>
                </a:lnTo>
                <a:lnTo>
                  <a:pt x="34808" y="218413"/>
                </a:lnTo>
                <a:lnTo>
                  <a:pt x="67475" y="243504"/>
                </a:lnTo>
                <a:lnTo>
                  <a:pt x="108290" y="258150"/>
                </a:lnTo>
                <a:lnTo>
                  <a:pt x="139172" y="261054"/>
                </a:lnTo>
                <a:lnTo>
                  <a:pt x="153588" y="259342"/>
                </a:lnTo>
                <a:lnTo>
                  <a:pt x="193343" y="245437"/>
                </a:lnTo>
                <a:lnTo>
                  <a:pt x="226031" y="220209"/>
                </a:lnTo>
                <a:lnTo>
                  <a:pt x="249301" y="186007"/>
                </a:lnTo>
                <a:lnTo>
                  <a:pt x="260804" y="145181"/>
                </a:lnTo>
                <a:lnTo>
                  <a:pt x="261611" y="129211"/>
                </a:lnTo>
                <a:lnTo>
                  <a:pt x="260714" y="115075"/>
                </a:lnTo>
                <a:lnTo>
                  <a:pt x="249427" y="75667"/>
                </a:lnTo>
                <a:lnTo>
                  <a:pt x="226561" y="42412"/>
                </a:lnTo>
                <a:lnTo>
                  <a:pt x="193808" y="17439"/>
                </a:lnTo>
                <a:lnTo>
                  <a:pt x="152858" y="2875"/>
                </a:lnTo>
                <a:lnTo>
                  <a:pt x="121838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241417" y="2845403"/>
            <a:ext cx="294322" cy="294322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196215" y="0"/>
                </a:moveTo>
                <a:lnTo>
                  <a:pt x="149073" y="5704"/>
                </a:lnTo>
                <a:lnTo>
                  <a:pt x="106058" y="21907"/>
                </a:lnTo>
                <a:lnTo>
                  <a:pt x="68534" y="47244"/>
                </a:lnTo>
                <a:lnTo>
                  <a:pt x="37868" y="80348"/>
                </a:lnTo>
                <a:lnTo>
                  <a:pt x="15424" y="119854"/>
                </a:lnTo>
                <a:lnTo>
                  <a:pt x="2569" y="164396"/>
                </a:lnTo>
                <a:lnTo>
                  <a:pt x="0" y="196214"/>
                </a:lnTo>
                <a:lnTo>
                  <a:pt x="650" y="212302"/>
                </a:lnTo>
                <a:lnTo>
                  <a:pt x="10006" y="258220"/>
                </a:lnTo>
                <a:lnTo>
                  <a:pt x="29406" y="299556"/>
                </a:lnTo>
                <a:lnTo>
                  <a:pt x="57483" y="334946"/>
                </a:lnTo>
                <a:lnTo>
                  <a:pt x="92873" y="363023"/>
                </a:lnTo>
                <a:lnTo>
                  <a:pt x="134209" y="382423"/>
                </a:lnTo>
                <a:lnTo>
                  <a:pt x="180127" y="391779"/>
                </a:lnTo>
                <a:lnTo>
                  <a:pt x="196215" y="392429"/>
                </a:lnTo>
                <a:lnTo>
                  <a:pt x="212320" y="391779"/>
                </a:lnTo>
                <a:lnTo>
                  <a:pt x="258269" y="382423"/>
                </a:lnTo>
                <a:lnTo>
                  <a:pt x="299613" y="363023"/>
                </a:lnTo>
                <a:lnTo>
                  <a:pt x="334994" y="334946"/>
                </a:lnTo>
                <a:lnTo>
                  <a:pt x="363054" y="299556"/>
                </a:lnTo>
                <a:lnTo>
                  <a:pt x="382435" y="258220"/>
                </a:lnTo>
                <a:lnTo>
                  <a:pt x="391780" y="212302"/>
                </a:lnTo>
                <a:lnTo>
                  <a:pt x="392429" y="196214"/>
                </a:lnTo>
                <a:lnTo>
                  <a:pt x="391780" y="180127"/>
                </a:lnTo>
                <a:lnTo>
                  <a:pt x="382435" y="134209"/>
                </a:lnTo>
                <a:lnTo>
                  <a:pt x="363054" y="92873"/>
                </a:lnTo>
                <a:lnTo>
                  <a:pt x="334994" y="57483"/>
                </a:lnTo>
                <a:lnTo>
                  <a:pt x="299613" y="29406"/>
                </a:lnTo>
                <a:lnTo>
                  <a:pt x="258269" y="10006"/>
                </a:lnTo>
                <a:lnTo>
                  <a:pt x="212320" y="650"/>
                </a:lnTo>
                <a:lnTo>
                  <a:pt x="19621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662539" y="1295616"/>
            <a:ext cx="3228951" cy="1766600"/>
          </a:xfrm>
          <a:custGeom>
            <a:avLst/>
            <a:gdLst/>
            <a:ahLst/>
            <a:cxnLst/>
            <a:rect l="l" t="t" r="r" b="b"/>
            <a:pathLst>
              <a:path w="4305268" h="2355466">
                <a:moveTo>
                  <a:pt x="391598" y="775554"/>
                </a:moveTo>
                <a:lnTo>
                  <a:pt x="386375" y="734630"/>
                </a:lnTo>
                <a:lnTo>
                  <a:pt x="385617" y="694175"/>
                </a:lnTo>
                <a:lnTo>
                  <a:pt x="389177" y="654334"/>
                </a:lnTo>
                <a:lnTo>
                  <a:pt x="396908" y="615253"/>
                </a:lnTo>
                <a:lnTo>
                  <a:pt x="408660" y="577076"/>
                </a:lnTo>
                <a:lnTo>
                  <a:pt x="424286" y="539949"/>
                </a:lnTo>
                <a:lnTo>
                  <a:pt x="443637" y="504017"/>
                </a:lnTo>
                <a:lnTo>
                  <a:pt x="466567" y="469425"/>
                </a:lnTo>
                <a:lnTo>
                  <a:pt x="492926" y="436317"/>
                </a:lnTo>
                <a:lnTo>
                  <a:pt x="522567" y="404841"/>
                </a:lnTo>
                <a:lnTo>
                  <a:pt x="555341" y="375139"/>
                </a:lnTo>
                <a:lnTo>
                  <a:pt x="591102" y="347358"/>
                </a:lnTo>
                <a:lnTo>
                  <a:pt x="629700" y="321643"/>
                </a:lnTo>
                <a:lnTo>
                  <a:pt x="670988" y="298139"/>
                </a:lnTo>
                <a:lnTo>
                  <a:pt x="714817" y="276991"/>
                </a:lnTo>
                <a:lnTo>
                  <a:pt x="761040" y="258345"/>
                </a:lnTo>
                <a:lnTo>
                  <a:pt x="809509" y="242344"/>
                </a:lnTo>
                <a:lnTo>
                  <a:pt x="860075" y="229136"/>
                </a:lnTo>
                <a:lnTo>
                  <a:pt x="912591" y="218864"/>
                </a:lnTo>
                <a:lnTo>
                  <a:pt x="966908" y="211674"/>
                </a:lnTo>
                <a:lnTo>
                  <a:pt x="1011686" y="208299"/>
                </a:lnTo>
                <a:lnTo>
                  <a:pt x="1056463" y="207152"/>
                </a:lnTo>
                <a:lnTo>
                  <a:pt x="1078807" y="207409"/>
                </a:lnTo>
                <a:lnTo>
                  <a:pt x="1123313" y="209571"/>
                </a:lnTo>
                <a:lnTo>
                  <a:pt x="1167457" y="213913"/>
                </a:lnTo>
                <a:lnTo>
                  <a:pt x="1211095" y="220418"/>
                </a:lnTo>
                <a:lnTo>
                  <a:pt x="1254081" y="229066"/>
                </a:lnTo>
                <a:lnTo>
                  <a:pt x="1296271" y="239838"/>
                </a:lnTo>
                <a:lnTo>
                  <a:pt x="1337519" y="252715"/>
                </a:lnTo>
                <a:lnTo>
                  <a:pt x="1377682" y="267678"/>
                </a:lnTo>
                <a:lnTo>
                  <a:pt x="1397311" y="275936"/>
                </a:lnTo>
                <a:lnTo>
                  <a:pt x="1419272" y="247848"/>
                </a:lnTo>
                <a:lnTo>
                  <a:pt x="1470729" y="197235"/>
                </a:lnTo>
                <a:lnTo>
                  <a:pt x="1531004" y="154321"/>
                </a:lnTo>
                <a:lnTo>
                  <a:pt x="1598619" y="119442"/>
                </a:lnTo>
                <a:lnTo>
                  <a:pt x="1634718" y="105122"/>
                </a:lnTo>
                <a:lnTo>
                  <a:pt x="1672097" y="92936"/>
                </a:lnTo>
                <a:lnTo>
                  <a:pt x="1710572" y="82927"/>
                </a:lnTo>
                <a:lnTo>
                  <a:pt x="1749959" y="75138"/>
                </a:lnTo>
                <a:lnTo>
                  <a:pt x="1790073" y="69610"/>
                </a:lnTo>
                <a:lnTo>
                  <a:pt x="1830729" y="66386"/>
                </a:lnTo>
                <a:lnTo>
                  <a:pt x="1871743" y="65507"/>
                </a:lnTo>
                <a:lnTo>
                  <a:pt x="1912929" y="67017"/>
                </a:lnTo>
                <a:lnTo>
                  <a:pt x="1954103" y="70956"/>
                </a:lnTo>
                <a:lnTo>
                  <a:pt x="1995081" y="77366"/>
                </a:lnTo>
                <a:lnTo>
                  <a:pt x="2035678" y="86291"/>
                </a:lnTo>
                <a:lnTo>
                  <a:pt x="2075708" y="97772"/>
                </a:lnTo>
                <a:lnTo>
                  <a:pt x="2114988" y="111852"/>
                </a:lnTo>
                <a:lnTo>
                  <a:pt x="2150903" y="127533"/>
                </a:lnTo>
                <a:lnTo>
                  <a:pt x="2185044" y="145209"/>
                </a:lnTo>
                <a:lnTo>
                  <a:pt x="2227544" y="171748"/>
                </a:lnTo>
                <a:lnTo>
                  <a:pt x="2237592" y="178894"/>
                </a:lnTo>
                <a:lnTo>
                  <a:pt x="2254881" y="155666"/>
                </a:lnTo>
                <a:lnTo>
                  <a:pt x="2295751" y="113618"/>
                </a:lnTo>
                <a:lnTo>
                  <a:pt x="2344012" y="77699"/>
                </a:lnTo>
                <a:lnTo>
                  <a:pt x="2398468" y="48210"/>
                </a:lnTo>
                <a:lnTo>
                  <a:pt x="2457923" y="25454"/>
                </a:lnTo>
                <a:lnTo>
                  <a:pt x="2521182" y="9732"/>
                </a:lnTo>
                <a:lnTo>
                  <a:pt x="2587049" y="1347"/>
                </a:lnTo>
                <a:lnTo>
                  <a:pt x="2620587" y="0"/>
                </a:lnTo>
                <a:lnTo>
                  <a:pt x="2654328" y="599"/>
                </a:lnTo>
                <a:lnTo>
                  <a:pt x="2721823" y="7792"/>
                </a:lnTo>
                <a:lnTo>
                  <a:pt x="2788338" y="23226"/>
                </a:lnTo>
                <a:lnTo>
                  <a:pt x="2833456" y="39007"/>
                </a:lnTo>
                <a:lnTo>
                  <a:pt x="2869782" y="55406"/>
                </a:lnTo>
                <a:lnTo>
                  <a:pt x="2903705" y="74327"/>
                </a:lnTo>
                <a:lnTo>
                  <a:pt x="2944797" y="103223"/>
                </a:lnTo>
                <a:lnTo>
                  <a:pt x="2972213" y="127451"/>
                </a:lnTo>
                <a:lnTo>
                  <a:pt x="2999105" y="105744"/>
                </a:lnTo>
                <a:lnTo>
                  <a:pt x="3058132" y="68343"/>
                </a:lnTo>
                <a:lnTo>
                  <a:pt x="3122982" y="39034"/>
                </a:lnTo>
                <a:lnTo>
                  <a:pt x="3192257" y="17901"/>
                </a:lnTo>
                <a:lnTo>
                  <a:pt x="3264557" y="5033"/>
                </a:lnTo>
                <a:lnTo>
                  <a:pt x="3338481" y="513"/>
                </a:lnTo>
                <a:lnTo>
                  <a:pt x="3375615" y="1412"/>
                </a:lnTo>
                <a:lnTo>
                  <a:pt x="3449352" y="9579"/>
                </a:lnTo>
                <a:lnTo>
                  <a:pt x="3521215" y="26311"/>
                </a:lnTo>
                <a:lnTo>
                  <a:pt x="3589804" y="51695"/>
                </a:lnTo>
                <a:lnTo>
                  <a:pt x="3653720" y="85817"/>
                </a:lnTo>
                <a:lnTo>
                  <a:pt x="3690320" y="111435"/>
                </a:lnTo>
                <a:lnTo>
                  <a:pt x="3722947" y="139544"/>
                </a:lnTo>
                <a:lnTo>
                  <a:pt x="3751401" y="169893"/>
                </a:lnTo>
                <a:lnTo>
                  <a:pt x="3775482" y="202229"/>
                </a:lnTo>
                <a:lnTo>
                  <a:pt x="3794988" y="236300"/>
                </a:lnTo>
                <a:lnTo>
                  <a:pt x="3809719" y="271854"/>
                </a:lnTo>
                <a:lnTo>
                  <a:pt x="3816788" y="296256"/>
                </a:lnTo>
                <a:lnTo>
                  <a:pt x="3858327" y="306066"/>
                </a:lnTo>
                <a:lnTo>
                  <a:pt x="3898030" y="318156"/>
                </a:lnTo>
                <a:lnTo>
                  <a:pt x="3935803" y="332400"/>
                </a:lnTo>
                <a:lnTo>
                  <a:pt x="3971548" y="348673"/>
                </a:lnTo>
                <a:lnTo>
                  <a:pt x="4005171" y="366850"/>
                </a:lnTo>
                <a:lnTo>
                  <a:pt x="4065663" y="408414"/>
                </a:lnTo>
                <a:lnTo>
                  <a:pt x="4116513" y="456094"/>
                </a:lnTo>
                <a:lnTo>
                  <a:pt x="4156953" y="508887"/>
                </a:lnTo>
                <a:lnTo>
                  <a:pt x="4186215" y="565794"/>
                </a:lnTo>
                <a:lnTo>
                  <a:pt x="4203533" y="625815"/>
                </a:lnTo>
                <a:lnTo>
                  <a:pt x="4208138" y="687948"/>
                </a:lnTo>
                <a:lnTo>
                  <a:pt x="4205434" y="719494"/>
                </a:lnTo>
                <a:lnTo>
                  <a:pt x="4189533" y="782920"/>
                </a:lnTo>
                <a:lnTo>
                  <a:pt x="4168499" y="829067"/>
                </a:lnTo>
                <a:lnTo>
                  <a:pt x="4199932" y="863611"/>
                </a:lnTo>
                <a:lnTo>
                  <a:pt x="4227210" y="899319"/>
                </a:lnTo>
                <a:lnTo>
                  <a:pt x="4250363" y="936015"/>
                </a:lnTo>
                <a:lnTo>
                  <a:pt x="4269419" y="973523"/>
                </a:lnTo>
                <a:lnTo>
                  <a:pt x="4284408" y="1011664"/>
                </a:lnTo>
                <a:lnTo>
                  <a:pt x="4295360" y="1050263"/>
                </a:lnTo>
                <a:lnTo>
                  <a:pt x="4302303" y="1089142"/>
                </a:lnTo>
                <a:lnTo>
                  <a:pt x="4305268" y="1128125"/>
                </a:lnTo>
                <a:lnTo>
                  <a:pt x="4304283" y="1167034"/>
                </a:lnTo>
                <a:lnTo>
                  <a:pt x="4299378" y="1205693"/>
                </a:lnTo>
                <a:lnTo>
                  <a:pt x="4290583" y="1243924"/>
                </a:lnTo>
                <a:lnTo>
                  <a:pt x="4277926" y="1281551"/>
                </a:lnTo>
                <a:lnTo>
                  <a:pt x="4261438" y="1318397"/>
                </a:lnTo>
                <a:lnTo>
                  <a:pt x="4241147" y="1354285"/>
                </a:lnTo>
                <a:lnTo>
                  <a:pt x="4217083" y="1389038"/>
                </a:lnTo>
                <a:lnTo>
                  <a:pt x="4189275" y="1422479"/>
                </a:lnTo>
                <a:lnTo>
                  <a:pt x="4157754" y="1454431"/>
                </a:lnTo>
                <a:lnTo>
                  <a:pt x="4122547" y="1484717"/>
                </a:lnTo>
                <a:lnTo>
                  <a:pt x="4083685" y="1513161"/>
                </a:lnTo>
                <a:lnTo>
                  <a:pt x="4041197" y="1539586"/>
                </a:lnTo>
                <a:lnTo>
                  <a:pt x="3998733" y="1562032"/>
                </a:lnTo>
                <a:lnTo>
                  <a:pt x="3954233" y="1581894"/>
                </a:lnTo>
                <a:lnTo>
                  <a:pt x="3907909" y="1599107"/>
                </a:lnTo>
                <a:lnTo>
                  <a:pt x="3859972" y="1613606"/>
                </a:lnTo>
                <a:lnTo>
                  <a:pt x="3810632" y="1625328"/>
                </a:lnTo>
                <a:lnTo>
                  <a:pt x="3760101" y="1634209"/>
                </a:lnTo>
                <a:lnTo>
                  <a:pt x="3725856" y="1638519"/>
                </a:lnTo>
                <a:lnTo>
                  <a:pt x="3723571" y="1673680"/>
                </a:lnTo>
                <a:lnTo>
                  <a:pt x="3708025" y="1741474"/>
                </a:lnTo>
                <a:lnTo>
                  <a:pt x="3678838" y="1805166"/>
                </a:lnTo>
                <a:lnTo>
                  <a:pt x="3637204" y="1863883"/>
                </a:lnTo>
                <a:lnTo>
                  <a:pt x="3584316" y="1916749"/>
                </a:lnTo>
                <a:lnTo>
                  <a:pt x="3554025" y="1940715"/>
                </a:lnTo>
                <a:lnTo>
                  <a:pt x="3521368" y="1962890"/>
                </a:lnTo>
                <a:lnTo>
                  <a:pt x="3486494" y="1983165"/>
                </a:lnTo>
                <a:lnTo>
                  <a:pt x="3449552" y="2001431"/>
                </a:lnTo>
                <a:lnTo>
                  <a:pt x="3410691" y="2017577"/>
                </a:lnTo>
                <a:lnTo>
                  <a:pt x="3370062" y="2031496"/>
                </a:lnTo>
                <a:lnTo>
                  <a:pt x="3327812" y="2043078"/>
                </a:lnTo>
                <a:lnTo>
                  <a:pt x="3284091" y="2052212"/>
                </a:lnTo>
                <a:lnTo>
                  <a:pt x="3239048" y="2058791"/>
                </a:lnTo>
                <a:lnTo>
                  <a:pt x="3192832" y="2062703"/>
                </a:lnTo>
                <a:lnTo>
                  <a:pt x="3145593" y="2063842"/>
                </a:lnTo>
                <a:lnTo>
                  <a:pt x="3129685" y="2063583"/>
                </a:lnTo>
                <a:lnTo>
                  <a:pt x="3082243" y="2060859"/>
                </a:lnTo>
                <a:lnTo>
                  <a:pt x="3035412" y="2055251"/>
                </a:lnTo>
                <a:lnTo>
                  <a:pt x="2989431" y="2046808"/>
                </a:lnTo>
                <a:lnTo>
                  <a:pt x="2944538" y="2035579"/>
                </a:lnTo>
                <a:lnTo>
                  <a:pt x="2900973" y="2021613"/>
                </a:lnTo>
                <a:lnTo>
                  <a:pt x="2858975" y="2004958"/>
                </a:lnTo>
                <a:lnTo>
                  <a:pt x="2845365" y="1998818"/>
                </a:lnTo>
                <a:lnTo>
                  <a:pt x="2827259" y="2037753"/>
                </a:lnTo>
                <a:lnTo>
                  <a:pt x="2805354" y="2074872"/>
                </a:lnTo>
                <a:lnTo>
                  <a:pt x="2779868" y="2110088"/>
                </a:lnTo>
                <a:lnTo>
                  <a:pt x="2751014" y="2143316"/>
                </a:lnTo>
                <a:lnTo>
                  <a:pt x="2719010" y="2174468"/>
                </a:lnTo>
                <a:lnTo>
                  <a:pt x="2684071" y="2203459"/>
                </a:lnTo>
                <a:lnTo>
                  <a:pt x="2646412" y="2230202"/>
                </a:lnTo>
                <a:lnTo>
                  <a:pt x="2606249" y="2254610"/>
                </a:lnTo>
                <a:lnTo>
                  <a:pt x="2563799" y="2276597"/>
                </a:lnTo>
                <a:lnTo>
                  <a:pt x="2519277" y="2296077"/>
                </a:lnTo>
                <a:lnTo>
                  <a:pt x="2472898" y="2312963"/>
                </a:lnTo>
                <a:lnTo>
                  <a:pt x="2424878" y="2327169"/>
                </a:lnTo>
                <a:lnTo>
                  <a:pt x="2375434" y="2338609"/>
                </a:lnTo>
                <a:lnTo>
                  <a:pt x="2324780" y="2347196"/>
                </a:lnTo>
                <a:lnTo>
                  <a:pt x="2273133" y="2352844"/>
                </a:lnTo>
                <a:lnTo>
                  <a:pt x="2220708" y="2355466"/>
                </a:lnTo>
                <a:lnTo>
                  <a:pt x="2167721" y="2354976"/>
                </a:lnTo>
                <a:lnTo>
                  <a:pt x="2114388" y="2351288"/>
                </a:lnTo>
                <a:lnTo>
                  <a:pt x="2060924" y="2344315"/>
                </a:lnTo>
                <a:lnTo>
                  <a:pt x="2007546" y="2333971"/>
                </a:lnTo>
                <a:lnTo>
                  <a:pt x="1963521" y="2322758"/>
                </a:lnTo>
                <a:lnTo>
                  <a:pt x="1920839" y="2309364"/>
                </a:lnTo>
                <a:lnTo>
                  <a:pt x="1879632" y="2293860"/>
                </a:lnTo>
                <a:lnTo>
                  <a:pt x="1840032" y="2276321"/>
                </a:lnTo>
                <a:lnTo>
                  <a:pt x="1802171" y="2256818"/>
                </a:lnTo>
                <a:lnTo>
                  <a:pt x="1766181" y="2235426"/>
                </a:lnTo>
                <a:lnTo>
                  <a:pt x="1732193" y="2212217"/>
                </a:lnTo>
                <a:lnTo>
                  <a:pt x="1700340" y="2187264"/>
                </a:lnTo>
                <a:lnTo>
                  <a:pt x="1670753" y="2160641"/>
                </a:lnTo>
                <a:lnTo>
                  <a:pt x="1643564" y="2132422"/>
                </a:lnTo>
                <a:lnTo>
                  <a:pt x="1588256" y="2155062"/>
                </a:lnTo>
                <a:lnTo>
                  <a:pt x="1531592" y="2173983"/>
                </a:lnTo>
                <a:lnTo>
                  <a:pt x="1473844" y="2189235"/>
                </a:lnTo>
                <a:lnTo>
                  <a:pt x="1415284" y="2200868"/>
                </a:lnTo>
                <a:lnTo>
                  <a:pt x="1356183" y="2208933"/>
                </a:lnTo>
                <a:lnTo>
                  <a:pt x="1296812" y="2213480"/>
                </a:lnTo>
                <a:lnTo>
                  <a:pt x="1237443" y="2214559"/>
                </a:lnTo>
                <a:lnTo>
                  <a:pt x="1178348" y="2212220"/>
                </a:lnTo>
                <a:lnTo>
                  <a:pt x="1119797" y="2206515"/>
                </a:lnTo>
                <a:lnTo>
                  <a:pt x="1062063" y="2197493"/>
                </a:lnTo>
                <a:lnTo>
                  <a:pt x="1005416" y="2185205"/>
                </a:lnTo>
                <a:lnTo>
                  <a:pt x="950129" y="2169702"/>
                </a:lnTo>
                <a:lnTo>
                  <a:pt x="896472" y="2151033"/>
                </a:lnTo>
                <a:lnTo>
                  <a:pt x="844718" y="2129249"/>
                </a:lnTo>
                <a:lnTo>
                  <a:pt x="795137" y="2104400"/>
                </a:lnTo>
                <a:lnTo>
                  <a:pt x="748001" y="2076537"/>
                </a:lnTo>
                <a:lnTo>
                  <a:pt x="703581" y="2045711"/>
                </a:lnTo>
                <a:lnTo>
                  <a:pt x="662150" y="2011971"/>
                </a:lnTo>
                <a:lnTo>
                  <a:pt x="623978" y="1975368"/>
                </a:lnTo>
                <a:lnTo>
                  <a:pt x="589337" y="1935953"/>
                </a:lnTo>
                <a:lnTo>
                  <a:pt x="581209" y="1925666"/>
                </a:lnTo>
                <a:lnTo>
                  <a:pt x="545698" y="1927678"/>
                </a:lnTo>
                <a:lnTo>
                  <a:pt x="476177" y="1925364"/>
                </a:lnTo>
                <a:lnTo>
                  <a:pt x="409485" y="1915085"/>
                </a:lnTo>
                <a:lnTo>
                  <a:pt x="346615" y="1897422"/>
                </a:lnTo>
                <a:lnTo>
                  <a:pt x="288558" y="1872957"/>
                </a:lnTo>
                <a:lnTo>
                  <a:pt x="236308" y="1842272"/>
                </a:lnTo>
                <a:lnTo>
                  <a:pt x="190854" y="1805951"/>
                </a:lnTo>
                <a:lnTo>
                  <a:pt x="153191" y="1764574"/>
                </a:lnTo>
                <a:lnTo>
                  <a:pt x="124310" y="1718724"/>
                </a:lnTo>
                <a:lnTo>
                  <a:pt x="105203" y="1668984"/>
                </a:lnTo>
                <a:lnTo>
                  <a:pt x="97820" y="1628703"/>
                </a:lnTo>
                <a:lnTo>
                  <a:pt x="96724" y="1600500"/>
                </a:lnTo>
                <a:lnTo>
                  <a:pt x="97417" y="1586469"/>
                </a:lnTo>
                <a:lnTo>
                  <a:pt x="104360" y="1544887"/>
                </a:lnTo>
                <a:lnTo>
                  <a:pt x="118421" y="1504470"/>
                </a:lnTo>
                <a:lnTo>
                  <a:pt x="139374" y="1465734"/>
                </a:lnTo>
                <a:lnTo>
                  <a:pt x="166994" y="1429192"/>
                </a:lnTo>
                <a:lnTo>
                  <a:pt x="201053" y="1395359"/>
                </a:lnTo>
                <a:lnTo>
                  <a:pt x="213798" y="1384773"/>
                </a:lnTo>
                <a:lnTo>
                  <a:pt x="183930" y="1370417"/>
                </a:lnTo>
                <a:lnTo>
                  <a:pt x="130505" y="1337300"/>
                </a:lnTo>
                <a:lnTo>
                  <a:pt x="85760" y="1299067"/>
                </a:lnTo>
                <a:lnTo>
                  <a:pt x="50016" y="1256632"/>
                </a:lnTo>
                <a:lnTo>
                  <a:pt x="23594" y="1210908"/>
                </a:lnTo>
                <a:lnTo>
                  <a:pt x="6815" y="1162806"/>
                </a:lnTo>
                <a:lnTo>
                  <a:pt x="0" y="1113241"/>
                </a:lnTo>
                <a:lnTo>
                  <a:pt x="428" y="1088195"/>
                </a:lnTo>
                <a:lnTo>
                  <a:pt x="9159" y="1038146"/>
                </a:lnTo>
                <a:lnTo>
                  <a:pt x="28656" y="988915"/>
                </a:lnTo>
                <a:lnTo>
                  <a:pt x="59239" y="941416"/>
                </a:lnTo>
                <a:lnTo>
                  <a:pt x="93972" y="903447"/>
                </a:lnTo>
                <a:lnTo>
                  <a:pt x="135029" y="869912"/>
                </a:lnTo>
                <a:lnTo>
                  <a:pt x="181655" y="841181"/>
                </a:lnTo>
                <a:lnTo>
                  <a:pt x="233094" y="817624"/>
                </a:lnTo>
                <a:lnTo>
                  <a:pt x="269687" y="804977"/>
                </a:lnTo>
                <a:lnTo>
                  <a:pt x="307858" y="794904"/>
                </a:lnTo>
                <a:lnTo>
                  <a:pt x="347385" y="787515"/>
                </a:lnTo>
                <a:lnTo>
                  <a:pt x="388042" y="782920"/>
                </a:lnTo>
                <a:lnTo>
                  <a:pt x="391598" y="77555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136579" y="3131547"/>
            <a:ext cx="97789" cy="97424"/>
          </a:xfrm>
          <a:custGeom>
            <a:avLst/>
            <a:gdLst/>
            <a:ahLst/>
            <a:cxnLst/>
            <a:rect l="l" t="t" r="r" b="b"/>
            <a:pathLst>
              <a:path w="130385" h="129899">
                <a:moveTo>
                  <a:pt x="130385" y="64626"/>
                </a:moveTo>
                <a:lnTo>
                  <a:pt x="117033" y="104244"/>
                </a:lnTo>
                <a:lnTo>
                  <a:pt x="83294" y="127432"/>
                </a:lnTo>
                <a:lnTo>
                  <a:pt x="69156" y="129899"/>
                </a:lnTo>
                <a:lnTo>
                  <a:pt x="53736" y="128450"/>
                </a:lnTo>
                <a:lnTo>
                  <a:pt x="17000" y="108602"/>
                </a:lnTo>
                <a:lnTo>
                  <a:pt x="0" y="72109"/>
                </a:lnTo>
                <a:lnTo>
                  <a:pt x="1278" y="55960"/>
                </a:lnTo>
                <a:lnTo>
                  <a:pt x="20040" y="18032"/>
                </a:lnTo>
                <a:lnTo>
                  <a:pt x="54919" y="0"/>
                </a:lnTo>
                <a:lnTo>
                  <a:pt x="71596" y="1103"/>
                </a:lnTo>
                <a:lnTo>
                  <a:pt x="110427" y="18927"/>
                </a:lnTo>
                <a:lnTo>
                  <a:pt x="129254" y="52553"/>
                </a:lnTo>
                <a:lnTo>
                  <a:pt x="130385" y="6462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152836" y="3021652"/>
            <a:ext cx="196213" cy="195791"/>
          </a:xfrm>
          <a:custGeom>
            <a:avLst/>
            <a:gdLst/>
            <a:ahLst/>
            <a:cxnLst/>
            <a:rect l="l" t="t" r="r" b="b"/>
            <a:pathLst>
              <a:path w="261617" h="261054">
                <a:moveTo>
                  <a:pt x="261617" y="130507"/>
                </a:moveTo>
                <a:lnTo>
                  <a:pt x="254559" y="173018"/>
                </a:lnTo>
                <a:lnTo>
                  <a:pt x="234950" y="209689"/>
                </a:lnTo>
                <a:lnTo>
                  <a:pt x="205140" y="238170"/>
                </a:lnTo>
                <a:lnTo>
                  <a:pt x="167480" y="256110"/>
                </a:lnTo>
                <a:lnTo>
                  <a:pt x="139172" y="261054"/>
                </a:lnTo>
                <a:lnTo>
                  <a:pt x="123407" y="260341"/>
                </a:lnTo>
                <a:lnTo>
                  <a:pt x="80260" y="249653"/>
                </a:lnTo>
                <a:lnTo>
                  <a:pt x="44685" y="227805"/>
                </a:lnTo>
                <a:lnTo>
                  <a:pt x="18412" y="196941"/>
                </a:lnTo>
                <a:lnTo>
                  <a:pt x="3173" y="159200"/>
                </a:lnTo>
                <a:lnTo>
                  <a:pt x="0" y="131277"/>
                </a:lnTo>
                <a:lnTo>
                  <a:pt x="808" y="116498"/>
                </a:lnTo>
                <a:lnTo>
                  <a:pt x="12245" y="75451"/>
                </a:lnTo>
                <a:lnTo>
                  <a:pt x="35389" y="41121"/>
                </a:lnTo>
                <a:lnTo>
                  <a:pt x="67912" y="15798"/>
                </a:lnTo>
                <a:lnTo>
                  <a:pt x="107484" y="1770"/>
                </a:lnTo>
                <a:lnTo>
                  <a:pt x="121838" y="0"/>
                </a:lnTo>
                <a:lnTo>
                  <a:pt x="137678" y="702"/>
                </a:lnTo>
                <a:lnTo>
                  <a:pt x="180985" y="11323"/>
                </a:lnTo>
                <a:lnTo>
                  <a:pt x="216659" y="33063"/>
                </a:lnTo>
                <a:lnTo>
                  <a:pt x="243008" y="63793"/>
                </a:lnTo>
                <a:lnTo>
                  <a:pt x="258342" y="101387"/>
                </a:lnTo>
                <a:lnTo>
                  <a:pt x="261617" y="130507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241417" y="2845403"/>
            <a:ext cx="294322" cy="294322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392429" y="196214"/>
                </a:moveTo>
                <a:lnTo>
                  <a:pt x="386732" y="243356"/>
                </a:lnTo>
                <a:lnTo>
                  <a:pt x="370546" y="286371"/>
                </a:lnTo>
                <a:lnTo>
                  <a:pt x="345228" y="323895"/>
                </a:lnTo>
                <a:lnTo>
                  <a:pt x="312136" y="354561"/>
                </a:lnTo>
                <a:lnTo>
                  <a:pt x="272629" y="377005"/>
                </a:lnTo>
                <a:lnTo>
                  <a:pt x="228064" y="389860"/>
                </a:lnTo>
                <a:lnTo>
                  <a:pt x="196215" y="392429"/>
                </a:lnTo>
                <a:lnTo>
                  <a:pt x="180127" y="391779"/>
                </a:lnTo>
                <a:lnTo>
                  <a:pt x="134209" y="382423"/>
                </a:lnTo>
                <a:lnTo>
                  <a:pt x="92873" y="363023"/>
                </a:lnTo>
                <a:lnTo>
                  <a:pt x="57483" y="334946"/>
                </a:lnTo>
                <a:lnTo>
                  <a:pt x="29406" y="299556"/>
                </a:lnTo>
                <a:lnTo>
                  <a:pt x="10006" y="258220"/>
                </a:lnTo>
                <a:lnTo>
                  <a:pt x="650" y="212302"/>
                </a:lnTo>
                <a:lnTo>
                  <a:pt x="0" y="196214"/>
                </a:lnTo>
                <a:lnTo>
                  <a:pt x="650" y="180127"/>
                </a:lnTo>
                <a:lnTo>
                  <a:pt x="10006" y="134209"/>
                </a:lnTo>
                <a:lnTo>
                  <a:pt x="29406" y="92873"/>
                </a:lnTo>
                <a:lnTo>
                  <a:pt x="57483" y="57483"/>
                </a:lnTo>
                <a:lnTo>
                  <a:pt x="92873" y="29406"/>
                </a:lnTo>
                <a:lnTo>
                  <a:pt x="134209" y="10006"/>
                </a:lnTo>
                <a:lnTo>
                  <a:pt x="180127" y="650"/>
                </a:lnTo>
                <a:lnTo>
                  <a:pt x="196215" y="0"/>
                </a:lnTo>
                <a:lnTo>
                  <a:pt x="212320" y="650"/>
                </a:lnTo>
                <a:lnTo>
                  <a:pt x="258269" y="10006"/>
                </a:lnTo>
                <a:lnTo>
                  <a:pt x="299613" y="29406"/>
                </a:lnTo>
                <a:lnTo>
                  <a:pt x="334994" y="57483"/>
                </a:lnTo>
                <a:lnTo>
                  <a:pt x="363054" y="92873"/>
                </a:lnTo>
                <a:lnTo>
                  <a:pt x="382435" y="134209"/>
                </a:lnTo>
                <a:lnTo>
                  <a:pt x="391780" y="180127"/>
                </a:lnTo>
                <a:lnTo>
                  <a:pt x="392429" y="19621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826413" y="2327338"/>
            <a:ext cx="188975" cy="33303"/>
          </a:xfrm>
          <a:custGeom>
            <a:avLst/>
            <a:gdLst/>
            <a:ahLst/>
            <a:cxnLst/>
            <a:rect l="l" t="t" r="r" b="b"/>
            <a:pathLst>
              <a:path w="251967" h="44404">
                <a:moveTo>
                  <a:pt x="251967" y="43434"/>
                </a:moveTo>
                <a:lnTo>
                  <a:pt x="238785" y="44061"/>
                </a:lnTo>
                <a:lnTo>
                  <a:pt x="225611" y="44384"/>
                </a:lnTo>
                <a:lnTo>
                  <a:pt x="212452" y="44404"/>
                </a:lnTo>
                <a:lnTo>
                  <a:pt x="199318" y="44122"/>
                </a:lnTo>
                <a:lnTo>
                  <a:pt x="160160" y="41485"/>
                </a:lnTo>
                <a:lnTo>
                  <a:pt x="121554" y="36195"/>
                </a:lnTo>
                <a:lnTo>
                  <a:pt x="83746" y="28298"/>
                </a:lnTo>
                <a:lnTo>
                  <a:pt x="46979" y="17842"/>
                </a:lnTo>
                <a:lnTo>
                  <a:pt x="11498" y="4873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107599" y="2716435"/>
            <a:ext cx="74667" cy="14837"/>
          </a:xfrm>
          <a:custGeom>
            <a:avLst/>
            <a:gdLst/>
            <a:ahLst/>
            <a:cxnLst/>
            <a:rect l="l" t="t" r="r" b="b"/>
            <a:pathLst>
              <a:path w="99556" h="19782">
                <a:moveTo>
                  <a:pt x="99556" y="0"/>
                </a:moveTo>
                <a:lnTo>
                  <a:pt x="50544" y="12109"/>
                </a:lnTo>
                <a:lnTo>
                  <a:pt x="12752" y="18284"/>
                </a:lnTo>
                <a:lnTo>
                  <a:pt x="0" y="19782"/>
                </a:lnTo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845723" y="2817617"/>
            <a:ext cx="49300" cy="70172"/>
          </a:xfrm>
          <a:custGeom>
            <a:avLst/>
            <a:gdLst/>
            <a:ahLst/>
            <a:cxnLst/>
            <a:rect l="l" t="t" r="r" b="b"/>
            <a:pathLst>
              <a:path w="65733" h="93563">
                <a:moveTo>
                  <a:pt x="65733" y="93563"/>
                </a:moveTo>
                <a:lnTo>
                  <a:pt x="40919" y="63586"/>
                </a:lnTo>
                <a:lnTo>
                  <a:pt x="18963" y="32371"/>
                </a:lnTo>
                <a:lnTo>
                  <a:pt x="5980" y="10914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798471" y="2710433"/>
            <a:ext cx="18286" cy="73934"/>
          </a:xfrm>
          <a:custGeom>
            <a:avLst/>
            <a:gdLst/>
            <a:ahLst/>
            <a:cxnLst/>
            <a:rect l="l" t="t" r="r" b="b"/>
            <a:pathLst>
              <a:path w="24381" h="98578">
                <a:moveTo>
                  <a:pt x="24381" y="0"/>
                </a:moveTo>
                <a:lnTo>
                  <a:pt x="15478" y="49787"/>
                </a:lnTo>
                <a:lnTo>
                  <a:pt x="4481" y="86500"/>
                </a:lnTo>
                <a:lnTo>
                  <a:pt x="0" y="98578"/>
                </a:lnTo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212520" y="2228182"/>
            <a:ext cx="242697" cy="291656"/>
          </a:xfrm>
          <a:custGeom>
            <a:avLst/>
            <a:gdLst/>
            <a:ahLst/>
            <a:cxnLst/>
            <a:rect l="l" t="t" r="r" b="b"/>
            <a:pathLst>
              <a:path w="323596" h="388874">
                <a:moveTo>
                  <a:pt x="0" y="0"/>
                </a:moveTo>
                <a:lnTo>
                  <a:pt x="57591" y="24018"/>
                </a:lnTo>
                <a:lnTo>
                  <a:pt x="110439" y="52378"/>
                </a:lnTo>
                <a:lnTo>
                  <a:pt x="158219" y="84692"/>
                </a:lnTo>
                <a:lnTo>
                  <a:pt x="200609" y="120570"/>
                </a:lnTo>
                <a:lnTo>
                  <a:pt x="237283" y="159623"/>
                </a:lnTo>
                <a:lnTo>
                  <a:pt x="267919" y="201460"/>
                </a:lnTo>
                <a:lnTo>
                  <a:pt x="292192" y="245693"/>
                </a:lnTo>
                <a:lnTo>
                  <a:pt x="309778" y="291933"/>
                </a:lnTo>
                <a:lnTo>
                  <a:pt x="320354" y="339789"/>
                </a:lnTo>
                <a:lnTo>
                  <a:pt x="322912" y="364202"/>
                </a:lnTo>
                <a:lnTo>
                  <a:pt x="323596" y="388874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7678112" y="1917478"/>
            <a:ext cx="106765" cy="108647"/>
          </a:xfrm>
          <a:custGeom>
            <a:avLst/>
            <a:gdLst/>
            <a:ahLst/>
            <a:cxnLst/>
            <a:rect l="l" t="t" r="r" b="b"/>
            <a:pathLst>
              <a:path w="142353" h="144863">
                <a:moveTo>
                  <a:pt x="142353" y="0"/>
                </a:moveTo>
                <a:lnTo>
                  <a:pt x="115299" y="40610"/>
                </a:lnTo>
                <a:lnTo>
                  <a:pt x="82323" y="78546"/>
                </a:lnTo>
                <a:lnTo>
                  <a:pt x="53915" y="105012"/>
                </a:lnTo>
                <a:lnTo>
                  <a:pt x="22518" y="129597"/>
                </a:lnTo>
                <a:lnTo>
                  <a:pt x="11414" y="137346"/>
                </a:lnTo>
                <a:lnTo>
                  <a:pt x="0" y="144863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7525607" y="1511712"/>
            <a:ext cx="5760" cy="47224"/>
          </a:xfrm>
          <a:custGeom>
            <a:avLst/>
            <a:gdLst/>
            <a:ahLst/>
            <a:cxnLst/>
            <a:rect l="l" t="t" r="r" b="b"/>
            <a:pathLst>
              <a:path w="7680" h="62965">
                <a:moveTo>
                  <a:pt x="0" y="0"/>
                </a:moveTo>
                <a:lnTo>
                  <a:pt x="2715" y="12509"/>
                </a:lnTo>
                <a:lnTo>
                  <a:pt x="4856" y="25065"/>
                </a:lnTo>
                <a:lnTo>
                  <a:pt x="6406" y="37663"/>
                </a:lnTo>
                <a:lnTo>
                  <a:pt x="7352" y="50298"/>
                </a:lnTo>
                <a:lnTo>
                  <a:pt x="7680" y="62965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835521" y="1385742"/>
            <a:ext cx="55072" cy="65677"/>
          </a:xfrm>
          <a:custGeom>
            <a:avLst/>
            <a:gdLst/>
            <a:ahLst/>
            <a:cxnLst/>
            <a:rect l="l" t="t" r="r" b="b"/>
            <a:pathLst>
              <a:path w="73429" h="87569">
                <a:moveTo>
                  <a:pt x="0" y="87569"/>
                </a:moveTo>
                <a:lnTo>
                  <a:pt x="28427" y="46749"/>
                </a:lnTo>
                <a:lnTo>
                  <a:pt x="54195" y="18079"/>
                </a:lnTo>
                <a:lnTo>
                  <a:pt x="63609" y="8931"/>
                </a:lnTo>
                <a:lnTo>
                  <a:pt x="73429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317743" y="1430933"/>
            <a:ext cx="23573" cy="51918"/>
          </a:xfrm>
          <a:custGeom>
            <a:avLst/>
            <a:gdLst/>
            <a:ahLst/>
            <a:cxnLst/>
            <a:rect l="l" t="t" r="r" b="b"/>
            <a:pathLst>
              <a:path w="31431" h="69224">
                <a:moveTo>
                  <a:pt x="0" y="69224"/>
                </a:moveTo>
                <a:lnTo>
                  <a:pt x="18645" y="22478"/>
                </a:lnTo>
                <a:lnTo>
                  <a:pt x="24758" y="11158"/>
                </a:lnTo>
                <a:lnTo>
                  <a:pt x="31431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710142" y="1502092"/>
            <a:ext cx="91599" cy="51309"/>
          </a:xfrm>
          <a:custGeom>
            <a:avLst/>
            <a:gdLst/>
            <a:ahLst/>
            <a:cxnLst/>
            <a:rect l="l" t="t" r="r" b="b"/>
            <a:pathLst>
              <a:path w="122132" h="68412">
                <a:moveTo>
                  <a:pt x="0" y="0"/>
                </a:moveTo>
                <a:lnTo>
                  <a:pt x="35321" y="16604"/>
                </a:lnTo>
                <a:lnTo>
                  <a:pt x="69190" y="34770"/>
                </a:lnTo>
                <a:lnTo>
                  <a:pt x="111912" y="61354"/>
                </a:lnTo>
                <a:lnTo>
                  <a:pt x="122132" y="68412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956847" y="1880479"/>
            <a:ext cx="16346" cy="54810"/>
          </a:xfrm>
          <a:custGeom>
            <a:avLst/>
            <a:gdLst/>
            <a:ahLst/>
            <a:cxnLst/>
            <a:rect l="l" t="t" r="r" b="b"/>
            <a:pathLst>
              <a:path w="21795" h="73080">
                <a:moveTo>
                  <a:pt x="21795" y="73080"/>
                </a:moveTo>
                <a:lnTo>
                  <a:pt x="9064" y="36845"/>
                </a:lnTo>
                <a:lnTo>
                  <a:pt x="2618" y="12334"/>
                </a:lnTo>
                <a:lnTo>
                  <a:pt x="0" y="0"/>
                </a:lnTo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5237321" y="1718455"/>
            <a:ext cx="1851660" cy="777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4960" marR="9525" indent="-306070">
              <a:lnSpc>
                <a:spcPct val="102000"/>
              </a:lnSpc>
            </a:pPr>
            <a:r>
              <a:rPr sz="2400" dirty="0">
                <a:latin typeface="Microsoft JhengHei" panose="020B0604030504040204" charset="-120"/>
                <a:cs typeface="Microsoft JhengHei" panose="020B0604030504040204" charset="-120"/>
              </a:rPr>
              <a:t>可读性不好， 怎么办？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30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994" y="1370744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提高测试脚本可读性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266760"/>
            <a:ext cx="6755606" cy="372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</a:t>
            </a:r>
            <a:r>
              <a:rPr sz="2400" spc="-10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arameters</a:t>
            </a:r>
            <a:r>
              <a:rPr sz="2400" spc="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8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="</a:t>
            </a:r>
            <a:r>
              <a:rPr sz="2400" spc="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{</a:t>
            </a:r>
            <a:r>
              <a:rPr sz="24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-1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2400" spc="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}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24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functio</a:t>
            </a:r>
            <a:r>
              <a:rPr sz="2400" spc="-8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4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{0</a:t>
            </a:r>
            <a:r>
              <a:rPr sz="2400" spc="-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4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{1</a:t>
            </a:r>
            <a:r>
              <a:rPr sz="2400" spc="-1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")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4365" y="2674049"/>
            <a:ext cx="220599" cy="557784"/>
          </a:xfrm>
          <a:custGeom>
            <a:avLst/>
            <a:gdLst/>
            <a:ahLst/>
            <a:cxnLst/>
            <a:rect l="l" t="t" r="r" b="b"/>
            <a:pathLst>
              <a:path w="294132" h="743712">
                <a:moveTo>
                  <a:pt x="294132" y="596646"/>
                </a:moveTo>
                <a:lnTo>
                  <a:pt x="0" y="596646"/>
                </a:lnTo>
                <a:lnTo>
                  <a:pt x="147066" y="743712"/>
                </a:lnTo>
                <a:lnTo>
                  <a:pt x="294132" y="596646"/>
                </a:lnTo>
                <a:close/>
              </a:path>
              <a:path w="294132" h="743712">
                <a:moveTo>
                  <a:pt x="220599" y="0"/>
                </a:moveTo>
                <a:lnTo>
                  <a:pt x="73533" y="0"/>
                </a:lnTo>
                <a:lnTo>
                  <a:pt x="73533" y="596646"/>
                </a:lnTo>
                <a:lnTo>
                  <a:pt x="220599" y="596646"/>
                </a:lnTo>
                <a:lnTo>
                  <a:pt x="22059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924365" y="2674049"/>
            <a:ext cx="220599" cy="557784"/>
          </a:xfrm>
          <a:custGeom>
            <a:avLst/>
            <a:gdLst/>
            <a:ahLst/>
            <a:cxnLst/>
            <a:rect l="l" t="t" r="r" b="b"/>
            <a:pathLst>
              <a:path w="294132" h="743712">
                <a:moveTo>
                  <a:pt x="0" y="596646"/>
                </a:moveTo>
                <a:lnTo>
                  <a:pt x="73533" y="596646"/>
                </a:lnTo>
                <a:lnTo>
                  <a:pt x="73533" y="0"/>
                </a:lnTo>
                <a:lnTo>
                  <a:pt x="220599" y="0"/>
                </a:lnTo>
                <a:lnTo>
                  <a:pt x="220599" y="596646"/>
                </a:lnTo>
                <a:lnTo>
                  <a:pt x="294132" y="596646"/>
                </a:lnTo>
                <a:lnTo>
                  <a:pt x="147066" y="743712"/>
                </a:lnTo>
                <a:lnTo>
                  <a:pt x="0" y="596646"/>
                </a:lnTo>
                <a:close/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088833" y="3267266"/>
            <a:ext cx="1144143" cy="594360"/>
          </a:xfrm>
          <a:custGeom>
            <a:avLst/>
            <a:gdLst/>
            <a:ahLst/>
            <a:cxnLst/>
            <a:rect l="l" t="t" r="r" b="b"/>
            <a:pathLst>
              <a:path w="1525524" h="792479">
                <a:moveTo>
                  <a:pt x="1393443" y="0"/>
                </a:moveTo>
                <a:lnTo>
                  <a:pt x="121655" y="406"/>
                </a:lnTo>
                <a:lnTo>
                  <a:pt x="80291" y="10555"/>
                </a:lnTo>
                <a:lnTo>
                  <a:pt x="45211" y="32616"/>
                </a:lnTo>
                <a:lnTo>
                  <a:pt x="18732" y="64275"/>
                </a:lnTo>
                <a:lnTo>
                  <a:pt x="3168" y="103216"/>
                </a:lnTo>
                <a:lnTo>
                  <a:pt x="0" y="132080"/>
                </a:lnTo>
                <a:lnTo>
                  <a:pt x="406" y="670824"/>
                </a:lnTo>
                <a:lnTo>
                  <a:pt x="10555" y="712188"/>
                </a:lnTo>
                <a:lnTo>
                  <a:pt x="32616" y="747268"/>
                </a:lnTo>
                <a:lnTo>
                  <a:pt x="64275" y="773747"/>
                </a:lnTo>
                <a:lnTo>
                  <a:pt x="103216" y="789311"/>
                </a:lnTo>
                <a:lnTo>
                  <a:pt x="132079" y="792480"/>
                </a:lnTo>
                <a:lnTo>
                  <a:pt x="1403868" y="792073"/>
                </a:lnTo>
                <a:lnTo>
                  <a:pt x="1445232" y="781924"/>
                </a:lnTo>
                <a:lnTo>
                  <a:pt x="1480312" y="759863"/>
                </a:lnTo>
                <a:lnTo>
                  <a:pt x="1506791" y="728204"/>
                </a:lnTo>
                <a:lnTo>
                  <a:pt x="1522355" y="689263"/>
                </a:lnTo>
                <a:lnTo>
                  <a:pt x="1525524" y="660400"/>
                </a:lnTo>
                <a:lnTo>
                  <a:pt x="1525117" y="121655"/>
                </a:lnTo>
                <a:lnTo>
                  <a:pt x="1514968" y="80291"/>
                </a:lnTo>
                <a:lnTo>
                  <a:pt x="1492907" y="45211"/>
                </a:lnTo>
                <a:lnTo>
                  <a:pt x="1461248" y="18732"/>
                </a:lnTo>
                <a:lnTo>
                  <a:pt x="1422307" y="3168"/>
                </a:lnTo>
                <a:lnTo>
                  <a:pt x="1393443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088833" y="3267266"/>
            <a:ext cx="1144143" cy="594360"/>
          </a:xfrm>
          <a:custGeom>
            <a:avLst/>
            <a:gdLst/>
            <a:ahLst/>
            <a:cxnLst/>
            <a:rect l="l" t="t" r="r" b="b"/>
            <a:pathLst>
              <a:path w="1525524" h="792479">
                <a:moveTo>
                  <a:pt x="0" y="132080"/>
                </a:moveTo>
                <a:lnTo>
                  <a:pt x="7000" y="89570"/>
                </a:lnTo>
                <a:lnTo>
                  <a:pt x="26460" y="52799"/>
                </a:lnTo>
                <a:lnTo>
                  <a:pt x="56063" y="24082"/>
                </a:lnTo>
                <a:lnTo>
                  <a:pt x="93495" y="5734"/>
                </a:lnTo>
                <a:lnTo>
                  <a:pt x="1393443" y="0"/>
                </a:lnTo>
                <a:lnTo>
                  <a:pt x="1408108" y="806"/>
                </a:lnTo>
                <a:lnTo>
                  <a:pt x="1448962" y="12217"/>
                </a:lnTo>
                <a:lnTo>
                  <a:pt x="1483306" y="35315"/>
                </a:lnTo>
                <a:lnTo>
                  <a:pt x="1508824" y="67785"/>
                </a:lnTo>
                <a:lnTo>
                  <a:pt x="1523201" y="107311"/>
                </a:lnTo>
                <a:lnTo>
                  <a:pt x="1525524" y="660400"/>
                </a:lnTo>
                <a:lnTo>
                  <a:pt x="1524717" y="675064"/>
                </a:lnTo>
                <a:lnTo>
                  <a:pt x="1513306" y="715918"/>
                </a:lnTo>
                <a:lnTo>
                  <a:pt x="1490208" y="750262"/>
                </a:lnTo>
                <a:lnTo>
                  <a:pt x="1457738" y="775780"/>
                </a:lnTo>
                <a:lnTo>
                  <a:pt x="1418212" y="790157"/>
                </a:lnTo>
                <a:lnTo>
                  <a:pt x="132079" y="792480"/>
                </a:lnTo>
                <a:lnTo>
                  <a:pt x="117415" y="791673"/>
                </a:lnTo>
                <a:lnTo>
                  <a:pt x="76561" y="780262"/>
                </a:lnTo>
                <a:lnTo>
                  <a:pt x="42217" y="757164"/>
                </a:lnTo>
                <a:lnTo>
                  <a:pt x="16699" y="724694"/>
                </a:lnTo>
                <a:lnTo>
                  <a:pt x="2322" y="685168"/>
                </a:lnTo>
                <a:lnTo>
                  <a:pt x="0" y="13208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2193512" y="3411378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固定名称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5366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294131" y="596646"/>
                </a:moveTo>
                <a:lnTo>
                  <a:pt x="0" y="596646"/>
                </a:lnTo>
                <a:lnTo>
                  <a:pt x="147065" y="743712"/>
                </a:lnTo>
                <a:lnTo>
                  <a:pt x="294131" y="596646"/>
                </a:lnTo>
                <a:close/>
              </a:path>
              <a:path w="294131" h="743712">
                <a:moveTo>
                  <a:pt x="220599" y="0"/>
                </a:moveTo>
                <a:lnTo>
                  <a:pt x="73532" y="0"/>
                </a:lnTo>
                <a:lnTo>
                  <a:pt x="73532" y="596646"/>
                </a:lnTo>
                <a:lnTo>
                  <a:pt x="220599" y="596646"/>
                </a:lnTo>
                <a:lnTo>
                  <a:pt x="22059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075366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0" y="596646"/>
                </a:moveTo>
                <a:lnTo>
                  <a:pt x="73532" y="596646"/>
                </a:lnTo>
                <a:lnTo>
                  <a:pt x="73532" y="0"/>
                </a:lnTo>
                <a:lnTo>
                  <a:pt x="220599" y="0"/>
                </a:lnTo>
                <a:lnTo>
                  <a:pt x="220599" y="596646"/>
                </a:lnTo>
                <a:lnTo>
                  <a:pt x="294131" y="596646"/>
                </a:lnTo>
                <a:lnTo>
                  <a:pt x="147065" y="743712"/>
                </a:lnTo>
                <a:lnTo>
                  <a:pt x="0" y="59664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611309" y="3267266"/>
            <a:ext cx="1144143" cy="594360"/>
          </a:xfrm>
          <a:custGeom>
            <a:avLst/>
            <a:gdLst/>
            <a:ahLst/>
            <a:cxnLst/>
            <a:rect l="l" t="t" r="r" b="b"/>
            <a:pathLst>
              <a:path w="1525524" h="792479">
                <a:moveTo>
                  <a:pt x="1393444" y="0"/>
                </a:moveTo>
                <a:lnTo>
                  <a:pt x="121655" y="406"/>
                </a:lnTo>
                <a:lnTo>
                  <a:pt x="80291" y="10555"/>
                </a:lnTo>
                <a:lnTo>
                  <a:pt x="45211" y="32616"/>
                </a:lnTo>
                <a:lnTo>
                  <a:pt x="18732" y="64275"/>
                </a:lnTo>
                <a:lnTo>
                  <a:pt x="3168" y="103216"/>
                </a:lnTo>
                <a:lnTo>
                  <a:pt x="0" y="132080"/>
                </a:lnTo>
                <a:lnTo>
                  <a:pt x="406" y="670824"/>
                </a:lnTo>
                <a:lnTo>
                  <a:pt x="10555" y="712188"/>
                </a:lnTo>
                <a:lnTo>
                  <a:pt x="32616" y="747268"/>
                </a:lnTo>
                <a:lnTo>
                  <a:pt x="64275" y="773747"/>
                </a:lnTo>
                <a:lnTo>
                  <a:pt x="103216" y="789311"/>
                </a:lnTo>
                <a:lnTo>
                  <a:pt x="132080" y="792480"/>
                </a:lnTo>
                <a:lnTo>
                  <a:pt x="1403868" y="792073"/>
                </a:lnTo>
                <a:lnTo>
                  <a:pt x="1445232" y="781924"/>
                </a:lnTo>
                <a:lnTo>
                  <a:pt x="1480312" y="759863"/>
                </a:lnTo>
                <a:lnTo>
                  <a:pt x="1506791" y="728204"/>
                </a:lnTo>
                <a:lnTo>
                  <a:pt x="1522355" y="689263"/>
                </a:lnTo>
                <a:lnTo>
                  <a:pt x="1525524" y="660400"/>
                </a:lnTo>
                <a:lnTo>
                  <a:pt x="1525117" y="121655"/>
                </a:lnTo>
                <a:lnTo>
                  <a:pt x="1514968" y="80291"/>
                </a:lnTo>
                <a:lnTo>
                  <a:pt x="1492907" y="45211"/>
                </a:lnTo>
                <a:lnTo>
                  <a:pt x="1461248" y="18732"/>
                </a:lnTo>
                <a:lnTo>
                  <a:pt x="1422307" y="3168"/>
                </a:lnTo>
                <a:lnTo>
                  <a:pt x="1393444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611309" y="3267266"/>
            <a:ext cx="1144143" cy="594360"/>
          </a:xfrm>
          <a:custGeom>
            <a:avLst/>
            <a:gdLst/>
            <a:ahLst/>
            <a:cxnLst/>
            <a:rect l="l" t="t" r="r" b="b"/>
            <a:pathLst>
              <a:path w="1525524" h="792479">
                <a:moveTo>
                  <a:pt x="0" y="132080"/>
                </a:moveTo>
                <a:lnTo>
                  <a:pt x="7000" y="89570"/>
                </a:lnTo>
                <a:lnTo>
                  <a:pt x="26460" y="52799"/>
                </a:lnTo>
                <a:lnTo>
                  <a:pt x="56063" y="24082"/>
                </a:lnTo>
                <a:lnTo>
                  <a:pt x="93495" y="5734"/>
                </a:lnTo>
                <a:lnTo>
                  <a:pt x="1393444" y="0"/>
                </a:lnTo>
                <a:lnTo>
                  <a:pt x="1408108" y="806"/>
                </a:lnTo>
                <a:lnTo>
                  <a:pt x="1448962" y="12217"/>
                </a:lnTo>
                <a:lnTo>
                  <a:pt x="1483306" y="35315"/>
                </a:lnTo>
                <a:lnTo>
                  <a:pt x="1508824" y="67785"/>
                </a:lnTo>
                <a:lnTo>
                  <a:pt x="1523201" y="107311"/>
                </a:lnTo>
                <a:lnTo>
                  <a:pt x="1525524" y="660400"/>
                </a:lnTo>
                <a:lnTo>
                  <a:pt x="1524717" y="675064"/>
                </a:lnTo>
                <a:lnTo>
                  <a:pt x="1513306" y="715918"/>
                </a:lnTo>
                <a:lnTo>
                  <a:pt x="1490208" y="750262"/>
                </a:lnTo>
                <a:lnTo>
                  <a:pt x="1457738" y="775780"/>
                </a:lnTo>
                <a:lnTo>
                  <a:pt x="1418212" y="790157"/>
                </a:lnTo>
                <a:lnTo>
                  <a:pt x="132080" y="792480"/>
                </a:lnTo>
                <a:lnTo>
                  <a:pt x="117415" y="791673"/>
                </a:lnTo>
                <a:lnTo>
                  <a:pt x="76561" y="780262"/>
                </a:lnTo>
                <a:lnTo>
                  <a:pt x="42217" y="757164"/>
                </a:lnTo>
                <a:lnTo>
                  <a:pt x="16699" y="724694"/>
                </a:lnTo>
                <a:lnTo>
                  <a:pt x="2322" y="685168"/>
                </a:lnTo>
                <a:lnTo>
                  <a:pt x="0" y="13208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3716464" y="3271933"/>
            <a:ext cx="933450" cy="56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测试用例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algn="ctr">
              <a:spcBef>
                <a:spcPts val="15"/>
              </a:spcBef>
            </a:pP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序号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69802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294131" y="596646"/>
                </a:moveTo>
                <a:lnTo>
                  <a:pt x="0" y="596646"/>
                </a:lnTo>
                <a:lnTo>
                  <a:pt x="147066" y="743712"/>
                </a:lnTo>
                <a:lnTo>
                  <a:pt x="294131" y="596646"/>
                </a:lnTo>
                <a:close/>
              </a:path>
              <a:path w="294131" h="743712">
                <a:moveTo>
                  <a:pt x="220599" y="0"/>
                </a:moveTo>
                <a:lnTo>
                  <a:pt x="73532" y="0"/>
                </a:lnTo>
                <a:lnTo>
                  <a:pt x="73532" y="596646"/>
                </a:lnTo>
                <a:lnTo>
                  <a:pt x="220599" y="596646"/>
                </a:lnTo>
                <a:lnTo>
                  <a:pt x="22059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269802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0" y="596646"/>
                </a:moveTo>
                <a:lnTo>
                  <a:pt x="73532" y="596646"/>
                </a:lnTo>
                <a:lnTo>
                  <a:pt x="73532" y="0"/>
                </a:lnTo>
                <a:lnTo>
                  <a:pt x="220599" y="0"/>
                </a:lnTo>
                <a:lnTo>
                  <a:pt x="220599" y="596646"/>
                </a:lnTo>
                <a:lnTo>
                  <a:pt x="294131" y="596646"/>
                </a:lnTo>
                <a:lnTo>
                  <a:pt x="147066" y="743712"/>
                </a:lnTo>
                <a:lnTo>
                  <a:pt x="0" y="59664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805744" y="3267266"/>
            <a:ext cx="1144142" cy="594360"/>
          </a:xfrm>
          <a:custGeom>
            <a:avLst/>
            <a:gdLst/>
            <a:ahLst/>
            <a:cxnLst/>
            <a:rect l="l" t="t" r="r" b="b"/>
            <a:pathLst>
              <a:path w="1525523" h="792479">
                <a:moveTo>
                  <a:pt x="1393443" y="0"/>
                </a:moveTo>
                <a:lnTo>
                  <a:pt x="121655" y="406"/>
                </a:lnTo>
                <a:lnTo>
                  <a:pt x="80291" y="10555"/>
                </a:lnTo>
                <a:lnTo>
                  <a:pt x="45211" y="32616"/>
                </a:lnTo>
                <a:lnTo>
                  <a:pt x="18732" y="64275"/>
                </a:lnTo>
                <a:lnTo>
                  <a:pt x="3168" y="103216"/>
                </a:lnTo>
                <a:lnTo>
                  <a:pt x="0" y="132080"/>
                </a:lnTo>
                <a:lnTo>
                  <a:pt x="406" y="670824"/>
                </a:lnTo>
                <a:lnTo>
                  <a:pt x="10555" y="712188"/>
                </a:lnTo>
                <a:lnTo>
                  <a:pt x="32616" y="747268"/>
                </a:lnTo>
                <a:lnTo>
                  <a:pt x="64275" y="773747"/>
                </a:lnTo>
                <a:lnTo>
                  <a:pt x="103216" y="789311"/>
                </a:lnTo>
                <a:lnTo>
                  <a:pt x="132080" y="792480"/>
                </a:lnTo>
                <a:lnTo>
                  <a:pt x="1403868" y="792073"/>
                </a:lnTo>
                <a:lnTo>
                  <a:pt x="1445232" y="781924"/>
                </a:lnTo>
                <a:lnTo>
                  <a:pt x="1480312" y="759863"/>
                </a:lnTo>
                <a:lnTo>
                  <a:pt x="1506791" y="728204"/>
                </a:lnTo>
                <a:lnTo>
                  <a:pt x="1522355" y="689263"/>
                </a:lnTo>
                <a:lnTo>
                  <a:pt x="1525523" y="660400"/>
                </a:lnTo>
                <a:lnTo>
                  <a:pt x="1525117" y="121655"/>
                </a:lnTo>
                <a:lnTo>
                  <a:pt x="1514968" y="80291"/>
                </a:lnTo>
                <a:lnTo>
                  <a:pt x="1492907" y="45211"/>
                </a:lnTo>
                <a:lnTo>
                  <a:pt x="1461248" y="18732"/>
                </a:lnTo>
                <a:lnTo>
                  <a:pt x="1422307" y="3168"/>
                </a:lnTo>
                <a:lnTo>
                  <a:pt x="1393443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805744" y="3267266"/>
            <a:ext cx="1144142" cy="594360"/>
          </a:xfrm>
          <a:custGeom>
            <a:avLst/>
            <a:gdLst/>
            <a:ahLst/>
            <a:cxnLst/>
            <a:rect l="l" t="t" r="r" b="b"/>
            <a:pathLst>
              <a:path w="1525523" h="792479">
                <a:moveTo>
                  <a:pt x="0" y="132080"/>
                </a:moveTo>
                <a:lnTo>
                  <a:pt x="7000" y="89570"/>
                </a:lnTo>
                <a:lnTo>
                  <a:pt x="26460" y="52799"/>
                </a:lnTo>
                <a:lnTo>
                  <a:pt x="56063" y="24082"/>
                </a:lnTo>
                <a:lnTo>
                  <a:pt x="93495" y="5734"/>
                </a:lnTo>
                <a:lnTo>
                  <a:pt x="1393443" y="0"/>
                </a:lnTo>
                <a:lnTo>
                  <a:pt x="1408108" y="806"/>
                </a:lnTo>
                <a:lnTo>
                  <a:pt x="1448962" y="12217"/>
                </a:lnTo>
                <a:lnTo>
                  <a:pt x="1483306" y="35315"/>
                </a:lnTo>
                <a:lnTo>
                  <a:pt x="1508824" y="67785"/>
                </a:lnTo>
                <a:lnTo>
                  <a:pt x="1523201" y="107311"/>
                </a:lnTo>
                <a:lnTo>
                  <a:pt x="1525523" y="660400"/>
                </a:lnTo>
                <a:lnTo>
                  <a:pt x="1524717" y="675064"/>
                </a:lnTo>
                <a:lnTo>
                  <a:pt x="1513306" y="715918"/>
                </a:lnTo>
                <a:lnTo>
                  <a:pt x="1490208" y="750262"/>
                </a:lnTo>
                <a:lnTo>
                  <a:pt x="1457738" y="775780"/>
                </a:lnTo>
                <a:lnTo>
                  <a:pt x="1418212" y="790157"/>
                </a:lnTo>
                <a:lnTo>
                  <a:pt x="132080" y="792480"/>
                </a:lnTo>
                <a:lnTo>
                  <a:pt x="117415" y="791673"/>
                </a:lnTo>
                <a:lnTo>
                  <a:pt x="76561" y="780262"/>
                </a:lnTo>
                <a:lnTo>
                  <a:pt x="42217" y="757164"/>
                </a:lnTo>
                <a:lnTo>
                  <a:pt x="16699" y="724694"/>
                </a:lnTo>
                <a:lnTo>
                  <a:pt x="2322" y="685168"/>
                </a:lnTo>
                <a:lnTo>
                  <a:pt x="0" y="13208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11566" y="3411378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被测方法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38482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294131" y="596646"/>
                </a:moveTo>
                <a:lnTo>
                  <a:pt x="0" y="596646"/>
                </a:lnTo>
                <a:lnTo>
                  <a:pt x="147065" y="743712"/>
                </a:lnTo>
                <a:lnTo>
                  <a:pt x="294131" y="596646"/>
                </a:lnTo>
                <a:close/>
              </a:path>
              <a:path w="294131" h="743712">
                <a:moveTo>
                  <a:pt x="220599" y="0"/>
                </a:moveTo>
                <a:lnTo>
                  <a:pt x="73532" y="0"/>
                </a:lnTo>
                <a:lnTo>
                  <a:pt x="73532" y="596646"/>
                </a:lnTo>
                <a:lnTo>
                  <a:pt x="220599" y="596646"/>
                </a:lnTo>
                <a:lnTo>
                  <a:pt x="22059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138482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0" y="596646"/>
                </a:moveTo>
                <a:lnTo>
                  <a:pt x="73532" y="596646"/>
                </a:lnTo>
                <a:lnTo>
                  <a:pt x="73532" y="0"/>
                </a:lnTo>
                <a:lnTo>
                  <a:pt x="220599" y="0"/>
                </a:lnTo>
                <a:lnTo>
                  <a:pt x="220599" y="596646"/>
                </a:lnTo>
                <a:lnTo>
                  <a:pt x="294131" y="596646"/>
                </a:lnTo>
                <a:lnTo>
                  <a:pt x="147065" y="743712"/>
                </a:lnTo>
                <a:lnTo>
                  <a:pt x="0" y="59664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001321" y="3254692"/>
            <a:ext cx="1376172" cy="593217"/>
          </a:xfrm>
          <a:custGeom>
            <a:avLst/>
            <a:gdLst/>
            <a:ahLst/>
            <a:cxnLst/>
            <a:rect l="l" t="t" r="r" b="b"/>
            <a:pathLst>
              <a:path w="1834896" h="790955">
                <a:moveTo>
                  <a:pt x="1703070" y="0"/>
                </a:moveTo>
                <a:lnTo>
                  <a:pt x="121812" y="375"/>
                </a:lnTo>
                <a:lnTo>
                  <a:pt x="80403" y="10417"/>
                </a:lnTo>
                <a:lnTo>
                  <a:pt x="45279" y="32409"/>
                </a:lnTo>
                <a:lnTo>
                  <a:pt x="18762" y="64031"/>
                </a:lnTo>
                <a:lnTo>
                  <a:pt x="3173" y="102960"/>
                </a:lnTo>
                <a:lnTo>
                  <a:pt x="0" y="131825"/>
                </a:lnTo>
                <a:lnTo>
                  <a:pt x="375" y="669143"/>
                </a:lnTo>
                <a:lnTo>
                  <a:pt x="10417" y="710552"/>
                </a:lnTo>
                <a:lnTo>
                  <a:pt x="32409" y="745676"/>
                </a:lnTo>
                <a:lnTo>
                  <a:pt x="64031" y="772193"/>
                </a:lnTo>
                <a:lnTo>
                  <a:pt x="102960" y="787782"/>
                </a:lnTo>
                <a:lnTo>
                  <a:pt x="131826" y="790956"/>
                </a:lnTo>
                <a:lnTo>
                  <a:pt x="1713083" y="790580"/>
                </a:lnTo>
                <a:lnTo>
                  <a:pt x="1754492" y="780538"/>
                </a:lnTo>
                <a:lnTo>
                  <a:pt x="1789616" y="758546"/>
                </a:lnTo>
                <a:lnTo>
                  <a:pt x="1816133" y="726924"/>
                </a:lnTo>
                <a:lnTo>
                  <a:pt x="1831722" y="687995"/>
                </a:lnTo>
                <a:lnTo>
                  <a:pt x="1834896" y="659130"/>
                </a:lnTo>
                <a:lnTo>
                  <a:pt x="1834520" y="121812"/>
                </a:lnTo>
                <a:lnTo>
                  <a:pt x="1824478" y="80403"/>
                </a:lnTo>
                <a:lnTo>
                  <a:pt x="1802486" y="45279"/>
                </a:lnTo>
                <a:lnTo>
                  <a:pt x="1770864" y="18762"/>
                </a:lnTo>
                <a:lnTo>
                  <a:pt x="1731935" y="3173"/>
                </a:lnTo>
                <a:lnTo>
                  <a:pt x="1703070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001321" y="3254692"/>
            <a:ext cx="1376172" cy="593217"/>
          </a:xfrm>
          <a:custGeom>
            <a:avLst/>
            <a:gdLst/>
            <a:ahLst/>
            <a:cxnLst/>
            <a:rect l="l" t="t" r="r" b="b"/>
            <a:pathLst>
              <a:path w="1834896" h="790955">
                <a:moveTo>
                  <a:pt x="0" y="131825"/>
                </a:moveTo>
                <a:lnTo>
                  <a:pt x="7012" y="89315"/>
                </a:lnTo>
                <a:lnTo>
                  <a:pt x="26501" y="52564"/>
                </a:lnTo>
                <a:lnTo>
                  <a:pt x="56145" y="23894"/>
                </a:lnTo>
                <a:lnTo>
                  <a:pt x="93622" y="5627"/>
                </a:lnTo>
                <a:lnTo>
                  <a:pt x="1703070" y="0"/>
                </a:lnTo>
                <a:lnTo>
                  <a:pt x="1717736" y="807"/>
                </a:lnTo>
                <a:lnTo>
                  <a:pt x="1758585" y="12237"/>
                </a:lnTo>
                <a:lnTo>
                  <a:pt x="1792900" y="35369"/>
                </a:lnTo>
                <a:lnTo>
                  <a:pt x="1818361" y="67882"/>
                </a:lnTo>
                <a:lnTo>
                  <a:pt x="1832644" y="107454"/>
                </a:lnTo>
                <a:lnTo>
                  <a:pt x="1834896" y="659130"/>
                </a:lnTo>
                <a:lnTo>
                  <a:pt x="1834088" y="673796"/>
                </a:lnTo>
                <a:lnTo>
                  <a:pt x="1822658" y="714645"/>
                </a:lnTo>
                <a:lnTo>
                  <a:pt x="1799526" y="748960"/>
                </a:lnTo>
                <a:lnTo>
                  <a:pt x="1767013" y="774421"/>
                </a:lnTo>
                <a:lnTo>
                  <a:pt x="1727441" y="788704"/>
                </a:lnTo>
                <a:lnTo>
                  <a:pt x="131826" y="790956"/>
                </a:lnTo>
                <a:lnTo>
                  <a:pt x="117159" y="790148"/>
                </a:lnTo>
                <a:lnTo>
                  <a:pt x="76310" y="778718"/>
                </a:lnTo>
                <a:lnTo>
                  <a:pt x="41995" y="755586"/>
                </a:lnTo>
                <a:lnTo>
                  <a:pt x="16534" y="723073"/>
                </a:lnTo>
                <a:lnTo>
                  <a:pt x="2251" y="683501"/>
                </a:lnTo>
                <a:lnTo>
                  <a:pt x="0" y="131825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6221920" y="3398329"/>
            <a:ext cx="934403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参数序号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48284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294131" y="596646"/>
                </a:moveTo>
                <a:lnTo>
                  <a:pt x="0" y="596646"/>
                </a:lnTo>
                <a:lnTo>
                  <a:pt x="147065" y="743712"/>
                </a:lnTo>
                <a:lnTo>
                  <a:pt x="294131" y="596646"/>
                </a:lnTo>
                <a:close/>
              </a:path>
              <a:path w="294131" h="743712">
                <a:moveTo>
                  <a:pt x="220599" y="0"/>
                </a:moveTo>
                <a:lnTo>
                  <a:pt x="73532" y="0"/>
                </a:lnTo>
                <a:lnTo>
                  <a:pt x="73532" y="596646"/>
                </a:lnTo>
                <a:lnTo>
                  <a:pt x="220599" y="596646"/>
                </a:lnTo>
                <a:lnTo>
                  <a:pt x="22059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848284" y="2674049"/>
            <a:ext cx="220598" cy="557784"/>
          </a:xfrm>
          <a:custGeom>
            <a:avLst/>
            <a:gdLst/>
            <a:ahLst/>
            <a:cxnLst/>
            <a:rect l="l" t="t" r="r" b="b"/>
            <a:pathLst>
              <a:path w="294131" h="743712">
                <a:moveTo>
                  <a:pt x="0" y="596646"/>
                </a:moveTo>
                <a:lnTo>
                  <a:pt x="73532" y="596646"/>
                </a:lnTo>
                <a:lnTo>
                  <a:pt x="73532" y="0"/>
                </a:lnTo>
                <a:lnTo>
                  <a:pt x="220599" y="0"/>
                </a:lnTo>
                <a:lnTo>
                  <a:pt x="220599" y="596646"/>
                </a:lnTo>
                <a:lnTo>
                  <a:pt x="294131" y="596646"/>
                </a:lnTo>
                <a:lnTo>
                  <a:pt x="147065" y="743712"/>
                </a:lnTo>
                <a:lnTo>
                  <a:pt x="0" y="596646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29159" y="4014217"/>
            <a:ext cx="8817102" cy="40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002410" y="4441698"/>
            <a:ext cx="3752469" cy="1450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31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559832" y="1304486"/>
            <a:ext cx="8024336" cy="2865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50"/>
              </a:lnSpc>
              <a:spcBef>
                <a:spcPts val="25"/>
              </a:spcBef>
            </a:pPr>
            <a:endParaRPr sz="1050" dirty="0"/>
          </a:p>
          <a:p>
            <a:pPr marL="952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测试集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525"/>
              </a:lnSpc>
              <a:spcBef>
                <a:spcPts val="30"/>
              </a:spcBef>
            </a:pPr>
            <a:endParaRPr sz="525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750"/>
              </a:lnSpc>
            </a:pPr>
            <a:endParaRPr sz="750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测试用例应组织成测试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例集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在不同测试轮次中使用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同的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试集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如何组织测试集并执行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呢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？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9996" y="5472456"/>
            <a:ext cx="67151" cy="111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2</a:t>
            </a:r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44096" y="5445404"/>
            <a:ext cx="1543526" cy="2614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sz="1050" dirty="0">
                <a:latin typeface="Tahoma" panose="020B0604030504040204"/>
                <a:cs typeface="Tahoma" panose="020B0604030504040204"/>
              </a:rPr>
              <a:t>3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3502" y="1231095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实例：血压计算</a:t>
            </a:r>
            <a:r>
              <a:rPr sz="2700" spc="-1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(Blood</a:t>
            </a:r>
            <a:r>
              <a:rPr sz="2700" spc="-1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ressure)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4788"/>
            <a:ext cx="6023610" cy="751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血压：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Blood pres</a:t>
            </a:r>
            <a:r>
              <a:rPr sz="2100" spc="-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ure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，血压较低的人身体更健康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国内高血压分级标准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742" y="2111111"/>
            <a:ext cx="663521" cy="53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7324" y="3370230"/>
          <a:ext cx="6096007" cy="233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分类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收缩压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mmH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）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/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舒张压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mmH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）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&lt;120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&lt;80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正常高值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[120,</a:t>
                      </a:r>
                      <a:r>
                        <a:rPr sz="1800" spc="2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139]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[80,</a:t>
                      </a:r>
                      <a:r>
                        <a:rPr sz="1800" spc="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89]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级高血压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[140,</a:t>
                      </a:r>
                      <a:r>
                        <a:rPr sz="1800" spc="2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159]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[90,99]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级高血压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[160,179]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[100,109]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3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级高血压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&gt;=180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&gt;=110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126" y="1318526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：血压计算</a:t>
            </a:r>
            <a:r>
              <a:rPr sz="2700" spc="-1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(Blood</a:t>
            </a:r>
            <a:r>
              <a:rPr sz="2700" spc="-1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ressure)</a:t>
            </a:r>
            <a:endParaRPr sz="27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2492121"/>
            <a:ext cx="1497329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333" y="5445404"/>
            <a:ext cx="1864043" cy="217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60680" algn="ctr"/>
            <a:r>
              <a:rPr sz="1050" dirty="0">
                <a:latin typeface="Tahoma" panose="020B0604030504040204"/>
                <a:cs typeface="Tahoma" panose="020B0604030504040204"/>
              </a:rPr>
              <a:t>4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997" y="3011033"/>
            <a:ext cx="5591270" cy="378723"/>
          </a:xfrm>
          <a:custGeom>
            <a:avLst/>
            <a:gdLst/>
            <a:ahLst/>
            <a:cxnLst/>
            <a:rect l="l" t="t" r="r" b="b"/>
            <a:pathLst>
              <a:path w="7455027" h="504964">
                <a:moveTo>
                  <a:pt x="0" y="504964"/>
                </a:moveTo>
                <a:lnTo>
                  <a:pt x="7455027" y="504964"/>
                </a:lnTo>
                <a:lnTo>
                  <a:pt x="7455027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099333" y="3011014"/>
            <a:ext cx="1863756" cy="757457"/>
          </a:xfrm>
          <a:custGeom>
            <a:avLst/>
            <a:gdLst/>
            <a:ahLst/>
            <a:cxnLst/>
            <a:rect l="l" t="t" r="r" b="b"/>
            <a:pathLst>
              <a:path w="2485008" h="1009942">
                <a:moveTo>
                  <a:pt x="0" y="1009942"/>
                </a:moveTo>
                <a:lnTo>
                  <a:pt x="2485008" y="1009942"/>
                </a:lnTo>
                <a:lnTo>
                  <a:pt x="2485008" y="0"/>
                </a:lnTo>
                <a:lnTo>
                  <a:pt x="0" y="0"/>
                </a:lnTo>
                <a:lnTo>
                  <a:pt x="0" y="1009942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07997" y="3389738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371725" y="3389738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35577" y="3389738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07997" y="3768461"/>
            <a:ext cx="1863757" cy="378723"/>
          </a:xfrm>
          <a:custGeom>
            <a:avLst/>
            <a:gdLst/>
            <a:ahLst/>
            <a:cxnLst/>
            <a:rect l="l" t="t" r="r" b="b"/>
            <a:pathLst>
              <a:path w="2485009" h="504964">
                <a:moveTo>
                  <a:pt x="0" y="504964"/>
                </a:moveTo>
                <a:lnTo>
                  <a:pt x="2485009" y="504964"/>
                </a:lnTo>
                <a:lnTo>
                  <a:pt x="2485009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371725" y="3768461"/>
            <a:ext cx="1863756" cy="378723"/>
          </a:xfrm>
          <a:custGeom>
            <a:avLst/>
            <a:gdLst/>
            <a:ahLst/>
            <a:cxnLst/>
            <a:rect l="l" t="t" r="r" b="b"/>
            <a:pathLst>
              <a:path w="2485008" h="504964">
                <a:moveTo>
                  <a:pt x="0" y="504964"/>
                </a:moveTo>
                <a:lnTo>
                  <a:pt x="2485008" y="504964"/>
                </a:lnTo>
                <a:lnTo>
                  <a:pt x="2485008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235577" y="3768461"/>
            <a:ext cx="1863757" cy="378723"/>
          </a:xfrm>
          <a:custGeom>
            <a:avLst/>
            <a:gdLst/>
            <a:ahLst/>
            <a:cxnLst/>
            <a:rect l="l" t="t" r="r" b="b"/>
            <a:pathLst>
              <a:path w="2485009" h="504964">
                <a:moveTo>
                  <a:pt x="0" y="504964"/>
                </a:moveTo>
                <a:lnTo>
                  <a:pt x="2485009" y="504964"/>
                </a:lnTo>
                <a:lnTo>
                  <a:pt x="2485009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099333" y="3768461"/>
            <a:ext cx="1863756" cy="378723"/>
          </a:xfrm>
          <a:custGeom>
            <a:avLst/>
            <a:gdLst/>
            <a:ahLst/>
            <a:cxnLst/>
            <a:rect l="l" t="t" r="r" b="b"/>
            <a:pathLst>
              <a:path w="2485008" h="504964">
                <a:moveTo>
                  <a:pt x="0" y="504964"/>
                </a:moveTo>
                <a:lnTo>
                  <a:pt x="2485008" y="504964"/>
                </a:lnTo>
                <a:lnTo>
                  <a:pt x="2485008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07997" y="4147166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371725" y="4147166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235577" y="4147166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099333" y="4147166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07997" y="4525880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371725" y="4525880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235577" y="4525880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099333" y="4525880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07997" y="4904660"/>
            <a:ext cx="1863757" cy="378723"/>
          </a:xfrm>
          <a:custGeom>
            <a:avLst/>
            <a:gdLst/>
            <a:ahLst/>
            <a:cxnLst/>
            <a:rect l="l" t="t" r="r" b="b"/>
            <a:pathLst>
              <a:path w="2485009" h="504964">
                <a:moveTo>
                  <a:pt x="0" y="504964"/>
                </a:moveTo>
                <a:lnTo>
                  <a:pt x="2485009" y="504964"/>
                </a:lnTo>
                <a:lnTo>
                  <a:pt x="2485009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371725" y="4904660"/>
            <a:ext cx="1863756" cy="378723"/>
          </a:xfrm>
          <a:custGeom>
            <a:avLst/>
            <a:gdLst/>
            <a:ahLst/>
            <a:cxnLst/>
            <a:rect l="l" t="t" r="r" b="b"/>
            <a:pathLst>
              <a:path w="2485008" h="504964">
                <a:moveTo>
                  <a:pt x="0" y="504964"/>
                </a:moveTo>
                <a:lnTo>
                  <a:pt x="2485008" y="504964"/>
                </a:lnTo>
                <a:lnTo>
                  <a:pt x="2485008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235577" y="4904660"/>
            <a:ext cx="1863757" cy="378723"/>
          </a:xfrm>
          <a:custGeom>
            <a:avLst/>
            <a:gdLst/>
            <a:ahLst/>
            <a:cxnLst/>
            <a:rect l="l" t="t" r="r" b="b"/>
            <a:pathLst>
              <a:path w="2485009" h="504964">
                <a:moveTo>
                  <a:pt x="0" y="504964"/>
                </a:moveTo>
                <a:lnTo>
                  <a:pt x="2485009" y="504964"/>
                </a:lnTo>
                <a:lnTo>
                  <a:pt x="2485009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099333" y="4904660"/>
            <a:ext cx="1863756" cy="378723"/>
          </a:xfrm>
          <a:custGeom>
            <a:avLst/>
            <a:gdLst/>
            <a:ahLst/>
            <a:cxnLst/>
            <a:rect l="l" t="t" r="r" b="b"/>
            <a:pathLst>
              <a:path w="2485008" h="504964">
                <a:moveTo>
                  <a:pt x="0" y="504964"/>
                </a:moveTo>
                <a:lnTo>
                  <a:pt x="2485008" y="504964"/>
                </a:lnTo>
                <a:lnTo>
                  <a:pt x="2485008" y="0"/>
                </a:lnTo>
                <a:lnTo>
                  <a:pt x="0" y="0"/>
                </a:lnTo>
                <a:lnTo>
                  <a:pt x="0" y="504964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07997" y="5283384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371725" y="5283384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235577" y="5283384"/>
            <a:ext cx="1863757" cy="378733"/>
          </a:xfrm>
          <a:custGeom>
            <a:avLst/>
            <a:gdLst/>
            <a:ahLst/>
            <a:cxnLst/>
            <a:rect l="l" t="t" r="r" b="b"/>
            <a:pathLst>
              <a:path w="2485009" h="504977">
                <a:moveTo>
                  <a:pt x="0" y="504977"/>
                </a:moveTo>
                <a:lnTo>
                  <a:pt x="2485009" y="504977"/>
                </a:lnTo>
                <a:lnTo>
                  <a:pt x="2485009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099333" y="5283384"/>
            <a:ext cx="1863756" cy="378733"/>
          </a:xfrm>
          <a:custGeom>
            <a:avLst/>
            <a:gdLst/>
            <a:ahLst/>
            <a:cxnLst/>
            <a:rect l="l" t="t" r="r" b="b"/>
            <a:pathLst>
              <a:path w="2485008" h="504977">
                <a:moveTo>
                  <a:pt x="0" y="504977"/>
                </a:moveTo>
                <a:lnTo>
                  <a:pt x="2485008" y="504977"/>
                </a:lnTo>
                <a:lnTo>
                  <a:pt x="2485008" y="0"/>
                </a:lnTo>
                <a:lnTo>
                  <a:pt x="0" y="0"/>
                </a:lnTo>
                <a:lnTo>
                  <a:pt x="0" y="504977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371725" y="3375470"/>
            <a:ext cx="0" cy="2291410"/>
          </a:xfrm>
          <a:custGeom>
            <a:avLst/>
            <a:gdLst/>
            <a:ahLst/>
            <a:cxnLst/>
            <a:rect l="l" t="t" r="r" b="b"/>
            <a:pathLst>
              <a:path h="3055213">
                <a:moveTo>
                  <a:pt x="0" y="0"/>
                </a:moveTo>
                <a:lnTo>
                  <a:pt x="0" y="30552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4235576" y="3375470"/>
            <a:ext cx="0" cy="2291410"/>
          </a:xfrm>
          <a:custGeom>
            <a:avLst/>
            <a:gdLst/>
            <a:ahLst/>
            <a:cxnLst/>
            <a:rect l="l" t="t" r="r" b="b"/>
            <a:pathLst>
              <a:path h="3055213">
                <a:moveTo>
                  <a:pt x="0" y="0"/>
                </a:moveTo>
                <a:lnTo>
                  <a:pt x="0" y="30552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6099333" y="3006280"/>
            <a:ext cx="0" cy="369188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0"/>
                </a:moveTo>
                <a:lnTo>
                  <a:pt x="0" y="4922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6099333" y="3375470"/>
            <a:ext cx="0" cy="407288"/>
          </a:xfrm>
          <a:custGeom>
            <a:avLst/>
            <a:gdLst/>
            <a:ahLst/>
            <a:cxnLst/>
            <a:rect l="l" t="t" r="r" b="b"/>
            <a:pathLst>
              <a:path h="543051">
                <a:moveTo>
                  <a:pt x="0" y="0"/>
                </a:moveTo>
                <a:lnTo>
                  <a:pt x="0" y="54305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6099333" y="3782759"/>
            <a:ext cx="0" cy="1884121"/>
          </a:xfrm>
          <a:custGeom>
            <a:avLst/>
            <a:gdLst/>
            <a:ahLst/>
            <a:cxnLst/>
            <a:rect l="l" t="t" r="r" b="b"/>
            <a:pathLst>
              <a:path h="2512161">
                <a:moveTo>
                  <a:pt x="0" y="0"/>
                </a:moveTo>
                <a:lnTo>
                  <a:pt x="0" y="25121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503235" y="3389757"/>
            <a:ext cx="5610386" cy="0"/>
          </a:xfrm>
          <a:custGeom>
            <a:avLst/>
            <a:gdLst/>
            <a:ahLst/>
            <a:cxnLst/>
            <a:rect l="l" t="t" r="r" b="b"/>
            <a:pathLst>
              <a:path w="7480515">
                <a:moveTo>
                  <a:pt x="0" y="0"/>
                </a:moveTo>
                <a:lnTo>
                  <a:pt x="748051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503235" y="3768471"/>
            <a:ext cx="5581811" cy="0"/>
          </a:xfrm>
          <a:custGeom>
            <a:avLst/>
            <a:gdLst/>
            <a:ahLst/>
            <a:cxnLst/>
            <a:rect l="l" t="t" r="r" b="b"/>
            <a:pathLst>
              <a:path w="7442415">
                <a:moveTo>
                  <a:pt x="0" y="0"/>
                </a:moveTo>
                <a:lnTo>
                  <a:pt x="74424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6085046" y="3768471"/>
            <a:ext cx="1882806" cy="0"/>
          </a:xfrm>
          <a:custGeom>
            <a:avLst/>
            <a:gdLst/>
            <a:ahLst/>
            <a:cxnLst/>
            <a:rect l="l" t="t" r="r" b="b"/>
            <a:pathLst>
              <a:path w="2510408">
                <a:moveTo>
                  <a:pt x="0" y="0"/>
                </a:moveTo>
                <a:lnTo>
                  <a:pt x="251040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503234" y="4147184"/>
            <a:ext cx="7464618" cy="0"/>
          </a:xfrm>
          <a:custGeom>
            <a:avLst/>
            <a:gdLst/>
            <a:ahLst/>
            <a:cxnLst/>
            <a:rect l="l" t="t" r="r" b="b"/>
            <a:pathLst>
              <a:path w="9952824">
                <a:moveTo>
                  <a:pt x="0" y="0"/>
                </a:moveTo>
                <a:lnTo>
                  <a:pt x="99528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503234" y="4525899"/>
            <a:ext cx="7464618" cy="0"/>
          </a:xfrm>
          <a:custGeom>
            <a:avLst/>
            <a:gdLst/>
            <a:ahLst/>
            <a:cxnLst/>
            <a:rect l="l" t="t" r="r" b="b"/>
            <a:pathLst>
              <a:path w="9952824">
                <a:moveTo>
                  <a:pt x="0" y="0"/>
                </a:moveTo>
                <a:lnTo>
                  <a:pt x="99528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03234" y="4904613"/>
            <a:ext cx="7464618" cy="0"/>
          </a:xfrm>
          <a:custGeom>
            <a:avLst/>
            <a:gdLst/>
            <a:ahLst/>
            <a:cxnLst/>
            <a:rect l="l" t="t" r="r" b="b"/>
            <a:pathLst>
              <a:path w="9952824">
                <a:moveTo>
                  <a:pt x="0" y="0"/>
                </a:moveTo>
                <a:lnTo>
                  <a:pt x="99528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03234" y="5283384"/>
            <a:ext cx="7464618" cy="0"/>
          </a:xfrm>
          <a:custGeom>
            <a:avLst/>
            <a:gdLst/>
            <a:ahLst/>
            <a:cxnLst/>
            <a:rect l="l" t="t" r="r" b="b"/>
            <a:pathLst>
              <a:path w="9952824">
                <a:moveTo>
                  <a:pt x="0" y="0"/>
                </a:moveTo>
                <a:lnTo>
                  <a:pt x="99528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07997" y="3006280"/>
            <a:ext cx="0" cy="2660599"/>
          </a:xfrm>
          <a:custGeom>
            <a:avLst/>
            <a:gdLst/>
            <a:ahLst/>
            <a:cxnLst/>
            <a:rect l="l" t="t" r="r" b="b"/>
            <a:pathLst>
              <a:path h="3547465">
                <a:moveTo>
                  <a:pt x="0" y="0"/>
                </a:moveTo>
                <a:lnTo>
                  <a:pt x="0" y="35474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7963091" y="3006280"/>
            <a:ext cx="0" cy="2660599"/>
          </a:xfrm>
          <a:custGeom>
            <a:avLst/>
            <a:gdLst/>
            <a:ahLst/>
            <a:cxnLst/>
            <a:rect l="l" t="t" r="r" b="b"/>
            <a:pathLst>
              <a:path h="3547465">
                <a:moveTo>
                  <a:pt x="0" y="0"/>
                </a:moveTo>
                <a:lnTo>
                  <a:pt x="0" y="35474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503234" y="3011042"/>
            <a:ext cx="7464618" cy="0"/>
          </a:xfrm>
          <a:custGeom>
            <a:avLst/>
            <a:gdLst/>
            <a:ahLst/>
            <a:cxnLst/>
            <a:rect l="l" t="t" r="r" b="b"/>
            <a:pathLst>
              <a:path w="9952824">
                <a:moveTo>
                  <a:pt x="0" y="0"/>
                </a:moveTo>
                <a:lnTo>
                  <a:pt x="99528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503234" y="5662117"/>
            <a:ext cx="7464618" cy="0"/>
          </a:xfrm>
          <a:custGeom>
            <a:avLst/>
            <a:gdLst/>
            <a:ahLst/>
            <a:cxnLst/>
            <a:rect l="l" t="t" r="r" b="b"/>
            <a:pathLst>
              <a:path w="9952824">
                <a:moveTo>
                  <a:pt x="0" y="0"/>
                </a:moveTo>
                <a:lnTo>
                  <a:pt x="99528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3065336" y="3047714"/>
            <a:ext cx="476726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输入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65202" y="3237166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预期输出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1533" y="3426523"/>
            <a:ext cx="1516379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收缩压</a:t>
            </a:r>
            <a:r>
              <a:rPr dirty="0">
                <a:latin typeface="Trebuchet MS" panose="020B0603020202020204"/>
                <a:cs typeface="Trebuchet MS" panose="020B0603020202020204"/>
              </a:rPr>
              <a:t>(mmH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19908" y="3426523"/>
            <a:ext cx="19678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或（自动判断）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09504" y="3426523"/>
            <a:ext cx="1516379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舒张压</a:t>
            </a:r>
            <a:r>
              <a:rPr dirty="0">
                <a:latin typeface="Trebuchet MS" panose="020B0603020202020204"/>
                <a:cs typeface="Trebuchet MS" panose="020B0603020202020204"/>
              </a:rPr>
              <a:t>(mmH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49871" y="3796569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100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80111" y="3787426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38439" y="3796569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70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3802" y="3787426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49871" y="4175378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130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80111" y="4166234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38439" y="4175378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85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65202" y="4166234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正常高值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49871" y="4554188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150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80111" y="4545043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38439" y="4554188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95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04623" y="4545043"/>
            <a:ext cx="10534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49871" y="4932959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170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80111" y="4923815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77860" y="4932959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105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04623" y="4923815"/>
            <a:ext cx="10534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2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49871" y="5311749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190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80112" y="5302605"/>
            <a:ext cx="248126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77860" y="5311749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120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04623" y="5302605"/>
            <a:ext cx="10534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5277" y="1337880"/>
            <a:ext cx="8066151" cy="505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536" y="1249010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测试套包运行器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2494789"/>
            <a:ext cx="3015139" cy="7529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测试套包运行器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825"/>
              </a:lnSpc>
              <a:spcBef>
                <a:spcPts val="5"/>
              </a:spcBef>
            </a:pPr>
            <a:endParaRPr sz="825"/>
          </a:p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org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ni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unners.Su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932" y="3567302"/>
            <a:ext cx="8021574" cy="1049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36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7233" y="1343215"/>
            <a:ext cx="2076450" cy="39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测试执行结果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489" y="2486025"/>
            <a:ext cx="4350258" cy="3167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37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233" y="1484784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分类测试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2121"/>
            <a:ext cx="6151244" cy="15768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测试套包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Suit</a:t>
            </a:r>
            <a:r>
              <a:rPr sz="24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）只能执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行被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包含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测试类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/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中所有的测试用例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675"/>
              </a:lnSpc>
              <a:spcBef>
                <a:spcPts val="15"/>
              </a:spcBef>
            </a:pPr>
            <a:endParaRPr sz="675" dirty="0"/>
          </a:p>
          <a:p>
            <a:pPr marL="266700" marR="89535" indent="-257175">
              <a:lnSpc>
                <a:spcPct val="101000"/>
              </a:lnSpc>
            </a:pPr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如何选择测试类中部分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试用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，组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织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成新 的测试集并执行呢？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9996" y="5472456"/>
            <a:ext cx="67151" cy="111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2</a:t>
            </a:r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581" y="1357297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4788"/>
            <a:ext cx="6197441" cy="10720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身体质量指数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BM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100" spc="127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Body </a:t>
            </a:r>
            <a:r>
              <a:rPr sz="21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，用于衡量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/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人体肥胖程序和是否健康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体重</a:t>
            </a:r>
            <a:r>
              <a:rPr sz="2100" spc="10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身高的平方</a:t>
            </a:r>
            <a:r>
              <a:rPr sz="2100" spc="12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kg/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080" spc="5" baseline="26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742" y="2111111"/>
            <a:ext cx="663521" cy="53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39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8989" y="3664553"/>
          <a:ext cx="6095952" cy="171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分类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国内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BMI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</a:t>
                      </a: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kg/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spc="0" baseline="240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）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偏瘦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[0,</a:t>
                      </a:r>
                      <a:r>
                        <a:rPr sz="1800" spc="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18.5)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[18.5,</a:t>
                      </a:r>
                      <a:r>
                        <a:rPr sz="1800" spc="3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24)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[24,</a:t>
                      </a:r>
                      <a:r>
                        <a:rPr sz="1800" spc="2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2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肥胖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[28,</a:t>
                      </a:r>
                      <a:r>
                        <a:rPr sz="1800" spc="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+</a:t>
                      </a:r>
                      <a:r>
                        <a:rPr sz="1800" spc="-5" dirty="0">
                          <a:latin typeface="Lucida Sans Unicode" panose="020B0602030504020204"/>
                          <a:cs typeface="Lucida Sans Unicode" panose="020B0602030504020204"/>
                        </a:rPr>
                        <a:t>∝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860" y="1581241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4788"/>
            <a:ext cx="6197441" cy="10720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身体质量指数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BM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100" spc="127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Body </a:t>
            </a:r>
            <a:r>
              <a:rPr sz="21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，用于衡量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66700"/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人体肥胖程序和是否健康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体重</a:t>
            </a:r>
            <a:r>
              <a:rPr sz="2100" spc="10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10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身高的平方</a:t>
            </a:r>
            <a:r>
              <a:rPr sz="2100" spc="12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kg/</a:t>
            </a:r>
            <a:r>
              <a:rPr sz="210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080" spc="5" baseline="26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742" y="2111111"/>
            <a:ext cx="663521" cy="53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4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8989" y="3664553"/>
          <a:ext cx="6095952" cy="171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分类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国内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BMI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</a:t>
                      </a: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kg/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spc="0" baseline="240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）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偏瘦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[0,</a:t>
                      </a:r>
                      <a:r>
                        <a:rPr sz="1800" spc="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18.5)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[18.5,</a:t>
                      </a:r>
                      <a:r>
                        <a:rPr sz="1800" spc="3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24)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[24,</a:t>
                      </a:r>
                      <a:r>
                        <a:rPr sz="1800" spc="2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2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肥胖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[28,</a:t>
                      </a:r>
                      <a:r>
                        <a:rPr sz="1800" spc="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+</a:t>
                      </a:r>
                      <a:r>
                        <a:rPr sz="1800" spc="-5" dirty="0">
                          <a:latin typeface="Lucida Sans Unicode" panose="020B0602030504020204"/>
                          <a:cs typeface="Lucida Sans Unicode" panose="020B0602030504020204"/>
                        </a:rPr>
                        <a:t>∝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2492121"/>
            <a:ext cx="3937635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 err="1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lang="zh-CN" altLang="en-US"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等价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类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531" y="3393852"/>
            <a:ext cx="2269340" cy="0"/>
          </a:xfrm>
          <a:custGeom>
            <a:avLst/>
            <a:gdLst/>
            <a:ahLst/>
            <a:cxnLst/>
            <a:rect l="l" t="t" r="r" b="b"/>
            <a:pathLst>
              <a:path w="3025787">
                <a:moveTo>
                  <a:pt x="0" y="0"/>
                </a:moveTo>
                <a:lnTo>
                  <a:pt x="302578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40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486" y="3080575"/>
            <a:ext cx="1095851" cy="828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520" marR="186690" algn="ctr">
              <a:lnSpc>
                <a:spcPts val="2145"/>
              </a:lnSpc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国内</a:t>
            </a:r>
            <a:r>
              <a:rPr dirty="0">
                <a:latin typeface="Trebuchet MS" panose="020B0603020202020204"/>
                <a:cs typeface="Trebuchet MS" panose="020B0603020202020204"/>
              </a:rPr>
              <a:t>BMI 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值标准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algn="ctr">
              <a:lnSpc>
                <a:spcPts val="2110"/>
              </a:lnSpc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dirty="0">
                <a:latin typeface="Trebuchet MS" panose="020B0603020202020204"/>
                <a:cs typeface="Trebuchet MS" panose="020B0603020202020204"/>
              </a:rPr>
              <a:t>kg/</a:t>
            </a:r>
            <a:r>
              <a:rPr spc="-4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pc="-11" baseline="240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pc="-8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2018" y="3344227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对应分类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355" y="3970591"/>
            <a:ext cx="906304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[0,</a:t>
            </a:r>
            <a:r>
              <a:rPr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18.5)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18" y="3892867"/>
            <a:ext cx="476250" cy="13877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 algn="just">
              <a:lnSpc>
                <a:spcPct val="125000"/>
              </a:lnSpc>
            </a:pP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偏瘦 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 偏胖 </a:t>
            </a: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肥胖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9300" y="4313682"/>
            <a:ext cx="1025843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[1</a:t>
            </a:r>
            <a:r>
              <a:rPr spc="4" dirty="0">
                <a:latin typeface="Trebuchet MS" panose="020B0603020202020204"/>
                <a:cs typeface="Trebuchet MS" panose="020B0603020202020204"/>
              </a:rPr>
              <a:t>8</a:t>
            </a:r>
            <a:r>
              <a:rPr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pc="4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pc="-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pc="8" dirty="0">
                <a:latin typeface="Trebuchet MS" panose="020B0603020202020204"/>
                <a:cs typeface="Trebuchet MS" panose="020B0603020202020204"/>
              </a:rPr>
              <a:t>4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2646" y="4656582"/>
            <a:ext cx="82153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[24,</a:t>
            </a:r>
            <a:r>
              <a:rPr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28)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1498" y="4998339"/>
            <a:ext cx="903446" cy="28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[28,</a:t>
            </a:r>
            <a:r>
              <a:rPr spc="1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pc="-127" dirty="0">
                <a:latin typeface="Lucida Sans Unicode" panose="020B0602030504020204"/>
                <a:cs typeface="Lucida Sans Unicode" panose="020B0602030504020204"/>
              </a:rPr>
              <a:t>∝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4531" y="3055715"/>
          <a:ext cx="4500476" cy="2469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3390">
                <a:tc gridSpan="3">
                  <a:txBody>
                    <a:bodyPr/>
                    <a:lstStyle/>
                    <a:p>
                      <a:pPr marL="173990" marR="205105" indent="1014730">
                        <a:lnSpc>
                          <a:spcPts val="4680"/>
                        </a:lnSpc>
                        <a:tabLst>
                          <a:tab pos="1701800" algn="l"/>
                        </a:tabLst>
                      </a:pPr>
                      <a:r>
                        <a:rPr sz="1800" dirty="0" err="1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输入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	</a:t>
                      </a:r>
                      <a:endParaRPr sz="18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预期输出</a:t>
                      </a: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BMI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体重</a:t>
                      </a:r>
                      <a:r>
                        <a:rPr lang="en-US" altLang="zh-CN" sz="1800" dirty="0">
                          <a:latin typeface="Trebuchet MS" panose="020B0603020202020204"/>
                          <a:cs typeface="Trebuchet MS" panose="020B0603020202020204"/>
                        </a:rPr>
                        <a:t>(k</a:t>
                      </a:r>
                      <a:r>
                        <a:rPr lang="en-US" altLang="zh-CN" sz="1800" spc="-10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lang="en-US" altLang="zh-CN" sz="1800" spc="0" dirty="0">
                          <a:latin typeface="Trebuchet MS" panose="020B0603020202020204"/>
                          <a:cs typeface="Trebuchet MS" panose="020B0603020202020204"/>
                        </a:rPr>
                        <a:t>)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身高</a:t>
                      </a:r>
                      <a:r>
                        <a:rPr lang="en-US" altLang="zh-CN" sz="1800" spc="0" dirty="0">
                          <a:latin typeface="Trebuchet MS" panose="020B0603020202020204"/>
                          <a:cs typeface="Trebuchet MS" panose="020B0603020202020204"/>
                        </a:rPr>
                        <a:t>(m)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45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偏瘦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17.58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55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21.48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68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26.56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80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肥胖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31.25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593" y="702148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1628800"/>
            <a:ext cx="3328035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 err="1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测试用例（边界</a:t>
            </a:r>
            <a:r>
              <a:rPr lang="zh-CN" altLang="en-US"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值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1938" y="4749523"/>
            <a:ext cx="964406" cy="3324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 algn="ctr"/>
            <a:r>
              <a:rPr sz="1050" dirty="0">
                <a:latin typeface="Tahoma" panose="020B0604030504040204"/>
                <a:cs typeface="Tahoma" panose="020B0604030504040204"/>
              </a:rPr>
              <a:t>5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5618" y="2376798"/>
            <a:ext cx="1957388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85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422010" y="2276872"/>
            <a:ext cx="918210" cy="692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20" marR="155575" algn="ctr">
              <a:lnSpc>
                <a:spcPts val="1795"/>
              </a:lnSpc>
            </a:pP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国内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BMI 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值标准</a:t>
            </a:r>
          </a:p>
          <a:p>
            <a:pPr algn="ctr">
              <a:lnSpc>
                <a:spcPts val="1750"/>
              </a:lnSpc>
            </a:pPr>
            <a:r>
              <a:rPr sz="1500" spc="-4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kg</a:t>
            </a:r>
            <a:r>
              <a:rPr sz="1500" spc="-11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465" spc="5" baseline="260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3188" y="2497091"/>
            <a:ext cx="78295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对应分类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1355" y="3031157"/>
            <a:ext cx="757714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[0,</a:t>
            </a:r>
            <a:r>
              <a:rPr sz="1500" spc="-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18.5)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44068" y="3023156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偏瘦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1728" y="3328337"/>
            <a:ext cx="858203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[18.5,</a:t>
            </a:r>
            <a:r>
              <a:rPr sz="1500" spc="-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24)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068" y="3320336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正常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1728" y="3625518"/>
            <a:ext cx="858203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[18.5,</a:t>
            </a:r>
            <a:r>
              <a:rPr sz="1500" spc="-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24)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4068" y="3617516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正常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6787" y="3922888"/>
            <a:ext cx="688181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[24,</a:t>
            </a:r>
            <a:r>
              <a:rPr sz="1500" spc="-8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)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4068" y="3914887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偏胖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6787" y="4220087"/>
            <a:ext cx="688181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[24,</a:t>
            </a:r>
            <a:r>
              <a:rPr sz="1500" spc="-8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)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4068" y="4212086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偏胖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2497" y="4516124"/>
            <a:ext cx="755808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[28,</a:t>
            </a:r>
            <a:r>
              <a:rPr sz="1500" spc="-8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1500" spc="-90" dirty="0">
                <a:latin typeface="Lucida Sans Unicode" panose="020B0602030504020204"/>
                <a:cs typeface="Lucida Sans Unicode" panose="020B0602030504020204"/>
              </a:rPr>
              <a:t>∝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)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4068" y="4509266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肥胖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2497" y="4813304"/>
            <a:ext cx="755808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[28,</a:t>
            </a:r>
            <a:r>
              <a:rPr sz="1500" spc="-8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1500" spc="-90" dirty="0">
                <a:latin typeface="Lucida Sans Unicode" panose="020B0602030504020204"/>
                <a:cs typeface="Lucida Sans Unicode" panose="020B0602030504020204"/>
              </a:rPr>
              <a:t>∝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)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4068" y="4806446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肥胖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0795" y="2084381"/>
          <a:ext cx="4821972" cy="302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8422">
                <a:tc gridSpan="2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序号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67005" marR="187960" indent="863600">
                        <a:lnSpc>
                          <a:spcPts val="3960"/>
                        </a:lnSpc>
                        <a:tabLst>
                          <a:tab pos="1475740" algn="l"/>
                        </a:tabLst>
                      </a:pPr>
                      <a:r>
                        <a:rPr sz="1500" dirty="0" err="1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输入</a:t>
                      </a:r>
                      <a:endParaRPr sz="15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预期输出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BM</a:t>
                      </a:r>
                      <a:r>
                        <a:rPr sz="1500" spc="-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5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pPr algn="r"/>
                      <a:r>
                        <a:rPr lang="zh-CN" altLang="en-US"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体重</a:t>
                      </a:r>
                      <a:r>
                        <a:rPr lang="en-US" altLang="zh-CN" sz="1500" dirty="0">
                          <a:latin typeface="Trebuchet MS" panose="020B0603020202020204"/>
                          <a:cs typeface="Trebuchet MS" panose="020B0603020202020204"/>
                        </a:rPr>
                        <a:t>(kg)</a:t>
                      </a:r>
                      <a:endParaRPr sz="15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身高</a:t>
                      </a:r>
                      <a:r>
                        <a:rPr lang="en-US" altLang="zh-CN" sz="1500" dirty="0">
                          <a:latin typeface="Trebuchet MS" panose="020B0603020202020204"/>
                          <a:cs typeface="Trebuchet MS" panose="020B0603020202020204"/>
                        </a:rPr>
                        <a:t>(m)</a:t>
                      </a:r>
                      <a:endParaRPr sz="15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4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 dirty="0">
                          <a:latin typeface="Trebuchet MS" panose="020B0603020202020204"/>
                          <a:cs typeface="Trebuchet MS" panose="020B0603020202020204"/>
                        </a:rPr>
                        <a:t>4</a:t>
                      </a:r>
                      <a:r>
                        <a:rPr lang="en-US" altLang="zh-CN" sz="1500" spc="5" dirty="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r>
                        <a:rPr lang="en-US" altLang="zh-CN" sz="1500" spc="0" dirty="0">
                          <a:latin typeface="Trebuchet MS" panose="020B0603020202020204"/>
                          <a:cs typeface="Trebuchet MS" panose="020B0603020202020204"/>
                        </a:rPr>
                        <a:t>.10</a:t>
                      </a:r>
                      <a:endParaRPr sz="15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偏瘦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.4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>
                          <a:latin typeface="Trebuchet MS" panose="020B0603020202020204"/>
                          <a:cs typeface="Trebuchet MS" panose="020B0603020202020204"/>
                        </a:rPr>
                        <a:t>4</a:t>
                      </a:r>
                      <a:r>
                        <a:rPr lang="en-US" altLang="zh-CN" sz="1500" spc="5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r>
                        <a:rPr lang="en-US" altLang="zh-CN" sz="1500" spc="0">
                          <a:latin typeface="Trebuchet MS" panose="020B0603020202020204"/>
                          <a:cs typeface="Trebuchet MS" panose="020B0603020202020204"/>
                        </a:rPr>
                        <a:t>.37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.50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3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>
                          <a:latin typeface="Trebuchet MS" panose="020B0603020202020204"/>
                          <a:cs typeface="Trebuchet MS" panose="020B0603020202020204"/>
                        </a:rPr>
                        <a:t>6</a:t>
                      </a:r>
                      <a:r>
                        <a:rPr lang="en-US" altLang="zh-CN" sz="1500" spc="5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lang="en-US" altLang="zh-CN" sz="1500" spc="0">
                          <a:latin typeface="Trebuchet MS" panose="020B0603020202020204"/>
                          <a:cs typeface="Trebuchet MS" panose="020B0603020202020204"/>
                        </a:rPr>
                        <a:t>.18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3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.9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4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>
                          <a:latin typeface="Trebuchet MS" panose="020B0603020202020204"/>
                          <a:cs typeface="Trebuchet MS" panose="020B0603020202020204"/>
                        </a:rPr>
                        <a:t>6</a:t>
                      </a:r>
                      <a:r>
                        <a:rPr lang="en-US" altLang="zh-CN" sz="1500" spc="5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lang="en-US" altLang="zh-CN" sz="1500" spc="0">
                          <a:latin typeface="Trebuchet MS" panose="020B0603020202020204"/>
                          <a:cs typeface="Trebuchet MS" panose="020B0603020202020204"/>
                        </a:rPr>
                        <a:t>.45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偏胖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4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.00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5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r>
                        <a:rPr lang="en-US" altLang="zh-CN" sz="1500" spc="5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lang="en-US" altLang="zh-CN" sz="1500" spc="0">
                          <a:latin typeface="Trebuchet MS" panose="020B0603020202020204"/>
                          <a:cs typeface="Trebuchet MS" panose="020B0603020202020204"/>
                        </a:rPr>
                        <a:t>.42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偏胖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.9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r>
                        <a:rPr lang="en-US" altLang="zh-CN" sz="1500" spc="5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lang="en-US" altLang="zh-CN" sz="1500" spc="0">
                          <a:latin typeface="Trebuchet MS" panose="020B0603020202020204"/>
                          <a:cs typeface="Trebuchet MS" panose="020B0603020202020204"/>
                        </a:rPr>
                        <a:t>.69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肥胖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.00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altLang="zh-CN" sz="1500" dirty="0">
                          <a:latin typeface="Trebuchet MS" panose="020B0603020202020204"/>
                          <a:cs typeface="Trebuchet MS" panose="020B0603020202020204"/>
                        </a:rPr>
                        <a:t>7</a:t>
                      </a:r>
                      <a:r>
                        <a:rPr lang="en-US" altLang="zh-CN" sz="1500" spc="5" dirty="0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lang="en-US" altLang="zh-CN" sz="1500" spc="0" dirty="0">
                          <a:latin typeface="Trebuchet MS" panose="020B0603020202020204"/>
                          <a:cs typeface="Trebuchet MS" panose="020B0603020202020204"/>
                        </a:rPr>
                        <a:t>.94</a:t>
                      </a:r>
                      <a:endParaRPr sz="15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5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肥胖</a:t>
                      </a:r>
                      <a:endParaRPr sz="15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400" spc="5" dirty="0"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r>
                        <a:rPr sz="1400" spc="0" dirty="0">
                          <a:latin typeface="Trebuchet MS" panose="020B0603020202020204"/>
                          <a:cs typeface="Trebuchet MS" panose="020B0603020202020204"/>
                        </a:rPr>
                        <a:t>.1</a:t>
                      </a:r>
                      <a:endParaRPr sz="14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44096" y="5445404"/>
            <a:ext cx="1543526" cy="2614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sz="1050" dirty="0">
                <a:latin typeface="Tahoma" panose="020B0604030504040204"/>
                <a:cs typeface="Tahoma" panose="020B0604030504040204"/>
              </a:rPr>
              <a:t>6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8169" y="1280540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实例：血压计算</a:t>
            </a:r>
            <a:r>
              <a:rPr sz="2700" spc="-1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(Blood</a:t>
            </a:r>
            <a:r>
              <a:rPr sz="2700" spc="-1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ressure)</a:t>
            </a:r>
            <a:endParaRPr sz="27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3" y="2494788"/>
            <a:ext cx="6023610" cy="751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血压：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Blood pres</a:t>
            </a:r>
            <a:r>
              <a:rPr sz="2100" spc="-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ure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，血压较低的人身体更健康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国内高血压分级标准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742" y="2111111"/>
            <a:ext cx="663521" cy="53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7324" y="3370230"/>
          <a:ext cx="6096007" cy="233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分类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收缩压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mmH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）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/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舒张压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mmH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）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&lt;120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&lt;80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正常高值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[120,</a:t>
                      </a:r>
                      <a:r>
                        <a:rPr sz="1800" spc="2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139]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[80,</a:t>
                      </a:r>
                      <a:r>
                        <a:rPr sz="1800" spc="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89]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级高血压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[140,</a:t>
                      </a:r>
                      <a:r>
                        <a:rPr sz="1800" spc="2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0" dirty="0">
                          <a:latin typeface="Trebuchet MS" panose="020B0603020202020204"/>
                          <a:cs typeface="Trebuchet MS" panose="020B0603020202020204"/>
                        </a:rPr>
                        <a:t>159]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[90,99]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级高血压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[160,179]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[100,109]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3</a:t>
                      </a: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级高血压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&gt;=180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&gt;=110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926" y="1396296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：血压计算</a:t>
            </a:r>
            <a:r>
              <a:rPr sz="2700" spc="-1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(Blood</a:t>
            </a:r>
            <a:r>
              <a:rPr sz="2700" spc="-1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ressure)</a:t>
            </a:r>
            <a:endParaRPr sz="27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2121"/>
            <a:ext cx="3328035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测试用例（侧重分级）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4850" y="5445404"/>
            <a:ext cx="92392" cy="1662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050" dirty="0">
                <a:latin typeface="Tahoma" panose="020B0604030504040204"/>
                <a:cs typeface="Tahoma" panose="020B0604030504040204"/>
              </a:rPr>
              <a:t>7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9293" y="3050952"/>
            <a:ext cx="4943285" cy="342900"/>
          </a:xfrm>
          <a:custGeom>
            <a:avLst/>
            <a:gdLst/>
            <a:ahLst/>
            <a:cxnLst/>
            <a:rect l="l" t="t" r="r" b="b"/>
            <a:pathLst>
              <a:path w="6591046" h="457200">
                <a:moveTo>
                  <a:pt x="0" y="457200"/>
                </a:moveTo>
                <a:lnTo>
                  <a:pt x="6591046" y="457200"/>
                </a:lnTo>
                <a:lnTo>
                  <a:pt x="659104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462492" y="3050952"/>
            <a:ext cx="1647730" cy="685800"/>
          </a:xfrm>
          <a:custGeom>
            <a:avLst/>
            <a:gdLst/>
            <a:ahLst/>
            <a:cxnLst/>
            <a:rect l="l" t="t" r="r" b="b"/>
            <a:pathLst>
              <a:path w="2196973" h="914400">
                <a:moveTo>
                  <a:pt x="0" y="914400"/>
                </a:moveTo>
                <a:lnTo>
                  <a:pt x="2196973" y="914400"/>
                </a:lnTo>
                <a:lnTo>
                  <a:pt x="21969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19294" y="33938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167032" y="33938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814763" y="33938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19294" y="37367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167032" y="37367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814763" y="37367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462492" y="37367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19294" y="40796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167032" y="40796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814763" y="40796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462492" y="40796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19294" y="44225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167032" y="44225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814763" y="44225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462492" y="442255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200"/>
                </a:moveTo>
                <a:lnTo>
                  <a:pt x="2196973" y="457200"/>
                </a:lnTo>
                <a:lnTo>
                  <a:pt x="219697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19294" y="476546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167032" y="476546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814763" y="476546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462492" y="4765462"/>
            <a:ext cx="1647730" cy="342900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19294" y="5108362"/>
            <a:ext cx="1647730" cy="342899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167032" y="5108362"/>
            <a:ext cx="1647730" cy="342899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814763" y="5108362"/>
            <a:ext cx="1647730" cy="342899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462492" y="5108362"/>
            <a:ext cx="1647730" cy="342899"/>
          </a:xfrm>
          <a:custGeom>
            <a:avLst/>
            <a:gdLst/>
            <a:ahLst/>
            <a:cxnLst/>
            <a:rect l="l" t="t" r="r" b="b"/>
            <a:pathLst>
              <a:path w="2196973" h="457200">
                <a:moveTo>
                  <a:pt x="0" y="457199"/>
                </a:moveTo>
                <a:lnTo>
                  <a:pt x="2196973" y="457199"/>
                </a:lnTo>
                <a:lnTo>
                  <a:pt x="219697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167032" y="3379565"/>
            <a:ext cx="0" cy="2076459"/>
          </a:xfrm>
          <a:custGeom>
            <a:avLst/>
            <a:gdLst/>
            <a:ahLst/>
            <a:cxnLst/>
            <a:rect l="l" t="t" r="r" b="b"/>
            <a:pathLst>
              <a:path h="2768612">
                <a:moveTo>
                  <a:pt x="0" y="0"/>
                </a:moveTo>
                <a:lnTo>
                  <a:pt x="0" y="27686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814763" y="3379565"/>
            <a:ext cx="0" cy="2076459"/>
          </a:xfrm>
          <a:custGeom>
            <a:avLst/>
            <a:gdLst/>
            <a:ahLst/>
            <a:cxnLst/>
            <a:rect l="l" t="t" r="r" b="b"/>
            <a:pathLst>
              <a:path h="2768612">
                <a:moveTo>
                  <a:pt x="0" y="0"/>
                </a:moveTo>
                <a:lnTo>
                  <a:pt x="0" y="27686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5462492" y="3046190"/>
            <a:ext cx="0" cy="333375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462492" y="3379565"/>
            <a:ext cx="0" cy="371475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5462492" y="3751040"/>
            <a:ext cx="0" cy="1704984"/>
          </a:xfrm>
          <a:custGeom>
            <a:avLst/>
            <a:gdLst/>
            <a:ahLst/>
            <a:cxnLst/>
            <a:rect l="l" t="t" r="r" b="b"/>
            <a:pathLst>
              <a:path h="2273312">
                <a:moveTo>
                  <a:pt x="0" y="0"/>
                </a:moveTo>
                <a:lnTo>
                  <a:pt x="0" y="22733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514531" y="3393852"/>
            <a:ext cx="4962248" cy="0"/>
          </a:xfrm>
          <a:custGeom>
            <a:avLst/>
            <a:gdLst/>
            <a:ahLst/>
            <a:cxnLst/>
            <a:rect l="l" t="t" r="r" b="b"/>
            <a:pathLst>
              <a:path w="6616331">
                <a:moveTo>
                  <a:pt x="0" y="0"/>
                </a:moveTo>
                <a:lnTo>
                  <a:pt x="661633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514531" y="3736752"/>
            <a:ext cx="4933673" cy="0"/>
          </a:xfrm>
          <a:custGeom>
            <a:avLst/>
            <a:gdLst/>
            <a:ahLst/>
            <a:cxnLst/>
            <a:rect l="l" t="t" r="r" b="b"/>
            <a:pathLst>
              <a:path w="6578231">
                <a:moveTo>
                  <a:pt x="0" y="0"/>
                </a:moveTo>
                <a:lnTo>
                  <a:pt x="65782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5448204" y="3736752"/>
            <a:ext cx="1666875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2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514531" y="4079652"/>
            <a:ext cx="6600548" cy="0"/>
          </a:xfrm>
          <a:custGeom>
            <a:avLst/>
            <a:gdLst/>
            <a:ahLst/>
            <a:cxnLst/>
            <a:rect l="l" t="t" r="r" b="b"/>
            <a:pathLst>
              <a:path w="8800731">
                <a:moveTo>
                  <a:pt x="0" y="0"/>
                </a:moveTo>
                <a:lnTo>
                  <a:pt x="88007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14531" y="4422552"/>
            <a:ext cx="6600548" cy="0"/>
          </a:xfrm>
          <a:custGeom>
            <a:avLst/>
            <a:gdLst/>
            <a:ahLst/>
            <a:cxnLst/>
            <a:rect l="l" t="t" r="r" b="b"/>
            <a:pathLst>
              <a:path w="8800731">
                <a:moveTo>
                  <a:pt x="0" y="0"/>
                </a:moveTo>
                <a:lnTo>
                  <a:pt x="88007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14531" y="4765452"/>
            <a:ext cx="6600548" cy="0"/>
          </a:xfrm>
          <a:custGeom>
            <a:avLst/>
            <a:gdLst/>
            <a:ahLst/>
            <a:cxnLst/>
            <a:rect l="l" t="t" r="r" b="b"/>
            <a:pathLst>
              <a:path w="8800731">
                <a:moveTo>
                  <a:pt x="0" y="0"/>
                </a:moveTo>
                <a:lnTo>
                  <a:pt x="88007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14531" y="5108362"/>
            <a:ext cx="6600548" cy="0"/>
          </a:xfrm>
          <a:custGeom>
            <a:avLst/>
            <a:gdLst/>
            <a:ahLst/>
            <a:cxnLst/>
            <a:rect l="l" t="t" r="r" b="b"/>
            <a:pathLst>
              <a:path w="8800731">
                <a:moveTo>
                  <a:pt x="0" y="0"/>
                </a:moveTo>
                <a:lnTo>
                  <a:pt x="88007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19293" y="3046190"/>
            <a:ext cx="0" cy="2409834"/>
          </a:xfrm>
          <a:custGeom>
            <a:avLst/>
            <a:gdLst/>
            <a:ahLst/>
            <a:cxnLst/>
            <a:rect l="l" t="t" r="r" b="b"/>
            <a:pathLst>
              <a:path h="3213112">
                <a:moveTo>
                  <a:pt x="0" y="0"/>
                </a:moveTo>
                <a:lnTo>
                  <a:pt x="0" y="3213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10317" y="3046190"/>
            <a:ext cx="0" cy="2409834"/>
          </a:xfrm>
          <a:custGeom>
            <a:avLst/>
            <a:gdLst/>
            <a:ahLst/>
            <a:cxnLst/>
            <a:rect l="l" t="t" r="r" b="b"/>
            <a:pathLst>
              <a:path h="3213112">
                <a:moveTo>
                  <a:pt x="0" y="0"/>
                </a:moveTo>
                <a:lnTo>
                  <a:pt x="0" y="3213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514531" y="3050952"/>
            <a:ext cx="6600548" cy="0"/>
          </a:xfrm>
          <a:custGeom>
            <a:avLst/>
            <a:gdLst/>
            <a:ahLst/>
            <a:cxnLst/>
            <a:rect l="l" t="t" r="r" b="b"/>
            <a:pathLst>
              <a:path w="8800731">
                <a:moveTo>
                  <a:pt x="0" y="0"/>
                </a:moveTo>
                <a:lnTo>
                  <a:pt x="88007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514531" y="5451262"/>
            <a:ext cx="6600548" cy="0"/>
          </a:xfrm>
          <a:custGeom>
            <a:avLst/>
            <a:gdLst/>
            <a:ahLst/>
            <a:cxnLst/>
            <a:rect l="l" t="t" r="r" b="b"/>
            <a:pathLst>
              <a:path w="8800731">
                <a:moveTo>
                  <a:pt x="0" y="0"/>
                </a:moveTo>
                <a:lnTo>
                  <a:pt x="88007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2753106" y="3069907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输入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19966" y="3241357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预期输出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85750" y="3412807"/>
            <a:ext cx="1515904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收缩压</a:t>
            </a:r>
            <a:r>
              <a:rPr dirty="0">
                <a:latin typeface="Trebuchet MS" panose="020B0603020202020204"/>
                <a:cs typeface="Trebuchet MS" panose="020B0603020202020204"/>
              </a:rPr>
              <a:t>(mmH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3194" y="3412807"/>
            <a:ext cx="5962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dirty="0">
                <a:latin typeface="Trebuchet MS" panose="020B0603020202020204"/>
                <a:cs typeface="Trebuchet MS" panose="020B0603020202020204"/>
              </a:rPr>
              <a:t>/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81723" y="3412807"/>
            <a:ext cx="1515904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舒张压</a:t>
            </a:r>
            <a:r>
              <a:rPr dirty="0">
                <a:latin typeface="Trebuchet MS" panose="020B0603020202020204"/>
                <a:cs typeface="Trebuchet MS" panose="020B0603020202020204"/>
              </a:rPr>
              <a:t>(mmH</a:t>
            </a:r>
            <a:r>
              <a:rPr spc="-8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53858" y="3764852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100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66929" y="3755707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09231" y="3764852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70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48566" y="3755707"/>
            <a:ext cx="4762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153858" y="4107941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130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66929" y="4098798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09231" y="4107941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85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19966" y="4098798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正常高值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153858" y="4450841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150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66929" y="4441698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09231" y="4450841"/>
            <a:ext cx="259556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95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60530" y="4441698"/>
            <a:ext cx="10534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1153858" y="4793741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170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66929" y="4784598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49795" y="4793741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105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60530" y="4784598"/>
            <a:ext cx="10534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2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53858" y="5136871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190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66929" y="5127726"/>
            <a:ext cx="2476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49795" y="5136871"/>
            <a:ext cx="37957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120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60530" y="5127726"/>
            <a:ext cx="1053465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3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：血压计算</a:t>
            </a:r>
            <a:r>
              <a:rPr sz="2700" spc="-15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(Blood</a:t>
            </a:r>
            <a:r>
              <a:rPr sz="2700" spc="-15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ressure)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30" y="2147412"/>
            <a:ext cx="1318260" cy="4062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040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39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95" y="2147412"/>
            <a:ext cx="1318260" cy="4062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6060"/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（侧重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7155" y="2147412"/>
            <a:ext cx="1347788" cy="4062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8270"/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缩压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边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319" y="2147412"/>
            <a:ext cx="1318260" cy="4062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"/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界）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485" y="5445404"/>
            <a:ext cx="131826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13995" algn="r"/>
            <a:r>
              <a:rPr sz="1050" dirty="0">
                <a:latin typeface="Tahoma" panose="020B0604030504040204"/>
                <a:cs typeface="Tahoma" panose="020B0604030504040204"/>
              </a:rPr>
              <a:t>8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730" y="1959007"/>
            <a:ext cx="1318164" cy="594359"/>
          </a:xfrm>
          <a:custGeom>
            <a:avLst/>
            <a:gdLst/>
            <a:ahLst/>
            <a:cxnLst/>
            <a:rect l="l" t="t" r="r" b="b"/>
            <a:pathLst>
              <a:path w="1757552" h="792479">
                <a:moveTo>
                  <a:pt x="0" y="792479"/>
                </a:moveTo>
                <a:lnTo>
                  <a:pt x="1757552" y="792479"/>
                </a:lnTo>
                <a:lnTo>
                  <a:pt x="175755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828894" y="1959007"/>
            <a:ext cx="3954590" cy="297179"/>
          </a:xfrm>
          <a:custGeom>
            <a:avLst/>
            <a:gdLst/>
            <a:ahLst/>
            <a:cxnLst/>
            <a:rect l="l" t="t" r="r" b="b"/>
            <a:pathLst>
              <a:path w="5272786" h="396239">
                <a:moveTo>
                  <a:pt x="0" y="396239"/>
                </a:moveTo>
                <a:lnTo>
                  <a:pt x="5272786" y="396239"/>
                </a:lnTo>
                <a:lnTo>
                  <a:pt x="527278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783485" y="1959007"/>
            <a:ext cx="1318164" cy="594359"/>
          </a:xfrm>
          <a:custGeom>
            <a:avLst/>
            <a:gdLst/>
            <a:ahLst/>
            <a:cxnLst/>
            <a:rect l="l" t="t" r="r" b="b"/>
            <a:pathLst>
              <a:path w="1757552" h="792479">
                <a:moveTo>
                  <a:pt x="0" y="792479"/>
                </a:moveTo>
                <a:lnTo>
                  <a:pt x="1757552" y="792479"/>
                </a:lnTo>
                <a:lnTo>
                  <a:pt x="175755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828895" y="225618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147155" y="225618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465320" y="225618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10730" y="25533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828895" y="25533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147155" y="25533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65320" y="255336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783485" y="25533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10730" y="28505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828895" y="28505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147155" y="28505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465320" y="285054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783485" y="28505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10730" y="314772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828895" y="314772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147155" y="314772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465320" y="314772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83485" y="314772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10730" y="344490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828895" y="344490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147155" y="344490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4465320" y="344490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783485" y="344490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510730" y="374208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1828895" y="374208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147155" y="374208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4465320" y="374208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5783485" y="374208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10730" y="40392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1828895" y="40392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147155" y="40392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465320" y="403926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5783485" y="403926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510730" y="43364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828895" y="43364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147155" y="43364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465320" y="4336447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40"/>
                </a:moveTo>
                <a:lnTo>
                  <a:pt x="1757553" y="396240"/>
                </a:lnTo>
                <a:lnTo>
                  <a:pt x="1757553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5783485" y="4336447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510730" y="4633627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828895" y="4633627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147155" y="4633627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465320" y="4633627"/>
            <a:ext cx="1318165" cy="297180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39"/>
                </a:moveTo>
                <a:lnTo>
                  <a:pt x="1757553" y="396239"/>
                </a:lnTo>
                <a:lnTo>
                  <a:pt x="175755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5783485" y="4633627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39"/>
                </a:moveTo>
                <a:lnTo>
                  <a:pt x="1757552" y="396239"/>
                </a:lnTo>
                <a:lnTo>
                  <a:pt x="17575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510730" y="493083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1828895" y="4899184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147155" y="493083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465320" y="4930835"/>
            <a:ext cx="1318165" cy="297180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40"/>
                </a:moveTo>
                <a:lnTo>
                  <a:pt x="1757553" y="396240"/>
                </a:lnTo>
                <a:lnTo>
                  <a:pt x="1757553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5783485" y="493083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510730" y="5228015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1828895" y="5228015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147155" y="5228015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465320" y="5228015"/>
            <a:ext cx="1318165" cy="297179"/>
          </a:xfrm>
          <a:custGeom>
            <a:avLst/>
            <a:gdLst/>
            <a:ahLst/>
            <a:cxnLst/>
            <a:rect l="l" t="t" r="r" b="b"/>
            <a:pathLst>
              <a:path w="1757553" h="396239">
                <a:moveTo>
                  <a:pt x="0" y="396240"/>
                </a:moveTo>
                <a:lnTo>
                  <a:pt x="1757553" y="396240"/>
                </a:lnTo>
                <a:lnTo>
                  <a:pt x="1757553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5783485" y="5228015"/>
            <a:ext cx="1318164" cy="297179"/>
          </a:xfrm>
          <a:custGeom>
            <a:avLst/>
            <a:gdLst/>
            <a:ahLst/>
            <a:cxnLst/>
            <a:rect l="l" t="t" r="r" b="b"/>
            <a:pathLst>
              <a:path w="1757552" h="396239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BE9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510730" y="552519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40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1828895" y="552519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40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147155" y="552519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40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465320" y="5525195"/>
            <a:ext cx="1318165" cy="297180"/>
          </a:xfrm>
          <a:custGeom>
            <a:avLst/>
            <a:gdLst/>
            <a:ahLst/>
            <a:cxnLst/>
            <a:rect l="l" t="t" r="r" b="b"/>
            <a:pathLst>
              <a:path w="1757553" h="396240">
                <a:moveTo>
                  <a:pt x="0" y="396240"/>
                </a:moveTo>
                <a:lnTo>
                  <a:pt x="1757553" y="396240"/>
                </a:lnTo>
                <a:lnTo>
                  <a:pt x="1757553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5783485" y="5525195"/>
            <a:ext cx="1318164" cy="297180"/>
          </a:xfrm>
          <a:custGeom>
            <a:avLst/>
            <a:gdLst/>
            <a:ahLst/>
            <a:cxnLst/>
            <a:rect l="l" t="t" r="r" b="b"/>
            <a:pathLst>
              <a:path w="1757552" h="396240">
                <a:moveTo>
                  <a:pt x="0" y="396240"/>
                </a:moveTo>
                <a:lnTo>
                  <a:pt x="1757552" y="396240"/>
                </a:lnTo>
                <a:lnTo>
                  <a:pt x="1757552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EDF4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1828895" y="1954244"/>
            <a:ext cx="0" cy="287654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5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1828895" y="2241899"/>
            <a:ext cx="0" cy="325754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1828895" y="2567654"/>
            <a:ext cx="0" cy="3259484"/>
          </a:xfrm>
          <a:custGeom>
            <a:avLst/>
            <a:gdLst/>
            <a:ahLst/>
            <a:cxnLst/>
            <a:rect l="l" t="t" r="r" b="b"/>
            <a:pathLst>
              <a:path h="4345978">
                <a:moveTo>
                  <a:pt x="0" y="0"/>
                </a:moveTo>
                <a:lnTo>
                  <a:pt x="0" y="43459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147155" y="2241898"/>
            <a:ext cx="0" cy="3585239"/>
          </a:xfrm>
          <a:custGeom>
            <a:avLst/>
            <a:gdLst/>
            <a:ahLst/>
            <a:cxnLst/>
            <a:rect l="l" t="t" r="r" b="b"/>
            <a:pathLst>
              <a:path h="4780318">
                <a:moveTo>
                  <a:pt x="0" y="0"/>
                </a:moveTo>
                <a:lnTo>
                  <a:pt x="0" y="47803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465319" y="2241898"/>
            <a:ext cx="0" cy="3585239"/>
          </a:xfrm>
          <a:custGeom>
            <a:avLst/>
            <a:gdLst/>
            <a:ahLst/>
            <a:cxnLst/>
            <a:rect l="l" t="t" r="r" b="b"/>
            <a:pathLst>
              <a:path h="4780318">
                <a:moveTo>
                  <a:pt x="0" y="0"/>
                </a:moveTo>
                <a:lnTo>
                  <a:pt x="0" y="47803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5783485" y="1954244"/>
            <a:ext cx="0" cy="287654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5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5783485" y="2241899"/>
            <a:ext cx="0" cy="325754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5783485" y="2567654"/>
            <a:ext cx="0" cy="3259484"/>
          </a:xfrm>
          <a:custGeom>
            <a:avLst/>
            <a:gdLst/>
            <a:ahLst/>
            <a:cxnLst/>
            <a:rect l="l" t="t" r="r" b="b"/>
            <a:pathLst>
              <a:path h="4345978">
                <a:moveTo>
                  <a:pt x="0" y="0"/>
                </a:moveTo>
                <a:lnTo>
                  <a:pt x="0" y="43459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1814607" y="2256186"/>
            <a:ext cx="3983165" cy="0"/>
          </a:xfrm>
          <a:custGeom>
            <a:avLst/>
            <a:gdLst/>
            <a:ahLst/>
            <a:cxnLst/>
            <a:rect l="l" t="t" r="r" b="b"/>
            <a:pathLst>
              <a:path w="5310886">
                <a:moveTo>
                  <a:pt x="0" y="0"/>
                </a:moveTo>
                <a:lnTo>
                  <a:pt x="531088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505967" y="2553367"/>
            <a:ext cx="1337214" cy="0"/>
          </a:xfrm>
          <a:custGeom>
            <a:avLst/>
            <a:gdLst/>
            <a:ahLst/>
            <a:cxnLst/>
            <a:rect l="l" t="t" r="r" b="b"/>
            <a:pathLst>
              <a:path w="1782952">
                <a:moveTo>
                  <a:pt x="0" y="0"/>
                </a:moveTo>
                <a:lnTo>
                  <a:pt x="178295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1843182" y="2553367"/>
            <a:ext cx="3926015" cy="0"/>
          </a:xfrm>
          <a:custGeom>
            <a:avLst/>
            <a:gdLst/>
            <a:ahLst/>
            <a:cxnLst/>
            <a:rect l="l" t="t" r="r" b="b"/>
            <a:pathLst>
              <a:path w="5234686">
                <a:moveTo>
                  <a:pt x="0" y="0"/>
                </a:moveTo>
                <a:lnTo>
                  <a:pt x="52346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5769198" y="2553367"/>
            <a:ext cx="1337309" cy="0"/>
          </a:xfrm>
          <a:custGeom>
            <a:avLst/>
            <a:gdLst/>
            <a:ahLst/>
            <a:cxnLst/>
            <a:rect l="l" t="t" r="r" b="b"/>
            <a:pathLst>
              <a:path w="1783079">
                <a:moveTo>
                  <a:pt x="0" y="0"/>
                </a:moveTo>
                <a:lnTo>
                  <a:pt x="178307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505968" y="2850547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05968" y="3147727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505968" y="3444907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505968" y="3742086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05968" y="4039267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505968" y="4336446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05968" y="4633627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05968" y="4930807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05968" y="5228015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05968" y="5525195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10730" y="1954243"/>
            <a:ext cx="0" cy="3872894"/>
          </a:xfrm>
          <a:custGeom>
            <a:avLst/>
            <a:gdLst/>
            <a:ahLst/>
            <a:cxnLst/>
            <a:rect l="l" t="t" r="r" b="b"/>
            <a:pathLst>
              <a:path h="5163858">
                <a:moveTo>
                  <a:pt x="0" y="0"/>
                </a:moveTo>
                <a:lnTo>
                  <a:pt x="0" y="51638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7101745" y="1954243"/>
            <a:ext cx="0" cy="3872894"/>
          </a:xfrm>
          <a:custGeom>
            <a:avLst/>
            <a:gdLst/>
            <a:ahLst/>
            <a:cxnLst/>
            <a:rect l="l" t="t" r="r" b="b"/>
            <a:pathLst>
              <a:path h="5163858">
                <a:moveTo>
                  <a:pt x="0" y="0"/>
                </a:moveTo>
                <a:lnTo>
                  <a:pt x="0" y="51638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05968" y="1959006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05968" y="5822375"/>
            <a:ext cx="6600539" cy="0"/>
          </a:xfrm>
          <a:custGeom>
            <a:avLst/>
            <a:gdLst/>
            <a:ahLst/>
            <a:cxnLst/>
            <a:rect l="l" t="t" r="r" b="b"/>
            <a:pathLst>
              <a:path w="8800719">
                <a:moveTo>
                  <a:pt x="0" y="0"/>
                </a:moveTo>
                <a:lnTo>
                  <a:pt x="8800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" name="object 99"/>
          <p:cNvSpPr txBox="1"/>
          <p:nvPr/>
        </p:nvSpPr>
        <p:spPr>
          <a:xfrm>
            <a:off x="969358" y="2128838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序号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06451" y="1980247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输入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51995" y="2128838"/>
            <a:ext cx="78295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预期输出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09948" y="258289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1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327910" y="2582894"/>
            <a:ext cx="2907506" cy="3208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2395" indent="-1373505">
              <a:buFont typeface="Trebuchet MS" panose="020B0603020202020204"/>
              <a:buAutoNum type="arabicPlain" startAt="11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与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70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1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1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与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1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1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与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3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与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3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3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3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3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5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5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5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85</a:t>
            </a:r>
          </a:p>
          <a:p>
            <a:pPr>
              <a:lnSpc>
                <a:spcPts val="525"/>
              </a:lnSpc>
              <a:spcBef>
                <a:spcPts val="15"/>
              </a:spcBef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7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7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7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525"/>
              </a:lnSpc>
              <a:spcBef>
                <a:spcPts val="15"/>
              </a:spcBef>
              <a:buFont typeface="Trebuchet MS" panose="020B0603020202020204"/>
              <a:buAutoNum type="arabicPlain" startAt="179"/>
            </a:pPr>
            <a:endParaRPr sz="525" dirty="0"/>
          </a:p>
          <a:p>
            <a:pPr marL="1382395" indent="-1373505">
              <a:buFont typeface="Trebuchet MS" panose="020B0603020202020204"/>
              <a:buAutoNum type="arabicPlain" startAt="179"/>
              <a:tabLst>
                <a:tab pos="1382395" algn="l"/>
                <a:tab pos="2695575" algn="l"/>
              </a:tabLst>
            </a:pPr>
            <a:r>
              <a:rPr sz="2250" baseline="3000" dirty="0">
                <a:latin typeface="Microsoft JhengHei" panose="020B0604030504040204" charset="-120"/>
                <a:cs typeface="Microsoft JhengHei" panose="020B0604030504040204" charset="-120"/>
              </a:rPr>
              <a:t>或	</a:t>
            </a:r>
            <a:r>
              <a:rPr sz="1500" spc="4" dirty="0">
                <a:latin typeface="Trebuchet MS" panose="020B0603020202020204"/>
                <a:cs typeface="Trebuchet MS" panose="020B0603020202020204"/>
              </a:rPr>
              <a:t>85</a:t>
            </a:r>
            <a:endParaRPr sz="15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242875" y="2574893"/>
            <a:ext cx="401003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正常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09948" y="2880074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2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051995" y="2872073"/>
            <a:ext cx="78295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正常高值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09948" y="317725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3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051995" y="3169253"/>
            <a:ext cx="78295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正常高值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09948" y="347443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4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051995" y="3466433"/>
            <a:ext cx="78295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正常高值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09948" y="377180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5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01702" y="3763803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09948" y="406898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6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001702" y="4060984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109948" y="436616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7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001702" y="4358163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109948" y="4663345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8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001702" y="4655344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-4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109948" y="4960773"/>
            <a:ext cx="119539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dirty="0">
                <a:latin typeface="Trebuchet MS" panose="020B0603020202020204"/>
                <a:cs typeface="Trebuchet MS" panose="020B0603020202020204"/>
              </a:rPr>
              <a:t>9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001702" y="4952771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59657" y="5257953"/>
            <a:ext cx="220504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10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001702" y="5249951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059657" y="5555133"/>
            <a:ext cx="220504" cy="236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11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001702" y="5547131"/>
            <a:ext cx="883444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4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1500" dirty="0">
                <a:latin typeface="Microsoft JhengHei" panose="020B0604030504040204" charset="-120"/>
                <a:cs typeface="Microsoft JhengHei" panose="020B0604030504040204" charset="-120"/>
              </a:rPr>
              <a:t>级高血压</a:t>
            </a:r>
            <a:endParaRPr sz="15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5" name="object 98"/>
          <p:cNvSpPr txBox="1"/>
          <p:nvPr/>
        </p:nvSpPr>
        <p:spPr>
          <a:xfrm>
            <a:off x="1848118" y="2276872"/>
            <a:ext cx="4020026" cy="3681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zh-CN" altLang="en-US" sz="1500" dirty="0">
                <a:latin typeface="Microsoft JhengHei" panose="020B0604030504040204" charset="-120"/>
              </a:rPr>
              <a:t>收</a:t>
            </a:r>
            <a:r>
              <a:rPr sz="1500" dirty="0" err="1">
                <a:latin typeface="Microsoft JhengHei" panose="020B0604030504040204" charset="-120"/>
              </a:rPr>
              <a:t>缩压</a:t>
            </a:r>
            <a:r>
              <a:rPr sz="1500" dirty="0">
                <a:latin typeface="Microsoft JhengHei" panose="020B0604030504040204" charset="-120"/>
              </a:rPr>
              <a:t>(mmHg</a:t>
            </a:r>
            <a:r>
              <a:rPr lang="en-US" altLang="zh-CN" sz="1500" dirty="0">
                <a:latin typeface="Microsoft JhengHei" panose="020B0604030504040204" charset="-120"/>
              </a:rPr>
              <a:t>)</a:t>
            </a:r>
            <a:r>
              <a:rPr lang="zh-CN" altLang="en-US" sz="1500" dirty="0">
                <a:latin typeface="Microsoft JhengHei" panose="020B0604030504040204" charset="-120"/>
              </a:rPr>
              <a:t> </a:t>
            </a:r>
            <a:r>
              <a:rPr sz="1500" dirty="0">
                <a:latin typeface="Microsoft JhengHei" panose="020B0604030504040204" charset="-120"/>
              </a:rPr>
              <a:t>与/或（自动） 舒张压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(mm</a:t>
            </a:r>
            <a:r>
              <a:rPr sz="1500" spc="-8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g)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247" y="1340768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测试计划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45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2" y="2492121"/>
            <a:ext cx="5153978" cy="1721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若只打算执行边界相关</a:t>
            </a:r>
            <a:r>
              <a:rPr sz="2400" spc="-15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352425"/>
            <a:r>
              <a:rPr spc="109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BM</a:t>
            </a:r>
            <a:r>
              <a:rPr sz="22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5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25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中的边界测试用例</a:t>
            </a:r>
            <a:endParaRPr sz="225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5"/>
              </a:spcBef>
            </a:pPr>
            <a:endParaRPr sz="750" dirty="0"/>
          </a:p>
          <a:p>
            <a:pPr marL="352425"/>
            <a:r>
              <a:rPr spc="109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22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Bloo</a:t>
            </a:r>
            <a:r>
              <a:rPr sz="2250" spc="-23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50" spc="-127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</a:t>
            </a:r>
            <a:r>
              <a:rPr sz="2250" spc="-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sur</a:t>
            </a:r>
            <a:r>
              <a:rPr sz="22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5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250" spc="-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中的边界测试用例</a:t>
            </a:r>
            <a:endParaRPr sz="225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0"/>
              </a:spcBef>
            </a:pPr>
            <a:endParaRPr sz="715" dirty="0"/>
          </a:p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Suite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不再适用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43375" y="2478023"/>
            <a:ext cx="2811780" cy="2910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07491" y="2478023"/>
            <a:ext cx="2719197" cy="2910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88658" y="2712911"/>
            <a:ext cx="1777364" cy="500634"/>
          </a:xfrm>
          <a:custGeom>
            <a:avLst/>
            <a:gdLst/>
            <a:ahLst/>
            <a:cxnLst/>
            <a:rect l="l" t="t" r="r" b="b"/>
            <a:pathLst>
              <a:path w="2369819" h="667512">
                <a:moveTo>
                  <a:pt x="0" y="667512"/>
                </a:moveTo>
                <a:lnTo>
                  <a:pt x="2369819" y="667512"/>
                </a:lnTo>
                <a:lnTo>
                  <a:pt x="2369819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88644" y="1347596"/>
            <a:ext cx="1507617" cy="1477803"/>
          </a:xfrm>
          <a:custGeom>
            <a:avLst/>
            <a:gdLst/>
            <a:ahLst/>
            <a:cxnLst/>
            <a:rect l="l" t="t" r="r" b="b"/>
            <a:pathLst>
              <a:path w="2010156" h="1970404">
                <a:moveTo>
                  <a:pt x="1889506" y="0"/>
                </a:moveTo>
                <a:lnTo>
                  <a:pt x="1172591" y="0"/>
                </a:lnTo>
                <a:lnTo>
                  <a:pt x="114217" y="168"/>
                </a:lnTo>
                <a:lnTo>
                  <a:pt x="72704" y="9895"/>
                </a:lnTo>
                <a:lnTo>
                  <a:pt x="38134" y="32612"/>
                </a:lnTo>
                <a:lnTo>
                  <a:pt x="13271" y="65563"/>
                </a:lnTo>
                <a:lnTo>
                  <a:pt x="880" y="105989"/>
                </a:lnTo>
                <a:lnTo>
                  <a:pt x="0" y="120650"/>
                </a:lnTo>
                <a:lnTo>
                  <a:pt x="0" y="603250"/>
                </a:lnTo>
                <a:lnTo>
                  <a:pt x="9900" y="651211"/>
                </a:lnTo>
                <a:lnTo>
                  <a:pt x="32626" y="685780"/>
                </a:lnTo>
                <a:lnTo>
                  <a:pt x="65580" y="710635"/>
                </a:lnTo>
                <a:lnTo>
                  <a:pt x="105997" y="723019"/>
                </a:lnTo>
                <a:lnTo>
                  <a:pt x="120650" y="723900"/>
                </a:lnTo>
                <a:lnTo>
                  <a:pt x="1172591" y="723900"/>
                </a:lnTo>
                <a:lnTo>
                  <a:pt x="1349883" y="1970404"/>
                </a:lnTo>
                <a:lnTo>
                  <a:pt x="1675129" y="723900"/>
                </a:lnTo>
                <a:lnTo>
                  <a:pt x="1895941" y="723731"/>
                </a:lnTo>
                <a:lnTo>
                  <a:pt x="1910386" y="722102"/>
                </a:lnTo>
                <a:lnTo>
                  <a:pt x="1949899" y="707739"/>
                </a:lnTo>
                <a:lnTo>
                  <a:pt x="1981537" y="681304"/>
                </a:lnTo>
                <a:lnTo>
                  <a:pt x="2002541" y="645555"/>
                </a:lnTo>
                <a:lnTo>
                  <a:pt x="2010156" y="603250"/>
                </a:lnTo>
                <a:lnTo>
                  <a:pt x="2010156" y="422275"/>
                </a:lnTo>
                <a:lnTo>
                  <a:pt x="2009987" y="114214"/>
                </a:lnTo>
                <a:lnTo>
                  <a:pt x="2000260" y="72688"/>
                </a:lnTo>
                <a:lnTo>
                  <a:pt x="1977543" y="38119"/>
                </a:lnTo>
                <a:lnTo>
                  <a:pt x="1944592" y="13264"/>
                </a:lnTo>
                <a:lnTo>
                  <a:pt x="1904166" y="880"/>
                </a:lnTo>
                <a:lnTo>
                  <a:pt x="188950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/>
          <p:nvPr/>
        </p:nvSpPr>
        <p:spPr>
          <a:xfrm>
            <a:off x="588644" y="1347596"/>
            <a:ext cx="1507617" cy="1477803"/>
          </a:xfrm>
          <a:custGeom>
            <a:avLst/>
            <a:gdLst/>
            <a:ahLst/>
            <a:cxnLst/>
            <a:rect l="l" t="t" r="r" b="b"/>
            <a:pathLst>
              <a:path w="2010156" h="1970404">
                <a:moveTo>
                  <a:pt x="0" y="120650"/>
                </a:moveTo>
                <a:lnTo>
                  <a:pt x="7618" y="78344"/>
                </a:lnTo>
                <a:lnTo>
                  <a:pt x="28631" y="42595"/>
                </a:lnTo>
                <a:lnTo>
                  <a:pt x="60273" y="16160"/>
                </a:lnTo>
                <a:lnTo>
                  <a:pt x="99779" y="1797"/>
                </a:lnTo>
                <a:lnTo>
                  <a:pt x="1172591" y="0"/>
                </a:lnTo>
                <a:lnTo>
                  <a:pt x="1675129" y="0"/>
                </a:lnTo>
                <a:lnTo>
                  <a:pt x="1889506" y="0"/>
                </a:lnTo>
                <a:lnTo>
                  <a:pt x="1904166" y="880"/>
                </a:lnTo>
                <a:lnTo>
                  <a:pt x="1944592" y="13264"/>
                </a:lnTo>
                <a:lnTo>
                  <a:pt x="1977543" y="38119"/>
                </a:lnTo>
                <a:lnTo>
                  <a:pt x="2000260" y="72688"/>
                </a:lnTo>
                <a:lnTo>
                  <a:pt x="2009987" y="114214"/>
                </a:lnTo>
                <a:lnTo>
                  <a:pt x="2010156" y="422275"/>
                </a:lnTo>
                <a:lnTo>
                  <a:pt x="2010156" y="603250"/>
                </a:lnTo>
                <a:lnTo>
                  <a:pt x="2009275" y="617910"/>
                </a:lnTo>
                <a:lnTo>
                  <a:pt x="2006703" y="632046"/>
                </a:lnTo>
                <a:lnTo>
                  <a:pt x="1989856" y="670287"/>
                </a:lnTo>
                <a:lnTo>
                  <a:pt x="1961456" y="700132"/>
                </a:lnTo>
                <a:lnTo>
                  <a:pt x="1924262" y="718826"/>
                </a:lnTo>
                <a:lnTo>
                  <a:pt x="1675129" y="723900"/>
                </a:lnTo>
                <a:lnTo>
                  <a:pt x="1349883" y="1970404"/>
                </a:lnTo>
                <a:lnTo>
                  <a:pt x="1172591" y="723900"/>
                </a:lnTo>
                <a:lnTo>
                  <a:pt x="120650" y="723900"/>
                </a:lnTo>
                <a:lnTo>
                  <a:pt x="105997" y="723019"/>
                </a:lnTo>
                <a:lnTo>
                  <a:pt x="65580" y="710635"/>
                </a:lnTo>
                <a:lnTo>
                  <a:pt x="32626" y="685780"/>
                </a:lnTo>
                <a:lnTo>
                  <a:pt x="9900" y="651211"/>
                </a:lnTo>
                <a:lnTo>
                  <a:pt x="168" y="609685"/>
                </a:lnTo>
                <a:lnTo>
                  <a:pt x="0" y="603250"/>
                </a:lnTo>
                <a:lnTo>
                  <a:pt x="0" y="422275"/>
                </a:lnTo>
                <a:lnTo>
                  <a:pt x="0" y="1206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7491" y="479455"/>
            <a:ext cx="7104083" cy="56197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spc="-866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</a:t>
            </a:r>
            <a:r>
              <a:rPr sz="2100" spc="-1256" dirty="0">
                <a:latin typeface="Microsoft JhengHei" panose="020B0604030504040204" charset="-120"/>
                <a:cs typeface="Microsoft JhengHei" panose="020B0604030504040204" charset="-120"/>
              </a:rPr>
              <a:t>构</a:t>
            </a:r>
            <a:r>
              <a:rPr sz="2700" spc="-147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</a:t>
            </a:r>
            <a:r>
              <a:rPr sz="2100" spc="-652" dirty="0">
                <a:latin typeface="Microsoft JhengHei" panose="020B0604030504040204" charset="-120"/>
                <a:cs typeface="Microsoft JhengHei" panose="020B0604030504040204" charset="-120"/>
              </a:rPr>
              <a:t>造</a:t>
            </a:r>
            <a:r>
              <a:rPr sz="2700" spc="-207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</a:t>
            </a:r>
            <a:r>
              <a:rPr sz="2100" spc="-53" dirty="0">
                <a:latin typeface="Microsoft JhengHei" panose="020B0604030504040204" charset="-120"/>
                <a:cs typeface="Microsoft JhengHei" panose="020B0604030504040204" charset="-120"/>
              </a:rPr>
              <a:t>方</a:t>
            </a:r>
            <a:r>
              <a:rPr sz="2700" spc="-267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划</a:t>
            </a:r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法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65129" y="2725483"/>
            <a:ext cx="2051684" cy="500634"/>
          </a:xfrm>
          <a:custGeom>
            <a:avLst/>
            <a:gdLst/>
            <a:ahLst/>
            <a:cxnLst/>
            <a:rect l="l" t="t" r="r" b="b"/>
            <a:pathLst>
              <a:path w="2735579" h="667512">
                <a:moveTo>
                  <a:pt x="0" y="667512"/>
                </a:moveTo>
                <a:lnTo>
                  <a:pt x="2735579" y="667512"/>
                </a:lnTo>
                <a:lnTo>
                  <a:pt x="2735579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88658" y="3483293"/>
            <a:ext cx="2538603" cy="1404746"/>
          </a:xfrm>
          <a:custGeom>
            <a:avLst/>
            <a:gdLst/>
            <a:ahLst/>
            <a:cxnLst/>
            <a:rect l="l" t="t" r="r" b="b"/>
            <a:pathLst>
              <a:path w="3384804" h="1872995">
                <a:moveTo>
                  <a:pt x="0" y="1872995"/>
                </a:moveTo>
                <a:lnTo>
                  <a:pt x="3384804" y="1872995"/>
                </a:lnTo>
                <a:lnTo>
                  <a:pt x="3384804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465129" y="3807904"/>
            <a:ext cx="2490597" cy="1025271"/>
          </a:xfrm>
          <a:custGeom>
            <a:avLst/>
            <a:gdLst/>
            <a:ahLst/>
            <a:cxnLst/>
            <a:rect l="l" t="t" r="r" b="b"/>
            <a:pathLst>
              <a:path w="3320796" h="1367027">
                <a:moveTo>
                  <a:pt x="0" y="1367028"/>
                </a:moveTo>
                <a:lnTo>
                  <a:pt x="3320796" y="1367028"/>
                </a:lnTo>
                <a:lnTo>
                  <a:pt x="3320796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ln w="38099">
            <a:solidFill>
              <a:srgbClr val="0000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877502" y="1347596"/>
            <a:ext cx="2878646" cy="2816447"/>
          </a:xfrm>
          <a:custGeom>
            <a:avLst/>
            <a:gdLst/>
            <a:ahLst/>
            <a:cxnLst/>
            <a:rect l="l" t="t" r="r" b="b"/>
            <a:pathLst>
              <a:path w="3838194" h="3755262">
                <a:moveTo>
                  <a:pt x="3717544" y="0"/>
                </a:moveTo>
                <a:lnTo>
                  <a:pt x="2163064" y="0"/>
                </a:lnTo>
                <a:lnTo>
                  <a:pt x="1942252" y="168"/>
                </a:lnTo>
                <a:lnTo>
                  <a:pt x="1900726" y="9895"/>
                </a:lnTo>
                <a:lnTo>
                  <a:pt x="1866157" y="32612"/>
                </a:lnTo>
                <a:lnTo>
                  <a:pt x="1841302" y="65563"/>
                </a:lnTo>
                <a:lnTo>
                  <a:pt x="1828918" y="105989"/>
                </a:lnTo>
                <a:lnTo>
                  <a:pt x="1828038" y="120650"/>
                </a:lnTo>
                <a:lnTo>
                  <a:pt x="1828038" y="603250"/>
                </a:lnTo>
                <a:lnTo>
                  <a:pt x="1837933" y="651211"/>
                </a:lnTo>
                <a:lnTo>
                  <a:pt x="1860650" y="685780"/>
                </a:lnTo>
                <a:lnTo>
                  <a:pt x="1893601" y="710635"/>
                </a:lnTo>
                <a:lnTo>
                  <a:pt x="1934027" y="723019"/>
                </a:lnTo>
                <a:lnTo>
                  <a:pt x="1948688" y="723900"/>
                </a:lnTo>
                <a:lnTo>
                  <a:pt x="2163064" y="723900"/>
                </a:lnTo>
                <a:lnTo>
                  <a:pt x="0" y="3755262"/>
                </a:lnTo>
                <a:lnTo>
                  <a:pt x="2665603" y="723900"/>
                </a:lnTo>
                <a:lnTo>
                  <a:pt x="3723979" y="723731"/>
                </a:lnTo>
                <a:lnTo>
                  <a:pt x="3738424" y="722102"/>
                </a:lnTo>
                <a:lnTo>
                  <a:pt x="3777937" y="707739"/>
                </a:lnTo>
                <a:lnTo>
                  <a:pt x="3809575" y="681304"/>
                </a:lnTo>
                <a:lnTo>
                  <a:pt x="3830579" y="645555"/>
                </a:lnTo>
                <a:lnTo>
                  <a:pt x="3838194" y="603250"/>
                </a:lnTo>
                <a:lnTo>
                  <a:pt x="3838194" y="422275"/>
                </a:lnTo>
                <a:lnTo>
                  <a:pt x="3838025" y="114214"/>
                </a:lnTo>
                <a:lnTo>
                  <a:pt x="3828298" y="72688"/>
                </a:lnTo>
                <a:lnTo>
                  <a:pt x="3805581" y="38119"/>
                </a:lnTo>
                <a:lnTo>
                  <a:pt x="3772630" y="13264"/>
                </a:lnTo>
                <a:lnTo>
                  <a:pt x="3732204" y="880"/>
                </a:lnTo>
                <a:lnTo>
                  <a:pt x="371754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877502" y="1347596"/>
            <a:ext cx="2878646" cy="2816447"/>
          </a:xfrm>
          <a:custGeom>
            <a:avLst/>
            <a:gdLst/>
            <a:ahLst/>
            <a:cxnLst/>
            <a:rect l="l" t="t" r="r" b="b"/>
            <a:pathLst>
              <a:path w="3838194" h="3755262">
                <a:moveTo>
                  <a:pt x="1828038" y="120650"/>
                </a:moveTo>
                <a:lnTo>
                  <a:pt x="1835652" y="78344"/>
                </a:lnTo>
                <a:lnTo>
                  <a:pt x="1856656" y="42595"/>
                </a:lnTo>
                <a:lnTo>
                  <a:pt x="1888294" y="16160"/>
                </a:lnTo>
                <a:lnTo>
                  <a:pt x="1927807" y="1797"/>
                </a:lnTo>
                <a:lnTo>
                  <a:pt x="2163064" y="0"/>
                </a:lnTo>
                <a:lnTo>
                  <a:pt x="2665603" y="0"/>
                </a:lnTo>
                <a:lnTo>
                  <a:pt x="3717544" y="0"/>
                </a:lnTo>
                <a:lnTo>
                  <a:pt x="3732204" y="880"/>
                </a:lnTo>
                <a:lnTo>
                  <a:pt x="3772630" y="13264"/>
                </a:lnTo>
                <a:lnTo>
                  <a:pt x="3805581" y="38119"/>
                </a:lnTo>
                <a:lnTo>
                  <a:pt x="3828298" y="72688"/>
                </a:lnTo>
                <a:lnTo>
                  <a:pt x="3838025" y="114214"/>
                </a:lnTo>
                <a:lnTo>
                  <a:pt x="3838194" y="422275"/>
                </a:lnTo>
                <a:lnTo>
                  <a:pt x="3838194" y="603250"/>
                </a:lnTo>
                <a:lnTo>
                  <a:pt x="3837313" y="617910"/>
                </a:lnTo>
                <a:lnTo>
                  <a:pt x="3834741" y="632046"/>
                </a:lnTo>
                <a:lnTo>
                  <a:pt x="3817894" y="670287"/>
                </a:lnTo>
                <a:lnTo>
                  <a:pt x="3789494" y="700132"/>
                </a:lnTo>
                <a:lnTo>
                  <a:pt x="3752300" y="718826"/>
                </a:lnTo>
                <a:lnTo>
                  <a:pt x="2665603" y="723900"/>
                </a:lnTo>
                <a:lnTo>
                  <a:pt x="0" y="3755262"/>
                </a:lnTo>
                <a:lnTo>
                  <a:pt x="2163064" y="723900"/>
                </a:lnTo>
                <a:lnTo>
                  <a:pt x="1948688" y="723900"/>
                </a:lnTo>
                <a:lnTo>
                  <a:pt x="1934027" y="723019"/>
                </a:lnTo>
                <a:lnTo>
                  <a:pt x="1893601" y="710635"/>
                </a:lnTo>
                <a:lnTo>
                  <a:pt x="1860650" y="685780"/>
                </a:lnTo>
                <a:lnTo>
                  <a:pt x="1837933" y="651211"/>
                </a:lnTo>
                <a:lnTo>
                  <a:pt x="1828206" y="609685"/>
                </a:lnTo>
                <a:lnTo>
                  <a:pt x="1828038" y="603250"/>
                </a:lnTo>
                <a:lnTo>
                  <a:pt x="1828038" y="422275"/>
                </a:lnTo>
                <a:lnTo>
                  <a:pt x="1828038" y="1206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4460272" y="1424749"/>
            <a:ext cx="1084421" cy="34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属性方法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5129" y="3294697"/>
            <a:ext cx="2490597" cy="238886"/>
          </a:xfrm>
          <a:custGeom>
            <a:avLst/>
            <a:gdLst/>
            <a:ahLst/>
            <a:cxnLst/>
            <a:rect l="l" t="t" r="r" b="b"/>
            <a:pathLst>
              <a:path w="3320796" h="318515">
                <a:moveTo>
                  <a:pt x="0" y="318515"/>
                </a:moveTo>
                <a:lnTo>
                  <a:pt x="3320796" y="318515"/>
                </a:lnTo>
                <a:lnTo>
                  <a:pt x="3320796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88658" y="3228404"/>
            <a:ext cx="2209418" cy="219456"/>
          </a:xfrm>
          <a:custGeom>
            <a:avLst/>
            <a:gdLst/>
            <a:ahLst/>
            <a:cxnLst/>
            <a:rect l="l" t="t" r="r" b="b"/>
            <a:pathLst>
              <a:path w="2945891" h="292608">
                <a:moveTo>
                  <a:pt x="0" y="292608"/>
                </a:moveTo>
                <a:lnTo>
                  <a:pt x="2945891" y="292608"/>
                </a:lnTo>
                <a:lnTo>
                  <a:pt x="294589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88658" y="3228404"/>
            <a:ext cx="2209418" cy="219456"/>
          </a:xfrm>
          <a:custGeom>
            <a:avLst/>
            <a:gdLst/>
            <a:ahLst/>
            <a:cxnLst/>
            <a:rect l="l" t="t" r="r" b="b"/>
            <a:pathLst>
              <a:path w="2945891" h="292608">
                <a:moveTo>
                  <a:pt x="0" y="292608"/>
                </a:moveTo>
                <a:lnTo>
                  <a:pt x="2945891" y="292608"/>
                </a:lnTo>
                <a:lnTo>
                  <a:pt x="294589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465129" y="3561016"/>
            <a:ext cx="2209419" cy="219455"/>
          </a:xfrm>
          <a:custGeom>
            <a:avLst/>
            <a:gdLst/>
            <a:ahLst/>
            <a:cxnLst/>
            <a:rect l="l" t="t" r="r" b="b"/>
            <a:pathLst>
              <a:path w="2945892" h="292607">
                <a:moveTo>
                  <a:pt x="0" y="292607"/>
                </a:moveTo>
                <a:lnTo>
                  <a:pt x="2945892" y="292607"/>
                </a:lnTo>
                <a:lnTo>
                  <a:pt x="294589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65129" y="3561016"/>
            <a:ext cx="2209419" cy="219455"/>
          </a:xfrm>
          <a:custGeom>
            <a:avLst/>
            <a:gdLst/>
            <a:ahLst/>
            <a:cxnLst/>
            <a:rect l="l" t="t" r="r" b="b"/>
            <a:pathLst>
              <a:path w="2945892" h="292607">
                <a:moveTo>
                  <a:pt x="0" y="292607"/>
                </a:moveTo>
                <a:lnTo>
                  <a:pt x="2945892" y="292607"/>
                </a:lnTo>
                <a:lnTo>
                  <a:pt x="294589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385441" y="1347597"/>
            <a:ext cx="1507617" cy="1954720"/>
          </a:xfrm>
          <a:custGeom>
            <a:avLst/>
            <a:gdLst/>
            <a:ahLst/>
            <a:cxnLst/>
            <a:rect l="l" t="t" r="r" b="b"/>
            <a:pathLst>
              <a:path w="2010156" h="2606293">
                <a:moveTo>
                  <a:pt x="1889506" y="0"/>
                </a:moveTo>
                <a:lnTo>
                  <a:pt x="335025" y="0"/>
                </a:lnTo>
                <a:lnTo>
                  <a:pt x="114214" y="168"/>
                </a:lnTo>
                <a:lnTo>
                  <a:pt x="72688" y="9895"/>
                </a:lnTo>
                <a:lnTo>
                  <a:pt x="38119" y="32612"/>
                </a:lnTo>
                <a:lnTo>
                  <a:pt x="13264" y="65563"/>
                </a:lnTo>
                <a:lnTo>
                  <a:pt x="880" y="105989"/>
                </a:lnTo>
                <a:lnTo>
                  <a:pt x="0" y="120650"/>
                </a:lnTo>
                <a:lnTo>
                  <a:pt x="0" y="603250"/>
                </a:lnTo>
                <a:lnTo>
                  <a:pt x="9895" y="651211"/>
                </a:lnTo>
                <a:lnTo>
                  <a:pt x="32612" y="685780"/>
                </a:lnTo>
                <a:lnTo>
                  <a:pt x="65563" y="710635"/>
                </a:lnTo>
                <a:lnTo>
                  <a:pt x="105989" y="723019"/>
                </a:lnTo>
                <a:lnTo>
                  <a:pt x="120650" y="723900"/>
                </a:lnTo>
                <a:lnTo>
                  <a:pt x="335025" y="723900"/>
                </a:lnTo>
                <a:lnTo>
                  <a:pt x="513588" y="2606293"/>
                </a:lnTo>
                <a:lnTo>
                  <a:pt x="837564" y="723900"/>
                </a:lnTo>
                <a:lnTo>
                  <a:pt x="1895941" y="723731"/>
                </a:lnTo>
                <a:lnTo>
                  <a:pt x="1910386" y="722102"/>
                </a:lnTo>
                <a:lnTo>
                  <a:pt x="1949899" y="707739"/>
                </a:lnTo>
                <a:lnTo>
                  <a:pt x="1981537" y="681304"/>
                </a:lnTo>
                <a:lnTo>
                  <a:pt x="2002541" y="645555"/>
                </a:lnTo>
                <a:lnTo>
                  <a:pt x="2010156" y="603250"/>
                </a:lnTo>
                <a:lnTo>
                  <a:pt x="2010156" y="422275"/>
                </a:lnTo>
                <a:lnTo>
                  <a:pt x="2009987" y="114214"/>
                </a:lnTo>
                <a:lnTo>
                  <a:pt x="2000260" y="72688"/>
                </a:lnTo>
                <a:lnTo>
                  <a:pt x="1977543" y="38119"/>
                </a:lnTo>
                <a:lnTo>
                  <a:pt x="1944592" y="13264"/>
                </a:lnTo>
                <a:lnTo>
                  <a:pt x="1904166" y="880"/>
                </a:lnTo>
                <a:lnTo>
                  <a:pt x="188950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385441" y="1347597"/>
            <a:ext cx="1507617" cy="1954720"/>
          </a:xfrm>
          <a:custGeom>
            <a:avLst/>
            <a:gdLst/>
            <a:ahLst/>
            <a:cxnLst/>
            <a:rect l="l" t="t" r="r" b="b"/>
            <a:pathLst>
              <a:path w="2010156" h="2606293">
                <a:moveTo>
                  <a:pt x="0" y="120650"/>
                </a:moveTo>
                <a:lnTo>
                  <a:pt x="7614" y="78344"/>
                </a:lnTo>
                <a:lnTo>
                  <a:pt x="28618" y="42595"/>
                </a:lnTo>
                <a:lnTo>
                  <a:pt x="60256" y="16160"/>
                </a:lnTo>
                <a:lnTo>
                  <a:pt x="99769" y="1797"/>
                </a:lnTo>
                <a:lnTo>
                  <a:pt x="335025" y="0"/>
                </a:lnTo>
                <a:lnTo>
                  <a:pt x="837564" y="0"/>
                </a:lnTo>
                <a:lnTo>
                  <a:pt x="1889506" y="0"/>
                </a:lnTo>
                <a:lnTo>
                  <a:pt x="1904166" y="880"/>
                </a:lnTo>
                <a:lnTo>
                  <a:pt x="1944592" y="13264"/>
                </a:lnTo>
                <a:lnTo>
                  <a:pt x="1977543" y="38119"/>
                </a:lnTo>
                <a:lnTo>
                  <a:pt x="2000260" y="72688"/>
                </a:lnTo>
                <a:lnTo>
                  <a:pt x="2009987" y="114214"/>
                </a:lnTo>
                <a:lnTo>
                  <a:pt x="2010156" y="422275"/>
                </a:lnTo>
                <a:lnTo>
                  <a:pt x="2010156" y="603250"/>
                </a:lnTo>
                <a:lnTo>
                  <a:pt x="2009275" y="617910"/>
                </a:lnTo>
                <a:lnTo>
                  <a:pt x="2006703" y="632046"/>
                </a:lnTo>
                <a:lnTo>
                  <a:pt x="1989856" y="670287"/>
                </a:lnTo>
                <a:lnTo>
                  <a:pt x="1961456" y="700132"/>
                </a:lnTo>
                <a:lnTo>
                  <a:pt x="1924262" y="718826"/>
                </a:lnTo>
                <a:lnTo>
                  <a:pt x="837564" y="723900"/>
                </a:lnTo>
                <a:lnTo>
                  <a:pt x="513588" y="2606293"/>
                </a:lnTo>
                <a:lnTo>
                  <a:pt x="335025" y="723900"/>
                </a:lnTo>
                <a:lnTo>
                  <a:pt x="120650" y="723900"/>
                </a:lnTo>
                <a:lnTo>
                  <a:pt x="105989" y="723019"/>
                </a:lnTo>
                <a:lnTo>
                  <a:pt x="65563" y="710635"/>
                </a:lnTo>
                <a:lnTo>
                  <a:pt x="32612" y="685780"/>
                </a:lnTo>
                <a:lnTo>
                  <a:pt x="9895" y="651211"/>
                </a:lnTo>
                <a:lnTo>
                  <a:pt x="168" y="609685"/>
                </a:lnTo>
                <a:lnTo>
                  <a:pt x="0" y="603250"/>
                </a:lnTo>
                <a:lnTo>
                  <a:pt x="0" y="422275"/>
                </a:lnTo>
                <a:lnTo>
                  <a:pt x="0" y="1206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2597659" y="1424749"/>
            <a:ext cx="1084421" cy="34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功能方法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98465" y="1355597"/>
            <a:ext cx="1507616" cy="683133"/>
          </a:xfrm>
          <a:custGeom>
            <a:avLst/>
            <a:gdLst/>
            <a:ahLst/>
            <a:cxnLst/>
            <a:rect l="l" t="t" r="r" b="b"/>
            <a:pathLst>
              <a:path w="2010155" h="910844">
                <a:moveTo>
                  <a:pt x="1889505" y="0"/>
                </a:moveTo>
                <a:lnTo>
                  <a:pt x="335025" y="0"/>
                </a:lnTo>
                <a:lnTo>
                  <a:pt x="114214" y="168"/>
                </a:lnTo>
                <a:lnTo>
                  <a:pt x="72688" y="9895"/>
                </a:lnTo>
                <a:lnTo>
                  <a:pt x="38119" y="32612"/>
                </a:lnTo>
                <a:lnTo>
                  <a:pt x="13264" y="65563"/>
                </a:lnTo>
                <a:lnTo>
                  <a:pt x="880" y="105989"/>
                </a:lnTo>
                <a:lnTo>
                  <a:pt x="0" y="120650"/>
                </a:lnTo>
                <a:lnTo>
                  <a:pt x="0" y="603250"/>
                </a:lnTo>
                <a:lnTo>
                  <a:pt x="9895" y="651211"/>
                </a:lnTo>
                <a:lnTo>
                  <a:pt x="32612" y="685780"/>
                </a:lnTo>
                <a:lnTo>
                  <a:pt x="65563" y="710635"/>
                </a:lnTo>
                <a:lnTo>
                  <a:pt x="105989" y="723019"/>
                </a:lnTo>
                <a:lnTo>
                  <a:pt x="120650" y="723900"/>
                </a:lnTo>
                <a:lnTo>
                  <a:pt x="335025" y="723900"/>
                </a:lnTo>
                <a:lnTo>
                  <a:pt x="524764" y="910844"/>
                </a:lnTo>
                <a:lnTo>
                  <a:pt x="837565" y="723900"/>
                </a:lnTo>
                <a:lnTo>
                  <a:pt x="1895941" y="723731"/>
                </a:lnTo>
                <a:lnTo>
                  <a:pt x="1910386" y="722102"/>
                </a:lnTo>
                <a:lnTo>
                  <a:pt x="1949899" y="707739"/>
                </a:lnTo>
                <a:lnTo>
                  <a:pt x="1981537" y="681304"/>
                </a:lnTo>
                <a:lnTo>
                  <a:pt x="2002541" y="645555"/>
                </a:lnTo>
                <a:lnTo>
                  <a:pt x="2010155" y="603250"/>
                </a:lnTo>
                <a:lnTo>
                  <a:pt x="2010155" y="422275"/>
                </a:lnTo>
                <a:lnTo>
                  <a:pt x="2009987" y="114214"/>
                </a:lnTo>
                <a:lnTo>
                  <a:pt x="2000260" y="72688"/>
                </a:lnTo>
                <a:lnTo>
                  <a:pt x="1977543" y="38119"/>
                </a:lnTo>
                <a:lnTo>
                  <a:pt x="1944592" y="13264"/>
                </a:lnTo>
                <a:lnTo>
                  <a:pt x="1904166" y="880"/>
                </a:lnTo>
                <a:lnTo>
                  <a:pt x="188950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998465" y="1355597"/>
            <a:ext cx="1507616" cy="683133"/>
          </a:xfrm>
          <a:custGeom>
            <a:avLst/>
            <a:gdLst/>
            <a:ahLst/>
            <a:cxnLst/>
            <a:rect l="l" t="t" r="r" b="b"/>
            <a:pathLst>
              <a:path w="2010155" h="910844">
                <a:moveTo>
                  <a:pt x="0" y="120650"/>
                </a:moveTo>
                <a:lnTo>
                  <a:pt x="7614" y="78344"/>
                </a:lnTo>
                <a:lnTo>
                  <a:pt x="28618" y="42595"/>
                </a:lnTo>
                <a:lnTo>
                  <a:pt x="60256" y="16160"/>
                </a:lnTo>
                <a:lnTo>
                  <a:pt x="99769" y="1797"/>
                </a:lnTo>
                <a:lnTo>
                  <a:pt x="335025" y="0"/>
                </a:lnTo>
                <a:lnTo>
                  <a:pt x="837565" y="0"/>
                </a:lnTo>
                <a:lnTo>
                  <a:pt x="1889505" y="0"/>
                </a:lnTo>
                <a:lnTo>
                  <a:pt x="1904166" y="880"/>
                </a:lnTo>
                <a:lnTo>
                  <a:pt x="1944592" y="13264"/>
                </a:lnTo>
                <a:lnTo>
                  <a:pt x="1977543" y="38119"/>
                </a:lnTo>
                <a:lnTo>
                  <a:pt x="2000260" y="72688"/>
                </a:lnTo>
                <a:lnTo>
                  <a:pt x="2009987" y="114214"/>
                </a:lnTo>
                <a:lnTo>
                  <a:pt x="2010155" y="422275"/>
                </a:lnTo>
                <a:lnTo>
                  <a:pt x="2010155" y="603250"/>
                </a:lnTo>
                <a:lnTo>
                  <a:pt x="2009275" y="617910"/>
                </a:lnTo>
                <a:lnTo>
                  <a:pt x="2006703" y="632046"/>
                </a:lnTo>
                <a:lnTo>
                  <a:pt x="1989856" y="670287"/>
                </a:lnTo>
                <a:lnTo>
                  <a:pt x="1961456" y="700132"/>
                </a:lnTo>
                <a:lnTo>
                  <a:pt x="1924262" y="718826"/>
                </a:lnTo>
                <a:lnTo>
                  <a:pt x="837565" y="723900"/>
                </a:lnTo>
                <a:lnTo>
                  <a:pt x="524764" y="910844"/>
                </a:lnTo>
                <a:lnTo>
                  <a:pt x="335025" y="723900"/>
                </a:lnTo>
                <a:lnTo>
                  <a:pt x="120650" y="723900"/>
                </a:lnTo>
                <a:lnTo>
                  <a:pt x="105989" y="723019"/>
                </a:lnTo>
                <a:lnTo>
                  <a:pt x="65563" y="710635"/>
                </a:lnTo>
                <a:lnTo>
                  <a:pt x="32612" y="685780"/>
                </a:lnTo>
                <a:lnTo>
                  <a:pt x="9895" y="651211"/>
                </a:lnTo>
                <a:lnTo>
                  <a:pt x="168" y="609685"/>
                </a:lnTo>
                <a:lnTo>
                  <a:pt x="0" y="603250"/>
                </a:lnTo>
                <a:lnTo>
                  <a:pt x="0" y="422275"/>
                </a:lnTo>
                <a:lnTo>
                  <a:pt x="0" y="1206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6211158" y="1432465"/>
            <a:ext cx="1084421" cy="34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23" dirty="0">
                <a:latin typeface="Microsoft JhengHei" panose="020B0604030504040204" charset="-120"/>
                <a:cs typeface="Microsoft JhengHei" panose="020B0604030504040204" charset="-120"/>
              </a:rPr>
              <a:t>接口方法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46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827584" y="1484784"/>
            <a:ext cx="1084421" cy="34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zh-CN" altLang="en-US" sz="2100" spc="-23" dirty="0">
                <a:latin typeface="Microsoft JhengHei" panose="020B0604030504040204" charset="-120"/>
                <a:cs typeface="Microsoft JhengHei" panose="020B0604030504040204" charset="-120"/>
              </a:rPr>
              <a:t>构造</a:t>
            </a:r>
            <a:r>
              <a:rPr sz="2100" spc="-23" dirty="0" err="1">
                <a:latin typeface="Microsoft JhengHei" panose="020B0604030504040204" charset="-120"/>
                <a:cs typeface="Microsoft JhengHei" panose="020B0604030504040204" charset="-120"/>
              </a:rPr>
              <a:t>方法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33" y="932211"/>
            <a:ext cx="8024336" cy="8086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525" algn="r"/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1050"/>
              </a:lnSpc>
              <a:spcBef>
                <a:spcPts val="25"/>
              </a:spcBef>
            </a:pPr>
            <a:endParaRPr sz="1050" dirty="0"/>
          </a:p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794" y="932211"/>
            <a:ext cx="6808946" cy="13058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1050"/>
              </a:lnSpc>
              <a:spcBef>
                <a:spcPts val="25"/>
              </a:spcBef>
            </a:pPr>
            <a:endParaRPr sz="1050"/>
          </a:p>
          <a:p>
            <a:pPr marL="289560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类测试运行器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233" y="2503932"/>
            <a:ext cx="4591050" cy="1136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org.ju</a:t>
            </a:r>
            <a:r>
              <a:rPr sz="210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t.experi</a:t>
            </a:r>
            <a:r>
              <a:rPr sz="21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al.ca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egories</a:t>
            </a:r>
            <a:endParaRPr sz="21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675"/>
              </a:lnSpc>
              <a:spcBef>
                <a:spcPts val="0"/>
              </a:spcBef>
            </a:pPr>
            <a:endParaRPr sz="675" dirty="0"/>
          </a:p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12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基本步骤：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 marL="352425"/>
            <a:r>
              <a:rPr sz="1540" spc="11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540" spc="-6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1.</a:t>
            </a:r>
            <a:r>
              <a:rPr sz="195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创建新的测试类，并配置</a:t>
            </a:r>
            <a:r>
              <a:rPr sz="195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该</a:t>
            </a:r>
            <a:r>
              <a:rPr sz="195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测试类</a:t>
            </a:r>
            <a:endParaRPr sz="195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0133" y="3718274"/>
            <a:ext cx="5611654" cy="337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2.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修改已有测试类，定义具有特定分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类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的方法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793" y="1026415"/>
            <a:ext cx="6696837" cy="1211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07491" y="4211956"/>
            <a:ext cx="4882896" cy="1539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973914" y="2104024"/>
            <a:ext cx="2393619" cy="1343025"/>
          </a:xfrm>
          <a:custGeom>
            <a:avLst/>
            <a:gdLst/>
            <a:ahLst/>
            <a:cxnLst/>
            <a:rect l="l" t="t" r="r" b="b"/>
            <a:pathLst>
              <a:path w="3191492" h="1790700">
                <a:moveTo>
                  <a:pt x="1989873" y="1778000"/>
                </a:moveTo>
                <a:lnTo>
                  <a:pt x="1681700" y="1778000"/>
                </a:lnTo>
                <a:lnTo>
                  <a:pt x="1726412" y="1790700"/>
                </a:lnTo>
                <a:lnTo>
                  <a:pt x="1947439" y="1790700"/>
                </a:lnTo>
                <a:lnTo>
                  <a:pt x="1989873" y="1778000"/>
                </a:lnTo>
                <a:close/>
              </a:path>
              <a:path w="3191492" h="1790700">
                <a:moveTo>
                  <a:pt x="2316575" y="1625600"/>
                </a:moveTo>
                <a:lnTo>
                  <a:pt x="1376900" y="1625600"/>
                </a:lnTo>
                <a:lnTo>
                  <a:pt x="1388021" y="1638300"/>
                </a:lnTo>
                <a:lnTo>
                  <a:pt x="1399658" y="1651000"/>
                </a:lnTo>
                <a:lnTo>
                  <a:pt x="1411797" y="1663700"/>
                </a:lnTo>
                <a:lnTo>
                  <a:pt x="1424424" y="1663700"/>
                </a:lnTo>
                <a:lnTo>
                  <a:pt x="1437527" y="1676400"/>
                </a:lnTo>
                <a:lnTo>
                  <a:pt x="1451090" y="1689100"/>
                </a:lnTo>
                <a:lnTo>
                  <a:pt x="1465100" y="1701800"/>
                </a:lnTo>
                <a:lnTo>
                  <a:pt x="1479544" y="1701800"/>
                </a:lnTo>
                <a:lnTo>
                  <a:pt x="1494408" y="1714500"/>
                </a:lnTo>
                <a:lnTo>
                  <a:pt x="1509678" y="1727200"/>
                </a:lnTo>
                <a:lnTo>
                  <a:pt x="1525341" y="1727200"/>
                </a:lnTo>
                <a:lnTo>
                  <a:pt x="1541382" y="1739900"/>
                </a:lnTo>
                <a:lnTo>
                  <a:pt x="1557789" y="1739900"/>
                </a:lnTo>
                <a:lnTo>
                  <a:pt x="1574546" y="1752600"/>
                </a:lnTo>
                <a:lnTo>
                  <a:pt x="1591641" y="1752600"/>
                </a:lnTo>
                <a:lnTo>
                  <a:pt x="1609060" y="1765300"/>
                </a:lnTo>
                <a:lnTo>
                  <a:pt x="1626789" y="1765300"/>
                </a:lnTo>
                <a:lnTo>
                  <a:pt x="1644815" y="1778000"/>
                </a:lnTo>
                <a:lnTo>
                  <a:pt x="2031293" y="1778000"/>
                </a:lnTo>
                <a:lnTo>
                  <a:pt x="2071520" y="1765300"/>
                </a:lnTo>
                <a:lnTo>
                  <a:pt x="2110373" y="1752600"/>
                </a:lnTo>
                <a:lnTo>
                  <a:pt x="2147670" y="1739900"/>
                </a:lnTo>
                <a:lnTo>
                  <a:pt x="2183230" y="1714500"/>
                </a:lnTo>
                <a:lnTo>
                  <a:pt x="2216874" y="1701800"/>
                </a:lnTo>
                <a:lnTo>
                  <a:pt x="2248419" y="1676400"/>
                </a:lnTo>
                <a:lnTo>
                  <a:pt x="2277685" y="1663700"/>
                </a:lnTo>
                <a:lnTo>
                  <a:pt x="2304492" y="1638300"/>
                </a:lnTo>
                <a:lnTo>
                  <a:pt x="2316575" y="1625600"/>
                </a:lnTo>
                <a:close/>
              </a:path>
              <a:path w="3191492" h="1790700">
                <a:moveTo>
                  <a:pt x="1085901" y="177800"/>
                </a:moveTo>
                <a:lnTo>
                  <a:pt x="678243" y="177800"/>
                </a:lnTo>
                <a:lnTo>
                  <a:pt x="637640" y="190500"/>
                </a:lnTo>
                <a:lnTo>
                  <a:pt x="598918" y="203200"/>
                </a:lnTo>
                <a:lnTo>
                  <a:pt x="562201" y="228600"/>
                </a:lnTo>
                <a:lnTo>
                  <a:pt x="527612" y="241300"/>
                </a:lnTo>
                <a:lnTo>
                  <a:pt x="495277" y="266700"/>
                </a:lnTo>
                <a:lnTo>
                  <a:pt x="465319" y="279400"/>
                </a:lnTo>
                <a:lnTo>
                  <a:pt x="437862" y="304800"/>
                </a:lnTo>
                <a:lnTo>
                  <a:pt x="390947" y="355600"/>
                </a:lnTo>
                <a:lnTo>
                  <a:pt x="355525" y="406400"/>
                </a:lnTo>
                <a:lnTo>
                  <a:pt x="332587" y="469900"/>
                </a:lnTo>
                <a:lnTo>
                  <a:pt x="323126" y="533400"/>
                </a:lnTo>
                <a:lnTo>
                  <a:pt x="323759" y="558800"/>
                </a:lnTo>
                <a:lnTo>
                  <a:pt x="328134" y="584200"/>
                </a:lnTo>
                <a:lnTo>
                  <a:pt x="325086" y="596900"/>
                </a:lnTo>
                <a:lnTo>
                  <a:pt x="274377" y="596900"/>
                </a:lnTo>
                <a:lnTo>
                  <a:pt x="257960" y="609600"/>
                </a:lnTo>
                <a:lnTo>
                  <a:pt x="225997" y="609600"/>
                </a:lnTo>
                <a:lnTo>
                  <a:pt x="210498" y="622300"/>
                </a:lnTo>
                <a:lnTo>
                  <a:pt x="180580" y="622300"/>
                </a:lnTo>
                <a:lnTo>
                  <a:pt x="166209" y="635000"/>
                </a:lnTo>
                <a:lnTo>
                  <a:pt x="152261" y="635000"/>
                </a:lnTo>
                <a:lnTo>
                  <a:pt x="138759" y="647700"/>
                </a:lnTo>
                <a:lnTo>
                  <a:pt x="125727" y="647700"/>
                </a:lnTo>
                <a:lnTo>
                  <a:pt x="113188" y="660400"/>
                </a:lnTo>
                <a:lnTo>
                  <a:pt x="101165" y="673100"/>
                </a:lnTo>
                <a:lnTo>
                  <a:pt x="89683" y="673100"/>
                </a:lnTo>
                <a:lnTo>
                  <a:pt x="78764" y="685800"/>
                </a:lnTo>
                <a:lnTo>
                  <a:pt x="68432" y="698500"/>
                </a:lnTo>
                <a:lnTo>
                  <a:pt x="58711" y="711200"/>
                </a:lnTo>
                <a:lnTo>
                  <a:pt x="49623" y="711200"/>
                </a:lnTo>
                <a:lnTo>
                  <a:pt x="35664" y="736600"/>
                </a:lnTo>
                <a:lnTo>
                  <a:pt x="24053" y="749300"/>
                </a:lnTo>
                <a:lnTo>
                  <a:pt x="14756" y="774700"/>
                </a:lnTo>
                <a:lnTo>
                  <a:pt x="7737" y="787400"/>
                </a:lnTo>
                <a:lnTo>
                  <a:pt x="2961" y="812800"/>
                </a:lnTo>
                <a:lnTo>
                  <a:pt x="393" y="825500"/>
                </a:lnTo>
                <a:lnTo>
                  <a:pt x="0" y="850900"/>
                </a:lnTo>
                <a:lnTo>
                  <a:pt x="1744" y="863600"/>
                </a:lnTo>
                <a:lnTo>
                  <a:pt x="5593" y="889000"/>
                </a:lnTo>
                <a:lnTo>
                  <a:pt x="11510" y="901700"/>
                </a:lnTo>
                <a:lnTo>
                  <a:pt x="19460" y="927100"/>
                </a:lnTo>
                <a:lnTo>
                  <a:pt x="29410" y="939800"/>
                </a:lnTo>
                <a:lnTo>
                  <a:pt x="41323" y="952500"/>
                </a:lnTo>
                <a:lnTo>
                  <a:pt x="55165" y="977900"/>
                </a:lnTo>
                <a:lnTo>
                  <a:pt x="88497" y="1003300"/>
                </a:lnTo>
                <a:lnTo>
                  <a:pt x="129125" y="1028700"/>
                </a:lnTo>
                <a:lnTo>
                  <a:pt x="176769" y="1054100"/>
                </a:lnTo>
                <a:lnTo>
                  <a:pt x="165216" y="1066800"/>
                </a:lnTo>
                <a:lnTo>
                  <a:pt x="154363" y="1079500"/>
                </a:lnTo>
                <a:lnTo>
                  <a:pt x="144218" y="1079500"/>
                </a:lnTo>
                <a:lnTo>
                  <a:pt x="134791" y="1092200"/>
                </a:lnTo>
                <a:lnTo>
                  <a:pt x="126092" y="1104900"/>
                </a:lnTo>
                <a:lnTo>
                  <a:pt x="118130" y="1117600"/>
                </a:lnTo>
                <a:lnTo>
                  <a:pt x="110914" y="1130300"/>
                </a:lnTo>
                <a:lnTo>
                  <a:pt x="104455" y="1130300"/>
                </a:lnTo>
                <a:lnTo>
                  <a:pt x="89708" y="1168400"/>
                </a:lnTo>
                <a:lnTo>
                  <a:pt x="82108" y="1206500"/>
                </a:lnTo>
                <a:lnTo>
                  <a:pt x="81137" y="1231900"/>
                </a:lnTo>
                <a:lnTo>
                  <a:pt x="81909" y="1244600"/>
                </a:lnTo>
                <a:lnTo>
                  <a:pt x="83532" y="1257300"/>
                </a:lnTo>
                <a:lnTo>
                  <a:pt x="88217" y="1270000"/>
                </a:lnTo>
                <a:lnTo>
                  <a:pt x="95155" y="1295400"/>
                </a:lnTo>
                <a:lnTo>
                  <a:pt x="104242" y="1308100"/>
                </a:lnTo>
                <a:lnTo>
                  <a:pt x="115373" y="1333500"/>
                </a:lnTo>
                <a:lnTo>
                  <a:pt x="128446" y="1346200"/>
                </a:lnTo>
                <a:lnTo>
                  <a:pt x="143357" y="1358900"/>
                </a:lnTo>
                <a:lnTo>
                  <a:pt x="160000" y="1371600"/>
                </a:lnTo>
                <a:lnTo>
                  <a:pt x="178274" y="1397000"/>
                </a:lnTo>
                <a:lnTo>
                  <a:pt x="198073" y="1409700"/>
                </a:lnTo>
                <a:lnTo>
                  <a:pt x="219295" y="1422400"/>
                </a:lnTo>
                <a:lnTo>
                  <a:pt x="241835" y="1422400"/>
                </a:lnTo>
                <a:lnTo>
                  <a:pt x="265589" y="1435100"/>
                </a:lnTo>
                <a:lnTo>
                  <a:pt x="290454" y="1447800"/>
                </a:lnTo>
                <a:lnTo>
                  <a:pt x="316326" y="1460500"/>
                </a:lnTo>
                <a:lnTo>
                  <a:pt x="370674" y="1460500"/>
                </a:lnTo>
                <a:lnTo>
                  <a:pt x="398943" y="1473200"/>
                </a:lnTo>
                <a:lnTo>
                  <a:pt x="493742" y="1473200"/>
                </a:lnTo>
                <a:lnTo>
                  <a:pt x="522766" y="1511300"/>
                </a:lnTo>
                <a:lnTo>
                  <a:pt x="554746" y="1536700"/>
                </a:lnTo>
                <a:lnTo>
                  <a:pt x="589455" y="1562100"/>
                </a:lnTo>
                <a:lnTo>
                  <a:pt x="626665" y="1587500"/>
                </a:lnTo>
                <a:lnTo>
                  <a:pt x="666150" y="1600200"/>
                </a:lnTo>
                <a:lnTo>
                  <a:pt x="707683" y="1625600"/>
                </a:lnTo>
                <a:lnTo>
                  <a:pt x="751036" y="1638300"/>
                </a:lnTo>
                <a:lnTo>
                  <a:pt x="795982" y="1651000"/>
                </a:lnTo>
                <a:lnTo>
                  <a:pt x="938106" y="1689100"/>
                </a:lnTo>
                <a:lnTo>
                  <a:pt x="1136126" y="1689100"/>
                </a:lnTo>
                <a:lnTo>
                  <a:pt x="1234699" y="1663700"/>
                </a:lnTo>
                <a:lnTo>
                  <a:pt x="1283081" y="1663700"/>
                </a:lnTo>
                <a:lnTo>
                  <a:pt x="1330557" y="1638300"/>
                </a:lnTo>
                <a:lnTo>
                  <a:pt x="1376900" y="1625600"/>
                </a:lnTo>
                <a:lnTo>
                  <a:pt x="2316575" y="1625600"/>
                </a:lnTo>
                <a:lnTo>
                  <a:pt x="2328658" y="1612900"/>
                </a:lnTo>
                <a:lnTo>
                  <a:pt x="2350002" y="1587500"/>
                </a:lnTo>
                <a:lnTo>
                  <a:pt x="2368344" y="1549400"/>
                </a:lnTo>
                <a:lnTo>
                  <a:pt x="2383502" y="1524000"/>
                </a:lnTo>
                <a:lnTo>
                  <a:pt x="2889566" y="1524000"/>
                </a:lnTo>
                <a:lnTo>
                  <a:pt x="2920517" y="1511300"/>
                </a:lnTo>
                <a:lnTo>
                  <a:pt x="2949736" y="1498600"/>
                </a:lnTo>
                <a:lnTo>
                  <a:pt x="2977100" y="1485900"/>
                </a:lnTo>
                <a:lnTo>
                  <a:pt x="3002482" y="1460500"/>
                </a:lnTo>
                <a:lnTo>
                  <a:pt x="3025758" y="1447800"/>
                </a:lnTo>
                <a:lnTo>
                  <a:pt x="3046803" y="1422400"/>
                </a:lnTo>
                <a:lnTo>
                  <a:pt x="3065490" y="1397000"/>
                </a:lnTo>
                <a:lnTo>
                  <a:pt x="3081696" y="1371600"/>
                </a:lnTo>
                <a:lnTo>
                  <a:pt x="3095295" y="1346200"/>
                </a:lnTo>
                <a:lnTo>
                  <a:pt x="3106162" y="1333500"/>
                </a:lnTo>
                <a:lnTo>
                  <a:pt x="3114172" y="1308100"/>
                </a:lnTo>
                <a:lnTo>
                  <a:pt x="3119199" y="1270000"/>
                </a:lnTo>
                <a:lnTo>
                  <a:pt x="3121118" y="1244600"/>
                </a:lnTo>
                <a:lnTo>
                  <a:pt x="3192109" y="1244600"/>
                </a:lnTo>
                <a:lnTo>
                  <a:pt x="3206001" y="1231900"/>
                </a:lnTo>
                <a:lnTo>
                  <a:pt x="3246944" y="1231900"/>
                </a:lnTo>
                <a:lnTo>
                  <a:pt x="3260326" y="1219200"/>
                </a:lnTo>
                <a:lnTo>
                  <a:pt x="3286652" y="1219200"/>
                </a:lnTo>
                <a:lnTo>
                  <a:pt x="3299583" y="1206500"/>
                </a:lnTo>
                <a:lnTo>
                  <a:pt x="3324947" y="1206500"/>
                </a:lnTo>
                <a:lnTo>
                  <a:pt x="3337368" y="1193800"/>
                </a:lnTo>
                <a:lnTo>
                  <a:pt x="3349605" y="1193800"/>
                </a:lnTo>
                <a:lnTo>
                  <a:pt x="3361652" y="1181100"/>
                </a:lnTo>
                <a:lnTo>
                  <a:pt x="3373503" y="1181100"/>
                </a:lnTo>
                <a:lnTo>
                  <a:pt x="3385151" y="1168400"/>
                </a:lnTo>
                <a:lnTo>
                  <a:pt x="3420750" y="1155700"/>
                </a:lnTo>
                <a:lnTo>
                  <a:pt x="3453310" y="1130300"/>
                </a:lnTo>
                <a:lnTo>
                  <a:pt x="3482809" y="1104900"/>
                </a:lnTo>
                <a:lnTo>
                  <a:pt x="3532526" y="1054100"/>
                </a:lnTo>
                <a:lnTo>
                  <a:pt x="3569708" y="1003300"/>
                </a:lnTo>
                <a:lnTo>
                  <a:pt x="3594163" y="952500"/>
                </a:lnTo>
                <a:lnTo>
                  <a:pt x="3601557" y="914400"/>
                </a:lnTo>
                <a:lnTo>
                  <a:pt x="3606561" y="863600"/>
                </a:lnTo>
                <a:lnTo>
                  <a:pt x="3604122" y="825500"/>
                </a:lnTo>
                <a:lnTo>
                  <a:pt x="3598357" y="800100"/>
                </a:lnTo>
                <a:lnTo>
                  <a:pt x="3589242" y="774700"/>
                </a:lnTo>
                <a:lnTo>
                  <a:pt x="3576753" y="736600"/>
                </a:lnTo>
                <a:lnTo>
                  <a:pt x="3560866" y="711200"/>
                </a:lnTo>
                <a:lnTo>
                  <a:pt x="3541558" y="685800"/>
                </a:lnTo>
                <a:lnTo>
                  <a:pt x="3518803" y="660400"/>
                </a:lnTo>
                <a:lnTo>
                  <a:pt x="3492579" y="635000"/>
                </a:lnTo>
                <a:lnTo>
                  <a:pt x="3498850" y="622300"/>
                </a:lnTo>
                <a:lnTo>
                  <a:pt x="3517516" y="571500"/>
                </a:lnTo>
                <a:lnTo>
                  <a:pt x="3524959" y="520700"/>
                </a:lnTo>
                <a:lnTo>
                  <a:pt x="3524401" y="495300"/>
                </a:lnTo>
                <a:lnTo>
                  <a:pt x="3521094" y="469900"/>
                </a:lnTo>
                <a:lnTo>
                  <a:pt x="3515119" y="457200"/>
                </a:lnTo>
                <a:lnTo>
                  <a:pt x="3506552" y="431800"/>
                </a:lnTo>
                <a:lnTo>
                  <a:pt x="3495474" y="406400"/>
                </a:lnTo>
                <a:lnTo>
                  <a:pt x="3481963" y="381000"/>
                </a:lnTo>
                <a:lnTo>
                  <a:pt x="3466097" y="368300"/>
                </a:lnTo>
                <a:lnTo>
                  <a:pt x="3447956" y="342900"/>
                </a:lnTo>
                <a:lnTo>
                  <a:pt x="3427618" y="330200"/>
                </a:lnTo>
                <a:lnTo>
                  <a:pt x="3405162" y="304800"/>
                </a:lnTo>
                <a:lnTo>
                  <a:pt x="3380666" y="292100"/>
                </a:lnTo>
                <a:lnTo>
                  <a:pt x="3354211" y="279400"/>
                </a:lnTo>
                <a:lnTo>
                  <a:pt x="3325873" y="254000"/>
                </a:lnTo>
                <a:lnTo>
                  <a:pt x="3295733" y="241300"/>
                </a:lnTo>
                <a:lnTo>
                  <a:pt x="3263868" y="228600"/>
                </a:lnTo>
                <a:lnTo>
                  <a:pt x="3230358" y="228600"/>
                </a:lnTo>
                <a:lnTo>
                  <a:pt x="3195281" y="215900"/>
                </a:lnTo>
                <a:lnTo>
                  <a:pt x="3191492" y="203200"/>
                </a:lnTo>
                <a:lnTo>
                  <a:pt x="1154085" y="203200"/>
                </a:lnTo>
                <a:lnTo>
                  <a:pt x="1137387" y="190500"/>
                </a:lnTo>
                <a:lnTo>
                  <a:pt x="1103280" y="190500"/>
                </a:lnTo>
                <a:lnTo>
                  <a:pt x="1085901" y="177800"/>
                </a:lnTo>
                <a:close/>
              </a:path>
              <a:path w="3191492" h="1790700">
                <a:moveTo>
                  <a:pt x="2750959" y="1562100"/>
                </a:moveTo>
                <a:lnTo>
                  <a:pt x="2542695" y="1562100"/>
                </a:lnTo>
                <a:lnTo>
                  <a:pt x="2555700" y="1574800"/>
                </a:lnTo>
                <a:lnTo>
                  <a:pt x="2713232" y="1574800"/>
                </a:lnTo>
                <a:lnTo>
                  <a:pt x="2750959" y="1562100"/>
                </a:lnTo>
                <a:close/>
              </a:path>
              <a:path w="3191492" h="1790700">
                <a:moveTo>
                  <a:pt x="2889566" y="1524000"/>
                </a:moveTo>
                <a:lnTo>
                  <a:pt x="2394904" y="1524000"/>
                </a:lnTo>
                <a:lnTo>
                  <a:pt x="2406474" y="1536700"/>
                </a:lnTo>
                <a:lnTo>
                  <a:pt x="2430088" y="1536700"/>
                </a:lnTo>
                <a:lnTo>
                  <a:pt x="2442116" y="1549400"/>
                </a:lnTo>
                <a:lnTo>
                  <a:pt x="2479002" y="1549400"/>
                </a:lnTo>
                <a:lnTo>
                  <a:pt x="2491539" y="1562100"/>
                </a:lnTo>
                <a:lnTo>
                  <a:pt x="2787581" y="1562100"/>
                </a:lnTo>
                <a:lnTo>
                  <a:pt x="2822974" y="1549400"/>
                </a:lnTo>
                <a:lnTo>
                  <a:pt x="2857010" y="1536700"/>
                </a:lnTo>
                <a:lnTo>
                  <a:pt x="2889566" y="1524000"/>
                </a:lnTo>
                <a:close/>
              </a:path>
              <a:path w="3191492" h="1790700">
                <a:moveTo>
                  <a:pt x="1671225" y="50800"/>
                </a:moveTo>
                <a:lnTo>
                  <a:pt x="1465958" y="50800"/>
                </a:lnTo>
                <a:lnTo>
                  <a:pt x="1432970" y="63500"/>
                </a:lnTo>
                <a:lnTo>
                  <a:pt x="1400745" y="63500"/>
                </a:lnTo>
                <a:lnTo>
                  <a:pt x="1339198" y="88900"/>
                </a:lnTo>
                <a:lnTo>
                  <a:pt x="1282555" y="114300"/>
                </a:lnTo>
                <a:lnTo>
                  <a:pt x="1232054" y="152400"/>
                </a:lnTo>
                <a:lnTo>
                  <a:pt x="1209493" y="165100"/>
                </a:lnTo>
                <a:lnTo>
                  <a:pt x="1188932" y="190500"/>
                </a:lnTo>
                <a:lnTo>
                  <a:pt x="1170525" y="203200"/>
                </a:lnTo>
                <a:lnTo>
                  <a:pt x="3191492" y="203200"/>
                </a:lnTo>
                <a:lnTo>
                  <a:pt x="3187037" y="190500"/>
                </a:lnTo>
                <a:lnTo>
                  <a:pt x="3181926" y="177800"/>
                </a:lnTo>
                <a:lnTo>
                  <a:pt x="3176169" y="177800"/>
                </a:lnTo>
                <a:lnTo>
                  <a:pt x="3169778" y="165100"/>
                </a:lnTo>
                <a:lnTo>
                  <a:pt x="3162761" y="152400"/>
                </a:lnTo>
                <a:lnTo>
                  <a:pt x="3155131" y="139700"/>
                </a:lnTo>
                <a:lnTo>
                  <a:pt x="3146896" y="127000"/>
                </a:lnTo>
                <a:lnTo>
                  <a:pt x="1863746" y="127000"/>
                </a:lnTo>
                <a:lnTo>
                  <a:pt x="1853178" y="114300"/>
                </a:lnTo>
                <a:lnTo>
                  <a:pt x="1842322" y="114300"/>
                </a:lnTo>
                <a:lnTo>
                  <a:pt x="1831188" y="101600"/>
                </a:lnTo>
                <a:lnTo>
                  <a:pt x="1808114" y="101600"/>
                </a:lnTo>
                <a:lnTo>
                  <a:pt x="1796192" y="88900"/>
                </a:lnTo>
                <a:lnTo>
                  <a:pt x="1784023" y="88900"/>
                </a:lnTo>
                <a:lnTo>
                  <a:pt x="1771616" y="76200"/>
                </a:lnTo>
                <a:lnTo>
                  <a:pt x="1738731" y="76200"/>
                </a:lnTo>
                <a:lnTo>
                  <a:pt x="1671225" y="50800"/>
                </a:lnTo>
                <a:close/>
              </a:path>
              <a:path w="3191492" h="1790700">
                <a:moveTo>
                  <a:pt x="959591" y="152400"/>
                </a:moveTo>
                <a:lnTo>
                  <a:pt x="810099" y="152400"/>
                </a:lnTo>
                <a:lnTo>
                  <a:pt x="720604" y="177800"/>
                </a:lnTo>
                <a:lnTo>
                  <a:pt x="1050569" y="177800"/>
                </a:lnTo>
                <a:lnTo>
                  <a:pt x="1032646" y="165100"/>
                </a:lnTo>
                <a:lnTo>
                  <a:pt x="978029" y="165100"/>
                </a:lnTo>
                <a:lnTo>
                  <a:pt x="959591" y="152400"/>
                </a:lnTo>
                <a:close/>
              </a:path>
              <a:path w="3191492" h="1790700">
                <a:moveTo>
                  <a:pt x="2412658" y="38100"/>
                </a:moveTo>
                <a:lnTo>
                  <a:pt x="1985634" y="38100"/>
                </a:lnTo>
                <a:lnTo>
                  <a:pt x="1963380" y="50800"/>
                </a:lnTo>
                <a:lnTo>
                  <a:pt x="1942420" y="63500"/>
                </a:lnTo>
                <a:lnTo>
                  <a:pt x="1922879" y="88900"/>
                </a:lnTo>
                <a:lnTo>
                  <a:pt x="1904882" y="101600"/>
                </a:lnTo>
                <a:lnTo>
                  <a:pt x="1888554" y="114300"/>
                </a:lnTo>
                <a:lnTo>
                  <a:pt x="1874020" y="127000"/>
                </a:lnTo>
                <a:lnTo>
                  <a:pt x="3138069" y="127000"/>
                </a:lnTo>
                <a:lnTo>
                  <a:pt x="3128658" y="114300"/>
                </a:lnTo>
                <a:lnTo>
                  <a:pt x="3118675" y="101600"/>
                </a:lnTo>
                <a:lnTo>
                  <a:pt x="3108130" y="88900"/>
                </a:lnTo>
                <a:lnTo>
                  <a:pt x="2476500" y="88900"/>
                </a:lnTo>
                <a:lnTo>
                  <a:pt x="2466831" y="76200"/>
                </a:lnTo>
                <a:lnTo>
                  <a:pt x="2456757" y="63500"/>
                </a:lnTo>
                <a:lnTo>
                  <a:pt x="2446291" y="63500"/>
                </a:lnTo>
                <a:lnTo>
                  <a:pt x="2435444" y="50800"/>
                </a:lnTo>
                <a:lnTo>
                  <a:pt x="2424229" y="50800"/>
                </a:lnTo>
                <a:lnTo>
                  <a:pt x="2412658" y="38100"/>
                </a:lnTo>
                <a:close/>
              </a:path>
              <a:path w="3191492" h="1790700">
                <a:moveTo>
                  <a:pt x="2949541" y="12700"/>
                </a:moveTo>
                <a:lnTo>
                  <a:pt x="2643247" y="12700"/>
                </a:lnTo>
                <a:lnTo>
                  <a:pt x="2614311" y="25400"/>
                </a:lnTo>
                <a:lnTo>
                  <a:pt x="2559231" y="50800"/>
                </a:lnTo>
                <a:lnTo>
                  <a:pt x="2508834" y="76200"/>
                </a:lnTo>
                <a:lnTo>
                  <a:pt x="2485752" y="88900"/>
                </a:lnTo>
                <a:lnTo>
                  <a:pt x="3097034" y="88900"/>
                </a:lnTo>
                <a:lnTo>
                  <a:pt x="3085396" y="76200"/>
                </a:lnTo>
                <a:lnTo>
                  <a:pt x="3073228" y="63500"/>
                </a:lnTo>
                <a:lnTo>
                  <a:pt x="3060539" y="63500"/>
                </a:lnTo>
                <a:lnTo>
                  <a:pt x="3034342" y="50800"/>
                </a:lnTo>
                <a:lnTo>
                  <a:pt x="3007014" y="38100"/>
                </a:lnTo>
                <a:lnTo>
                  <a:pt x="2978699" y="25400"/>
                </a:lnTo>
                <a:lnTo>
                  <a:pt x="2949541" y="12700"/>
                </a:lnTo>
                <a:close/>
              </a:path>
              <a:path w="3191492" h="1790700">
                <a:moveTo>
                  <a:pt x="2335811" y="12700"/>
                </a:moveTo>
                <a:lnTo>
                  <a:pt x="2058909" y="12700"/>
                </a:lnTo>
                <a:lnTo>
                  <a:pt x="2033524" y="25400"/>
                </a:lnTo>
                <a:lnTo>
                  <a:pt x="2009057" y="38100"/>
                </a:lnTo>
                <a:lnTo>
                  <a:pt x="2388496" y="38100"/>
                </a:lnTo>
                <a:lnTo>
                  <a:pt x="2375929" y="25400"/>
                </a:lnTo>
                <a:lnTo>
                  <a:pt x="2363055" y="25400"/>
                </a:lnTo>
                <a:lnTo>
                  <a:pt x="2335811" y="12700"/>
                </a:lnTo>
                <a:close/>
              </a:path>
              <a:path w="3191492" h="1790700">
                <a:moveTo>
                  <a:pt x="2280078" y="0"/>
                </a:moveTo>
                <a:lnTo>
                  <a:pt x="2111938" y="0"/>
                </a:lnTo>
                <a:lnTo>
                  <a:pt x="2085089" y="12700"/>
                </a:lnTo>
                <a:lnTo>
                  <a:pt x="2308110" y="12700"/>
                </a:lnTo>
                <a:lnTo>
                  <a:pt x="2280078" y="0"/>
                </a:lnTo>
                <a:close/>
              </a:path>
              <a:path w="3191492" h="1790700">
                <a:moveTo>
                  <a:pt x="2889272" y="0"/>
                </a:moveTo>
                <a:lnTo>
                  <a:pt x="2703195" y="0"/>
                </a:lnTo>
                <a:lnTo>
                  <a:pt x="2672923" y="12700"/>
                </a:lnTo>
                <a:lnTo>
                  <a:pt x="2919684" y="12700"/>
                </a:lnTo>
                <a:lnTo>
                  <a:pt x="28892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726466" y="3574003"/>
            <a:ext cx="74955" cy="73864"/>
          </a:xfrm>
          <a:custGeom>
            <a:avLst/>
            <a:gdLst/>
            <a:ahLst/>
            <a:cxnLst/>
            <a:rect l="l" t="t" r="r" b="b"/>
            <a:pathLst>
              <a:path w="99940" h="98485">
                <a:moveTo>
                  <a:pt x="41025" y="0"/>
                </a:moveTo>
                <a:lnTo>
                  <a:pt x="7706" y="22737"/>
                </a:lnTo>
                <a:lnTo>
                  <a:pt x="0" y="50166"/>
                </a:lnTo>
                <a:lnTo>
                  <a:pt x="2022" y="63210"/>
                </a:lnTo>
                <a:lnTo>
                  <a:pt x="27451" y="92276"/>
                </a:lnTo>
                <a:lnTo>
                  <a:pt x="58153" y="98485"/>
                </a:lnTo>
                <a:lnTo>
                  <a:pt x="71598" y="94253"/>
                </a:lnTo>
                <a:lnTo>
                  <a:pt x="83099" y="86612"/>
                </a:lnTo>
                <a:lnTo>
                  <a:pt x="92056" y="76162"/>
                </a:lnTo>
                <a:lnTo>
                  <a:pt x="97869" y="63503"/>
                </a:lnTo>
                <a:lnTo>
                  <a:pt x="99940" y="49232"/>
                </a:lnTo>
                <a:lnTo>
                  <a:pt x="99911" y="47511"/>
                </a:lnTo>
                <a:lnTo>
                  <a:pt x="72002" y="5992"/>
                </a:lnTo>
                <a:lnTo>
                  <a:pt x="4102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720317" y="3489003"/>
            <a:ext cx="149971" cy="149819"/>
          </a:xfrm>
          <a:custGeom>
            <a:avLst/>
            <a:gdLst/>
            <a:ahLst/>
            <a:cxnLst/>
            <a:rect l="l" t="t" r="r" b="b"/>
            <a:pathLst>
              <a:path w="199961" h="199758">
                <a:moveTo>
                  <a:pt x="95032" y="0"/>
                </a:moveTo>
                <a:lnTo>
                  <a:pt x="54764" y="10744"/>
                </a:lnTo>
                <a:lnTo>
                  <a:pt x="23132" y="36471"/>
                </a:lnTo>
                <a:lnTo>
                  <a:pt x="3964" y="73789"/>
                </a:lnTo>
                <a:lnTo>
                  <a:pt x="0" y="103432"/>
                </a:lnTo>
                <a:lnTo>
                  <a:pt x="1542" y="117751"/>
                </a:lnTo>
                <a:lnTo>
                  <a:pt x="17357" y="156052"/>
                </a:lnTo>
                <a:lnTo>
                  <a:pt x="47077" y="184341"/>
                </a:lnTo>
                <a:lnTo>
                  <a:pt x="87001" y="198726"/>
                </a:lnTo>
                <a:lnTo>
                  <a:pt x="101937" y="199758"/>
                </a:lnTo>
                <a:lnTo>
                  <a:pt x="116444" y="198429"/>
                </a:lnTo>
                <a:lnTo>
                  <a:pt x="155354" y="183056"/>
                </a:lnTo>
                <a:lnTo>
                  <a:pt x="184193" y="153721"/>
                </a:lnTo>
                <a:lnTo>
                  <a:pt x="198900" y="114438"/>
                </a:lnTo>
                <a:lnTo>
                  <a:pt x="199961" y="99827"/>
                </a:lnTo>
                <a:lnTo>
                  <a:pt x="199783" y="93816"/>
                </a:lnTo>
                <a:lnTo>
                  <a:pt x="188706" y="53975"/>
                </a:lnTo>
                <a:lnTo>
                  <a:pt x="162722" y="22751"/>
                </a:lnTo>
                <a:lnTo>
                  <a:pt x="125051" y="3878"/>
                </a:lnTo>
                <a:lnTo>
                  <a:pt x="9503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755845" y="3342506"/>
            <a:ext cx="224933" cy="224247"/>
          </a:xfrm>
          <a:custGeom>
            <a:avLst/>
            <a:gdLst/>
            <a:ahLst/>
            <a:cxnLst/>
            <a:rect l="l" t="t" r="r" b="b"/>
            <a:pathLst>
              <a:path w="299911" h="298996">
                <a:moveTo>
                  <a:pt x="136118" y="0"/>
                </a:moveTo>
                <a:lnTo>
                  <a:pt x="95166" y="9712"/>
                </a:lnTo>
                <a:lnTo>
                  <a:pt x="59441" y="29977"/>
                </a:lnTo>
                <a:lnTo>
                  <a:pt x="30649" y="59237"/>
                </a:lnTo>
                <a:lnTo>
                  <a:pt x="10493" y="95936"/>
                </a:lnTo>
                <a:lnTo>
                  <a:pt x="679" y="138518"/>
                </a:lnTo>
                <a:lnTo>
                  <a:pt x="0" y="153750"/>
                </a:lnTo>
                <a:lnTo>
                  <a:pt x="1066" y="167829"/>
                </a:lnTo>
                <a:lnTo>
                  <a:pt x="11765" y="207477"/>
                </a:lnTo>
                <a:lnTo>
                  <a:pt x="32722" y="241979"/>
                </a:lnTo>
                <a:lnTo>
                  <a:pt x="62660" y="269714"/>
                </a:lnTo>
                <a:lnTo>
                  <a:pt x="100303" y="289058"/>
                </a:lnTo>
                <a:lnTo>
                  <a:pt x="144377" y="298391"/>
                </a:lnTo>
                <a:lnTo>
                  <a:pt x="160276" y="298996"/>
                </a:lnTo>
                <a:lnTo>
                  <a:pt x="174695" y="297310"/>
                </a:lnTo>
                <a:lnTo>
                  <a:pt x="214991" y="284525"/>
                </a:lnTo>
                <a:lnTo>
                  <a:pt x="249454" y="261545"/>
                </a:lnTo>
                <a:lnTo>
                  <a:pt x="276290" y="230163"/>
                </a:lnTo>
                <a:lnTo>
                  <a:pt x="293707" y="192170"/>
                </a:lnTo>
                <a:lnTo>
                  <a:pt x="299911" y="149361"/>
                </a:lnTo>
                <a:lnTo>
                  <a:pt x="299733" y="142011"/>
                </a:lnTo>
                <a:lnTo>
                  <a:pt x="292079" y="101711"/>
                </a:lnTo>
                <a:lnTo>
                  <a:pt x="273940" y="66035"/>
                </a:lnTo>
                <a:lnTo>
                  <a:pt x="246455" y="36543"/>
                </a:lnTo>
                <a:lnTo>
                  <a:pt x="210761" y="14796"/>
                </a:lnTo>
                <a:lnTo>
                  <a:pt x="167996" y="2354"/>
                </a:lnTo>
                <a:lnTo>
                  <a:pt x="136118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973915" y="2096600"/>
            <a:ext cx="2704921" cy="1350449"/>
          </a:xfrm>
          <a:custGeom>
            <a:avLst/>
            <a:gdLst/>
            <a:ahLst/>
            <a:cxnLst/>
            <a:rect l="l" t="t" r="r" b="b"/>
            <a:pathLst>
              <a:path w="3606561" h="1800599">
                <a:moveTo>
                  <a:pt x="328134" y="592893"/>
                </a:moveTo>
                <a:lnTo>
                  <a:pt x="323759" y="561604"/>
                </a:lnTo>
                <a:lnTo>
                  <a:pt x="323126" y="530675"/>
                </a:lnTo>
                <a:lnTo>
                  <a:pt x="326110" y="500217"/>
                </a:lnTo>
                <a:lnTo>
                  <a:pt x="342433" y="441158"/>
                </a:lnTo>
                <a:lnTo>
                  <a:pt x="371737" y="385313"/>
                </a:lnTo>
                <a:lnTo>
                  <a:pt x="413030" y="333567"/>
                </a:lnTo>
                <a:lnTo>
                  <a:pt x="465319" y="286808"/>
                </a:lnTo>
                <a:lnTo>
                  <a:pt x="527612" y="245921"/>
                </a:lnTo>
                <a:lnTo>
                  <a:pt x="562201" y="227956"/>
                </a:lnTo>
                <a:lnTo>
                  <a:pt x="598918" y="211792"/>
                </a:lnTo>
                <a:lnTo>
                  <a:pt x="637640" y="197539"/>
                </a:lnTo>
                <a:lnTo>
                  <a:pt x="678243" y="185308"/>
                </a:lnTo>
                <a:lnTo>
                  <a:pt x="720604" y="175210"/>
                </a:lnTo>
                <a:lnTo>
                  <a:pt x="764597" y="167356"/>
                </a:lnTo>
                <a:lnTo>
                  <a:pt x="810099" y="161855"/>
                </a:lnTo>
                <a:lnTo>
                  <a:pt x="866346" y="158633"/>
                </a:lnTo>
                <a:lnTo>
                  <a:pt x="885086" y="158408"/>
                </a:lnTo>
                <a:lnTo>
                  <a:pt x="903795" y="158605"/>
                </a:lnTo>
                <a:lnTo>
                  <a:pt x="959591" y="161709"/>
                </a:lnTo>
                <a:lnTo>
                  <a:pt x="1014571" y="168547"/>
                </a:lnTo>
                <a:lnTo>
                  <a:pt x="1068326" y="179074"/>
                </a:lnTo>
                <a:lnTo>
                  <a:pt x="1120447" y="193241"/>
                </a:lnTo>
                <a:lnTo>
                  <a:pt x="1170525" y="211004"/>
                </a:lnTo>
                <a:lnTo>
                  <a:pt x="1188932" y="189541"/>
                </a:lnTo>
                <a:lnTo>
                  <a:pt x="1232054" y="150865"/>
                </a:lnTo>
                <a:lnTo>
                  <a:pt x="1282555" y="118070"/>
                </a:lnTo>
                <a:lnTo>
                  <a:pt x="1339198" y="91415"/>
                </a:lnTo>
                <a:lnTo>
                  <a:pt x="1400745" y="71158"/>
                </a:lnTo>
                <a:lnTo>
                  <a:pt x="1465958" y="57558"/>
                </a:lnTo>
                <a:lnTo>
                  <a:pt x="1533601" y="50872"/>
                </a:lnTo>
                <a:lnTo>
                  <a:pt x="1567947" y="50203"/>
                </a:lnTo>
                <a:lnTo>
                  <a:pt x="1602436" y="51359"/>
                </a:lnTo>
                <a:lnTo>
                  <a:pt x="1671225" y="59278"/>
                </a:lnTo>
                <a:lnTo>
                  <a:pt x="1738731" y="74887"/>
                </a:lnTo>
                <a:lnTo>
                  <a:pt x="1784023" y="90308"/>
                </a:lnTo>
                <a:lnTo>
                  <a:pt x="1819782" y="105791"/>
                </a:lnTo>
                <a:lnTo>
                  <a:pt x="1863746" y="129923"/>
                </a:lnTo>
                <a:lnTo>
                  <a:pt x="1874020" y="136565"/>
                </a:lnTo>
                <a:lnTo>
                  <a:pt x="1888554" y="118843"/>
                </a:lnTo>
                <a:lnTo>
                  <a:pt x="1922879" y="86757"/>
                </a:lnTo>
                <a:lnTo>
                  <a:pt x="1963380" y="59339"/>
                </a:lnTo>
                <a:lnTo>
                  <a:pt x="2009057" y="36824"/>
                </a:lnTo>
                <a:lnTo>
                  <a:pt x="2058909" y="19446"/>
                </a:lnTo>
                <a:lnTo>
                  <a:pt x="2111938" y="7436"/>
                </a:lnTo>
                <a:lnTo>
                  <a:pt x="2167142" y="1029"/>
                </a:lnTo>
                <a:lnTo>
                  <a:pt x="2195248" y="0"/>
                </a:lnTo>
                <a:lnTo>
                  <a:pt x="2223522" y="458"/>
                </a:lnTo>
                <a:lnTo>
                  <a:pt x="2280078" y="5956"/>
                </a:lnTo>
                <a:lnTo>
                  <a:pt x="2335811" y="17756"/>
                </a:lnTo>
                <a:lnTo>
                  <a:pt x="2375929" y="30684"/>
                </a:lnTo>
                <a:lnTo>
                  <a:pt x="2412658" y="46463"/>
                </a:lnTo>
                <a:lnTo>
                  <a:pt x="2446291" y="65081"/>
                </a:lnTo>
                <a:lnTo>
                  <a:pt x="2485752" y="93942"/>
                </a:lnTo>
                <a:lnTo>
                  <a:pt x="2508834" y="77853"/>
                </a:lnTo>
                <a:lnTo>
                  <a:pt x="2559231" y="50124"/>
                </a:lnTo>
                <a:lnTo>
                  <a:pt x="2614311" y="28402"/>
                </a:lnTo>
                <a:lnTo>
                  <a:pt x="2672923" y="12771"/>
                </a:lnTo>
                <a:lnTo>
                  <a:pt x="2733918" y="3318"/>
                </a:lnTo>
                <a:lnTo>
                  <a:pt x="2796143" y="128"/>
                </a:lnTo>
                <a:lnTo>
                  <a:pt x="2827358" y="909"/>
                </a:lnTo>
                <a:lnTo>
                  <a:pt x="2889272" y="7276"/>
                </a:lnTo>
                <a:lnTo>
                  <a:pt x="2949541" y="20121"/>
                </a:lnTo>
                <a:lnTo>
                  <a:pt x="3007014" y="39530"/>
                </a:lnTo>
                <a:lnTo>
                  <a:pt x="3060539" y="65589"/>
                </a:lnTo>
                <a:lnTo>
                  <a:pt x="3097034" y="89396"/>
                </a:lnTo>
                <a:lnTo>
                  <a:pt x="3128658" y="115909"/>
                </a:lnTo>
                <a:lnTo>
                  <a:pt x="3155131" y="144784"/>
                </a:lnTo>
                <a:lnTo>
                  <a:pt x="3181926" y="186361"/>
                </a:lnTo>
                <a:lnTo>
                  <a:pt x="3195281" y="219405"/>
                </a:lnTo>
                <a:lnTo>
                  <a:pt x="3230358" y="227912"/>
                </a:lnTo>
                <a:lnTo>
                  <a:pt x="3295733" y="249766"/>
                </a:lnTo>
                <a:lnTo>
                  <a:pt x="3354211" y="277467"/>
                </a:lnTo>
                <a:lnTo>
                  <a:pt x="3405162" y="310292"/>
                </a:lnTo>
                <a:lnTo>
                  <a:pt x="3447956" y="347515"/>
                </a:lnTo>
                <a:lnTo>
                  <a:pt x="3481963" y="388413"/>
                </a:lnTo>
                <a:lnTo>
                  <a:pt x="3506552" y="432259"/>
                </a:lnTo>
                <a:lnTo>
                  <a:pt x="3521094" y="478330"/>
                </a:lnTo>
                <a:lnTo>
                  <a:pt x="3524959" y="525900"/>
                </a:lnTo>
                <a:lnTo>
                  <a:pt x="3522690" y="550021"/>
                </a:lnTo>
                <a:lnTo>
                  <a:pt x="3509357" y="598481"/>
                </a:lnTo>
                <a:lnTo>
                  <a:pt x="3492579" y="632555"/>
                </a:lnTo>
                <a:lnTo>
                  <a:pt x="3518803" y="659129"/>
                </a:lnTo>
                <a:lnTo>
                  <a:pt x="3560866" y="714766"/>
                </a:lnTo>
                <a:lnTo>
                  <a:pt x="3589242" y="772824"/>
                </a:lnTo>
                <a:lnTo>
                  <a:pt x="3604122" y="832229"/>
                </a:lnTo>
                <a:lnTo>
                  <a:pt x="3606561" y="862101"/>
                </a:lnTo>
                <a:lnTo>
                  <a:pt x="3605698" y="891906"/>
                </a:lnTo>
                <a:lnTo>
                  <a:pt x="3594163" y="950780"/>
                </a:lnTo>
                <a:lnTo>
                  <a:pt x="3569708" y="1007777"/>
                </a:lnTo>
                <a:lnTo>
                  <a:pt x="3532526" y="1061822"/>
                </a:lnTo>
                <a:lnTo>
                  <a:pt x="3482809" y="1111840"/>
                </a:lnTo>
                <a:lnTo>
                  <a:pt x="3420750" y="1156757"/>
                </a:lnTo>
                <a:lnTo>
                  <a:pt x="3385151" y="1176966"/>
                </a:lnTo>
                <a:lnTo>
                  <a:pt x="3349605" y="1194114"/>
                </a:lnTo>
                <a:lnTo>
                  <a:pt x="3312350" y="1209290"/>
                </a:lnTo>
                <a:lnTo>
                  <a:pt x="3273564" y="1222443"/>
                </a:lnTo>
                <a:lnTo>
                  <a:pt x="3233425" y="1233522"/>
                </a:lnTo>
                <a:lnTo>
                  <a:pt x="3192109" y="1242475"/>
                </a:lnTo>
                <a:lnTo>
                  <a:pt x="3149795" y="1249250"/>
                </a:lnTo>
                <a:lnTo>
                  <a:pt x="3121118" y="1252531"/>
                </a:lnTo>
                <a:lnTo>
                  <a:pt x="3119199" y="1279416"/>
                </a:lnTo>
                <a:lnTo>
                  <a:pt x="3106162" y="1331251"/>
                </a:lnTo>
                <a:lnTo>
                  <a:pt x="3081696" y="1379948"/>
                </a:lnTo>
                <a:lnTo>
                  <a:pt x="3046803" y="1424839"/>
                </a:lnTo>
                <a:lnTo>
                  <a:pt x="3002482" y="1465255"/>
                </a:lnTo>
                <a:lnTo>
                  <a:pt x="2949736" y="1500527"/>
                </a:lnTo>
                <a:lnTo>
                  <a:pt x="2889566" y="1529986"/>
                </a:lnTo>
                <a:lnTo>
                  <a:pt x="2822974" y="1552962"/>
                </a:lnTo>
                <a:lnTo>
                  <a:pt x="2750959" y="1568787"/>
                </a:lnTo>
                <a:lnTo>
                  <a:pt x="2674524" y="1576791"/>
                </a:lnTo>
                <a:lnTo>
                  <a:pt x="2634962" y="1577651"/>
                </a:lnTo>
                <a:lnTo>
                  <a:pt x="2621642" y="1577451"/>
                </a:lnTo>
                <a:lnTo>
                  <a:pt x="2581915" y="1575364"/>
                </a:lnTo>
                <a:lnTo>
                  <a:pt x="2542695" y="1571080"/>
                </a:lnTo>
                <a:lnTo>
                  <a:pt x="2504184" y="1564634"/>
                </a:lnTo>
                <a:lnTo>
                  <a:pt x="2466581" y="1556062"/>
                </a:lnTo>
                <a:lnTo>
                  <a:pt x="2418204" y="1541387"/>
                </a:lnTo>
                <a:lnTo>
                  <a:pt x="2383502" y="1527994"/>
                </a:lnTo>
                <a:lnTo>
                  <a:pt x="2368344" y="1557763"/>
                </a:lnTo>
                <a:lnTo>
                  <a:pt x="2328658" y="1613066"/>
                </a:lnTo>
                <a:lnTo>
                  <a:pt x="2277685" y="1662281"/>
                </a:lnTo>
                <a:lnTo>
                  <a:pt x="2216874" y="1704882"/>
                </a:lnTo>
                <a:lnTo>
                  <a:pt x="2183230" y="1723538"/>
                </a:lnTo>
                <a:lnTo>
                  <a:pt x="2147670" y="1740342"/>
                </a:lnTo>
                <a:lnTo>
                  <a:pt x="2110373" y="1755229"/>
                </a:lnTo>
                <a:lnTo>
                  <a:pt x="2071520" y="1768133"/>
                </a:lnTo>
                <a:lnTo>
                  <a:pt x="2031293" y="1778988"/>
                </a:lnTo>
                <a:lnTo>
                  <a:pt x="1989873" y="1787728"/>
                </a:lnTo>
                <a:lnTo>
                  <a:pt x="1947439" y="1794287"/>
                </a:lnTo>
                <a:lnTo>
                  <a:pt x="1904174" y="1798600"/>
                </a:lnTo>
                <a:lnTo>
                  <a:pt x="1860258" y="1800599"/>
                </a:lnTo>
                <a:lnTo>
                  <a:pt x="1815871" y="1800221"/>
                </a:lnTo>
                <a:lnTo>
                  <a:pt x="1771196" y="1797397"/>
                </a:lnTo>
                <a:lnTo>
                  <a:pt x="1726412" y="1792063"/>
                </a:lnTo>
                <a:lnTo>
                  <a:pt x="1681700" y="1784153"/>
                </a:lnTo>
                <a:lnTo>
                  <a:pt x="1626789" y="1770654"/>
                </a:lnTo>
                <a:lnTo>
                  <a:pt x="1574546" y="1753479"/>
                </a:lnTo>
                <a:lnTo>
                  <a:pt x="1525341" y="1732811"/>
                </a:lnTo>
                <a:lnTo>
                  <a:pt x="1479544" y="1708834"/>
                </a:lnTo>
                <a:lnTo>
                  <a:pt x="1437527" y="1681730"/>
                </a:lnTo>
                <a:lnTo>
                  <a:pt x="1399658" y="1651681"/>
                </a:lnTo>
                <a:lnTo>
                  <a:pt x="1376900" y="1630102"/>
                </a:lnTo>
                <a:lnTo>
                  <a:pt x="1330557" y="1647413"/>
                </a:lnTo>
                <a:lnTo>
                  <a:pt x="1283081" y="1661880"/>
                </a:lnTo>
                <a:lnTo>
                  <a:pt x="1234699" y="1673541"/>
                </a:lnTo>
                <a:lnTo>
                  <a:pt x="1185638" y="1682436"/>
                </a:lnTo>
                <a:lnTo>
                  <a:pt x="1136126" y="1688602"/>
                </a:lnTo>
                <a:lnTo>
                  <a:pt x="1086389" y="1692078"/>
                </a:lnTo>
                <a:lnTo>
                  <a:pt x="1036656" y="1692903"/>
                </a:lnTo>
                <a:lnTo>
                  <a:pt x="987152" y="1691115"/>
                </a:lnTo>
                <a:lnTo>
                  <a:pt x="938106" y="1686753"/>
                </a:lnTo>
                <a:lnTo>
                  <a:pt x="889744" y="1679855"/>
                </a:lnTo>
                <a:lnTo>
                  <a:pt x="842293" y="1670459"/>
                </a:lnTo>
                <a:lnTo>
                  <a:pt x="795982" y="1658604"/>
                </a:lnTo>
                <a:lnTo>
                  <a:pt x="751036" y="1644329"/>
                </a:lnTo>
                <a:lnTo>
                  <a:pt x="707683" y="1627672"/>
                </a:lnTo>
                <a:lnTo>
                  <a:pt x="666150" y="1608671"/>
                </a:lnTo>
                <a:lnTo>
                  <a:pt x="626665" y="1587365"/>
                </a:lnTo>
                <a:lnTo>
                  <a:pt x="589455" y="1563793"/>
                </a:lnTo>
                <a:lnTo>
                  <a:pt x="554746" y="1537993"/>
                </a:lnTo>
                <a:lnTo>
                  <a:pt x="522766" y="1510003"/>
                </a:lnTo>
                <a:lnTo>
                  <a:pt x="493742" y="1479861"/>
                </a:lnTo>
                <a:lnTo>
                  <a:pt x="489170" y="1474654"/>
                </a:lnTo>
                <a:lnTo>
                  <a:pt x="486884" y="1471987"/>
                </a:lnTo>
                <a:lnTo>
                  <a:pt x="457152" y="1473533"/>
                </a:lnTo>
                <a:lnTo>
                  <a:pt x="427804" y="1473445"/>
                </a:lnTo>
                <a:lnTo>
                  <a:pt x="398943" y="1471778"/>
                </a:lnTo>
                <a:lnTo>
                  <a:pt x="343100" y="1463931"/>
                </a:lnTo>
                <a:lnTo>
                  <a:pt x="290454" y="1450438"/>
                </a:lnTo>
                <a:lnTo>
                  <a:pt x="241835" y="1431743"/>
                </a:lnTo>
                <a:lnTo>
                  <a:pt x="198073" y="1408292"/>
                </a:lnTo>
                <a:lnTo>
                  <a:pt x="160000" y="1380529"/>
                </a:lnTo>
                <a:lnTo>
                  <a:pt x="128446" y="1348901"/>
                </a:lnTo>
                <a:lnTo>
                  <a:pt x="104242" y="1313850"/>
                </a:lnTo>
                <a:lnTo>
                  <a:pt x="88217" y="1275824"/>
                </a:lnTo>
                <a:lnTo>
                  <a:pt x="81137" y="1232111"/>
                </a:lnTo>
                <a:lnTo>
                  <a:pt x="81206" y="1220291"/>
                </a:lnTo>
                <a:lnTo>
                  <a:pt x="89708" y="1173746"/>
                </a:lnTo>
                <a:lnTo>
                  <a:pt x="110914" y="1129307"/>
                </a:lnTo>
                <a:lnTo>
                  <a:pt x="134791" y="1098110"/>
                </a:lnTo>
                <a:lnTo>
                  <a:pt x="165216" y="1069324"/>
                </a:lnTo>
                <a:lnTo>
                  <a:pt x="176769" y="1060355"/>
                </a:lnTo>
                <a:lnTo>
                  <a:pt x="152087" y="1049137"/>
                </a:lnTo>
                <a:lnTo>
                  <a:pt x="107916" y="1023402"/>
                </a:lnTo>
                <a:lnTo>
                  <a:pt x="70902" y="993844"/>
                </a:lnTo>
                <a:lnTo>
                  <a:pt x="41323" y="961151"/>
                </a:lnTo>
                <a:lnTo>
                  <a:pt x="19460" y="926011"/>
                </a:lnTo>
                <a:lnTo>
                  <a:pt x="5593" y="889113"/>
                </a:lnTo>
                <a:lnTo>
                  <a:pt x="0" y="851145"/>
                </a:lnTo>
                <a:lnTo>
                  <a:pt x="393" y="831975"/>
                </a:lnTo>
                <a:lnTo>
                  <a:pt x="7737" y="793692"/>
                </a:lnTo>
                <a:lnTo>
                  <a:pt x="24053" y="756060"/>
                </a:lnTo>
                <a:lnTo>
                  <a:pt x="49623" y="719766"/>
                </a:lnTo>
                <a:lnTo>
                  <a:pt x="78764" y="690733"/>
                </a:lnTo>
                <a:lnTo>
                  <a:pt x="113188" y="665085"/>
                </a:lnTo>
                <a:lnTo>
                  <a:pt x="152261" y="643107"/>
                </a:lnTo>
                <a:lnTo>
                  <a:pt x="195351" y="625080"/>
                </a:lnTo>
                <a:lnTo>
                  <a:pt x="241826" y="611289"/>
                </a:lnTo>
                <a:lnTo>
                  <a:pt x="291052" y="602015"/>
                </a:lnTo>
                <a:lnTo>
                  <a:pt x="325086" y="598481"/>
                </a:lnTo>
                <a:lnTo>
                  <a:pt x="328134" y="592893"/>
                </a:lnTo>
                <a:close/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726466" y="3574003"/>
            <a:ext cx="74955" cy="73864"/>
          </a:xfrm>
          <a:custGeom>
            <a:avLst/>
            <a:gdLst/>
            <a:ahLst/>
            <a:cxnLst/>
            <a:rect l="l" t="t" r="r" b="b"/>
            <a:pathLst>
              <a:path w="99940" h="98485">
                <a:moveTo>
                  <a:pt x="99940" y="49232"/>
                </a:moveTo>
                <a:lnTo>
                  <a:pt x="83099" y="86612"/>
                </a:lnTo>
                <a:lnTo>
                  <a:pt x="58153" y="98485"/>
                </a:lnTo>
                <a:lnTo>
                  <a:pt x="41586" y="97016"/>
                </a:lnTo>
                <a:lnTo>
                  <a:pt x="7430" y="74895"/>
                </a:lnTo>
                <a:lnTo>
                  <a:pt x="0" y="50166"/>
                </a:lnTo>
                <a:lnTo>
                  <a:pt x="2020" y="35586"/>
                </a:lnTo>
                <a:lnTo>
                  <a:pt x="7706" y="22737"/>
                </a:lnTo>
                <a:lnTo>
                  <a:pt x="16486" y="12161"/>
                </a:lnTo>
                <a:lnTo>
                  <a:pt x="27783" y="4401"/>
                </a:lnTo>
                <a:lnTo>
                  <a:pt x="41025" y="0"/>
                </a:lnTo>
                <a:lnTo>
                  <a:pt x="57755" y="1378"/>
                </a:lnTo>
                <a:lnTo>
                  <a:pt x="92197" y="23069"/>
                </a:lnTo>
                <a:lnTo>
                  <a:pt x="99940" y="49232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720317" y="3489003"/>
            <a:ext cx="149971" cy="149819"/>
          </a:xfrm>
          <a:custGeom>
            <a:avLst/>
            <a:gdLst/>
            <a:ahLst/>
            <a:cxnLst/>
            <a:rect l="l" t="t" r="r" b="b"/>
            <a:pathLst>
              <a:path w="199961" h="199758">
                <a:moveTo>
                  <a:pt x="199961" y="99827"/>
                </a:moveTo>
                <a:lnTo>
                  <a:pt x="190866" y="141533"/>
                </a:lnTo>
                <a:lnTo>
                  <a:pt x="166286" y="174630"/>
                </a:lnTo>
                <a:lnTo>
                  <a:pt x="130282" y="195104"/>
                </a:lnTo>
                <a:lnTo>
                  <a:pt x="101937" y="199758"/>
                </a:lnTo>
                <a:lnTo>
                  <a:pt x="87001" y="198726"/>
                </a:lnTo>
                <a:lnTo>
                  <a:pt x="47077" y="184341"/>
                </a:lnTo>
                <a:lnTo>
                  <a:pt x="17357" y="156052"/>
                </a:lnTo>
                <a:lnTo>
                  <a:pt x="1542" y="117751"/>
                </a:lnTo>
                <a:lnTo>
                  <a:pt x="0" y="103432"/>
                </a:lnTo>
                <a:lnTo>
                  <a:pt x="1006" y="88218"/>
                </a:lnTo>
                <a:lnTo>
                  <a:pt x="15169" y="47790"/>
                </a:lnTo>
                <a:lnTo>
                  <a:pt x="43072" y="17822"/>
                </a:lnTo>
                <a:lnTo>
                  <a:pt x="80886" y="1707"/>
                </a:lnTo>
                <a:lnTo>
                  <a:pt x="95032" y="0"/>
                </a:lnTo>
                <a:lnTo>
                  <a:pt x="110452" y="976"/>
                </a:lnTo>
                <a:lnTo>
                  <a:pt x="151305" y="14904"/>
                </a:lnTo>
                <a:lnTo>
                  <a:pt x="181542" y="42425"/>
                </a:lnTo>
                <a:lnTo>
                  <a:pt x="197945" y="79808"/>
                </a:lnTo>
                <a:lnTo>
                  <a:pt x="199961" y="99827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755845" y="3342506"/>
            <a:ext cx="224933" cy="224247"/>
          </a:xfrm>
          <a:custGeom>
            <a:avLst/>
            <a:gdLst/>
            <a:ahLst/>
            <a:cxnLst/>
            <a:rect l="l" t="t" r="r" b="b"/>
            <a:pathLst>
              <a:path w="299911" h="298996">
                <a:moveTo>
                  <a:pt x="299911" y="149361"/>
                </a:moveTo>
                <a:lnTo>
                  <a:pt x="293707" y="192170"/>
                </a:lnTo>
                <a:lnTo>
                  <a:pt x="276290" y="230163"/>
                </a:lnTo>
                <a:lnTo>
                  <a:pt x="249454" y="261545"/>
                </a:lnTo>
                <a:lnTo>
                  <a:pt x="214991" y="284525"/>
                </a:lnTo>
                <a:lnTo>
                  <a:pt x="174695" y="297310"/>
                </a:lnTo>
                <a:lnTo>
                  <a:pt x="160276" y="298996"/>
                </a:lnTo>
                <a:lnTo>
                  <a:pt x="144377" y="298391"/>
                </a:lnTo>
                <a:lnTo>
                  <a:pt x="100303" y="289058"/>
                </a:lnTo>
                <a:lnTo>
                  <a:pt x="62660" y="269714"/>
                </a:lnTo>
                <a:lnTo>
                  <a:pt x="32722" y="241979"/>
                </a:lnTo>
                <a:lnTo>
                  <a:pt x="11765" y="207477"/>
                </a:lnTo>
                <a:lnTo>
                  <a:pt x="1066" y="167829"/>
                </a:lnTo>
                <a:lnTo>
                  <a:pt x="0" y="153750"/>
                </a:lnTo>
                <a:lnTo>
                  <a:pt x="679" y="138518"/>
                </a:lnTo>
                <a:lnTo>
                  <a:pt x="10493" y="95936"/>
                </a:lnTo>
                <a:lnTo>
                  <a:pt x="30649" y="59237"/>
                </a:lnTo>
                <a:lnTo>
                  <a:pt x="59441" y="29977"/>
                </a:lnTo>
                <a:lnTo>
                  <a:pt x="95166" y="9712"/>
                </a:lnTo>
                <a:lnTo>
                  <a:pt x="136118" y="0"/>
                </a:lnTo>
                <a:lnTo>
                  <a:pt x="152366" y="544"/>
                </a:lnTo>
                <a:lnTo>
                  <a:pt x="197236" y="9538"/>
                </a:lnTo>
                <a:lnTo>
                  <a:pt x="235413" y="28356"/>
                </a:lnTo>
                <a:lnTo>
                  <a:pt x="265761" y="55440"/>
                </a:lnTo>
                <a:lnTo>
                  <a:pt x="287141" y="89228"/>
                </a:lnTo>
                <a:lnTo>
                  <a:pt x="298417" y="128160"/>
                </a:lnTo>
                <a:lnTo>
                  <a:pt x="299911" y="149361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119178" y="2888370"/>
            <a:ext cx="150367" cy="22430"/>
          </a:xfrm>
          <a:custGeom>
            <a:avLst/>
            <a:gdLst/>
            <a:ahLst/>
            <a:cxnLst/>
            <a:rect l="l" t="t" r="r" b="b"/>
            <a:pathLst>
              <a:path w="200489" h="29906">
                <a:moveTo>
                  <a:pt x="200489" y="29197"/>
                </a:moveTo>
                <a:lnTo>
                  <a:pt x="187438" y="29712"/>
                </a:lnTo>
                <a:lnTo>
                  <a:pt x="174399" y="29906"/>
                </a:lnTo>
                <a:lnTo>
                  <a:pt x="161385" y="29783"/>
                </a:lnTo>
                <a:lnTo>
                  <a:pt x="122611" y="27520"/>
                </a:lnTo>
                <a:lnTo>
                  <a:pt x="84498" y="22454"/>
                </a:lnTo>
                <a:lnTo>
                  <a:pt x="35282" y="11422"/>
                </a:lnTo>
                <a:lnTo>
                  <a:pt x="11581" y="4103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343674" y="3182778"/>
            <a:ext cx="65603" cy="11598"/>
          </a:xfrm>
          <a:custGeom>
            <a:avLst/>
            <a:gdLst/>
            <a:ahLst/>
            <a:cxnLst/>
            <a:rect l="l" t="t" r="r" b="b"/>
            <a:pathLst>
              <a:path w="87471" h="15464">
                <a:moveTo>
                  <a:pt x="87471" y="0"/>
                </a:moveTo>
                <a:lnTo>
                  <a:pt x="38203" y="10642"/>
                </a:lnTo>
                <a:lnTo>
                  <a:pt x="12834" y="14161"/>
                </a:lnTo>
                <a:lnTo>
                  <a:pt x="0" y="15464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965591" y="3260918"/>
            <a:ext cx="40808" cy="52829"/>
          </a:xfrm>
          <a:custGeom>
            <a:avLst/>
            <a:gdLst/>
            <a:ahLst/>
            <a:cxnLst/>
            <a:rect l="l" t="t" r="r" b="b"/>
            <a:pathLst>
              <a:path w="54411" h="70439">
                <a:moveTo>
                  <a:pt x="54411" y="70439"/>
                </a:moveTo>
                <a:lnTo>
                  <a:pt x="28443" y="41194"/>
                </a:lnTo>
                <a:lnTo>
                  <a:pt x="6448" y="10503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763786" y="3178111"/>
            <a:ext cx="14709" cy="55148"/>
          </a:xfrm>
          <a:custGeom>
            <a:avLst/>
            <a:gdLst/>
            <a:ahLst/>
            <a:cxnLst/>
            <a:rect l="l" t="t" r="r" b="b"/>
            <a:pathLst>
              <a:path w="19612" h="73530">
                <a:moveTo>
                  <a:pt x="19612" y="0"/>
                </a:moveTo>
                <a:lnTo>
                  <a:pt x="8837" y="49346"/>
                </a:lnTo>
                <a:lnTo>
                  <a:pt x="4701" y="61485"/>
                </a:lnTo>
                <a:lnTo>
                  <a:pt x="0" y="7353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8109966" y="2809495"/>
            <a:ext cx="203263" cy="222980"/>
          </a:xfrm>
          <a:custGeom>
            <a:avLst/>
            <a:gdLst/>
            <a:ahLst/>
            <a:cxnLst/>
            <a:rect l="l" t="t" r="r" b="b"/>
            <a:pathLst>
              <a:path w="271017" h="297307">
                <a:moveTo>
                  <a:pt x="0" y="0"/>
                </a:moveTo>
                <a:lnTo>
                  <a:pt x="48242" y="18368"/>
                </a:lnTo>
                <a:lnTo>
                  <a:pt x="92510" y="40051"/>
                </a:lnTo>
                <a:lnTo>
                  <a:pt x="132533" y="64754"/>
                </a:lnTo>
                <a:lnTo>
                  <a:pt x="168038" y="92179"/>
                </a:lnTo>
                <a:lnTo>
                  <a:pt x="198754" y="122031"/>
                </a:lnTo>
                <a:lnTo>
                  <a:pt x="224412" y="154012"/>
                </a:lnTo>
                <a:lnTo>
                  <a:pt x="244738" y="187827"/>
                </a:lnTo>
                <a:lnTo>
                  <a:pt x="259462" y="223178"/>
                </a:lnTo>
                <a:lnTo>
                  <a:pt x="270450" y="278439"/>
                </a:lnTo>
                <a:lnTo>
                  <a:pt x="271017" y="297307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8507320" y="2572036"/>
            <a:ext cx="82134" cy="78560"/>
          </a:xfrm>
          <a:custGeom>
            <a:avLst/>
            <a:gdLst/>
            <a:ahLst/>
            <a:cxnLst/>
            <a:rect l="l" t="t" r="r" b="b"/>
            <a:pathLst>
              <a:path w="109512" h="104747">
                <a:moveTo>
                  <a:pt x="109512" y="0"/>
                </a:moveTo>
                <a:lnTo>
                  <a:pt x="80422" y="38413"/>
                </a:lnTo>
                <a:lnTo>
                  <a:pt x="43715" y="73494"/>
                </a:lnTo>
                <a:lnTo>
                  <a:pt x="11552" y="97320"/>
                </a:lnTo>
                <a:lnTo>
                  <a:pt x="0" y="104747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8372189" y="2261807"/>
            <a:ext cx="4885" cy="37737"/>
          </a:xfrm>
          <a:custGeom>
            <a:avLst/>
            <a:gdLst/>
            <a:ahLst/>
            <a:cxnLst/>
            <a:rect l="l" t="t" r="r" b="b"/>
            <a:pathLst>
              <a:path w="6513" h="50316">
                <a:moveTo>
                  <a:pt x="0" y="0"/>
                </a:moveTo>
                <a:lnTo>
                  <a:pt x="2931" y="12500"/>
                </a:lnTo>
                <a:lnTo>
                  <a:pt x="4993" y="25067"/>
                </a:lnTo>
                <a:lnTo>
                  <a:pt x="6187" y="37679"/>
                </a:lnTo>
                <a:lnTo>
                  <a:pt x="6513" y="50316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7794117" y="2166574"/>
            <a:ext cx="44945" cy="49131"/>
          </a:xfrm>
          <a:custGeom>
            <a:avLst/>
            <a:gdLst/>
            <a:ahLst/>
            <a:cxnLst/>
            <a:rect l="l" t="t" r="r" b="b"/>
            <a:pathLst>
              <a:path w="59926" h="65508">
                <a:moveTo>
                  <a:pt x="0" y="65508"/>
                </a:moveTo>
                <a:lnTo>
                  <a:pt x="30925" y="26651"/>
                </a:lnTo>
                <a:lnTo>
                  <a:pt x="49726" y="8621"/>
                </a:lnTo>
                <a:lnTo>
                  <a:pt x="59926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7360444" y="2197361"/>
            <a:ext cx="21691" cy="42347"/>
          </a:xfrm>
          <a:custGeom>
            <a:avLst/>
            <a:gdLst/>
            <a:ahLst/>
            <a:cxnLst/>
            <a:rect l="l" t="t" r="r" b="b"/>
            <a:pathLst>
              <a:path w="28921" h="56462">
                <a:moveTo>
                  <a:pt x="0" y="56462"/>
                </a:moveTo>
                <a:lnTo>
                  <a:pt x="4188" y="44813"/>
                </a:lnTo>
                <a:lnTo>
                  <a:pt x="9179" y="33325"/>
                </a:lnTo>
                <a:lnTo>
                  <a:pt x="14969" y="22016"/>
                </a:lnTo>
                <a:lnTo>
                  <a:pt x="21552" y="10902"/>
                </a:lnTo>
                <a:lnTo>
                  <a:pt x="28921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851427" y="2254472"/>
            <a:ext cx="76571" cy="39071"/>
          </a:xfrm>
          <a:custGeom>
            <a:avLst/>
            <a:gdLst/>
            <a:ahLst/>
            <a:cxnLst/>
            <a:rect l="l" t="t" r="r" b="b"/>
            <a:pathLst>
              <a:path w="102094" h="52094">
                <a:moveTo>
                  <a:pt x="0" y="0"/>
                </a:moveTo>
                <a:lnTo>
                  <a:pt x="35951" y="15617"/>
                </a:lnTo>
                <a:lnTo>
                  <a:pt x="70036" y="32989"/>
                </a:lnTo>
                <a:lnTo>
                  <a:pt x="91643" y="45535"/>
                </a:lnTo>
                <a:lnTo>
                  <a:pt x="102094" y="52094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21846" y="2549477"/>
            <a:ext cx="12362" cy="36179"/>
          </a:xfrm>
          <a:custGeom>
            <a:avLst/>
            <a:gdLst/>
            <a:ahLst/>
            <a:cxnLst/>
            <a:rect l="l" t="t" r="r" b="b"/>
            <a:pathLst>
              <a:path w="16482" h="48238">
                <a:moveTo>
                  <a:pt x="16482" y="48238"/>
                </a:moveTo>
                <a:lnTo>
                  <a:pt x="11486" y="36290"/>
                </a:lnTo>
                <a:lnTo>
                  <a:pt x="7083" y="24272"/>
                </a:lnTo>
                <a:lnTo>
                  <a:pt x="3258" y="12177"/>
                </a:lnTo>
                <a:lnTo>
                  <a:pt x="0" y="0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6458713" y="2342716"/>
            <a:ext cx="1544954" cy="7567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4325" marR="9525" indent="-305435">
              <a:lnSpc>
                <a:spcPct val="101000"/>
              </a:lnSpc>
            </a:pPr>
            <a:r>
              <a:rPr sz="240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为什么不能 运行？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47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7233" y="1343215"/>
            <a:ext cx="1390650" cy="39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3130"/>
              </a:lnSpc>
            </a:pP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测试脚本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2492121"/>
            <a:ext cx="2382679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必须定义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EP</a:t>
            </a:r>
            <a:r>
              <a:rPr sz="2400" spc="-29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1" y="4362832"/>
            <a:ext cx="3360420" cy="56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07491" y="2952369"/>
            <a:ext cx="6696837" cy="121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675" dirty="0">
                <a:solidFill>
                  <a:srgbClr val="90C225"/>
                </a:solidFill>
                <a:latin typeface="Arial" panose="020B0604020202020204"/>
                <a:cs typeface="Arial" panose="020B0604020202020204"/>
              </a:rPr>
              <a:t>48</a:t>
            </a:fld>
            <a:endParaRPr sz="67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9525" algn="l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实例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BMI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</a:t>
            </a:r>
            <a:endParaRPr sz="27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3" y="1628800"/>
            <a:ext cx="1497329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531" y="2530531"/>
            <a:ext cx="2269340" cy="0"/>
          </a:xfrm>
          <a:custGeom>
            <a:avLst/>
            <a:gdLst/>
            <a:ahLst/>
            <a:cxnLst/>
            <a:rect l="l" t="t" r="r" b="b"/>
            <a:pathLst>
              <a:path w="3025787">
                <a:moveTo>
                  <a:pt x="0" y="0"/>
                </a:moveTo>
                <a:lnTo>
                  <a:pt x="302578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0" y="5681942"/>
            <a:ext cx="9144000" cy="268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5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486" y="2217254"/>
            <a:ext cx="1095851" cy="828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520" marR="186690" algn="ctr">
              <a:lnSpc>
                <a:spcPts val="2145"/>
              </a:lnSpc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国内</a:t>
            </a:r>
            <a:r>
              <a:rPr dirty="0">
                <a:latin typeface="Trebuchet MS" panose="020B0603020202020204"/>
                <a:cs typeface="Trebuchet MS" panose="020B0603020202020204"/>
              </a:rPr>
              <a:t>BMI 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值标准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  <a:p>
            <a:pPr algn="ctr">
              <a:lnSpc>
                <a:spcPts val="2110"/>
              </a:lnSpc>
            </a:pP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dirty="0">
                <a:latin typeface="Trebuchet MS" panose="020B0603020202020204"/>
                <a:cs typeface="Trebuchet MS" panose="020B0603020202020204"/>
              </a:rPr>
              <a:t>kg/</a:t>
            </a:r>
            <a:r>
              <a:rPr spc="-4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pc="-11" baseline="24000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pc="-8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2018" y="2480906"/>
            <a:ext cx="933450" cy="29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对应分类</a:t>
            </a:r>
            <a:endParaRPr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355" y="3107270"/>
            <a:ext cx="906304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[0,</a:t>
            </a:r>
            <a:r>
              <a:rPr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18.5)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18" y="3029546"/>
            <a:ext cx="476250" cy="13877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 algn="just">
              <a:lnSpc>
                <a:spcPct val="125000"/>
              </a:lnSpc>
            </a:pP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偏瘦 </a:t>
            </a:r>
            <a:r>
              <a:rPr dirty="0">
                <a:latin typeface="Microsoft JhengHei" panose="020B0604030504040204" charset="-120"/>
                <a:cs typeface="Microsoft JhengHei" panose="020B0604030504040204" charset="-120"/>
              </a:rPr>
              <a:t>正常 偏胖 </a:t>
            </a:r>
            <a:r>
              <a:rPr spc="-4" dirty="0">
                <a:latin typeface="Microsoft JhengHei" panose="020B0604030504040204" charset="-120"/>
                <a:cs typeface="Microsoft JhengHei" panose="020B0604030504040204" charset="-120"/>
              </a:rPr>
              <a:t>肥胖</a:t>
            </a:r>
            <a:endParaRPr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9300" y="3450361"/>
            <a:ext cx="1025843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[1</a:t>
            </a:r>
            <a:r>
              <a:rPr spc="4" dirty="0">
                <a:latin typeface="Trebuchet MS" panose="020B0603020202020204"/>
                <a:cs typeface="Trebuchet MS" panose="020B0603020202020204"/>
              </a:rPr>
              <a:t>8</a:t>
            </a:r>
            <a:r>
              <a:rPr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pc="4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pc="-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pc="8" dirty="0">
                <a:latin typeface="Trebuchet MS" panose="020B0603020202020204"/>
                <a:cs typeface="Trebuchet MS" panose="020B0603020202020204"/>
              </a:rPr>
              <a:t>4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72646" y="3793261"/>
            <a:ext cx="821531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[24,</a:t>
            </a:r>
            <a:r>
              <a:rPr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28)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31498" y="4135018"/>
            <a:ext cx="903446" cy="28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latin typeface="Trebuchet MS" panose="020B0603020202020204"/>
                <a:cs typeface="Trebuchet MS" panose="020B0603020202020204"/>
              </a:rPr>
              <a:t>[28,</a:t>
            </a:r>
            <a:r>
              <a:rPr spc="11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pc="-127" dirty="0">
                <a:latin typeface="Lucida Sans Unicode" panose="020B0602030504020204"/>
                <a:cs typeface="Lucida Sans Unicode" panose="020B0602030504020204"/>
              </a:rPr>
              <a:t>∝</a:t>
            </a:r>
            <a:r>
              <a:rPr dirty="0">
                <a:latin typeface="Trebuchet MS" panose="020B0603020202020204"/>
                <a:cs typeface="Trebuchet MS" panose="020B0603020202020204"/>
              </a:rPr>
              <a:t>)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4531" y="2457198"/>
          <a:ext cx="4500476" cy="274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9244">
                <a:tc gridSpan="3">
                  <a:txBody>
                    <a:bodyPr/>
                    <a:lstStyle/>
                    <a:p>
                      <a:pPr marL="173990" marR="205105" indent="1014730">
                        <a:lnSpc>
                          <a:spcPts val="4680"/>
                        </a:lnSpc>
                        <a:tabLst>
                          <a:tab pos="1701800" algn="l"/>
                        </a:tabLst>
                      </a:pPr>
                      <a:r>
                        <a:rPr lang="zh-CN" altLang="en-US" sz="1800" dirty="0">
                          <a:latin typeface="Trebuchet MS" panose="020B0603020202020204"/>
                          <a:cs typeface="Trebuchet MS" panose="020B0603020202020204"/>
                        </a:rPr>
                        <a:t>输入</a:t>
                      </a:r>
                      <a:endParaRPr lang="en-US" altLang="zh-CN" sz="1800" dirty="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173990" marR="205105" indent="1014730">
                        <a:lnSpc>
                          <a:spcPts val="4680"/>
                        </a:lnSpc>
                        <a:tabLst>
                          <a:tab pos="1701800" algn="l"/>
                        </a:tabLst>
                      </a:pPr>
                      <a:endParaRPr sz="18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输出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 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0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体重</a:t>
                      </a:r>
                      <a:r>
                        <a:rPr lang="en-US" altLang="zh-CN" sz="1800" dirty="0">
                          <a:latin typeface="Trebuchet MS" panose="020B0603020202020204"/>
                          <a:cs typeface="Trebuchet MS" panose="020B0603020202020204"/>
                        </a:rPr>
                        <a:t>(k</a:t>
                      </a:r>
                      <a:r>
                        <a:rPr lang="en-US" altLang="zh-CN" sz="1800" spc="-10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lang="en-US" altLang="zh-CN" sz="1800" spc="0" dirty="0">
                          <a:latin typeface="Trebuchet MS" panose="020B0603020202020204"/>
                          <a:cs typeface="Trebuchet MS" panose="020B0603020202020204"/>
                        </a:rPr>
                        <a:t>)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spc="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身高</a:t>
                      </a:r>
                      <a:r>
                        <a:rPr lang="en-US" altLang="zh-CN" sz="1800" spc="0" dirty="0">
                          <a:latin typeface="Trebuchet MS" panose="020B0603020202020204"/>
                          <a:cs typeface="Trebuchet MS" panose="020B0603020202020204"/>
                        </a:rPr>
                        <a:t>(m)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预期输出</a:t>
                      </a:r>
                    </a:p>
                    <a:p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rebuchet MS" panose="020B0603020202020204"/>
                          <a:cs typeface="Trebuchet MS" panose="020B0603020202020204"/>
                        </a:rPr>
                        <a:t>BMI</a:t>
                      </a:r>
                      <a:r>
                        <a:rPr lang="zh-CN" altLang="en-US"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值</a:t>
                      </a:r>
                    </a:p>
                    <a:p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偏瘦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17.58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55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正常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21.48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68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偏胖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26.56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80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1.6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肥胖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31.25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67233" y="1304354"/>
            <a:ext cx="2076450" cy="443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单元测试框架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502026"/>
            <a:ext cx="1083945" cy="4181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40" spc="143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2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JUnit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2099" y="3128391"/>
            <a:ext cx="2931795" cy="210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677542" y="5264429"/>
            <a:ext cx="1036320" cy="556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pc="-68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dirty="0">
                <a:latin typeface="Trebuchet MS" panose="020B0603020202020204"/>
                <a:cs typeface="Trebuchet MS" panose="020B0603020202020204"/>
              </a:rPr>
              <a:t>ent</a:t>
            </a:r>
            <a:r>
              <a:rPr spc="8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Beck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marR="1270" algn="ctr"/>
            <a:r>
              <a:rPr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pc="-353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pc="-26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TDD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36491" y="3128391"/>
            <a:ext cx="3174111" cy="210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723447" y="5264429"/>
            <a:ext cx="1601629" cy="556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spc="-11" dirty="0">
                <a:latin typeface="Trebuchet MS" panose="020B0603020202020204"/>
                <a:cs typeface="Trebuchet MS" panose="020B0603020202020204"/>
              </a:rPr>
              <a:t>Erich Gamma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Trebuchet MS" panose="020B0603020202020204"/>
                <a:cs typeface="Trebuchet MS" panose="020B0603020202020204"/>
              </a:rPr>
              <a:t>Design</a:t>
            </a:r>
            <a:r>
              <a:rPr spc="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79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dirty="0">
                <a:latin typeface="Trebuchet MS" panose="020B0603020202020204"/>
                <a:cs typeface="Trebuchet MS" panose="020B0603020202020204"/>
              </a:rPr>
              <a:t>at</a:t>
            </a:r>
            <a:r>
              <a:rPr spc="-11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dirty="0">
                <a:latin typeface="Trebuchet MS" panose="020B0603020202020204"/>
                <a:cs typeface="Trebuchet MS" panose="020B0603020202020204"/>
              </a:rPr>
              <a:t>erns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6300" y="2576131"/>
            <a:ext cx="3208020" cy="281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t,</a:t>
            </a:r>
            <a:r>
              <a:rPr spc="1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ph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it,</a:t>
            </a:r>
            <a:r>
              <a:rPr spc="19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python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pc="-8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t…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4494" y="5588813"/>
            <a:ext cx="1047750" cy="2052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1615"/>
              </a:lnSpc>
            </a:pPr>
            <a:r>
              <a:rPr sz="1350" dirty="0">
                <a:solidFill>
                  <a:srgbClr val="7E7E7E"/>
                </a:solidFill>
                <a:latin typeface="Microsoft JhengHei" panose="020B0604030504040204" charset="-120"/>
                <a:cs typeface="Microsoft JhengHei" panose="020B0604030504040204" charset="-120"/>
              </a:rPr>
              <a:t>图片来自网络</a:t>
            </a:r>
            <a:endParaRPr sz="13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7233" y="1343215"/>
            <a:ext cx="2139315" cy="4181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1 </a:t>
            </a:r>
            <a:r>
              <a:rPr sz="2700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什么</a:t>
            </a:r>
            <a:r>
              <a:rPr sz="2700" spc="-4" dirty="0">
                <a:solidFill>
                  <a:srgbClr val="90C22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JUn</a:t>
            </a:r>
            <a:r>
              <a:rPr sz="2700" spc="4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232" y="2492121"/>
            <a:ext cx="4260533" cy="384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9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15" spc="-143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一个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400" spc="-217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4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语言的单元测</a:t>
            </a:r>
            <a:r>
              <a:rPr sz="24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</a:t>
            </a:r>
            <a:r>
              <a:rPr sz="2400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框架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182" y="5445403"/>
            <a:ext cx="7723346" cy="376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140460" algn="r"/>
            <a:r>
              <a:rPr sz="1050" dirty="0">
                <a:latin typeface="Tahoma" panose="020B0604030504040204"/>
                <a:cs typeface="Tahoma" panose="020B0604030504040204"/>
              </a:rPr>
              <a:t>5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181" y="2996945"/>
            <a:ext cx="7723251" cy="2824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8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3" y="2492121"/>
            <a:ext cx="6171724" cy="19516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</a:t>
            </a:r>
            <a:r>
              <a:rPr sz="24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总体目标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0"/>
              </a:spcBef>
            </a:pPr>
            <a:endParaRPr sz="715" dirty="0"/>
          </a:p>
          <a:p>
            <a:pPr marL="567055" marR="9525" indent="-215265">
              <a:lnSpc>
                <a:spcPct val="101000"/>
              </a:lnSpc>
            </a:pPr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简化测试的编写，包括测试框架的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习和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实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际测 试单元的编写；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4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6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使测试单元保持持久性；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可利用既有的测试来编写相关的测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 panose="020B0604030504040204"/>
                <a:cs typeface="Tahoma" panose="020B0604030504040204"/>
              </a:rPr>
              <a:t>9</a:t>
            </a:fld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232" y="2492121"/>
            <a:ext cx="5534501" cy="20469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buClr>
                <a:srgbClr val="90C225"/>
              </a:buClr>
              <a:buSzPct val="80000"/>
              <a:buFont typeface="Wingdings 3" panose="05040102010807070707"/>
              <a:buChar char=""/>
              <a:tabLst>
                <a:tab pos="266700" algn="l"/>
              </a:tabLst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JUni</a:t>
            </a:r>
            <a:r>
              <a:rPr sz="24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4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核心功能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20"/>
              </a:spcBef>
            </a:pPr>
            <a:endParaRPr sz="750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测试用例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100" spc="-27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est</a:t>
            </a:r>
            <a:r>
              <a:rPr sz="2100" spc="-26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ase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建和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行测</a:t>
            </a:r>
            <a:r>
              <a:rPr sz="2100" spc="-19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用例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 err="1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断言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(As</a:t>
            </a:r>
            <a:r>
              <a:rPr sz="2100" spc="-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ert</a:t>
            </a:r>
            <a:r>
              <a:rPr sz="2100" spc="-8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100" spc="-23" dirty="0" err="1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自动校验测试结果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测试结果（</a:t>
            </a:r>
            <a:r>
              <a:rPr sz="2100" spc="-28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10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esul</a:t>
            </a:r>
            <a:r>
              <a:rPr sz="2100" spc="-1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）：测</a:t>
            </a:r>
            <a:r>
              <a:rPr sz="21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的执</a:t>
            </a:r>
            <a:r>
              <a:rPr sz="2100" spc="-11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行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715"/>
              </a:lnSpc>
              <a:spcBef>
                <a:spcPts val="35"/>
              </a:spcBef>
            </a:pPr>
            <a:endParaRPr sz="715" dirty="0"/>
          </a:p>
          <a:p>
            <a:pPr marL="352425"/>
            <a:r>
              <a:rPr sz="1690" spc="-15" dirty="0">
                <a:solidFill>
                  <a:srgbClr val="90C225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90" spc="-2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测试运行器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100" spc="-7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100" spc="-1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unner</a:t>
            </a:r>
            <a:r>
              <a:rPr sz="21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100" spc="-23" dirty="0">
                <a:solidFill>
                  <a:srgbClr val="40404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：组织和执行测试</a:t>
            </a:r>
            <a:endParaRPr sz="21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109430d-53bb-4566-8d5a-d783dee555d0"/>
  <p:tag name="COMMONDATA" val="eyJoZGlkIjoiZjdhNWZjNzNkOTc3NDk1YTM5MjBjZTFlNDA2MmUzYj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823677-9da3-47b4-9ce3-cf6bc7fd5510}"/>
</p:tagLst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</TotalTime>
  <Words>1396</Words>
  <Application>Microsoft Office PowerPoint</Application>
  <PresentationFormat>全屏显示(4:3)</PresentationFormat>
  <Paragraphs>767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Microsoft JhengHei</vt:lpstr>
      <vt:lpstr>宋体</vt:lpstr>
      <vt:lpstr>Arial</vt:lpstr>
      <vt:lpstr>Calibri</vt:lpstr>
      <vt:lpstr>Lucida Sans Unicode</vt:lpstr>
      <vt:lpstr>Tahoma</vt:lpstr>
      <vt:lpstr>Times New Roman</vt:lpstr>
      <vt:lpstr>Trebuchet MS</vt:lpstr>
      <vt:lpstr>Wingdings 3</vt:lpstr>
      <vt:lpstr>6</vt:lpstr>
      <vt:lpstr>PowerPoint 演示文稿</vt:lpstr>
      <vt:lpstr>实验内容 </vt:lpstr>
      <vt:lpstr>PowerPoint 演示文稿</vt:lpstr>
      <vt:lpstr>实例：BMI计算</vt:lpstr>
      <vt:lpstr>实例：BMI计算</vt:lpstr>
      <vt:lpstr>PowerPoint 演示文稿</vt:lpstr>
      <vt:lpstr>PowerPoint 演示文稿</vt:lpstr>
      <vt:lpstr>PowerPoint 演示文稿</vt:lpstr>
      <vt:lpstr>PowerPoint 演示文稿</vt:lpstr>
      <vt:lpstr>2 JUnit发展历程</vt:lpstr>
      <vt:lpstr>2.1 JUnit3</vt:lpstr>
      <vt:lpstr>2.2 JUnit4</vt:lpstr>
      <vt:lpstr>2.3 JUnit5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编写一个测试</vt:lpstr>
      <vt:lpstr>PowerPoint 演示文稿</vt:lpstr>
      <vt:lpstr>独立的测试</vt:lpstr>
      <vt:lpstr>测试用例的执行顺序</vt:lpstr>
      <vt:lpstr>测试用例的执行顺序</vt:lpstr>
      <vt:lpstr>PowerPoint 演示文稿</vt:lpstr>
      <vt:lpstr>PowerPoint 演示文稿</vt:lpstr>
      <vt:lpstr>修改后的执行结果</vt:lpstr>
      <vt:lpstr>PowerPoint 演示文稿</vt:lpstr>
      <vt:lpstr>参数化运行器</vt:lpstr>
      <vt:lpstr>测试参数化</vt:lpstr>
      <vt:lpstr>执行结果</vt:lpstr>
      <vt:lpstr>提高测试脚本可读性</vt:lpstr>
      <vt:lpstr>PowerPoint 演示文稿</vt:lpstr>
      <vt:lpstr>实例：血压计算(BloodPressure)</vt:lpstr>
      <vt:lpstr>实例：血压计算(BloodPressure)</vt:lpstr>
      <vt:lpstr>PowerPoint 演示文稿</vt:lpstr>
      <vt:lpstr>测试套包运行器</vt:lpstr>
      <vt:lpstr>PowerPoint 演示文稿</vt:lpstr>
      <vt:lpstr>分类测试</vt:lpstr>
      <vt:lpstr>实例：BMI计算</vt:lpstr>
      <vt:lpstr>实例：BMI计算</vt:lpstr>
      <vt:lpstr>实例：BMI计算</vt:lpstr>
      <vt:lpstr>实例：血压计算(BloodPressure)</vt:lpstr>
      <vt:lpstr>实例：血压计算(BloodPressure)</vt:lpstr>
      <vt:lpstr>实例：血压计算(BloodPressure)</vt:lpstr>
      <vt:lpstr>测试计划</vt:lpstr>
      <vt:lpstr>测构试造计方划法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何庭钦</cp:lastModifiedBy>
  <cp:revision>79</cp:revision>
  <dcterms:created xsi:type="dcterms:W3CDTF">2019-03-27T23:56:00Z</dcterms:created>
  <dcterms:modified xsi:type="dcterms:W3CDTF">2023-04-19T00:34:04Z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42D77EE642474963A8FD48AEFA3B103F</vt:lpwstr>
  </property>
  <property fmtid="{D5CDD505-2E9C-101B-9397-08002B2CF9AE}" pid="3" name="KSOProductBuildVer">
    <vt:lpwstr>2052-11.1.0.13703</vt:lpwstr>
  </property>
</Properties>
</file>