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2" autoAdjust="0"/>
  </p:normalViewPr>
  <p:slideViewPr>
    <p:cSldViewPr>
      <p:cViewPr varScale="1">
        <p:scale>
          <a:sx n="60" d="100"/>
          <a:sy n="60" d="100"/>
        </p:scale>
        <p:origin x="168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B138-E776-4AC1-B894-913F1254BC3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191-2FD0-4026-B256-DC7E3A026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5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4B191-2FD0-4026-B256-DC7E3A0260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69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微软雅黑"/>
                <a:cs typeface="微软雅黑"/>
              </a:rPr>
              <a:t>规则数：</a:t>
            </a:r>
            <a:r>
              <a:rPr lang="en-US" altLang="zh-CN" sz="1200" spc="0" dirty="0">
                <a:latin typeface="Arial"/>
                <a:cs typeface="Arial"/>
              </a:rPr>
              <a:t>2^</a:t>
            </a:r>
            <a:r>
              <a:rPr lang="en-US" altLang="zh-CN" sz="1200" spc="-15" dirty="0">
                <a:latin typeface="Arial"/>
                <a:cs typeface="Arial"/>
              </a:rPr>
              <a:t>6</a:t>
            </a:r>
            <a:r>
              <a:rPr lang="en-US" altLang="zh-CN" sz="1200" spc="0" dirty="0">
                <a:latin typeface="Arial"/>
                <a:cs typeface="Arial"/>
              </a:rPr>
              <a:t>=64</a:t>
            </a:r>
            <a:endParaRPr lang="zh-CN" altLang="en-US" sz="1200" dirty="0">
              <a:latin typeface="微软雅黑"/>
              <a:cs typeface="微软雅黑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4B191-2FD0-4026-B256-DC7E3A0260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87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zh-CN" altLang="en-US" sz="1600" spc="-30" dirty="0">
                <a:solidFill>
                  <a:srgbClr val="FF0000"/>
                </a:solidFill>
                <a:latin typeface="微软雅黑"/>
                <a:cs typeface="微软雅黑"/>
              </a:rPr>
              <a:t>因</a:t>
            </a:r>
            <a:r>
              <a:rPr lang="zh-CN" altLang="en-US" sz="1200" spc="-30" dirty="0">
                <a:solidFill>
                  <a:srgbClr val="79AFB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微软雅黑"/>
                <a:cs typeface="微软雅黑"/>
              </a:rPr>
              <a:t>c</a:t>
            </a:r>
            <a:r>
              <a:rPr lang="en-US" altLang="zh-CN" sz="1200" spc="-5" dirty="0">
                <a:latin typeface="微软雅黑"/>
                <a:cs typeface="微软雅黑"/>
              </a:rPr>
              <a:t>1</a:t>
            </a:r>
            <a:r>
              <a:rPr lang="en-US" altLang="zh-CN" sz="1200" spc="0" dirty="0">
                <a:latin typeface="微软雅黑"/>
                <a:cs typeface="微软雅黑"/>
              </a:rPr>
              <a:t>—</a:t>
            </a:r>
            <a:r>
              <a:rPr lang="zh-CN" altLang="en-US" sz="1200" spc="-25" dirty="0">
                <a:latin typeface="微软雅黑"/>
                <a:cs typeface="微软雅黑"/>
              </a:rPr>
              <a:t> </a:t>
            </a:r>
            <a:r>
              <a:rPr lang="zh-CN" altLang="en-US" sz="1200" spc="0" dirty="0">
                <a:latin typeface="微软雅黑"/>
                <a:cs typeface="微软雅黑"/>
              </a:rPr>
              <a:t>第一个字符是“</a:t>
            </a:r>
            <a:r>
              <a:rPr lang="en-US" altLang="zh-CN" sz="1200" spc="5" dirty="0">
                <a:latin typeface="微软雅黑"/>
                <a:cs typeface="微软雅黑"/>
              </a:rPr>
              <a:t>#</a:t>
            </a:r>
            <a:r>
              <a:rPr lang="zh-CN" altLang="en-US" sz="1200" spc="0" dirty="0">
                <a:latin typeface="微软雅黑"/>
                <a:cs typeface="微软雅黑"/>
              </a:rPr>
              <a:t>”</a:t>
            </a:r>
            <a:r>
              <a:rPr lang="zh-CN" altLang="en-US" sz="1200" spc="0" dirty="0">
                <a:solidFill>
                  <a:srgbClr val="79AFB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微软雅黑"/>
                <a:cs typeface="微软雅黑"/>
              </a:rPr>
              <a:t>c2</a:t>
            </a:r>
            <a:r>
              <a:rPr lang="zh-CN" altLang="en-US" sz="1200" spc="-15" dirty="0">
                <a:latin typeface="微软雅黑"/>
                <a:cs typeface="微软雅黑"/>
              </a:rPr>
              <a:t> </a:t>
            </a:r>
            <a:r>
              <a:rPr lang="en-US" altLang="zh-CN" sz="1200" spc="-5" dirty="0">
                <a:latin typeface="微软雅黑"/>
                <a:cs typeface="微软雅黑"/>
              </a:rPr>
              <a:t>—</a:t>
            </a:r>
            <a:r>
              <a:rPr lang="zh-CN" altLang="en-US" sz="1200" spc="0" dirty="0">
                <a:latin typeface="微软雅黑"/>
                <a:cs typeface="微软雅黑"/>
              </a:rPr>
              <a:t>第一个字符是“*”</a:t>
            </a:r>
            <a:r>
              <a:rPr lang="zh-CN" altLang="en-US" sz="1200" spc="0" dirty="0">
                <a:solidFill>
                  <a:srgbClr val="79AFB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微软雅黑"/>
                <a:cs typeface="微软雅黑"/>
              </a:rPr>
              <a:t>c3</a:t>
            </a:r>
            <a:r>
              <a:rPr lang="zh-CN" altLang="en-US" sz="1200" spc="-15" dirty="0">
                <a:latin typeface="微软雅黑"/>
                <a:cs typeface="微软雅黑"/>
              </a:rPr>
              <a:t> </a:t>
            </a:r>
            <a:r>
              <a:rPr lang="en-US" altLang="zh-CN" sz="1200" spc="-5" dirty="0">
                <a:latin typeface="微软雅黑"/>
                <a:cs typeface="微软雅黑"/>
              </a:rPr>
              <a:t>—</a:t>
            </a:r>
            <a:r>
              <a:rPr lang="zh-CN" altLang="en-US" sz="1200" spc="0" dirty="0">
                <a:latin typeface="微软雅黑"/>
                <a:cs typeface="微软雅黑"/>
              </a:rPr>
              <a:t>第一个字符是数字</a:t>
            </a:r>
            <a:endParaRPr lang="en-US" altLang="zh-CN" sz="1200" spc="0" dirty="0">
              <a:latin typeface="微软雅黑"/>
              <a:cs typeface="微软雅黑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/>
                <a:cs typeface="微软雅黑"/>
              </a:rPr>
              <a:t>果：</a:t>
            </a:r>
            <a:r>
              <a:rPr lang="en-US" altLang="zh-CN" sz="1200" dirty="0">
                <a:latin typeface="微软雅黑"/>
                <a:cs typeface="微软雅黑"/>
              </a:rPr>
              <a:t>e1—</a:t>
            </a:r>
            <a:r>
              <a:rPr lang="en-US" altLang="zh-CN" sz="1200" spc="-10" dirty="0">
                <a:latin typeface="微软雅黑"/>
                <a:cs typeface="微软雅黑"/>
              </a:rPr>
              <a:t> </a:t>
            </a:r>
            <a:r>
              <a:rPr lang="zh-CN" altLang="en-US" sz="1200" spc="0" dirty="0">
                <a:latin typeface="微软雅黑"/>
                <a:cs typeface="微软雅黑"/>
              </a:rPr>
              <a:t>输出消息</a:t>
            </a:r>
            <a:r>
              <a:rPr lang="en-US" altLang="zh-CN" sz="1200" spc="0" dirty="0">
                <a:latin typeface="微软雅黑"/>
                <a:cs typeface="微软雅黑"/>
              </a:rPr>
              <a:t>N e</a:t>
            </a:r>
            <a:r>
              <a:rPr lang="en-US" altLang="zh-CN" sz="1200" spc="-5" dirty="0">
                <a:latin typeface="微软雅黑"/>
                <a:cs typeface="微软雅黑"/>
              </a:rPr>
              <a:t>2</a:t>
            </a:r>
            <a:r>
              <a:rPr lang="en-US" altLang="zh-CN" sz="1200" spc="0" dirty="0">
                <a:latin typeface="微软雅黑"/>
                <a:cs typeface="微软雅黑"/>
              </a:rPr>
              <a:t>—</a:t>
            </a:r>
            <a:r>
              <a:rPr lang="en-US" altLang="zh-CN" sz="1200" spc="-15" dirty="0">
                <a:latin typeface="微软雅黑"/>
                <a:cs typeface="微软雅黑"/>
              </a:rPr>
              <a:t> </a:t>
            </a:r>
            <a:r>
              <a:rPr lang="zh-CN" altLang="en-US" sz="1200" spc="-5" dirty="0">
                <a:latin typeface="微软雅黑"/>
                <a:cs typeface="微软雅黑"/>
              </a:rPr>
              <a:t>修改文档 </a:t>
            </a:r>
            <a:r>
              <a:rPr lang="en-US" altLang="zh-CN" sz="1200" spc="0" dirty="0">
                <a:latin typeface="微软雅黑"/>
                <a:cs typeface="微软雅黑"/>
              </a:rPr>
              <a:t>e3—</a:t>
            </a:r>
            <a:r>
              <a:rPr lang="en-US" altLang="zh-CN" sz="1200" spc="-10" dirty="0">
                <a:latin typeface="微软雅黑"/>
                <a:cs typeface="微软雅黑"/>
              </a:rPr>
              <a:t> </a:t>
            </a:r>
            <a:r>
              <a:rPr lang="zh-CN" altLang="en-US" sz="1200" spc="0" dirty="0">
                <a:latin typeface="微软雅黑"/>
                <a:cs typeface="微软雅黑"/>
              </a:rPr>
              <a:t>输出消息</a:t>
            </a:r>
            <a:r>
              <a:rPr lang="en-US" altLang="zh-CN" sz="1200" spc="0" dirty="0">
                <a:latin typeface="微软雅黑"/>
                <a:cs typeface="微软雅黑"/>
              </a:rPr>
              <a:t>M</a:t>
            </a:r>
            <a:endParaRPr lang="en-US" altLang="zh-CN" sz="12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endParaRPr lang="zh-CN" altLang="en-US" sz="1200" dirty="0">
              <a:latin typeface="微软雅黑"/>
              <a:cs typeface="微软雅黑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4B191-2FD0-4026-B256-DC7E3A0260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4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28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E6CAB9-9132-46E3-BCD4-3479EF203F4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99E825-57BE-49E6-AEFA-D82D37F4983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767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295400"/>
            <a:ext cx="40767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848100"/>
            <a:ext cx="40767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i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i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F8335-ECE5-4816-A22E-DAA2BC40F6F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E2DA07-CE19-4C9B-A0EC-06D3955056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0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FFC119-967E-4DAE-9D42-D98ECBEF65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499EB-077B-44BD-8A96-2852250257F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0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AFCD7E-E895-4511-8F89-9E6F0EBC66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27094D-FE74-4D01-A432-3D2227A9A01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6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8BECB6-6F87-4AA7-A36C-D5289AC9CF4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32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E2DA07-CE19-4C9B-A0EC-06D3955056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097193-BA27-49F9-A8AA-7A67EE9A4C9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7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 rot="10800000">
            <a:off x="0" y="1214422"/>
            <a:ext cx="9144000" cy="564357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100000">
                <a:schemeClr val="bg1">
                  <a:alpha val="6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66695"/>
            <a:ext cx="710408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290" y="1285860"/>
            <a:ext cx="7104084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E2DA07-CE19-4C9B-A0EC-06D3955056CF}" type="slidenum">
              <a:rPr lang="en-US" altLang="zh-CN" i="1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i="1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8" name="图片 7" descr="professional.gif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16451" y="188640"/>
            <a:ext cx="1127549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8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0" y="428604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solidFill>
                  <a:srgbClr val="FFFFFF"/>
                </a:solidFill>
              </a:rPr>
              <a:t>     </a:t>
            </a:r>
            <a:endParaRPr lang="zh-CN" altLang="en-US" sz="2400" kern="0" dirty="0">
              <a:solidFill>
                <a:srgbClr val="FFFFFF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0" y="2132856"/>
            <a:ext cx="4788024" cy="1728192"/>
          </a:xfrm>
          <a:prstGeom prst="rect">
            <a:avLst/>
          </a:prstGeo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>
              <a:lnSpc>
                <a:spcPct val="140000"/>
              </a:lnSpc>
            </a:pPr>
            <a:endParaRPr lang="en-US" altLang="zh-CN" sz="1200" b="1" dirty="0">
              <a:solidFill>
                <a:srgbClr val="FFFF00"/>
              </a:solidFill>
              <a:ea typeface="宋体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3200" b="1" dirty="0">
                <a:solidFill>
                  <a:srgbClr val="000000"/>
                </a:solidFill>
                <a:ea typeface="宋体" charset="-122"/>
              </a:rPr>
              <a:t>黑盒测试实验二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500175"/>
            <a:ext cx="421481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16">
            <a:extLst>
              <a:ext uri="{FF2B5EF4-FFF2-40B4-BE49-F238E27FC236}">
                <a16:creationId xmlns:a16="http://schemas.microsoft.com/office/drawing/2014/main" id="{E87C9225-68DC-4B47-B5F3-9C5FFD904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4942" y="4967911"/>
            <a:ext cx="4369015" cy="12137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i="0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何庭钦 </a:t>
            </a:r>
            <a:r>
              <a:rPr lang="en-US" altLang="zh-CN" sz="3200" b="1" i="0" dirty="0">
                <a:solidFill>
                  <a:srgbClr val="0070C0"/>
                </a:solidFill>
                <a:cs typeface="宋体" panose="02010600030101010101" pitchFamily="2" charset="-122"/>
              </a:rPr>
              <a:t>15084984353</a:t>
            </a:r>
          </a:p>
          <a:p>
            <a:pPr algn="ctr">
              <a:lnSpc>
                <a:spcPct val="130000"/>
              </a:lnSpc>
            </a:pPr>
            <a:r>
              <a:rPr lang="en-US" altLang="zh-CN" sz="3200" b="1" i="0" dirty="0">
                <a:solidFill>
                  <a:srgbClr val="0070C0"/>
                </a:solidFill>
                <a:cs typeface="宋体" panose="02010600030101010101" pitchFamily="2" charset="-122"/>
              </a:rPr>
              <a:t>271880026@qq.com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C4FCBFC-C66E-4641-B7DC-1C91881A420D}"/>
              </a:ext>
            </a:extLst>
          </p:cNvPr>
          <p:cNvSpPr txBox="1"/>
          <p:nvPr/>
        </p:nvSpPr>
        <p:spPr>
          <a:xfrm>
            <a:off x="729615" y="4624408"/>
            <a:ext cx="4058409" cy="3609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600" dirty="0">
                <a:solidFill>
                  <a:srgbClr val="FF0000"/>
                </a:solidFill>
                <a:latin typeface="微软雅黑"/>
                <a:cs typeface="微软雅黑"/>
              </a:rPr>
              <a:t>没走错，就是这</a:t>
            </a:r>
            <a:endParaRPr lang="en-US" altLang="zh-CN" sz="3600" dirty="0">
              <a:solidFill>
                <a:srgbClr val="FF0000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endParaRPr lang="en-US" altLang="zh-CN" sz="3600" dirty="0">
              <a:solidFill>
                <a:srgbClr val="FF0000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3600" dirty="0">
                <a:solidFill>
                  <a:srgbClr val="FF0000"/>
                </a:solidFill>
                <a:latin typeface="微软雅黑"/>
                <a:cs typeface="微软雅黑"/>
              </a:rPr>
              <a:t>10</a:t>
            </a:r>
            <a:r>
              <a:rPr lang="zh-CN" altLang="en-US" sz="3600" dirty="0">
                <a:solidFill>
                  <a:srgbClr val="FF0000"/>
                </a:solidFill>
                <a:latin typeface="微软雅黑"/>
                <a:cs typeface="微软雅黑"/>
              </a:rPr>
              <a:t>点开始</a:t>
            </a:r>
            <a:endParaRPr lang="en-US" altLang="zh-CN" sz="3600" dirty="0">
              <a:solidFill>
                <a:srgbClr val="FF0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536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B16B88-C21A-45D9-8D9D-736EE7470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1A940DE-1534-46D7-8577-802E927E6DCE}"/>
              </a:ext>
            </a:extLst>
          </p:cNvPr>
          <p:cNvSpPr txBox="1">
            <a:spLocks/>
          </p:cNvSpPr>
          <p:nvPr/>
        </p:nvSpPr>
        <p:spPr>
          <a:xfrm>
            <a:off x="395536" y="1772816"/>
            <a:ext cx="7776864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因果图</a:t>
            </a:r>
            <a:r>
              <a:rPr lang="en-US" altLang="zh-CN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---</a:t>
            </a:r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约束关系</a:t>
            </a:r>
            <a:endParaRPr lang="zh-CN" altLang="en-US" sz="3200" kern="0" dirty="0">
              <a:solidFill>
                <a:schemeClr val="tx1"/>
              </a:solidFill>
              <a:latin typeface="微软雅黑"/>
              <a:cs typeface="微软雅黑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09F699FC-8248-4284-8447-ED68E09647C7}"/>
              </a:ext>
            </a:extLst>
          </p:cNvPr>
          <p:cNvSpPr/>
          <p:nvPr/>
        </p:nvSpPr>
        <p:spPr>
          <a:xfrm>
            <a:off x="3347244" y="3538335"/>
            <a:ext cx="720343" cy="707136"/>
          </a:xfrm>
          <a:custGeom>
            <a:avLst/>
            <a:gdLst/>
            <a:ahLst/>
            <a:cxnLst/>
            <a:rect l="l" t="t" r="r" b="b"/>
            <a:pathLst>
              <a:path w="720343" h="707136">
                <a:moveTo>
                  <a:pt x="360171" y="0"/>
                </a:moveTo>
                <a:lnTo>
                  <a:pt x="301758" y="4626"/>
                </a:lnTo>
                <a:lnTo>
                  <a:pt x="246343" y="18019"/>
                </a:lnTo>
                <a:lnTo>
                  <a:pt x="194667" y="39454"/>
                </a:lnTo>
                <a:lnTo>
                  <a:pt x="147474" y="68202"/>
                </a:lnTo>
                <a:lnTo>
                  <a:pt x="105505" y="103536"/>
                </a:lnTo>
                <a:lnTo>
                  <a:pt x="69502" y="144731"/>
                </a:lnTo>
                <a:lnTo>
                  <a:pt x="40208" y="191058"/>
                </a:lnTo>
                <a:lnTo>
                  <a:pt x="18365" y="241791"/>
                </a:lnTo>
                <a:lnTo>
                  <a:pt x="4715" y="296203"/>
                </a:lnTo>
                <a:lnTo>
                  <a:pt x="0" y="353568"/>
                </a:lnTo>
                <a:lnTo>
                  <a:pt x="1194" y="382556"/>
                </a:lnTo>
                <a:lnTo>
                  <a:pt x="10469" y="438511"/>
                </a:lnTo>
                <a:lnTo>
                  <a:pt x="28309" y="491162"/>
                </a:lnTo>
                <a:lnTo>
                  <a:pt x="53970" y="539780"/>
                </a:lnTo>
                <a:lnTo>
                  <a:pt x="86711" y="583637"/>
                </a:lnTo>
                <a:lnTo>
                  <a:pt x="125790" y="622002"/>
                </a:lnTo>
                <a:lnTo>
                  <a:pt x="170464" y="654146"/>
                </a:lnTo>
                <a:lnTo>
                  <a:pt x="219991" y="679340"/>
                </a:lnTo>
                <a:lnTo>
                  <a:pt x="273630" y="696856"/>
                </a:lnTo>
                <a:lnTo>
                  <a:pt x="330637" y="705963"/>
                </a:lnTo>
                <a:lnTo>
                  <a:pt x="360171" y="707136"/>
                </a:lnTo>
                <a:lnTo>
                  <a:pt x="389706" y="705963"/>
                </a:lnTo>
                <a:lnTo>
                  <a:pt x="446713" y="696856"/>
                </a:lnTo>
                <a:lnTo>
                  <a:pt x="500352" y="679340"/>
                </a:lnTo>
                <a:lnTo>
                  <a:pt x="549879" y="654146"/>
                </a:lnTo>
                <a:lnTo>
                  <a:pt x="594553" y="622002"/>
                </a:lnTo>
                <a:lnTo>
                  <a:pt x="633632" y="583637"/>
                </a:lnTo>
                <a:lnTo>
                  <a:pt x="666373" y="539780"/>
                </a:lnTo>
                <a:lnTo>
                  <a:pt x="692034" y="491162"/>
                </a:lnTo>
                <a:lnTo>
                  <a:pt x="709874" y="438511"/>
                </a:lnTo>
                <a:lnTo>
                  <a:pt x="719149" y="382556"/>
                </a:lnTo>
                <a:lnTo>
                  <a:pt x="720343" y="353568"/>
                </a:lnTo>
                <a:lnTo>
                  <a:pt x="719149" y="324562"/>
                </a:lnTo>
                <a:lnTo>
                  <a:pt x="709874" y="268583"/>
                </a:lnTo>
                <a:lnTo>
                  <a:pt x="692034" y="215919"/>
                </a:lnTo>
                <a:lnTo>
                  <a:pt x="666373" y="167298"/>
                </a:lnTo>
                <a:lnTo>
                  <a:pt x="633632" y="123446"/>
                </a:lnTo>
                <a:lnTo>
                  <a:pt x="594553" y="85091"/>
                </a:lnTo>
                <a:lnTo>
                  <a:pt x="549879" y="52959"/>
                </a:lnTo>
                <a:lnTo>
                  <a:pt x="500352" y="27777"/>
                </a:lnTo>
                <a:lnTo>
                  <a:pt x="446713" y="10272"/>
                </a:lnTo>
                <a:lnTo>
                  <a:pt x="389706" y="1171"/>
                </a:lnTo>
                <a:lnTo>
                  <a:pt x="360171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1ACCF9D-314D-4730-AE3B-51D688308300}"/>
              </a:ext>
            </a:extLst>
          </p:cNvPr>
          <p:cNvSpPr/>
          <p:nvPr/>
        </p:nvSpPr>
        <p:spPr>
          <a:xfrm>
            <a:off x="3347244" y="3538335"/>
            <a:ext cx="720343" cy="707136"/>
          </a:xfrm>
          <a:custGeom>
            <a:avLst/>
            <a:gdLst/>
            <a:ahLst/>
            <a:cxnLst/>
            <a:rect l="l" t="t" r="r" b="b"/>
            <a:pathLst>
              <a:path w="720343" h="707136">
                <a:moveTo>
                  <a:pt x="0" y="353568"/>
                </a:moveTo>
                <a:lnTo>
                  <a:pt x="4715" y="296203"/>
                </a:lnTo>
                <a:lnTo>
                  <a:pt x="18365" y="241791"/>
                </a:lnTo>
                <a:lnTo>
                  <a:pt x="40208" y="191058"/>
                </a:lnTo>
                <a:lnTo>
                  <a:pt x="69502" y="144731"/>
                </a:lnTo>
                <a:lnTo>
                  <a:pt x="105505" y="103536"/>
                </a:lnTo>
                <a:lnTo>
                  <a:pt x="147474" y="68202"/>
                </a:lnTo>
                <a:lnTo>
                  <a:pt x="194667" y="39454"/>
                </a:lnTo>
                <a:lnTo>
                  <a:pt x="246343" y="18019"/>
                </a:lnTo>
                <a:lnTo>
                  <a:pt x="301758" y="4626"/>
                </a:lnTo>
                <a:lnTo>
                  <a:pt x="360171" y="0"/>
                </a:lnTo>
                <a:lnTo>
                  <a:pt x="389706" y="1171"/>
                </a:lnTo>
                <a:lnTo>
                  <a:pt x="446713" y="10272"/>
                </a:lnTo>
                <a:lnTo>
                  <a:pt x="500352" y="27777"/>
                </a:lnTo>
                <a:lnTo>
                  <a:pt x="549879" y="52959"/>
                </a:lnTo>
                <a:lnTo>
                  <a:pt x="594553" y="85091"/>
                </a:lnTo>
                <a:lnTo>
                  <a:pt x="633632" y="123446"/>
                </a:lnTo>
                <a:lnTo>
                  <a:pt x="666373" y="167298"/>
                </a:lnTo>
                <a:lnTo>
                  <a:pt x="692034" y="215919"/>
                </a:lnTo>
                <a:lnTo>
                  <a:pt x="709874" y="268583"/>
                </a:lnTo>
                <a:lnTo>
                  <a:pt x="719149" y="324562"/>
                </a:lnTo>
                <a:lnTo>
                  <a:pt x="720343" y="353568"/>
                </a:lnTo>
                <a:lnTo>
                  <a:pt x="719149" y="382556"/>
                </a:lnTo>
                <a:lnTo>
                  <a:pt x="709874" y="438511"/>
                </a:lnTo>
                <a:lnTo>
                  <a:pt x="692034" y="491162"/>
                </a:lnTo>
                <a:lnTo>
                  <a:pt x="666373" y="539780"/>
                </a:lnTo>
                <a:lnTo>
                  <a:pt x="633632" y="583637"/>
                </a:lnTo>
                <a:lnTo>
                  <a:pt x="594553" y="622002"/>
                </a:lnTo>
                <a:lnTo>
                  <a:pt x="549879" y="654146"/>
                </a:lnTo>
                <a:lnTo>
                  <a:pt x="500352" y="679340"/>
                </a:lnTo>
                <a:lnTo>
                  <a:pt x="446713" y="696856"/>
                </a:lnTo>
                <a:lnTo>
                  <a:pt x="389706" y="705963"/>
                </a:lnTo>
                <a:lnTo>
                  <a:pt x="360171" y="707136"/>
                </a:lnTo>
                <a:lnTo>
                  <a:pt x="330637" y="705963"/>
                </a:lnTo>
                <a:lnTo>
                  <a:pt x="273630" y="696856"/>
                </a:lnTo>
                <a:lnTo>
                  <a:pt x="219991" y="679340"/>
                </a:lnTo>
                <a:lnTo>
                  <a:pt x="170464" y="654146"/>
                </a:lnTo>
                <a:lnTo>
                  <a:pt x="125790" y="622002"/>
                </a:lnTo>
                <a:lnTo>
                  <a:pt x="86711" y="583637"/>
                </a:lnTo>
                <a:lnTo>
                  <a:pt x="53970" y="539780"/>
                </a:lnTo>
                <a:lnTo>
                  <a:pt x="28309" y="491162"/>
                </a:lnTo>
                <a:lnTo>
                  <a:pt x="10469" y="438511"/>
                </a:lnTo>
                <a:lnTo>
                  <a:pt x="1194" y="382556"/>
                </a:lnTo>
                <a:lnTo>
                  <a:pt x="0" y="35356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8BF30D69-6DF7-47F2-8782-A52E8FA0B4A3}"/>
              </a:ext>
            </a:extLst>
          </p:cNvPr>
          <p:cNvSpPr txBox="1"/>
          <p:nvPr/>
        </p:nvSpPr>
        <p:spPr>
          <a:xfrm>
            <a:off x="964089" y="2382254"/>
            <a:ext cx="5363210" cy="1694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微软雅黑"/>
                <a:cs typeface="微软雅黑"/>
              </a:rPr>
              <a:t>(</a:t>
            </a:r>
            <a:r>
              <a:rPr sz="2600" spc="-15" dirty="0">
                <a:latin typeface="微软雅黑"/>
                <a:cs typeface="微软雅黑"/>
              </a:rPr>
              <a:t>6</a:t>
            </a:r>
            <a:r>
              <a:rPr sz="2600" spc="0" dirty="0">
                <a:latin typeface="微软雅黑"/>
                <a:cs typeface="微软雅黑"/>
              </a:rPr>
              <a:t>)</a:t>
            </a:r>
            <a:r>
              <a:rPr sz="2600" spc="-10" dirty="0">
                <a:latin typeface="微软雅黑"/>
                <a:cs typeface="微软雅黑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微软雅黑"/>
                <a:cs typeface="微软雅黑"/>
              </a:rPr>
              <a:t>包</a:t>
            </a:r>
            <a:r>
              <a:rPr sz="2600" spc="0" dirty="0">
                <a:solidFill>
                  <a:srgbClr val="FF0000"/>
                </a:solidFill>
                <a:latin typeface="微软雅黑"/>
                <a:cs typeface="微软雅黑"/>
              </a:rPr>
              <a:t>含</a:t>
            </a:r>
            <a:r>
              <a:rPr sz="2600" spc="-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600" spc="-5" dirty="0">
                <a:latin typeface="微软雅黑"/>
                <a:cs typeface="微软雅黑"/>
              </a:rPr>
              <a:t>（</a:t>
            </a:r>
            <a:r>
              <a:rPr sz="2600" spc="0" dirty="0">
                <a:latin typeface="微软雅黑"/>
                <a:cs typeface="微软雅黑"/>
              </a:rPr>
              <a:t>I）</a:t>
            </a:r>
            <a:endParaRPr sz="2600" dirty="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微软雅黑"/>
                <a:cs typeface="微软雅黑"/>
              </a:rPr>
              <a:t>表示</a:t>
            </a:r>
            <a:r>
              <a:rPr sz="1800" spc="-5" dirty="0">
                <a:latin typeface="微软雅黑"/>
                <a:cs typeface="微软雅黑"/>
              </a:rPr>
              <a:t>C</a:t>
            </a:r>
            <a:r>
              <a:rPr sz="1800" spc="0" dirty="0">
                <a:latin typeface="微软雅黑"/>
                <a:cs typeface="微软雅黑"/>
              </a:rPr>
              <a:t>1、</a:t>
            </a:r>
            <a:r>
              <a:rPr sz="1800" spc="-5" dirty="0">
                <a:latin typeface="微软雅黑"/>
                <a:cs typeface="微软雅黑"/>
              </a:rPr>
              <a:t>C</a:t>
            </a:r>
            <a:r>
              <a:rPr sz="1800" spc="0" dirty="0">
                <a:latin typeface="微软雅黑"/>
                <a:cs typeface="微软雅黑"/>
              </a:rPr>
              <a:t>2、</a:t>
            </a:r>
            <a:r>
              <a:rPr sz="1800" spc="-5" dirty="0">
                <a:latin typeface="微软雅黑"/>
                <a:cs typeface="微软雅黑"/>
              </a:rPr>
              <a:t>C</a:t>
            </a:r>
            <a:r>
              <a:rPr sz="1800" spc="0" dirty="0">
                <a:latin typeface="微软雅黑"/>
                <a:cs typeface="微软雅黑"/>
              </a:rPr>
              <a:t>3这3个原因中至少有一个必须成立。</a:t>
            </a:r>
            <a:endParaRPr sz="1800" dirty="0">
              <a:latin typeface="微软雅黑"/>
              <a:cs typeface="微软雅黑"/>
            </a:endParaRPr>
          </a:p>
          <a:p>
            <a:pPr>
              <a:lnSpc>
                <a:spcPts val="800"/>
              </a:lnSpc>
              <a:spcBef>
                <a:spcPts val="41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5095" algn="ctr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0" dirty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4B30156C-2E72-4648-8C71-6BFE17842DC2}"/>
              </a:ext>
            </a:extLst>
          </p:cNvPr>
          <p:cNvSpPr txBox="1"/>
          <p:nvPr/>
        </p:nvSpPr>
        <p:spPr>
          <a:xfrm>
            <a:off x="1836070" y="4494010"/>
            <a:ext cx="14414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3A960F28-B646-455F-A600-962DB4DDCF1C}"/>
              </a:ext>
            </a:extLst>
          </p:cNvPr>
          <p:cNvSpPr/>
          <p:nvPr/>
        </p:nvSpPr>
        <p:spPr>
          <a:xfrm>
            <a:off x="3347244" y="4333102"/>
            <a:ext cx="720343" cy="707135"/>
          </a:xfrm>
          <a:custGeom>
            <a:avLst/>
            <a:gdLst/>
            <a:ahLst/>
            <a:cxnLst/>
            <a:rect l="l" t="t" r="r" b="b"/>
            <a:pathLst>
              <a:path w="720343" h="707135">
                <a:moveTo>
                  <a:pt x="360171" y="0"/>
                </a:moveTo>
                <a:lnTo>
                  <a:pt x="301758" y="4629"/>
                </a:lnTo>
                <a:lnTo>
                  <a:pt x="246343" y="18031"/>
                </a:lnTo>
                <a:lnTo>
                  <a:pt x="194667" y="39478"/>
                </a:lnTo>
                <a:lnTo>
                  <a:pt x="147474" y="68238"/>
                </a:lnTo>
                <a:lnTo>
                  <a:pt x="105505" y="103584"/>
                </a:lnTo>
                <a:lnTo>
                  <a:pt x="69502" y="144786"/>
                </a:lnTo>
                <a:lnTo>
                  <a:pt x="40208" y="191114"/>
                </a:lnTo>
                <a:lnTo>
                  <a:pt x="18365" y="241840"/>
                </a:lnTo>
                <a:lnTo>
                  <a:pt x="4715" y="296234"/>
                </a:lnTo>
                <a:lnTo>
                  <a:pt x="0" y="353567"/>
                </a:lnTo>
                <a:lnTo>
                  <a:pt x="1194" y="382573"/>
                </a:lnTo>
                <a:lnTo>
                  <a:pt x="10469" y="438552"/>
                </a:lnTo>
                <a:lnTo>
                  <a:pt x="28309" y="491216"/>
                </a:lnTo>
                <a:lnTo>
                  <a:pt x="53970" y="539837"/>
                </a:lnTo>
                <a:lnTo>
                  <a:pt x="86711" y="583689"/>
                </a:lnTo>
                <a:lnTo>
                  <a:pt x="125790" y="622044"/>
                </a:lnTo>
                <a:lnTo>
                  <a:pt x="170464" y="654176"/>
                </a:lnTo>
                <a:lnTo>
                  <a:pt x="219991" y="679358"/>
                </a:lnTo>
                <a:lnTo>
                  <a:pt x="273630" y="696863"/>
                </a:lnTo>
                <a:lnTo>
                  <a:pt x="330637" y="705964"/>
                </a:lnTo>
                <a:lnTo>
                  <a:pt x="360171" y="707135"/>
                </a:lnTo>
                <a:lnTo>
                  <a:pt x="389706" y="705964"/>
                </a:lnTo>
                <a:lnTo>
                  <a:pt x="446713" y="696863"/>
                </a:lnTo>
                <a:lnTo>
                  <a:pt x="500352" y="679358"/>
                </a:lnTo>
                <a:lnTo>
                  <a:pt x="549879" y="654176"/>
                </a:lnTo>
                <a:lnTo>
                  <a:pt x="594553" y="622044"/>
                </a:lnTo>
                <a:lnTo>
                  <a:pt x="633632" y="583689"/>
                </a:lnTo>
                <a:lnTo>
                  <a:pt x="666373" y="539837"/>
                </a:lnTo>
                <a:lnTo>
                  <a:pt x="692034" y="491216"/>
                </a:lnTo>
                <a:lnTo>
                  <a:pt x="709874" y="438552"/>
                </a:lnTo>
                <a:lnTo>
                  <a:pt x="719149" y="382573"/>
                </a:lnTo>
                <a:lnTo>
                  <a:pt x="720343" y="353567"/>
                </a:lnTo>
                <a:lnTo>
                  <a:pt x="719149" y="324579"/>
                </a:lnTo>
                <a:lnTo>
                  <a:pt x="709874" y="268624"/>
                </a:lnTo>
                <a:lnTo>
                  <a:pt x="692034" y="215973"/>
                </a:lnTo>
                <a:lnTo>
                  <a:pt x="666373" y="167355"/>
                </a:lnTo>
                <a:lnTo>
                  <a:pt x="633632" y="123498"/>
                </a:lnTo>
                <a:lnTo>
                  <a:pt x="594553" y="85133"/>
                </a:lnTo>
                <a:lnTo>
                  <a:pt x="549879" y="52989"/>
                </a:lnTo>
                <a:lnTo>
                  <a:pt x="500352" y="27795"/>
                </a:lnTo>
                <a:lnTo>
                  <a:pt x="446713" y="10279"/>
                </a:lnTo>
                <a:lnTo>
                  <a:pt x="389706" y="1172"/>
                </a:lnTo>
                <a:lnTo>
                  <a:pt x="3601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27ECD031-3BBC-4DE4-8B07-D83806C1366E}"/>
              </a:ext>
            </a:extLst>
          </p:cNvPr>
          <p:cNvSpPr/>
          <p:nvPr/>
        </p:nvSpPr>
        <p:spPr>
          <a:xfrm>
            <a:off x="3347244" y="4333102"/>
            <a:ext cx="720343" cy="707135"/>
          </a:xfrm>
          <a:custGeom>
            <a:avLst/>
            <a:gdLst/>
            <a:ahLst/>
            <a:cxnLst/>
            <a:rect l="l" t="t" r="r" b="b"/>
            <a:pathLst>
              <a:path w="720343" h="707135">
                <a:moveTo>
                  <a:pt x="0" y="353567"/>
                </a:moveTo>
                <a:lnTo>
                  <a:pt x="4715" y="296234"/>
                </a:lnTo>
                <a:lnTo>
                  <a:pt x="18365" y="241840"/>
                </a:lnTo>
                <a:lnTo>
                  <a:pt x="40208" y="191114"/>
                </a:lnTo>
                <a:lnTo>
                  <a:pt x="69502" y="144786"/>
                </a:lnTo>
                <a:lnTo>
                  <a:pt x="105505" y="103584"/>
                </a:lnTo>
                <a:lnTo>
                  <a:pt x="147474" y="68238"/>
                </a:lnTo>
                <a:lnTo>
                  <a:pt x="194667" y="39478"/>
                </a:lnTo>
                <a:lnTo>
                  <a:pt x="246343" y="18031"/>
                </a:lnTo>
                <a:lnTo>
                  <a:pt x="301758" y="4629"/>
                </a:lnTo>
                <a:lnTo>
                  <a:pt x="360171" y="0"/>
                </a:lnTo>
                <a:lnTo>
                  <a:pt x="389706" y="1172"/>
                </a:lnTo>
                <a:lnTo>
                  <a:pt x="446713" y="10279"/>
                </a:lnTo>
                <a:lnTo>
                  <a:pt x="500352" y="27795"/>
                </a:lnTo>
                <a:lnTo>
                  <a:pt x="549879" y="52989"/>
                </a:lnTo>
                <a:lnTo>
                  <a:pt x="594553" y="85133"/>
                </a:lnTo>
                <a:lnTo>
                  <a:pt x="633632" y="123498"/>
                </a:lnTo>
                <a:lnTo>
                  <a:pt x="666373" y="167355"/>
                </a:lnTo>
                <a:lnTo>
                  <a:pt x="692034" y="215973"/>
                </a:lnTo>
                <a:lnTo>
                  <a:pt x="709874" y="268624"/>
                </a:lnTo>
                <a:lnTo>
                  <a:pt x="719149" y="324579"/>
                </a:lnTo>
                <a:lnTo>
                  <a:pt x="720343" y="353567"/>
                </a:lnTo>
                <a:lnTo>
                  <a:pt x="719149" y="382573"/>
                </a:lnTo>
                <a:lnTo>
                  <a:pt x="709874" y="438552"/>
                </a:lnTo>
                <a:lnTo>
                  <a:pt x="692034" y="491216"/>
                </a:lnTo>
                <a:lnTo>
                  <a:pt x="666373" y="539837"/>
                </a:lnTo>
                <a:lnTo>
                  <a:pt x="633632" y="583689"/>
                </a:lnTo>
                <a:lnTo>
                  <a:pt x="594553" y="622044"/>
                </a:lnTo>
                <a:lnTo>
                  <a:pt x="549879" y="654176"/>
                </a:lnTo>
                <a:lnTo>
                  <a:pt x="500352" y="679358"/>
                </a:lnTo>
                <a:lnTo>
                  <a:pt x="446713" y="696863"/>
                </a:lnTo>
                <a:lnTo>
                  <a:pt x="389706" y="705964"/>
                </a:lnTo>
                <a:lnTo>
                  <a:pt x="360171" y="707135"/>
                </a:lnTo>
                <a:lnTo>
                  <a:pt x="330637" y="705964"/>
                </a:lnTo>
                <a:lnTo>
                  <a:pt x="273630" y="696863"/>
                </a:lnTo>
                <a:lnTo>
                  <a:pt x="219991" y="679358"/>
                </a:lnTo>
                <a:lnTo>
                  <a:pt x="170464" y="654176"/>
                </a:lnTo>
                <a:lnTo>
                  <a:pt x="125790" y="622044"/>
                </a:lnTo>
                <a:lnTo>
                  <a:pt x="86711" y="583689"/>
                </a:lnTo>
                <a:lnTo>
                  <a:pt x="53970" y="539837"/>
                </a:lnTo>
                <a:lnTo>
                  <a:pt x="28309" y="491216"/>
                </a:lnTo>
                <a:lnTo>
                  <a:pt x="10469" y="438552"/>
                </a:lnTo>
                <a:lnTo>
                  <a:pt x="1194" y="382573"/>
                </a:lnTo>
                <a:lnTo>
                  <a:pt x="0" y="35356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982B97E2-3C4F-4E5A-887E-3C2A1AEDA5CA}"/>
              </a:ext>
            </a:extLst>
          </p:cNvPr>
          <p:cNvSpPr txBox="1"/>
          <p:nvPr/>
        </p:nvSpPr>
        <p:spPr>
          <a:xfrm>
            <a:off x="3509423" y="4494010"/>
            <a:ext cx="39687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E07D1480-E30B-461F-9975-A8321F599C2C}"/>
              </a:ext>
            </a:extLst>
          </p:cNvPr>
          <p:cNvSpPr/>
          <p:nvPr/>
        </p:nvSpPr>
        <p:spPr>
          <a:xfrm>
            <a:off x="2267744" y="3980550"/>
            <a:ext cx="990218" cy="707135"/>
          </a:xfrm>
          <a:custGeom>
            <a:avLst/>
            <a:gdLst/>
            <a:ahLst/>
            <a:cxnLst/>
            <a:rect l="l" t="t" r="r" b="b"/>
            <a:pathLst>
              <a:path w="990218" h="707135">
                <a:moveTo>
                  <a:pt x="0" y="707135"/>
                </a:moveTo>
                <a:lnTo>
                  <a:pt x="990218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4C37E7A5-B70B-43E7-B717-FBFC29D01281}"/>
              </a:ext>
            </a:extLst>
          </p:cNvPr>
          <p:cNvSpPr/>
          <p:nvPr/>
        </p:nvSpPr>
        <p:spPr>
          <a:xfrm>
            <a:off x="2267744" y="4687685"/>
            <a:ext cx="1079500" cy="707136"/>
          </a:xfrm>
          <a:custGeom>
            <a:avLst/>
            <a:gdLst/>
            <a:ahLst/>
            <a:cxnLst/>
            <a:rect l="l" t="t" r="r" b="b"/>
            <a:pathLst>
              <a:path w="1079500" h="707136">
                <a:moveTo>
                  <a:pt x="0" y="0"/>
                </a:moveTo>
                <a:lnTo>
                  <a:pt x="1079500" y="707136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5D7DBC8B-31F5-4535-ACB6-187D51C2AE5A}"/>
              </a:ext>
            </a:extLst>
          </p:cNvPr>
          <p:cNvSpPr/>
          <p:nvPr/>
        </p:nvSpPr>
        <p:spPr>
          <a:xfrm>
            <a:off x="3347244" y="5127867"/>
            <a:ext cx="720343" cy="707136"/>
          </a:xfrm>
          <a:custGeom>
            <a:avLst/>
            <a:gdLst/>
            <a:ahLst/>
            <a:cxnLst/>
            <a:rect l="l" t="t" r="r" b="b"/>
            <a:pathLst>
              <a:path w="720343" h="707136">
                <a:moveTo>
                  <a:pt x="360171" y="0"/>
                </a:moveTo>
                <a:lnTo>
                  <a:pt x="301758" y="4629"/>
                </a:lnTo>
                <a:lnTo>
                  <a:pt x="246343" y="18031"/>
                </a:lnTo>
                <a:lnTo>
                  <a:pt x="194667" y="39478"/>
                </a:lnTo>
                <a:lnTo>
                  <a:pt x="147474" y="68238"/>
                </a:lnTo>
                <a:lnTo>
                  <a:pt x="105505" y="103584"/>
                </a:lnTo>
                <a:lnTo>
                  <a:pt x="69502" y="144786"/>
                </a:lnTo>
                <a:lnTo>
                  <a:pt x="40208" y="191114"/>
                </a:lnTo>
                <a:lnTo>
                  <a:pt x="18365" y="241840"/>
                </a:lnTo>
                <a:lnTo>
                  <a:pt x="4715" y="296234"/>
                </a:lnTo>
                <a:lnTo>
                  <a:pt x="0" y="353568"/>
                </a:lnTo>
                <a:lnTo>
                  <a:pt x="1194" y="382573"/>
                </a:lnTo>
                <a:lnTo>
                  <a:pt x="10469" y="438552"/>
                </a:lnTo>
                <a:lnTo>
                  <a:pt x="28309" y="491216"/>
                </a:lnTo>
                <a:lnTo>
                  <a:pt x="53970" y="539837"/>
                </a:lnTo>
                <a:lnTo>
                  <a:pt x="86711" y="583689"/>
                </a:lnTo>
                <a:lnTo>
                  <a:pt x="125790" y="622044"/>
                </a:lnTo>
                <a:lnTo>
                  <a:pt x="170464" y="654176"/>
                </a:lnTo>
                <a:lnTo>
                  <a:pt x="219991" y="679358"/>
                </a:lnTo>
                <a:lnTo>
                  <a:pt x="273630" y="696863"/>
                </a:lnTo>
                <a:lnTo>
                  <a:pt x="330637" y="705964"/>
                </a:lnTo>
                <a:lnTo>
                  <a:pt x="360171" y="707136"/>
                </a:lnTo>
                <a:lnTo>
                  <a:pt x="389706" y="705964"/>
                </a:lnTo>
                <a:lnTo>
                  <a:pt x="446713" y="696863"/>
                </a:lnTo>
                <a:lnTo>
                  <a:pt x="500352" y="679358"/>
                </a:lnTo>
                <a:lnTo>
                  <a:pt x="549879" y="654176"/>
                </a:lnTo>
                <a:lnTo>
                  <a:pt x="594553" y="622044"/>
                </a:lnTo>
                <a:lnTo>
                  <a:pt x="633632" y="583689"/>
                </a:lnTo>
                <a:lnTo>
                  <a:pt x="666373" y="539837"/>
                </a:lnTo>
                <a:lnTo>
                  <a:pt x="692034" y="491216"/>
                </a:lnTo>
                <a:lnTo>
                  <a:pt x="709874" y="438552"/>
                </a:lnTo>
                <a:lnTo>
                  <a:pt x="719149" y="382573"/>
                </a:lnTo>
                <a:lnTo>
                  <a:pt x="720343" y="353568"/>
                </a:lnTo>
                <a:lnTo>
                  <a:pt x="719149" y="324579"/>
                </a:lnTo>
                <a:lnTo>
                  <a:pt x="709874" y="268624"/>
                </a:lnTo>
                <a:lnTo>
                  <a:pt x="692034" y="215973"/>
                </a:lnTo>
                <a:lnTo>
                  <a:pt x="666373" y="167355"/>
                </a:lnTo>
                <a:lnTo>
                  <a:pt x="633632" y="123498"/>
                </a:lnTo>
                <a:lnTo>
                  <a:pt x="594553" y="85133"/>
                </a:lnTo>
                <a:lnTo>
                  <a:pt x="549879" y="52989"/>
                </a:lnTo>
                <a:lnTo>
                  <a:pt x="500352" y="27795"/>
                </a:lnTo>
                <a:lnTo>
                  <a:pt x="446713" y="10279"/>
                </a:lnTo>
                <a:lnTo>
                  <a:pt x="389706" y="1172"/>
                </a:lnTo>
                <a:lnTo>
                  <a:pt x="360171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53D59621-15E1-4C18-B416-124AEF3A090F}"/>
              </a:ext>
            </a:extLst>
          </p:cNvPr>
          <p:cNvSpPr/>
          <p:nvPr/>
        </p:nvSpPr>
        <p:spPr>
          <a:xfrm>
            <a:off x="3347244" y="5127867"/>
            <a:ext cx="720343" cy="707136"/>
          </a:xfrm>
          <a:custGeom>
            <a:avLst/>
            <a:gdLst/>
            <a:ahLst/>
            <a:cxnLst/>
            <a:rect l="l" t="t" r="r" b="b"/>
            <a:pathLst>
              <a:path w="720343" h="707136">
                <a:moveTo>
                  <a:pt x="0" y="353568"/>
                </a:moveTo>
                <a:lnTo>
                  <a:pt x="4715" y="296234"/>
                </a:lnTo>
                <a:lnTo>
                  <a:pt x="18365" y="241840"/>
                </a:lnTo>
                <a:lnTo>
                  <a:pt x="40208" y="191114"/>
                </a:lnTo>
                <a:lnTo>
                  <a:pt x="69502" y="144786"/>
                </a:lnTo>
                <a:lnTo>
                  <a:pt x="105505" y="103584"/>
                </a:lnTo>
                <a:lnTo>
                  <a:pt x="147474" y="68238"/>
                </a:lnTo>
                <a:lnTo>
                  <a:pt x="194667" y="39478"/>
                </a:lnTo>
                <a:lnTo>
                  <a:pt x="246343" y="18031"/>
                </a:lnTo>
                <a:lnTo>
                  <a:pt x="301758" y="4629"/>
                </a:lnTo>
                <a:lnTo>
                  <a:pt x="360171" y="0"/>
                </a:lnTo>
                <a:lnTo>
                  <a:pt x="389706" y="1172"/>
                </a:lnTo>
                <a:lnTo>
                  <a:pt x="446713" y="10279"/>
                </a:lnTo>
                <a:lnTo>
                  <a:pt x="500352" y="27795"/>
                </a:lnTo>
                <a:lnTo>
                  <a:pt x="549879" y="52989"/>
                </a:lnTo>
                <a:lnTo>
                  <a:pt x="594553" y="85133"/>
                </a:lnTo>
                <a:lnTo>
                  <a:pt x="633632" y="123498"/>
                </a:lnTo>
                <a:lnTo>
                  <a:pt x="666373" y="167355"/>
                </a:lnTo>
                <a:lnTo>
                  <a:pt x="692034" y="215973"/>
                </a:lnTo>
                <a:lnTo>
                  <a:pt x="709874" y="268624"/>
                </a:lnTo>
                <a:lnTo>
                  <a:pt x="719149" y="324579"/>
                </a:lnTo>
                <a:lnTo>
                  <a:pt x="720343" y="353568"/>
                </a:lnTo>
                <a:lnTo>
                  <a:pt x="719149" y="382573"/>
                </a:lnTo>
                <a:lnTo>
                  <a:pt x="709874" y="438552"/>
                </a:lnTo>
                <a:lnTo>
                  <a:pt x="692034" y="491216"/>
                </a:lnTo>
                <a:lnTo>
                  <a:pt x="666373" y="539837"/>
                </a:lnTo>
                <a:lnTo>
                  <a:pt x="633632" y="583689"/>
                </a:lnTo>
                <a:lnTo>
                  <a:pt x="594553" y="622044"/>
                </a:lnTo>
                <a:lnTo>
                  <a:pt x="549879" y="654176"/>
                </a:lnTo>
                <a:lnTo>
                  <a:pt x="500352" y="679358"/>
                </a:lnTo>
                <a:lnTo>
                  <a:pt x="446713" y="696863"/>
                </a:lnTo>
                <a:lnTo>
                  <a:pt x="389706" y="705964"/>
                </a:lnTo>
                <a:lnTo>
                  <a:pt x="360171" y="707136"/>
                </a:lnTo>
                <a:lnTo>
                  <a:pt x="330637" y="705964"/>
                </a:lnTo>
                <a:lnTo>
                  <a:pt x="273630" y="696863"/>
                </a:lnTo>
                <a:lnTo>
                  <a:pt x="219991" y="679358"/>
                </a:lnTo>
                <a:lnTo>
                  <a:pt x="170464" y="654176"/>
                </a:lnTo>
                <a:lnTo>
                  <a:pt x="125790" y="622044"/>
                </a:lnTo>
                <a:lnTo>
                  <a:pt x="86711" y="583689"/>
                </a:lnTo>
                <a:lnTo>
                  <a:pt x="53970" y="539837"/>
                </a:lnTo>
                <a:lnTo>
                  <a:pt x="28309" y="491216"/>
                </a:lnTo>
                <a:lnTo>
                  <a:pt x="10469" y="438552"/>
                </a:lnTo>
                <a:lnTo>
                  <a:pt x="1194" y="382573"/>
                </a:lnTo>
                <a:lnTo>
                  <a:pt x="0" y="35356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B916271D-C9E2-45B2-9F31-15D95050A03C}"/>
              </a:ext>
            </a:extLst>
          </p:cNvPr>
          <p:cNvSpPr txBox="1"/>
          <p:nvPr/>
        </p:nvSpPr>
        <p:spPr>
          <a:xfrm>
            <a:off x="3509423" y="5288903"/>
            <a:ext cx="39687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6AA0834A-7668-4A4D-A223-5BBBDC0A5ACF}"/>
              </a:ext>
            </a:extLst>
          </p:cNvPr>
          <p:cNvSpPr/>
          <p:nvPr/>
        </p:nvSpPr>
        <p:spPr>
          <a:xfrm>
            <a:off x="2267744" y="4687685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500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25" name="object 18">
            <a:extLst>
              <a:ext uri="{FF2B5EF4-FFF2-40B4-BE49-F238E27FC236}">
                <a16:creationId xmlns:a16="http://schemas.microsoft.com/office/drawing/2014/main" id="{CF41AE46-2E3F-4AC2-802E-DA6A119F2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20126"/>
              </p:ext>
            </p:extLst>
          </p:nvPr>
        </p:nvGraphicFramePr>
        <p:xfrm>
          <a:off x="4983893" y="3178989"/>
          <a:ext cx="3024376" cy="2988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1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9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9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55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B16B88-C21A-45D9-8D9D-736EE7470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1A940DE-1534-46D7-8577-802E927E6DCE}"/>
              </a:ext>
            </a:extLst>
          </p:cNvPr>
          <p:cNvSpPr txBox="1">
            <a:spLocks/>
          </p:cNvSpPr>
          <p:nvPr/>
        </p:nvSpPr>
        <p:spPr>
          <a:xfrm>
            <a:off x="395536" y="1772816"/>
            <a:ext cx="7776864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因果图</a:t>
            </a:r>
            <a:r>
              <a:rPr lang="en-US" altLang="zh-CN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---</a:t>
            </a:r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约束关系</a:t>
            </a:r>
            <a:endParaRPr lang="zh-CN" altLang="en-US" sz="3200" kern="0" dirty="0">
              <a:solidFill>
                <a:schemeClr val="tx1"/>
              </a:solidFill>
              <a:latin typeface="微软雅黑"/>
              <a:cs typeface="微软雅黑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E302E84-430E-4C7D-8298-BF0D98A55D93}"/>
              </a:ext>
            </a:extLst>
          </p:cNvPr>
          <p:cNvSpPr/>
          <p:nvPr/>
        </p:nvSpPr>
        <p:spPr>
          <a:xfrm>
            <a:off x="2960928" y="3567188"/>
            <a:ext cx="741045" cy="708532"/>
          </a:xfrm>
          <a:custGeom>
            <a:avLst/>
            <a:gdLst/>
            <a:ahLst/>
            <a:cxnLst/>
            <a:rect l="l" t="t" r="r" b="b"/>
            <a:pathLst>
              <a:path w="741045" h="708532">
                <a:moveTo>
                  <a:pt x="370459" y="0"/>
                </a:moveTo>
                <a:lnTo>
                  <a:pt x="310369" y="4637"/>
                </a:lnTo>
                <a:lnTo>
                  <a:pt x="253366" y="18061"/>
                </a:lnTo>
                <a:lnTo>
                  <a:pt x="200212" y="39543"/>
                </a:lnTo>
                <a:lnTo>
                  <a:pt x="151671" y="68352"/>
                </a:lnTo>
                <a:lnTo>
                  <a:pt x="108505" y="103759"/>
                </a:lnTo>
                <a:lnTo>
                  <a:pt x="71477" y="145032"/>
                </a:lnTo>
                <a:lnTo>
                  <a:pt x="41350" y="191444"/>
                </a:lnTo>
                <a:lnTo>
                  <a:pt x="18886" y="242263"/>
                </a:lnTo>
                <a:lnTo>
                  <a:pt x="4848" y="296759"/>
                </a:lnTo>
                <a:lnTo>
                  <a:pt x="0" y="354202"/>
                </a:lnTo>
                <a:lnTo>
                  <a:pt x="1228" y="383265"/>
                </a:lnTo>
                <a:lnTo>
                  <a:pt x="10766" y="439357"/>
                </a:lnTo>
                <a:lnTo>
                  <a:pt x="29112" y="492130"/>
                </a:lnTo>
                <a:lnTo>
                  <a:pt x="55503" y="540855"/>
                </a:lnTo>
                <a:lnTo>
                  <a:pt x="89176" y="584803"/>
                </a:lnTo>
                <a:lnTo>
                  <a:pt x="129369" y="623244"/>
                </a:lnTo>
                <a:lnTo>
                  <a:pt x="175317" y="655450"/>
                </a:lnTo>
                <a:lnTo>
                  <a:pt x="226260" y="680690"/>
                </a:lnTo>
                <a:lnTo>
                  <a:pt x="281434" y="698236"/>
                </a:lnTo>
                <a:lnTo>
                  <a:pt x="340075" y="707358"/>
                </a:lnTo>
                <a:lnTo>
                  <a:pt x="370459" y="708532"/>
                </a:lnTo>
                <a:lnTo>
                  <a:pt x="400843" y="707358"/>
                </a:lnTo>
                <a:lnTo>
                  <a:pt x="459491" y="698236"/>
                </a:lnTo>
                <a:lnTo>
                  <a:pt x="514677" y="680690"/>
                </a:lnTo>
                <a:lnTo>
                  <a:pt x="565635" y="655450"/>
                </a:lnTo>
                <a:lnTo>
                  <a:pt x="611602" y="623244"/>
                </a:lnTo>
                <a:lnTo>
                  <a:pt x="651814" y="584803"/>
                </a:lnTo>
                <a:lnTo>
                  <a:pt x="685505" y="540855"/>
                </a:lnTo>
                <a:lnTo>
                  <a:pt x="711912" y="492130"/>
                </a:lnTo>
                <a:lnTo>
                  <a:pt x="730270" y="439357"/>
                </a:lnTo>
                <a:lnTo>
                  <a:pt x="739816" y="383265"/>
                </a:lnTo>
                <a:lnTo>
                  <a:pt x="741045" y="354202"/>
                </a:lnTo>
                <a:lnTo>
                  <a:pt x="739816" y="325158"/>
                </a:lnTo>
                <a:lnTo>
                  <a:pt x="730270" y="269097"/>
                </a:lnTo>
                <a:lnTo>
                  <a:pt x="711912" y="216348"/>
                </a:lnTo>
                <a:lnTo>
                  <a:pt x="685505" y="167642"/>
                </a:lnTo>
                <a:lnTo>
                  <a:pt x="651814" y="123708"/>
                </a:lnTo>
                <a:lnTo>
                  <a:pt x="611602" y="85276"/>
                </a:lnTo>
                <a:lnTo>
                  <a:pt x="565635" y="53077"/>
                </a:lnTo>
                <a:lnTo>
                  <a:pt x="514677" y="27840"/>
                </a:lnTo>
                <a:lnTo>
                  <a:pt x="459491" y="10296"/>
                </a:lnTo>
                <a:lnTo>
                  <a:pt x="400843" y="1174"/>
                </a:lnTo>
                <a:lnTo>
                  <a:pt x="370459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6210905-BBF9-4A9C-B3B4-2BE91171D9F8}"/>
              </a:ext>
            </a:extLst>
          </p:cNvPr>
          <p:cNvSpPr/>
          <p:nvPr/>
        </p:nvSpPr>
        <p:spPr>
          <a:xfrm>
            <a:off x="2960928" y="3567188"/>
            <a:ext cx="741045" cy="708532"/>
          </a:xfrm>
          <a:custGeom>
            <a:avLst/>
            <a:gdLst/>
            <a:ahLst/>
            <a:cxnLst/>
            <a:rect l="l" t="t" r="r" b="b"/>
            <a:pathLst>
              <a:path w="741045" h="708532">
                <a:moveTo>
                  <a:pt x="0" y="354202"/>
                </a:moveTo>
                <a:lnTo>
                  <a:pt x="4848" y="296759"/>
                </a:lnTo>
                <a:lnTo>
                  <a:pt x="18886" y="242263"/>
                </a:lnTo>
                <a:lnTo>
                  <a:pt x="41350" y="191444"/>
                </a:lnTo>
                <a:lnTo>
                  <a:pt x="71477" y="145032"/>
                </a:lnTo>
                <a:lnTo>
                  <a:pt x="108505" y="103759"/>
                </a:lnTo>
                <a:lnTo>
                  <a:pt x="151671" y="68352"/>
                </a:lnTo>
                <a:lnTo>
                  <a:pt x="200212" y="39543"/>
                </a:lnTo>
                <a:lnTo>
                  <a:pt x="253366" y="18061"/>
                </a:lnTo>
                <a:lnTo>
                  <a:pt x="310369" y="4637"/>
                </a:lnTo>
                <a:lnTo>
                  <a:pt x="370459" y="0"/>
                </a:lnTo>
                <a:lnTo>
                  <a:pt x="400843" y="1174"/>
                </a:lnTo>
                <a:lnTo>
                  <a:pt x="459491" y="10296"/>
                </a:lnTo>
                <a:lnTo>
                  <a:pt x="514677" y="27840"/>
                </a:lnTo>
                <a:lnTo>
                  <a:pt x="565635" y="53077"/>
                </a:lnTo>
                <a:lnTo>
                  <a:pt x="611602" y="85276"/>
                </a:lnTo>
                <a:lnTo>
                  <a:pt x="651814" y="123708"/>
                </a:lnTo>
                <a:lnTo>
                  <a:pt x="685505" y="167642"/>
                </a:lnTo>
                <a:lnTo>
                  <a:pt x="711912" y="216348"/>
                </a:lnTo>
                <a:lnTo>
                  <a:pt x="730270" y="269097"/>
                </a:lnTo>
                <a:lnTo>
                  <a:pt x="739816" y="325158"/>
                </a:lnTo>
                <a:lnTo>
                  <a:pt x="741045" y="354202"/>
                </a:lnTo>
                <a:lnTo>
                  <a:pt x="739816" y="383265"/>
                </a:lnTo>
                <a:lnTo>
                  <a:pt x="730270" y="439357"/>
                </a:lnTo>
                <a:lnTo>
                  <a:pt x="711912" y="492130"/>
                </a:lnTo>
                <a:lnTo>
                  <a:pt x="685505" y="540855"/>
                </a:lnTo>
                <a:lnTo>
                  <a:pt x="651814" y="584803"/>
                </a:lnTo>
                <a:lnTo>
                  <a:pt x="611602" y="623244"/>
                </a:lnTo>
                <a:lnTo>
                  <a:pt x="565635" y="655450"/>
                </a:lnTo>
                <a:lnTo>
                  <a:pt x="514677" y="680690"/>
                </a:lnTo>
                <a:lnTo>
                  <a:pt x="459491" y="698236"/>
                </a:lnTo>
                <a:lnTo>
                  <a:pt x="400843" y="707358"/>
                </a:lnTo>
                <a:lnTo>
                  <a:pt x="370459" y="708532"/>
                </a:lnTo>
                <a:lnTo>
                  <a:pt x="340075" y="707358"/>
                </a:lnTo>
                <a:lnTo>
                  <a:pt x="281434" y="698236"/>
                </a:lnTo>
                <a:lnTo>
                  <a:pt x="226260" y="680690"/>
                </a:lnTo>
                <a:lnTo>
                  <a:pt x="175317" y="655450"/>
                </a:lnTo>
                <a:lnTo>
                  <a:pt x="129369" y="623244"/>
                </a:lnTo>
                <a:lnTo>
                  <a:pt x="89176" y="584803"/>
                </a:lnTo>
                <a:lnTo>
                  <a:pt x="55503" y="540855"/>
                </a:lnTo>
                <a:lnTo>
                  <a:pt x="29112" y="492130"/>
                </a:lnTo>
                <a:lnTo>
                  <a:pt x="10766" y="439357"/>
                </a:lnTo>
                <a:lnTo>
                  <a:pt x="1228" y="383265"/>
                </a:lnTo>
                <a:lnTo>
                  <a:pt x="0" y="35420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50601264-1C6F-413A-B8D3-4C5730009692}"/>
              </a:ext>
            </a:extLst>
          </p:cNvPr>
          <p:cNvSpPr/>
          <p:nvPr/>
        </p:nvSpPr>
        <p:spPr>
          <a:xfrm>
            <a:off x="2960928" y="5161927"/>
            <a:ext cx="741045" cy="708659"/>
          </a:xfrm>
          <a:custGeom>
            <a:avLst/>
            <a:gdLst/>
            <a:ahLst/>
            <a:cxnLst/>
            <a:rect l="l" t="t" r="r" b="b"/>
            <a:pathLst>
              <a:path w="741045" h="708659">
                <a:moveTo>
                  <a:pt x="370459" y="0"/>
                </a:moveTo>
                <a:lnTo>
                  <a:pt x="310369" y="4637"/>
                </a:lnTo>
                <a:lnTo>
                  <a:pt x="253366" y="18062"/>
                </a:lnTo>
                <a:lnTo>
                  <a:pt x="200212" y="39546"/>
                </a:lnTo>
                <a:lnTo>
                  <a:pt x="151671" y="68360"/>
                </a:lnTo>
                <a:lnTo>
                  <a:pt x="108505" y="103774"/>
                </a:lnTo>
                <a:lnTo>
                  <a:pt x="71477" y="145060"/>
                </a:lnTo>
                <a:lnTo>
                  <a:pt x="41350" y="191487"/>
                </a:lnTo>
                <a:lnTo>
                  <a:pt x="18886" y="242328"/>
                </a:lnTo>
                <a:lnTo>
                  <a:pt x="4848" y="296851"/>
                </a:lnTo>
                <a:lnTo>
                  <a:pt x="0" y="354329"/>
                </a:lnTo>
                <a:lnTo>
                  <a:pt x="1228" y="383392"/>
                </a:lnTo>
                <a:lnTo>
                  <a:pt x="10766" y="439484"/>
                </a:lnTo>
                <a:lnTo>
                  <a:pt x="29112" y="492257"/>
                </a:lnTo>
                <a:lnTo>
                  <a:pt x="55503" y="540982"/>
                </a:lnTo>
                <a:lnTo>
                  <a:pt x="89176" y="584930"/>
                </a:lnTo>
                <a:lnTo>
                  <a:pt x="129369" y="623371"/>
                </a:lnTo>
                <a:lnTo>
                  <a:pt x="175317" y="655577"/>
                </a:lnTo>
                <a:lnTo>
                  <a:pt x="226260" y="680817"/>
                </a:lnTo>
                <a:lnTo>
                  <a:pt x="281434" y="698363"/>
                </a:lnTo>
                <a:lnTo>
                  <a:pt x="340075" y="707485"/>
                </a:lnTo>
                <a:lnTo>
                  <a:pt x="370459" y="708659"/>
                </a:lnTo>
                <a:lnTo>
                  <a:pt x="400843" y="707485"/>
                </a:lnTo>
                <a:lnTo>
                  <a:pt x="459491" y="698363"/>
                </a:lnTo>
                <a:lnTo>
                  <a:pt x="514677" y="680817"/>
                </a:lnTo>
                <a:lnTo>
                  <a:pt x="565635" y="655577"/>
                </a:lnTo>
                <a:lnTo>
                  <a:pt x="611602" y="623371"/>
                </a:lnTo>
                <a:lnTo>
                  <a:pt x="651814" y="584930"/>
                </a:lnTo>
                <a:lnTo>
                  <a:pt x="685505" y="540982"/>
                </a:lnTo>
                <a:lnTo>
                  <a:pt x="711912" y="492257"/>
                </a:lnTo>
                <a:lnTo>
                  <a:pt x="730270" y="439484"/>
                </a:lnTo>
                <a:lnTo>
                  <a:pt x="739816" y="383392"/>
                </a:lnTo>
                <a:lnTo>
                  <a:pt x="741045" y="354329"/>
                </a:lnTo>
                <a:lnTo>
                  <a:pt x="739816" y="325267"/>
                </a:lnTo>
                <a:lnTo>
                  <a:pt x="730270" y="269175"/>
                </a:lnTo>
                <a:lnTo>
                  <a:pt x="711912" y="216402"/>
                </a:lnTo>
                <a:lnTo>
                  <a:pt x="685505" y="167677"/>
                </a:lnTo>
                <a:lnTo>
                  <a:pt x="651814" y="123729"/>
                </a:lnTo>
                <a:lnTo>
                  <a:pt x="611602" y="85288"/>
                </a:lnTo>
                <a:lnTo>
                  <a:pt x="565635" y="53082"/>
                </a:lnTo>
                <a:lnTo>
                  <a:pt x="514677" y="27842"/>
                </a:lnTo>
                <a:lnTo>
                  <a:pt x="459491" y="10296"/>
                </a:lnTo>
                <a:lnTo>
                  <a:pt x="400843" y="1174"/>
                </a:lnTo>
                <a:lnTo>
                  <a:pt x="370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A4532E5E-3A04-40D4-AECF-829D0F7E2067}"/>
              </a:ext>
            </a:extLst>
          </p:cNvPr>
          <p:cNvSpPr/>
          <p:nvPr/>
        </p:nvSpPr>
        <p:spPr>
          <a:xfrm>
            <a:off x="2960928" y="5161927"/>
            <a:ext cx="741045" cy="708659"/>
          </a:xfrm>
          <a:custGeom>
            <a:avLst/>
            <a:gdLst/>
            <a:ahLst/>
            <a:cxnLst/>
            <a:rect l="l" t="t" r="r" b="b"/>
            <a:pathLst>
              <a:path w="741045" h="708659">
                <a:moveTo>
                  <a:pt x="0" y="354329"/>
                </a:moveTo>
                <a:lnTo>
                  <a:pt x="4848" y="296851"/>
                </a:lnTo>
                <a:lnTo>
                  <a:pt x="18886" y="242328"/>
                </a:lnTo>
                <a:lnTo>
                  <a:pt x="41350" y="191487"/>
                </a:lnTo>
                <a:lnTo>
                  <a:pt x="71477" y="145060"/>
                </a:lnTo>
                <a:lnTo>
                  <a:pt x="108505" y="103774"/>
                </a:lnTo>
                <a:lnTo>
                  <a:pt x="151671" y="68360"/>
                </a:lnTo>
                <a:lnTo>
                  <a:pt x="200212" y="39546"/>
                </a:lnTo>
                <a:lnTo>
                  <a:pt x="253366" y="18062"/>
                </a:lnTo>
                <a:lnTo>
                  <a:pt x="310369" y="4637"/>
                </a:lnTo>
                <a:lnTo>
                  <a:pt x="370459" y="0"/>
                </a:lnTo>
                <a:lnTo>
                  <a:pt x="400843" y="1174"/>
                </a:lnTo>
                <a:lnTo>
                  <a:pt x="459491" y="10296"/>
                </a:lnTo>
                <a:lnTo>
                  <a:pt x="514677" y="27842"/>
                </a:lnTo>
                <a:lnTo>
                  <a:pt x="565635" y="53082"/>
                </a:lnTo>
                <a:lnTo>
                  <a:pt x="611602" y="85288"/>
                </a:lnTo>
                <a:lnTo>
                  <a:pt x="651814" y="123729"/>
                </a:lnTo>
                <a:lnTo>
                  <a:pt x="685505" y="167677"/>
                </a:lnTo>
                <a:lnTo>
                  <a:pt x="711912" y="216402"/>
                </a:lnTo>
                <a:lnTo>
                  <a:pt x="730270" y="269175"/>
                </a:lnTo>
                <a:lnTo>
                  <a:pt x="739816" y="325267"/>
                </a:lnTo>
                <a:lnTo>
                  <a:pt x="741045" y="354329"/>
                </a:lnTo>
                <a:lnTo>
                  <a:pt x="739816" y="383392"/>
                </a:lnTo>
                <a:lnTo>
                  <a:pt x="730270" y="439484"/>
                </a:lnTo>
                <a:lnTo>
                  <a:pt x="711912" y="492257"/>
                </a:lnTo>
                <a:lnTo>
                  <a:pt x="685505" y="540982"/>
                </a:lnTo>
                <a:lnTo>
                  <a:pt x="651814" y="584930"/>
                </a:lnTo>
                <a:lnTo>
                  <a:pt x="611602" y="623371"/>
                </a:lnTo>
                <a:lnTo>
                  <a:pt x="565635" y="655577"/>
                </a:lnTo>
                <a:lnTo>
                  <a:pt x="514677" y="680817"/>
                </a:lnTo>
                <a:lnTo>
                  <a:pt x="459491" y="698363"/>
                </a:lnTo>
                <a:lnTo>
                  <a:pt x="400843" y="707485"/>
                </a:lnTo>
                <a:lnTo>
                  <a:pt x="370459" y="708659"/>
                </a:lnTo>
                <a:lnTo>
                  <a:pt x="340075" y="707485"/>
                </a:lnTo>
                <a:lnTo>
                  <a:pt x="281434" y="698363"/>
                </a:lnTo>
                <a:lnTo>
                  <a:pt x="226260" y="680817"/>
                </a:lnTo>
                <a:lnTo>
                  <a:pt x="175317" y="655577"/>
                </a:lnTo>
                <a:lnTo>
                  <a:pt x="129369" y="623371"/>
                </a:lnTo>
                <a:lnTo>
                  <a:pt x="89176" y="584930"/>
                </a:lnTo>
                <a:lnTo>
                  <a:pt x="55503" y="540982"/>
                </a:lnTo>
                <a:lnTo>
                  <a:pt x="29112" y="492257"/>
                </a:lnTo>
                <a:lnTo>
                  <a:pt x="10766" y="439484"/>
                </a:lnTo>
                <a:lnTo>
                  <a:pt x="1228" y="383392"/>
                </a:lnTo>
                <a:lnTo>
                  <a:pt x="0" y="35432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83B0312F-C64B-466A-9D97-2E0F378CEED4}"/>
              </a:ext>
            </a:extLst>
          </p:cNvPr>
          <p:cNvSpPr txBox="1"/>
          <p:nvPr/>
        </p:nvSpPr>
        <p:spPr>
          <a:xfrm>
            <a:off x="899592" y="2564904"/>
            <a:ext cx="4942205" cy="3136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微软雅黑"/>
                <a:cs typeface="微软雅黑"/>
              </a:rPr>
              <a:t>(</a:t>
            </a:r>
            <a:r>
              <a:rPr sz="2600" spc="-15" dirty="0">
                <a:latin typeface="微软雅黑"/>
                <a:cs typeface="微软雅黑"/>
              </a:rPr>
              <a:t>7</a:t>
            </a:r>
            <a:r>
              <a:rPr sz="2600" spc="0" dirty="0">
                <a:latin typeface="微软雅黑"/>
                <a:cs typeface="微软雅黑"/>
              </a:rPr>
              <a:t>)</a:t>
            </a:r>
            <a:r>
              <a:rPr sz="2600" spc="-10" dirty="0">
                <a:latin typeface="微软雅黑"/>
                <a:cs typeface="微软雅黑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微软雅黑"/>
                <a:cs typeface="微软雅黑"/>
              </a:rPr>
              <a:t>唯</a:t>
            </a:r>
            <a:r>
              <a:rPr sz="2600" spc="0" dirty="0">
                <a:solidFill>
                  <a:srgbClr val="FF0000"/>
                </a:solidFill>
                <a:latin typeface="微软雅黑"/>
                <a:cs typeface="微软雅黑"/>
              </a:rPr>
              <a:t>一</a:t>
            </a:r>
            <a:r>
              <a:rPr sz="2600" spc="-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600" spc="-5" dirty="0">
                <a:latin typeface="微软雅黑"/>
                <a:cs typeface="微软雅黑"/>
              </a:rPr>
              <a:t>（</a:t>
            </a:r>
            <a:r>
              <a:rPr sz="2600" spc="0" dirty="0">
                <a:latin typeface="微软雅黑"/>
                <a:cs typeface="微软雅黑"/>
              </a:rPr>
              <a:t>O）</a:t>
            </a:r>
            <a:endParaRPr sz="2600" dirty="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微软雅黑"/>
                <a:cs typeface="微软雅黑"/>
              </a:rPr>
              <a:t>表示</a:t>
            </a:r>
            <a:r>
              <a:rPr sz="1800" spc="-5" dirty="0">
                <a:latin typeface="微软雅黑"/>
                <a:cs typeface="微软雅黑"/>
              </a:rPr>
              <a:t>C</a:t>
            </a:r>
            <a:r>
              <a:rPr sz="1800" spc="0" dirty="0">
                <a:latin typeface="微软雅黑"/>
                <a:cs typeface="微软雅黑"/>
              </a:rPr>
              <a:t>1和</a:t>
            </a:r>
            <a:r>
              <a:rPr sz="1800" spc="-5" dirty="0">
                <a:latin typeface="微软雅黑"/>
                <a:cs typeface="微软雅黑"/>
              </a:rPr>
              <a:t>C</a:t>
            </a:r>
            <a:r>
              <a:rPr sz="1800" spc="0" dirty="0">
                <a:latin typeface="微软雅黑"/>
                <a:cs typeface="微软雅黑"/>
              </a:rPr>
              <a:t>2当中必须有一个，且仅有一个成立。</a:t>
            </a:r>
            <a:endParaRPr sz="1800" dirty="0">
              <a:latin typeface="微软雅黑"/>
              <a:cs typeface="微软雅黑"/>
            </a:endParaRPr>
          </a:p>
          <a:p>
            <a:pPr marL="461009" marR="2322830" indent="1785620">
              <a:lnSpc>
                <a:spcPct val="217800"/>
              </a:lnSpc>
              <a:spcBef>
                <a:spcPts val="240"/>
              </a:spcBef>
            </a:pPr>
            <a:r>
              <a:rPr sz="2400" b="1" spc="-5" dirty="0">
                <a:latin typeface="Times New Roman"/>
                <a:cs typeface="Times New Roman"/>
              </a:rPr>
              <a:t>C1 </a:t>
            </a:r>
            <a:r>
              <a:rPr sz="2400" b="1" spc="0" dirty="0">
                <a:latin typeface="Times New Roman"/>
                <a:cs typeface="Times New Roman"/>
              </a:rPr>
              <a:t>O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8"/>
              </a:spcBef>
            </a:pPr>
            <a:endParaRPr sz="1400" dirty="0"/>
          </a:p>
          <a:p>
            <a:pPr marR="75565" algn="ctr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0" dirty="0"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61D48B1-332B-438E-909F-FDB5882235BA}"/>
              </a:ext>
            </a:extLst>
          </p:cNvPr>
          <p:cNvSpPr/>
          <p:nvPr/>
        </p:nvSpPr>
        <p:spPr>
          <a:xfrm>
            <a:off x="1850440" y="4010291"/>
            <a:ext cx="1018667" cy="708532"/>
          </a:xfrm>
          <a:custGeom>
            <a:avLst/>
            <a:gdLst/>
            <a:ahLst/>
            <a:cxnLst/>
            <a:rect l="l" t="t" r="r" b="b"/>
            <a:pathLst>
              <a:path w="1018667" h="708532">
                <a:moveTo>
                  <a:pt x="0" y="708532"/>
                </a:moveTo>
                <a:lnTo>
                  <a:pt x="1018667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22524993-B5E3-4845-B95A-7F84260EB6A3}"/>
              </a:ext>
            </a:extLst>
          </p:cNvPr>
          <p:cNvSpPr/>
          <p:nvPr/>
        </p:nvSpPr>
        <p:spPr>
          <a:xfrm>
            <a:off x="1850440" y="4718825"/>
            <a:ext cx="1110487" cy="708660"/>
          </a:xfrm>
          <a:custGeom>
            <a:avLst/>
            <a:gdLst/>
            <a:ahLst/>
            <a:cxnLst/>
            <a:rect l="l" t="t" r="r" b="b"/>
            <a:pathLst>
              <a:path w="1110487" h="708660">
                <a:moveTo>
                  <a:pt x="0" y="0"/>
                </a:moveTo>
                <a:lnTo>
                  <a:pt x="1110487" y="708659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19" name="object 12">
            <a:extLst>
              <a:ext uri="{FF2B5EF4-FFF2-40B4-BE49-F238E27FC236}">
                <a16:creationId xmlns:a16="http://schemas.microsoft.com/office/drawing/2014/main" id="{D3B984D3-BDA1-4280-B16C-BC24F7FB5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68130"/>
              </p:ext>
            </p:extLst>
          </p:nvPr>
        </p:nvGraphicFramePr>
        <p:xfrm>
          <a:off x="5135423" y="4057726"/>
          <a:ext cx="3322701" cy="1649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449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C1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C2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45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44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7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B16B88-C21A-45D9-8D9D-736EE7470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1A940DE-1534-46D7-8577-802E927E6DCE}"/>
              </a:ext>
            </a:extLst>
          </p:cNvPr>
          <p:cNvSpPr txBox="1">
            <a:spLocks/>
          </p:cNvSpPr>
          <p:nvPr/>
        </p:nvSpPr>
        <p:spPr>
          <a:xfrm>
            <a:off x="395536" y="1772816"/>
            <a:ext cx="7776864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因果图</a:t>
            </a:r>
            <a:r>
              <a:rPr lang="en-US" altLang="zh-CN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---</a:t>
            </a:r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约束关系</a:t>
            </a:r>
            <a:endParaRPr lang="zh-CN" altLang="en-US" sz="3200" kern="0" dirty="0">
              <a:solidFill>
                <a:schemeClr val="tx1"/>
              </a:solidFill>
              <a:latin typeface="微软雅黑"/>
              <a:cs typeface="微软雅黑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6CC329D8-DF6D-472D-9153-AC2D19D5F828}"/>
              </a:ext>
            </a:extLst>
          </p:cNvPr>
          <p:cNvSpPr/>
          <p:nvPr/>
        </p:nvSpPr>
        <p:spPr>
          <a:xfrm>
            <a:off x="2707569" y="3899269"/>
            <a:ext cx="658494" cy="642620"/>
          </a:xfrm>
          <a:custGeom>
            <a:avLst/>
            <a:gdLst/>
            <a:ahLst/>
            <a:cxnLst/>
            <a:rect l="l" t="t" r="r" b="b"/>
            <a:pathLst>
              <a:path w="658494" h="642620">
                <a:moveTo>
                  <a:pt x="329311" y="0"/>
                </a:moveTo>
                <a:lnTo>
                  <a:pt x="275897" y="4206"/>
                </a:lnTo>
                <a:lnTo>
                  <a:pt x="225226" y="16384"/>
                </a:lnTo>
                <a:lnTo>
                  <a:pt x="177977" y="35870"/>
                </a:lnTo>
                <a:lnTo>
                  <a:pt x="134828" y="62004"/>
                </a:lnTo>
                <a:lnTo>
                  <a:pt x="96456" y="94122"/>
                </a:lnTo>
                <a:lnTo>
                  <a:pt x="63540" y="131563"/>
                </a:lnTo>
                <a:lnTo>
                  <a:pt x="36758" y="173665"/>
                </a:lnTo>
                <a:lnTo>
                  <a:pt x="16789" y="219764"/>
                </a:lnTo>
                <a:lnTo>
                  <a:pt x="4310" y="269200"/>
                </a:lnTo>
                <a:lnTo>
                  <a:pt x="0" y="321310"/>
                </a:lnTo>
                <a:lnTo>
                  <a:pt x="1091" y="347674"/>
                </a:lnTo>
                <a:lnTo>
                  <a:pt x="9571" y="398554"/>
                </a:lnTo>
                <a:lnTo>
                  <a:pt x="25880" y="446416"/>
                </a:lnTo>
                <a:lnTo>
                  <a:pt x="49340" y="490602"/>
                </a:lnTo>
                <a:lnTo>
                  <a:pt x="79274" y="530452"/>
                </a:lnTo>
                <a:lnTo>
                  <a:pt x="115002" y="565305"/>
                </a:lnTo>
                <a:lnTo>
                  <a:pt x="155848" y="594502"/>
                </a:lnTo>
                <a:lnTo>
                  <a:pt x="201132" y="617382"/>
                </a:lnTo>
                <a:lnTo>
                  <a:pt x="250176" y="633287"/>
                </a:lnTo>
                <a:lnTo>
                  <a:pt x="302303" y="641555"/>
                </a:lnTo>
                <a:lnTo>
                  <a:pt x="329311" y="642620"/>
                </a:lnTo>
                <a:lnTo>
                  <a:pt x="356300" y="641555"/>
                </a:lnTo>
                <a:lnTo>
                  <a:pt x="408396" y="633287"/>
                </a:lnTo>
                <a:lnTo>
                  <a:pt x="457416" y="617382"/>
                </a:lnTo>
                <a:lnTo>
                  <a:pt x="502681" y="594502"/>
                </a:lnTo>
                <a:lnTo>
                  <a:pt x="543513" y="565305"/>
                </a:lnTo>
                <a:lnTo>
                  <a:pt x="579232" y="530452"/>
                </a:lnTo>
                <a:lnTo>
                  <a:pt x="609159" y="490602"/>
                </a:lnTo>
                <a:lnTo>
                  <a:pt x="632616" y="446416"/>
                </a:lnTo>
                <a:lnTo>
                  <a:pt x="648924" y="398554"/>
                </a:lnTo>
                <a:lnTo>
                  <a:pt x="657403" y="347674"/>
                </a:lnTo>
                <a:lnTo>
                  <a:pt x="658494" y="321310"/>
                </a:lnTo>
                <a:lnTo>
                  <a:pt x="657403" y="294962"/>
                </a:lnTo>
                <a:lnTo>
                  <a:pt x="648924" y="244107"/>
                </a:lnTo>
                <a:lnTo>
                  <a:pt x="632616" y="196256"/>
                </a:lnTo>
                <a:lnTo>
                  <a:pt x="609159" y="152073"/>
                </a:lnTo>
                <a:lnTo>
                  <a:pt x="579232" y="112219"/>
                </a:lnTo>
                <a:lnTo>
                  <a:pt x="543513" y="77356"/>
                </a:lnTo>
                <a:lnTo>
                  <a:pt x="502681" y="48148"/>
                </a:lnTo>
                <a:lnTo>
                  <a:pt x="457416" y="25255"/>
                </a:lnTo>
                <a:lnTo>
                  <a:pt x="408396" y="9340"/>
                </a:lnTo>
                <a:lnTo>
                  <a:pt x="356300" y="1065"/>
                </a:lnTo>
                <a:lnTo>
                  <a:pt x="329311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8CEA32F-3571-4F94-9F10-555E75EF0735}"/>
              </a:ext>
            </a:extLst>
          </p:cNvPr>
          <p:cNvSpPr/>
          <p:nvPr/>
        </p:nvSpPr>
        <p:spPr>
          <a:xfrm>
            <a:off x="2707569" y="3899269"/>
            <a:ext cx="658494" cy="642620"/>
          </a:xfrm>
          <a:custGeom>
            <a:avLst/>
            <a:gdLst/>
            <a:ahLst/>
            <a:cxnLst/>
            <a:rect l="l" t="t" r="r" b="b"/>
            <a:pathLst>
              <a:path w="658494" h="642620">
                <a:moveTo>
                  <a:pt x="0" y="321310"/>
                </a:moveTo>
                <a:lnTo>
                  <a:pt x="4310" y="269200"/>
                </a:lnTo>
                <a:lnTo>
                  <a:pt x="16789" y="219764"/>
                </a:lnTo>
                <a:lnTo>
                  <a:pt x="36758" y="173665"/>
                </a:lnTo>
                <a:lnTo>
                  <a:pt x="63540" y="131563"/>
                </a:lnTo>
                <a:lnTo>
                  <a:pt x="96456" y="94122"/>
                </a:lnTo>
                <a:lnTo>
                  <a:pt x="134828" y="62004"/>
                </a:lnTo>
                <a:lnTo>
                  <a:pt x="177977" y="35870"/>
                </a:lnTo>
                <a:lnTo>
                  <a:pt x="225226" y="16384"/>
                </a:lnTo>
                <a:lnTo>
                  <a:pt x="275897" y="4206"/>
                </a:lnTo>
                <a:lnTo>
                  <a:pt x="329311" y="0"/>
                </a:lnTo>
                <a:lnTo>
                  <a:pt x="356300" y="1065"/>
                </a:lnTo>
                <a:lnTo>
                  <a:pt x="408396" y="9340"/>
                </a:lnTo>
                <a:lnTo>
                  <a:pt x="457416" y="25255"/>
                </a:lnTo>
                <a:lnTo>
                  <a:pt x="502681" y="48148"/>
                </a:lnTo>
                <a:lnTo>
                  <a:pt x="543513" y="77356"/>
                </a:lnTo>
                <a:lnTo>
                  <a:pt x="579232" y="112219"/>
                </a:lnTo>
                <a:lnTo>
                  <a:pt x="609159" y="152073"/>
                </a:lnTo>
                <a:lnTo>
                  <a:pt x="632616" y="196256"/>
                </a:lnTo>
                <a:lnTo>
                  <a:pt x="648924" y="244107"/>
                </a:lnTo>
                <a:lnTo>
                  <a:pt x="657403" y="294962"/>
                </a:lnTo>
                <a:lnTo>
                  <a:pt x="658494" y="321310"/>
                </a:lnTo>
                <a:lnTo>
                  <a:pt x="657403" y="347674"/>
                </a:lnTo>
                <a:lnTo>
                  <a:pt x="648924" y="398554"/>
                </a:lnTo>
                <a:lnTo>
                  <a:pt x="632616" y="446416"/>
                </a:lnTo>
                <a:lnTo>
                  <a:pt x="609159" y="490602"/>
                </a:lnTo>
                <a:lnTo>
                  <a:pt x="579232" y="530452"/>
                </a:lnTo>
                <a:lnTo>
                  <a:pt x="543513" y="565305"/>
                </a:lnTo>
                <a:lnTo>
                  <a:pt x="502681" y="594502"/>
                </a:lnTo>
                <a:lnTo>
                  <a:pt x="457416" y="617382"/>
                </a:lnTo>
                <a:lnTo>
                  <a:pt x="408396" y="633287"/>
                </a:lnTo>
                <a:lnTo>
                  <a:pt x="356300" y="641555"/>
                </a:lnTo>
                <a:lnTo>
                  <a:pt x="329311" y="642620"/>
                </a:lnTo>
                <a:lnTo>
                  <a:pt x="302303" y="641555"/>
                </a:lnTo>
                <a:lnTo>
                  <a:pt x="250176" y="633287"/>
                </a:lnTo>
                <a:lnTo>
                  <a:pt x="201132" y="617382"/>
                </a:lnTo>
                <a:lnTo>
                  <a:pt x="155848" y="594502"/>
                </a:lnTo>
                <a:lnTo>
                  <a:pt x="115002" y="565305"/>
                </a:lnTo>
                <a:lnTo>
                  <a:pt x="79274" y="530452"/>
                </a:lnTo>
                <a:lnTo>
                  <a:pt x="49340" y="490602"/>
                </a:lnTo>
                <a:lnTo>
                  <a:pt x="25880" y="446416"/>
                </a:lnTo>
                <a:lnTo>
                  <a:pt x="9571" y="398554"/>
                </a:lnTo>
                <a:lnTo>
                  <a:pt x="1091" y="347674"/>
                </a:lnTo>
                <a:lnTo>
                  <a:pt x="0" y="32131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9AFFD67-2560-4BB7-A01C-4A2DE1C34836}"/>
              </a:ext>
            </a:extLst>
          </p:cNvPr>
          <p:cNvSpPr/>
          <p:nvPr/>
        </p:nvSpPr>
        <p:spPr>
          <a:xfrm>
            <a:off x="2707569" y="5345671"/>
            <a:ext cx="658494" cy="642746"/>
          </a:xfrm>
          <a:custGeom>
            <a:avLst/>
            <a:gdLst/>
            <a:ahLst/>
            <a:cxnLst/>
            <a:rect l="l" t="t" r="r" b="b"/>
            <a:pathLst>
              <a:path w="658494" h="642747">
                <a:moveTo>
                  <a:pt x="329311" y="0"/>
                </a:moveTo>
                <a:lnTo>
                  <a:pt x="275897" y="4206"/>
                </a:lnTo>
                <a:lnTo>
                  <a:pt x="225226" y="16385"/>
                </a:lnTo>
                <a:lnTo>
                  <a:pt x="177977" y="35874"/>
                </a:lnTo>
                <a:lnTo>
                  <a:pt x="134828" y="62012"/>
                </a:lnTo>
                <a:lnTo>
                  <a:pt x="96456" y="94138"/>
                </a:lnTo>
                <a:lnTo>
                  <a:pt x="63540" y="131591"/>
                </a:lnTo>
                <a:lnTo>
                  <a:pt x="36758" y="173708"/>
                </a:lnTo>
                <a:lnTo>
                  <a:pt x="16789" y="219829"/>
                </a:lnTo>
                <a:lnTo>
                  <a:pt x="4310" y="269293"/>
                </a:lnTo>
                <a:lnTo>
                  <a:pt x="0" y="321436"/>
                </a:lnTo>
                <a:lnTo>
                  <a:pt x="1091" y="347784"/>
                </a:lnTo>
                <a:lnTo>
                  <a:pt x="9571" y="398639"/>
                </a:lnTo>
                <a:lnTo>
                  <a:pt x="25880" y="446490"/>
                </a:lnTo>
                <a:lnTo>
                  <a:pt x="49340" y="490673"/>
                </a:lnTo>
                <a:lnTo>
                  <a:pt x="79274" y="530527"/>
                </a:lnTo>
                <a:lnTo>
                  <a:pt x="115002" y="565390"/>
                </a:lnTo>
                <a:lnTo>
                  <a:pt x="155848" y="594598"/>
                </a:lnTo>
                <a:lnTo>
                  <a:pt x="201132" y="617491"/>
                </a:lnTo>
                <a:lnTo>
                  <a:pt x="250176" y="633406"/>
                </a:lnTo>
                <a:lnTo>
                  <a:pt x="302303" y="641681"/>
                </a:lnTo>
                <a:lnTo>
                  <a:pt x="329311" y="642746"/>
                </a:lnTo>
                <a:lnTo>
                  <a:pt x="356300" y="641681"/>
                </a:lnTo>
                <a:lnTo>
                  <a:pt x="408396" y="633406"/>
                </a:lnTo>
                <a:lnTo>
                  <a:pt x="457416" y="617491"/>
                </a:lnTo>
                <a:lnTo>
                  <a:pt x="502681" y="594598"/>
                </a:lnTo>
                <a:lnTo>
                  <a:pt x="543513" y="565390"/>
                </a:lnTo>
                <a:lnTo>
                  <a:pt x="579232" y="530527"/>
                </a:lnTo>
                <a:lnTo>
                  <a:pt x="609159" y="490673"/>
                </a:lnTo>
                <a:lnTo>
                  <a:pt x="632616" y="446490"/>
                </a:lnTo>
                <a:lnTo>
                  <a:pt x="648924" y="398639"/>
                </a:lnTo>
                <a:lnTo>
                  <a:pt x="657403" y="347784"/>
                </a:lnTo>
                <a:lnTo>
                  <a:pt x="658494" y="321436"/>
                </a:lnTo>
                <a:lnTo>
                  <a:pt x="657403" y="295071"/>
                </a:lnTo>
                <a:lnTo>
                  <a:pt x="648924" y="244185"/>
                </a:lnTo>
                <a:lnTo>
                  <a:pt x="632616" y="196310"/>
                </a:lnTo>
                <a:lnTo>
                  <a:pt x="609159" y="152108"/>
                </a:lnTo>
                <a:lnTo>
                  <a:pt x="579232" y="112240"/>
                </a:lnTo>
                <a:lnTo>
                  <a:pt x="543513" y="77368"/>
                </a:lnTo>
                <a:lnTo>
                  <a:pt x="502681" y="48153"/>
                </a:lnTo>
                <a:lnTo>
                  <a:pt x="457416" y="25257"/>
                </a:lnTo>
                <a:lnTo>
                  <a:pt x="408396" y="9340"/>
                </a:lnTo>
                <a:lnTo>
                  <a:pt x="356300" y="1065"/>
                </a:lnTo>
                <a:lnTo>
                  <a:pt x="3293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13FCC007-B387-4878-A4EB-2BAEB5DC0162}"/>
              </a:ext>
            </a:extLst>
          </p:cNvPr>
          <p:cNvSpPr/>
          <p:nvPr/>
        </p:nvSpPr>
        <p:spPr>
          <a:xfrm>
            <a:off x="2707569" y="5345671"/>
            <a:ext cx="658494" cy="642746"/>
          </a:xfrm>
          <a:custGeom>
            <a:avLst/>
            <a:gdLst/>
            <a:ahLst/>
            <a:cxnLst/>
            <a:rect l="l" t="t" r="r" b="b"/>
            <a:pathLst>
              <a:path w="658494" h="642747">
                <a:moveTo>
                  <a:pt x="0" y="321436"/>
                </a:moveTo>
                <a:lnTo>
                  <a:pt x="4310" y="269293"/>
                </a:lnTo>
                <a:lnTo>
                  <a:pt x="16789" y="219829"/>
                </a:lnTo>
                <a:lnTo>
                  <a:pt x="36758" y="173708"/>
                </a:lnTo>
                <a:lnTo>
                  <a:pt x="63540" y="131591"/>
                </a:lnTo>
                <a:lnTo>
                  <a:pt x="96456" y="94138"/>
                </a:lnTo>
                <a:lnTo>
                  <a:pt x="134828" y="62012"/>
                </a:lnTo>
                <a:lnTo>
                  <a:pt x="177977" y="35874"/>
                </a:lnTo>
                <a:lnTo>
                  <a:pt x="225226" y="16385"/>
                </a:lnTo>
                <a:lnTo>
                  <a:pt x="275897" y="4206"/>
                </a:lnTo>
                <a:lnTo>
                  <a:pt x="329311" y="0"/>
                </a:lnTo>
                <a:lnTo>
                  <a:pt x="356300" y="1065"/>
                </a:lnTo>
                <a:lnTo>
                  <a:pt x="408396" y="9340"/>
                </a:lnTo>
                <a:lnTo>
                  <a:pt x="457416" y="25257"/>
                </a:lnTo>
                <a:lnTo>
                  <a:pt x="502681" y="48153"/>
                </a:lnTo>
                <a:lnTo>
                  <a:pt x="543513" y="77368"/>
                </a:lnTo>
                <a:lnTo>
                  <a:pt x="579232" y="112240"/>
                </a:lnTo>
                <a:lnTo>
                  <a:pt x="609159" y="152108"/>
                </a:lnTo>
                <a:lnTo>
                  <a:pt x="632616" y="196310"/>
                </a:lnTo>
                <a:lnTo>
                  <a:pt x="648924" y="244185"/>
                </a:lnTo>
                <a:lnTo>
                  <a:pt x="657403" y="295071"/>
                </a:lnTo>
                <a:lnTo>
                  <a:pt x="658494" y="321436"/>
                </a:lnTo>
                <a:lnTo>
                  <a:pt x="657403" y="347784"/>
                </a:lnTo>
                <a:lnTo>
                  <a:pt x="648924" y="398639"/>
                </a:lnTo>
                <a:lnTo>
                  <a:pt x="632616" y="446490"/>
                </a:lnTo>
                <a:lnTo>
                  <a:pt x="609159" y="490673"/>
                </a:lnTo>
                <a:lnTo>
                  <a:pt x="579232" y="530527"/>
                </a:lnTo>
                <a:lnTo>
                  <a:pt x="543513" y="565390"/>
                </a:lnTo>
                <a:lnTo>
                  <a:pt x="502681" y="594598"/>
                </a:lnTo>
                <a:lnTo>
                  <a:pt x="457416" y="617491"/>
                </a:lnTo>
                <a:lnTo>
                  <a:pt x="408396" y="633406"/>
                </a:lnTo>
                <a:lnTo>
                  <a:pt x="356300" y="641681"/>
                </a:lnTo>
                <a:lnTo>
                  <a:pt x="329311" y="642746"/>
                </a:lnTo>
                <a:lnTo>
                  <a:pt x="302303" y="641681"/>
                </a:lnTo>
                <a:lnTo>
                  <a:pt x="250176" y="633406"/>
                </a:lnTo>
                <a:lnTo>
                  <a:pt x="201132" y="617491"/>
                </a:lnTo>
                <a:lnTo>
                  <a:pt x="155848" y="594598"/>
                </a:lnTo>
                <a:lnTo>
                  <a:pt x="115002" y="565390"/>
                </a:lnTo>
                <a:lnTo>
                  <a:pt x="79274" y="530527"/>
                </a:lnTo>
                <a:lnTo>
                  <a:pt x="49340" y="490673"/>
                </a:lnTo>
                <a:lnTo>
                  <a:pt x="25880" y="446490"/>
                </a:lnTo>
                <a:lnTo>
                  <a:pt x="9571" y="398639"/>
                </a:lnTo>
                <a:lnTo>
                  <a:pt x="1091" y="347784"/>
                </a:lnTo>
                <a:lnTo>
                  <a:pt x="0" y="32143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3D2DD6B3-60D2-4111-B5BD-1816FBB95EE5}"/>
              </a:ext>
            </a:extLst>
          </p:cNvPr>
          <p:cNvSpPr txBox="1"/>
          <p:nvPr/>
        </p:nvSpPr>
        <p:spPr>
          <a:xfrm>
            <a:off x="539552" y="2782812"/>
            <a:ext cx="6430010" cy="3068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微软雅黑"/>
                <a:cs typeface="微软雅黑"/>
              </a:rPr>
              <a:t>(8)</a:t>
            </a:r>
            <a:r>
              <a:rPr sz="2600" spc="-20" dirty="0">
                <a:latin typeface="微软雅黑"/>
                <a:cs typeface="微软雅黑"/>
              </a:rPr>
              <a:t> </a:t>
            </a:r>
            <a:r>
              <a:rPr sz="2600" spc="0" dirty="0">
                <a:solidFill>
                  <a:srgbClr val="FF0000"/>
                </a:solidFill>
                <a:latin typeface="微软雅黑"/>
                <a:cs typeface="微软雅黑"/>
              </a:rPr>
              <a:t>要求</a:t>
            </a:r>
            <a:r>
              <a:rPr sz="2600" spc="-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600" spc="0" dirty="0">
                <a:latin typeface="微软雅黑"/>
                <a:cs typeface="微软雅黑"/>
              </a:rPr>
              <a:t>（R）</a:t>
            </a:r>
            <a:endParaRPr sz="2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微软雅黑"/>
                <a:cs typeface="微软雅黑"/>
              </a:rPr>
              <a:t>表示当</a:t>
            </a:r>
            <a:r>
              <a:rPr sz="1800" spc="-10" dirty="0">
                <a:latin typeface="微软雅黑"/>
                <a:cs typeface="微软雅黑"/>
              </a:rPr>
              <a:t>C</a:t>
            </a:r>
            <a:r>
              <a:rPr sz="1800" spc="-5" dirty="0">
                <a:latin typeface="微软雅黑"/>
                <a:cs typeface="微软雅黑"/>
              </a:rPr>
              <a:t>1出现时，</a:t>
            </a:r>
            <a:r>
              <a:rPr sz="1800" spc="-10" dirty="0">
                <a:latin typeface="微软雅黑"/>
                <a:cs typeface="微软雅黑"/>
              </a:rPr>
              <a:t>C</a:t>
            </a:r>
            <a:r>
              <a:rPr sz="1800" spc="-5" dirty="0">
                <a:latin typeface="微软雅黑"/>
                <a:cs typeface="微软雅黑"/>
              </a:rPr>
              <a:t>2必须也出现。</a:t>
            </a:r>
            <a:r>
              <a:rPr sz="1800" spc="-10" dirty="0">
                <a:latin typeface="微软雅黑"/>
                <a:cs typeface="微软雅黑"/>
              </a:rPr>
              <a:t>C</a:t>
            </a:r>
            <a:r>
              <a:rPr sz="1800" spc="-5" dirty="0">
                <a:latin typeface="微软雅黑"/>
                <a:cs typeface="微软雅黑"/>
              </a:rPr>
              <a:t>1出现时不可</a:t>
            </a:r>
            <a:r>
              <a:rPr sz="1800" spc="0" dirty="0">
                <a:latin typeface="微软雅黑"/>
                <a:cs typeface="微软雅黑"/>
              </a:rPr>
              <a:t>能</a:t>
            </a:r>
            <a:r>
              <a:rPr sz="1800" spc="-10" dirty="0">
                <a:latin typeface="微软雅黑"/>
                <a:cs typeface="微软雅黑"/>
              </a:rPr>
              <a:t>C</a:t>
            </a:r>
            <a:r>
              <a:rPr sz="1800" spc="-5" dirty="0">
                <a:latin typeface="微软雅黑"/>
                <a:cs typeface="微软雅黑"/>
              </a:rPr>
              <a:t>2不出现。</a:t>
            </a:r>
            <a:endParaRPr sz="1800" dirty="0">
              <a:latin typeface="微软雅黑"/>
              <a:cs typeface="微软雅黑"/>
            </a:endParaRPr>
          </a:p>
          <a:p>
            <a:pPr>
              <a:lnSpc>
                <a:spcPts val="700"/>
              </a:lnSpc>
              <a:spcBef>
                <a:spcPts val="14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932180" marR="3745865" indent="1379855">
              <a:lnSpc>
                <a:spcPct val="188800"/>
              </a:lnSpc>
            </a:pPr>
            <a:r>
              <a:rPr lang="en-US" altLang="zh-CN" sz="2400" b="1" spc="-5" dirty="0">
                <a:latin typeface="Times New Roman"/>
                <a:cs typeface="Times New Roman"/>
              </a:rPr>
              <a:t>C</a:t>
            </a:r>
            <a:r>
              <a:rPr lang="en-US" altLang="zh-CN" sz="2000" b="1" spc="-5" dirty="0">
                <a:latin typeface="Times New Roman"/>
                <a:cs typeface="Times New Roman"/>
              </a:rPr>
              <a:t>1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0" dirty="0">
                <a:latin typeface="Times New Roman"/>
                <a:cs typeface="Times New Roman"/>
              </a:rPr>
              <a:t>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dirty="0"/>
          </a:p>
          <a:p>
            <a:pPr marR="1433195" algn="ctr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81F92F19-EB7F-4F4B-BF22-7C3B8D77EA72}"/>
              </a:ext>
            </a:extLst>
          </p:cNvPr>
          <p:cNvSpPr/>
          <p:nvPr/>
        </p:nvSpPr>
        <p:spPr>
          <a:xfrm>
            <a:off x="2023165" y="4202418"/>
            <a:ext cx="664591" cy="1545463"/>
          </a:xfrm>
          <a:custGeom>
            <a:avLst/>
            <a:gdLst/>
            <a:ahLst/>
            <a:cxnLst/>
            <a:rect l="l" t="t" r="r" b="b"/>
            <a:pathLst>
              <a:path w="664591" h="1545463">
                <a:moveTo>
                  <a:pt x="662178" y="0"/>
                </a:moveTo>
                <a:lnTo>
                  <a:pt x="600456" y="4317"/>
                </a:lnTo>
                <a:lnTo>
                  <a:pt x="538226" y="16890"/>
                </a:lnTo>
                <a:lnTo>
                  <a:pt x="507619" y="25908"/>
                </a:lnTo>
                <a:lnTo>
                  <a:pt x="518541" y="62484"/>
                </a:lnTo>
                <a:lnTo>
                  <a:pt x="546989" y="53848"/>
                </a:lnTo>
                <a:lnTo>
                  <a:pt x="575691" y="47116"/>
                </a:lnTo>
                <a:lnTo>
                  <a:pt x="604520" y="42163"/>
                </a:lnTo>
                <a:lnTo>
                  <a:pt x="633222" y="39115"/>
                </a:lnTo>
                <a:lnTo>
                  <a:pt x="663448" y="38100"/>
                </a:lnTo>
                <a:lnTo>
                  <a:pt x="662178" y="0"/>
                </a:lnTo>
                <a:close/>
              </a:path>
              <a:path w="664591" h="1545463">
                <a:moveTo>
                  <a:pt x="399669" y="74295"/>
                </a:moveTo>
                <a:lnTo>
                  <a:pt x="360680" y="97789"/>
                </a:lnTo>
                <a:lnTo>
                  <a:pt x="305943" y="137413"/>
                </a:lnTo>
                <a:lnTo>
                  <a:pt x="272669" y="165608"/>
                </a:lnTo>
                <a:lnTo>
                  <a:pt x="298323" y="193801"/>
                </a:lnTo>
                <a:lnTo>
                  <a:pt x="304038" y="188467"/>
                </a:lnTo>
                <a:lnTo>
                  <a:pt x="329057" y="167766"/>
                </a:lnTo>
                <a:lnTo>
                  <a:pt x="354584" y="148336"/>
                </a:lnTo>
                <a:lnTo>
                  <a:pt x="380746" y="130175"/>
                </a:lnTo>
                <a:lnTo>
                  <a:pt x="407543" y="113537"/>
                </a:lnTo>
                <a:lnTo>
                  <a:pt x="418211" y="107569"/>
                </a:lnTo>
                <a:lnTo>
                  <a:pt x="399669" y="74295"/>
                </a:lnTo>
                <a:close/>
              </a:path>
              <a:path w="664591" h="1545463">
                <a:moveTo>
                  <a:pt x="191516" y="249174"/>
                </a:moveTo>
                <a:lnTo>
                  <a:pt x="161671" y="286258"/>
                </a:lnTo>
                <a:lnTo>
                  <a:pt x="121793" y="344042"/>
                </a:lnTo>
                <a:lnTo>
                  <a:pt x="101981" y="377189"/>
                </a:lnTo>
                <a:lnTo>
                  <a:pt x="135382" y="395477"/>
                </a:lnTo>
                <a:lnTo>
                  <a:pt x="136144" y="393953"/>
                </a:lnTo>
                <a:lnTo>
                  <a:pt x="153543" y="364998"/>
                </a:lnTo>
                <a:lnTo>
                  <a:pt x="172085" y="337058"/>
                </a:lnTo>
                <a:lnTo>
                  <a:pt x="191770" y="309752"/>
                </a:lnTo>
                <a:lnTo>
                  <a:pt x="212344" y="283463"/>
                </a:lnTo>
                <a:lnTo>
                  <a:pt x="220345" y="273938"/>
                </a:lnTo>
                <a:lnTo>
                  <a:pt x="191516" y="249174"/>
                </a:lnTo>
                <a:close/>
              </a:path>
              <a:path w="664591" h="1545463">
                <a:moveTo>
                  <a:pt x="51562" y="482345"/>
                </a:moveTo>
                <a:lnTo>
                  <a:pt x="32512" y="535178"/>
                </a:lnTo>
                <a:lnTo>
                  <a:pt x="14732" y="603123"/>
                </a:lnTo>
                <a:lnTo>
                  <a:pt x="9271" y="632079"/>
                </a:lnTo>
                <a:lnTo>
                  <a:pt x="46736" y="639191"/>
                </a:lnTo>
                <a:lnTo>
                  <a:pt x="51816" y="611759"/>
                </a:lnTo>
                <a:lnTo>
                  <a:pt x="59436" y="579501"/>
                </a:lnTo>
                <a:lnTo>
                  <a:pt x="68707" y="547497"/>
                </a:lnTo>
                <a:lnTo>
                  <a:pt x="79375" y="515619"/>
                </a:lnTo>
                <a:lnTo>
                  <a:pt x="86995" y="496188"/>
                </a:lnTo>
                <a:lnTo>
                  <a:pt x="51562" y="482345"/>
                </a:lnTo>
                <a:close/>
              </a:path>
              <a:path w="664591" h="1545463">
                <a:moveTo>
                  <a:pt x="37973" y="748919"/>
                </a:moveTo>
                <a:lnTo>
                  <a:pt x="0" y="749935"/>
                </a:lnTo>
                <a:lnTo>
                  <a:pt x="762" y="776732"/>
                </a:lnTo>
                <a:lnTo>
                  <a:pt x="3556" y="811530"/>
                </a:lnTo>
                <a:lnTo>
                  <a:pt x="8255" y="846328"/>
                </a:lnTo>
                <a:lnTo>
                  <a:pt x="14478" y="880618"/>
                </a:lnTo>
                <a:lnTo>
                  <a:pt x="20193" y="904620"/>
                </a:lnTo>
                <a:lnTo>
                  <a:pt x="57277" y="895731"/>
                </a:lnTo>
                <a:lnTo>
                  <a:pt x="51943" y="873760"/>
                </a:lnTo>
                <a:lnTo>
                  <a:pt x="45974" y="841248"/>
                </a:lnTo>
                <a:lnTo>
                  <a:pt x="41529" y="808482"/>
                </a:lnTo>
                <a:lnTo>
                  <a:pt x="38735" y="775716"/>
                </a:lnTo>
                <a:lnTo>
                  <a:pt x="37973" y="748919"/>
                </a:lnTo>
                <a:close/>
              </a:path>
              <a:path w="664591" h="1545463">
                <a:moveTo>
                  <a:pt x="92075" y="1000887"/>
                </a:moveTo>
                <a:lnTo>
                  <a:pt x="57150" y="1016254"/>
                </a:lnTo>
                <a:lnTo>
                  <a:pt x="70739" y="1047114"/>
                </a:lnTo>
                <a:lnTo>
                  <a:pt x="86487" y="1078864"/>
                </a:lnTo>
                <a:lnTo>
                  <a:pt x="103378" y="1109726"/>
                </a:lnTo>
                <a:lnTo>
                  <a:pt x="121666" y="1139952"/>
                </a:lnTo>
                <a:lnTo>
                  <a:pt x="130429" y="1153287"/>
                </a:lnTo>
                <a:lnTo>
                  <a:pt x="162306" y="1132205"/>
                </a:lnTo>
                <a:lnTo>
                  <a:pt x="154305" y="1120267"/>
                </a:lnTo>
                <a:lnTo>
                  <a:pt x="136779" y="1091438"/>
                </a:lnTo>
                <a:lnTo>
                  <a:pt x="120650" y="1061847"/>
                </a:lnTo>
                <a:lnTo>
                  <a:pt x="105664" y="1031748"/>
                </a:lnTo>
                <a:lnTo>
                  <a:pt x="92075" y="1000887"/>
                </a:lnTo>
                <a:close/>
              </a:path>
              <a:path w="664591" h="1545463">
                <a:moveTo>
                  <a:pt x="229997" y="1221232"/>
                </a:moveTo>
                <a:lnTo>
                  <a:pt x="201168" y="1245997"/>
                </a:lnTo>
                <a:lnTo>
                  <a:pt x="206248" y="1251966"/>
                </a:lnTo>
                <a:lnTo>
                  <a:pt x="229870" y="1277366"/>
                </a:lnTo>
                <a:lnTo>
                  <a:pt x="254508" y="1301750"/>
                </a:lnTo>
                <a:lnTo>
                  <a:pt x="279908" y="1324864"/>
                </a:lnTo>
                <a:lnTo>
                  <a:pt x="306197" y="1346708"/>
                </a:lnTo>
                <a:lnTo>
                  <a:pt x="314706" y="1353185"/>
                </a:lnTo>
                <a:lnTo>
                  <a:pt x="337693" y="1322832"/>
                </a:lnTo>
                <a:lnTo>
                  <a:pt x="330581" y="1317498"/>
                </a:lnTo>
                <a:lnTo>
                  <a:pt x="305562" y="1296670"/>
                </a:lnTo>
                <a:lnTo>
                  <a:pt x="281178" y="1274572"/>
                </a:lnTo>
                <a:lnTo>
                  <a:pt x="257683" y="1251458"/>
                </a:lnTo>
                <a:lnTo>
                  <a:pt x="235077" y="1227074"/>
                </a:lnTo>
                <a:lnTo>
                  <a:pt x="229997" y="1221232"/>
                </a:lnTo>
                <a:close/>
              </a:path>
              <a:path w="664591" h="1545463">
                <a:moveTo>
                  <a:pt x="548902" y="1469210"/>
                </a:moveTo>
                <a:lnTo>
                  <a:pt x="539115" y="1545463"/>
                </a:lnTo>
                <a:lnTo>
                  <a:pt x="655614" y="1471295"/>
                </a:lnTo>
                <a:lnTo>
                  <a:pt x="561340" y="1471295"/>
                </a:lnTo>
                <a:lnTo>
                  <a:pt x="548902" y="1469210"/>
                </a:lnTo>
                <a:close/>
              </a:path>
              <a:path w="664591" h="1545463">
                <a:moveTo>
                  <a:pt x="553725" y="1431635"/>
                </a:moveTo>
                <a:lnTo>
                  <a:pt x="548902" y="1469210"/>
                </a:lnTo>
                <a:lnTo>
                  <a:pt x="561340" y="1471295"/>
                </a:lnTo>
                <a:lnTo>
                  <a:pt x="567309" y="1433576"/>
                </a:lnTo>
                <a:lnTo>
                  <a:pt x="553725" y="1431635"/>
                </a:lnTo>
                <a:close/>
              </a:path>
              <a:path w="664591" h="1545463">
                <a:moveTo>
                  <a:pt x="563372" y="1356487"/>
                </a:moveTo>
                <a:lnTo>
                  <a:pt x="553725" y="1431635"/>
                </a:lnTo>
                <a:lnTo>
                  <a:pt x="567309" y="1433576"/>
                </a:lnTo>
                <a:lnTo>
                  <a:pt x="561340" y="1471295"/>
                </a:lnTo>
                <a:lnTo>
                  <a:pt x="655614" y="1471295"/>
                </a:lnTo>
                <a:lnTo>
                  <a:pt x="664591" y="1465580"/>
                </a:lnTo>
                <a:lnTo>
                  <a:pt x="563372" y="1356487"/>
                </a:lnTo>
                <a:close/>
              </a:path>
              <a:path w="664591" h="1545463">
                <a:moveTo>
                  <a:pt x="431165" y="1383664"/>
                </a:moveTo>
                <a:lnTo>
                  <a:pt x="412623" y="1416939"/>
                </a:lnTo>
                <a:lnTo>
                  <a:pt x="418211" y="1419987"/>
                </a:lnTo>
                <a:lnTo>
                  <a:pt x="447675" y="1434592"/>
                </a:lnTo>
                <a:lnTo>
                  <a:pt x="477647" y="1447292"/>
                </a:lnTo>
                <a:lnTo>
                  <a:pt x="508000" y="1458341"/>
                </a:lnTo>
                <a:lnTo>
                  <a:pt x="538607" y="1467485"/>
                </a:lnTo>
                <a:lnTo>
                  <a:pt x="548902" y="1469210"/>
                </a:lnTo>
                <a:lnTo>
                  <a:pt x="553725" y="1431635"/>
                </a:lnTo>
                <a:lnTo>
                  <a:pt x="549529" y="1431036"/>
                </a:lnTo>
                <a:lnTo>
                  <a:pt x="520954" y="1422527"/>
                </a:lnTo>
                <a:lnTo>
                  <a:pt x="492506" y="1412239"/>
                </a:lnTo>
                <a:lnTo>
                  <a:pt x="464439" y="1400302"/>
                </a:lnTo>
                <a:lnTo>
                  <a:pt x="436626" y="1386713"/>
                </a:lnTo>
                <a:lnTo>
                  <a:pt x="431165" y="1383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CFD2A030-5647-4B93-A691-B9EFDE332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98041"/>
              </p:ext>
            </p:extLst>
          </p:nvPr>
        </p:nvGraphicFramePr>
        <p:xfrm>
          <a:off x="4656638" y="3740455"/>
          <a:ext cx="4114800" cy="212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52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39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36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B16B88-C21A-45D9-8D9D-736EE7470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1A940DE-1534-46D7-8577-802E927E6DCE}"/>
              </a:ext>
            </a:extLst>
          </p:cNvPr>
          <p:cNvSpPr txBox="1">
            <a:spLocks/>
          </p:cNvSpPr>
          <p:nvPr/>
        </p:nvSpPr>
        <p:spPr>
          <a:xfrm>
            <a:off x="395536" y="1772816"/>
            <a:ext cx="7776864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因果图</a:t>
            </a:r>
            <a:r>
              <a:rPr lang="en-US" altLang="zh-CN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---</a:t>
            </a:r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约束关系</a:t>
            </a:r>
            <a:endParaRPr lang="zh-CN" altLang="en-US" sz="3200" kern="0" dirty="0">
              <a:solidFill>
                <a:schemeClr val="tx1"/>
              </a:solidFill>
              <a:latin typeface="微软雅黑"/>
              <a:cs typeface="微软雅黑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D5D725F7-F3D0-44BA-8D51-C6141318512E}"/>
              </a:ext>
            </a:extLst>
          </p:cNvPr>
          <p:cNvSpPr/>
          <p:nvPr/>
        </p:nvSpPr>
        <p:spPr>
          <a:xfrm>
            <a:off x="2025065" y="3723523"/>
            <a:ext cx="576326" cy="576326"/>
          </a:xfrm>
          <a:custGeom>
            <a:avLst/>
            <a:gdLst/>
            <a:ahLst/>
            <a:cxnLst/>
            <a:rect l="l" t="t" r="r" b="b"/>
            <a:pathLst>
              <a:path w="576326" h="576326">
                <a:moveTo>
                  <a:pt x="288162" y="0"/>
                </a:moveTo>
                <a:lnTo>
                  <a:pt x="241425" y="3772"/>
                </a:lnTo>
                <a:lnTo>
                  <a:pt x="197087" y="14692"/>
                </a:lnTo>
                <a:lnTo>
                  <a:pt x="155743" y="32167"/>
                </a:lnTo>
                <a:lnTo>
                  <a:pt x="117985" y="55603"/>
                </a:lnTo>
                <a:lnTo>
                  <a:pt x="84407" y="84407"/>
                </a:lnTo>
                <a:lnTo>
                  <a:pt x="55603" y="117985"/>
                </a:lnTo>
                <a:lnTo>
                  <a:pt x="32167" y="155743"/>
                </a:lnTo>
                <a:lnTo>
                  <a:pt x="14692" y="197087"/>
                </a:lnTo>
                <a:lnTo>
                  <a:pt x="3772" y="241425"/>
                </a:lnTo>
                <a:lnTo>
                  <a:pt x="0" y="288163"/>
                </a:lnTo>
                <a:lnTo>
                  <a:pt x="955" y="311794"/>
                </a:lnTo>
                <a:lnTo>
                  <a:pt x="8375" y="357406"/>
                </a:lnTo>
                <a:lnTo>
                  <a:pt x="22647" y="400321"/>
                </a:lnTo>
                <a:lnTo>
                  <a:pt x="43177" y="439947"/>
                </a:lnTo>
                <a:lnTo>
                  <a:pt x="69371" y="475689"/>
                </a:lnTo>
                <a:lnTo>
                  <a:pt x="100636" y="506954"/>
                </a:lnTo>
                <a:lnTo>
                  <a:pt x="136378" y="533148"/>
                </a:lnTo>
                <a:lnTo>
                  <a:pt x="176004" y="553678"/>
                </a:lnTo>
                <a:lnTo>
                  <a:pt x="218919" y="567950"/>
                </a:lnTo>
                <a:lnTo>
                  <a:pt x="264531" y="575370"/>
                </a:lnTo>
                <a:lnTo>
                  <a:pt x="288162" y="576326"/>
                </a:lnTo>
                <a:lnTo>
                  <a:pt x="311794" y="575370"/>
                </a:lnTo>
                <a:lnTo>
                  <a:pt x="357406" y="567950"/>
                </a:lnTo>
                <a:lnTo>
                  <a:pt x="400321" y="553678"/>
                </a:lnTo>
                <a:lnTo>
                  <a:pt x="439947" y="533148"/>
                </a:lnTo>
                <a:lnTo>
                  <a:pt x="475689" y="506954"/>
                </a:lnTo>
                <a:lnTo>
                  <a:pt x="506954" y="475689"/>
                </a:lnTo>
                <a:lnTo>
                  <a:pt x="533148" y="439947"/>
                </a:lnTo>
                <a:lnTo>
                  <a:pt x="553678" y="400321"/>
                </a:lnTo>
                <a:lnTo>
                  <a:pt x="567950" y="357406"/>
                </a:lnTo>
                <a:lnTo>
                  <a:pt x="575370" y="311794"/>
                </a:lnTo>
                <a:lnTo>
                  <a:pt x="576326" y="288163"/>
                </a:lnTo>
                <a:lnTo>
                  <a:pt x="575370" y="264531"/>
                </a:lnTo>
                <a:lnTo>
                  <a:pt x="567950" y="218919"/>
                </a:lnTo>
                <a:lnTo>
                  <a:pt x="553678" y="176004"/>
                </a:lnTo>
                <a:lnTo>
                  <a:pt x="533148" y="136378"/>
                </a:lnTo>
                <a:lnTo>
                  <a:pt x="506954" y="100636"/>
                </a:lnTo>
                <a:lnTo>
                  <a:pt x="475689" y="69371"/>
                </a:lnTo>
                <a:lnTo>
                  <a:pt x="439947" y="43177"/>
                </a:lnTo>
                <a:lnTo>
                  <a:pt x="400321" y="22647"/>
                </a:lnTo>
                <a:lnTo>
                  <a:pt x="357406" y="8375"/>
                </a:lnTo>
                <a:lnTo>
                  <a:pt x="311794" y="955"/>
                </a:lnTo>
                <a:lnTo>
                  <a:pt x="288162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5A74934-E2A3-4089-83B3-93F43B6622A0}"/>
              </a:ext>
            </a:extLst>
          </p:cNvPr>
          <p:cNvSpPr/>
          <p:nvPr/>
        </p:nvSpPr>
        <p:spPr>
          <a:xfrm>
            <a:off x="2025065" y="3723523"/>
            <a:ext cx="576326" cy="576326"/>
          </a:xfrm>
          <a:custGeom>
            <a:avLst/>
            <a:gdLst/>
            <a:ahLst/>
            <a:cxnLst/>
            <a:rect l="l" t="t" r="r" b="b"/>
            <a:pathLst>
              <a:path w="576326" h="576326">
                <a:moveTo>
                  <a:pt x="0" y="288163"/>
                </a:moveTo>
                <a:lnTo>
                  <a:pt x="3772" y="241425"/>
                </a:lnTo>
                <a:lnTo>
                  <a:pt x="14692" y="197087"/>
                </a:lnTo>
                <a:lnTo>
                  <a:pt x="32167" y="155743"/>
                </a:lnTo>
                <a:lnTo>
                  <a:pt x="55603" y="117985"/>
                </a:lnTo>
                <a:lnTo>
                  <a:pt x="84407" y="84407"/>
                </a:lnTo>
                <a:lnTo>
                  <a:pt x="117985" y="55603"/>
                </a:lnTo>
                <a:lnTo>
                  <a:pt x="155743" y="32167"/>
                </a:lnTo>
                <a:lnTo>
                  <a:pt x="197087" y="14692"/>
                </a:lnTo>
                <a:lnTo>
                  <a:pt x="241425" y="3772"/>
                </a:lnTo>
                <a:lnTo>
                  <a:pt x="288162" y="0"/>
                </a:lnTo>
                <a:lnTo>
                  <a:pt x="311794" y="955"/>
                </a:lnTo>
                <a:lnTo>
                  <a:pt x="357406" y="8375"/>
                </a:lnTo>
                <a:lnTo>
                  <a:pt x="400321" y="22647"/>
                </a:lnTo>
                <a:lnTo>
                  <a:pt x="439947" y="43177"/>
                </a:lnTo>
                <a:lnTo>
                  <a:pt x="475689" y="69371"/>
                </a:lnTo>
                <a:lnTo>
                  <a:pt x="506954" y="100636"/>
                </a:lnTo>
                <a:lnTo>
                  <a:pt x="533148" y="136378"/>
                </a:lnTo>
                <a:lnTo>
                  <a:pt x="553678" y="176004"/>
                </a:lnTo>
                <a:lnTo>
                  <a:pt x="567950" y="218919"/>
                </a:lnTo>
                <a:lnTo>
                  <a:pt x="575370" y="264531"/>
                </a:lnTo>
                <a:lnTo>
                  <a:pt x="576326" y="288163"/>
                </a:lnTo>
                <a:lnTo>
                  <a:pt x="575370" y="311794"/>
                </a:lnTo>
                <a:lnTo>
                  <a:pt x="567950" y="357406"/>
                </a:lnTo>
                <a:lnTo>
                  <a:pt x="553678" y="400321"/>
                </a:lnTo>
                <a:lnTo>
                  <a:pt x="533148" y="439947"/>
                </a:lnTo>
                <a:lnTo>
                  <a:pt x="506954" y="475689"/>
                </a:lnTo>
                <a:lnTo>
                  <a:pt x="475689" y="506954"/>
                </a:lnTo>
                <a:lnTo>
                  <a:pt x="439947" y="533148"/>
                </a:lnTo>
                <a:lnTo>
                  <a:pt x="400321" y="553678"/>
                </a:lnTo>
                <a:lnTo>
                  <a:pt x="357406" y="567950"/>
                </a:lnTo>
                <a:lnTo>
                  <a:pt x="311794" y="575370"/>
                </a:lnTo>
                <a:lnTo>
                  <a:pt x="288162" y="576326"/>
                </a:lnTo>
                <a:lnTo>
                  <a:pt x="264531" y="575370"/>
                </a:lnTo>
                <a:lnTo>
                  <a:pt x="218919" y="567950"/>
                </a:lnTo>
                <a:lnTo>
                  <a:pt x="176004" y="553678"/>
                </a:lnTo>
                <a:lnTo>
                  <a:pt x="136378" y="533148"/>
                </a:lnTo>
                <a:lnTo>
                  <a:pt x="100636" y="506954"/>
                </a:lnTo>
                <a:lnTo>
                  <a:pt x="69371" y="475689"/>
                </a:lnTo>
                <a:lnTo>
                  <a:pt x="43177" y="439947"/>
                </a:lnTo>
                <a:lnTo>
                  <a:pt x="22647" y="400321"/>
                </a:lnTo>
                <a:lnTo>
                  <a:pt x="8375" y="357406"/>
                </a:lnTo>
                <a:lnTo>
                  <a:pt x="955" y="311794"/>
                </a:lnTo>
                <a:lnTo>
                  <a:pt x="0" y="28816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E7FDB478-7BEA-4BE6-B8A2-1528C053F405}"/>
              </a:ext>
            </a:extLst>
          </p:cNvPr>
          <p:cNvSpPr/>
          <p:nvPr/>
        </p:nvSpPr>
        <p:spPr>
          <a:xfrm>
            <a:off x="2025065" y="5020574"/>
            <a:ext cx="576326" cy="576198"/>
          </a:xfrm>
          <a:custGeom>
            <a:avLst/>
            <a:gdLst/>
            <a:ahLst/>
            <a:cxnLst/>
            <a:rect l="l" t="t" r="r" b="b"/>
            <a:pathLst>
              <a:path w="576326" h="576199">
                <a:moveTo>
                  <a:pt x="288162" y="0"/>
                </a:moveTo>
                <a:lnTo>
                  <a:pt x="241425" y="3768"/>
                </a:lnTo>
                <a:lnTo>
                  <a:pt x="197087" y="14679"/>
                </a:lnTo>
                <a:lnTo>
                  <a:pt x="155743" y="32140"/>
                </a:lnTo>
                <a:lnTo>
                  <a:pt x="117985" y="55558"/>
                </a:lnTo>
                <a:lnTo>
                  <a:pt x="84407" y="84343"/>
                </a:lnTo>
                <a:lnTo>
                  <a:pt x="55603" y="117902"/>
                </a:lnTo>
                <a:lnTo>
                  <a:pt x="32167" y="155643"/>
                </a:lnTo>
                <a:lnTo>
                  <a:pt x="14692" y="196973"/>
                </a:lnTo>
                <a:lnTo>
                  <a:pt x="3772" y="241302"/>
                </a:lnTo>
                <a:lnTo>
                  <a:pt x="0" y="288035"/>
                </a:lnTo>
                <a:lnTo>
                  <a:pt x="955" y="311667"/>
                </a:lnTo>
                <a:lnTo>
                  <a:pt x="8375" y="357279"/>
                </a:lnTo>
                <a:lnTo>
                  <a:pt x="22647" y="400194"/>
                </a:lnTo>
                <a:lnTo>
                  <a:pt x="43177" y="439820"/>
                </a:lnTo>
                <a:lnTo>
                  <a:pt x="69371" y="475562"/>
                </a:lnTo>
                <a:lnTo>
                  <a:pt x="100636" y="506827"/>
                </a:lnTo>
                <a:lnTo>
                  <a:pt x="136378" y="533021"/>
                </a:lnTo>
                <a:lnTo>
                  <a:pt x="176004" y="553551"/>
                </a:lnTo>
                <a:lnTo>
                  <a:pt x="218919" y="567823"/>
                </a:lnTo>
                <a:lnTo>
                  <a:pt x="264531" y="575243"/>
                </a:lnTo>
                <a:lnTo>
                  <a:pt x="288162" y="576198"/>
                </a:lnTo>
                <a:lnTo>
                  <a:pt x="311794" y="575243"/>
                </a:lnTo>
                <a:lnTo>
                  <a:pt x="357406" y="567823"/>
                </a:lnTo>
                <a:lnTo>
                  <a:pt x="400321" y="553551"/>
                </a:lnTo>
                <a:lnTo>
                  <a:pt x="439947" y="533021"/>
                </a:lnTo>
                <a:lnTo>
                  <a:pt x="475689" y="506827"/>
                </a:lnTo>
                <a:lnTo>
                  <a:pt x="506954" y="475562"/>
                </a:lnTo>
                <a:lnTo>
                  <a:pt x="533148" y="439820"/>
                </a:lnTo>
                <a:lnTo>
                  <a:pt x="553678" y="400194"/>
                </a:lnTo>
                <a:lnTo>
                  <a:pt x="567950" y="357279"/>
                </a:lnTo>
                <a:lnTo>
                  <a:pt x="575370" y="311667"/>
                </a:lnTo>
                <a:lnTo>
                  <a:pt x="576326" y="288035"/>
                </a:lnTo>
                <a:lnTo>
                  <a:pt x="575370" y="264405"/>
                </a:lnTo>
                <a:lnTo>
                  <a:pt x="567950" y="218800"/>
                </a:lnTo>
                <a:lnTo>
                  <a:pt x="553678" y="175896"/>
                </a:lnTo>
                <a:lnTo>
                  <a:pt x="533148" y="136287"/>
                </a:lnTo>
                <a:lnTo>
                  <a:pt x="506954" y="100563"/>
                </a:lnTo>
                <a:lnTo>
                  <a:pt x="475689" y="69317"/>
                </a:lnTo>
                <a:lnTo>
                  <a:pt x="439947" y="43141"/>
                </a:lnTo>
                <a:lnTo>
                  <a:pt x="400321" y="22627"/>
                </a:lnTo>
                <a:lnTo>
                  <a:pt x="357406" y="8368"/>
                </a:lnTo>
                <a:lnTo>
                  <a:pt x="311794" y="954"/>
                </a:lnTo>
                <a:lnTo>
                  <a:pt x="288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10B2AFB4-737C-4D11-A586-B214EFA1CAFE}"/>
              </a:ext>
            </a:extLst>
          </p:cNvPr>
          <p:cNvSpPr/>
          <p:nvPr/>
        </p:nvSpPr>
        <p:spPr>
          <a:xfrm>
            <a:off x="2025065" y="5020574"/>
            <a:ext cx="576326" cy="576198"/>
          </a:xfrm>
          <a:custGeom>
            <a:avLst/>
            <a:gdLst/>
            <a:ahLst/>
            <a:cxnLst/>
            <a:rect l="l" t="t" r="r" b="b"/>
            <a:pathLst>
              <a:path w="576326" h="576199">
                <a:moveTo>
                  <a:pt x="0" y="288035"/>
                </a:moveTo>
                <a:lnTo>
                  <a:pt x="3772" y="241302"/>
                </a:lnTo>
                <a:lnTo>
                  <a:pt x="14692" y="196973"/>
                </a:lnTo>
                <a:lnTo>
                  <a:pt x="32167" y="155643"/>
                </a:lnTo>
                <a:lnTo>
                  <a:pt x="55603" y="117902"/>
                </a:lnTo>
                <a:lnTo>
                  <a:pt x="84407" y="84343"/>
                </a:lnTo>
                <a:lnTo>
                  <a:pt x="117985" y="55558"/>
                </a:lnTo>
                <a:lnTo>
                  <a:pt x="155743" y="32140"/>
                </a:lnTo>
                <a:lnTo>
                  <a:pt x="197087" y="14679"/>
                </a:lnTo>
                <a:lnTo>
                  <a:pt x="241425" y="3768"/>
                </a:lnTo>
                <a:lnTo>
                  <a:pt x="288162" y="0"/>
                </a:lnTo>
                <a:lnTo>
                  <a:pt x="311794" y="954"/>
                </a:lnTo>
                <a:lnTo>
                  <a:pt x="357406" y="8368"/>
                </a:lnTo>
                <a:lnTo>
                  <a:pt x="400321" y="22627"/>
                </a:lnTo>
                <a:lnTo>
                  <a:pt x="439947" y="43141"/>
                </a:lnTo>
                <a:lnTo>
                  <a:pt x="475689" y="69317"/>
                </a:lnTo>
                <a:lnTo>
                  <a:pt x="506954" y="100563"/>
                </a:lnTo>
                <a:lnTo>
                  <a:pt x="533148" y="136287"/>
                </a:lnTo>
                <a:lnTo>
                  <a:pt x="553678" y="175896"/>
                </a:lnTo>
                <a:lnTo>
                  <a:pt x="567950" y="218800"/>
                </a:lnTo>
                <a:lnTo>
                  <a:pt x="575370" y="264405"/>
                </a:lnTo>
                <a:lnTo>
                  <a:pt x="576326" y="288035"/>
                </a:lnTo>
                <a:lnTo>
                  <a:pt x="575370" y="311667"/>
                </a:lnTo>
                <a:lnTo>
                  <a:pt x="567950" y="357279"/>
                </a:lnTo>
                <a:lnTo>
                  <a:pt x="553678" y="400194"/>
                </a:lnTo>
                <a:lnTo>
                  <a:pt x="533148" y="439820"/>
                </a:lnTo>
                <a:lnTo>
                  <a:pt x="506954" y="475562"/>
                </a:lnTo>
                <a:lnTo>
                  <a:pt x="475689" y="506827"/>
                </a:lnTo>
                <a:lnTo>
                  <a:pt x="439947" y="533021"/>
                </a:lnTo>
                <a:lnTo>
                  <a:pt x="400321" y="553551"/>
                </a:lnTo>
                <a:lnTo>
                  <a:pt x="357406" y="567823"/>
                </a:lnTo>
                <a:lnTo>
                  <a:pt x="311794" y="575243"/>
                </a:lnTo>
                <a:lnTo>
                  <a:pt x="288162" y="576198"/>
                </a:lnTo>
                <a:lnTo>
                  <a:pt x="264531" y="575243"/>
                </a:lnTo>
                <a:lnTo>
                  <a:pt x="218919" y="567823"/>
                </a:lnTo>
                <a:lnTo>
                  <a:pt x="176004" y="553551"/>
                </a:lnTo>
                <a:lnTo>
                  <a:pt x="136378" y="533021"/>
                </a:lnTo>
                <a:lnTo>
                  <a:pt x="100636" y="506827"/>
                </a:lnTo>
                <a:lnTo>
                  <a:pt x="69371" y="475562"/>
                </a:lnTo>
                <a:lnTo>
                  <a:pt x="43177" y="439820"/>
                </a:lnTo>
                <a:lnTo>
                  <a:pt x="22647" y="400194"/>
                </a:lnTo>
                <a:lnTo>
                  <a:pt x="8375" y="357279"/>
                </a:lnTo>
                <a:lnTo>
                  <a:pt x="955" y="311667"/>
                </a:lnTo>
                <a:lnTo>
                  <a:pt x="0" y="288035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F4D3A795-17DF-4D19-BC1F-2A201E57A72C}"/>
              </a:ext>
            </a:extLst>
          </p:cNvPr>
          <p:cNvSpPr txBox="1"/>
          <p:nvPr/>
        </p:nvSpPr>
        <p:spPr>
          <a:xfrm>
            <a:off x="899592" y="2636912"/>
            <a:ext cx="6036945" cy="2856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微软雅黑"/>
                <a:cs typeface="微软雅黑"/>
              </a:rPr>
              <a:t>(</a:t>
            </a:r>
            <a:r>
              <a:rPr sz="2600" spc="-15" dirty="0">
                <a:latin typeface="微软雅黑"/>
                <a:cs typeface="微软雅黑"/>
              </a:rPr>
              <a:t>9</a:t>
            </a:r>
            <a:r>
              <a:rPr sz="2600" spc="0" dirty="0">
                <a:latin typeface="微软雅黑"/>
                <a:cs typeface="微软雅黑"/>
              </a:rPr>
              <a:t>)</a:t>
            </a:r>
            <a:r>
              <a:rPr sz="2600" spc="-10" dirty="0">
                <a:latin typeface="微软雅黑"/>
                <a:cs typeface="微软雅黑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微软雅黑"/>
                <a:cs typeface="微软雅黑"/>
              </a:rPr>
              <a:t>屏</a:t>
            </a:r>
            <a:r>
              <a:rPr sz="2600" spc="0" dirty="0">
                <a:solidFill>
                  <a:srgbClr val="FF0000"/>
                </a:solidFill>
                <a:latin typeface="微软雅黑"/>
                <a:cs typeface="微软雅黑"/>
              </a:rPr>
              <a:t>蔽</a:t>
            </a:r>
            <a:r>
              <a:rPr sz="2600" spc="-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600" spc="-5" dirty="0">
                <a:latin typeface="微软雅黑"/>
                <a:cs typeface="微软雅黑"/>
              </a:rPr>
              <a:t>（M）</a:t>
            </a:r>
            <a:r>
              <a:rPr sz="2600" spc="-10" dirty="0">
                <a:latin typeface="微软雅黑"/>
                <a:cs typeface="微软雅黑"/>
              </a:rPr>
              <a:t>——</a:t>
            </a:r>
            <a:r>
              <a:rPr sz="2600" spc="-5" dirty="0">
                <a:latin typeface="微软雅黑"/>
                <a:cs typeface="微软雅黑"/>
              </a:rPr>
              <a:t>结果之间的约束关系</a:t>
            </a:r>
            <a:endParaRPr sz="2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微软雅黑"/>
                <a:cs typeface="微软雅黑"/>
              </a:rPr>
              <a:t>表示当</a:t>
            </a:r>
            <a:r>
              <a:rPr sz="1800" spc="-10" dirty="0">
                <a:latin typeface="微软雅黑"/>
                <a:cs typeface="微软雅黑"/>
              </a:rPr>
              <a:t>E</a:t>
            </a:r>
            <a:r>
              <a:rPr sz="1800" spc="0" dirty="0">
                <a:latin typeface="微软雅黑"/>
                <a:cs typeface="微软雅黑"/>
              </a:rPr>
              <a:t>1是1时，</a:t>
            </a:r>
            <a:r>
              <a:rPr sz="1800" spc="-10" dirty="0">
                <a:latin typeface="微软雅黑"/>
                <a:cs typeface="微软雅黑"/>
              </a:rPr>
              <a:t>E</a:t>
            </a:r>
            <a:r>
              <a:rPr sz="1800" spc="0" dirty="0">
                <a:latin typeface="微软雅黑"/>
                <a:cs typeface="微软雅黑"/>
              </a:rPr>
              <a:t>2必须是0。而当</a:t>
            </a:r>
            <a:r>
              <a:rPr sz="1800" spc="-10" dirty="0">
                <a:latin typeface="微软雅黑"/>
                <a:cs typeface="微软雅黑"/>
              </a:rPr>
              <a:t>E</a:t>
            </a:r>
            <a:r>
              <a:rPr sz="1800" spc="0" dirty="0">
                <a:latin typeface="微软雅黑"/>
                <a:cs typeface="微软雅黑"/>
              </a:rPr>
              <a:t>1为0时，</a:t>
            </a:r>
            <a:r>
              <a:rPr sz="1800" spc="-10" dirty="0">
                <a:latin typeface="微软雅黑"/>
                <a:cs typeface="微软雅黑"/>
              </a:rPr>
              <a:t>E</a:t>
            </a:r>
            <a:r>
              <a:rPr sz="1800" spc="0" dirty="0">
                <a:latin typeface="微软雅黑"/>
                <a:cs typeface="微软雅黑"/>
              </a:rPr>
              <a:t>2的值不定。</a:t>
            </a:r>
            <a:endParaRPr sz="1800" dirty="0">
              <a:latin typeface="微软雅黑"/>
              <a:cs typeface="微软雅黑"/>
            </a:endParaRPr>
          </a:p>
          <a:p>
            <a:pPr>
              <a:lnSpc>
                <a:spcPts val="750"/>
              </a:lnSpc>
              <a:spcBef>
                <a:spcPts val="28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3634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E1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21"/>
              </a:spcBef>
            </a:pPr>
            <a:endParaRPr sz="1200" dirty="0"/>
          </a:p>
          <a:p>
            <a:pPr marL="157734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M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31"/>
              </a:spcBef>
            </a:pPr>
            <a:endParaRPr sz="1200" dirty="0"/>
          </a:p>
          <a:p>
            <a:pPr marL="123634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E2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9FF347F0-B958-4974-9B94-7AD1E78B9501}"/>
              </a:ext>
            </a:extLst>
          </p:cNvPr>
          <p:cNvSpPr/>
          <p:nvPr/>
        </p:nvSpPr>
        <p:spPr>
          <a:xfrm>
            <a:off x="2619680" y="3993526"/>
            <a:ext cx="581913" cy="1393063"/>
          </a:xfrm>
          <a:custGeom>
            <a:avLst/>
            <a:gdLst/>
            <a:ahLst/>
            <a:cxnLst/>
            <a:rect l="l" t="t" r="r" b="b"/>
            <a:pathLst>
              <a:path w="581913" h="1393063">
                <a:moveTo>
                  <a:pt x="1396" y="0"/>
                </a:moveTo>
                <a:lnTo>
                  <a:pt x="0" y="37973"/>
                </a:lnTo>
                <a:lnTo>
                  <a:pt x="26415" y="38988"/>
                </a:lnTo>
                <a:lnTo>
                  <a:pt x="51434" y="41655"/>
                </a:lnTo>
                <a:lnTo>
                  <a:pt x="76326" y="46100"/>
                </a:lnTo>
                <a:lnTo>
                  <a:pt x="101091" y="52069"/>
                </a:lnTo>
                <a:lnTo>
                  <a:pt x="125856" y="59689"/>
                </a:lnTo>
                <a:lnTo>
                  <a:pt x="142747" y="66039"/>
                </a:lnTo>
                <a:lnTo>
                  <a:pt x="156082" y="30479"/>
                </a:lnTo>
                <a:lnTo>
                  <a:pt x="110108" y="14986"/>
                </a:lnTo>
                <a:lnTo>
                  <a:pt x="55371" y="3810"/>
                </a:lnTo>
                <a:lnTo>
                  <a:pt x="27812" y="888"/>
                </a:lnTo>
                <a:lnTo>
                  <a:pt x="1396" y="0"/>
                </a:lnTo>
                <a:close/>
              </a:path>
              <a:path w="581913" h="1393063">
                <a:moveTo>
                  <a:pt x="260857" y="84836"/>
                </a:moveTo>
                <a:lnTo>
                  <a:pt x="240410" y="116839"/>
                </a:lnTo>
                <a:lnTo>
                  <a:pt x="245363" y="120141"/>
                </a:lnTo>
                <a:lnTo>
                  <a:pt x="268096" y="136271"/>
                </a:lnTo>
                <a:lnTo>
                  <a:pt x="290321" y="153669"/>
                </a:lnTo>
                <a:lnTo>
                  <a:pt x="312165" y="172212"/>
                </a:lnTo>
                <a:lnTo>
                  <a:pt x="333120" y="191897"/>
                </a:lnTo>
                <a:lnTo>
                  <a:pt x="353187" y="212343"/>
                </a:lnTo>
                <a:lnTo>
                  <a:pt x="380364" y="185674"/>
                </a:lnTo>
                <a:lnTo>
                  <a:pt x="336803" y="143255"/>
                </a:lnTo>
                <a:lnTo>
                  <a:pt x="290194" y="105155"/>
                </a:lnTo>
                <a:lnTo>
                  <a:pt x="265810" y="88011"/>
                </a:lnTo>
                <a:lnTo>
                  <a:pt x="260857" y="84836"/>
                </a:lnTo>
                <a:close/>
              </a:path>
              <a:path w="581913" h="1393063">
                <a:moveTo>
                  <a:pt x="453897" y="276987"/>
                </a:moveTo>
                <a:lnTo>
                  <a:pt x="422655" y="298830"/>
                </a:lnTo>
                <a:lnTo>
                  <a:pt x="426973" y="304926"/>
                </a:lnTo>
                <a:lnTo>
                  <a:pt x="443102" y="330073"/>
                </a:lnTo>
                <a:lnTo>
                  <a:pt x="458215" y="355853"/>
                </a:lnTo>
                <a:lnTo>
                  <a:pt x="472185" y="382269"/>
                </a:lnTo>
                <a:lnTo>
                  <a:pt x="485266" y="409448"/>
                </a:lnTo>
                <a:lnTo>
                  <a:pt x="493775" y="429005"/>
                </a:lnTo>
                <a:lnTo>
                  <a:pt x="528701" y="413892"/>
                </a:lnTo>
                <a:lnTo>
                  <a:pt x="505967" y="364489"/>
                </a:lnTo>
                <a:lnTo>
                  <a:pt x="475233" y="309499"/>
                </a:lnTo>
                <a:lnTo>
                  <a:pt x="458215" y="283082"/>
                </a:lnTo>
                <a:lnTo>
                  <a:pt x="453897" y="276987"/>
                </a:lnTo>
                <a:close/>
              </a:path>
              <a:path w="581913" h="1393063">
                <a:moveTo>
                  <a:pt x="565022" y="525779"/>
                </a:moveTo>
                <a:lnTo>
                  <a:pt x="527938" y="534288"/>
                </a:lnTo>
                <a:lnTo>
                  <a:pt x="531621" y="550799"/>
                </a:lnTo>
                <a:lnTo>
                  <a:pt x="536955" y="579881"/>
                </a:lnTo>
                <a:lnTo>
                  <a:pt x="540765" y="609219"/>
                </a:lnTo>
                <a:lnTo>
                  <a:pt x="543051" y="638556"/>
                </a:lnTo>
                <a:lnTo>
                  <a:pt x="543813" y="668019"/>
                </a:lnTo>
                <a:lnTo>
                  <a:pt x="543432" y="680593"/>
                </a:lnTo>
                <a:lnTo>
                  <a:pt x="581532" y="681735"/>
                </a:lnTo>
                <a:lnTo>
                  <a:pt x="581025" y="635507"/>
                </a:lnTo>
                <a:lnTo>
                  <a:pt x="574420" y="573151"/>
                </a:lnTo>
                <a:lnTo>
                  <a:pt x="568832" y="542163"/>
                </a:lnTo>
                <a:lnTo>
                  <a:pt x="565022" y="525779"/>
                </a:lnTo>
                <a:close/>
              </a:path>
              <a:path w="581913" h="1393063">
                <a:moveTo>
                  <a:pt x="530351" y="790194"/>
                </a:moveTo>
                <a:lnTo>
                  <a:pt x="516889" y="842518"/>
                </a:lnTo>
                <a:lnTo>
                  <a:pt x="496823" y="898906"/>
                </a:lnTo>
                <a:lnTo>
                  <a:pt x="483107" y="930401"/>
                </a:lnTo>
                <a:lnTo>
                  <a:pt x="517525" y="946784"/>
                </a:lnTo>
                <a:lnTo>
                  <a:pt x="543687" y="882776"/>
                </a:lnTo>
                <a:lnTo>
                  <a:pt x="561975" y="822451"/>
                </a:lnTo>
                <a:lnTo>
                  <a:pt x="567435" y="798702"/>
                </a:lnTo>
                <a:lnTo>
                  <a:pt x="530351" y="790194"/>
                </a:lnTo>
                <a:close/>
              </a:path>
              <a:path w="581913" h="1393063">
                <a:moveTo>
                  <a:pt x="428625" y="1028064"/>
                </a:moveTo>
                <a:lnTo>
                  <a:pt x="391921" y="1078483"/>
                </a:lnTo>
                <a:lnTo>
                  <a:pt x="353440" y="1122807"/>
                </a:lnTo>
                <a:lnTo>
                  <a:pt x="334390" y="1142364"/>
                </a:lnTo>
                <a:lnTo>
                  <a:pt x="361568" y="1169034"/>
                </a:lnTo>
                <a:lnTo>
                  <a:pt x="402335" y="1125474"/>
                </a:lnTo>
                <a:lnTo>
                  <a:pt x="441070" y="1076833"/>
                </a:lnTo>
                <a:lnTo>
                  <a:pt x="460755" y="1048512"/>
                </a:lnTo>
                <a:lnTo>
                  <a:pt x="428625" y="1028064"/>
                </a:lnTo>
                <a:close/>
              </a:path>
              <a:path w="581913" h="1393063">
                <a:moveTo>
                  <a:pt x="101091" y="1204721"/>
                </a:moveTo>
                <a:lnTo>
                  <a:pt x="2285" y="1315974"/>
                </a:lnTo>
                <a:lnTo>
                  <a:pt x="129666" y="1393063"/>
                </a:lnTo>
                <a:lnTo>
                  <a:pt x="101091" y="1204721"/>
                </a:lnTo>
                <a:close/>
              </a:path>
              <a:path w="581913" h="1393063">
                <a:moveTo>
                  <a:pt x="248919" y="1212977"/>
                </a:moveTo>
                <a:lnTo>
                  <a:pt x="198754" y="1243710"/>
                </a:lnTo>
                <a:lnTo>
                  <a:pt x="150494" y="1266444"/>
                </a:lnTo>
                <a:lnTo>
                  <a:pt x="119633" y="1276984"/>
                </a:lnTo>
                <a:lnTo>
                  <a:pt x="128142" y="1314069"/>
                </a:lnTo>
                <a:lnTo>
                  <a:pt x="165862" y="1301369"/>
                </a:lnTo>
                <a:lnTo>
                  <a:pt x="217677" y="1276858"/>
                </a:lnTo>
                <a:lnTo>
                  <a:pt x="267588" y="1246377"/>
                </a:lnTo>
                <a:lnTo>
                  <a:pt x="271017" y="1243964"/>
                </a:lnTo>
                <a:lnTo>
                  <a:pt x="248919" y="1212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24" name="object 11">
            <a:extLst>
              <a:ext uri="{FF2B5EF4-FFF2-40B4-BE49-F238E27FC236}">
                <a16:creationId xmlns:a16="http://schemas.microsoft.com/office/drawing/2014/main" id="{C1B0E827-CD84-4B62-84F5-C1B65EF08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08021"/>
              </p:ext>
            </p:extLst>
          </p:nvPr>
        </p:nvGraphicFramePr>
        <p:xfrm>
          <a:off x="3839261" y="3565218"/>
          <a:ext cx="4475226" cy="2088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6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1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606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238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238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07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B16B88-C21A-45D9-8D9D-736EE7470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1A940DE-1534-46D7-8577-802E927E6DCE}"/>
              </a:ext>
            </a:extLst>
          </p:cNvPr>
          <p:cNvSpPr txBox="1">
            <a:spLocks/>
          </p:cNvSpPr>
          <p:nvPr/>
        </p:nvSpPr>
        <p:spPr>
          <a:xfrm>
            <a:off x="395536" y="1772816"/>
            <a:ext cx="7776864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因果图关系总述</a:t>
            </a:r>
            <a:endParaRPr lang="zh-CN" altLang="en-US" sz="3200" kern="0" dirty="0">
              <a:solidFill>
                <a:schemeClr val="tx1"/>
              </a:solidFill>
              <a:latin typeface="微软雅黑"/>
              <a:cs typeface="微软雅黑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C0E88A9-50CA-4B76-96FA-1F2A5137F9B3}"/>
              </a:ext>
            </a:extLst>
          </p:cNvPr>
          <p:cNvSpPr/>
          <p:nvPr/>
        </p:nvSpPr>
        <p:spPr>
          <a:xfrm>
            <a:off x="4034462" y="5324327"/>
            <a:ext cx="4463414" cy="1227886"/>
          </a:xfrm>
          <a:custGeom>
            <a:avLst/>
            <a:gdLst/>
            <a:ahLst/>
            <a:cxnLst/>
            <a:rect l="l" t="t" r="r" b="b"/>
            <a:pathLst>
              <a:path w="4463414" h="1227886">
                <a:moveTo>
                  <a:pt x="0" y="1227886"/>
                </a:moveTo>
                <a:lnTo>
                  <a:pt x="4463414" y="1227886"/>
                </a:lnTo>
                <a:lnTo>
                  <a:pt x="4463414" y="0"/>
                </a:lnTo>
                <a:lnTo>
                  <a:pt x="0" y="0"/>
                </a:lnTo>
                <a:lnTo>
                  <a:pt x="0" y="12278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9C45EBA3-BAA9-479F-8379-1C8EC67B3C7C}"/>
              </a:ext>
            </a:extLst>
          </p:cNvPr>
          <p:cNvSpPr/>
          <p:nvPr/>
        </p:nvSpPr>
        <p:spPr>
          <a:xfrm>
            <a:off x="4034462" y="5324327"/>
            <a:ext cx="4463414" cy="1227886"/>
          </a:xfrm>
          <a:custGeom>
            <a:avLst/>
            <a:gdLst/>
            <a:ahLst/>
            <a:cxnLst/>
            <a:rect l="l" t="t" r="r" b="b"/>
            <a:pathLst>
              <a:path w="4463414" h="1227886">
                <a:moveTo>
                  <a:pt x="0" y="1227886"/>
                </a:moveTo>
                <a:lnTo>
                  <a:pt x="4463414" y="1227886"/>
                </a:lnTo>
                <a:lnTo>
                  <a:pt x="4463414" y="0"/>
                </a:lnTo>
                <a:lnTo>
                  <a:pt x="0" y="0"/>
                </a:lnTo>
                <a:lnTo>
                  <a:pt x="0" y="1227886"/>
                </a:lnTo>
                <a:close/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AE6B4D50-0666-4B04-9FBF-35F8DB71F0D6}"/>
              </a:ext>
            </a:extLst>
          </p:cNvPr>
          <p:cNvSpPr/>
          <p:nvPr/>
        </p:nvSpPr>
        <p:spPr>
          <a:xfrm>
            <a:off x="4032811" y="2809270"/>
            <a:ext cx="4463415" cy="2463926"/>
          </a:xfrm>
          <a:custGeom>
            <a:avLst/>
            <a:gdLst/>
            <a:ahLst/>
            <a:cxnLst/>
            <a:rect l="l" t="t" r="r" b="b"/>
            <a:pathLst>
              <a:path w="4463415" h="2463927">
                <a:moveTo>
                  <a:pt x="0" y="2463926"/>
                </a:moveTo>
                <a:lnTo>
                  <a:pt x="4463415" y="2463926"/>
                </a:lnTo>
                <a:lnTo>
                  <a:pt x="4463415" y="0"/>
                </a:lnTo>
                <a:lnTo>
                  <a:pt x="0" y="0"/>
                </a:lnTo>
                <a:lnTo>
                  <a:pt x="0" y="24639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A41B7F6F-069F-470F-96C8-F6BBE127BA93}"/>
              </a:ext>
            </a:extLst>
          </p:cNvPr>
          <p:cNvSpPr/>
          <p:nvPr/>
        </p:nvSpPr>
        <p:spPr>
          <a:xfrm>
            <a:off x="4032811" y="2809270"/>
            <a:ext cx="4463415" cy="2463926"/>
          </a:xfrm>
          <a:custGeom>
            <a:avLst/>
            <a:gdLst/>
            <a:ahLst/>
            <a:cxnLst/>
            <a:rect l="l" t="t" r="r" b="b"/>
            <a:pathLst>
              <a:path w="4463415" h="2463927">
                <a:moveTo>
                  <a:pt x="0" y="2463926"/>
                </a:moveTo>
                <a:lnTo>
                  <a:pt x="4463415" y="2463926"/>
                </a:lnTo>
                <a:lnTo>
                  <a:pt x="4463415" y="0"/>
                </a:lnTo>
                <a:lnTo>
                  <a:pt x="0" y="0"/>
                </a:lnTo>
                <a:lnTo>
                  <a:pt x="0" y="2463926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A776C228-5AB6-4636-B20C-7FCEB129363A}"/>
              </a:ext>
            </a:extLst>
          </p:cNvPr>
          <p:cNvSpPr/>
          <p:nvPr/>
        </p:nvSpPr>
        <p:spPr>
          <a:xfrm>
            <a:off x="683568" y="2795300"/>
            <a:ext cx="3273552" cy="3742944"/>
          </a:xfrm>
          <a:custGeom>
            <a:avLst/>
            <a:gdLst/>
            <a:ahLst/>
            <a:cxnLst/>
            <a:rect l="l" t="t" r="r" b="b"/>
            <a:pathLst>
              <a:path w="3273552" h="3742944">
                <a:moveTo>
                  <a:pt x="0" y="3742944"/>
                </a:moveTo>
                <a:lnTo>
                  <a:pt x="3273552" y="3742944"/>
                </a:lnTo>
                <a:lnTo>
                  <a:pt x="3273552" y="0"/>
                </a:lnTo>
                <a:lnTo>
                  <a:pt x="0" y="0"/>
                </a:lnTo>
                <a:lnTo>
                  <a:pt x="0" y="3742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4478D4EC-7E0B-4A12-90DB-BE76E6149ADF}"/>
              </a:ext>
            </a:extLst>
          </p:cNvPr>
          <p:cNvSpPr/>
          <p:nvPr/>
        </p:nvSpPr>
        <p:spPr>
          <a:xfrm>
            <a:off x="683568" y="2795300"/>
            <a:ext cx="3273552" cy="3742944"/>
          </a:xfrm>
          <a:custGeom>
            <a:avLst/>
            <a:gdLst/>
            <a:ahLst/>
            <a:cxnLst/>
            <a:rect l="l" t="t" r="r" b="b"/>
            <a:pathLst>
              <a:path w="3273552" h="3742944">
                <a:moveTo>
                  <a:pt x="0" y="3742944"/>
                </a:moveTo>
                <a:lnTo>
                  <a:pt x="3273552" y="3742944"/>
                </a:lnTo>
                <a:lnTo>
                  <a:pt x="3273552" y="0"/>
                </a:lnTo>
                <a:lnTo>
                  <a:pt x="0" y="0"/>
                </a:lnTo>
                <a:lnTo>
                  <a:pt x="0" y="3742944"/>
                </a:lnTo>
                <a:close/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FF106539-5DB4-4390-8313-D3D5D329E2B7}"/>
              </a:ext>
            </a:extLst>
          </p:cNvPr>
          <p:cNvSpPr txBox="1"/>
          <p:nvPr/>
        </p:nvSpPr>
        <p:spPr>
          <a:xfrm>
            <a:off x="3410004" y="2978560"/>
            <a:ext cx="43116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0000"/>
                </a:solidFill>
                <a:latin typeface="微软雅黑"/>
                <a:cs typeface="微软雅黑"/>
              </a:rPr>
              <a:t>等价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D9D21362-36B7-4023-8F66-2B19A51F52F2}"/>
              </a:ext>
            </a:extLst>
          </p:cNvPr>
          <p:cNvSpPr txBox="1"/>
          <p:nvPr/>
        </p:nvSpPr>
        <p:spPr>
          <a:xfrm>
            <a:off x="3427784" y="3513992"/>
            <a:ext cx="22860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0000"/>
                </a:solidFill>
                <a:latin typeface="微软雅黑"/>
                <a:cs typeface="微软雅黑"/>
              </a:rPr>
              <a:t>非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31D060F5-DA68-4B21-B239-7457CC60F16C}"/>
              </a:ext>
            </a:extLst>
          </p:cNvPr>
          <p:cNvSpPr/>
          <p:nvPr/>
        </p:nvSpPr>
        <p:spPr>
          <a:xfrm>
            <a:off x="1612827" y="2938429"/>
            <a:ext cx="388112" cy="345566"/>
          </a:xfrm>
          <a:custGeom>
            <a:avLst/>
            <a:gdLst/>
            <a:ahLst/>
            <a:cxnLst/>
            <a:rect l="l" t="t" r="r" b="b"/>
            <a:pathLst>
              <a:path w="388112" h="345566">
                <a:moveTo>
                  <a:pt x="194056" y="0"/>
                </a:moveTo>
                <a:lnTo>
                  <a:pt x="147417" y="5020"/>
                </a:lnTo>
                <a:lnTo>
                  <a:pt x="104869" y="19281"/>
                </a:lnTo>
                <a:lnTo>
                  <a:pt x="67760" y="41581"/>
                </a:lnTo>
                <a:lnTo>
                  <a:pt x="37437" y="70719"/>
                </a:lnTo>
                <a:lnTo>
                  <a:pt x="15247" y="105495"/>
                </a:lnTo>
                <a:lnTo>
                  <a:pt x="2539" y="144707"/>
                </a:lnTo>
                <a:lnTo>
                  <a:pt x="0" y="172719"/>
                </a:lnTo>
                <a:lnTo>
                  <a:pt x="643" y="186901"/>
                </a:lnTo>
                <a:lnTo>
                  <a:pt x="9891" y="227369"/>
                </a:lnTo>
                <a:lnTo>
                  <a:pt x="29070" y="263787"/>
                </a:lnTo>
                <a:lnTo>
                  <a:pt x="56832" y="294957"/>
                </a:lnTo>
                <a:lnTo>
                  <a:pt x="91829" y="319680"/>
                </a:lnTo>
                <a:lnTo>
                  <a:pt x="132713" y="336759"/>
                </a:lnTo>
                <a:lnTo>
                  <a:pt x="178138" y="344994"/>
                </a:lnTo>
                <a:lnTo>
                  <a:pt x="194056" y="345566"/>
                </a:lnTo>
                <a:lnTo>
                  <a:pt x="209956" y="344994"/>
                </a:lnTo>
                <a:lnTo>
                  <a:pt x="255349" y="336759"/>
                </a:lnTo>
                <a:lnTo>
                  <a:pt x="296226" y="319680"/>
                </a:lnTo>
                <a:lnTo>
                  <a:pt x="331231" y="294957"/>
                </a:lnTo>
                <a:lnTo>
                  <a:pt x="359010" y="263787"/>
                </a:lnTo>
                <a:lnTo>
                  <a:pt x="378208" y="227369"/>
                </a:lnTo>
                <a:lnTo>
                  <a:pt x="387467" y="186901"/>
                </a:lnTo>
                <a:lnTo>
                  <a:pt x="388112" y="172719"/>
                </a:lnTo>
                <a:lnTo>
                  <a:pt x="387467" y="158556"/>
                </a:lnTo>
                <a:lnTo>
                  <a:pt x="378208" y="118132"/>
                </a:lnTo>
                <a:lnTo>
                  <a:pt x="359010" y="81744"/>
                </a:lnTo>
                <a:lnTo>
                  <a:pt x="331231" y="50593"/>
                </a:lnTo>
                <a:lnTo>
                  <a:pt x="296226" y="25880"/>
                </a:lnTo>
                <a:lnTo>
                  <a:pt x="255349" y="8806"/>
                </a:lnTo>
                <a:lnTo>
                  <a:pt x="209956" y="572"/>
                </a:lnTo>
                <a:lnTo>
                  <a:pt x="194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9E0DC5FE-88DA-4182-9FB9-EAE3256C4F55}"/>
              </a:ext>
            </a:extLst>
          </p:cNvPr>
          <p:cNvSpPr/>
          <p:nvPr/>
        </p:nvSpPr>
        <p:spPr>
          <a:xfrm>
            <a:off x="1612827" y="2938429"/>
            <a:ext cx="388112" cy="345566"/>
          </a:xfrm>
          <a:custGeom>
            <a:avLst/>
            <a:gdLst/>
            <a:ahLst/>
            <a:cxnLst/>
            <a:rect l="l" t="t" r="r" b="b"/>
            <a:pathLst>
              <a:path w="388112" h="345566">
                <a:moveTo>
                  <a:pt x="0" y="172719"/>
                </a:moveTo>
                <a:lnTo>
                  <a:pt x="5638" y="131217"/>
                </a:lnTo>
                <a:lnTo>
                  <a:pt x="21657" y="93351"/>
                </a:lnTo>
                <a:lnTo>
                  <a:pt x="46708" y="60321"/>
                </a:lnTo>
                <a:lnTo>
                  <a:pt x="79443" y="33328"/>
                </a:lnTo>
                <a:lnTo>
                  <a:pt x="118514" y="13575"/>
                </a:lnTo>
                <a:lnTo>
                  <a:pt x="162575" y="2260"/>
                </a:lnTo>
                <a:lnTo>
                  <a:pt x="194056" y="0"/>
                </a:lnTo>
                <a:lnTo>
                  <a:pt x="209956" y="572"/>
                </a:lnTo>
                <a:lnTo>
                  <a:pt x="255349" y="8806"/>
                </a:lnTo>
                <a:lnTo>
                  <a:pt x="296226" y="25880"/>
                </a:lnTo>
                <a:lnTo>
                  <a:pt x="331231" y="50593"/>
                </a:lnTo>
                <a:lnTo>
                  <a:pt x="359010" y="81744"/>
                </a:lnTo>
                <a:lnTo>
                  <a:pt x="378208" y="118132"/>
                </a:lnTo>
                <a:lnTo>
                  <a:pt x="387467" y="158556"/>
                </a:lnTo>
                <a:lnTo>
                  <a:pt x="388112" y="172719"/>
                </a:lnTo>
                <a:lnTo>
                  <a:pt x="387467" y="186901"/>
                </a:lnTo>
                <a:lnTo>
                  <a:pt x="378208" y="227369"/>
                </a:lnTo>
                <a:lnTo>
                  <a:pt x="359010" y="263787"/>
                </a:lnTo>
                <a:lnTo>
                  <a:pt x="331231" y="294957"/>
                </a:lnTo>
                <a:lnTo>
                  <a:pt x="296226" y="319680"/>
                </a:lnTo>
                <a:lnTo>
                  <a:pt x="255349" y="336759"/>
                </a:lnTo>
                <a:lnTo>
                  <a:pt x="209956" y="344994"/>
                </a:lnTo>
                <a:lnTo>
                  <a:pt x="194056" y="345566"/>
                </a:lnTo>
                <a:lnTo>
                  <a:pt x="178138" y="344994"/>
                </a:lnTo>
                <a:lnTo>
                  <a:pt x="132713" y="336759"/>
                </a:lnTo>
                <a:lnTo>
                  <a:pt x="91829" y="319680"/>
                </a:lnTo>
                <a:lnTo>
                  <a:pt x="56832" y="294957"/>
                </a:lnTo>
                <a:lnTo>
                  <a:pt x="29070" y="263787"/>
                </a:lnTo>
                <a:lnTo>
                  <a:pt x="9891" y="227369"/>
                </a:lnTo>
                <a:lnTo>
                  <a:pt x="643" y="186901"/>
                </a:lnTo>
                <a:lnTo>
                  <a:pt x="0" y="17271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18CC1900-E355-4E4C-9DA4-3687F0391425}"/>
              </a:ext>
            </a:extLst>
          </p:cNvPr>
          <p:cNvSpPr txBox="1"/>
          <p:nvPr/>
        </p:nvSpPr>
        <p:spPr>
          <a:xfrm>
            <a:off x="1671500" y="2983133"/>
            <a:ext cx="27305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C1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3D2F1CCD-4FA7-46D0-B211-16D54FF64827}"/>
              </a:ext>
            </a:extLst>
          </p:cNvPr>
          <p:cNvSpPr/>
          <p:nvPr/>
        </p:nvSpPr>
        <p:spPr>
          <a:xfrm>
            <a:off x="2638352" y="2938429"/>
            <a:ext cx="388112" cy="345566"/>
          </a:xfrm>
          <a:custGeom>
            <a:avLst/>
            <a:gdLst/>
            <a:ahLst/>
            <a:cxnLst/>
            <a:rect l="l" t="t" r="r" b="b"/>
            <a:pathLst>
              <a:path w="388112" h="345566">
                <a:moveTo>
                  <a:pt x="194056" y="0"/>
                </a:moveTo>
                <a:lnTo>
                  <a:pt x="147417" y="5020"/>
                </a:lnTo>
                <a:lnTo>
                  <a:pt x="104869" y="19281"/>
                </a:lnTo>
                <a:lnTo>
                  <a:pt x="67760" y="41581"/>
                </a:lnTo>
                <a:lnTo>
                  <a:pt x="37437" y="70719"/>
                </a:lnTo>
                <a:lnTo>
                  <a:pt x="15247" y="105495"/>
                </a:lnTo>
                <a:lnTo>
                  <a:pt x="2539" y="144707"/>
                </a:lnTo>
                <a:lnTo>
                  <a:pt x="0" y="172719"/>
                </a:lnTo>
                <a:lnTo>
                  <a:pt x="643" y="186901"/>
                </a:lnTo>
                <a:lnTo>
                  <a:pt x="9891" y="227369"/>
                </a:lnTo>
                <a:lnTo>
                  <a:pt x="29070" y="263787"/>
                </a:lnTo>
                <a:lnTo>
                  <a:pt x="56832" y="294957"/>
                </a:lnTo>
                <a:lnTo>
                  <a:pt x="91829" y="319680"/>
                </a:lnTo>
                <a:lnTo>
                  <a:pt x="132713" y="336759"/>
                </a:lnTo>
                <a:lnTo>
                  <a:pt x="178138" y="344994"/>
                </a:lnTo>
                <a:lnTo>
                  <a:pt x="194056" y="345566"/>
                </a:lnTo>
                <a:lnTo>
                  <a:pt x="209973" y="344994"/>
                </a:lnTo>
                <a:lnTo>
                  <a:pt x="255398" y="336759"/>
                </a:lnTo>
                <a:lnTo>
                  <a:pt x="296282" y="319680"/>
                </a:lnTo>
                <a:lnTo>
                  <a:pt x="331279" y="294957"/>
                </a:lnTo>
                <a:lnTo>
                  <a:pt x="359041" y="263787"/>
                </a:lnTo>
                <a:lnTo>
                  <a:pt x="378220" y="227369"/>
                </a:lnTo>
                <a:lnTo>
                  <a:pt x="387468" y="186901"/>
                </a:lnTo>
                <a:lnTo>
                  <a:pt x="388112" y="172719"/>
                </a:lnTo>
                <a:lnTo>
                  <a:pt x="387468" y="158556"/>
                </a:lnTo>
                <a:lnTo>
                  <a:pt x="378220" y="118132"/>
                </a:lnTo>
                <a:lnTo>
                  <a:pt x="359041" y="81744"/>
                </a:lnTo>
                <a:lnTo>
                  <a:pt x="331279" y="50593"/>
                </a:lnTo>
                <a:lnTo>
                  <a:pt x="296282" y="25880"/>
                </a:lnTo>
                <a:lnTo>
                  <a:pt x="255398" y="8806"/>
                </a:lnTo>
                <a:lnTo>
                  <a:pt x="209973" y="572"/>
                </a:lnTo>
                <a:lnTo>
                  <a:pt x="194056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17">
            <a:extLst>
              <a:ext uri="{FF2B5EF4-FFF2-40B4-BE49-F238E27FC236}">
                <a16:creationId xmlns:a16="http://schemas.microsoft.com/office/drawing/2014/main" id="{30288847-396F-4159-AFFF-F343D9519D31}"/>
              </a:ext>
            </a:extLst>
          </p:cNvPr>
          <p:cNvSpPr/>
          <p:nvPr/>
        </p:nvSpPr>
        <p:spPr>
          <a:xfrm>
            <a:off x="2638352" y="2938429"/>
            <a:ext cx="388112" cy="345566"/>
          </a:xfrm>
          <a:custGeom>
            <a:avLst/>
            <a:gdLst/>
            <a:ahLst/>
            <a:cxnLst/>
            <a:rect l="l" t="t" r="r" b="b"/>
            <a:pathLst>
              <a:path w="388112" h="345566">
                <a:moveTo>
                  <a:pt x="0" y="172719"/>
                </a:moveTo>
                <a:lnTo>
                  <a:pt x="5638" y="131217"/>
                </a:lnTo>
                <a:lnTo>
                  <a:pt x="21657" y="93351"/>
                </a:lnTo>
                <a:lnTo>
                  <a:pt x="46708" y="60321"/>
                </a:lnTo>
                <a:lnTo>
                  <a:pt x="79443" y="33328"/>
                </a:lnTo>
                <a:lnTo>
                  <a:pt x="118514" y="13575"/>
                </a:lnTo>
                <a:lnTo>
                  <a:pt x="162575" y="2260"/>
                </a:lnTo>
                <a:lnTo>
                  <a:pt x="194056" y="0"/>
                </a:lnTo>
                <a:lnTo>
                  <a:pt x="209973" y="572"/>
                </a:lnTo>
                <a:lnTo>
                  <a:pt x="255398" y="8806"/>
                </a:lnTo>
                <a:lnTo>
                  <a:pt x="296282" y="25880"/>
                </a:lnTo>
                <a:lnTo>
                  <a:pt x="331279" y="50593"/>
                </a:lnTo>
                <a:lnTo>
                  <a:pt x="359041" y="81744"/>
                </a:lnTo>
                <a:lnTo>
                  <a:pt x="378220" y="118132"/>
                </a:lnTo>
                <a:lnTo>
                  <a:pt x="387468" y="158556"/>
                </a:lnTo>
                <a:lnTo>
                  <a:pt x="388112" y="172719"/>
                </a:lnTo>
                <a:lnTo>
                  <a:pt x="387468" y="186901"/>
                </a:lnTo>
                <a:lnTo>
                  <a:pt x="378220" y="227369"/>
                </a:lnTo>
                <a:lnTo>
                  <a:pt x="359041" y="263787"/>
                </a:lnTo>
                <a:lnTo>
                  <a:pt x="331279" y="294957"/>
                </a:lnTo>
                <a:lnTo>
                  <a:pt x="296282" y="319680"/>
                </a:lnTo>
                <a:lnTo>
                  <a:pt x="255398" y="336759"/>
                </a:lnTo>
                <a:lnTo>
                  <a:pt x="209973" y="344994"/>
                </a:lnTo>
                <a:lnTo>
                  <a:pt x="194056" y="345566"/>
                </a:lnTo>
                <a:lnTo>
                  <a:pt x="178138" y="344994"/>
                </a:lnTo>
                <a:lnTo>
                  <a:pt x="132713" y="336759"/>
                </a:lnTo>
                <a:lnTo>
                  <a:pt x="91829" y="319680"/>
                </a:lnTo>
                <a:lnTo>
                  <a:pt x="56832" y="294957"/>
                </a:lnTo>
                <a:lnTo>
                  <a:pt x="29070" y="263787"/>
                </a:lnTo>
                <a:lnTo>
                  <a:pt x="9891" y="227369"/>
                </a:lnTo>
                <a:lnTo>
                  <a:pt x="643" y="186901"/>
                </a:lnTo>
                <a:lnTo>
                  <a:pt x="0" y="17271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533FE0E9-78FB-4C50-80F5-C62C5BA15D6D}"/>
              </a:ext>
            </a:extLst>
          </p:cNvPr>
          <p:cNvSpPr txBox="1"/>
          <p:nvPr/>
        </p:nvSpPr>
        <p:spPr>
          <a:xfrm>
            <a:off x="2701724" y="2983133"/>
            <a:ext cx="26289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E1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33696E49-865C-47D0-AA42-B28F373D1E0E}"/>
              </a:ext>
            </a:extLst>
          </p:cNvPr>
          <p:cNvSpPr/>
          <p:nvPr/>
        </p:nvSpPr>
        <p:spPr>
          <a:xfrm>
            <a:off x="2000304" y="3110895"/>
            <a:ext cx="638048" cy="0"/>
          </a:xfrm>
          <a:custGeom>
            <a:avLst/>
            <a:gdLst/>
            <a:ahLst/>
            <a:cxnLst/>
            <a:rect l="l" t="t" r="r" b="b"/>
            <a:pathLst>
              <a:path w="638048">
                <a:moveTo>
                  <a:pt x="0" y="0"/>
                </a:moveTo>
                <a:lnTo>
                  <a:pt x="6380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5ED15244-C01E-4EEF-835A-0A2BABD3ADE3}"/>
              </a:ext>
            </a:extLst>
          </p:cNvPr>
          <p:cNvSpPr/>
          <p:nvPr/>
        </p:nvSpPr>
        <p:spPr>
          <a:xfrm>
            <a:off x="2624254" y="3463066"/>
            <a:ext cx="395859" cy="359410"/>
          </a:xfrm>
          <a:custGeom>
            <a:avLst/>
            <a:gdLst/>
            <a:ahLst/>
            <a:cxnLst/>
            <a:rect l="l" t="t" r="r" b="b"/>
            <a:pathLst>
              <a:path w="395859" h="359410">
                <a:moveTo>
                  <a:pt x="197866" y="0"/>
                </a:moveTo>
                <a:lnTo>
                  <a:pt x="150294" y="5218"/>
                </a:lnTo>
                <a:lnTo>
                  <a:pt x="106904" y="20045"/>
                </a:lnTo>
                <a:lnTo>
                  <a:pt x="69068" y="43236"/>
                </a:lnTo>
                <a:lnTo>
                  <a:pt x="38156" y="73545"/>
                </a:lnTo>
                <a:lnTo>
                  <a:pt x="15539" y="109727"/>
                </a:lnTo>
                <a:lnTo>
                  <a:pt x="2587" y="150539"/>
                </a:lnTo>
                <a:lnTo>
                  <a:pt x="0" y="179704"/>
                </a:lnTo>
                <a:lnTo>
                  <a:pt x="655" y="194452"/>
                </a:lnTo>
                <a:lnTo>
                  <a:pt x="10080" y="236530"/>
                </a:lnTo>
                <a:lnTo>
                  <a:pt x="29628" y="274395"/>
                </a:lnTo>
                <a:lnTo>
                  <a:pt x="57927" y="306800"/>
                </a:lnTo>
                <a:lnTo>
                  <a:pt x="93608" y="332501"/>
                </a:lnTo>
                <a:lnTo>
                  <a:pt x="135298" y="350254"/>
                </a:lnTo>
                <a:lnTo>
                  <a:pt x="181628" y="358814"/>
                </a:lnTo>
                <a:lnTo>
                  <a:pt x="197866" y="359410"/>
                </a:lnTo>
                <a:lnTo>
                  <a:pt x="214104" y="358814"/>
                </a:lnTo>
                <a:lnTo>
                  <a:pt x="260446" y="350254"/>
                </a:lnTo>
                <a:lnTo>
                  <a:pt x="302159" y="332501"/>
                </a:lnTo>
                <a:lnTo>
                  <a:pt x="337867" y="306800"/>
                </a:lnTo>
                <a:lnTo>
                  <a:pt x="366194" y="274395"/>
                </a:lnTo>
                <a:lnTo>
                  <a:pt x="385765" y="236530"/>
                </a:lnTo>
                <a:lnTo>
                  <a:pt x="395202" y="194452"/>
                </a:lnTo>
                <a:lnTo>
                  <a:pt x="395859" y="179704"/>
                </a:lnTo>
                <a:lnTo>
                  <a:pt x="395202" y="164957"/>
                </a:lnTo>
                <a:lnTo>
                  <a:pt x="385765" y="122879"/>
                </a:lnTo>
                <a:lnTo>
                  <a:pt x="366194" y="85014"/>
                </a:lnTo>
                <a:lnTo>
                  <a:pt x="337867" y="52609"/>
                </a:lnTo>
                <a:lnTo>
                  <a:pt x="302159" y="26908"/>
                </a:lnTo>
                <a:lnTo>
                  <a:pt x="260446" y="9155"/>
                </a:lnTo>
                <a:lnTo>
                  <a:pt x="214104" y="595"/>
                </a:lnTo>
                <a:lnTo>
                  <a:pt x="197866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21">
            <a:extLst>
              <a:ext uri="{FF2B5EF4-FFF2-40B4-BE49-F238E27FC236}">
                <a16:creationId xmlns:a16="http://schemas.microsoft.com/office/drawing/2014/main" id="{D92F9101-DA60-4AC9-89C1-13580BFEDB4A}"/>
              </a:ext>
            </a:extLst>
          </p:cNvPr>
          <p:cNvSpPr/>
          <p:nvPr/>
        </p:nvSpPr>
        <p:spPr>
          <a:xfrm>
            <a:off x="2624254" y="3463066"/>
            <a:ext cx="395859" cy="359410"/>
          </a:xfrm>
          <a:custGeom>
            <a:avLst/>
            <a:gdLst/>
            <a:ahLst/>
            <a:cxnLst/>
            <a:rect l="l" t="t" r="r" b="b"/>
            <a:pathLst>
              <a:path w="395859" h="359410">
                <a:moveTo>
                  <a:pt x="0" y="179704"/>
                </a:moveTo>
                <a:lnTo>
                  <a:pt x="5746" y="136498"/>
                </a:lnTo>
                <a:lnTo>
                  <a:pt x="22072" y="97091"/>
                </a:lnTo>
                <a:lnTo>
                  <a:pt x="47606" y="62728"/>
                </a:lnTo>
                <a:lnTo>
                  <a:pt x="80979" y="34653"/>
                </a:lnTo>
                <a:lnTo>
                  <a:pt x="120818" y="14112"/>
                </a:lnTo>
                <a:lnTo>
                  <a:pt x="165754" y="2350"/>
                </a:lnTo>
                <a:lnTo>
                  <a:pt x="197866" y="0"/>
                </a:lnTo>
                <a:lnTo>
                  <a:pt x="214104" y="595"/>
                </a:lnTo>
                <a:lnTo>
                  <a:pt x="260446" y="9155"/>
                </a:lnTo>
                <a:lnTo>
                  <a:pt x="302159" y="26908"/>
                </a:lnTo>
                <a:lnTo>
                  <a:pt x="337867" y="52609"/>
                </a:lnTo>
                <a:lnTo>
                  <a:pt x="366194" y="85014"/>
                </a:lnTo>
                <a:lnTo>
                  <a:pt x="385765" y="122879"/>
                </a:lnTo>
                <a:lnTo>
                  <a:pt x="395202" y="164957"/>
                </a:lnTo>
                <a:lnTo>
                  <a:pt x="395859" y="179704"/>
                </a:lnTo>
                <a:lnTo>
                  <a:pt x="395202" y="194452"/>
                </a:lnTo>
                <a:lnTo>
                  <a:pt x="385765" y="236530"/>
                </a:lnTo>
                <a:lnTo>
                  <a:pt x="366194" y="274395"/>
                </a:lnTo>
                <a:lnTo>
                  <a:pt x="337867" y="306800"/>
                </a:lnTo>
                <a:lnTo>
                  <a:pt x="302159" y="332501"/>
                </a:lnTo>
                <a:lnTo>
                  <a:pt x="260446" y="350254"/>
                </a:lnTo>
                <a:lnTo>
                  <a:pt x="214104" y="358814"/>
                </a:lnTo>
                <a:lnTo>
                  <a:pt x="197866" y="359410"/>
                </a:lnTo>
                <a:lnTo>
                  <a:pt x="181628" y="358814"/>
                </a:lnTo>
                <a:lnTo>
                  <a:pt x="135298" y="350254"/>
                </a:lnTo>
                <a:lnTo>
                  <a:pt x="93608" y="332501"/>
                </a:lnTo>
                <a:lnTo>
                  <a:pt x="57927" y="306800"/>
                </a:lnTo>
                <a:lnTo>
                  <a:pt x="29628" y="274395"/>
                </a:lnTo>
                <a:lnTo>
                  <a:pt x="10080" y="236530"/>
                </a:lnTo>
                <a:lnTo>
                  <a:pt x="655" y="194452"/>
                </a:lnTo>
                <a:lnTo>
                  <a:pt x="0" y="17970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AF55FA40-01D5-42B1-8203-8FBFBDEE6A64}"/>
              </a:ext>
            </a:extLst>
          </p:cNvPr>
          <p:cNvSpPr txBox="1"/>
          <p:nvPr/>
        </p:nvSpPr>
        <p:spPr>
          <a:xfrm>
            <a:off x="2691310" y="3515009"/>
            <a:ext cx="26289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E1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23">
            <a:extLst>
              <a:ext uri="{FF2B5EF4-FFF2-40B4-BE49-F238E27FC236}">
                <a16:creationId xmlns:a16="http://schemas.microsoft.com/office/drawing/2014/main" id="{934C6486-9E90-408D-9FC2-702F8ADCEF33}"/>
              </a:ext>
            </a:extLst>
          </p:cNvPr>
          <p:cNvSpPr/>
          <p:nvPr/>
        </p:nvSpPr>
        <p:spPr>
          <a:xfrm>
            <a:off x="1578156" y="3463066"/>
            <a:ext cx="395858" cy="359410"/>
          </a:xfrm>
          <a:custGeom>
            <a:avLst/>
            <a:gdLst/>
            <a:ahLst/>
            <a:cxnLst/>
            <a:rect l="l" t="t" r="r" b="b"/>
            <a:pathLst>
              <a:path w="395858" h="359410">
                <a:moveTo>
                  <a:pt x="197865" y="0"/>
                </a:moveTo>
                <a:lnTo>
                  <a:pt x="150335" y="5218"/>
                </a:lnTo>
                <a:lnTo>
                  <a:pt x="106960" y="20045"/>
                </a:lnTo>
                <a:lnTo>
                  <a:pt x="69120" y="43236"/>
                </a:lnTo>
                <a:lnTo>
                  <a:pt x="38193" y="73545"/>
                </a:lnTo>
                <a:lnTo>
                  <a:pt x="15557" y="109727"/>
                </a:lnTo>
                <a:lnTo>
                  <a:pt x="2591" y="150539"/>
                </a:lnTo>
                <a:lnTo>
                  <a:pt x="0" y="179704"/>
                </a:lnTo>
                <a:lnTo>
                  <a:pt x="656" y="194452"/>
                </a:lnTo>
                <a:lnTo>
                  <a:pt x="10092" y="236530"/>
                </a:lnTo>
                <a:lnTo>
                  <a:pt x="29658" y="274395"/>
                </a:lnTo>
                <a:lnTo>
                  <a:pt x="57975" y="306800"/>
                </a:lnTo>
                <a:lnTo>
                  <a:pt x="93664" y="332501"/>
                </a:lnTo>
                <a:lnTo>
                  <a:pt x="135347" y="350254"/>
                </a:lnTo>
                <a:lnTo>
                  <a:pt x="181645" y="358814"/>
                </a:lnTo>
                <a:lnTo>
                  <a:pt x="197865" y="359410"/>
                </a:lnTo>
                <a:lnTo>
                  <a:pt x="214104" y="358814"/>
                </a:lnTo>
                <a:lnTo>
                  <a:pt x="260446" y="350254"/>
                </a:lnTo>
                <a:lnTo>
                  <a:pt x="302159" y="332501"/>
                </a:lnTo>
                <a:lnTo>
                  <a:pt x="337867" y="306800"/>
                </a:lnTo>
                <a:lnTo>
                  <a:pt x="366194" y="274395"/>
                </a:lnTo>
                <a:lnTo>
                  <a:pt x="385765" y="236530"/>
                </a:lnTo>
                <a:lnTo>
                  <a:pt x="395202" y="194452"/>
                </a:lnTo>
                <a:lnTo>
                  <a:pt x="395858" y="179704"/>
                </a:lnTo>
                <a:lnTo>
                  <a:pt x="395202" y="164957"/>
                </a:lnTo>
                <a:lnTo>
                  <a:pt x="385765" y="122879"/>
                </a:lnTo>
                <a:lnTo>
                  <a:pt x="366194" y="85014"/>
                </a:lnTo>
                <a:lnTo>
                  <a:pt x="337867" y="52609"/>
                </a:lnTo>
                <a:lnTo>
                  <a:pt x="302159" y="26908"/>
                </a:lnTo>
                <a:lnTo>
                  <a:pt x="260446" y="9155"/>
                </a:lnTo>
                <a:lnTo>
                  <a:pt x="214104" y="595"/>
                </a:lnTo>
                <a:lnTo>
                  <a:pt x="197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24">
            <a:extLst>
              <a:ext uri="{FF2B5EF4-FFF2-40B4-BE49-F238E27FC236}">
                <a16:creationId xmlns:a16="http://schemas.microsoft.com/office/drawing/2014/main" id="{20B11BFE-56A0-497C-92F3-2C1981442739}"/>
              </a:ext>
            </a:extLst>
          </p:cNvPr>
          <p:cNvSpPr/>
          <p:nvPr/>
        </p:nvSpPr>
        <p:spPr>
          <a:xfrm>
            <a:off x="1578156" y="3463066"/>
            <a:ext cx="395858" cy="359410"/>
          </a:xfrm>
          <a:custGeom>
            <a:avLst/>
            <a:gdLst/>
            <a:ahLst/>
            <a:cxnLst/>
            <a:rect l="l" t="t" r="r" b="b"/>
            <a:pathLst>
              <a:path w="395858" h="359410">
                <a:moveTo>
                  <a:pt x="0" y="179704"/>
                </a:moveTo>
                <a:lnTo>
                  <a:pt x="5753" y="136498"/>
                </a:lnTo>
                <a:lnTo>
                  <a:pt x="22096" y="97091"/>
                </a:lnTo>
                <a:lnTo>
                  <a:pt x="47649" y="62728"/>
                </a:lnTo>
                <a:lnTo>
                  <a:pt x="81034" y="34653"/>
                </a:lnTo>
                <a:lnTo>
                  <a:pt x="120872" y="14112"/>
                </a:lnTo>
                <a:lnTo>
                  <a:pt x="165785" y="2350"/>
                </a:lnTo>
                <a:lnTo>
                  <a:pt x="197865" y="0"/>
                </a:lnTo>
                <a:lnTo>
                  <a:pt x="214104" y="595"/>
                </a:lnTo>
                <a:lnTo>
                  <a:pt x="260446" y="9155"/>
                </a:lnTo>
                <a:lnTo>
                  <a:pt x="302159" y="26908"/>
                </a:lnTo>
                <a:lnTo>
                  <a:pt x="337867" y="52609"/>
                </a:lnTo>
                <a:lnTo>
                  <a:pt x="366194" y="85014"/>
                </a:lnTo>
                <a:lnTo>
                  <a:pt x="385765" y="122879"/>
                </a:lnTo>
                <a:lnTo>
                  <a:pt x="395202" y="164957"/>
                </a:lnTo>
                <a:lnTo>
                  <a:pt x="395858" y="179704"/>
                </a:lnTo>
                <a:lnTo>
                  <a:pt x="395202" y="194452"/>
                </a:lnTo>
                <a:lnTo>
                  <a:pt x="385765" y="236530"/>
                </a:lnTo>
                <a:lnTo>
                  <a:pt x="366194" y="274395"/>
                </a:lnTo>
                <a:lnTo>
                  <a:pt x="337867" y="306800"/>
                </a:lnTo>
                <a:lnTo>
                  <a:pt x="302159" y="332501"/>
                </a:lnTo>
                <a:lnTo>
                  <a:pt x="260446" y="350254"/>
                </a:lnTo>
                <a:lnTo>
                  <a:pt x="214104" y="358814"/>
                </a:lnTo>
                <a:lnTo>
                  <a:pt x="197865" y="359410"/>
                </a:lnTo>
                <a:lnTo>
                  <a:pt x="181645" y="358814"/>
                </a:lnTo>
                <a:lnTo>
                  <a:pt x="135347" y="350254"/>
                </a:lnTo>
                <a:lnTo>
                  <a:pt x="93664" y="332501"/>
                </a:lnTo>
                <a:lnTo>
                  <a:pt x="57975" y="306800"/>
                </a:lnTo>
                <a:lnTo>
                  <a:pt x="29658" y="274395"/>
                </a:lnTo>
                <a:lnTo>
                  <a:pt x="10092" y="236530"/>
                </a:lnTo>
                <a:lnTo>
                  <a:pt x="656" y="194452"/>
                </a:lnTo>
                <a:lnTo>
                  <a:pt x="0" y="17970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5">
            <a:extLst>
              <a:ext uri="{FF2B5EF4-FFF2-40B4-BE49-F238E27FC236}">
                <a16:creationId xmlns:a16="http://schemas.microsoft.com/office/drawing/2014/main" id="{7B13B897-C2D1-406F-AED2-9F32A7875AFA}"/>
              </a:ext>
            </a:extLst>
          </p:cNvPr>
          <p:cNvSpPr txBox="1"/>
          <p:nvPr/>
        </p:nvSpPr>
        <p:spPr>
          <a:xfrm>
            <a:off x="1640386" y="3515009"/>
            <a:ext cx="27305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C1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26">
            <a:extLst>
              <a:ext uri="{FF2B5EF4-FFF2-40B4-BE49-F238E27FC236}">
                <a16:creationId xmlns:a16="http://schemas.microsoft.com/office/drawing/2014/main" id="{0051951F-37C8-46CA-8C3F-88DEF681D3A8}"/>
              </a:ext>
            </a:extLst>
          </p:cNvPr>
          <p:cNvSpPr/>
          <p:nvPr/>
        </p:nvSpPr>
        <p:spPr>
          <a:xfrm>
            <a:off x="1973379" y="3642516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8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27">
            <a:extLst>
              <a:ext uri="{FF2B5EF4-FFF2-40B4-BE49-F238E27FC236}">
                <a16:creationId xmlns:a16="http://schemas.microsoft.com/office/drawing/2014/main" id="{AE6EA1C2-B157-421B-819E-91A0AC808BEE}"/>
              </a:ext>
            </a:extLst>
          </p:cNvPr>
          <p:cNvSpPr txBox="1"/>
          <p:nvPr/>
        </p:nvSpPr>
        <p:spPr>
          <a:xfrm>
            <a:off x="2204011" y="3452271"/>
            <a:ext cx="229235" cy="4768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隶书"/>
                <a:cs typeface="隶书"/>
              </a:rPr>
              <a:t>~</a:t>
            </a:r>
            <a:endParaRPr sz="3200">
              <a:latin typeface="隶书"/>
              <a:cs typeface="隶书"/>
            </a:endParaRPr>
          </a:p>
        </p:txBody>
      </p:sp>
      <p:sp>
        <p:nvSpPr>
          <p:cNvPr id="41" name="object 28">
            <a:extLst>
              <a:ext uri="{FF2B5EF4-FFF2-40B4-BE49-F238E27FC236}">
                <a16:creationId xmlns:a16="http://schemas.microsoft.com/office/drawing/2014/main" id="{F93FAB5F-763A-48A8-9195-DE5E35414771}"/>
              </a:ext>
            </a:extLst>
          </p:cNvPr>
          <p:cNvSpPr txBox="1"/>
          <p:nvPr/>
        </p:nvSpPr>
        <p:spPr>
          <a:xfrm>
            <a:off x="3436928" y="4338477"/>
            <a:ext cx="22860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0000"/>
                </a:solidFill>
                <a:latin typeface="微软雅黑"/>
                <a:cs typeface="微软雅黑"/>
              </a:rPr>
              <a:t>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2" name="object 29">
            <a:extLst>
              <a:ext uri="{FF2B5EF4-FFF2-40B4-BE49-F238E27FC236}">
                <a16:creationId xmlns:a16="http://schemas.microsoft.com/office/drawing/2014/main" id="{517526CA-4579-4BE7-93D4-A6AD7DA55352}"/>
              </a:ext>
            </a:extLst>
          </p:cNvPr>
          <p:cNvSpPr txBox="1"/>
          <p:nvPr/>
        </p:nvSpPr>
        <p:spPr>
          <a:xfrm>
            <a:off x="3443278" y="5422422"/>
            <a:ext cx="22860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0000"/>
                </a:solidFill>
                <a:latin typeface="微软雅黑"/>
                <a:cs typeface="微软雅黑"/>
              </a:rPr>
              <a:t>与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3" name="object 30">
            <a:extLst>
              <a:ext uri="{FF2B5EF4-FFF2-40B4-BE49-F238E27FC236}">
                <a16:creationId xmlns:a16="http://schemas.microsoft.com/office/drawing/2014/main" id="{14AB65EE-931E-4DC4-837A-F5D1805396A9}"/>
              </a:ext>
            </a:extLst>
          </p:cNvPr>
          <p:cNvSpPr/>
          <p:nvPr/>
        </p:nvSpPr>
        <p:spPr>
          <a:xfrm>
            <a:off x="1123496" y="3913026"/>
            <a:ext cx="371348" cy="355726"/>
          </a:xfrm>
          <a:custGeom>
            <a:avLst/>
            <a:gdLst/>
            <a:ahLst/>
            <a:cxnLst/>
            <a:rect l="l" t="t" r="r" b="b"/>
            <a:pathLst>
              <a:path w="371348" h="355726">
                <a:moveTo>
                  <a:pt x="0" y="177926"/>
                </a:moveTo>
                <a:lnTo>
                  <a:pt x="5399" y="135158"/>
                </a:lnTo>
                <a:lnTo>
                  <a:pt x="20735" y="96145"/>
                </a:lnTo>
                <a:lnTo>
                  <a:pt x="44713" y="62121"/>
                </a:lnTo>
                <a:lnTo>
                  <a:pt x="76041" y="34320"/>
                </a:lnTo>
                <a:lnTo>
                  <a:pt x="113424" y="13977"/>
                </a:lnTo>
                <a:lnTo>
                  <a:pt x="155570" y="2327"/>
                </a:lnTo>
                <a:lnTo>
                  <a:pt x="185674" y="0"/>
                </a:lnTo>
                <a:lnTo>
                  <a:pt x="200911" y="589"/>
                </a:lnTo>
                <a:lnTo>
                  <a:pt x="244388" y="9067"/>
                </a:lnTo>
                <a:lnTo>
                  <a:pt x="283510" y="26649"/>
                </a:lnTo>
                <a:lnTo>
                  <a:pt x="316992" y="52101"/>
                </a:lnTo>
                <a:lnTo>
                  <a:pt x="343546" y="84188"/>
                </a:lnTo>
                <a:lnTo>
                  <a:pt x="361889" y="121676"/>
                </a:lnTo>
                <a:lnTo>
                  <a:pt x="370733" y="163329"/>
                </a:lnTo>
                <a:lnTo>
                  <a:pt x="371348" y="177926"/>
                </a:lnTo>
                <a:lnTo>
                  <a:pt x="370733" y="192505"/>
                </a:lnTo>
                <a:lnTo>
                  <a:pt x="361889" y="234115"/>
                </a:lnTo>
                <a:lnTo>
                  <a:pt x="343546" y="271573"/>
                </a:lnTo>
                <a:lnTo>
                  <a:pt x="316992" y="303641"/>
                </a:lnTo>
                <a:lnTo>
                  <a:pt x="283510" y="329082"/>
                </a:lnTo>
                <a:lnTo>
                  <a:pt x="244388" y="346660"/>
                </a:lnTo>
                <a:lnTo>
                  <a:pt x="200911" y="355137"/>
                </a:lnTo>
                <a:lnTo>
                  <a:pt x="185674" y="355726"/>
                </a:lnTo>
                <a:lnTo>
                  <a:pt x="170453" y="355137"/>
                </a:lnTo>
                <a:lnTo>
                  <a:pt x="127008" y="346660"/>
                </a:lnTo>
                <a:lnTo>
                  <a:pt x="87893" y="329082"/>
                </a:lnTo>
                <a:lnTo>
                  <a:pt x="54403" y="303641"/>
                </a:lnTo>
                <a:lnTo>
                  <a:pt x="27831" y="271573"/>
                </a:lnTo>
                <a:lnTo>
                  <a:pt x="9471" y="234115"/>
                </a:lnTo>
                <a:lnTo>
                  <a:pt x="615" y="192505"/>
                </a:lnTo>
                <a:lnTo>
                  <a:pt x="0" y="17792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31">
            <a:extLst>
              <a:ext uri="{FF2B5EF4-FFF2-40B4-BE49-F238E27FC236}">
                <a16:creationId xmlns:a16="http://schemas.microsoft.com/office/drawing/2014/main" id="{A420123F-DEC4-440C-9434-35399D795115}"/>
              </a:ext>
            </a:extLst>
          </p:cNvPr>
          <p:cNvSpPr txBox="1"/>
          <p:nvPr/>
        </p:nvSpPr>
        <p:spPr>
          <a:xfrm>
            <a:off x="1173406" y="3963065"/>
            <a:ext cx="27305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Times New Roman"/>
                <a:cs typeface="Times New Roman"/>
              </a:rPr>
              <a:t>C</a:t>
            </a:r>
            <a:r>
              <a:rPr sz="1600" b="1" spc="-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32">
            <a:extLst>
              <a:ext uri="{FF2B5EF4-FFF2-40B4-BE49-F238E27FC236}">
                <a16:creationId xmlns:a16="http://schemas.microsoft.com/office/drawing/2014/main" id="{76255464-DC91-4988-A10B-6665A7901999}"/>
              </a:ext>
            </a:extLst>
          </p:cNvPr>
          <p:cNvSpPr/>
          <p:nvPr/>
        </p:nvSpPr>
        <p:spPr>
          <a:xfrm>
            <a:off x="798121" y="4268754"/>
            <a:ext cx="371475" cy="355726"/>
          </a:xfrm>
          <a:custGeom>
            <a:avLst/>
            <a:gdLst/>
            <a:ahLst/>
            <a:cxnLst/>
            <a:rect l="l" t="t" r="r" b="b"/>
            <a:pathLst>
              <a:path w="371475" h="355726">
                <a:moveTo>
                  <a:pt x="185674" y="0"/>
                </a:moveTo>
                <a:lnTo>
                  <a:pt x="141072" y="5169"/>
                </a:lnTo>
                <a:lnTo>
                  <a:pt x="100370" y="19853"/>
                </a:lnTo>
                <a:lnTo>
                  <a:pt x="64862" y="42819"/>
                </a:lnTo>
                <a:lnTo>
                  <a:pt x="35840" y="72831"/>
                </a:lnTo>
                <a:lnTo>
                  <a:pt x="14599" y="108656"/>
                </a:lnTo>
                <a:lnTo>
                  <a:pt x="2431" y="149058"/>
                </a:lnTo>
                <a:lnTo>
                  <a:pt x="0" y="177926"/>
                </a:lnTo>
                <a:lnTo>
                  <a:pt x="615" y="192505"/>
                </a:lnTo>
                <a:lnTo>
                  <a:pt x="9471" y="234115"/>
                </a:lnTo>
                <a:lnTo>
                  <a:pt x="27831" y="271573"/>
                </a:lnTo>
                <a:lnTo>
                  <a:pt x="54403" y="303641"/>
                </a:lnTo>
                <a:lnTo>
                  <a:pt x="87893" y="329082"/>
                </a:lnTo>
                <a:lnTo>
                  <a:pt x="127008" y="346660"/>
                </a:lnTo>
                <a:lnTo>
                  <a:pt x="170453" y="355137"/>
                </a:lnTo>
                <a:lnTo>
                  <a:pt x="185674" y="355726"/>
                </a:lnTo>
                <a:lnTo>
                  <a:pt x="200912" y="355137"/>
                </a:lnTo>
                <a:lnTo>
                  <a:pt x="244401" y="346660"/>
                </a:lnTo>
                <a:lnTo>
                  <a:pt x="283546" y="329082"/>
                </a:lnTo>
                <a:lnTo>
                  <a:pt x="317055" y="303641"/>
                </a:lnTo>
                <a:lnTo>
                  <a:pt x="343637" y="271573"/>
                </a:lnTo>
                <a:lnTo>
                  <a:pt x="362002" y="234115"/>
                </a:lnTo>
                <a:lnTo>
                  <a:pt x="370859" y="192505"/>
                </a:lnTo>
                <a:lnTo>
                  <a:pt x="371475" y="177926"/>
                </a:lnTo>
                <a:lnTo>
                  <a:pt x="370859" y="163329"/>
                </a:lnTo>
                <a:lnTo>
                  <a:pt x="362002" y="121676"/>
                </a:lnTo>
                <a:lnTo>
                  <a:pt x="343637" y="84188"/>
                </a:lnTo>
                <a:lnTo>
                  <a:pt x="317055" y="52101"/>
                </a:lnTo>
                <a:lnTo>
                  <a:pt x="283546" y="26649"/>
                </a:lnTo>
                <a:lnTo>
                  <a:pt x="244401" y="9067"/>
                </a:lnTo>
                <a:lnTo>
                  <a:pt x="200912" y="589"/>
                </a:lnTo>
                <a:lnTo>
                  <a:pt x="185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33">
            <a:extLst>
              <a:ext uri="{FF2B5EF4-FFF2-40B4-BE49-F238E27FC236}">
                <a16:creationId xmlns:a16="http://schemas.microsoft.com/office/drawing/2014/main" id="{F4C63F96-6CD3-443F-B4B5-5D241A704726}"/>
              </a:ext>
            </a:extLst>
          </p:cNvPr>
          <p:cNvSpPr/>
          <p:nvPr/>
        </p:nvSpPr>
        <p:spPr>
          <a:xfrm>
            <a:off x="798121" y="4268754"/>
            <a:ext cx="371475" cy="355726"/>
          </a:xfrm>
          <a:custGeom>
            <a:avLst/>
            <a:gdLst/>
            <a:ahLst/>
            <a:cxnLst/>
            <a:rect l="l" t="t" r="r" b="b"/>
            <a:pathLst>
              <a:path w="371475" h="355726">
                <a:moveTo>
                  <a:pt x="0" y="177926"/>
                </a:moveTo>
                <a:lnTo>
                  <a:pt x="5399" y="135158"/>
                </a:lnTo>
                <a:lnTo>
                  <a:pt x="20735" y="96145"/>
                </a:lnTo>
                <a:lnTo>
                  <a:pt x="44713" y="62121"/>
                </a:lnTo>
                <a:lnTo>
                  <a:pt x="76041" y="34320"/>
                </a:lnTo>
                <a:lnTo>
                  <a:pt x="113424" y="13977"/>
                </a:lnTo>
                <a:lnTo>
                  <a:pt x="155570" y="2327"/>
                </a:lnTo>
                <a:lnTo>
                  <a:pt x="185674" y="0"/>
                </a:lnTo>
                <a:lnTo>
                  <a:pt x="200912" y="589"/>
                </a:lnTo>
                <a:lnTo>
                  <a:pt x="244401" y="9067"/>
                </a:lnTo>
                <a:lnTo>
                  <a:pt x="283546" y="26649"/>
                </a:lnTo>
                <a:lnTo>
                  <a:pt x="317055" y="52101"/>
                </a:lnTo>
                <a:lnTo>
                  <a:pt x="343637" y="84188"/>
                </a:lnTo>
                <a:lnTo>
                  <a:pt x="362002" y="121676"/>
                </a:lnTo>
                <a:lnTo>
                  <a:pt x="370859" y="163329"/>
                </a:lnTo>
                <a:lnTo>
                  <a:pt x="371475" y="177926"/>
                </a:lnTo>
                <a:lnTo>
                  <a:pt x="370859" y="192505"/>
                </a:lnTo>
                <a:lnTo>
                  <a:pt x="362002" y="234115"/>
                </a:lnTo>
                <a:lnTo>
                  <a:pt x="343637" y="271573"/>
                </a:lnTo>
                <a:lnTo>
                  <a:pt x="317055" y="303641"/>
                </a:lnTo>
                <a:lnTo>
                  <a:pt x="283546" y="329082"/>
                </a:lnTo>
                <a:lnTo>
                  <a:pt x="244401" y="346660"/>
                </a:lnTo>
                <a:lnTo>
                  <a:pt x="200912" y="355137"/>
                </a:lnTo>
                <a:lnTo>
                  <a:pt x="185674" y="355726"/>
                </a:lnTo>
                <a:lnTo>
                  <a:pt x="170453" y="355137"/>
                </a:lnTo>
                <a:lnTo>
                  <a:pt x="127008" y="346660"/>
                </a:lnTo>
                <a:lnTo>
                  <a:pt x="87893" y="329082"/>
                </a:lnTo>
                <a:lnTo>
                  <a:pt x="54403" y="303641"/>
                </a:lnTo>
                <a:lnTo>
                  <a:pt x="27831" y="271573"/>
                </a:lnTo>
                <a:lnTo>
                  <a:pt x="9471" y="234115"/>
                </a:lnTo>
                <a:lnTo>
                  <a:pt x="615" y="192505"/>
                </a:lnTo>
                <a:lnTo>
                  <a:pt x="0" y="17792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34">
            <a:extLst>
              <a:ext uri="{FF2B5EF4-FFF2-40B4-BE49-F238E27FC236}">
                <a16:creationId xmlns:a16="http://schemas.microsoft.com/office/drawing/2014/main" id="{3E821CC4-360E-4291-85DE-066308A7A92B}"/>
              </a:ext>
            </a:extLst>
          </p:cNvPr>
          <p:cNvSpPr txBox="1"/>
          <p:nvPr/>
        </p:nvSpPr>
        <p:spPr>
          <a:xfrm>
            <a:off x="847906" y="4318665"/>
            <a:ext cx="27305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C2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35">
            <a:extLst>
              <a:ext uri="{FF2B5EF4-FFF2-40B4-BE49-F238E27FC236}">
                <a16:creationId xmlns:a16="http://schemas.microsoft.com/office/drawing/2014/main" id="{DC83596B-0C6F-462C-868C-6F56462375A8}"/>
              </a:ext>
            </a:extLst>
          </p:cNvPr>
          <p:cNvSpPr/>
          <p:nvPr/>
        </p:nvSpPr>
        <p:spPr>
          <a:xfrm>
            <a:off x="1123496" y="4624481"/>
            <a:ext cx="371348" cy="355726"/>
          </a:xfrm>
          <a:custGeom>
            <a:avLst/>
            <a:gdLst/>
            <a:ahLst/>
            <a:cxnLst/>
            <a:rect l="l" t="t" r="r" b="b"/>
            <a:pathLst>
              <a:path w="371348" h="355726">
                <a:moveTo>
                  <a:pt x="0" y="177800"/>
                </a:moveTo>
                <a:lnTo>
                  <a:pt x="5399" y="135080"/>
                </a:lnTo>
                <a:lnTo>
                  <a:pt x="20735" y="96101"/>
                </a:lnTo>
                <a:lnTo>
                  <a:pt x="44713" y="62099"/>
                </a:lnTo>
                <a:lnTo>
                  <a:pt x="76041" y="34312"/>
                </a:lnTo>
                <a:lnTo>
                  <a:pt x="113424" y="13975"/>
                </a:lnTo>
                <a:lnTo>
                  <a:pt x="155570" y="2327"/>
                </a:lnTo>
                <a:lnTo>
                  <a:pt x="185674" y="0"/>
                </a:lnTo>
                <a:lnTo>
                  <a:pt x="200911" y="589"/>
                </a:lnTo>
                <a:lnTo>
                  <a:pt x="244388" y="9066"/>
                </a:lnTo>
                <a:lnTo>
                  <a:pt x="283510" y="26644"/>
                </a:lnTo>
                <a:lnTo>
                  <a:pt x="316992" y="52085"/>
                </a:lnTo>
                <a:lnTo>
                  <a:pt x="343546" y="84153"/>
                </a:lnTo>
                <a:lnTo>
                  <a:pt x="361889" y="121611"/>
                </a:lnTo>
                <a:lnTo>
                  <a:pt x="370733" y="163221"/>
                </a:lnTo>
                <a:lnTo>
                  <a:pt x="371348" y="177800"/>
                </a:lnTo>
                <a:lnTo>
                  <a:pt x="370733" y="192397"/>
                </a:lnTo>
                <a:lnTo>
                  <a:pt x="361889" y="234050"/>
                </a:lnTo>
                <a:lnTo>
                  <a:pt x="343546" y="271538"/>
                </a:lnTo>
                <a:lnTo>
                  <a:pt x="316992" y="303625"/>
                </a:lnTo>
                <a:lnTo>
                  <a:pt x="283510" y="329077"/>
                </a:lnTo>
                <a:lnTo>
                  <a:pt x="244388" y="346659"/>
                </a:lnTo>
                <a:lnTo>
                  <a:pt x="200911" y="355137"/>
                </a:lnTo>
                <a:lnTo>
                  <a:pt x="185674" y="355726"/>
                </a:lnTo>
                <a:lnTo>
                  <a:pt x="170453" y="355137"/>
                </a:lnTo>
                <a:lnTo>
                  <a:pt x="127008" y="346659"/>
                </a:lnTo>
                <a:lnTo>
                  <a:pt x="87893" y="329077"/>
                </a:lnTo>
                <a:lnTo>
                  <a:pt x="54403" y="303625"/>
                </a:lnTo>
                <a:lnTo>
                  <a:pt x="27831" y="271538"/>
                </a:lnTo>
                <a:lnTo>
                  <a:pt x="9471" y="234050"/>
                </a:lnTo>
                <a:lnTo>
                  <a:pt x="615" y="192397"/>
                </a:lnTo>
                <a:lnTo>
                  <a:pt x="0" y="177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36">
            <a:extLst>
              <a:ext uri="{FF2B5EF4-FFF2-40B4-BE49-F238E27FC236}">
                <a16:creationId xmlns:a16="http://schemas.microsoft.com/office/drawing/2014/main" id="{5868B6B8-0D54-4107-A38D-4ED05DAD3B57}"/>
              </a:ext>
            </a:extLst>
          </p:cNvPr>
          <p:cNvSpPr txBox="1"/>
          <p:nvPr/>
        </p:nvSpPr>
        <p:spPr>
          <a:xfrm>
            <a:off x="1173406" y="4674773"/>
            <a:ext cx="27305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C3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37">
            <a:extLst>
              <a:ext uri="{FF2B5EF4-FFF2-40B4-BE49-F238E27FC236}">
                <a16:creationId xmlns:a16="http://schemas.microsoft.com/office/drawing/2014/main" id="{A8C79909-D2DA-4575-ADA0-50B7CD09B043}"/>
              </a:ext>
            </a:extLst>
          </p:cNvPr>
          <p:cNvSpPr/>
          <p:nvPr/>
        </p:nvSpPr>
        <p:spPr>
          <a:xfrm>
            <a:off x="2655116" y="4268754"/>
            <a:ext cx="371348" cy="355726"/>
          </a:xfrm>
          <a:custGeom>
            <a:avLst/>
            <a:gdLst/>
            <a:ahLst/>
            <a:cxnLst/>
            <a:rect l="l" t="t" r="r" b="b"/>
            <a:pathLst>
              <a:path w="371348" h="355726">
                <a:moveTo>
                  <a:pt x="185674" y="0"/>
                </a:moveTo>
                <a:lnTo>
                  <a:pt x="141031" y="5169"/>
                </a:lnTo>
                <a:lnTo>
                  <a:pt x="100314" y="19853"/>
                </a:lnTo>
                <a:lnTo>
                  <a:pt x="64810" y="42819"/>
                </a:lnTo>
                <a:lnTo>
                  <a:pt x="35803" y="72831"/>
                </a:lnTo>
                <a:lnTo>
                  <a:pt x="14581" y="108656"/>
                </a:lnTo>
                <a:lnTo>
                  <a:pt x="2428" y="149058"/>
                </a:lnTo>
                <a:lnTo>
                  <a:pt x="0" y="177926"/>
                </a:lnTo>
                <a:lnTo>
                  <a:pt x="614" y="192505"/>
                </a:lnTo>
                <a:lnTo>
                  <a:pt x="9458" y="234115"/>
                </a:lnTo>
                <a:lnTo>
                  <a:pt x="27801" y="271573"/>
                </a:lnTo>
                <a:lnTo>
                  <a:pt x="54356" y="303641"/>
                </a:lnTo>
                <a:lnTo>
                  <a:pt x="87837" y="329082"/>
                </a:lnTo>
                <a:lnTo>
                  <a:pt x="126959" y="346660"/>
                </a:lnTo>
                <a:lnTo>
                  <a:pt x="170436" y="355137"/>
                </a:lnTo>
                <a:lnTo>
                  <a:pt x="185674" y="355726"/>
                </a:lnTo>
                <a:lnTo>
                  <a:pt x="200911" y="355137"/>
                </a:lnTo>
                <a:lnTo>
                  <a:pt x="244388" y="346660"/>
                </a:lnTo>
                <a:lnTo>
                  <a:pt x="283510" y="329082"/>
                </a:lnTo>
                <a:lnTo>
                  <a:pt x="316992" y="303641"/>
                </a:lnTo>
                <a:lnTo>
                  <a:pt x="343546" y="271573"/>
                </a:lnTo>
                <a:lnTo>
                  <a:pt x="361889" y="234115"/>
                </a:lnTo>
                <a:lnTo>
                  <a:pt x="370733" y="192505"/>
                </a:lnTo>
                <a:lnTo>
                  <a:pt x="371348" y="177926"/>
                </a:lnTo>
                <a:lnTo>
                  <a:pt x="370733" y="163329"/>
                </a:lnTo>
                <a:lnTo>
                  <a:pt x="361889" y="121676"/>
                </a:lnTo>
                <a:lnTo>
                  <a:pt x="343546" y="84188"/>
                </a:lnTo>
                <a:lnTo>
                  <a:pt x="316991" y="52101"/>
                </a:lnTo>
                <a:lnTo>
                  <a:pt x="283510" y="26649"/>
                </a:lnTo>
                <a:lnTo>
                  <a:pt x="244388" y="9067"/>
                </a:lnTo>
                <a:lnTo>
                  <a:pt x="200911" y="589"/>
                </a:lnTo>
                <a:lnTo>
                  <a:pt x="185674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38">
            <a:extLst>
              <a:ext uri="{FF2B5EF4-FFF2-40B4-BE49-F238E27FC236}">
                <a16:creationId xmlns:a16="http://schemas.microsoft.com/office/drawing/2014/main" id="{AF18B80D-C114-4431-A109-6AA6C3C8A5BF}"/>
              </a:ext>
            </a:extLst>
          </p:cNvPr>
          <p:cNvSpPr/>
          <p:nvPr/>
        </p:nvSpPr>
        <p:spPr>
          <a:xfrm>
            <a:off x="2655116" y="4268754"/>
            <a:ext cx="371348" cy="355726"/>
          </a:xfrm>
          <a:custGeom>
            <a:avLst/>
            <a:gdLst/>
            <a:ahLst/>
            <a:cxnLst/>
            <a:rect l="l" t="t" r="r" b="b"/>
            <a:pathLst>
              <a:path w="371348" h="355726">
                <a:moveTo>
                  <a:pt x="0" y="177926"/>
                </a:moveTo>
                <a:lnTo>
                  <a:pt x="5392" y="135158"/>
                </a:lnTo>
                <a:lnTo>
                  <a:pt x="20711" y="96145"/>
                </a:lnTo>
                <a:lnTo>
                  <a:pt x="44671" y="62121"/>
                </a:lnTo>
                <a:lnTo>
                  <a:pt x="75986" y="34320"/>
                </a:lnTo>
                <a:lnTo>
                  <a:pt x="113371" y="13977"/>
                </a:lnTo>
                <a:lnTo>
                  <a:pt x="155539" y="2327"/>
                </a:lnTo>
                <a:lnTo>
                  <a:pt x="185674" y="0"/>
                </a:lnTo>
                <a:lnTo>
                  <a:pt x="200911" y="589"/>
                </a:lnTo>
                <a:lnTo>
                  <a:pt x="244388" y="9067"/>
                </a:lnTo>
                <a:lnTo>
                  <a:pt x="283510" y="26649"/>
                </a:lnTo>
                <a:lnTo>
                  <a:pt x="316991" y="52101"/>
                </a:lnTo>
                <a:lnTo>
                  <a:pt x="343546" y="84188"/>
                </a:lnTo>
                <a:lnTo>
                  <a:pt x="361889" y="121676"/>
                </a:lnTo>
                <a:lnTo>
                  <a:pt x="370733" y="163329"/>
                </a:lnTo>
                <a:lnTo>
                  <a:pt x="371348" y="177926"/>
                </a:lnTo>
                <a:lnTo>
                  <a:pt x="370733" y="192505"/>
                </a:lnTo>
                <a:lnTo>
                  <a:pt x="361889" y="234115"/>
                </a:lnTo>
                <a:lnTo>
                  <a:pt x="343546" y="271573"/>
                </a:lnTo>
                <a:lnTo>
                  <a:pt x="316992" y="303641"/>
                </a:lnTo>
                <a:lnTo>
                  <a:pt x="283510" y="329082"/>
                </a:lnTo>
                <a:lnTo>
                  <a:pt x="244388" y="346660"/>
                </a:lnTo>
                <a:lnTo>
                  <a:pt x="200911" y="355137"/>
                </a:lnTo>
                <a:lnTo>
                  <a:pt x="185674" y="355726"/>
                </a:lnTo>
                <a:lnTo>
                  <a:pt x="170436" y="355137"/>
                </a:lnTo>
                <a:lnTo>
                  <a:pt x="126959" y="346660"/>
                </a:lnTo>
                <a:lnTo>
                  <a:pt x="87837" y="329082"/>
                </a:lnTo>
                <a:lnTo>
                  <a:pt x="54356" y="303641"/>
                </a:lnTo>
                <a:lnTo>
                  <a:pt x="27801" y="271573"/>
                </a:lnTo>
                <a:lnTo>
                  <a:pt x="9458" y="234115"/>
                </a:lnTo>
                <a:lnTo>
                  <a:pt x="614" y="192505"/>
                </a:lnTo>
                <a:lnTo>
                  <a:pt x="0" y="17792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39">
            <a:extLst>
              <a:ext uri="{FF2B5EF4-FFF2-40B4-BE49-F238E27FC236}">
                <a16:creationId xmlns:a16="http://schemas.microsoft.com/office/drawing/2014/main" id="{FAE3E830-3340-4465-87E9-27AE2B24327B}"/>
              </a:ext>
            </a:extLst>
          </p:cNvPr>
          <p:cNvSpPr txBox="1"/>
          <p:nvPr/>
        </p:nvSpPr>
        <p:spPr>
          <a:xfrm>
            <a:off x="2709598" y="4318665"/>
            <a:ext cx="26289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E1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40">
            <a:extLst>
              <a:ext uri="{FF2B5EF4-FFF2-40B4-BE49-F238E27FC236}">
                <a16:creationId xmlns:a16="http://schemas.microsoft.com/office/drawing/2014/main" id="{AD27882A-71BC-4678-86BF-BDEE513432E2}"/>
              </a:ext>
            </a:extLst>
          </p:cNvPr>
          <p:cNvSpPr/>
          <p:nvPr/>
        </p:nvSpPr>
        <p:spPr>
          <a:xfrm>
            <a:off x="1494843" y="4091461"/>
            <a:ext cx="1160271" cy="266446"/>
          </a:xfrm>
          <a:custGeom>
            <a:avLst/>
            <a:gdLst/>
            <a:ahLst/>
            <a:cxnLst/>
            <a:rect l="l" t="t" r="r" b="b"/>
            <a:pathLst>
              <a:path w="1160272" h="266446">
                <a:moveTo>
                  <a:pt x="0" y="0"/>
                </a:moveTo>
                <a:lnTo>
                  <a:pt x="1160271" y="26644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41">
            <a:extLst>
              <a:ext uri="{FF2B5EF4-FFF2-40B4-BE49-F238E27FC236}">
                <a16:creationId xmlns:a16="http://schemas.microsoft.com/office/drawing/2014/main" id="{2152A750-3BFF-43B8-8F09-A937618F7AC3}"/>
              </a:ext>
            </a:extLst>
          </p:cNvPr>
          <p:cNvSpPr/>
          <p:nvPr/>
        </p:nvSpPr>
        <p:spPr>
          <a:xfrm>
            <a:off x="1169596" y="4447061"/>
            <a:ext cx="1485519" cy="0"/>
          </a:xfrm>
          <a:custGeom>
            <a:avLst/>
            <a:gdLst/>
            <a:ahLst/>
            <a:cxnLst/>
            <a:rect l="l" t="t" r="r" b="b"/>
            <a:pathLst>
              <a:path w="1485519">
                <a:moveTo>
                  <a:pt x="0" y="0"/>
                </a:moveTo>
                <a:lnTo>
                  <a:pt x="14855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42">
            <a:extLst>
              <a:ext uri="{FF2B5EF4-FFF2-40B4-BE49-F238E27FC236}">
                <a16:creationId xmlns:a16="http://schemas.microsoft.com/office/drawing/2014/main" id="{A4D1CBD3-F33E-4D18-8D6B-106985F7B019}"/>
              </a:ext>
            </a:extLst>
          </p:cNvPr>
          <p:cNvSpPr/>
          <p:nvPr/>
        </p:nvSpPr>
        <p:spPr>
          <a:xfrm>
            <a:off x="1494843" y="4535327"/>
            <a:ext cx="1206245" cy="311657"/>
          </a:xfrm>
          <a:custGeom>
            <a:avLst/>
            <a:gdLst/>
            <a:ahLst/>
            <a:cxnLst/>
            <a:rect l="l" t="t" r="r" b="b"/>
            <a:pathLst>
              <a:path w="1206246" h="311657">
                <a:moveTo>
                  <a:pt x="0" y="311657"/>
                </a:moveTo>
                <a:lnTo>
                  <a:pt x="120624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43">
            <a:extLst>
              <a:ext uri="{FF2B5EF4-FFF2-40B4-BE49-F238E27FC236}">
                <a16:creationId xmlns:a16="http://schemas.microsoft.com/office/drawing/2014/main" id="{4E8CE2B9-9653-46BF-8DF4-FA9914B57A2D}"/>
              </a:ext>
            </a:extLst>
          </p:cNvPr>
          <p:cNvSpPr/>
          <p:nvPr/>
        </p:nvSpPr>
        <p:spPr>
          <a:xfrm>
            <a:off x="2307671" y="4270001"/>
            <a:ext cx="141577" cy="354606"/>
          </a:xfrm>
          <a:custGeom>
            <a:avLst/>
            <a:gdLst/>
            <a:ahLst/>
            <a:cxnLst/>
            <a:rect l="l" t="t" r="r" b="b"/>
            <a:pathLst>
              <a:path w="141577" h="354606">
                <a:moveTo>
                  <a:pt x="114611" y="0"/>
                </a:moveTo>
                <a:lnTo>
                  <a:pt x="75832" y="14131"/>
                </a:lnTo>
                <a:lnTo>
                  <a:pt x="41930" y="49328"/>
                </a:lnTo>
                <a:lnTo>
                  <a:pt x="21669" y="86892"/>
                </a:lnTo>
                <a:lnTo>
                  <a:pt x="7366" y="131957"/>
                </a:lnTo>
                <a:lnTo>
                  <a:pt x="425" y="182391"/>
                </a:lnTo>
                <a:lnTo>
                  <a:pt x="0" y="199167"/>
                </a:lnTo>
                <a:lnTo>
                  <a:pt x="507" y="215497"/>
                </a:lnTo>
                <a:lnTo>
                  <a:pt x="7276" y="261036"/>
                </a:lnTo>
                <a:lnTo>
                  <a:pt x="21178" y="299773"/>
                </a:lnTo>
                <a:lnTo>
                  <a:pt x="49167" y="337229"/>
                </a:lnTo>
                <a:lnTo>
                  <a:pt x="85895" y="353922"/>
                </a:lnTo>
                <a:lnTo>
                  <a:pt x="92047" y="354606"/>
                </a:lnTo>
                <a:lnTo>
                  <a:pt x="97889" y="354352"/>
                </a:lnTo>
                <a:lnTo>
                  <a:pt x="103731" y="353336"/>
                </a:lnTo>
                <a:lnTo>
                  <a:pt x="103975" y="329333"/>
                </a:lnTo>
                <a:lnTo>
                  <a:pt x="93952" y="329333"/>
                </a:lnTo>
                <a:lnTo>
                  <a:pt x="88999" y="328825"/>
                </a:lnTo>
                <a:lnTo>
                  <a:pt x="52827" y="310472"/>
                </a:lnTo>
                <a:lnTo>
                  <a:pt x="27263" y="268763"/>
                </a:lnTo>
                <a:lnTo>
                  <a:pt x="16915" y="226278"/>
                </a:lnTo>
                <a:lnTo>
                  <a:pt x="14945" y="194226"/>
                </a:lnTo>
                <a:lnTo>
                  <a:pt x="15583" y="177403"/>
                </a:lnTo>
                <a:lnTo>
                  <a:pt x="25454" y="126053"/>
                </a:lnTo>
                <a:lnTo>
                  <a:pt x="42334" y="83397"/>
                </a:lnTo>
                <a:lnTo>
                  <a:pt x="64620" y="51194"/>
                </a:lnTo>
                <a:lnTo>
                  <a:pt x="99976" y="27559"/>
                </a:lnTo>
                <a:lnTo>
                  <a:pt x="119003" y="25187"/>
                </a:lnTo>
                <a:lnTo>
                  <a:pt x="137202" y="25187"/>
                </a:lnTo>
                <a:lnTo>
                  <a:pt x="141577" y="4594"/>
                </a:lnTo>
                <a:lnTo>
                  <a:pt x="135989" y="2308"/>
                </a:lnTo>
                <a:lnTo>
                  <a:pt x="130401" y="911"/>
                </a:lnTo>
                <a:lnTo>
                  <a:pt x="124686" y="276"/>
                </a:lnTo>
                <a:lnTo>
                  <a:pt x="114611" y="0"/>
                </a:lnTo>
                <a:close/>
              </a:path>
              <a:path w="141577" h="354606">
                <a:moveTo>
                  <a:pt x="103985" y="328317"/>
                </a:moveTo>
                <a:lnTo>
                  <a:pt x="98905" y="329206"/>
                </a:lnTo>
                <a:lnTo>
                  <a:pt x="93952" y="329333"/>
                </a:lnTo>
                <a:lnTo>
                  <a:pt x="103975" y="329333"/>
                </a:lnTo>
                <a:lnTo>
                  <a:pt x="103985" y="328317"/>
                </a:lnTo>
                <a:close/>
              </a:path>
              <a:path w="141577" h="354606">
                <a:moveTo>
                  <a:pt x="137202" y="25187"/>
                </a:moveTo>
                <a:lnTo>
                  <a:pt x="119003" y="25187"/>
                </a:lnTo>
                <a:lnTo>
                  <a:pt x="126845" y="25930"/>
                </a:lnTo>
                <a:lnTo>
                  <a:pt x="131671" y="27200"/>
                </a:lnTo>
                <a:lnTo>
                  <a:pt x="136370" y="29105"/>
                </a:lnTo>
                <a:lnTo>
                  <a:pt x="137202" y="25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44">
            <a:extLst>
              <a:ext uri="{FF2B5EF4-FFF2-40B4-BE49-F238E27FC236}">
                <a16:creationId xmlns:a16="http://schemas.microsoft.com/office/drawing/2014/main" id="{93EE3751-2693-48E8-93F1-6AC32EF65909}"/>
              </a:ext>
            </a:extLst>
          </p:cNvPr>
          <p:cNvSpPr/>
          <p:nvPr/>
        </p:nvSpPr>
        <p:spPr>
          <a:xfrm>
            <a:off x="2307671" y="4270001"/>
            <a:ext cx="141577" cy="354606"/>
          </a:xfrm>
          <a:custGeom>
            <a:avLst/>
            <a:gdLst/>
            <a:ahLst/>
            <a:cxnLst/>
            <a:rect l="l" t="t" r="r" b="b"/>
            <a:pathLst>
              <a:path w="141577" h="354606">
                <a:moveTo>
                  <a:pt x="103985" y="328317"/>
                </a:moveTo>
                <a:lnTo>
                  <a:pt x="98905" y="329206"/>
                </a:lnTo>
                <a:lnTo>
                  <a:pt x="93952" y="329333"/>
                </a:lnTo>
                <a:lnTo>
                  <a:pt x="88999" y="328825"/>
                </a:lnTo>
                <a:lnTo>
                  <a:pt x="52827" y="310472"/>
                </a:lnTo>
                <a:lnTo>
                  <a:pt x="27263" y="268763"/>
                </a:lnTo>
                <a:lnTo>
                  <a:pt x="16915" y="226278"/>
                </a:lnTo>
                <a:lnTo>
                  <a:pt x="14945" y="194226"/>
                </a:lnTo>
                <a:lnTo>
                  <a:pt x="15583" y="177403"/>
                </a:lnTo>
                <a:lnTo>
                  <a:pt x="25454" y="126053"/>
                </a:lnTo>
                <a:lnTo>
                  <a:pt x="42334" y="83397"/>
                </a:lnTo>
                <a:lnTo>
                  <a:pt x="64620" y="51194"/>
                </a:lnTo>
                <a:lnTo>
                  <a:pt x="99976" y="27559"/>
                </a:lnTo>
                <a:lnTo>
                  <a:pt x="119003" y="25187"/>
                </a:lnTo>
                <a:lnTo>
                  <a:pt x="126845" y="25930"/>
                </a:lnTo>
                <a:lnTo>
                  <a:pt x="131671" y="27200"/>
                </a:lnTo>
                <a:lnTo>
                  <a:pt x="136370" y="29105"/>
                </a:lnTo>
                <a:lnTo>
                  <a:pt x="141577" y="4594"/>
                </a:lnTo>
                <a:lnTo>
                  <a:pt x="135989" y="2308"/>
                </a:lnTo>
                <a:lnTo>
                  <a:pt x="130401" y="911"/>
                </a:lnTo>
                <a:lnTo>
                  <a:pt x="124686" y="276"/>
                </a:lnTo>
                <a:lnTo>
                  <a:pt x="114611" y="0"/>
                </a:lnTo>
                <a:lnTo>
                  <a:pt x="104638" y="1316"/>
                </a:lnTo>
                <a:lnTo>
                  <a:pt x="66771" y="21128"/>
                </a:lnTo>
                <a:lnTo>
                  <a:pt x="34600" y="60901"/>
                </a:lnTo>
                <a:lnTo>
                  <a:pt x="16172" y="101172"/>
                </a:lnTo>
                <a:lnTo>
                  <a:pt x="4160" y="148323"/>
                </a:lnTo>
                <a:lnTo>
                  <a:pt x="0" y="199167"/>
                </a:lnTo>
                <a:lnTo>
                  <a:pt x="507" y="215497"/>
                </a:lnTo>
                <a:lnTo>
                  <a:pt x="7276" y="261036"/>
                </a:lnTo>
                <a:lnTo>
                  <a:pt x="21178" y="299773"/>
                </a:lnTo>
                <a:lnTo>
                  <a:pt x="49167" y="337229"/>
                </a:lnTo>
                <a:lnTo>
                  <a:pt x="85895" y="353922"/>
                </a:lnTo>
                <a:lnTo>
                  <a:pt x="92047" y="354606"/>
                </a:lnTo>
                <a:lnTo>
                  <a:pt x="97889" y="354352"/>
                </a:lnTo>
                <a:lnTo>
                  <a:pt x="103731" y="353336"/>
                </a:lnTo>
                <a:lnTo>
                  <a:pt x="103985" y="3283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45">
            <a:extLst>
              <a:ext uri="{FF2B5EF4-FFF2-40B4-BE49-F238E27FC236}">
                <a16:creationId xmlns:a16="http://schemas.microsoft.com/office/drawing/2014/main" id="{9B2CA893-FECB-4552-91B8-6D2AF5293CDD}"/>
              </a:ext>
            </a:extLst>
          </p:cNvPr>
          <p:cNvSpPr txBox="1"/>
          <p:nvPr/>
        </p:nvSpPr>
        <p:spPr>
          <a:xfrm>
            <a:off x="1759258" y="4219351"/>
            <a:ext cx="17208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V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9" name="object 46">
            <a:extLst>
              <a:ext uri="{FF2B5EF4-FFF2-40B4-BE49-F238E27FC236}">
                <a16:creationId xmlns:a16="http://schemas.microsoft.com/office/drawing/2014/main" id="{AEA9ABEE-FC5F-446D-8486-605FFB1762A4}"/>
              </a:ext>
            </a:extLst>
          </p:cNvPr>
          <p:cNvSpPr/>
          <p:nvPr/>
        </p:nvSpPr>
        <p:spPr>
          <a:xfrm>
            <a:off x="1161596" y="5072156"/>
            <a:ext cx="368426" cy="355726"/>
          </a:xfrm>
          <a:custGeom>
            <a:avLst/>
            <a:gdLst/>
            <a:ahLst/>
            <a:cxnLst/>
            <a:rect l="l" t="t" r="r" b="b"/>
            <a:pathLst>
              <a:path w="368426" h="355726">
                <a:moveTo>
                  <a:pt x="0" y="177800"/>
                </a:moveTo>
                <a:lnTo>
                  <a:pt x="5358" y="135080"/>
                </a:lnTo>
                <a:lnTo>
                  <a:pt x="20577" y="96101"/>
                </a:lnTo>
                <a:lnTo>
                  <a:pt x="44374" y="62099"/>
                </a:lnTo>
                <a:lnTo>
                  <a:pt x="75465" y="34312"/>
                </a:lnTo>
                <a:lnTo>
                  <a:pt x="112567" y="13975"/>
                </a:lnTo>
                <a:lnTo>
                  <a:pt x="154397" y="2327"/>
                </a:lnTo>
                <a:lnTo>
                  <a:pt x="184276" y="0"/>
                </a:lnTo>
                <a:lnTo>
                  <a:pt x="199383" y="589"/>
                </a:lnTo>
                <a:lnTo>
                  <a:pt x="242491" y="9066"/>
                </a:lnTo>
                <a:lnTo>
                  <a:pt x="281289" y="26644"/>
                </a:lnTo>
                <a:lnTo>
                  <a:pt x="314499" y="52085"/>
                </a:lnTo>
                <a:lnTo>
                  <a:pt x="340842" y="84153"/>
                </a:lnTo>
                <a:lnTo>
                  <a:pt x="359041" y="121611"/>
                </a:lnTo>
                <a:lnTo>
                  <a:pt x="367816" y="163221"/>
                </a:lnTo>
                <a:lnTo>
                  <a:pt x="368426" y="177800"/>
                </a:lnTo>
                <a:lnTo>
                  <a:pt x="367816" y="192397"/>
                </a:lnTo>
                <a:lnTo>
                  <a:pt x="359041" y="234050"/>
                </a:lnTo>
                <a:lnTo>
                  <a:pt x="340842" y="271538"/>
                </a:lnTo>
                <a:lnTo>
                  <a:pt x="314499" y="303625"/>
                </a:lnTo>
                <a:lnTo>
                  <a:pt x="281289" y="329077"/>
                </a:lnTo>
                <a:lnTo>
                  <a:pt x="242491" y="346659"/>
                </a:lnTo>
                <a:lnTo>
                  <a:pt x="199383" y="355137"/>
                </a:lnTo>
                <a:lnTo>
                  <a:pt x="184276" y="355726"/>
                </a:lnTo>
                <a:lnTo>
                  <a:pt x="169169" y="355137"/>
                </a:lnTo>
                <a:lnTo>
                  <a:pt x="126049" y="346659"/>
                </a:lnTo>
                <a:lnTo>
                  <a:pt x="87228" y="329077"/>
                </a:lnTo>
                <a:lnTo>
                  <a:pt x="53990" y="303625"/>
                </a:lnTo>
                <a:lnTo>
                  <a:pt x="27620" y="271538"/>
                </a:lnTo>
                <a:lnTo>
                  <a:pt x="9399" y="234050"/>
                </a:lnTo>
                <a:lnTo>
                  <a:pt x="611" y="192397"/>
                </a:lnTo>
                <a:lnTo>
                  <a:pt x="0" y="177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47">
            <a:extLst>
              <a:ext uri="{FF2B5EF4-FFF2-40B4-BE49-F238E27FC236}">
                <a16:creationId xmlns:a16="http://schemas.microsoft.com/office/drawing/2014/main" id="{FC79D9FD-29D2-47BB-ACA9-F179E7F8584D}"/>
              </a:ext>
            </a:extLst>
          </p:cNvPr>
          <p:cNvSpPr txBox="1"/>
          <p:nvPr/>
        </p:nvSpPr>
        <p:spPr>
          <a:xfrm>
            <a:off x="1209983" y="5122448"/>
            <a:ext cx="27305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C1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48">
            <a:extLst>
              <a:ext uri="{FF2B5EF4-FFF2-40B4-BE49-F238E27FC236}">
                <a16:creationId xmlns:a16="http://schemas.microsoft.com/office/drawing/2014/main" id="{9AA8DD36-5F00-4DCE-A8B5-CC9AB15CF205}"/>
              </a:ext>
            </a:extLst>
          </p:cNvPr>
          <p:cNvSpPr/>
          <p:nvPr/>
        </p:nvSpPr>
        <p:spPr>
          <a:xfrm>
            <a:off x="1161596" y="5783483"/>
            <a:ext cx="368426" cy="355727"/>
          </a:xfrm>
          <a:custGeom>
            <a:avLst/>
            <a:gdLst/>
            <a:ahLst/>
            <a:cxnLst/>
            <a:rect l="l" t="t" r="r" b="b"/>
            <a:pathLst>
              <a:path w="368426" h="355726">
                <a:moveTo>
                  <a:pt x="0" y="177927"/>
                </a:moveTo>
                <a:lnTo>
                  <a:pt x="5358" y="135158"/>
                </a:lnTo>
                <a:lnTo>
                  <a:pt x="20577" y="96145"/>
                </a:lnTo>
                <a:lnTo>
                  <a:pt x="44374" y="62121"/>
                </a:lnTo>
                <a:lnTo>
                  <a:pt x="75465" y="34320"/>
                </a:lnTo>
                <a:lnTo>
                  <a:pt x="112567" y="13977"/>
                </a:lnTo>
                <a:lnTo>
                  <a:pt x="154397" y="2327"/>
                </a:lnTo>
                <a:lnTo>
                  <a:pt x="184276" y="0"/>
                </a:lnTo>
                <a:lnTo>
                  <a:pt x="199383" y="589"/>
                </a:lnTo>
                <a:lnTo>
                  <a:pt x="242491" y="9067"/>
                </a:lnTo>
                <a:lnTo>
                  <a:pt x="281289" y="26649"/>
                </a:lnTo>
                <a:lnTo>
                  <a:pt x="314499" y="52101"/>
                </a:lnTo>
                <a:lnTo>
                  <a:pt x="340842" y="84188"/>
                </a:lnTo>
                <a:lnTo>
                  <a:pt x="359041" y="121676"/>
                </a:lnTo>
                <a:lnTo>
                  <a:pt x="367816" y="163329"/>
                </a:lnTo>
                <a:lnTo>
                  <a:pt x="368426" y="177927"/>
                </a:lnTo>
                <a:lnTo>
                  <a:pt x="367816" y="192505"/>
                </a:lnTo>
                <a:lnTo>
                  <a:pt x="359041" y="234115"/>
                </a:lnTo>
                <a:lnTo>
                  <a:pt x="340842" y="271573"/>
                </a:lnTo>
                <a:lnTo>
                  <a:pt x="314499" y="303641"/>
                </a:lnTo>
                <a:lnTo>
                  <a:pt x="281289" y="329082"/>
                </a:lnTo>
                <a:lnTo>
                  <a:pt x="242491" y="346660"/>
                </a:lnTo>
                <a:lnTo>
                  <a:pt x="199383" y="355137"/>
                </a:lnTo>
                <a:lnTo>
                  <a:pt x="184276" y="355727"/>
                </a:lnTo>
                <a:lnTo>
                  <a:pt x="169169" y="355137"/>
                </a:lnTo>
                <a:lnTo>
                  <a:pt x="126049" y="346660"/>
                </a:lnTo>
                <a:lnTo>
                  <a:pt x="87228" y="329082"/>
                </a:lnTo>
                <a:lnTo>
                  <a:pt x="53990" y="303641"/>
                </a:lnTo>
                <a:lnTo>
                  <a:pt x="27620" y="271573"/>
                </a:lnTo>
                <a:lnTo>
                  <a:pt x="9399" y="234115"/>
                </a:lnTo>
                <a:lnTo>
                  <a:pt x="611" y="192505"/>
                </a:lnTo>
                <a:lnTo>
                  <a:pt x="0" y="17792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45936D49-DBFE-4496-B306-08466EAF4089}"/>
              </a:ext>
            </a:extLst>
          </p:cNvPr>
          <p:cNvSpPr txBox="1"/>
          <p:nvPr/>
        </p:nvSpPr>
        <p:spPr>
          <a:xfrm>
            <a:off x="1209983" y="5833901"/>
            <a:ext cx="27305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C2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50">
            <a:extLst>
              <a:ext uri="{FF2B5EF4-FFF2-40B4-BE49-F238E27FC236}">
                <a16:creationId xmlns:a16="http://schemas.microsoft.com/office/drawing/2014/main" id="{E55E2EE0-0328-4185-BBE0-6A42BD2E379C}"/>
              </a:ext>
            </a:extLst>
          </p:cNvPr>
          <p:cNvSpPr/>
          <p:nvPr/>
        </p:nvSpPr>
        <p:spPr>
          <a:xfrm>
            <a:off x="2681023" y="5427883"/>
            <a:ext cx="368426" cy="355600"/>
          </a:xfrm>
          <a:custGeom>
            <a:avLst/>
            <a:gdLst/>
            <a:ahLst/>
            <a:cxnLst/>
            <a:rect l="l" t="t" r="r" b="b"/>
            <a:pathLst>
              <a:path w="368426" h="355600">
                <a:moveTo>
                  <a:pt x="184150" y="0"/>
                </a:moveTo>
                <a:lnTo>
                  <a:pt x="139888" y="5168"/>
                </a:lnTo>
                <a:lnTo>
                  <a:pt x="99511" y="19850"/>
                </a:lnTo>
                <a:lnTo>
                  <a:pt x="64297" y="42808"/>
                </a:lnTo>
                <a:lnTo>
                  <a:pt x="35523" y="72804"/>
                </a:lnTo>
                <a:lnTo>
                  <a:pt x="14468" y="108602"/>
                </a:lnTo>
                <a:lnTo>
                  <a:pt x="2409" y="148966"/>
                </a:lnTo>
                <a:lnTo>
                  <a:pt x="0" y="177800"/>
                </a:lnTo>
                <a:lnTo>
                  <a:pt x="610" y="192378"/>
                </a:lnTo>
                <a:lnTo>
                  <a:pt x="9385" y="233988"/>
                </a:lnTo>
                <a:lnTo>
                  <a:pt x="27584" y="271446"/>
                </a:lnTo>
                <a:lnTo>
                  <a:pt x="53927" y="303514"/>
                </a:lnTo>
                <a:lnTo>
                  <a:pt x="87137" y="328955"/>
                </a:lnTo>
                <a:lnTo>
                  <a:pt x="125935" y="346533"/>
                </a:lnTo>
                <a:lnTo>
                  <a:pt x="169043" y="355010"/>
                </a:lnTo>
                <a:lnTo>
                  <a:pt x="184150" y="355600"/>
                </a:lnTo>
                <a:lnTo>
                  <a:pt x="199274" y="355010"/>
                </a:lnTo>
                <a:lnTo>
                  <a:pt x="242426" y="346533"/>
                </a:lnTo>
                <a:lnTo>
                  <a:pt x="281255" y="328955"/>
                </a:lnTo>
                <a:lnTo>
                  <a:pt x="314483" y="303514"/>
                </a:lnTo>
                <a:lnTo>
                  <a:pt x="340837" y="271446"/>
                </a:lnTo>
                <a:lnTo>
                  <a:pt x="359040" y="233988"/>
                </a:lnTo>
                <a:lnTo>
                  <a:pt x="367816" y="192378"/>
                </a:lnTo>
                <a:lnTo>
                  <a:pt x="368426" y="177800"/>
                </a:lnTo>
                <a:lnTo>
                  <a:pt x="367816" y="163221"/>
                </a:lnTo>
                <a:lnTo>
                  <a:pt x="359040" y="121611"/>
                </a:lnTo>
                <a:lnTo>
                  <a:pt x="340837" y="84153"/>
                </a:lnTo>
                <a:lnTo>
                  <a:pt x="314483" y="52085"/>
                </a:lnTo>
                <a:lnTo>
                  <a:pt x="281255" y="26644"/>
                </a:lnTo>
                <a:lnTo>
                  <a:pt x="242426" y="9066"/>
                </a:lnTo>
                <a:lnTo>
                  <a:pt x="199274" y="589"/>
                </a:lnTo>
                <a:lnTo>
                  <a:pt x="184150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id="{3F5CDE7E-806E-4E6B-BE8D-37A84B25BFD1}"/>
              </a:ext>
            </a:extLst>
          </p:cNvPr>
          <p:cNvSpPr/>
          <p:nvPr/>
        </p:nvSpPr>
        <p:spPr>
          <a:xfrm>
            <a:off x="2681023" y="5427883"/>
            <a:ext cx="368426" cy="355600"/>
          </a:xfrm>
          <a:custGeom>
            <a:avLst/>
            <a:gdLst/>
            <a:ahLst/>
            <a:cxnLst/>
            <a:rect l="l" t="t" r="r" b="b"/>
            <a:pathLst>
              <a:path w="368426" h="355600">
                <a:moveTo>
                  <a:pt x="0" y="177800"/>
                </a:moveTo>
                <a:lnTo>
                  <a:pt x="5350" y="135080"/>
                </a:lnTo>
                <a:lnTo>
                  <a:pt x="20549" y="96101"/>
                </a:lnTo>
                <a:lnTo>
                  <a:pt x="44320" y="62099"/>
                </a:lnTo>
                <a:lnTo>
                  <a:pt x="75383" y="34312"/>
                </a:lnTo>
                <a:lnTo>
                  <a:pt x="112460" y="13975"/>
                </a:lnTo>
                <a:lnTo>
                  <a:pt x="154274" y="2327"/>
                </a:lnTo>
                <a:lnTo>
                  <a:pt x="184150" y="0"/>
                </a:lnTo>
                <a:lnTo>
                  <a:pt x="199274" y="589"/>
                </a:lnTo>
                <a:lnTo>
                  <a:pt x="242426" y="9066"/>
                </a:lnTo>
                <a:lnTo>
                  <a:pt x="281255" y="26644"/>
                </a:lnTo>
                <a:lnTo>
                  <a:pt x="314483" y="52085"/>
                </a:lnTo>
                <a:lnTo>
                  <a:pt x="340837" y="84153"/>
                </a:lnTo>
                <a:lnTo>
                  <a:pt x="359040" y="121611"/>
                </a:lnTo>
                <a:lnTo>
                  <a:pt x="367816" y="163221"/>
                </a:lnTo>
                <a:lnTo>
                  <a:pt x="368426" y="177800"/>
                </a:lnTo>
                <a:lnTo>
                  <a:pt x="367816" y="192378"/>
                </a:lnTo>
                <a:lnTo>
                  <a:pt x="359040" y="233988"/>
                </a:lnTo>
                <a:lnTo>
                  <a:pt x="340837" y="271446"/>
                </a:lnTo>
                <a:lnTo>
                  <a:pt x="314483" y="303514"/>
                </a:lnTo>
                <a:lnTo>
                  <a:pt x="281255" y="328955"/>
                </a:lnTo>
                <a:lnTo>
                  <a:pt x="242426" y="346533"/>
                </a:lnTo>
                <a:lnTo>
                  <a:pt x="199274" y="355010"/>
                </a:lnTo>
                <a:lnTo>
                  <a:pt x="184150" y="355600"/>
                </a:lnTo>
                <a:lnTo>
                  <a:pt x="169043" y="355010"/>
                </a:lnTo>
                <a:lnTo>
                  <a:pt x="125935" y="346533"/>
                </a:lnTo>
                <a:lnTo>
                  <a:pt x="87137" y="328955"/>
                </a:lnTo>
                <a:lnTo>
                  <a:pt x="53927" y="303514"/>
                </a:lnTo>
                <a:lnTo>
                  <a:pt x="27584" y="271446"/>
                </a:lnTo>
                <a:lnTo>
                  <a:pt x="9385" y="233988"/>
                </a:lnTo>
                <a:lnTo>
                  <a:pt x="610" y="192378"/>
                </a:lnTo>
                <a:lnTo>
                  <a:pt x="0" y="177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52">
            <a:extLst>
              <a:ext uri="{FF2B5EF4-FFF2-40B4-BE49-F238E27FC236}">
                <a16:creationId xmlns:a16="http://schemas.microsoft.com/office/drawing/2014/main" id="{6CA7038B-57C2-43E3-A74F-C6672171856F}"/>
              </a:ext>
            </a:extLst>
          </p:cNvPr>
          <p:cNvSpPr txBox="1"/>
          <p:nvPr/>
        </p:nvSpPr>
        <p:spPr>
          <a:xfrm>
            <a:off x="2733983" y="5478175"/>
            <a:ext cx="26289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E1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53">
            <a:extLst>
              <a:ext uri="{FF2B5EF4-FFF2-40B4-BE49-F238E27FC236}">
                <a16:creationId xmlns:a16="http://schemas.microsoft.com/office/drawing/2014/main" id="{4B8C4C60-D445-4FDE-95D8-3ED703809F1C}"/>
              </a:ext>
            </a:extLst>
          </p:cNvPr>
          <p:cNvSpPr/>
          <p:nvPr/>
        </p:nvSpPr>
        <p:spPr>
          <a:xfrm>
            <a:off x="1530022" y="5250464"/>
            <a:ext cx="1151001" cy="266573"/>
          </a:xfrm>
          <a:custGeom>
            <a:avLst/>
            <a:gdLst/>
            <a:ahLst/>
            <a:cxnLst/>
            <a:rect l="l" t="t" r="r" b="b"/>
            <a:pathLst>
              <a:path w="1151001" h="266573">
                <a:moveTo>
                  <a:pt x="0" y="0"/>
                </a:moveTo>
                <a:lnTo>
                  <a:pt x="1151001" y="2665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54">
            <a:extLst>
              <a:ext uri="{FF2B5EF4-FFF2-40B4-BE49-F238E27FC236}">
                <a16:creationId xmlns:a16="http://schemas.microsoft.com/office/drawing/2014/main" id="{609695E9-D6D2-404D-83FD-C89BEE53284A}"/>
              </a:ext>
            </a:extLst>
          </p:cNvPr>
          <p:cNvSpPr/>
          <p:nvPr/>
        </p:nvSpPr>
        <p:spPr>
          <a:xfrm>
            <a:off x="1530022" y="5694328"/>
            <a:ext cx="1196720" cy="311657"/>
          </a:xfrm>
          <a:custGeom>
            <a:avLst/>
            <a:gdLst/>
            <a:ahLst/>
            <a:cxnLst/>
            <a:rect l="l" t="t" r="r" b="b"/>
            <a:pathLst>
              <a:path w="1196721" h="311657">
                <a:moveTo>
                  <a:pt x="0" y="311657"/>
                </a:moveTo>
                <a:lnTo>
                  <a:pt x="119672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55">
            <a:extLst>
              <a:ext uri="{FF2B5EF4-FFF2-40B4-BE49-F238E27FC236}">
                <a16:creationId xmlns:a16="http://schemas.microsoft.com/office/drawing/2014/main" id="{82EA0860-1D80-44B3-90E8-85729CD95B47}"/>
              </a:ext>
            </a:extLst>
          </p:cNvPr>
          <p:cNvSpPr/>
          <p:nvPr/>
        </p:nvSpPr>
        <p:spPr>
          <a:xfrm>
            <a:off x="2336227" y="5429131"/>
            <a:ext cx="140707" cy="353947"/>
          </a:xfrm>
          <a:custGeom>
            <a:avLst/>
            <a:gdLst/>
            <a:ahLst/>
            <a:cxnLst/>
            <a:rect l="l" t="t" r="r" b="b"/>
            <a:pathLst>
              <a:path w="140707" h="353947">
                <a:moveTo>
                  <a:pt x="113936" y="0"/>
                </a:moveTo>
                <a:lnTo>
                  <a:pt x="75402" y="14193"/>
                </a:lnTo>
                <a:lnTo>
                  <a:pt x="41694" y="49526"/>
                </a:lnTo>
                <a:lnTo>
                  <a:pt x="21538" y="87224"/>
                </a:lnTo>
                <a:lnTo>
                  <a:pt x="7300" y="132438"/>
                </a:lnTo>
                <a:lnTo>
                  <a:pt x="403" y="182967"/>
                </a:lnTo>
                <a:lnTo>
                  <a:pt x="0" y="199743"/>
                </a:lnTo>
                <a:lnTo>
                  <a:pt x="528" y="216078"/>
                </a:lnTo>
                <a:lnTo>
                  <a:pt x="7351" y="261639"/>
                </a:lnTo>
                <a:lnTo>
                  <a:pt x="21295" y="300366"/>
                </a:lnTo>
                <a:lnTo>
                  <a:pt x="49321" y="337658"/>
                </a:lnTo>
                <a:lnTo>
                  <a:pt x="92346" y="353947"/>
                </a:lnTo>
                <a:lnTo>
                  <a:pt x="101886" y="353392"/>
                </a:lnTo>
                <a:lnTo>
                  <a:pt x="103065" y="329205"/>
                </a:lnTo>
                <a:lnTo>
                  <a:pt x="93209" y="329205"/>
                </a:lnTo>
                <a:lnTo>
                  <a:pt x="88256" y="328697"/>
                </a:lnTo>
                <a:lnTo>
                  <a:pt x="52363" y="310286"/>
                </a:lnTo>
                <a:lnTo>
                  <a:pt x="27027" y="268440"/>
                </a:lnTo>
                <a:lnTo>
                  <a:pt x="16831" y="225815"/>
                </a:lnTo>
                <a:lnTo>
                  <a:pt x="14958" y="193656"/>
                </a:lnTo>
                <a:lnTo>
                  <a:pt x="15646" y="176778"/>
                </a:lnTo>
                <a:lnTo>
                  <a:pt x="25522" y="125493"/>
                </a:lnTo>
                <a:lnTo>
                  <a:pt x="42407" y="82881"/>
                </a:lnTo>
                <a:lnTo>
                  <a:pt x="64688" y="50757"/>
                </a:lnTo>
                <a:lnTo>
                  <a:pt x="100006" y="27375"/>
                </a:lnTo>
                <a:lnTo>
                  <a:pt x="118996" y="25230"/>
                </a:lnTo>
                <a:lnTo>
                  <a:pt x="136425" y="25230"/>
                </a:lnTo>
                <a:lnTo>
                  <a:pt x="140707" y="4466"/>
                </a:lnTo>
                <a:lnTo>
                  <a:pt x="135246" y="2307"/>
                </a:lnTo>
                <a:lnTo>
                  <a:pt x="129658" y="783"/>
                </a:lnTo>
                <a:lnTo>
                  <a:pt x="123943" y="275"/>
                </a:lnTo>
                <a:lnTo>
                  <a:pt x="113936" y="0"/>
                </a:lnTo>
                <a:close/>
              </a:path>
              <a:path w="140707" h="353947">
                <a:moveTo>
                  <a:pt x="103115" y="328189"/>
                </a:moveTo>
                <a:lnTo>
                  <a:pt x="98162" y="329078"/>
                </a:lnTo>
                <a:lnTo>
                  <a:pt x="93209" y="329205"/>
                </a:lnTo>
                <a:lnTo>
                  <a:pt x="103065" y="329205"/>
                </a:lnTo>
                <a:lnTo>
                  <a:pt x="103115" y="328189"/>
                </a:lnTo>
                <a:close/>
              </a:path>
              <a:path w="140707" h="353947">
                <a:moveTo>
                  <a:pt x="136425" y="25230"/>
                </a:moveTo>
                <a:lnTo>
                  <a:pt x="118996" y="25230"/>
                </a:lnTo>
                <a:lnTo>
                  <a:pt x="126102" y="25929"/>
                </a:lnTo>
                <a:lnTo>
                  <a:pt x="130928" y="27199"/>
                </a:lnTo>
                <a:lnTo>
                  <a:pt x="135627" y="29104"/>
                </a:lnTo>
                <a:lnTo>
                  <a:pt x="136425" y="25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56">
            <a:extLst>
              <a:ext uri="{FF2B5EF4-FFF2-40B4-BE49-F238E27FC236}">
                <a16:creationId xmlns:a16="http://schemas.microsoft.com/office/drawing/2014/main" id="{A16D5DC1-34FA-46E5-8EAA-583A648D2E84}"/>
              </a:ext>
            </a:extLst>
          </p:cNvPr>
          <p:cNvSpPr/>
          <p:nvPr/>
        </p:nvSpPr>
        <p:spPr>
          <a:xfrm>
            <a:off x="2336227" y="5429131"/>
            <a:ext cx="140707" cy="353947"/>
          </a:xfrm>
          <a:custGeom>
            <a:avLst/>
            <a:gdLst/>
            <a:ahLst/>
            <a:cxnLst/>
            <a:rect l="l" t="t" r="r" b="b"/>
            <a:pathLst>
              <a:path w="140707" h="353947">
                <a:moveTo>
                  <a:pt x="103115" y="328189"/>
                </a:moveTo>
                <a:lnTo>
                  <a:pt x="98162" y="329078"/>
                </a:lnTo>
                <a:lnTo>
                  <a:pt x="93209" y="329205"/>
                </a:lnTo>
                <a:lnTo>
                  <a:pt x="88256" y="328697"/>
                </a:lnTo>
                <a:lnTo>
                  <a:pt x="52363" y="310286"/>
                </a:lnTo>
                <a:lnTo>
                  <a:pt x="27027" y="268440"/>
                </a:lnTo>
                <a:lnTo>
                  <a:pt x="16831" y="225815"/>
                </a:lnTo>
                <a:lnTo>
                  <a:pt x="14958" y="193656"/>
                </a:lnTo>
                <a:lnTo>
                  <a:pt x="15646" y="176778"/>
                </a:lnTo>
                <a:lnTo>
                  <a:pt x="25522" y="125493"/>
                </a:lnTo>
                <a:lnTo>
                  <a:pt x="42407" y="82881"/>
                </a:lnTo>
                <a:lnTo>
                  <a:pt x="64688" y="50757"/>
                </a:lnTo>
                <a:lnTo>
                  <a:pt x="100006" y="27375"/>
                </a:lnTo>
                <a:lnTo>
                  <a:pt x="118996" y="25230"/>
                </a:lnTo>
                <a:lnTo>
                  <a:pt x="126102" y="25929"/>
                </a:lnTo>
                <a:lnTo>
                  <a:pt x="130928" y="27199"/>
                </a:lnTo>
                <a:lnTo>
                  <a:pt x="135627" y="29104"/>
                </a:lnTo>
                <a:lnTo>
                  <a:pt x="140707" y="4466"/>
                </a:lnTo>
                <a:lnTo>
                  <a:pt x="135246" y="2307"/>
                </a:lnTo>
                <a:lnTo>
                  <a:pt x="129658" y="783"/>
                </a:lnTo>
                <a:lnTo>
                  <a:pt x="123943" y="275"/>
                </a:lnTo>
                <a:lnTo>
                  <a:pt x="113936" y="0"/>
                </a:lnTo>
                <a:lnTo>
                  <a:pt x="104028" y="1323"/>
                </a:lnTo>
                <a:lnTo>
                  <a:pt x="66395" y="21218"/>
                </a:lnTo>
                <a:lnTo>
                  <a:pt x="34402" y="61141"/>
                </a:lnTo>
                <a:lnTo>
                  <a:pt x="16067" y="101553"/>
                </a:lnTo>
                <a:lnTo>
                  <a:pt x="4107" y="148855"/>
                </a:lnTo>
                <a:lnTo>
                  <a:pt x="0" y="199743"/>
                </a:lnTo>
                <a:lnTo>
                  <a:pt x="528" y="216078"/>
                </a:lnTo>
                <a:lnTo>
                  <a:pt x="7351" y="261639"/>
                </a:lnTo>
                <a:lnTo>
                  <a:pt x="21295" y="300366"/>
                </a:lnTo>
                <a:lnTo>
                  <a:pt x="49321" y="337658"/>
                </a:lnTo>
                <a:lnTo>
                  <a:pt x="92346" y="353947"/>
                </a:lnTo>
                <a:lnTo>
                  <a:pt x="101886" y="353392"/>
                </a:lnTo>
                <a:lnTo>
                  <a:pt x="103115" y="3281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57">
            <a:extLst>
              <a:ext uri="{FF2B5EF4-FFF2-40B4-BE49-F238E27FC236}">
                <a16:creationId xmlns:a16="http://schemas.microsoft.com/office/drawing/2014/main" id="{BF829652-77A5-4F37-AF89-994EDEF5DFA9}"/>
              </a:ext>
            </a:extLst>
          </p:cNvPr>
          <p:cNvSpPr txBox="1"/>
          <p:nvPr/>
        </p:nvSpPr>
        <p:spPr>
          <a:xfrm rot="10860000">
            <a:off x="1730249" y="5529330"/>
            <a:ext cx="285668" cy="242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910"/>
              </a:lnSpc>
            </a:pPr>
            <a:r>
              <a:rPr sz="1600" b="1" spc="-15" dirty="0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58">
            <a:extLst>
              <a:ext uri="{FF2B5EF4-FFF2-40B4-BE49-F238E27FC236}">
                <a16:creationId xmlns:a16="http://schemas.microsoft.com/office/drawing/2014/main" id="{DB8C6ED0-1B52-4774-96AC-B74F886E7477}"/>
              </a:ext>
            </a:extLst>
          </p:cNvPr>
          <p:cNvSpPr txBox="1"/>
          <p:nvPr/>
        </p:nvSpPr>
        <p:spPr>
          <a:xfrm>
            <a:off x="6438827" y="3287297"/>
            <a:ext cx="43116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0000"/>
                </a:solidFill>
                <a:latin typeface="微软雅黑"/>
                <a:cs typeface="微软雅黑"/>
              </a:rPr>
              <a:t>包含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91D3CD9D-31EF-4A71-81B2-5D568CABBBBC}"/>
              </a:ext>
            </a:extLst>
          </p:cNvPr>
          <p:cNvSpPr txBox="1"/>
          <p:nvPr/>
        </p:nvSpPr>
        <p:spPr>
          <a:xfrm>
            <a:off x="4792906" y="3290346"/>
            <a:ext cx="16065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E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3" name="object 60">
            <a:extLst>
              <a:ext uri="{FF2B5EF4-FFF2-40B4-BE49-F238E27FC236}">
                <a16:creationId xmlns:a16="http://schemas.microsoft.com/office/drawing/2014/main" id="{BEA0A28D-2AA6-4BD0-98DA-034F9F27F9FC}"/>
              </a:ext>
            </a:extLst>
          </p:cNvPr>
          <p:cNvSpPr/>
          <p:nvPr/>
        </p:nvSpPr>
        <p:spPr>
          <a:xfrm>
            <a:off x="5638092" y="2845210"/>
            <a:ext cx="383540" cy="352806"/>
          </a:xfrm>
          <a:custGeom>
            <a:avLst/>
            <a:gdLst/>
            <a:ahLst/>
            <a:cxnLst/>
            <a:rect l="l" t="t" r="r" b="b"/>
            <a:pathLst>
              <a:path w="383540" h="352806">
                <a:moveTo>
                  <a:pt x="191770" y="0"/>
                </a:moveTo>
                <a:lnTo>
                  <a:pt x="145683" y="5127"/>
                </a:lnTo>
                <a:lnTo>
                  <a:pt x="103637" y="19692"/>
                </a:lnTo>
                <a:lnTo>
                  <a:pt x="66965" y="42468"/>
                </a:lnTo>
                <a:lnTo>
                  <a:pt x="36998" y="72228"/>
                </a:lnTo>
                <a:lnTo>
                  <a:pt x="15069" y="107745"/>
                </a:lnTo>
                <a:lnTo>
                  <a:pt x="2509" y="147793"/>
                </a:lnTo>
                <a:lnTo>
                  <a:pt x="0" y="176403"/>
                </a:lnTo>
                <a:lnTo>
                  <a:pt x="635" y="190885"/>
                </a:lnTo>
                <a:lnTo>
                  <a:pt x="9775" y="232202"/>
                </a:lnTo>
                <a:lnTo>
                  <a:pt x="28730" y="269373"/>
                </a:lnTo>
                <a:lnTo>
                  <a:pt x="56165" y="301180"/>
                </a:lnTo>
                <a:lnTo>
                  <a:pt x="90750" y="326403"/>
                </a:lnTo>
                <a:lnTo>
                  <a:pt x="131153" y="343823"/>
                </a:lnTo>
                <a:lnTo>
                  <a:pt x="176041" y="352222"/>
                </a:lnTo>
                <a:lnTo>
                  <a:pt x="191770" y="352806"/>
                </a:lnTo>
                <a:lnTo>
                  <a:pt x="207498" y="352222"/>
                </a:lnTo>
                <a:lnTo>
                  <a:pt x="252386" y="343823"/>
                </a:lnTo>
                <a:lnTo>
                  <a:pt x="292789" y="326403"/>
                </a:lnTo>
                <a:lnTo>
                  <a:pt x="327374" y="301180"/>
                </a:lnTo>
                <a:lnTo>
                  <a:pt x="354809" y="269373"/>
                </a:lnTo>
                <a:lnTo>
                  <a:pt x="373764" y="232202"/>
                </a:lnTo>
                <a:lnTo>
                  <a:pt x="382904" y="190885"/>
                </a:lnTo>
                <a:lnTo>
                  <a:pt x="383540" y="176403"/>
                </a:lnTo>
                <a:lnTo>
                  <a:pt x="382904" y="161937"/>
                </a:lnTo>
                <a:lnTo>
                  <a:pt x="373764" y="120652"/>
                </a:lnTo>
                <a:lnTo>
                  <a:pt x="354809" y="83488"/>
                </a:lnTo>
                <a:lnTo>
                  <a:pt x="327374" y="51673"/>
                </a:lnTo>
                <a:lnTo>
                  <a:pt x="292789" y="26432"/>
                </a:lnTo>
                <a:lnTo>
                  <a:pt x="252386" y="8994"/>
                </a:lnTo>
                <a:lnTo>
                  <a:pt x="207498" y="584"/>
                </a:lnTo>
                <a:lnTo>
                  <a:pt x="191770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3523EF2A-4152-4922-9857-473FE1CD4113}"/>
              </a:ext>
            </a:extLst>
          </p:cNvPr>
          <p:cNvSpPr/>
          <p:nvPr/>
        </p:nvSpPr>
        <p:spPr>
          <a:xfrm>
            <a:off x="5638092" y="2845210"/>
            <a:ext cx="383540" cy="352806"/>
          </a:xfrm>
          <a:custGeom>
            <a:avLst/>
            <a:gdLst/>
            <a:ahLst/>
            <a:cxnLst/>
            <a:rect l="l" t="t" r="r" b="b"/>
            <a:pathLst>
              <a:path w="383540" h="352806">
                <a:moveTo>
                  <a:pt x="0" y="176403"/>
                </a:moveTo>
                <a:lnTo>
                  <a:pt x="5572" y="134016"/>
                </a:lnTo>
                <a:lnTo>
                  <a:pt x="21403" y="95342"/>
                </a:lnTo>
                <a:lnTo>
                  <a:pt x="46160" y="61608"/>
                </a:lnTo>
                <a:lnTo>
                  <a:pt x="78510" y="34040"/>
                </a:lnTo>
                <a:lnTo>
                  <a:pt x="117121" y="13864"/>
                </a:lnTo>
                <a:lnTo>
                  <a:pt x="160662" y="2309"/>
                </a:lnTo>
                <a:lnTo>
                  <a:pt x="191770" y="0"/>
                </a:lnTo>
                <a:lnTo>
                  <a:pt x="207498" y="584"/>
                </a:lnTo>
                <a:lnTo>
                  <a:pt x="252386" y="8994"/>
                </a:lnTo>
                <a:lnTo>
                  <a:pt x="292789" y="26432"/>
                </a:lnTo>
                <a:lnTo>
                  <a:pt x="327374" y="51673"/>
                </a:lnTo>
                <a:lnTo>
                  <a:pt x="354809" y="83488"/>
                </a:lnTo>
                <a:lnTo>
                  <a:pt x="373764" y="120652"/>
                </a:lnTo>
                <a:lnTo>
                  <a:pt x="382904" y="161937"/>
                </a:lnTo>
                <a:lnTo>
                  <a:pt x="383540" y="176403"/>
                </a:lnTo>
                <a:lnTo>
                  <a:pt x="382904" y="190885"/>
                </a:lnTo>
                <a:lnTo>
                  <a:pt x="373764" y="232202"/>
                </a:lnTo>
                <a:lnTo>
                  <a:pt x="354809" y="269373"/>
                </a:lnTo>
                <a:lnTo>
                  <a:pt x="327374" y="301180"/>
                </a:lnTo>
                <a:lnTo>
                  <a:pt x="292789" y="326403"/>
                </a:lnTo>
                <a:lnTo>
                  <a:pt x="252386" y="343823"/>
                </a:lnTo>
                <a:lnTo>
                  <a:pt x="207498" y="352222"/>
                </a:lnTo>
                <a:lnTo>
                  <a:pt x="191770" y="352806"/>
                </a:lnTo>
                <a:lnTo>
                  <a:pt x="176041" y="352222"/>
                </a:lnTo>
                <a:lnTo>
                  <a:pt x="131153" y="343823"/>
                </a:lnTo>
                <a:lnTo>
                  <a:pt x="90750" y="326403"/>
                </a:lnTo>
                <a:lnTo>
                  <a:pt x="56165" y="301180"/>
                </a:lnTo>
                <a:lnTo>
                  <a:pt x="28730" y="269373"/>
                </a:lnTo>
                <a:lnTo>
                  <a:pt x="9775" y="232202"/>
                </a:lnTo>
                <a:lnTo>
                  <a:pt x="635" y="190885"/>
                </a:lnTo>
                <a:lnTo>
                  <a:pt x="0" y="17640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62">
            <a:extLst>
              <a:ext uri="{FF2B5EF4-FFF2-40B4-BE49-F238E27FC236}">
                <a16:creationId xmlns:a16="http://schemas.microsoft.com/office/drawing/2014/main" id="{8ED38203-CC1A-483E-8F8C-9A8617CE919E}"/>
              </a:ext>
            </a:extLst>
          </p:cNvPr>
          <p:cNvSpPr txBox="1"/>
          <p:nvPr/>
        </p:nvSpPr>
        <p:spPr>
          <a:xfrm>
            <a:off x="5694860" y="2893471"/>
            <a:ext cx="27305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C1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6" name="object 63">
            <a:extLst>
              <a:ext uri="{FF2B5EF4-FFF2-40B4-BE49-F238E27FC236}">
                <a16:creationId xmlns:a16="http://schemas.microsoft.com/office/drawing/2014/main" id="{BE65D3C2-CA23-435C-B661-5D42EF50D6B6}"/>
              </a:ext>
            </a:extLst>
          </p:cNvPr>
          <p:cNvSpPr/>
          <p:nvPr/>
        </p:nvSpPr>
        <p:spPr>
          <a:xfrm>
            <a:off x="5638092" y="3639341"/>
            <a:ext cx="383540" cy="352805"/>
          </a:xfrm>
          <a:custGeom>
            <a:avLst/>
            <a:gdLst/>
            <a:ahLst/>
            <a:cxnLst/>
            <a:rect l="l" t="t" r="r" b="b"/>
            <a:pathLst>
              <a:path w="383540" h="352805">
                <a:moveTo>
                  <a:pt x="191770" y="0"/>
                </a:moveTo>
                <a:lnTo>
                  <a:pt x="145683" y="5127"/>
                </a:lnTo>
                <a:lnTo>
                  <a:pt x="103637" y="19692"/>
                </a:lnTo>
                <a:lnTo>
                  <a:pt x="66965" y="42468"/>
                </a:lnTo>
                <a:lnTo>
                  <a:pt x="36998" y="72228"/>
                </a:lnTo>
                <a:lnTo>
                  <a:pt x="15069" y="107745"/>
                </a:lnTo>
                <a:lnTo>
                  <a:pt x="2509" y="147793"/>
                </a:lnTo>
                <a:lnTo>
                  <a:pt x="0" y="176402"/>
                </a:lnTo>
                <a:lnTo>
                  <a:pt x="635" y="190868"/>
                </a:lnTo>
                <a:lnTo>
                  <a:pt x="9775" y="232153"/>
                </a:lnTo>
                <a:lnTo>
                  <a:pt x="28730" y="269317"/>
                </a:lnTo>
                <a:lnTo>
                  <a:pt x="56165" y="301132"/>
                </a:lnTo>
                <a:lnTo>
                  <a:pt x="90750" y="326373"/>
                </a:lnTo>
                <a:lnTo>
                  <a:pt x="131153" y="343811"/>
                </a:lnTo>
                <a:lnTo>
                  <a:pt x="176041" y="352221"/>
                </a:lnTo>
                <a:lnTo>
                  <a:pt x="191770" y="352805"/>
                </a:lnTo>
                <a:lnTo>
                  <a:pt x="207498" y="352221"/>
                </a:lnTo>
                <a:lnTo>
                  <a:pt x="252386" y="343811"/>
                </a:lnTo>
                <a:lnTo>
                  <a:pt x="292789" y="326373"/>
                </a:lnTo>
                <a:lnTo>
                  <a:pt x="327374" y="301132"/>
                </a:lnTo>
                <a:lnTo>
                  <a:pt x="354809" y="269317"/>
                </a:lnTo>
                <a:lnTo>
                  <a:pt x="373764" y="232153"/>
                </a:lnTo>
                <a:lnTo>
                  <a:pt x="382904" y="190868"/>
                </a:lnTo>
                <a:lnTo>
                  <a:pt x="383540" y="176402"/>
                </a:lnTo>
                <a:lnTo>
                  <a:pt x="382904" y="161937"/>
                </a:lnTo>
                <a:lnTo>
                  <a:pt x="373764" y="120652"/>
                </a:lnTo>
                <a:lnTo>
                  <a:pt x="354809" y="83488"/>
                </a:lnTo>
                <a:lnTo>
                  <a:pt x="327374" y="51673"/>
                </a:lnTo>
                <a:lnTo>
                  <a:pt x="292789" y="26432"/>
                </a:lnTo>
                <a:lnTo>
                  <a:pt x="252386" y="8994"/>
                </a:lnTo>
                <a:lnTo>
                  <a:pt x="207498" y="584"/>
                </a:lnTo>
                <a:lnTo>
                  <a:pt x="191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64">
            <a:extLst>
              <a:ext uri="{FF2B5EF4-FFF2-40B4-BE49-F238E27FC236}">
                <a16:creationId xmlns:a16="http://schemas.microsoft.com/office/drawing/2014/main" id="{4F24BB96-E7CB-481F-9C11-6EF3418E7434}"/>
              </a:ext>
            </a:extLst>
          </p:cNvPr>
          <p:cNvSpPr/>
          <p:nvPr/>
        </p:nvSpPr>
        <p:spPr>
          <a:xfrm>
            <a:off x="5638092" y="3639341"/>
            <a:ext cx="383540" cy="352805"/>
          </a:xfrm>
          <a:custGeom>
            <a:avLst/>
            <a:gdLst/>
            <a:ahLst/>
            <a:cxnLst/>
            <a:rect l="l" t="t" r="r" b="b"/>
            <a:pathLst>
              <a:path w="383540" h="352805">
                <a:moveTo>
                  <a:pt x="0" y="176402"/>
                </a:moveTo>
                <a:lnTo>
                  <a:pt x="5572" y="134016"/>
                </a:lnTo>
                <a:lnTo>
                  <a:pt x="21403" y="95342"/>
                </a:lnTo>
                <a:lnTo>
                  <a:pt x="46160" y="61608"/>
                </a:lnTo>
                <a:lnTo>
                  <a:pt x="78510" y="34040"/>
                </a:lnTo>
                <a:lnTo>
                  <a:pt x="117121" y="13864"/>
                </a:lnTo>
                <a:lnTo>
                  <a:pt x="160662" y="2309"/>
                </a:lnTo>
                <a:lnTo>
                  <a:pt x="191770" y="0"/>
                </a:lnTo>
                <a:lnTo>
                  <a:pt x="207498" y="584"/>
                </a:lnTo>
                <a:lnTo>
                  <a:pt x="252386" y="8994"/>
                </a:lnTo>
                <a:lnTo>
                  <a:pt x="292789" y="26432"/>
                </a:lnTo>
                <a:lnTo>
                  <a:pt x="327374" y="51673"/>
                </a:lnTo>
                <a:lnTo>
                  <a:pt x="354809" y="83488"/>
                </a:lnTo>
                <a:lnTo>
                  <a:pt x="373764" y="120652"/>
                </a:lnTo>
                <a:lnTo>
                  <a:pt x="382904" y="161937"/>
                </a:lnTo>
                <a:lnTo>
                  <a:pt x="383540" y="176402"/>
                </a:lnTo>
                <a:lnTo>
                  <a:pt x="382904" y="190868"/>
                </a:lnTo>
                <a:lnTo>
                  <a:pt x="373764" y="232153"/>
                </a:lnTo>
                <a:lnTo>
                  <a:pt x="354809" y="269317"/>
                </a:lnTo>
                <a:lnTo>
                  <a:pt x="327374" y="301132"/>
                </a:lnTo>
                <a:lnTo>
                  <a:pt x="292789" y="326373"/>
                </a:lnTo>
                <a:lnTo>
                  <a:pt x="252386" y="343811"/>
                </a:lnTo>
                <a:lnTo>
                  <a:pt x="207498" y="352221"/>
                </a:lnTo>
                <a:lnTo>
                  <a:pt x="191770" y="352805"/>
                </a:lnTo>
                <a:lnTo>
                  <a:pt x="176041" y="352221"/>
                </a:lnTo>
                <a:lnTo>
                  <a:pt x="131153" y="343811"/>
                </a:lnTo>
                <a:lnTo>
                  <a:pt x="90750" y="326373"/>
                </a:lnTo>
                <a:lnTo>
                  <a:pt x="56165" y="301132"/>
                </a:lnTo>
                <a:lnTo>
                  <a:pt x="28730" y="269317"/>
                </a:lnTo>
                <a:lnTo>
                  <a:pt x="9775" y="232153"/>
                </a:lnTo>
                <a:lnTo>
                  <a:pt x="635" y="190868"/>
                </a:lnTo>
                <a:lnTo>
                  <a:pt x="0" y="17640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65">
            <a:extLst>
              <a:ext uri="{FF2B5EF4-FFF2-40B4-BE49-F238E27FC236}">
                <a16:creationId xmlns:a16="http://schemas.microsoft.com/office/drawing/2014/main" id="{BE0C26C8-203F-49AA-8741-1F0AE60C1C2A}"/>
              </a:ext>
            </a:extLst>
          </p:cNvPr>
          <p:cNvSpPr txBox="1"/>
          <p:nvPr/>
        </p:nvSpPr>
        <p:spPr>
          <a:xfrm>
            <a:off x="5694860" y="3687728"/>
            <a:ext cx="27305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C2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9" name="object 66">
            <a:extLst>
              <a:ext uri="{FF2B5EF4-FFF2-40B4-BE49-F238E27FC236}">
                <a16:creationId xmlns:a16="http://schemas.microsoft.com/office/drawing/2014/main" id="{C34FA801-FB39-4013-B753-6D1E7D1BBF7F}"/>
              </a:ext>
            </a:extLst>
          </p:cNvPr>
          <p:cNvSpPr/>
          <p:nvPr/>
        </p:nvSpPr>
        <p:spPr>
          <a:xfrm>
            <a:off x="5063290" y="3065936"/>
            <a:ext cx="527303" cy="352806"/>
          </a:xfrm>
          <a:custGeom>
            <a:avLst/>
            <a:gdLst/>
            <a:ahLst/>
            <a:cxnLst/>
            <a:rect l="l" t="t" r="r" b="b"/>
            <a:pathLst>
              <a:path w="527303" h="352806">
                <a:moveTo>
                  <a:pt x="0" y="352806"/>
                </a:moveTo>
                <a:lnTo>
                  <a:pt x="527303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67">
            <a:extLst>
              <a:ext uri="{FF2B5EF4-FFF2-40B4-BE49-F238E27FC236}">
                <a16:creationId xmlns:a16="http://schemas.microsoft.com/office/drawing/2014/main" id="{EBA58FE9-2649-40E7-B0FF-AD3CDF958AD1}"/>
              </a:ext>
            </a:extLst>
          </p:cNvPr>
          <p:cNvSpPr/>
          <p:nvPr/>
        </p:nvSpPr>
        <p:spPr>
          <a:xfrm>
            <a:off x="5063290" y="3418742"/>
            <a:ext cx="574801" cy="352678"/>
          </a:xfrm>
          <a:custGeom>
            <a:avLst/>
            <a:gdLst/>
            <a:ahLst/>
            <a:cxnLst/>
            <a:rect l="l" t="t" r="r" b="b"/>
            <a:pathLst>
              <a:path w="574801" h="352678">
                <a:moveTo>
                  <a:pt x="0" y="0"/>
                </a:moveTo>
                <a:lnTo>
                  <a:pt x="574801" y="352678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68">
            <a:extLst>
              <a:ext uri="{FF2B5EF4-FFF2-40B4-BE49-F238E27FC236}">
                <a16:creationId xmlns:a16="http://schemas.microsoft.com/office/drawing/2014/main" id="{E6968998-4255-40B1-A408-4A2E1F6306FA}"/>
              </a:ext>
            </a:extLst>
          </p:cNvPr>
          <p:cNvSpPr txBox="1"/>
          <p:nvPr/>
        </p:nvSpPr>
        <p:spPr>
          <a:xfrm>
            <a:off x="7152947" y="3281202"/>
            <a:ext cx="10477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2" name="object 69">
            <a:extLst>
              <a:ext uri="{FF2B5EF4-FFF2-40B4-BE49-F238E27FC236}">
                <a16:creationId xmlns:a16="http://schemas.microsoft.com/office/drawing/2014/main" id="{C4E75C0A-38C4-4E96-9E97-6FFB7AD62EE8}"/>
              </a:ext>
            </a:extLst>
          </p:cNvPr>
          <p:cNvSpPr/>
          <p:nvPr/>
        </p:nvSpPr>
        <p:spPr>
          <a:xfrm>
            <a:off x="7949492" y="2836829"/>
            <a:ext cx="372745" cy="352551"/>
          </a:xfrm>
          <a:custGeom>
            <a:avLst/>
            <a:gdLst/>
            <a:ahLst/>
            <a:cxnLst/>
            <a:rect l="l" t="t" r="r" b="b"/>
            <a:pathLst>
              <a:path w="372745" h="352551">
                <a:moveTo>
                  <a:pt x="186436" y="0"/>
                </a:moveTo>
                <a:lnTo>
                  <a:pt x="141623" y="5119"/>
                </a:lnTo>
                <a:lnTo>
                  <a:pt x="100744" y="19665"/>
                </a:lnTo>
                <a:lnTo>
                  <a:pt x="65092" y="42414"/>
                </a:lnTo>
                <a:lnTo>
                  <a:pt x="35962" y="72146"/>
                </a:lnTo>
                <a:lnTo>
                  <a:pt x="14646" y="107638"/>
                </a:lnTo>
                <a:lnTo>
                  <a:pt x="2439" y="147669"/>
                </a:lnTo>
                <a:lnTo>
                  <a:pt x="0" y="176275"/>
                </a:lnTo>
                <a:lnTo>
                  <a:pt x="617" y="190723"/>
                </a:lnTo>
                <a:lnTo>
                  <a:pt x="9501" y="231964"/>
                </a:lnTo>
                <a:lnTo>
                  <a:pt x="27924" y="269098"/>
                </a:lnTo>
                <a:lnTo>
                  <a:pt x="54594" y="300894"/>
                </a:lnTo>
                <a:lnTo>
                  <a:pt x="88215" y="326124"/>
                </a:lnTo>
                <a:lnTo>
                  <a:pt x="127495" y="343558"/>
                </a:lnTo>
                <a:lnTo>
                  <a:pt x="171141" y="351967"/>
                </a:lnTo>
                <a:lnTo>
                  <a:pt x="186436" y="352551"/>
                </a:lnTo>
                <a:lnTo>
                  <a:pt x="201712" y="351967"/>
                </a:lnTo>
                <a:lnTo>
                  <a:pt x="245314" y="343558"/>
                </a:lnTo>
                <a:lnTo>
                  <a:pt x="284564" y="326124"/>
                </a:lnTo>
                <a:lnTo>
                  <a:pt x="318166" y="300894"/>
                </a:lnTo>
                <a:lnTo>
                  <a:pt x="344825" y="269098"/>
                </a:lnTo>
                <a:lnTo>
                  <a:pt x="363244" y="231964"/>
                </a:lnTo>
                <a:lnTo>
                  <a:pt x="372127" y="190723"/>
                </a:lnTo>
                <a:lnTo>
                  <a:pt x="372745" y="176275"/>
                </a:lnTo>
                <a:lnTo>
                  <a:pt x="372127" y="161811"/>
                </a:lnTo>
                <a:lnTo>
                  <a:pt x="363244" y="120538"/>
                </a:lnTo>
                <a:lnTo>
                  <a:pt x="344825" y="83397"/>
                </a:lnTo>
                <a:lnTo>
                  <a:pt x="318166" y="51609"/>
                </a:lnTo>
                <a:lnTo>
                  <a:pt x="284564" y="26397"/>
                </a:lnTo>
                <a:lnTo>
                  <a:pt x="245314" y="8981"/>
                </a:lnTo>
                <a:lnTo>
                  <a:pt x="201712" y="583"/>
                </a:lnTo>
                <a:lnTo>
                  <a:pt x="186436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70">
            <a:extLst>
              <a:ext uri="{FF2B5EF4-FFF2-40B4-BE49-F238E27FC236}">
                <a16:creationId xmlns:a16="http://schemas.microsoft.com/office/drawing/2014/main" id="{4C0E8C6D-9B71-4AB4-9D53-9C23E37FC7D4}"/>
              </a:ext>
            </a:extLst>
          </p:cNvPr>
          <p:cNvSpPr/>
          <p:nvPr/>
        </p:nvSpPr>
        <p:spPr>
          <a:xfrm>
            <a:off x="7949492" y="2836829"/>
            <a:ext cx="372745" cy="352551"/>
          </a:xfrm>
          <a:custGeom>
            <a:avLst/>
            <a:gdLst/>
            <a:ahLst/>
            <a:cxnLst/>
            <a:rect l="l" t="t" r="r" b="b"/>
            <a:pathLst>
              <a:path w="372745" h="352551">
                <a:moveTo>
                  <a:pt x="0" y="176275"/>
                </a:moveTo>
                <a:lnTo>
                  <a:pt x="5416" y="133897"/>
                </a:lnTo>
                <a:lnTo>
                  <a:pt x="20803" y="95243"/>
                </a:lnTo>
                <a:lnTo>
                  <a:pt x="44868" y="61535"/>
                </a:lnTo>
                <a:lnTo>
                  <a:pt x="76315" y="33995"/>
                </a:lnTo>
                <a:lnTo>
                  <a:pt x="113853" y="13844"/>
                </a:lnTo>
                <a:lnTo>
                  <a:pt x="156187" y="2305"/>
                </a:lnTo>
                <a:lnTo>
                  <a:pt x="186436" y="0"/>
                </a:lnTo>
                <a:lnTo>
                  <a:pt x="201712" y="583"/>
                </a:lnTo>
                <a:lnTo>
                  <a:pt x="245314" y="8981"/>
                </a:lnTo>
                <a:lnTo>
                  <a:pt x="284564" y="26397"/>
                </a:lnTo>
                <a:lnTo>
                  <a:pt x="318166" y="51609"/>
                </a:lnTo>
                <a:lnTo>
                  <a:pt x="344825" y="83397"/>
                </a:lnTo>
                <a:lnTo>
                  <a:pt x="363244" y="120538"/>
                </a:lnTo>
                <a:lnTo>
                  <a:pt x="372127" y="161811"/>
                </a:lnTo>
                <a:lnTo>
                  <a:pt x="372745" y="176275"/>
                </a:lnTo>
                <a:lnTo>
                  <a:pt x="372127" y="190723"/>
                </a:lnTo>
                <a:lnTo>
                  <a:pt x="363244" y="231964"/>
                </a:lnTo>
                <a:lnTo>
                  <a:pt x="344825" y="269098"/>
                </a:lnTo>
                <a:lnTo>
                  <a:pt x="318166" y="300894"/>
                </a:lnTo>
                <a:lnTo>
                  <a:pt x="284564" y="326124"/>
                </a:lnTo>
                <a:lnTo>
                  <a:pt x="245314" y="343558"/>
                </a:lnTo>
                <a:lnTo>
                  <a:pt x="201712" y="351967"/>
                </a:lnTo>
                <a:lnTo>
                  <a:pt x="186436" y="352551"/>
                </a:lnTo>
                <a:lnTo>
                  <a:pt x="171141" y="351967"/>
                </a:lnTo>
                <a:lnTo>
                  <a:pt x="127495" y="343558"/>
                </a:lnTo>
                <a:lnTo>
                  <a:pt x="88215" y="326124"/>
                </a:lnTo>
                <a:lnTo>
                  <a:pt x="54594" y="300894"/>
                </a:lnTo>
                <a:lnTo>
                  <a:pt x="27924" y="269098"/>
                </a:lnTo>
                <a:lnTo>
                  <a:pt x="9501" y="231964"/>
                </a:lnTo>
                <a:lnTo>
                  <a:pt x="617" y="190723"/>
                </a:lnTo>
                <a:lnTo>
                  <a:pt x="0" y="1762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71">
            <a:extLst>
              <a:ext uri="{FF2B5EF4-FFF2-40B4-BE49-F238E27FC236}">
                <a16:creationId xmlns:a16="http://schemas.microsoft.com/office/drawing/2014/main" id="{44468B0D-3A76-4E34-8ED3-CE6292B22CBB}"/>
              </a:ext>
            </a:extLst>
          </p:cNvPr>
          <p:cNvSpPr/>
          <p:nvPr/>
        </p:nvSpPr>
        <p:spPr>
          <a:xfrm>
            <a:off x="7949492" y="3233069"/>
            <a:ext cx="372745" cy="352551"/>
          </a:xfrm>
          <a:custGeom>
            <a:avLst/>
            <a:gdLst/>
            <a:ahLst/>
            <a:cxnLst/>
            <a:rect l="l" t="t" r="r" b="b"/>
            <a:pathLst>
              <a:path w="372745" h="352551">
                <a:moveTo>
                  <a:pt x="186436" y="0"/>
                </a:moveTo>
                <a:lnTo>
                  <a:pt x="141623" y="5119"/>
                </a:lnTo>
                <a:lnTo>
                  <a:pt x="100744" y="19665"/>
                </a:lnTo>
                <a:lnTo>
                  <a:pt x="65092" y="42414"/>
                </a:lnTo>
                <a:lnTo>
                  <a:pt x="35962" y="72146"/>
                </a:lnTo>
                <a:lnTo>
                  <a:pt x="14646" y="107638"/>
                </a:lnTo>
                <a:lnTo>
                  <a:pt x="2439" y="147669"/>
                </a:lnTo>
                <a:lnTo>
                  <a:pt x="0" y="176275"/>
                </a:lnTo>
                <a:lnTo>
                  <a:pt x="617" y="190723"/>
                </a:lnTo>
                <a:lnTo>
                  <a:pt x="9501" y="231964"/>
                </a:lnTo>
                <a:lnTo>
                  <a:pt x="27924" y="269098"/>
                </a:lnTo>
                <a:lnTo>
                  <a:pt x="54594" y="300894"/>
                </a:lnTo>
                <a:lnTo>
                  <a:pt x="88215" y="326124"/>
                </a:lnTo>
                <a:lnTo>
                  <a:pt x="127495" y="343558"/>
                </a:lnTo>
                <a:lnTo>
                  <a:pt x="171141" y="351967"/>
                </a:lnTo>
                <a:lnTo>
                  <a:pt x="186436" y="352551"/>
                </a:lnTo>
                <a:lnTo>
                  <a:pt x="201712" y="351967"/>
                </a:lnTo>
                <a:lnTo>
                  <a:pt x="245314" y="343558"/>
                </a:lnTo>
                <a:lnTo>
                  <a:pt x="284564" y="326124"/>
                </a:lnTo>
                <a:lnTo>
                  <a:pt x="318166" y="300894"/>
                </a:lnTo>
                <a:lnTo>
                  <a:pt x="344825" y="269098"/>
                </a:lnTo>
                <a:lnTo>
                  <a:pt x="363244" y="231964"/>
                </a:lnTo>
                <a:lnTo>
                  <a:pt x="372127" y="190723"/>
                </a:lnTo>
                <a:lnTo>
                  <a:pt x="372745" y="176275"/>
                </a:lnTo>
                <a:lnTo>
                  <a:pt x="372127" y="161811"/>
                </a:lnTo>
                <a:lnTo>
                  <a:pt x="363244" y="120538"/>
                </a:lnTo>
                <a:lnTo>
                  <a:pt x="344825" y="83397"/>
                </a:lnTo>
                <a:lnTo>
                  <a:pt x="318166" y="51609"/>
                </a:lnTo>
                <a:lnTo>
                  <a:pt x="284564" y="26397"/>
                </a:lnTo>
                <a:lnTo>
                  <a:pt x="245314" y="8981"/>
                </a:lnTo>
                <a:lnTo>
                  <a:pt x="201712" y="583"/>
                </a:lnTo>
                <a:lnTo>
                  <a:pt x="186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72">
            <a:extLst>
              <a:ext uri="{FF2B5EF4-FFF2-40B4-BE49-F238E27FC236}">
                <a16:creationId xmlns:a16="http://schemas.microsoft.com/office/drawing/2014/main" id="{3DC69289-64AA-48DD-8B00-B63B761059E0}"/>
              </a:ext>
            </a:extLst>
          </p:cNvPr>
          <p:cNvSpPr/>
          <p:nvPr/>
        </p:nvSpPr>
        <p:spPr>
          <a:xfrm>
            <a:off x="7949492" y="3233069"/>
            <a:ext cx="372745" cy="352551"/>
          </a:xfrm>
          <a:custGeom>
            <a:avLst/>
            <a:gdLst/>
            <a:ahLst/>
            <a:cxnLst/>
            <a:rect l="l" t="t" r="r" b="b"/>
            <a:pathLst>
              <a:path w="372745" h="352551">
                <a:moveTo>
                  <a:pt x="0" y="176275"/>
                </a:moveTo>
                <a:lnTo>
                  <a:pt x="5416" y="133897"/>
                </a:lnTo>
                <a:lnTo>
                  <a:pt x="20803" y="95243"/>
                </a:lnTo>
                <a:lnTo>
                  <a:pt x="44868" y="61535"/>
                </a:lnTo>
                <a:lnTo>
                  <a:pt x="76315" y="33995"/>
                </a:lnTo>
                <a:lnTo>
                  <a:pt x="113853" y="13844"/>
                </a:lnTo>
                <a:lnTo>
                  <a:pt x="156187" y="2305"/>
                </a:lnTo>
                <a:lnTo>
                  <a:pt x="186436" y="0"/>
                </a:lnTo>
                <a:lnTo>
                  <a:pt x="201712" y="583"/>
                </a:lnTo>
                <a:lnTo>
                  <a:pt x="245314" y="8981"/>
                </a:lnTo>
                <a:lnTo>
                  <a:pt x="284564" y="26397"/>
                </a:lnTo>
                <a:lnTo>
                  <a:pt x="318166" y="51609"/>
                </a:lnTo>
                <a:lnTo>
                  <a:pt x="344825" y="83397"/>
                </a:lnTo>
                <a:lnTo>
                  <a:pt x="363244" y="120538"/>
                </a:lnTo>
                <a:lnTo>
                  <a:pt x="372127" y="161811"/>
                </a:lnTo>
                <a:lnTo>
                  <a:pt x="372745" y="176275"/>
                </a:lnTo>
                <a:lnTo>
                  <a:pt x="372127" y="190723"/>
                </a:lnTo>
                <a:lnTo>
                  <a:pt x="363244" y="231964"/>
                </a:lnTo>
                <a:lnTo>
                  <a:pt x="344825" y="269098"/>
                </a:lnTo>
                <a:lnTo>
                  <a:pt x="318166" y="300894"/>
                </a:lnTo>
                <a:lnTo>
                  <a:pt x="284564" y="326124"/>
                </a:lnTo>
                <a:lnTo>
                  <a:pt x="245314" y="343558"/>
                </a:lnTo>
                <a:lnTo>
                  <a:pt x="201712" y="351967"/>
                </a:lnTo>
                <a:lnTo>
                  <a:pt x="186436" y="352551"/>
                </a:lnTo>
                <a:lnTo>
                  <a:pt x="171141" y="351967"/>
                </a:lnTo>
                <a:lnTo>
                  <a:pt x="127495" y="343558"/>
                </a:lnTo>
                <a:lnTo>
                  <a:pt x="88215" y="326124"/>
                </a:lnTo>
                <a:lnTo>
                  <a:pt x="54594" y="300894"/>
                </a:lnTo>
                <a:lnTo>
                  <a:pt x="27924" y="269098"/>
                </a:lnTo>
                <a:lnTo>
                  <a:pt x="9501" y="231964"/>
                </a:lnTo>
                <a:lnTo>
                  <a:pt x="617" y="190723"/>
                </a:lnTo>
                <a:lnTo>
                  <a:pt x="0" y="1762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73">
            <a:extLst>
              <a:ext uri="{FF2B5EF4-FFF2-40B4-BE49-F238E27FC236}">
                <a16:creationId xmlns:a16="http://schemas.microsoft.com/office/drawing/2014/main" id="{A80D7531-EAC6-4A4B-8265-4ECAE34AD0F9}"/>
              </a:ext>
            </a:extLst>
          </p:cNvPr>
          <p:cNvSpPr/>
          <p:nvPr/>
        </p:nvSpPr>
        <p:spPr>
          <a:xfrm>
            <a:off x="7390692" y="3057301"/>
            <a:ext cx="512572" cy="352551"/>
          </a:xfrm>
          <a:custGeom>
            <a:avLst/>
            <a:gdLst/>
            <a:ahLst/>
            <a:cxnLst/>
            <a:rect l="l" t="t" r="r" b="b"/>
            <a:pathLst>
              <a:path w="512572" h="352551">
                <a:moveTo>
                  <a:pt x="0" y="352551"/>
                </a:moveTo>
                <a:lnTo>
                  <a:pt x="512572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74">
            <a:extLst>
              <a:ext uri="{FF2B5EF4-FFF2-40B4-BE49-F238E27FC236}">
                <a16:creationId xmlns:a16="http://schemas.microsoft.com/office/drawing/2014/main" id="{35357AC8-A845-48DD-A245-E48BBF999DA4}"/>
              </a:ext>
            </a:extLst>
          </p:cNvPr>
          <p:cNvSpPr/>
          <p:nvPr/>
        </p:nvSpPr>
        <p:spPr>
          <a:xfrm>
            <a:off x="7390692" y="3409853"/>
            <a:ext cx="558800" cy="352425"/>
          </a:xfrm>
          <a:custGeom>
            <a:avLst/>
            <a:gdLst/>
            <a:ahLst/>
            <a:cxnLst/>
            <a:rect l="l" t="t" r="r" b="b"/>
            <a:pathLst>
              <a:path w="558800" h="352425">
                <a:moveTo>
                  <a:pt x="0" y="0"/>
                </a:moveTo>
                <a:lnTo>
                  <a:pt x="558800" y="352425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75">
            <a:extLst>
              <a:ext uri="{FF2B5EF4-FFF2-40B4-BE49-F238E27FC236}">
                <a16:creationId xmlns:a16="http://schemas.microsoft.com/office/drawing/2014/main" id="{5C961B29-E310-4A09-9E1E-201B1C2C7678}"/>
              </a:ext>
            </a:extLst>
          </p:cNvPr>
          <p:cNvSpPr/>
          <p:nvPr/>
        </p:nvSpPr>
        <p:spPr>
          <a:xfrm>
            <a:off x="7949492" y="3629308"/>
            <a:ext cx="372745" cy="352551"/>
          </a:xfrm>
          <a:custGeom>
            <a:avLst/>
            <a:gdLst/>
            <a:ahLst/>
            <a:cxnLst/>
            <a:rect l="l" t="t" r="r" b="b"/>
            <a:pathLst>
              <a:path w="372745" h="352551">
                <a:moveTo>
                  <a:pt x="186436" y="0"/>
                </a:moveTo>
                <a:lnTo>
                  <a:pt x="141623" y="5119"/>
                </a:lnTo>
                <a:lnTo>
                  <a:pt x="100744" y="19665"/>
                </a:lnTo>
                <a:lnTo>
                  <a:pt x="65092" y="42414"/>
                </a:lnTo>
                <a:lnTo>
                  <a:pt x="35962" y="72146"/>
                </a:lnTo>
                <a:lnTo>
                  <a:pt x="14646" y="107638"/>
                </a:lnTo>
                <a:lnTo>
                  <a:pt x="2439" y="147669"/>
                </a:lnTo>
                <a:lnTo>
                  <a:pt x="0" y="176275"/>
                </a:lnTo>
                <a:lnTo>
                  <a:pt x="617" y="190723"/>
                </a:lnTo>
                <a:lnTo>
                  <a:pt x="9501" y="231964"/>
                </a:lnTo>
                <a:lnTo>
                  <a:pt x="27924" y="269098"/>
                </a:lnTo>
                <a:lnTo>
                  <a:pt x="54594" y="300894"/>
                </a:lnTo>
                <a:lnTo>
                  <a:pt x="88215" y="326124"/>
                </a:lnTo>
                <a:lnTo>
                  <a:pt x="127495" y="343558"/>
                </a:lnTo>
                <a:lnTo>
                  <a:pt x="171141" y="351967"/>
                </a:lnTo>
                <a:lnTo>
                  <a:pt x="186436" y="352551"/>
                </a:lnTo>
                <a:lnTo>
                  <a:pt x="201712" y="351967"/>
                </a:lnTo>
                <a:lnTo>
                  <a:pt x="245314" y="343558"/>
                </a:lnTo>
                <a:lnTo>
                  <a:pt x="284564" y="326124"/>
                </a:lnTo>
                <a:lnTo>
                  <a:pt x="318166" y="300894"/>
                </a:lnTo>
                <a:lnTo>
                  <a:pt x="344825" y="269098"/>
                </a:lnTo>
                <a:lnTo>
                  <a:pt x="363244" y="231964"/>
                </a:lnTo>
                <a:lnTo>
                  <a:pt x="372127" y="190723"/>
                </a:lnTo>
                <a:lnTo>
                  <a:pt x="372745" y="176275"/>
                </a:lnTo>
                <a:lnTo>
                  <a:pt x="372127" y="161811"/>
                </a:lnTo>
                <a:lnTo>
                  <a:pt x="363244" y="120538"/>
                </a:lnTo>
                <a:lnTo>
                  <a:pt x="344825" y="83397"/>
                </a:lnTo>
                <a:lnTo>
                  <a:pt x="318166" y="51609"/>
                </a:lnTo>
                <a:lnTo>
                  <a:pt x="284564" y="26397"/>
                </a:lnTo>
                <a:lnTo>
                  <a:pt x="245314" y="8981"/>
                </a:lnTo>
                <a:lnTo>
                  <a:pt x="201712" y="583"/>
                </a:lnTo>
                <a:lnTo>
                  <a:pt x="186436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76">
            <a:extLst>
              <a:ext uri="{FF2B5EF4-FFF2-40B4-BE49-F238E27FC236}">
                <a16:creationId xmlns:a16="http://schemas.microsoft.com/office/drawing/2014/main" id="{D50FC026-34A7-405E-99B0-6BF568F5BC0B}"/>
              </a:ext>
            </a:extLst>
          </p:cNvPr>
          <p:cNvSpPr/>
          <p:nvPr/>
        </p:nvSpPr>
        <p:spPr>
          <a:xfrm>
            <a:off x="7949492" y="3629308"/>
            <a:ext cx="372745" cy="352551"/>
          </a:xfrm>
          <a:custGeom>
            <a:avLst/>
            <a:gdLst/>
            <a:ahLst/>
            <a:cxnLst/>
            <a:rect l="l" t="t" r="r" b="b"/>
            <a:pathLst>
              <a:path w="372745" h="352551">
                <a:moveTo>
                  <a:pt x="0" y="176275"/>
                </a:moveTo>
                <a:lnTo>
                  <a:pt x="5416" y="133897"/>
                </a:lnTo>
                <a:lnTo>
                  <a:pt x="20803" y="95243"/>
                </a:lnTo>
                <a:lnTo>
                  <a:pt x="44868" y="61535"/>
                </a:lnTo>
                <a:lnTo>
                  <a:pt x="76315" y="33995"/>
                </a:lnTo>
                <a:lnTo>
                  <a:pt x="113853" y="13844"/>
                </a:lnTo>
                <a:lnTo>
                  <a:pt x="156187" y="2305"/>
                </a:lnTo>
                <a:lnTo>
                  <a:pt x="186436" y="0"/>
                </a:lnTo>
                <a:lnTo>
                  <a:pt x="201712" y="583"/>
                </a:lnTo>
                <a:lnTo>
                  <a:pt x="245314" y="8981"/>
                </a:lnTo>
                <a:lnTo>
                  <a:pt x="284564" y="26397"/>
                </a:lnTo>
                <a:lnTo>
                  <a:pt x="318166" y="51609"/>
                </a:lnTo>
                <a:lnTo>
                  <a:pt x="344825" y="83397"/>
                </a:lnTo>
                <a:lnTo>
                  <a:pt x="363244" y="120538"/>
                </a:lnTo>
                <a:lnTo>
                  <a:pt x="372127" y="161811"/>
                </a:lnTo>
                <a:lnTo>
                  <a:pt x="372745" y="176275"/>
                </a:lnTo>
                <a:lnTo>
                  <a:pt x="372127" y="190723"/>
                </a:lnTo>
                <a:lnTo>
                  <a:pt x="363244" y="231964"/>
                </a:lnTo>
                <a:lnTo>
                  <a:pt x="344825" y="269098"/>
                </a:lnTo>
                <a:lnTo>
                  <a:pt x="318166" y="300894"/>
                </a:lnTo>
                <a:lnTo>
                  <a:pt x="284564" y="326124"/>
                </a:lnTo>
                <a:lnTo>
                  <a:pt x="245314" y="343558"/>
                </a:lnTo>
                <a:lnTo>
                  <a:pt x="201712" y="351967"/>
                </a:lnTo>
                <a:lnTo>
                  <a:pt x="186436" y="352551"/>
                </a:lnTo>
                <a:lnTo>
                  <a:pt x="171141" y="351967"/>
                </a:lnTo>
                <a:lnTo>
                  <a:pt x="127495" y="343558"/>
                </a:lnTo>
                <a:lnTo>
                  <a:pt x="88215" y="326124"/>
                </a:lnTo>
                <a:lnTo>
                  <a:pt x="54594" y="300894"/>
                </a:lnTo>
                <a:lnTo>
                  <a:pt x="27924" y="269098"/>
                </a:lnTo>
                <a:lnTo>
                  <a:pt x="9501" y="231964"/>
                </a:lnTo>
                <a:lnTo>
                  <a:pt x="617" y="190723"/>
                </a:lnTo>
                <a:lnTo>
                  <a:pt x="0" y="1762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77">
            <a:extLst>
              <a:ext uri="{FF2B5EF4-FFF2-40B4-BE49-F238E27FC236}">
                <a16:creationId xmlns:a16="http://schemas.microsoft.com/office/drawing/2014/main" id="{C85286D2-7AB8-465F-A763-4C609789DE4F}"/>
              </a:ext>
            </a:extLst>
          </p:cNvPr>
          <p:cNvSpPr txBox="1"/>
          <p:nvPr/>
        </p:nvSpPr>
        <p:spPr>
          <a:xfrm>
            <a:off x="8000927" y="2732318"/>
            <a:ext cx="273050" cy="1201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62600"/>
              </a:lnSpc>
            </a:pPr>
            <a:r>
              <a:rPr sz="1600" b="1" spc="-15" dirty="0">
                <a:latin typeface="Times New Roman"/>
                <a:cs typeface="Times New Roman"/>
              </a:rPr>
              <a:t>C1 C2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C</a:t>
            </a:r>
            <a:r>
              <a:rPr sz="1600" b="1" spc="-1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1" name="object 78">
            <a:extLst>
              <a:ext uri="{FF2B5EF4-FFF2-40B4-BE49-F238E27FC236}">
                <a16:creationId xmlns:a16="http://schemas.microsoft.com/office/drawing/2014/main" id="{5B237342-72AC-4DC8-9D40-2A2DEB6DFAD6}"/>
              </a:ext>
            </a:extLst>
          </p:cNvPr>
          <p:cNvSpPr/>
          <p:nvPr/>
        </p:nvSpPr>
        <p:spPr>
          <a:xfrm>
            <a:off x="7390692" y="3409853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800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79">
            <a:extLst>
              <a:ext uri="{FF2B5EF4-FFF2-40B4-BE49-F238E27FC236}">
                <a16:creationId xmlns:a16="http://schemas.microsoft.com/office/drawing/2014/main" id="{3AE86A90-1960-4653-A86C-3F7F11359E2F}"/>
              </a:ext>
            </a:extLst>
          </p:cNvPr>
          <p:cNvSpPr txBox="1"/>
          <p:nvPr/>
        </p:nvSpPr>
        <p:spPr>
          <a:xfrm>
            <a:off x="4813608" y="4533040"/>
            <a:ext cx="18351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3" name="object 80">
            <a:extLst>
              <a:ext uri="{FF2B5EF4-FFF2-40B4-BE49-F238E27FC236}">
                <a16:creationId xmlns:a16="http://schemas.microsoft.com/office/drawing/2014/main" id="{81AC5860-09C0-4AAB-B657-1529113AF438}"/>
              </a:ext>
            </a:extLst>
          </p:cNvPr>
          <p:cNvSpPr/>
          <p:nvPr/>
        </p:nvSpPr>
        <p:spPr>
          <a:xfrm>
            <a:off x="5669587" y="4129208"/>
            <a:ext cx="383540" cy="326843"/>
          </a:xfrm>
          <a:custGeom>
            <a:avLst/>
            <a:gdLst/>
            <a:ahLst/>
            <a:cxnLst/>
            <a:rect l="l" t="t" r="r" b="b"/>
            <a:pathLst>
              <a:path w="383540" h="326843">
                <a:moveTo>
                  <a:pt x="178128" y="0"/>
                </a:moveTo>
                <a:lnTo>
                  <a:pt x="132768" y="7496"/>
                </a:lnTo>
                <a:lnTo>
                  <a:pt x="91905" y="23542"/>
                </a:lnTo>
                <a:lnTo>
                  <a:pt x="56901" y="46972"/>
                </a:lnTo>
                <a:lnTo>
                  <a:pt x="29116" y="76618"/>
                </a:lnTo>
                <a:lnTo>
                  <a:pt x="9910" y="111316"/>
                </a:lnTo>
                <a:lnTo>
                  <a:pt x="640" y="149992"/>
                </a:lnTo>
                <a:lnTo>
                  <a:pt x="0" y="163421"/>
                </a:lnTo>
                <a:lnTo>
                  <a:pt x="650" y="176944"/>
                </a:lnTo>
                <a:lnTo>
                  <a:pt x="9885" y="215179"/>
                </a:lnTo>
                <a:lnTo>
                  <a:pt x="29314" y="249677"/>
                </a:lnTo>
                <a:lnTo>
                  <a:pt x="57870" y="279194"/>
                </a:lnTo>
                <a:lnTo>
                  <a:pt x="94497" y="302580"/>
                </a:lnTo>
                <a:lnTo>
                  <a:pt x="138137" y="318684"/>
                </a:lnTo>
                <a:lnTo>
                  <a:pt x="187737" y="326357"/>
                </a:lnTo>
                <a:lnTo>
                  <a:pt x="205411" y="326843"/>
                </a:lnTo>
                <a:lnTo>
                  <a:pt x="220947" y="325366"/>
                </a:lnTo>
                <a:lnTo>
                  <a:pt x="264959" y="314890"/>
                </a:lnTo>
                <a:lnTo>
                  <a:pt x="304020" y="296253"/>
                </a:lnTo>
                <a:lnTo>
                  <a:pt x="336769" y="270622"/>
                </a:lnTo>
                <a:lnTo>
                  <a:pt x="361846" y="239162"/>
                </a:lnTo>
                <a:lnTo>
                  <a:pt x="377889" y="203039"/>
                </a:lnTo>
                <a:lnTo>
                  <a:pt x="383540" y="163421"/>
                </a:lnTo>
                <a:lnTo>
                  <a:pt x="382889" y="149899"/>
                </a:lnTo>
                <a:lnTo>
                  <a:pt x="373654" y="111663"/>
                </a:lnTo>
                <a:lnTo>
                  <a:pt x="354225" y="77165"/>
                </a:lnTo>
                <a:lnTo>
                  <a:pt x="325669" y="47648"/>
                </a:lnTo>
                <a:lnTo>
                  <a:pt x="289042" y="24262"/>
                </a:lnTo>
                <a:lnTo>
                  <a:pt x="245402" y="8158"/>
                </a:lnTo>
                <a:lnTo>
                  <a:pt x="195802" y="485"/>
                </a:lnTo>
                <a:lnTo>
                  <a:pt x="178128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81">
            <a:extLst>
              <a:ext uri="{FF2B5EF4-FFF2-40B4-BE49-F238E27FC236}">
                <a16:creationId xmlns:a16="http://schemas.microsoft.com/office/drawing/2014/main" id="{0CAF4DF7-FDB1-44D8-A10D-09055F5BB2F4}"/>
              </a:ext>
            </a:extLst>
          </p:cNvPr>
          <p:cNvSpPr/>
          <p:nvPr/>
        </p:nvSpPr>
        <p:spPr>
          <a:xfrm>
            <a:off x="5669587" y="4129208"/>
            <a:ext cx="383540" cy="326843"/>
          </a:xfrm>
          <a:custGeom>
            <a:avLst/>
            <a:gdLst/>
            <a:ahLst/>
            <a:cxnLst/>
            <a:rect l="l" t="t" r="r" b="b"/>
            <a:pathLst>
              <a:path w="383540" h="326843">
                <a:moveTo>
                  <a:pt x="0" y="163421"/>
                </a:moveTo>
                <a:lnTo>
                  <a:pt x="5650" y="123803"/>
                </a:lnTo>
                <a:lnTo>
                  <a:pt x="21693" y="87681"/>
                </a:lnTo>
                <a:lnTo>
                  <a:pt x="46770" y="56221"/>
                </a:lnTo>
                <a:lnTo>
                  <a:pt x="79519" y="30589"/>
                </a:lnTo>
                <a:lnTo>
                  <a:pt x="118580" y="11952"/>
                </a:lnTo>
                <a:lnTo>
                  <a:pt x="162592" y="1476"/>
                </a:lnTo>
                <a:lnTo>
                  <a:pt x="178128" y="0"/>
                </a:lnTo>
                <a:lnTo>
                  <a:pt x="195802" y="485"/>
                </a:lnTo>
                <a:lnTo>
                  <a:pt x="245402" y="8158"/>
                </a:lnTo>
                <a:lnTo>
                  <a:pt x="289042" y="24262"/>
                </a:lnTo>
                <a:lnTo>
                  <a:pt x="325669" y="47648"/>
                </a:lnTo>
                <a:lnTo>
                  <a:pt x="354225" y="77165"/>
                </a:lnTo>
                <a:lnTo>
                  <a:pt x="373654" y="111663"/>
                </a:lnTo>
                <a:lnTo>
                  <a:pt x="382902" y="149992"/>
                </a:lnTo>
                <a:lnTo>
                  <a:pt x="383540" y="163421"/>
                </a:lnTo>
                <a:lnTo>
                  <a:pt x="382895" y="176944"/>
                </a:lnTo>
                <a:lnTo>
                  <a:pt x="373629" y="215526"/>
                </a:lnTo>
                <a:lnTo>
                  <a:pt x="354423" y="250224"/>
                </a:lnTo>
                <a:lnTo>
                  <a:pt x="326638" y="279871"/>
                </a:lnTo>
                <a:lnTo>
                  <a:pt x="291634" y="303300"/>
                </a:lnTo>
                <a:lnTo>
                  <a:pt x="250771" y="319346"/>
                </a:lnTo>
                <a:lnTo>
                  <a:pt x="205411" y="326843"/>
                </a:lnTo>
                <a:lnTo>
                  <a:pt x="187737" y="326357"/>
                </a:lnTo>
                <a:lnTo>
                  <a:pt x="138137" y="318684"/>
                </a:lnTo>
                <a:lnTo>
                  <a:pt x="94497" y="302580"/>
                </a:lnTo>
                <a:lnTo>
                  <a:pt x="57870" y="279194"/>
                </a:lnTo>
                <a:lnTo>
                  <a:pt x="29314" y="249677"/>
                </a:lnTo>
                <a:lnTo>
                  <a:pt x="9885" y="215179"/>
                </a:lnTo>
                <a:lnTo>
                  <a:pt x="637" y="176850"/>
                </a:lnTo>
                <a:lnTo>
                  <a:pt x="0" y="16342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82">
            <a:extLst>
              <a:ext uri="{FF2B5EF4-FFF2-40B4-BE49-F238E27FC236}">
                <a16:creationId xmlns:a16="http://schemas.microsoft.com/office/drawing/2014/main" id="{8A70373F-2537-4494-8D91-702FC808C738}"/>
              </a:ext>
            </a:extLst>
          </p:cNvPr>
          <p:cNvSpPr txBox="1"/>
          <p:nvPr/>
        </p:nvSpPr>
        <p:spPr>
          <a:xfrm>
            <a:off x="5726483" y="4164740"/>
            <a:ext cx="27305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C1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6" name="object 83">
            <a:extLst>
              <a:ext uri="{FF2B5EF4-FFF2-40B4-BE49-F238E27FC236}">
                <a16:creationId xmlns:a16="http://schemas.microsoft.com/office/drawing/2014/main" id="{DA6DAF9D-7B72-438F-AA59-D05BADFA04FA}"/>
              </a:ext>
            </a:extLst>
          </p:cNvPr>
          <p:cNvSpPr/>
          <p:nvPr/>
        </p:nvSpPr>
        <p:spPr>
          <a:xfrm>
            <a:off x="5669587" y="4866569"/>
            <a:ext cx="383540" cy="326723"/>
          </a:xfrm>
          <a:custGeom>
            <a:avLst/>
            <a:gdLst/>
            <a:ahLst/>
            <a:cxnLst/>
            <a:rect l="l" t="t" r="r" b="b"/>
            <a:pathLst>
              <a:path w="383540" h="326723">
                <a:moveTo>
                  <a:pt x="178128" y="0"/>
                </a:moveTo>
                <a:lnTo>
                  <a:pt x="132768" y="7485"/>
                </a:lnTo>
                <a:lnTo>
                  <a:pt x="91905" y="23513"/>
                </a:lnTo>
                <a:lnTo>
                  <a:pt x="56901" y="46925"/>
                </a:lnTo>
                <a:lnTo>
                  <a:pt x="29116" y="76563"/>
                </a:lnTo>
                <a:lnTo>
                  <a:pt x="9910" y="111268"/>
                </a:lnTo>
                <a:lnTo>
                  <a:pt x="640" y="149976"/>
                </a:lnTo>
                <a:lnTo>
                  <a:pt x="0" y="163422"/>
                </a:lnTo>
                <a:lnTo>
                  <a:pt x="651" y="176948"/>
                </a:lnTo>
                <a:lnTo>
                  <a:pt x="9884" y="215167"/>
                </a:lnTo>
                <a:lnTo>
                  <a:pt x="29310" y="249642"/>
                </a:lnTo>
                <a:lnTo>
                  <a:pt x="57858" y="279132"/>
                </a:lnTo>
                <a:lnTo>
                  <a:pt x="94470" y="302491"/>
                </a:lnTo>
                <a:lnTo>
                  <a:pt x="138087" y="318575"/>
                </a:lnTo>
                <a:lnTo>
                  <a:pt x="187653" y="326238"/>
                </a:lnTo>
                <a:lnTo>
                  <a:pt x="205313" y="326723"/>
                </a:lnTo>
                <a:lnTo>
                  <a:pt x="220857" y="325254"/>
                </a:lnTo>
                <a:lnTo>
                  <a:pt x="264891" y="314807"/>
                </a:lnTo>
                <a:lnTo>
                  <a:pt x="303973" y="296200"/>
                </a:lnTo>
                <a:lnTo>
                  <a:pt x="336740" y="270596"/>
                </a:lnTo>
                <a:lnTo>
                  <a:pt x="361832" y="239157"/>
                </a:lnTo>
                <a:lnTo>
                  <a:pt x="377886" y="203045"/>
                </a:lnTo>
                <a:lnTo>
                  <a:pt x="383540" y="163422"/>
                </a:lnTo>
                <a:lnTo>
                  <a:pt x="382889" y="149882"/>
                </a:lnTo>
                <a:lnTo>
                  <a:pt x="373654" y="111615"/>
                </a:lnTo>
                <a:lnTo>
                  <a:pt x="354225" y="77109"/>
                </a:lnTo>
                <a:lnTo>
                  <a:pt x="325669" y="47601"/>
                </a:lnTo>
                <a:lnTo>
                  <a:pt x="289042" y="24233"/>
                </a:lnTo>
                <a:lnTo>
                  <a:pt x="245402" y="8146"/>
                </a:lnTo>
                <a:lnTo>
                  <a:pt x="195802" y="484"/>
                </a:lnTo>
                <a:lnTo>
                  <a:pt x="1781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84">
            <a:extLst>
              <a:ext uri="{FF2B5EF4-FFF2-40B4-BE49-F238E27FC236}">
                <a16:creationId xmlns:a16="http://schemas.microsoft.com/office/drawing/2014/main" id="{D9AB0CE9-ED8B-41E0-B0F9-9E7A39E84AE7}"/>
              </a:ext>
            </a:extLst>
          </p:cNvPr>
          <p:cNvSpPr/>
          <p:nvPr/>
        </p:nvSpPr>
        <p:spPr>
          <a:xfrm>
            <a:off x="5669587" y="4866569"/>
            <a:ext cx="383540" cy="326723"/>
          </a:xfrm>
          <a:custGeom>
            <a:avLst/>
            <a:gdLst/>
            <a:ahLst/>
            <a:cxnLst/>
            <a:rect l="l" t="t" r="r" b="b"/>
            <a:pathLst>
              <a:path w="383540" h="326723">
                <a:moveTo>
                  <a:pt x="0" y="163422"/>
                </a:moveTo>
                <a:lnTo>
                  <a:pt x="5650" y="123762"/>
                </a:lnTo>
                <a:lnTo>
                  <a:pt x="21693" y="87625"/>
                </a:lnTo>
                <a:lnTo>
                  <a:pt x="46770" y="56170"/>
                </a:lnTo>
                <a:lnTo>
                  <a:pt x="79519" y="30554"/>
                </a:lnTo>
                <a:lnTo>
                  <a:pt x="118580" y="11936"/>
                </a:lnTo>
                <a:lnTo>
                  <a:pt x="162592" y="1474"/>
                </a:lnTo>
                <a:lnTo>
                  <a:pt x="178128" y="0"/>
                </a:lnTo>
                <a:lnTo>
                  <a:pt x="195802" y="484"/>
                </a:lnTo>
                <a:lnTo>
                  <a:pt x="245402" y="8146"/>
                </a:lnTo>
                <a:lnTo>
                  <a:pt x="289042" y="24233"/>
                </a:lnTo>
                <a:lnTo>
                  <a:pt x="325669" y="47601"/>
                </a:lnTo>
                <a:lnTo>
                  <a:pt x="354225" y="77109"/>
                </a:lnTo>
                <a:lnTo>
                  <a:pt x="373654" y="111615"/>
                </a:lnTo>
                <a:lnTo>
                  <a:pt x="382902" y="149976"/>
                </a:lnTo>
                <a:lnTo>
                  <a:pt x="383540" y="163422"/>
                </a:lnTo>
                <a:lnTo>
                  <a:pt x="382894" y="176948"/>
                </a:lnTo>
                <a:lnTo>
                  <a:pt x="373623" y="215530"/>
                </a:lnTo>
                <a:lnTo>
                  <a:pt x="354405" y="250213"/>
                </a:lnTo>
                <a:lnTo>
                  <a:pt x="326603" y="279836"/>
                </a:lnTo>
                <a:lnTo>
                  <a:pt x="291580" y="303237"/>
                </a:lnTo>
                <a:lnTo>
                  <a:pt x="250696" y="319253"/>
                </a:lnTo>
                <a:lnTo>
                  <a:pt x="205313" y="326723"/>
                </a:lnTo>
                <a:lnTo>
                  <a:pt x="187653" y="326238"/>
                </a:lnTo>
                <a:lnTo>
                  <a:pt x="138087" y="318575"/>
                </a:lnTo>
                <a:lnTo>
                  <a:pt x="94470" y="302491"/>
                </a:lnTo>
                <a:lnTo>
                  <a:pt x="57858" y="279132"/>
                </a:lnTo>
                <a:lnTo>
                  <a:pt x="29310" y="249642"/>
                </a:lnTo>
                <a:lnTo>
                  <a:pt x="9884" y="215167"/>
                </a:lnTo>
                <a:lnTo>
                  <a:pt x="637" y="176850"/>
                </a:lnTo>
                <a:lnTo>
                  <a:pt x="0" y="16342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85">
            <a:extLst>
              <a:ext uri="{FF2B5EF4-FFF2-40B4-BE49-F238E27FC236}">
                <a16:creationId xmlns:a16="http://schemas.microsoft.com/office/drawing/2014/main" id="{7E6D5459-0A4C-4A07-A444-8BEA8FEB40E2}"/>
              </a:ext>
            </a:extLst>
          </p:cNvPr>
          <p:cNvSpPr txBox="1"/>
          <p:nvPr/>
        </p:nvSpPr>
        <p:spPr>
          <a:xfrm>
            <a:off x="5726483" y="4902357"/>
            <a:ext cx="27305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C2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9" name="object 86">
            <a:extLst>
              <a:ext uri="{FF2B5EF4-FFF2-40B4-BE49-F238E27FC236}">
                <a16:creationId xmlns:a16="http://schemas.microsoft.com/office/drawing/2014/main" id="{148CCBE9-312B-41F8-BB3C-AD47DF7ABED1}"/>
              </a:ext>
            </a:extLst>
          </p:cNvPr>
          <p:cNvSpPr/>
          <p:nvPr/>
        </p:nvSpPr>
        <p:spPr>
          <a:xfrm>
            <a:off x="5094785" y="4333651"/>
            <a:ext cx="527176" cy="327659"/>
          </a:xfrm>
          <a:custGeom>
            <a:avLst/>
            <a:gdLst/>
            <a:ahLst/>
            <a:cxnLst/>
            <a:rect l="l" t="t" r="r" b="b"/>
            <a:pathLst>
              <a:path w="527176" h="327659">
                <a:moveTo>
                  <a:pt x="0" y="327659"/>
                </a:moveTo>
                <a:lnTo>
                  <a:pt x="527176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87">
            <a:extLst>
              <a:ext uri="{FF2B5EF4-FFF2-40B4-BE49-F238E27FC236}">
                <a16:creationId xmlns:a16="http://schemas.microsoft.com/office/drawing/2014/main" id="{BB780FA9-1AD9-4F95-A463-5043C352D44F}"/>
              </a:ext>
            </a:extLst>
          </p:cNvPr>
          <p:cNvSpPr/>
          <p:nvPr/>
        </p:nvSpPr>
        <p:spPr>
          <a:xfrm>
            <a:off x="5094785" y="4661310"/>
            <a:ext cx="574801" cy="327533"/>
          </a:xfrm>
          <a:custGeom>
            <a:avLst/>
            <a:gdLst/>
            <a:ahLst/>
            <a:cxnLst/>
            <a:rect l="l" t="t" r="r" b="b"/>
            <a:pathLst>
              <a:path w="574801" h="327533">
                <a:moveTo>
                  <a:pt x="0" y="0"/>
                </a:moveTo>
                <a:lnTo>
                  <a:pt x="574801" y="327533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88">
            <a:extLst>
              <a:ext uri="{FF2B5EF4-FFF2-40B4-BE49-F238E27FC236}">
                <a16:creationId xmlns:a16="http://schemas.microsoft.com/office/drawing/2014/main" id="{64E22F9F-2561-49DD-8145-D6CE6E855790}"/>
              </a:ext>
            </a:extLst>
          </p:cNvPr>
          <p:cNvSpPr txBox="1"/>
          <p:nvPr/>
        </p:nvSpPr>
        <p:spPr>
          <a:xfrm>
            <a:off x="7192064" y="4550059"/>
            <a:ext cx="17208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2" name="object 89">
            <a:extLst>
              <a:ext uri="{FF2B5EF4-FFF2-40B4-BE49-F238E27FC236}">
                <a16:creationId xmlns:a16="http://schemas.microsoft.com/office/drawing/2014/main" id="{88A6E40C-57FE-42C6-8BD5-759549869800}"/>
              </a:ext>
            </a:extLst>
          </p:cNvPr>
          <p:cNvSpPr/>
          <p:nvPr/>
        </p:nvSpPr>
        <p:spPr>
          <a:xfrm>
            <a:off x="7924727" y="4093113"/>
            <a:ext cx="397509" cy="349250"/>
          </a:xfrm>
          <a:custGeom>
            <a:avLst/>
            <a:gdLst/>
            <a:ahLst/>
            <a:cxnLst/>
            <a:rect l="l" t="t" r="r" b="b"/>
            <a:pathLst>
              <a:path w="397509" h="349250">
                <a:moveTo>
                  <a:pt x="198754" y="0"/>
                </a:moveTo>
                <a:lnTo>
                  <a:pt x="150964" y="5077"/>
                </a:lnTo>
                <a:lnTo>
                  <a:pt x="107377" y="19500"/>
                </a:lnTo>
                <a:lnTo>
                  <a:pt x="69372" y="42051"/>
                </a:lnTo>
                <a:lnTo>
                  <a:pt x="38323" y="71515"/>
                </a:lnTo>
                <a:lnTo>
                  <a:pt x="15607" y="106674"/>
                </a:lnTo>
                <a:lnTo>
                  <a:pt x="2599" y="146312"/>
                </a:lnTo>
                <a:lnTo>
                  <a:pt x="0" y="174625"/>
                </a:lnTo>
                <a:lnTo>
                  <a:pt x="658" y="188957"/>
                </a:lnTo>
                <a:lnTo>
                  <a:pt x="10124" y="229849"/>
                </a:lnTo>
                <a:lnTo>
                  <a:pt x="29757" y="266644"/>
                </a:lnTo>
                <a:lnTo>
                  <a:pt x="58181" y="298132"/>
                </a:lnTo>
                <a:lnTo>
                  <a:pt x="94021" y="323105"/>
                </a:lnTo>
                <a:lnTo>
                  <a:pt x="135900" y="340354"/>
                </a:lnTo>
                <a:lnTo>
                  <a:pt x="182442" y="348671"/>
                </a:lnTo>
                <a:lnTo>
                  <a:pt x="198754" y="349250"/>
                </a:lnTo>
                <a:lnTo>
                  <a:pt x="215067" y="348671"/>
                </a:lnTo>
                <a:lnTo>
                  <a:pt x="261609" y="340354"/>
                </a:lnTo>
                <a:lnTo>
                  <a:pt x="303488" y="323105"/>
                </a:lnTo>
                <a:lnTo>
                  <a:pt x="339328" y="298132"/>
                </a:lnTo>
                <a:lnTo>
                  <a:pt x="367752" y="266644"/>
                </a:lnTo>
                <a:lnTo>
                  <a:pt x="387385" y="229849"/>
                </a:lnTo>
                <a:lnTo>
                  <a:pt x="396851" y="188957"/>
                </a:lnTo>
                <a:lnTo>
                  <a:pt x="397509" y="174625"/>
                </a:lnTo>
                <a:lnTo>
                  <a:pt x="396851" y="160309"/>
                </a:lnTo>
                <a:lnTo>
                  <a:pt x="387385" y="119449"/>
                </a:lnTo>
                <a:lnTo>
                  <a:pt x="367752" y="82662"/>
                </a:lnTo>
                <a:lnTo>
                  <a:pt x="339328" y="51165"/>
                </a:lnTo>
                <a:lnTo>
                  <a:pt x="303488" y="26174"/>
                </a:lnTo>
                <a:lnTo>
                  <a:pt x="261609" y="8907"/>
                </a:lnTo>
                <a:lnTo>
                  <a:pt x="215067" y="579"/>
                </a:lnTo>
                <a:lnTo>
                  <a:pt x="198754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90">
            <a:extLst>
              <a:ext uri="{FF2B5EF4-FFF2-40B4-BE49-F238E27FC236}">
                <a16:creationId xmlns:a16="http://schemas.microsoft.com/office/drawing/2014/main" id="{F784DC16-046C-4820-ABDE-EF8AFD69EBA5}"/>
              </a:ext>
            </a:extLst>
          </p:cNvPr>
          <p:cNvSpPr/>
          <p:nvPr/>
        </p:nvSpPr>
        <p:spPr>
          <a:xfrm>
            <a:off x="7924727" y="4093113"/>
            <a:ext cx="397509" cy="349250"/>
          </a:xfrm>
          <a:custGeom>
            <a:avLst/>
            <a:gdLst/>
            <a:ahLst/>
            <a:cxnLst/>
            <a:rect l="l" t="t" r="r" b="b"/>
            <a:pathLst>
              <a:path w="397509" h="349250">
                <a:moveTo>
                  <a:pt x="0" y="174625"/>
                </a:moveTo>
                <a:lnTo>
                  <a:pt x="5771" y="132676"/>
                </a:lnTo>
                <a:lnTo>
                  <a:pt x="22168" y="94396"/>
                </a:lnTo>
                <a:lnTo>
                  <a:pt x="47815" y="61001"/>
                </a:lnTo>
                <a:lnTo>
                  <a:pt x="81335" y="33706"/>
                </a:lnTo>
                <a:lnTo>
                  <a:pt x="121354" y="13729"/>
                </a:lnTo>
                <a:lnTo>
                  <a:pt x="166495" y="2286"/>
                </a:lnTo>
                <a:lnTo>
                  <a:pt x="198754" y="0"/>
                </a:lnTo>
                <a:lnTo>
                  <a:pt x="215067" y="579"/>
                </a:lnTo>
                <a:lnTo>
                  <a:pt x="261609" y="8907"/>
                </a:lnTo>
                <a:lnTo>
                  <a:pt x="303488" y="26174"/>
                </a:lnTo>
                <a:lnTo>
                  <a:pt x="339328" y="51165"/>
                </a:lnTo>
                <a:lnTo>
                  <a:pt x="367752" y="82662"/>
                </a:lnTo>
                <a:lnTo>
                  <a:pt x="387385" y="119449"/>
                </a:lnTo>
                <a:lnTo>
                  <a:pt x="396851" y="160309"/>
                </a:lnTo>
                <a:lnTo>
                  <a:pt x="397509" y="174625"/>
                </a:lnTo>
                <a:lnTo>
                  <a:pt x="396851" y="188957"/>
                </a:lnTo>
                <a:lnTo>
                  <a:pt x="387385" y="229849"/>
                </a:lnTo>
                <a:lnTo>
                  <a:pt x="367752" y="266644"/>
                </a:lnTo>
                <a:lnTo>
                  <a:pt x="339328" y="298132"/>
                </a:lnTo>
                <a:lnTo>
                  <a:pt x="303488" y="323105"/>
                </a:lnTo>
                <a:lnTo>
                  <a:pt x="261609" y="340354"/>
                </a:lnTo>
                <a:lnTo>
                  <a:pt x="215067" y="348671"/>
                </a:lnTo>
                <a:lnTo>
                  <a:pt x="198754" y="349250"/>
                </a:lnTo>
                <a:lnTo>
                  <a:pt x="182442" y="348671"/>
                </a:lnTo>
                <a:lnTo>
                  <a:pt x="135900" y="340354"/>
                </a:lnTo>
                <a:lnTo>
                  <a:pt x="94021" y="323105"/>
                </a:lnTo>
                <a:lnTo>
                  <a:pt x="58181" y="298132"/>
                </a:lnTo>
                <a:lnTo>
                  <a:pt x="29757" y="266644"/>
                </a:lnTo>
                <a:lnTo>
                  <a:pt x="10124" y="229849"/>
                </a:lnTo>
                <a:lnTo>
                  <a:pt x="658" y="188957"/>
                </a:lnTo>
                <a:lnTo>
                  <a:pt x="0" y="1746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91">
            <a:extLst>
              <a:ext uri="{FF2B5EF4-FFF2-40B4-BE49-F238E27FC236}">
                <a16:creationId xmlns:a16="http://schemas.microsoft.com/office/drawing/2014/main" id="{ECD801C2-4F89-452B-842C-8C54CF9EE7D1}"/>
              </a:ext>
            </a:extLst>
          </p:cNvPr>
          <p:cNvSpPr txBox="1"/>
          <p:nvPr/>
        </p:nvSpPr>
        <p:spPr>
          <a:xfrm>
            <a:off x="7988734" y="4139848"/>
            <a:ext cx="27305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C1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5" name="object 92">
            <a:extLst>
              <a:ext uri="{FF2B5EF4-FFF2-40B4-BE49-F238E27FC236}">
                <a16:creationId xmlns:a16="http://schemas.microsoft.com/office/drawing/2014/main" id="{8755E180-2B42-4010-A1E4-CA75A6482515}"/>
              </a:ext>
            </a:extLst>
          </p:cNvPr>
          <p:cNvSpPr/>
          <p:nvPr/>
        </p:nvSpPr>
        <p:spPr>
          <a:xfrm>
            <a:off x="7924727" y="4879242"/>
            <a:ext cx="397509" cy="349376"/>
          </a:xfrm>
          <a:custGeom>
            <a:avLst/>
            <a:gdLst/>
            <a:ahLst/>
            <a:cxnLst/>
            <a:rect l="l" t="t" r="r" b="b"/>
            <a:pathLst>
              <a:path w="397509" h="349376">
                <a:moveTo>
                  <a:pt x="198754" y="0"/>
                </a:moveTo>
                <a:lnTo>
                  <a:pt x="150964" y="5078"/>
                </a:lnTo>
                <a:lnTo>
                  <a:pt x="107377" y="19504"/>
                </a:lnTo>
                <a:lnTo>
                  <a:pt x="69372" y="42063"/>
                </a:lnTo>
                <a:lnTo>
                  <a:pt x="38323" y="71542"/>
                </a:lnTo>
                <a:lnTo>
                  <a:pt x="15607" y="106727"/>
                </a:lnTo>
                <a:lnTo>
                  <a:pt x="2599" y="146404"/>
                </a:lnTo>
                <a:lnTo>
                  <a:pt x="0" y="174751"/>
                </a:lnTo>
                <a:lnTo>
                  <a:pt x="658" y="189067"/>
                </a:lnTo>
                <a:lnTo>
                  <a:pt x="10124" y="229927"/>
                </a:lnTo>
                <a:lnTo>
                  <a:pt x="29757" y="266714"/>
                </a:lnTo>
                <a:lnTo>
                  <a:pt x="58181" y="298211"/>
                </a:lnTo>
                <a:lnTo>
                  <a:pt x="94021" y="323202"/>
                </a:lnTo>
                <a:lnTo>
                  <a:pt x="135900" y="340469"/>
                </a:lnTo>
                <a:lnTo>
                  <a:pt x="182442" y="348797"/>
                </a:lnTo>
                <a:lnTo>
                  <a:pt x="198754" y="349376"/>
                </a:lnTo>
                <a:lnTo>
                  <a:pt x="215067" y="348797"/>
                </a:lnTo>
                <a:lnTo>
                  <a:pt x="261609" y="340469"/>
                </a:lnTo>
                <a:lnTo>
                  <a:pt x="303488" y="323202"/>
                </a:lnTo>
                <a:lnTo>
                  <a:pt x="339328" y="298211"/>
                </a:lnTo>
                <a:lnTo>
                  <a:pt x="367752" y="266714"/>
                </a:lnTo>
                <a:lnTo>
                  <a:pt x="387385" y="229927"/>
                </a:lnTo>
                <a:lnTo>
                  <a:pt x="396851" y="189067"/>
                </a:lnTo>
                <a:lnTo>
                  <a:pt x="397509" y="174751"/>
                </a:lnTo>
                <a:lnTo>
                  <a:pt x="396851" y="160418"/>
                </a:lnTo>
                <a:lnTo>
                  <a:pt x="387385" y="119514"/>
                </a:lnTo>
                <a:lnTo>
                  <a:pt x="367752" y="82696"/>
                </a:lnTo>
                <a:lnTo>
                  <a:pt x="339328" y="51181"/>
                </a:lnTo>
                <a:lnTo>
                  <a:pt x="303488" y="26180"/>
                </a:lnTo>
                <a:lnTo>
                  <a:pt x="261609" y="8908"/>
                </a:lnTo>
                <a:lnTo>
                  <a:pt x="215067" y="579"/>
                </a:lnTo>
                <a:lnTo>
                  <a:pt x="1987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93">
            <a:extLst>
              <a:ext uri="{FF2B5EF4-FFF2-40B4-BE49-F238E27FC236}">
                <a16:creationId xmlns:a16="http://schemas.microsoft.com/office/drawing/2014/main" id="{4C7D99E5-7D11-4A60-B733-C8353E4868F4}"/>
              </a:ext>
            </a:extLst>
          </p:cNvPr>
          <p:cNvSpPr/>
          <p:nvPr/>
        </p:nvSpPr>
        <p:spPr>
          <a:xfrm>
            <a:off x="7924727" y="4879242"/>
            <a:ext cx="397509" cy="349376"/>
          </a:xfrm>
          <a:custGeom>
            <a:avLst/>
            <a:gdLst/>
            <a:ahLst/>
            <a:cxnLst/>
            <a:rect l="l" t="t" r="r" b="b"/>
            <a:pathLst>
              <a:path w="397509" h="349376">
                <a:moveTo>
                  <a:pt x="0" y="174751"/>
                </a:moveTo>
                <a:lnTo>
                  <a:pt x="5771" y="132754"/>
                </a:lnTo>
                <a:lnTo>
                  <a:pt x="22168" y="94440"/>
                </a:lnTo>
                <a:lnTo>
                  <a:pt x="47815" y="61022"/>
                </a:lnTo>
                <a:lnTo>
                  <a:pt x="81335" y="33714"/>
                </a:lnTo>
                <a:lnTo>
                  <a:pt x="121354" y="13731"/>
                </a:lnTo>
                <a:lnTo>
                  <a:pt x="166495" y="2287"/>
                </a:lnTo>
                <a:lnTo>
                  <a:pt x="198754" y="0"/>
                </a:lnTo>
                <a:lnTo>
                  <a:pt x="215067" y="579"/>
                </a:lnTo>
                <a:lnTo>
                  <a:pt x="261609" y="8908"/>
                </a:lnTo>
                <a:lnTo>
                  <a:pt x="303488" y="26180"/>
                </a:lnTo>
                <a:lnTo>
                  <a:pt x="339328" y="51181"/>
                </a:lnTo>
                <a:lnTo>
                  <a:pt x="367752" y="82696"/>
                </a:lnTo>
                <a:lnTo>
                  <a:pt x="387385" y="119514"/>
                </a:lnTo>
                <a:lnTo>
                  <a:pt x="396851" y="160418"/>
                </a:lnTo>
                <a:lnTo>
                  <a:pt x="397509" y="174751"/>
                </a:lnTo>
                <a:lnTo>
                  <a:pt x="396851" y="189067"/>
                </a:lnTo>
                <a:lnTo>
                  <a:pt x="387385" y="229927"/>
                </a:lnTo>
                <a:lnTo>
                  <a:pt x="367752" y="266714"/>
                </a:lnTo>
                <a:lnTo>
                  <a:pt x="339328" y="298211"/>
                </a:lnTo>
                <a:lnTo>
                  <a:pt x="303488" y="323202"/>
                </a:lnTo>
                <a:lnTo>
                  <a:pt x="261609" y="340469"/>
                </a:lnTo>
                <a:lnTo>
                  <a:pt x="215067" y="348797"/>
                </a:lnTo>
                <a:lnTo>
                  <a:pt x="198754" y="349376"/>
                </a:lnTo>
                <a:lnTo>
                  <a:pt x="182442" y="348797"/>
                </a:lnTo>
                <a:lnTo>
                  <a:pt x="135900" y="340469"/>
                </a:lnTo>
                <a:lnTo>
                  <a:pt x="94021" y="323202"/>
                </a:lnTo>
                <a:lnTo>
                  <a:pt x="58181" y="298211"/>
                </a:lnTo>
                <a:lnTo>
                  <a:pt x="29757" y="266714"/>
                </a:lnTo>
                <a:lnTo>
                  <a:pt x="10124" y="229927"/>
                </a:lnTo>
                <a:lnTo>
                  <a:pt x="658" y="189067"/>
                </a:lnTo>
                <a:lnTo>
                  <a:pt x="0" y="17475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94">
            <a:extLst>
              <a:ext uri="{FF2B5EF4-FFF2-40B4-BE49-F238E27FC236}">
                <a16:creationId xmlns:a16="http://schemas.microsoft.com/office/drawing/2014/main" id="{BAE17E2E-26E3-4E38-BD5C-0E028CABA67E}"/>
              </a:ext>
            </a:extLst>
          </p:cNvPr>
          <p:cNvSpPr txBox="1"/>
          <p:nvPr/>
        </p:nvSpPr>
        <p:spPr>
          <a:xfrm>
            <a:off x="7988734" y="4926233"/>
            <a:ext cx="27305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C2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8" name="object 95">
            <a:extLst>
              <a:ext uri="{FF2B5EF4-FFF2-40B4-BE49-F238E27FC236}">
                <a16:creationId xmlns:a16="http://schemas.microsoft.com/office/drawing/2014/main" id="{6116FF1A-FB10-4EFF-BD28-F9BC0BAFA16E}"/>
              </a:ext>
            </a:extLst>
          </p:cNvPr>
          <p:cNvSpPr/>
          <p:nvPr/>
        </p:nvSpPr>
        <p:spPr>
          <a:xfrm>
            <a:off x="7503848" y="4249195"/>
            <a:ext cx="408813" cy="877824"/>
          </a:xfrm>
          <a:custGeom>
            <a:avLst/>
            <a:gdLst/>
            <a:ahLst/>
            <a:cxnLst/>
            <a:rect l="l" t="t" r="r" b="b"/>
            <a:pathLst>
              <a:path w="408813" h="877824">
                <a:moveTo>
                  <a:pt x="407162" y="0"/>
                </a:moveTo>
                <a:lnTo>
                  <a:pt x="350393" y="5207"/>
                </a:lnTo>
                <a:lnTo>
                  <a:pt x="312420" y="14224"/>
                </a:lnTo>
                <a:lnTo>
                  <a:pt x="275336" y="27432"/>
                </a:lnTo>
                <a:lnTo>
                  <a:pt x="252349" y="37846"/>
                </a:lnTo>
                <a:lnTo>
                  <a:pt x="269494" y="71882"/>
                </a:lnTo>
                <a:lnTo>
                  <a:pt x="272669" y="70231"/>
                </a:lnTo>
                <a:lnTo>
                  <a:pt x="289051" y="62992"/>
                </a:lnTo>
                <a:lnTo>
                  <a:pt x="339217" y="46482"/>
                </a:lnTo>
                <a:lnTo>
                  <a:pt x="390144" y="38608"/>
                </a:lnTo>
                <a:lnTo>
                  <a:pt x="408305" y="38100"/>
                </a:lnTo>
                <a:lnTo>
                  <a:pt x="407162" y="0"/>
                </a:lnTo>
                <a:close/>
              </a:path>
              <a:path w="408813" h="877824">
                <a:moveTo>
                  <a:pt x="153289" y="103759"/>
                </a:moveTo>
                <a:lnTo>
                  <a:pt x="113284" y="142875"/>
                </a:lnTo>
                <a:lnTo>
                  <a:pt x="87375" y="173862"/>
                </a:lnTo>
                <a:lnTo>
                  <a:pt x="64135" y="206883"/>
                </a:lnTo>
                <a:lnTo>
                  <a:pt x="52705" y="225806"/>
                </a:lnTo>
                <a:lnTo>
                  <a:pt x="86106" y="244094"/>
                </a:lnTo>
                <a:lnTo>
                  <a:pt x="86233" y="243839"/>
                </a:lnTo>
                <a:lnTo>
                  <a:pt x="95758" y="228092"/>
                </a:lnTo>
                <a:lnTo>
                  <a:pt x="128778" y="183134"/>
                </a:lnTo>
                <a:lnTo>
                  <a:pt x="167005" y="142621"/>
                </a:lnTo>
                <a:lnTo>
                  <a:pt x="178689" y="132207"/>
                </a:lnTo>
                <a:lnTo>
                  <a:pt x="153289" y="103759"/>
                </a:lnTo>
                <a:close/>
              </a:path>
              <a:path w="408813" h="877824">
                <a:moveTo>
                  <a:pt x="8636" y="336931"/>
                </a:moveTo>
                <a:lnTo>
                  <a:pt x="5334" y="353187"/>
                </a:lnTo>
                <a:lnTo>
                  <a:pt x="2413" y="372490"/>
                </a:lnTo>
                <a:lnTo>
                  <a:pt x="635" y="392049"/>
                </a:lnTo>
                <a:lnTo>
                  <a:pt x="0" y="411607"/>
                </a:lnTo>
                <a:lnTo>
                  <a:pt x="508" y="431164"/>
                </a:lnTo>
                <a:lnTo>
                  <a:pt x="2286" y="450596"/>
                </a:lnTo>
                <a:lnTo>
                  <a:pt x="5080" y="470154"/>
                </a:lnTo>
                <a:lnTo>
                  <a:pt x="9144" y="489331"/>
                </a:lnTo>
                <a:lnTo>
                  <a:pt x="10922" y="496443"/>
                </a:lnTo>
                <a:lnTo>
                  <a:pt x="47879" y="486790"/>
                </a:lnTo>
                <a:lnTo>
                  <a:pt x="46482" y="481584"/>
                </a:lnTo>
                <a:lnTo>
                  <a:pt x="42799" y="464438"/>
                </a:lnTo>
                <a:lnTo>
                  <a:pt x="40132" y="447294"/>
                </a:lnTo>
                <a:lnTo>
                  <a:pt x="38608" y="429895"/>
                </a:lnTo>
                <a:lnTo>
                  <a:pt x="38100" y="412750"/>
                </a:lnTo>
                <a:lnTo>
                  <a:pt x="38608" y="395350"/>
                </a:lnTo>
                <a:lnTo>
                  <a:pt x="40005" y="378079"/>
                </a:lnTo>
                <a:lnTo>
                  <a:pt x="42672" y="360807"/>
                </a:lnTo>
                <a:lnTo>
                  <a:pt x="45974" y="344550"/>
                </a:lnTo>
                <a:lnTo>
                  <a:pt x="8636" y="336931"/>
                </a:lnTo>
                <a:close/>
              </a:path>
              <a:path w="408813" h="877824">
                <a:moveTo>
                  <a:pt x="90170" y="586613"/>
                </a:moveTo>
                <a:lnTo>
                  <a:pt x="57531" y="606425"/>
                </a:lnTo>
                <a:lnTo>
                  <a:pt x="63881" y="616712"/>
                </a:lnTo>
                <a:lnTo>
                  <a:pt x="75057" y="633476"/>
                </a:lnTo>
                <a:lnTo>
                  <a:pt x="99822" y="665607"/>
                </a:lnTo>
                <a:lnTo>
                  <a:pt x="127000" y="695452"/>
                </a:lnTo>
                <a:lnTo>
                  <a:pt x="156591" y="723011"/>
                </a:lnTo>
                <a:lnTo>
                  <a:pt x="160655" y="726313"/>
                </a:lnTo>
                <a:lnTo>
                  <a:pt x="184658" y="696849"/>
                </a:lnTo>
                <a:lnTo>
                  <a:pt x="181991" y="694690"/>
                </a:lnTo>
                <a:lnTo>
                  <a:pt x="168021" y="682244"/>
                </a:lnTo>
                <a:lnTo>
                  <a:pt x="129540" y="641731"/>
                </a:lnTo>
                <a:lnTo>
                  <a:pt x="96393" y="596900"/>
                </a:lnTo>
                <a:lnTo>
                  <a:pt x="90170" y="586613"/>
                </a:lnTo>
                <a:close/>
              </a:path>
              <a:path w="408813" h="877824">
                <a:moveTo>
                  <a:pt x="293171" y="801563"/>
                </a:moveTo>
                <a:lnTo>
                  <a:pt x="278892" y="877824"/>
                </a:lnTo>
                <a:lnTo>
                  <a:pt x="406995" y="806196"/>
                </a:lnTo>
                <a:lnTo>
                  <a:pt x="310134" y="806196"/>
                </a:lnTo>
                <a:lnTo>
                  <a:pt x="293171" y="801563"/>
                </a:lnTo>
                <a:close/>
              </a:path>
              <a:path w="408813" h="877824">
                <a:moveTo>
                  <a:pt x="300215" y="763946"/>
                </a:moveTo>
                <a:lnTo>
                  <a:pt x="293171" y="801563"/>
                </a:lnTo>
                <a:lnTo>
                  <a:pt x="310134" y="806196"/>
                </a:lnTo>
                <a:lnTo>
                  <a:pt x="320167" y="769366"/>
                </a:lnTo>
                <a:lnTo>
                  <a:pt x="300215" y="763946"/>
                </a:lnTo>
                <a:close/>
              </a:path>
              <a:path w="408813" h="877824">
                <a:moveTo>
                  <a:pt x="313944" y="690626"/>
                </a:moveTo>
                <a:lnTo>
                  <a:pt x="300215" y="763946"/>
                </a:lnTo>
                <a:lnTo>
                  <a:pt x="320167" y="769366"/>
                </a:lnTo>
                <a:lnTo>
                  <a:pt x="310134" y="806196"/>
                </a:lnTo>
                <a:lnTo>
                  <a:pt x="406995" y="806196"/>
                </a:lnTo>
                <a:lnTo>
                  <a:pt x="408813" y="805180"/>
                </a:lnTo>
                <a:lnTo>
                  <a:pt x="313944" y="690626"/>
                </a:lnTo>
                <a:close/>
              </a:path>
              <a:path w="408813" h="877824">
                <a:moveTo>
                  <a:pt x="276479" y="755396"/>
                </a:moveTo>
                <a:lnTo>
                  <a:pt x="261112" y="790194"/>
                </a:lnTo>
                <a:lnTo>
                  <a:pt x="275336" y="796544"/>
                </a:lnTo>
                <a:lnTo>
                  <a:pt x="276098" y="796925"/>
                </a:lnTo>
                <a:lnTo>
                  <a:pt x="277114" y="797179"/>
                </a:lnTo>
                <a:lnTo>
                  <a:pt x="293171" y="801563"/>
                </a:lnTo>
                <a:lnTo>
                  <a:pt x="300215" y="763946"/>
                </a:lnTo>
                <a:lnTo>
                  <a:pt x="291649" y="761619"/>
                </a:lnTo>
                <a:lnTo>
                  <a:pt x="290575" y="761619"/>
                </a:lnTo>
                <a:lnTo>
                  <a:pt x="287909" y="760603"/>
                </a:lnTo>
                <a:lnTo>
                  <a:pt x="288274" y="760603"/>
                </a:lnTo>
                <a:lnTo>
                  <a:pt x="276479" y="755396"/>
                </a:lnTo>
                <a:close/>
              </a:path>
              <a:path w="408813" h="877824">
                <a:moveTo>
                  <a:pt x="287909" y="760603"/>
                </a:moveTo>
                <a:lnTo>
                  <a:pt x="290575" y="761619"/>
                </a:lnTo>
                <a:lnTo>
                  <a:pt x="288859" y="760861"/>
                </a:lnTo>
                <a:lnTo>
                  <a:pt x="287909" y="760603"/>
                </a:lnTo>
                <a:close/>
              </a:path>
              <a:path w="408813" h="877824">
                <a:moveTo>
                  <a:pt x="288859" y="760861"/>
                </a:moveTo>
                <a:lnTo>
                  <a:pt x="290575" y="761619"/>
                </a:lnTo>
                <a:lnTo>
                  <a:pt x="291649" y="761619"/>
                </a:lnTo>
                <a:lnTo>
                  <a:pt x="288859" y="760861"/>
                </a:lnTo>
                <a:close/>
              </a:path>
              <a:path w="408813" h="877824">
                <a:moveTo>
                  <a:pt x="288274" y="760603"/>
                </a:moveTo>
                <a:lnTo>
                  <a:pt x="287909" y="760603"/>
                </a:lnTo>
                <a:lnTo>
                  <a:pt x="288859" y="760861"/>
                </a:lnTo>
                <a:lnTo>
                  <a:pt x="288274" y="760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96">
            <a:extLst>
              <a:ext uri="{FF2B5EF4-FFF2-40B4-BE49-F238E27FC236}">
                <a16:creationId xmlns:a16="http://schemas.microsoft.com/office/drawing/2014/main" id="{1231069E-CA7C-43F6-ACDE-B5F7F8F281E4}"/>
              </a:ext>
            </a:extLst>
          </p:cNvPr>
          <p:cNvSpPr txBox="1"/>
          <p:nvPr/>
        </p:nvSpPr>
        <p:spPr>
          <a:xfrm>
            <a:off x="6088687" y="5804310"/>
            <a:ext cx="21717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0" name="object 97">
            <a:extLst>
              <a:ext uri="{FF2B5EF4-FFF2-40B4-BE49-F238E27FC236}">
                <a16:creationId xmlns:a16="http://schemas.microsoft.com/office/drawing/2014/main" id="{180E8EB8-3AFC-4A75-A3C8-E02E1B99C5B5}"/>
              </a:ext>
            </a:extLst>
          </p:cNvPr>
          <p:cNvSpPr/>
          <p:nvPr/>
        </p:nvSpPr>
        <p:spPr>
          <a:xfrm>
            <a:off x="5122853" y="5418896"/>
            <a:ext cx="347787" cy="327336"/>
          </a:xfrm>
          <a:custGeom>
            <a:avLst/>
            <a:gdLst/>
            <a:ahLst/>
            <a:cxnLst/>
            <a:rect l="l" t="t" r="r" b="b"/>
            <a:pathLst>
              <a:path w="347787" h="327336">
                <a:moveTo>
                  <a:pt x="161567" y="0"/>
                </a:moveTo>
                <a:lnTo>
                  <a:pt x="118233" y="8181"/>
                </a:lnTo>
                <a:lnTo>
                  <a:pt x="79531" y="25813"/>
                </a:lnTo>
                <a:lnTo>
                  <a:pt x="46908" y="51523"/>
                </a:lnTo>
                <a:lnTo>
                  <a:pt x="21813" y="83941"/>
                </a:lnTo>
                <a:lnTo>
                  <a:pt x="5694" y="121697"/>
                </a:lnTo>
                <a:lnTo>
                  <a:pt x="0" y="163418"/>
                </a:lnTo>
                <a:lnTo>
                  <a:pt x="1" y="164121"/>
                </a:lnTo>
                <a:lnTo>
                  <a:pt x="5755" y="205354"/>
                </a:lnTo>
                <a:lnTo>
                  <a:pt x="21768" y="242694"/>
                </a:lnTo>
                <a:lnTo>
                  <a:pt x="46734" y="274823"/>
                </a:lnTo>
                <a:lnTo>
                  <a:pt x="79348" y="300420"/>
                </a:lnTo>
                <a:lnTo>
                  <a:pt x="118304" y="318167"/>
                </a:lnTo>
                <a:lnTo>
                  <a:pt x="162298" y="326743"/>
                </a:lnTo>
                <a:lnTo>
                  <a:pt x="177856" y="327336"/>
                </a:lnTo>
                <a:lnTo>
                  <a:pt x="192574" y="326448"/>
                </a:lnTo>
                <a:lnTo>
                  <a:pt x="234393" y="317130"/>
                </a:lnTo>
                <a:lnTo>
                  <a:pt x="271650" y="298686"/>
                </a:lnTo>
                <a:lnTo>
                  <a:pt x="302982" y="272218"/>
                </a:lnTo>
                <a:lnTo>
                  <a:pt x="327024" y="238824"/>
                </a:lnTo>
                <a:lnTo>
                  <a:pt x="342414" y="199606"/>
                </a:lnTo>
                <a:lnTo>
                  <a:pt x="347787" y="155661"/>
                </a:lnTo>
                <a:lnTo>
                  <a:pt x="346511" y="142105"/>
                </a:lnTo>
                <a:lnTo>
                  <a:pt x="335857" y="103648"/>
                </a:lnTo>
                <a:lnTo>
                  <a:pt x="315764" y="69461"/>
                </a:lnTo>
                <a:lnTo>
                  <a:pt x="287261" y="40773"/>
                </a:lnTo>
                <a:lnTo>
                  <a:pt x="251374" y="18814"/>
                </a:lnTo>
                <a:lnTo>
                  <a:pt x="209134" y="4814"/>
                </a:lnTo>
                <a:lnTo>
                  <a:pt x="161567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98">
            <a:extLst>
              <a:ext uri="{FF2B5EF4-FFF2-40B4-BE49-F238E27FC236}">
                <a16:creationId xmlns:a16="http://schemas.microsoft.com/office/drawing/2014/main" id="{E5C4E862-61C0-4E32-AC55-549D1CE4A934}"/>
              </a:ext>
            </a:extLst>
          </p:cNvPr>
          <p:cNvSpPr/>
          <p:nvPr/>
        </p:nvSpPr>
        <p:spPr>
          <a:xfrm>
            <a:off x="5122853" y="5418896"/>
            <a:ext cx="347787" cy="327336"/>
          </a:xfrm>
          <a:custGeom>
            <a:avLst/>
            <a:gdLst/>
            <a:ahLst/>
            <a:cxnLst/>
            <a:rect l="l" t="t" r="r" b="b"/>
            <a:pathLst>
              <a:path w="347787" h="327336">
                <a:moveTo>
                  <a:pt x="0" y="163418"/>
                </a:moveTo>
                <a:lnTo>
                  <a:pt x="5694" y="121697"/>
                </a:lnTo>
                <a:lnTo>
                  <a:pt x="21813" y="83941"/>
                </a:lnTo>
                <a:lnTo>
                  <a:pt x="46908" y="51523"/>
                </a:lnTo>
                <a:lnTo>
                  <a:pt x="79531" y="25813"/>
                </a:lnTo>
                <a:lnTo>
                  <a:pt x="118233" y="8181"/>
                </a:lnTo>
                <a:lnTo>
                  <a:pt x="161567" y="0"/>
                </a:lnTo>
                <a:lnTo>
                  <a:pt x="177951" y="508"/>
                </a:lnTo>
                <a:lnTo>
                  <a:pt x="223856" y="8520"/>
                </a:lnTo>
                <a:lnTo>
                  <a:pt x="264093" y="25311"/>
                </a:lnTo>
                <a:lnTo>
                  <a:pt x="297633" y="49649"/>
                </a:lnTo>
                <a:lnTo>
                  <a:pt x="323447" y="80306"/>
                </a:lnTo>
                <a:lnTo>
                  <a:pt x="340508" y="116053"/>
                </a:lnTo>
                <a:lnTo>
                  <a:pt x="347787" y="155661"/>
                </a:lnTo>
                <a:lnTo>
                  <a:pt x="347193" y="170766"/>
                </a:lnTo>
                <a:lnTo>
                  <a:pt x="338330" y="213258"/>
                </a:lnTo>
                <a:lnTo>
                  <a:pt x="319904" y="250657"/>
                </a:lnTo>
                <a:lnTo>
                  <a:pt x="293280" y="281865"/>
                </a:lnTo>
                <a:lnTo>
                  <a:pt x="259822" y="305780"/>
                </a:lnTo>
                <a:lnTo>
                  <a:pt x="220893" y="321304"/>
                </a:lnTo>
                <a:lnTo>
                  <a:pt x="177856" y="327336"/>
                </a:lnTo>
                <a:lnTo>
                  <a:pt x="162298" y="326743"/>
                </a:lnTo>
                <a:lnTo>
                  <a:pt x="118304" y="318167"/>
                </a:lnTo>
                <a:lnTo>
                  <a:pt x="79348" y="300420"/>
                </a:lnTo>
                <a:lnTo>
                  <a:pt x="46734" y="274823"/>
                </a:lnTo>
                <a:lnTo>
                  <a:pt x="21768" y="242694"/>
                </a:lnTo>
                <a:lnTo>
                  <a:pt x="5755" y="205354"/>
                </a:lnTo>
                <a:lnTo>
                  <a:pt x="1" y="164121"/>
                </a:lnTo>
                <a:lnTo>
                  <a:pt x="0" y="16341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99">
            <a:extLst>
              <a:ext uri="{FF2B5EF4-FFF2-40B4-BE49-F238E27FC236}">
                <a16:creationId xmlns:a16="http://schemas.microsoft.com/office/drawing/2014/main" id="{8E3051F5-9B32-4126-9EDD-8DB5A9237446}"/>
              </a:ext>
            </a:extLst>
          </p:cNvPr>
          <p:cNvSpPr txBox="1"/>
          <p:nvPr/>
        </p:nvSpPr>
        <p:spPr>
          <a:xfrm>
            <a:off x="5166922" y="5455060"/>
            <a:ext cx="26289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E1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" name="object 100">
            <a:extLst>
              <a:ext uri="{FF2B5EF4-FFF2-40B4-BE49-F238E27FC236}">
                <a16:creationId xmlns:a16="http://schemas.microsoft.com/office/drawing/2014/main" id="{DF92C89E-BA79-4208-80BC-4E10F807489F}"/>
              </a:ext>
            </a:extLst>
          </p:cNvPr>
          <p:cNvSpPr/>
          <p:nvPr/>
        </p:nvSpPr>
        <p:spPr>
          <a:xfrm>
            <a:off x="5135553" y="6152708"/>
            <a:ext cx="347779" cy="327453"/>
          </a:xfrm>
          <a:custGeom>
            <a:avLst/>
            <a:gdLst/>
            <a:ahLst/>
            <a:cxnLst/>
            <a:rect l="l" t="t" r="r" b="b"/>
            <a:pathLst>
              <a:path w="347779" h="327453">
                <a:moveTo>
                  <a:pt x="161469" y="0"/>
                </a:moveTo>
                <a:lnTo>
                  <a:pt x="118158" y="8200"/>
                </a:lnTo>
                <a:lnTo>
                  <a:pt x="79478" y="25844"/>
                </a:lnTo>
                <a:lnTo>
                  <a:pt x="46876" y="51566"/>
                </a:lnTo>
                <a:lnTo>
                  <a:pt x="21798" y="84001"/>
                </a:lnTo>
                <a:lnTo>
                  <a:pt x="5690" y="121780"/>
                </a:lnTo>
                <a:lnTo>
                  <a:pt x="0" y="163539"/>
                </a:lnTo>
                <a:lnTo>
                  <a:pt x="2" y="164370"/>
                </a:lnTo>
                <a:lnTo>
                  <a:pt x="5784" y="205574"/>
                </a:lnTo>
                <a:lnTo>
                  <a:pt x="21816" y="242887"/>
                </a:lnTo>
                <a:lnTo>
                  <a:pt x="46797" y="274989"/>
                </a:lnTo>
                <a:lnTo>
                  <a:pt x="79427" y="300564"/>
                </a:lnTo>
                <a:lnTo>
                  <a:pt x="118407" y="318294"/>
                </a:lnTo>
                <a:lnTo>
                  <a:pt x="162436" y="326861"/>
                </a:lnTo>
                <a:lnTo>
                  <a:pt x="178010" y="327453"/>
                </a:lnTo>
                <a:lnTo>
                  <a:pt x="192716" y="326554"/>
                </a:lnTo>
                <a:lnTo>
                  <a:pt x="234501" y="317210"/>
                </a:lnTo>
                <a:lnTo>
                  <a:pt x="271725" y="298748"/>
                </a:lnTo>
                <a:lnTo>
                  <a:pt x="303026" y="272262"/>
                </a:lnTo>
                <a:lnTo>
                  <a:pt x="327043" y="238846"/>
                </a:lnTo>
                <a:lnTo>
                  <a:pt x="342415" y="199594"/>
                </a:lnTo>
                <a:lnTo>
                  <a:pt x="347779" y="155601"/>
                </a:lnTo>
                <a:lnTo>
                  <a:pt x="346489" y="142040"/>
                </a:lnTo>
                <a:lnTo>
                  <a:pt x="335805" y="103579"/>
                </a:lnTo>
                <a:lnTo>
                  <a:pt x="315695" y="69401"/>
                </a:lnTo>
                <a:lnTo>
                  <a:pt x="287182" y="40730"/>
                </a:lnTo>
                <a:lnTo>
                  <a:pt x="251290" y="18790"/>
                </a:lnTo>
                <a:lnTo>
                  <a:pt x="209044" y="4805"/>
                </a:lnTo>
                <a:lnTo>
                  <a:pt x="1614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01">
            <a:extLst>
              <a:ext uri="{FF2B5EF4-FFF2-40B4-BE49-F238E27FC236}">
                <a16:creationId xmlns:a16="http://schemas.microsoft.com/office/drawing/2014/main" id="{766D27CB-E333-4A9F-ADB9-A38C8A16781C}"/>
              </a:ext>
            </a:extLst>
          </p:cNvPr>
          <p:cNvSpPr/>
          <p:nvPr/>
        </p:nvSpPr>
        <p:spPr>
          <a:xfrm>
            <a:off x="5135553" y="6152708"/>
            <a:ext cx="347779" cy="327453"/>
          </a:xfrm>
          <a:custGeom>
            <a:avLst/>
            <a:gdLst/>
            <a:ahLst/>
            <a:cxnLst/>
            <a:rect l="l" t="t" r="r" b="b"/>
            <a:pathLst>
              <a:path w="347779" h="327453">
                <a:moveTo>
                  <a:pt x="0" y="163539"/>
                </a:moveTo>
                <a:lnTo>
                  <a:pt x="5690" y="121780"/>
                </a:lnTo>
                <a:lnTo>
                  <a:pt x="21798" y="84001"/>
                </a:lnTo>
                <a:lnTo>
                  <a:pt x="46876" y="51566"/>
                </a:lnTo>
                <a:lnTo>
                  <a:pt x="79478" y="25844"/>
                </a:lnTo>
                <a:lnTo>
                  <a:pt x="118158" y="8200"/>
                </a:lnTo>
                <a:lnTo>
                  <a:pt x="161469" y="0"/>
                </a:lnTo>
                <a:lnTo>
                  <a:pt x="177856" y="506"/>
                </a:lnTo>
                <a:lnTo>
                  <a:pt x="223769" y="8507"/>
                </a:lnTo>
                <a:lnTo>
                  <a:pt x="264011" y="25280"/>
                </a:lnTo>
                <a:lnTo>
                  <a:pt x="297556" y="49600"/>
                </a:lnTo>
                <a:lnTo>
                  <a:pt x="323382" y="80242"/>
                </a:lnTo>
                <a:lnTo>
                  <a:pt x="340465" y="115984"/>
                </a:lnTo>
                <a:lnTo>
                  <a:pt x="347779" y="155601"/>
                </a:lnTo>
                <a:lnTo>
                  <a:pt x="347187" y="170725"/>
                </a:lnTo>
                <a:lnTo>
                  <a:pt x="338336" y="213259"/>
                </a:lnTo>
                <a:lnTo>
                  <a:pt x="319931" y="250687"/>
                </a:lnTo>
                <a:lnTo>
                  <a:pt x="293334" y="281915"/>
                </a:lnTo>
                <a:lnTo>
                  <a:pt x="259908" y="305847"/>
                </a:lnTo>
                <a:lnTo>
                  <a:pt x="221012" y="321392"/>
                </a:lnTo>
                <a:lnTo>
                  <a:pt x="178010" y="327453"/>
                </a:lnTo>
                <a:lnTo>
                  <a:pt x="162436" y="326861"/>
                </a:lnTo>
                <a:lnTo>
                  <a:pt x="118407" y="318294"/>
                </a:lnTo>
                <a:lnTo>
                  <a:pt x="79427" y="300564"/>
                </a:lnTo>
                <a:lnTo>
                  <a:pt x="46797" y="274989"/>
                </a:lnTo>
                <a:lnTo>
                  <a:pt x="21816" y="242887"/>
                </a:lnTo>
                <a:lnTo>
                  <a:pt x="5784" y="205574"/>
                </a:lnTo>
                <a:lnTo>
                  <a:pt x="2" y="164370"/>
                </a:lnTo>
                <a:lnTo>
                  <a:pt x="0" y="1635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02">
            <a:extLst>
              <a:ext uri="{FF2B5EF4-FFF2-40B4-BE49-F238E27FC236}">
                <a16:creationId xmlns:a16="http://schemas.microsoft.com/office/drawing/2014/main" id="{E4367E28-8BE9-4BDF-AC77-463D0747FF52}"/>
              </a:ext>
            </a:extLst>
          </p:cNvPr>
          <p:cNvSpPr txBox="1"/>
          <p:nvPr/>
        </p:nvSpPr>
        <p:spPr>
          <a:xfrm>
            <a:off x="5179748" y="6188994"/>
            <a:ext cx="26289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E2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6" name="object 103">
            <a:extLst>
              <a:ext uri="{FF2B5EF4-FFF2-40B4-BE49-F238E27FC236}">
                <a16:creationId xmlns:a16="http://schemas.microsoft.com/office/drawing/2014/main" id="{292D5173-25D4-4F35-8CCD-8716F3DDC965}"/>
              </a:ext>
            </a:extLst>
          </p:cNvPr>
          <p:cNvSpPr/>
          <p:nvPr/>
        </p:nvSpPr>
        <p:spPr>
          <a:xfrm>
            <a:off x="5470324" y="5563391"/>
            <a:ext cx="432308" cy="828166"/>
          </a:xfrm>
          <a:custGeom>
            <a:avLst/>
            <a:gdLst/>
            <a:ahLst/>
            <a:cxnLst/>
            <a:rect l="l" t="t" r="r" b="b"/>
            <a:pathLst>
              <a:path w="432308" h="828166">
                <a:moveTo>
                  <a:pt x="1143" y="0"/>
                </a:moveTo>
                <a:lnTo>
                  <a:pt x="0" y="38100"/>
                </a:lnTo>
                <a:lnTo>
                  <a:pt x="19304" y="38607"/>
                </a:lnTo>
                <a:lnTo>
                  <a:pt x="37719" y="40131"/>
                </a:lnTo>
                <a:lnTo>
                  <a:pt x="92075" y="50291"/>
                </a:lnTo>
                <a:lnTo>
                  <a:pt x="141986" y="67056"/>
                </a:lnTo>
                <a:lnTo>
                  <a:pt x="155956" y="31622"/>
                </a:lnTo>
                <a:lnTo>
                  <a:pt x="100838" y="13207"/>
                </a:lnTo>
                <a:lnTo>
                  <a:pt x="60960" y="4825"/>
                </a:lnTo>
                <a:lnTo>
                  <a:pt x="20447" y="507"/>
                </a:lnTo>
                <a:lnTo>
                  <a:pt x="1143" y="0"/>
                </a:lnTo>
                <a:close/>
              </a:path>
              <a:path w="432308" h="828166">
                <a:moveTo>
                  <a:pt x="259715" y="89534"/>
                </a:moveTo>
                <a:lnTo>
                  <a:pt x="237363" y="120395"/>
                </a:lnTo>
                <a:lnTo>
                  <a:pt x="242950" y="124459"/>
                </a:lnTo>
                <a:lnTo>
                  <a:pt x="257683" y="136016"/>
                </a:lnTo>
                <a:lnTo>
                  <a:pt x="298577" y="173862"/>
                </a:lnTo>
                <a:lnTo>
                  <a:pt x="333375" y="215772"/>
                </a:lnTo>
                <a:lnTo>
                  <a:pt x="339090" y="224027"/>
                </a:lnTo>
                <a:lnTo>
                  <a:pt x="370459" y="202311"/>
                </a:lnTo>
                <a:lnTo>
                  <a:pt x="338963" y="161925"/>
                </a:lnTo>
                <a:lnTo>
                  <a:pt x="311404" y="132841"/>
                </a:lnTo>
                <a:lnTo>
                  <a:pt x="281178" y="106044"/>
                </a:lnTo>
                <a:lnTo>
                  <a:pt x="265303" y="93599"/>
                </a:lnTo>
                <a:lnTo>
                  <a:pt x="259715" y="89534"/>
                </a:lnTo>
                <a:close/>
              </a:path>
              <a:path w="432308" h="828166">
                <a:moveTo>
                  <a:pt x="421767" y="310388"/>
                </a:moveTo>
                <a:lnTo>
                  <a:pt x="385318" y="321437"/>
                </a:lnTo>
                <a:lnTo>
                  <a:pt x="385825" y="322961"/>
                </a:lnTo>
                <a:lnTo>
                  <a:pt x="389509" y="338836"/>
                </a:lnTo>
                <a:lnTo>
                  <a:pt x="392175" y="354711"/>
                </a:lnTo>
                <a:lnTo>
                  <a:pt x="393827" y="370713"/>
                </a:lnTo>
                <a:lnTo>
                  <a:pt x="394208" y="386588"/>
                </a:lnTo>
                <a:lnTo>
                  <a:pt x="393700" y="402589"/>
                </a:lnTo>
                <a:lnTo>
                  <a:pt x="392049" y="418464"/>
                </a:lnTo>
                <a:lnTo>
                  <a:pt x="389382" y="434213"/>
                </a:lnTo>
                <a:lnTo>
                  <a:pt x="385699" y="450214"/>
                </a:lnTo>
                <a:lnTo>
                  <a:pt x="382650" y="460756"/>
                </a:lnTo>
                <a:lnTo>
                  <a:pt x="419100" y="471550"/>
                </a:lnTo>
                <a:lnTo>
                  <a:pt x="429895" y="422147"/>
                </a:lnTo>
                <a:lnTo>
                  <a:pt x="432308" y="385318"/>
                </a:lnTo>
                <a:lnTo>
                  <a:pt x="431673" y="366775"/>
                </a:lnTo>
                <a:lnTo>
                  <a:pt x="429641" y="348361"/>
                </a:lnTo>
                <a:lnTo>
                  <a:pt x="426593" y="330072"/>
                </a:lnTo>
                <a:lnTo>
                  <a:pt x="422275" y="312038"/>
                </a:lnTo>
                <a:lnTo>
                  <a:pt x="421767" y="310388"/>
                </a:lnTo>
                <a:close/>
              </a:path>
              <a:path w="432308" h="828166">
                <a:moveTo>
                  <a:pt x="334899" y="556768"/>
                </a:moveTo>
                <a:lnTo>
                  <a:pt x="300863" y="598805"/>
                </a:lnTo>
                <a:lnTo>
                  <a:pt x="261366" y="636651"/>
                </a:lnTo>
                <a:lnTo>
                  <a:pt x="231902" y="659257"/>
                </a:lnTo>
                <a:lnTo>
                  <a:pt x="253365" y="690752"/>
                </a:lnTo>
                <a:lnTo>
                  <a:pt x="286512" y="665226"/>
                </a:lnTo>
                <a:lnTo>
                  <a:pt x="315849" y="638301"/>
                </a:lnTo>
                <a:lnTo>
                  <a:pt x="342519" y="609219"/>
                </a:lnTo>
                <a:lnTo>
                  <a:pt x="365506" y="579501"/>
                </a:lnTo>
                <a:lnTo>
                  <a:pt x="334899" y="556768"/>
                </a:lnTo>
                <a:close/>
              </a:path>
              <a:path w="432308" h="828166">
                <a:moveTo>
                  <a:pt x="110363" y="640207"/>
                </a:moveTo>
                <a:lnTo>
                  <a:pt x="13208" y="752856"/>
                </a:lnTo>
                <a:lnTo>
                  <a:pt x="141605" y="828166"/>
                </a:lnTo>
                <a:lnTo>
                  <a:pt x="129572" y="755776"/>
                </a:lnTo>
                <a:lnTo>
                  <a:pt x="111760" y="755776"/>
                </a:lnTo>
                <a:lnTo>
                  <a:pt x="102616" y="718819"/>
                </a:lnTo>
                <a:lnTo>
                  <a:pt x="122605" y="713859"/>
                </a:lnTo>
                <a:lnTo>
                  <a:pt x="110363" y="640207"/>
                </a:lnTo>
                <a:close/>
              </a:path>
              <a:path w="432308" h="828166">
                <a:moveTo>
                  <a:pt x="122605" y="713859"/>
                </a:moveTo>
                <a:lnTo>
                  <a:pt x="102616" y="718819"/>
                </a:lnTo>
                <a:lnTo>
                  <a:pt x="111760" y="755776"/>
                </a:lnTo>
                <a:lnTo>
                  <a:pt x="128869" y="751546"/>
                </a:lnTo>
                <a:lnTo>
                  <a:pt x="122605" y="713859"/>
                </a:lnTo>
                <a:close/>
              </a:path>
              <a:path w="432308" h="828166">
                <a:moveTo>
                  <a:pt x="128869" y="751546"/>
                </a:moveTo>
                <a:lnTo>
                  <a:pt x="111760" y="755776"/>
                </a:lnTo>
                <a:lnTo>
                  <a:pt x="129572" y="755776"/>
                </a:lnTo>
                <a:lnTo>
                  <a:pt x="128869" y="751546"/>
                </a:lnTo>
                <a:close/>
              </a:path>
              <a:path w="432308" h="828166">
                <a:moveTo>
                  <a:pt x="137414" y="710183"/>
                </a:moveTo>
                <a:lnTo>
                  <a:pt x="122605" y="713859"/>
                </a:lnTo>
                <a:lnTo>
                  <a:pt x="128869" y="751546"/>
                </a:lnTo>
                <a:lnTo>
                  <a:pt x="146685" y="747140"/>
                </a:lnTo>
                <a:lnTo>
                  <a:pt x="137414" y="710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04">
            <a:extLst>
              <a:ext uri="{FF2B5EF4-FFF2-40B4-BE49-F238E27FC236}">
                <a16:creationId xmlns:a16="http://schemas.microsoft.com/office/drawing/2014/main" id="{41C6913E-598A-4E90-A60E-F5D2C1F9AC28}"/>
              </a:ext>
            </a:extLst>
          </p:cNvPr>
          <p:cNvSpPr txBox="1"/>
          <p:nvPr/>
        </p:nvSpPr>
        <p:spPr>
          <a:xfrm>
            <a:off x="4130855" y="3315619"/>
            <a:ext cx="43116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0000"/>
                </a:solidFill>
                <a:latin typeface="微软雅黑"/>
                <a:cs typeface="微软雅黑"/>
              </a:rPr>
              <a:t>互斥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8" name="object 105">
            <a:extLst>
              <a:ext uri="{FF2B5EF4-FFF2-40B4-BE49-F238E27FC236}">
                <a16:creationId xmlns:a16="http://schemas.microsoft.com/office/drawing/2014/main" id="{47ECAAD1-4AD9-4D31-A1F3-08214750921C}"/>
              </a:ext>
            </a:extLst>
          </p:cNvPr>
          <p:cNvSpPr txBox="1"/>
          <p:nvPr/>
        </p:nvSpPr>
        <p:spPr>
          <a:xfrm>
            <a:off x="4198547" y="4542439"/>
            <a:ext cx="43116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0000"/>
                </a:solidFill>
                <a:latin typeface="微软雅黑"/>
                <a:cs typeface="微软雅黑"/>
              </a:rPr>
              <a:t>唯一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9" name="object 106">
            <a:extLst>
              <a:ext uri="{FF2B5EF4-FFF2-40B4-BE49-F238E27FC236}">
                <a16:creationId xmlns:a16="http://schemas.microsoft.com/office/drawing/2014/main" id="{4294DB07-9F70-4009-A978-428EDEAA6F99}"/>
              </a:ext>
            </a:extLst>
          </p:cNvPr>
          <p:cNvSpPr txBox="1"/>
          <p:nvPr/>
        </p:nvSpPr>
        <p:spPr>
          <a:xfrm>
            <a:off x="4198547" y="5822345"/>
            <a:ext cx="43116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0000"/>
                </a:solidFill>
                <a:latin typeface="微软雅黑"/>
                <a:cs typeface="微软雅黑"/>
              </a:rPr>
              <a:t>屏蔽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0" name="object 107">
            <a:extLst>
              <a:ext uri="{FF2B5EF4-FFF2-40B4-BE49-F238E27FC236}">
                <a16:creationId xmlns:a16="http://schemas.microsoft.com/office/drawing/2014/main" id="{B8FABF30-C6B6-4B61-A8C0-93C6D04BF328}"/>
              </a:ext>
            </a:extLst>
          </p:cNvPr>
          <p:cNvSpPr txBox="1"/>
          <p:nvPr/>
        </p:nvSpPr>
        <p:spPr>
          <a:xfrm>
            <a:off x="6438827" y="4563140"/>
            <a:ext cx="43116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0000"/>
                </a:solidFill>
                <a:latin typeface="微软雅黑"/>
                <a:cs typeface="微软雅黑"/>
              </a:rPr>
              <a:t>要求</a:t>
            </a:r>
            <a:endParaRPr sz="16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8177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B16B88-C21A-45D9-8D9D-736EE7470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1A940DE-1534-46D7-8577-802E927E6DCE}"/>
              </a:ext>
            </a:extLst>
          </p:cNvPr>
          <p:cNvSpPr txBox="1">
            <a:spLocks/>
          </p:cNvSpPr>
          <p:nvPr/>
        </p:nvSpPr>
        <p:spPr>
          <a:xfrm>
            <a:off x="395536" y="1772816"/>
            <a:ext cx="7776864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因果图关系总述</a:t>
            </a:r>
            <a:endParaRPr lang="zh-CN" altLang="en-US" sz="3200" kern="0" dirty="0">
              <a:solidFill>
                <a:schemeClr val="tx1"/>
              </a:solidFill>
              <a:latin typeface="微软雅黑"/>
              <a:cs typeface="微软雅黑"/>
            </a:endParaRPr>
          </a:p>
        </p:txBody>
      </p:sp>
      <p:sp>
        <p:nvSpPr>
          <p:cNvPr id="121" name="object 5">
            <a:extLst>
              <a:ext uri="{FF2B5EF4-FFF2-40B4-BE49-F238E27FC236}">
                <a16:creationId xmlns:a16="http://schemas.microsoft.com/office/drawing/2014/main" id="{51B02A66-B990-453B-A80F-AF99510AA7FC}"/>
              </a:ext>
            </a:extLst>
          </p:cNvPr>
          <p:cNvSpPr/>
          <p:nvPr/>
        </p:nvSpPr>
        <p:spPr>
          <a:xfrm>
            <a:off x="1221152" y="2885515"/>
            <a:ext cx="2176272" cy="46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6">
            <a:extLst>
              <a:ext uri="{FF2B5EF4-FFF2-40B4-BE49-F238E27FC236}">
                <a16:creationId xmlns:a16="http://schemas.microsoft.com/office/drawing/2014/main" id="{F518E8DA-6FD3-42EA-B33B-6A9D276D8427}"/>
              </a:ext>
            </a:extLst>
          </p:cNvPr>
          <p:cNvSpPr/>
          <p:nvPr/>
        </p:nvSpPr>
        <p:spPr>
          <a:xfrm>
            <a:off x="1900856" y="2887040"/>
            <a:ext cx="891539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7">
            <a:extLst>
              <a:ext uri="{FF2B5EF4-FFF2-40B4-BE49-F238E27FC236}">
                <a16:creationId xmlns:a16="http://schemas.microsoft.com/office/drawing/2014/main" id="{BEC15960-99C5-44F5-9901-960C349188F8}"/>
              </a:ext>
            </a:extLst>
          </p:cNvPr>
          <p:cNvSpPr/>
          <p:nvPr/>
        </p:nvSpPr>
        <p:spPr>
          <a:xfrm>
            <a:off x="1160574" y="2825572"/>
            <a:ext cx="2144393" cy="4321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8">
            <a:extLst>
              <a:ext uri="{FF2B5EF4-FFF2-40B4-BE49-F238E27FC236}">
                <a16:creationId xmlns:a16="http://schemas.microsoft.com/office/drawing/2014/main" id="{3418F541-03D2-43BC-B9AE-36E37B113AC6}"/>
              </a:ext>
            </a:extLst>
          </p:cNvPr>
          <p:cNvSpPr/>
          <p:nvPr/>
        </p:nvSpPr>
        <p:spPr>
          <a:xfrm>
            <a:off x="1160574" y="2825572"/>
            <a:ext cx="2144394" cy="432181"/>
          </a:xfrm>
          <a:custGeom>
            <a:avLst/>
            <a:gdLst/>
            <a:ahLst/>
            <a:cxnLst/>
            <a:rect l="l" t="t" r="r" b="b"/>
            <a:pathLst>
              <a:path w="2144394" h="432181">
                <a:moveTo>
                  <a:pt x="0" y="72009"/>
                </a:moveTo>
                <a:lnTo>
                  <a:pt x="12215" y="31836"/>
                </a:lnTo>
                <a:lnTo>
                  <a:pt x="43754" y="5737"/>
                </a:lnTo>
                <a:lnTo>
                  <a:pt x="2072386" y="0"/>
                </a:lnTo>
                <a:lnTo>
                  <a:pt x="2086860" y="1457"/>
                </a:lnTo>
                <a:lnTo>
                  <a:pt x="2123206" y="21007"/>
                </a:lnTo>
                <a:lnTo>
                  <a:pt x="2142884" y="57273"/>
                </a:lnTo>
                <a:lnTo>
                  <a:pt x="2144394" y="360172"/>
                </a:lnTo>
                <a:lnTo>
                  <a:pt x="2142937" y="374646"/>
                </a:lnTo>
                <a:lnTo>
                  <a:pt x="2123387" y="410992"/>
                </a:lnTo>
                <a:lnTo>
                  <a:pt x="2087121" y="430670"/>
                </a:lnTo>
                <a:lnTo>
                  <a:pt x="72008" y="432181"/>
                </a:lnTo>
                <a:lnTo>
                  <a:pt x="57498" y="430723"/>
                </a:lnTo>
                <a:lnTo>
                  <a:pt x="21140" y="411173"/>
                </a:lnTo>
                <a:lnTo>
                  <a:pt x="1505" y="374907"/>
                </a:lnTo>
                <a:lnTo>
                  <a:pt x="0" y="72009"/>
                </a:lnTo>
                <a:close/>
              </a:path>
            </a:pathLst>
          </a:custGeom>
          <a:ln w="28575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9">
            <a:extLst>
              <a:ext uri="{FF2B5EF4-FFF2-40B4-BE49-F238E27FC236}">
                <a16:creationId xmlns:a16="http://schemas.microsoft.com/office/drawing/2014/main" id="{5746C0EC-881D-415E-B92F-55541B4FC44A}"/>
              </a:ext>
            </a:extLst>
          </p:cNvPr>
          <p:cNvSpPr/>
          <p:nvPr/>
        </p:nvSpPr>
        <p:spPr>
          <a:xfrm>
            <a:off x="1260777" y="3804487"/>
            <a:ext cx="2220468" cy="518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0">
            <a:extLst>
              <a:ext uri="{FF2B5EF4-FFF2-40B4-BE49-F238E27FC236}">
                <a16:creationId xmlns:a16="http://schemas.microsoft.com/office/drawing/2014/main" id="{9E7BE56E-88F6-4E51-BEDB-D13DB900AF65}"/>
              </a:ext>
            </a:extLst>
          </p:cNvPr>
          <p:cNvSpPr/>
          <p:nvPr/>
        </p:nvSpPr>
        <p:spPr>
          <a:xfrm>
            <a:off x="1961816" y="3833443"/>
            <a:ext cx="891539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1">
            <a:extLst>
              <a:ext uri="{FF2B5EF4-FFF2-40B4-BE49-F238E27FC236}">
                <a16:creationId xmlns:a16="http://schemas.microsoft.com/office/drawing/2014/main" id="{9BE88CF0-352A-4A24-8568-DB20B438DF5A}"/>
              </a:ext>
            </a:extLst>
          </p:cNvPr>
          <p:cNvSpPr/>
          <p:nvPr/>
        </p:nvSpPr>
        <p:spPr>
          <a:xfrm>
            <a:off x="1200706" y="3744797"/>
            <a:ext cx="2188843" cy="485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">
            <a:extLst>
              <a:ext uri="{FF2B5EF4-FFF2-40B4-BE49-F238E27FC236}">
                <a16:creationId xmlns:a16="http://schemas.microsoft.com/office/drawing/2014/main" id="{B3D80076-D639-4065-B49C-563335A4C6B8}"/>
              </a:ext>
            </a:extLst>
          </p:cNvPr>
          <p:cNvSpPr/>
          <p:nvPr/>
        </p:nvSpPr>
        <p:spPr>
          <a:xfrm>
            <a:off x="1200705" y="3744797"/>
            <a:ext cx="2188845" cy="485775"/>
          </a:xfrm>
          <a:custGeom>
            <a:avLst/>
            <a:gdLst/>
            <a:ahLst/>
            <a:cxnLst/>
            <a:rect l="l" t="t" r="r" b="b"/>
            <a:pathLst>
              <a:path w="2188845" h="485775">
                <a:moveTo>
                  <a:pt x="0" y="80899"/>
                </a:moveTo>
                <a:lnTo>
                  <a:pt x="11035" y="40119"/>
                </a:lnTo>
                <a:lnTo>
                  <a:pt x="40026" y="11112"/>
                </a:lnTo>
                <a:lnTo>
                  <a:pt x="80793" y="0"/>
                </a:lnTo>
                <a:lnTo>
                  <a:pt x="2107819" y="0"/>
                </a:lnTo>
                <a:lnTo>
                  <a:pt x="2122347" y="1298"/>
                </a:lnTo>
                <a:lnTo>
                  <a:pt x="2159931" y="18956"/>
                </a:lnTo>
                <a:lnTo>
                  <a:pt x="2183710" y="52500"/>
                </a:lnTo>
                <a:lnTo>
                  <a:pt x="2188845" y="404749"/>
                </a:lnTo>
                <a:lnTo>
                  <a:pt x="2187544" y="419265"/>
                </a:lnTo>
                <a:lnTo>
                  <a:pt x="2169863" y="456827"/>
                </a:lnTo>
                <a:lnTo>
                  <a:pt x="2136305" y="480613"/>
                </a:lnTo>
                <a:lnTo>
                  <a:pt x="81025" y="485775"/>
                </a:lnTo>
                <a:lnTo>
                  <a:pt x="66509" y="484474"/>
                </a:lnTo>
                <a:lnTo>
                  <a:pt x="28947" y="466793"/>
                </a:lnTo>
                <a:lnTo>
                  <a:pt x="5161" y="433235"/>
                </a:lnTo>
                <a:lnTo>
                  <a:pt x="0" y="80899"/>
                </a:lnTo>
                <a:close/>
              </a:path>
            </a:pathLst>
          </a:custGeom>
          <a:ln w="28575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3">
            <a:extLst>
              <a:ext uri="{FF2B5EF4-FFF2-40B4-BE49-F238E27FC236}">
                <a16:creationId xmlns:a16="http://schemas.microsoft.com/office/drawing/2014/main" id="{4D57FD7B-AE48-4A53-865F-F00FE295B54C}"/>
              </a:ext>
            </a:extLst>
          </p:cNvPr>
          <p:cNvSpPr/>
          <p:nvPr/>
        </p:nvSpPr>
        <p:spPr>
          <a:xfrm>
            <a:off x="1248584" y="4668596"/>
            <a:ext cx="2220468" cy="518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4">
            <a:extLst>
              <a:ext uri="{FF2B5EF4-FFF2-40B4-BE49-F238E27FC236}">
                <a16:creationId xmlns:a16="http://schemas.microsoft.com/office/drawing/2014/main" id="{A510DE55-1AEE-44F7-AB51-CC3F0C3696DD}"/>
              </a:ext>
            </a:extLst>
          </p:cNvPr>
          <p:cNvSpPr/>
          <p:nvPr/>
        </p:nvSpPr>
        <p:spPr>
          <a:xfrm>
            <a:off x="1949624" y="4697552"/>
            <a:ext cx="891539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5">
            <a:extLst>
              <a:ext uri="{FF2B5EF4-FFF2-40B4-BE49-F238E27FC236}">
                <a16:creationId xmlns:a16="http://schemas.microsoft.com/office/drawing/2014/main" id="{3D67B8C8-E680-4DB7-9DA0-CE703385E824}"/>
              </a:ext>
            </a:extLst>
          </p:cNvPr>
          <p:cNvSpPr/>
          <p:nvPr/>
        </p:nvSpPr>
        <p:spPr>
          <a:xfrm>
            <a:off x="1187626" y="4608017"/>
            <a:ext cx="2188714" cy="4869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6">
            <a:extLst>
              <a:ext uri="{FF2B5EF4-FFF2-40B4-BE49-F238E27FC236}">
                <a16:creationId xmlns:a16="http://schemas.microsoft.com/office/drawing/2014/main" id="{161BFD44-BFF0-4A42-8479-366E89AA06A4}"/>
              </a:ext>
            </a:extLst>
          </p:cNvPr>
          <p:cNvSpPr/>
          <p:nvPr/>
        </p:nvSpPr>
        <p:spPr>
          <a:xfrm>
            <a:off x="1187624" y="4608017"/>
            <a:ext cx="2188717" cy="486918"/>
          </a:xfrm>
          <a:custGeom>
            <a:avLst/>
            <a:gdLst/>
            <a:ahLst/>
            <a:cxnLst/>
            <a:rect l="l" t="t" r="r" b="b"/>
            <a:pathLst>
              <a:path w="2188717" h="486918">
                <a:moveTo>
                  <a:pt x="0" y="81153"/>
                </a:moveTo>
                <a:lnTo>
                  <a:pt x="10991" y="40335"/>
                </a:lnTo>
                <a:lnTo>
                  <a:pt x="39894" y="11249"/>
                </a:lnTo>
                <a:lnTo>
                  <a:pt x="80605" y="1"/>
                </a:lnTo>
                <a:lnTo>
                  <a:pt x="2107565" y="0"/>
                </a:lnTo>
                <a:lnTo>
                  <a:pt x="2122097" y="1296"/>
                </a:lnTo>
                <a:lnTo>
                  <a:pt x="2159682" y="18937"/>
                </a:lnTo>
                <a:lnTo>
                  <a:pt x="2183500" y="52454"/>
                </a:lnTo>
                <a:lnTo>
                  <a:pt x="2188717" y="405765"/>
                </a:lnTo>
                <a:lnTo>
                  <a:pt x="2187421" y="420297"/>
                </a:lnTo>
                <a:lnTo>
                  <a:pt x="2169780" y="457882"/>
                </a:lnTo>
                <a:lnTo>
                  <a:pt x="2136263" y="481700"/>
                </a:lnTo>
                <a:lnTo>
                  <a:pt x="81152" y="486918"/>
                </a:lnTo>
                <a:lnTo>
                  <a:pt x="66620" y="485621"/>
                </a:lnTo>
                <a:lnTo>
                  <a:pt x="29035" y="467980"/>
                </a:lnTo>
                <a:lnTo>
                  <a:pt x="5217" y="434463"/>
                </a:lnTo>
                <a:lnTo>
                  <a:pt x="0" y="81153"/>
                </a:lnTo>
                <a:close/>
              </a:path>
            </a:pathLst>
          </a:custGeom>
          <a:ln w="28575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7">
            <a:extLst>
              <a:ext uri="{FF2B5EF4-FFF2-40B4-BE49-F238E27FC236}">
                <a16:creationId xmlns:a16="http://schemas.microsoft.com/office/drawing/2014/main" id="{3CEE151C-193E-4281-A995-8F6677578439}"/>
              </a:ext>
            </a:extLst>
          </p:cNvPr>
          <p:cNvSpPr/>
          <p:nvPr/>
        </p:nvSpPr>
        <p:spPr>
          <a:xfrm>
            <a:off x="1248584" y="5424499"/>
            <a:ext cx="2220468" cy="571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8">
            <a:extLst>
              <a:ext uri="{FF2B5EF4-FFF2-40B4-BE49-F238E27FC236}">
                <a16:creationId xmlns:a16="http://schemas.microsoft.com/office/drawing/2014/main" id="{5BF37746-08C4-4196-A274-BD1FBC6D4B77}"/>
              </a:ext>
            </a:extLst>
          </p:cNvPr>
          <p:cNvSpPr/>
          <p:nvPr/>
        </p:nvSpPr>
        <p:spPr>
          <a:xfrm>
            <a:off x="1948101" y="5480887"/>
            <a:ext cx="891539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9">
            <a:extLst>
              <a:ext uri="{FF2B5EF4-FFF2-40B4-BE49-F238E27FC236}">
                <a16:creationId xmlns:a16="http://schemas.microsoft.com/office/drawing/2014/main" id="{B99BBC75-746E-4E84-83F7-F607898735AE}"/>
              </a:ext>
            </a:extLst>
          </p:cNvPr>
          <p:cNvSpPr/>
          <p:nvPr/>
        </p:nvSpPr>
        <p:spPr>
          <a:xfrm>
            <a:off x="1187625" y="5364048"/>
            <a:ext cx="2188716" cy="5405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20">
            <a:extLst>
              <a:ext uri="{FF2B5EF4-FFF2-40B4-BE49-F238E27FC236}">
                <a16:creationId xmlns:a16="http://schemas.microsoft.com/office/drawing/2014/main" id="{C571AC8D-F039-44A6-9F93-BCD2956E3A50}"/>
              </a:ext>
            </a:extLst>
          </p:cNvPr>
          <p:cNvSpPr/>
          <p:nvPr/>
        </p:nvSpPr>
        <p:spPr>
          <a:xfrm>
            <a:off x="1187624" y="5364048"/>
            <a:ext cx="2188717" cy="540512"/>
          </a:xfrm>
          <a:custGeom>
            <a:avLst/>
            <a:gdLst/>
            <a:ahLst/>
            <a:cxnLst/>
            <a:rect l="l" t="t" r="r" b="b"/>
            <a:pathLst>
              <a:path w="2188717" h="540512">
                <a:moveTo>
                  <a:pt x="0" y="90043"/>
                </a:moveTo>
                <a:lnTo>
                  <a:pt x="10012" y="48738"/>
                </a:lnTo>
                <a:lnTo>
                  <a:pt x="36717" y="17488"/>
                </a:lnTo>
                <a:lnTo>
                  <a:pt x="75112" y="1233"/>
                </a:lnTo>
                <a:lnTo>
                  <a:pt x="2098675" y="0"/>
                </a:lnTo>
                <a:lnTo>
                  <a:pt x="2113255" y="1170"/>
                </a:lnTo>
                <a:lnTo>
                  <a:pt x="2151757" y="17269"/>
                </a:lnTo>
                <a:lnTo>
                  <a:pt x="2178557" y="48407"/>
                </a:lnTo>
                <a:lnTo>
                  <a:pt x="2188717" y="89644"/>
                </a:lnTo>
                <a:lnTo>
                  <a:pt x="2188717" y="450469"/>
                </a:lnTo>
                <a:lnTo>
                  <a:pt x="2187547" y="465018"/>
                </a:lnTo>
                <a:lnTo>
                  <a:pt x="2171448" y="503496"/>
                </a:lnTo>
                <a:lnTo>
                  <a:pt x="2140310" y="530327"/>
                </a:lnTo>
                <a:lnTo>
                  <a:pt x="2099073" y="540511"/>
                </a:lnTo>
                <a:lnTo>
                  <a:pt x="90043" y="540512"/>
                </a:lnTo>
                <a:lnTo>
                  <a:pt x="75493" y="539337"/>
                </a:lnTo>
                <a:lnTo>
                  <a:pt x="37015" y="523205"/>
                </a:lnTo>
                <a:lnTo>
                  <a:pt x="10184" y="492048"/>
                </a:lnTo>
                <a:lnTo>
                  <a:pt x="0" y="450866"/>
                </a:lnTo>
                <a:lnTo>
                  <a:pt x="0" y="90043"/>
                </a:lnTo>
                <a:close/>
              </a:path>
            </a:pathLst>
          </a:custGeom>
          <a:ln w="28575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21">
            <a:extLst>
              <a:ext uri="{FF2B5EF4-FFF2-40B4-BE49-F238E27FC236}">
                <a16:creationId xmlns:a16="http://schemas.microsoft.com/office/drawing/2014/main" id="{614ED1D2-8655-4E94-8451-10AC8AD2A3AF}"/>
              </a:ext>
            </a:extLst>
          </p:cNvPr>
          <p:cNvSpPr txBox="1"/>
          <p:nvPr/>
        </p:nvSpPr>
        <p:spPr>
          <a:xfrm>
            <a:off x="1966135" y="2879673"/>
            <a:ext cx="596900" cy="2910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FDFD"/>
                </a:solidFill>
                <a:latin typeface="微软雅黑"/>
                <a:cs typeface="微软雅黑"/>
              </a:rPr>
              <a:t>分析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ts val="600"/>
              </a:lnSpc>
              <a:spcBef>
                <a:spcPts val="45"/>
              </a:spcBef>
            </a:pPr>
            <a:endParaRPr sz="600"/>
          </a:p>
          <a:p>
            <a:pPr marL="60960" marR="12700" indent="12700">
              <a:lnSpc>
                <a:spcPct val="283500"/>
              </a:lnSpc>
            </a:pPr>
            <a:r>
              <a:rPr sz="2000" dirty="0">
                <a:solidFill>
                  <a:srgbClr val="FDFDFD"/>
                </a:solidFill>
                <a:latin typeface="微软雅黑"/>
                <a:cs typeface="微软雅黑"/>
              </a:rPr>
              <a:t>关联 转换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ts val="750"/>
              </a:lnSpc>
              <a:spcBef>
                <a:spcPts val="16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60960">
              <a:lnSpc>
                <a:spcPct val="100000"/>
              </a:lnSpc>
            </a:pPr>
            <a:r>
              <a:rPr sz="2000" dirty="0">
                <a:solidFill>
                  <a:srgbClr val="FDFDFD"/>
                </a:solidFill>
                <a:latin typeface="微软雅黑"/>
                <a:cs typeface="微软雅黑"/>
              </a:rPr>
              <a:t>输出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8" name="object 22">
            <a:extLst>
              <a:ext uri="{FF2B5EF4-FFF2-40B4-BE49-F238E27FC236}">
                <a16:creationId xmlns:a16="http://schemas.microsoft.com/office/drawing/2014/main" id="{8899FEFC-C871-44D9-9B9E-44969049366B}"/>
              </a:ext>
            </a:extLst>
          </p:cNvPr>
          <p:cNvSpPr/>
          <p:nvPr/>
        </p:nvSpPr>
        <p:spPr>
          <a:xfrm>
            <a:off x="2136822" y="3257753"/>
            <a:ext cx="178307" cy="5191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23">
            <a:extLst>
              <a:ext uri="{FF2B5EF4-FFF2-40B4-BE49-F238E27FC236}">
                <a16:creationId xmlns:a16="http://schemas.microsoft.com/office/drawing/2014/main" id="{3DA29EFE-ED3E-4B14-BCDF-EB418F8B3AB6}"/>
              </a:ext>
            </a:extLst>
          </p:cNvPr>
          <p:cNvSpPr/>
          <p:nvPr/>
        </p:nvSpPr>
        <p:spPr>
          <a:xfrm>
            <a:off x="2164509" y="4216603"/>
            <a:ext cx="178307" cy="4461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24">
            <a:extLst>
              <a:ext uri="{FF2B5EF4-FFF2-40B4-BE49-F238E27FC236}">
                <a16:creationId xmlns:a16="http://schemas.microsoft.com/office/drawing/2014/main" id="{2196EC4A-4E89-4CE9-B190-4F4CFDF3D2F6}"/>
              </a:ext>
            </a:extLst>
          </p:cNvPr>
          <p:cNvSpPr/>
          <p:nvPr/>
        </p:nvSpPr>
        <p:spPr>
          <a:xfrm>
            <a:off x="2181146" y="4978603"/>
            <a:ext cx="133984" cy="4461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25">
            <a:extLst>
              <a:ext uri="{FF2B5EF4-FFF2-40B4-BE49-F238E27FC236}">
                <a16:creationId xmlns:a16="http://schemas.microsoft.com/office/drawing/2014/main" id="{FB785222-97E6-425F-85BD-FDA039A3F5D7}"/>
              </a:ext>
            </a:extLst>
          </p:cNvPr>
          <p:cNvSpPr/>
          <p:nvPr/>
        </p:nvSpPr>
        <p:spPr>
          <a:xfrm>
            <a:off x="3495722" y="2679775"/>
            <a:ext cx="617347" cy="4493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26">
            <a:extLst>
              <a:ext uri="{FF2B5EF4-FFF2-40B4-BE49-F238E27FC236}">
                <a16:creationId xmlns:a16="http://schemas.microsoft.com/office/drawing/2014/main" id="{306ABA90-713D-4850-B3AA-D2552BF0A919}"/>
              </a:ext>
            </a:extLst>
          </p:cNvPr>
          <p:cNvSpPr/>
          <p:nvPr/>
        </p:nvSpPr>
        <p:spPr>
          <a:xfrm>
            <a:off x="3411903" y="3101415"/>
            <a:ext cx="639190" cy="41160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27">
            <a:extLst>
              <a:ext uri="{FF2B5EF4-FFF2-40B4-BE49-F238E27FC236}">
                <a16:creationId xmlns:a16="http://schemas.microsoft.com/office/drawing/2014/main" id="{B6C6A118-9B19-4BC9-8D49-2220FF828579}"/>
              </a:ext>
            </a:extLst>
          </p:cNvPr>
          <p:cNvSpPr/>
          <p:nvPr/>
        </p:nvSpPr>
        <p:spPr>
          <a:xfrm>
            <a:off x="4229529" y="2635580"/>
            <a:ext cx="3566160" cy="571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28">
            <a:extLst>
              <a:ext uri="{FF2B5EF4-FFF2-40B4-BE49-F238E27FC236}">
                <a16:creationId xmlns:a16="http://schemas.microsoft.com/office/drawing/2014/main" id="{F8B71AA4-76B7-45D7-8F14-4352970301F8}"/>
              </a:ext>
            </a:extLst>
          </p:cNvPr>
          <p:cNvSpPr/>
          <p:nvPr/>
        </p:nvSpPr>
        <p:spPr>
          <a:xfrm>
            <a:off x="4208192" y="2690443"/>
            <a:ext cx="1909571" cy="536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29">
            <a:extLst>
              <a:ext uri="{FF2B5EF4-FFF2-40B4-BE49-F238E27FC236}">
                <a16:creationId xmlns:a16="http://schemas.microsoft.com/office/drawing/2014/main" id="{9A1F137D-58BD-4A4A-8F3C-72401ABD65C7}"/>
              </a:ext>
            </a:extLst>
          </p:cNvPr>
          <p:cNvSpPr/>
          <p:nvPr/>
        </p:nvSpPr>
        <p:spPr>
          <a:xfrm>
            <a:off x="4168569" y="2574493"/>
            <a:ext cx="3535805" cy="540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30">
            <a:extLst>
              <a:ext uri="{FF2B5EF4-FFF2-40B4-BE49-F238E27FC236}">
                <a16:creationId xmlns:a16="http://schemas.microsoft.com/office/drawing/2014/main" id="{001747AA-11E9-4848-8596-04852AEFED2D}"/>
              </a:ext>
            </a:extLst>
          </p:cNvPr>
          <p:cNvSpPr/>
          <p:nvPr/>
        </p:nvSpPr>
        <p:spPr>
          <a:xfrm>
            <a:off x="4168568" y="2574493"/>
            <a:ext cx="3535807" cy="540512"/>
          </a:xfrm>
          <a:custGeom>
            <a:avLst/>
            <a:gdLst/>
            <a:ahLst/>
            <a:cxnLst/>
            <a:rect l="l" t="t" r="r" b="b"/>
            <a:pathLst>
              <a:path w="3535807" h="540512">
                <a:moveTo>
                  <a:pt x="0" y="90042"/>
                </a:moveTo>
                <a:lnTo>
                  <a:pt x="9988" y="48794"/>
                </a:lnTo>
                <a:lnTo>
                  <a:pt x="36662" y="17525"/>
                </a:lnTo>
                <a:lnTo>
                  <a:pt x="75081" y="1237"/>
                </a:lnTo>
                <a:lnTo>
                  <a:pt x="3445764" y="0"/>
                </a:lnTo>
                <a:lnTo>
                  <a:pt x="3460313" y="1174"/>
                </a:lnTo>
                <a:lnTo>
                  <a:pt x="3498791" y="17306"/>
                </a:lnTo>
                <a:lnTo>
                  <a:pt x="3525622" y="48463"/>
                </a:lnTo>
                <a:lnTo>
                  <a:pt x="3535806" y="89645"/>
                </a:lnTo>
                <a:lnTo>
                  <a:pt x="3535807" y="450468"/>
                </a:lnTo>
                <a:lnTo>
                  <a:pt x="3534632" y="465049"/>
                </a:lnTo>
                <a:lnTo>
                  <a:pt x="3518500" y="503551"/>
                </a:lnTo>
                <a:lnTo>
                  <a:pt x="3487343" y="530351"/>
                </a:lnTo>
                <a:lnTo>
                  <a:pt x="3446161" y="540511"/>
                </a:lnTo>
                <a:lnTo>
                  <a:pt x="90043" y="540512"/>
                </a:lnTo>
                <a:lnTo>
                  <a:pt x="75462" y="539341"/>
                </a:lnTo>
                <a:lnTo>
                  <a:pt x="36960" y="523242"/>
                </a:lnTo>
                <a:lnTo>
                  <a:pt x="10160" y="492104"/>
                </a:lnTo>
                <a:lnTo>
                  <a:pt x="0" y="450867"/>
                </a:lnTo>
                <a:lnTo>
                  <a:pt x="0" y="90042"/>
                </a:lnTo>
                <a:close/>
              </a:path>
            </a:pathLst>
          </a:custGeom>
          <a:ln w="28575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31">
            <a:extLst>
              <a:ext uri="{FF2B5EF4-FFF2-40B4-BE49-F238E27FC236}">
                <a16:creationId xmlns:a16="http://schemas.microsoft.com/office/drawing/2014/main" id="{4E90079F-C94B-4DBC-9BD7-079018A050FB}"/>
              </a:ext>
            </a:extLst>
          </p:cNvPr>
          <p:cNvSpPr txBox="1"/>
          <p:nvPr/>
        </p:nvSpPr>
        <p:spPr>
          <a:xfrm>
            <a:off x="4274486" y="2682697"/>
            <a:ext cx="1552575" cy="317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FDFD"/>
                </a:solidFill>
                <a:latin typeface="微软雅黑"/>
                <a:cs typeface="微软雅黑"/>
              </a:rPr>
              <a:t>输入输出数据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8" name="object 32">
            <a:extLst>
              <a:ext uri="{FF2B5EF4-FFF2-40B4-BE49-F238E27FC236}">
                <a16:creationId xmlns:a16="http://schemas.microsoft.com/office/drawing/2014/main" id="{02709311-FD62-42BB-84BF-E25FF5387066}"/>
              </a:ext>
            </a:extLst>
          </p:cNvPr>
          <p:cNvSpPr/>
          <p:nvPr/>
        </p:nvSpPr>
        <p:spPr>
          <a:xfrm>
            <a:off x="4229529" y="3283280"/>
            <a:ext cx="3506724" cy="5166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33">
            <a:extLst>
              <a:ext uri="{FF2B5EF4-FFF2-40B4-BE49-F238E27FC236}">
                <a16:creationId xmlns:a16="http://schemas.microsoft.com/office/drawing/2014/main" id="{6B2C9880-2662-4211-8207-613B68394552}"/>
              </a:ext>
            </a:extLst>
          </p:cNvPr>
          <p:cNvSpPr/>
          <p:nvPr/>
        </p:nvSpPr>
        <p:spPr>
          <a:xfrm>
            <a:off x="4206668" y="3310712"/>
            <a:ext cx="3180588" cy="5364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34">
            <a:extLst>
              <a:ext uri="{FF2B5EF4-FFF2-40B4-BE49-F238E27FC236}">
                <a16:creationId xmlns:a16="http://schemas.microsoft.com/office/drawing/2014/main" id="{DCD125D5-4BD9-4D21-B2B1-E321224183E5}"/>
              </a:ext>
            </a:extLst>
          </p:cNvPr>
          <p:cNvSpPr/>
          <p:nvPr/>
        </p:nvSpPr>
        <p:spPr>
          <a:xfrm>
            <a:off x="4168569" y="3222193"/>
            <a:ext cx="3475353" cy="4857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35">
            <a:extLst>
              <a:ext uri="{FF2B5EF4-FFF2-40B4-BE49-F238E27FC236}">
                <a16:creationId xmlns:a16="http://schemas.microsoft.com/office/drawing/2014/main" id="{7D01226C-A99A-4F18-B8C6-79501BA6D48C}"/>
              </a:ext>
            </a:extLst>
          </p:cNvPr>
          <p:cNvSpPr/>
          <p:nvPr/>
        </p:nvSpPr>
        <p:spPr>
          <a:xfrm>
            <a:off x="4168568" y="3222193"/>
            <a:ext cx="3475355" cy="485775"/>
          </a:xfrm>
          <a:custGeom>
            <a:avLst/>
            <a:gdLst/>
            <a:ahLst/>
            <a:cxnLst/>
            <a:rect l="l" t="t" r="r" b="b"/>
            <a:pathLst>
              <a:path w="3475355" h="485775">
                <a:moveTo>
                  <a:pt x="0" y="81025"/>
                </a:moveTo>
                <a:lnTo>
                  <a:pt x="11003" y="40156"/>
                </a:lnTo>
                <a:lnTo>
                  <a:pt x="39932" y="11117"/>
                </a:lnTo>
                <a:lnTo>
                  <a:pt x="80666" y="0"/>
                </a:lnTo>
                <a:lnTo>
                  <a:pt x="3394329" y="0"/>
                </a:lnTo>
                <a:lnTo>
                  <a:pt x="3408845" y="1296"/>
                </a:lnTo>
                <a:lnTo>
                  <a:pt x="3446407" y="18939"/>
                </a:lnTo>
                <a:lnTo>
                  <a:pt x="3470193" y="52488"/>
                </a:lnTo>
                <a:lnTo>
                  <a:pt x="3475355" y="404749"/>
                </a:lnTo>
                <a:lnTo>
                  <a:pt x="3474054" y="419299"/>
                </a:lnTo>
                <a:lnTo>
                  <a:pt x="3456373" y="456880"/>
                </a:lnTo>
                <a:lnTo>
                  <a:pt x="3422815" y="480628"/>
                </a:lnTo>
                <a:lnTo>
                  <a:pt x="80899" y="485775"/>
                </a:lnTo>
                <a:lnTo>
                  <a:pt x="66375" y="484476"/>
                </a:lnTo>
                <a:lnTo>
                  <a:pt x="28839" y="466807"/>
                </a:lnTo>
                <a:lnTo>
                  <a:pt x="5118" y="433214"/>
                </a:lnTo>
                <a:lnTo>
                  <a:pt x="0" y="81025"/>
                </a:lnTo>
                <a:close/>
              </a:path>
            </a:pathLst>
          </a:custGeom>
          <a:ln w="28575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36">
            <a:extLst>
              <a:ext uri="{FF2B5EF4-FFF2-40B4-BE49-F238E27FC236}">
                <a16:creationId xmlns:a16="http://schemas.microsoft.com/office/drawing/2014/main" id="{51B5C3C9-0E6D-407F-849B-784037999695}"/>
              </a:ext>
            </a:extLst>
          </p:cNvPr>
          <p:cNvSpPr/>
          <p:nvPr/>
        </p:nvSpPr>
        <p:spPr>
          <a:xfrm>
            <a:off x="4205145" y="3923359"/>
            <a:ext cx="3567684" cy="7345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37">
            <a:extLst>
              <a:ext uri="{FF2B5EF4-FFF2-40B4-BE49-F238E27FC236}">
                <a16:creationId xmlns:a16="http://schemas.microsoft.com/office/drawing/2014/main" id="{4E6D1B32-26FB-4FBC-AE41-93C06BC797D8}"/>
              </a:ext>
            </a:extLst>
          </p:cNvPr>
          <p:cNvSpPr/>
          <p:nvPr/>
        </p:nvSpPr>
        <p:spPr>
          <a:xfrm>
            <a:off x="4192953" y="3908119"/>
            <a:ext cx="3180588" cy="8412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38">
            <a:extLst>
              <a:ext uri="{FF2B5EF4-FFF2-40B4-BE49-F238E27FC236}">
                <a16:creationId xmlns:a16="http://schemas.microsoft.com/office/drawing/2014/main" id="{C31F7896-929A-4CE1-AA4D-38AED956D79D}"/>
              </a:ext>
            </a:extLst>
          </p:cNvPr>
          <p:cNvSpPr/>
          <p:nvPr/>
        </p:nvSpPr>
        <p:spPr>
          <a:xfrm>
            <a:off x="4145456" y="3863543"/>
            <a:ext cx="3536058" cy="7024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39">
            <a:extLst>
              <a:ext uri="{FF2B5EF4-FFF2-40B4-BE49-F238E27FC236}">
                <a16:creationId xmlns:a16="http://schemas.microsoft.com/office/drawing/2014/main" id="{82E98D85-6831-4D22-AEEF-D3426B084D68}"/>
              </a:ext>
            </a:extLst>
          </p:cNvPr>
          <p:cNvSpPr/>
          <p:nvPr/>
        </p:nvSpPr>
        <p:spPr>
          <a:xfrm>
            <a:off x="4145454" y="3863543"/>
            <a:ext cx="3536061" cy="702437"/>
          </a:xfrm>
          <a:custGeom>
            <a:avLst/>
            <a:gdLst/>
            <a:ahLst/>
            <a:cxnLst/>
            <a:rect l="l" t="t" r="r" b="b"/>
            <a:pathLst>
              <a:path w="3536061" h="702437">
                <a:moveTo>
                  <a:pt x="0" y="117093"/>
                </a:moveTo>
                <a:lnTo>
                  <a:pt x="7839" y="74901"/>
                </a:lnTo>
                <a:lnTo>
                  <a:pt x="29395" y="39523"/>
                </a:lnTo>
                <a:lnTo>
                  <a:pt x="61727" y="13902"/>
                </a:lnTo>
                <a:lnTo>
                  <a:pt x="101892" y="978"/>
                </a:lnTo>
                <a:lnTo>
                  <a:pt x="3418967" y="0"/>
                </a:lnTo>
                <a:lnTo>
                  <a:pt x="3433606" y="907"/>
                </a:lnTo>
                <a:lnTo>
                  <a:pt x="3473854" y="13645"/>
                </a:lnTo>
                <a:lnTo>
                  <a:pt x="3506307" y="39121"/>
                </a:lnTo>
                <a:lnTo>
                  <a:pt x="3528022" y="74391"/>
                </a:lnTo>
                <a:lnTo>
                  <a:pt x="3536059" y="116513"/>
                </a:lnTo>
                <a:lnTo>
                  <a:pt x="3536061" y="585342"/>
                </a:lnTo>
                <a:lnTo>
                  <a:pt x="3535153" y="599982"/>
                </a:lnTo>
                <a:lnTo>
                  <a:pt x="3522415" y="640230"/>
                </a:lnTo>
                <a:lnTo>
                  <a:pt x="3496939" y="672683"/>
                </a:lnTo>
                <a:lnTo>
                  <a:pt x="3461669" y="694398"/>
                </a:lnTo>
                <a:lnTo>
                  <a:pt x="3419547" y="702435"/>
                </a:lnTo>
                <a:lnTo>
                  <a:pt x="117094" y="702437"/>
                </a:lnTo>
                <a:lnTo>
                  <a:pt x="102454" y="701529"/>
                </a:lnTo>
                <a:lnTo>
                  <a:pt x="62206" y="688791"/>
                </a:lnTo>
                <a:lnTo>
                  <a:pt x="29753" y="663315"/>
                </a:lnTo>
                <a:lnTo>
                  <a:pt x="8038" y="628045"/>
                </a:lnTo>
                <a:lnTo>
                  <a:pt x="1" y="585923"/>
                </a:lnTo>
                <a:lnTo>
                  <a:pt x="0" y="117093"/>
                </a:lnTo>
                <a:close/>
              </a:path>
            </a:pathLst>
          </a:custGeom>
          <a:ln w="28575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40">
            <a:extLst>
              <a:ext uri="{FF2B5EF4-FFF2-40B4-BE49-F238E27FC236}">
                <a16:creationId xmlns:a16="http://schemas.microsoft.com/office/drawing/2014/main" id="{E4DB6A57-4203-40FE-BF9D-6D95A4520506}"/>
              </a:ext>
            </a:extLst>
          </p:cNvPr>
          <p:cNvSpPr/>
          <p:nvPr/>
        </p:nvSpPr>
        <p:spPr>
          <a:xfrm>
            <a:off x="4229529" y="4741748"/>
            <a:ext cx="3566160" cy="62484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41">
            <a:extLst>
              <a:ext uri="{FF2B5EF4-FFF2-40B4-BE49-F238E27FC236}">
                <a16:creationId xmlns:a16="http://schemas.microsoft.com/office/drawing/2014/main" id="{4E0C4917-2786-49BC-8D31-A20D04D32ADA}"/>
              </a:ext>
            </a:extLst>
          </p:cNvPr>
          <p:cNvSpPr/>
          <p:nvPr/>
        </p:nvSpPr>
        <p:spPr>
          <a:xfrm>
            <a:off x="4211241" y="4824043"/>
            <a:ext cx="3689604" cy="5364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42">
            <a:extLst>
              <a:ext uri="{FF2B5EF4-FFF2-40B4-BE49-F238E27FC236}">
                <a16:creationId xmlns:a16="http://schemas.microsoft.com/office/drawing/2014/main" id="{EBD9637F-A8BB-48DC-8E5D-1FD2489D54C5}"/>
              </a:ext>
            </a:extLst>
          </p:cNvPr>
          <p:cNvSpPr/>
          <p:nvPr/>
        </p:nvSpPr>
        <p:spPr>
          <a:xfrm>
            <a:off x="4168570" y="4680661"/>
            <a:ext cx="3535804" cy="59423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43">
            <a:extLst>
              <a:ext uri="{FF2B5EF4-FFF2-40B4-BE49-F238E27FC236}">
                <a16:creationId xmlns:a16="http://schemas.microsoft.com/office/drawing/2014/main" id="{24A10FB1-8F82-45B9-B81F-E9D48A47E5BD}"/>
              </a:ext>
            </a:extLst>
          </p:cNvPr>
          <p:cNvSpPr/>
          <p:nvPr/>
        </p:nvSpPr>
        <p:spPr>
          <a:xfrm>
            <a:off x="4168568" y="4680661"/>
            <a:ext cx="3535807" cy="594233"/>
          </a:xfrm>
          <a:custGeom>
            <a:avLst/>
            <a:gdLst/>
            <a:ahLst/>
            <a:cxnLst/>
            <a:rect l="l" t="t" r="r" b="b"/>
            <a:pathLst>
              <a:path w="3535807" h="594233">
                <a:moveTo>
                  <a:pt x="0" y="99060"/>
                </a:moveTo>
                <a:lnTo>
                  <a:pt x="9152" y="57393"/>
                </a:lnTo>
                <a:lnTo>
                  <a:pt x="33883" y="24441"/>
                </a:lnTo>
                <a:lnTo>
                  <a:pt x="70098" y="4295"/>
                </a:lnTo>
                <a:lnTo>
                  <a:pt x="3436747" y="0"/>
                </a:lnTo>
                <a:lnTo>
                  <a:pt x="3451351" y="1067"/>
                </a:lnTo>
                <a:lnTo>
                  <a:pt x="3490568" y="15867"/>
                </a:lnTo>
                <a:lnTo>
                  <a:pt x="3519706" y="44880"/>
                </a:lnTo>
                <a:lnTo>
                  <a:pt x="3534673" y="84014"/>
                </a:lnTo>
                <a:lnTo>
                  <a:pt x="3535807" y="495173"/>
                </a:lnTo>
                <a:lnTo>
                  <a:pt x="3534739" y="509748"/>
                </a:lnTo>
                <a:lnTo>
                  <a:pt x="3519939" y="548937"/>
                </a:lnTo>
                <a:lnTo>
                  <a:pt x="3490926" y="578099"/>
                </a:lnTo>
                <a:lnTo>
                  <a:pt x="3451792" y="593096"/>
                </a:lnTo>
                <a:lnTo>
                  <a:pt x="99060" y="594233"/>
                </a:lnTo>
                <a:lnTo>
                  <a:pt x="84455" y="593162"/>
                </a:lnTo>
                <a:lnTo>
                  <a:pt x="45238" y="578333"/>
                </a:lnTo>
                <a:lnTo>
                  <a:pt x="16100" y="549296"/>
                </a:lnTo>
                <a:lnTo>
                  <a:pt x="1133" y="510189"/>
                </a:lnTo>
                <a:lnTo>
                  <a:pt x="0" y="99060"/>
                </a:lnTo>
                <a:close/>
              </a:path>
            </a:pathLst>
          </a:custGeom>
          <a:ln w="28575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44">
            <a:extLst>
              <a:ext uri="{FF2B5EF4-FFF2-40B4-BE49-F238E27FC236}">
                <a16:creationId xmlns:a16="http://schemas.microsoft.com/office/drawing/2014/main" id="{FBE732E7-797E-4991-BD7C-75A2DB50C6D9}"/>
              </a:ext>
            </a:extLst>
          </p:cNvPr>
          <p:cNvSpPr/>
          <p:nvPr/>
        </p:nvSpPr>
        <p:spPr>
          <a:xfrm>
            <a:off x="4238672" y="5444311"/>
            <a:ext cx="3567683" cy="7345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45">
            <a:extLst>
              <a:ext uri="{FF2B5EF4-FFF2-40B4-BE49-F238E27FC236}">
                <a16:creationId xmlns:a16="http://schemas.microsoft.com/office/drawing/2014/main" id="{BD04FF4E-152A-43B1-8878-F78BFEBC7D27}"/>
              </a:ext>
            </a:extLst>
          </p:cNvPr>
          <p:cNvSpPr/>
          <p:nvPr/>
        </p:nvSpPr>
        <p:spPr>
          <a:xfrm>
            <a:off x="4226480" y="5581472"/>
            <a:ext cx="2927604" cy="5364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46">
            <a:extLst>
              <a:ext uri="{FF2B5EF4-FFF2-40B4-BE49-F238E27FC236}">
                <a16:creationId xmlns:a16="http://schemas.microsoft.com/office/drawing/2014/main" id="{88DA53DA-5123-4259-8779-3E385B133BAE}"/>
              </a:ext>
            </a:extLst>
          </p:cNvPr>
          <p:cNvSpPr/>
          <p:nvPr/>
        </p:nvSpPr>
        <p:spPr>
          <a:xfrm>
            <a:off x="4178095" y="5384367"/>
            <a:ext cx="3535804" cy="70243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47">
            <a:extLst>
              <a:ext uri="{FF2B5EF4-FFF2-40B4-BE49-F238E27FC236}">
                <a16:creationId xmlns:a16="http://schemas.microsoft.com/office/drawing/2014/main" id="{A63E0350-08F7-4E43-BE6F-5A54E12FF0B8}"/>
              </a:ext>
            </a:extLst>
          </p:cNvPr>
          <p:cNvSpPr/>
          <p:nvPr/>
        </p:nvSpPr>
        <p:spPr>
          <a:xfrm>
            <a:off x="4178093" y="5384367"/>
            <a:ext cx="3535807" cy="702436"/>
          </a:xfrm>
          <a:custGeom>
            <a:avLst/>
            <a:gdLst/>
            <a:ahLst/>
            <a:cxnLst/>
            <a:rect l="l" t="t" r="r" b="b"/>
            <a:pathLst>
              <a:path w="3535807" h="702437">
                <a:moveTo>
                  <a:pt x="0" y="117093"/>
                </a:moveTo>
                <a:lnTo>
                  <a:pt x="7839" y="74901"/>
                </a:lnTo>
                <a:lnTo>
                  <a:pt x="29395" y="39523"/>
                </a:lnTo>
                <a:lnTo>
                  <a:pt x="61727" y="13902"/>
                </a:lnTo>
                <a:lnTo>
                  <a:pt x="101892" y="978"/>
                </a:lnTo>
                <a:lnTo>
                  <a:pt x="3418713" y="0"/>
                </a:lnTo>
                <a:lnTo>
                  <a:pt x="3433352" y="907"/>
                </a:lnTo>
                <a:lnTo>
                  <a:pt x="3473600" y="13645"/>
                </a:lnTo>
                <a:lnTo>
                  <a:pt x="3506053" y="39121"/>
                </a:lnTo>
                <a:lnTo>
                  <a:pt x="3527768" y="74391"/>
                </a:lnTo>
                <a:lnTo>
                  <a:pt x="3535805" y="116513"/>
                </a:lnTo>
                <a:lnTo>
                  <a:pt x="3535807" y="585342"/>
                </a:lnTo>
                <a:lnTo>
                  <a:pt x="3534899" y="600007"/>
                </a:lnTo>
                <a:lnTo>
                  <a:pt x="3522161" y="640286"/>
                </a:lnTo>
                <a:lnTo>
                  <a:pt x="3496685" y="672726"/>
                </a:lnTo>
                <a:lnTo>
                  <a:pt x="3461415" y="694414"/>
                </a:lnTo>
                <a:lnTo>
                  <a:pt x="3419293" y="702435"/>
                </a:lnTo>
                <a:lnTo>
                  <a:pt x="117094" y="702436"/>
                </a:lnTo>
                <a:lnTo>
                  <a:pt x="102454" y="701531"/>
                </a:lnTo>
                <a:lnTo>
                  <a:pt x="62206" y="688815"/>
                </a:lnTo>
                <a:lnTo>
                  <a:pt x="29753" y="663366"/>
                </a:lnTo>
                <a:lnTo>
                  <a:pt x="8038" y="628098"/>
                </a:lnTo>
                <a:lnTo>
                  <a:pt x="1" y="585924"/>
                </a:lnTo>
                <a:lnTo>
                  <a:pt x="0" y="117093"/>
                </a:lnTo>
                <a:close/>
              </a:path>
            </a:pathLst>
          </a:custGeom>
          <a:ln w="28575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48">
            <a:extLst>
              <a:ext uri="{FF2B5EF4-FFF2-40B4-BE49-F238E27FC236}">
                <a16:creationId xmlns:a16="http://schemas.microsoft.com/office/drawing/2014/main" id="{6531D525-7D41-474C-AC2B-FBAFE2EABF02}"/>
              </a:ext>
            </a:extLst>
          </p:cNvPr>
          <p:cNvSpPr txBox="1"/>
          <p:nvPr/>
        </p:nvSpPr>
        <p:spPr>
          <a:xfrm>
            <a:off x="4259247" y="3302965"/>
            <a:ext cx="3350895" cy="2588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765">
              <a:lnSpc>
                <a:spcPct val="100000"/>
              </a:lnSpc>
            </a:pPr>
            <a:r>
              <a:rPr sz="2000" spc="-5" dirty="0">
                <a:solidFill>
                  <a:srgbClr val="FDFDFD"/>
                </a:solidFill>
                <a:latin typeface="微软雅黑"/>
                <a:cs typeface="微软雅黑"/>
              </a:rPr>
              <a:t>输入输出数据之间的关系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4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DFDFD"/>
                </a:solidFill>
                <a:latin typeface="微软雅黑"/>
                <a:cs typeface="微软雅黑"/>
              </a:rPr>
              <a:t>不同组合间的关联、约束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FDFD"/>
                </a:solidFill>
                <a:latin typeface="微软雅黑"/>
                <a:cs typeface="微软雅黑"/>
              </a:rPr>
              <a:t>或限制条件，形成因果图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7"/>
              </a:spcBef>
            </a:pPr>
            <a:endParaRPr sz="1400"/>
          </a:p>
          <a:p>
            <a:pPr marL="30480">
              <a:lnSpc>
                <a:spcPct val="100000"/>
              </a:lnSpc>
            </a:pPr>
            <a:r>
              <a:rPr sz="2000" spc="-5" dirty="0">
                <a:solidFill>
                  <a:srgbClr val="FDFDFD"/>
                </a:solidFill>
                <a:latin typeface="微软雅黑"/>
                <a:cs typeface="微软雅黑"/>
              </a:rPr>
              <a:t>将因果图转换成决策表</a:t>
            </a:r>
            <a:r>
              <a:rPr sz="2000" spc="-15" dirty="0">
                <a:solidFill>
                  <a:srgbClr val="FDFDFD"/>
                </a:solidFill>
                <a:latin typeface="微软雅黑"/>
                <a:cs typeface="微软雅黑"/>
              </a:rPr>
              <a:t>并</a:t>
            </a:r>
            <a:r>
              <a:rPr sz="2000" spc="-5" dirty="0">
                <a:solidFill>
                  <a:srgbClr val="FDFDFD"/>
                </a:solidFill>
                <a:latin typeface="微软雅黑"/>
                <a:cs typeface="微软雅黑"/>
              </a:rPr>
              <a:t>简化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ts val="550"/>
              </a:lnSpc>
              <a:spcBef>
                <a:spcPts val="19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45085">
              <a:lnSpc>
                <a:spcPct val="100000"/>
              </a:lnSpc>
            </a:pPr>
            <a:r>
              <a:rPr sz="2000" dirty="0">
                <a:solidFill>
                  <a:srgbClr val="FDFDFD"/>
                </a:solidFill>
                <a:latin typeface="微软雅黑"/>
                <a:cs typeface="微软雅黑"/>
              </a:rPr>
              <a:t>从决策表生成测试用例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65" name="object 49">
            <a:extLst>
              <a:ext uri="{FF2B5EF4-FFF2-40B4-BE49-F238E27FC236}">
                <a16:creationId xmlns:a16="http://schemas.microsoft.com/office/drawing/2014/main" id="{296E8BBE-3E1D-4B92-9876-957BC02A1CE7}"/>
              </a:ext>
            </a:extLst>
          </p:cNvPr>
          <p:cNvSpPr/>
          <p:nvPr/>
        </p:nvSpPr>
        <p:spPr>
          <a:xfrm>
            <a:off x="3089068" y="3978224"/>
            <a:ext cx="1089025" cy="21666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50">
            <a:extLst>
              <a:ext uri="{FF2B5EF4-FFF2-40B4-BE49-F238E27FC236}">
                <a16:creationId xmlns:a16="http://schemas.microsoft.com/office/drawing/2014/main" id="{DE4A51D7-BA79-4775-8D2D-3E2BAB3EB1D3}"/>
              </a:ext>
            </a:extLst>
          </p:cNvPr>
          <p:cNvSpPr/>
          <p:nvPr/>
        </p:nvSpPr>
        <p:spPr>
          <a:xfrm>
            <a:off x="3233467" y="4858334"/>
            <a:ext cx="944626" cy="21551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51">
            <a:extLst>
              <a:ext uri="{FF2B5EF4-FFF2-40B4-BE49-F238E27FC236}">
                <a16:creationId xmlns:a16="http://schemas.microsoft.com/office/drawing/2014/main" id="{53376888-3EE4-4FE6-B5E8-323D47380363}"/>
              </a:ext>
            </a:extLst>
          </p:cNvPr>
          <p:cNvSpPr/>
          <p:nvPr/>
        </p:nvSpPr>
        <p:spPr>
          <a:xfrm>
            <a:off x="3160442" y="5545149"/>
            <a:ext cx="1017651" cy="21551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94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B16B88-C21A-45D9-8D9D-736EE7470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1A940DE-1534-46D7-8577-802E927E6DCE}"/>
              </a:ext>
            </a:extLst>
          </p:cNvPr>
          <p:cNvSpPr txBox="1">
            <a:spLocks/>
          </p:cNvSpPr>
          <p:nvPr/>
        </p:nvSpPr>
        <p:spPr>
          <a:xfrm>
            <a:off x="395536" y="1772816"/>
            <a:ext cx="7776864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因果图之文档修改问题</a:t>
            </a:r>
            <a:endParaRPr lang="zh-CN" altLang="en-US" sz="3200" kern="0" dirty="0">
              <a:solidFill>
                <a:schemeClr val="tx1"/>
              </a:solidFill>
              <a:latin typeface="微软雅黑"/>
              <a:cs typeface="微软雅黑"/>
            </a:endParaRPr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9806C99E-83FB-418A-A347-0151A3756AB9}"/>
              </a:ext>
            </a:extLst>
          </p:cNvPr>
          <p:cNvSpPr txBox="1"/>
          <p:nvPr/>
        </p:nvSpPr>
        <p:spPr>
          <a:xfrm>
            <a:off x="729615" y="2492896"/>
            <a:ext cx="7684770" cy="3609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</a:pPr>
            <a:r>
              <a:rPr sz="2400" dirty="0">
                <a:solidFill>
                  <a:srgbClr val="0462C1"/>
                </a:solidFill>
                <a:latin typeface="Wingdings"/>
                <a:cs typeface="Wingdings"/>
              </a:rPr>
              <a:t></a:t>
            </a:r>
            <a:r>
              <a:rPr sz="2400" spc="-4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微软雅黑"/>
                <a:cs typeface="微软雅黑"/>
              </a:rPr>
              <a:t>当输入第一个字符是</a:t>
            </a:r>
            <a:r>
              <a:rPr sz="2400" spc="0" dirty="0">
                <a:solidFill>
                  <a:srgbClr val="FF0000"/>
                </a:solidFill>
                <a:latin typeface="微软雅黑"/>
                <a:cs typeface="微软雅黑"/>
              </a:rPr>
              <a:t>‘#’</a:t>
            </a:r>
            <a:r>
              <a:rPr sz="2400" spc="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spc="0" dirty="0">
                <a:latin typeface="微软雅黑"/>
                <a:cs typeface="微软雅黑"/>
              </a:rPr>
              <a:t>或者是</a:t>
            </a:r>
            <a:r>
              <a:rPr sz="2400" spc="0" dirty="0">
                <a:solidFill>
                  <a:srgbClr val="FF0000"/>
                </a:solidFill>
                <a:latin typeface="微软雅黑"/>
                <a:cs typeface="微软雅黑"/>
              </a:rPr>
              <a:t>‘*’</a:t>
            </a:r>
            <a:r>
              <a:rPr sz="2400" spc="0" dirty="0">
                <a:latin typeface="微软雅黑"/>
                <a:cs typeface="微软雅黑"/>
              </a:rPr>
              <a:t>，第二个输入 字符是</a:t>
            </a:r>
            <a:r>
              <a:rPr sz="2400" spc="0" dirty="0">
                <a:solidFill>
                  <a:srgbClr val="FF0000"/>
                </a:solidFill>
                <a:latin typeface="微软雅黑"/>
                <a:cs typeface="微软雅黑"/>
              </a:rPr>
              <a:t>数字</a:t>
            </a:r>
            <a:r>
              <a:rPr sz="2400" spc="0" dirty="0">
                <a:latin typeface="微软雅黑"/>
                <a:cs typeface="微软雅黑"/>
              </a:rPr>
              <a:t>时，</a:t>
            </a:r>
            <a:r>
              <a:rPr sz="2400" spc="0" dirty="0">
                <a:solidFill>
                  <a:srgbClr val="FF0000"/>
                </a:solidFill>
                <a:latin typeface="微软雅黑"/>
                <a:cs typeface="微软雅黑"/>
              </a:rPr>
              <a:t>文档将被修改</a:t>
            </a:r>
            <a:r>
              <a:rPr sz="2400" spc="0" dirty="0">
                <a:latin typeface="微软雅黑"/>
                <a:cs typeface="微软雅黑"/>
              </a:rPr>
              <a:t>；如果第一个输入字符不 是</a:t>
            </a:r>
            <a:r>
              <a:rPr sz="2400" spc="0" dirty="0">
                <a:solidFill>
                  <a:srgbClr val="FF0000"/>
                </a:solidFill>
                <a:latin typeface="微软雅黑"/>
                <a:cs typeface="微软雅黑"/>
              </a:rPr>
              <a:t>‘#’ </a:t>
            </a:r>
            <a:r>
              <a:rPr sz="2400" spc="0" dirty="0">
                <a:latin typeface="微软雅黑"/>
                <a:cs typeface="微软雅黑"/>
              </a:rPr>
              <a:t>或</a:t>
            </a:r>
            <a:r>
              <a:rPr sz="2400" spc="5" dirty="0">
                <a:latin typeface="微软雅黑"/>
                <a:cs typeface="微软雅黑"/>
              </a:rPr>
              <a:t> </a:t>
            </a:r>
            <a:r>
              <a:rPr sz="2400" spc="0" dirty="0">
                <a:solidFill>
                  <a:srgbClr val="FF0000"/>
                </a:solidFill>
                <a:latin typeface="微软雅黑"/>
                <a:cs typeface="微软雅黑"/>
              </a:rPr>
              <a:t>‘*’</a:t>
            </a:r>
            <a:r>
              <a:rPr sz="2400" spc="-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spc="0" dirty="0">
                <a:latin typeface="微软雅黑"/>
                <a:cs typeface="微软雅黑"/>
              </a:rPr>
              <a:t>，则</a:t>
            </a:r>
            <a:r>
              <a:rPr sz="2400" spc="0" dirty="0">
                <a:solidFill>
                  <a:srgbClr val="FF0000"/>
                </a:solidFill>
                <a:latin typeface="微软雅黑"/>
                <a:cs typeface="微软雅黑"/>
              </a:rPr>
              <a:t>输出消息</a:t>
            </a:r>
            <a:r>
              <a:rPr sz="2400" spc="-15" dirty="0">
                <a:solidFill>
                  <a:srgbClr val="FF0000"/>
                </a:solidFill>
                <a:latin typeface="微软雅黑"/>
                <a:cs typeface="微软雅黑"/>
              </a:rPr>
              <a:t>N</a:t>
            </a:r>
            <a:r>
              <a:rPr sz="2400" spc="0" dirty="0">
                <a:latin typeface="微软雅黑"/>
                <a:cs typeface="微软雅黑"/>
              </a:rPr>
              <a:t>，如果第二个输入字 符不是</a:t>
            </a:r>
            <a:r>
              <a:rPr sz="2400" spc="0" dirty="0">
                <a:solidFill>
                  <a:srgbClr val="FF0000"/>
                </a:solidFill>
                <a:latin typeface="微软雅黑"/>
                <a:cs typeface="微软雅黑"/>
              </a:rPr>
              <a:t>数字</a:t>
            </a:r>
            <a:r>
              <a:rPr sz="2400" spc="0" dirty="0">
                <a:latin typeface="微软雅黑"/>
                <a:cs typeface="微软雅黑"/>
              </a:rPr>
              <a:t>，则</a:t>
            </a:r>
            <a:r>
              <a:rPr sz="2400" spc="0" dirty="0">
                <a:solidFill>
                  <a:srgbClr val="FF0000"/>
                </a:solidFill>
                <a:latin typeface="微软雅黑"/>
                <a:cs typeface="微软雅黑"/>
              </a:rPr>
              <a:t>输出消息</a:t>
            </a:r>
            <a:r>
              <a:rPr sz="2400" spc="-5" dirty="0">
                <a:solidFill>
                  <a:srgbClr val="FF0000"/>
                </a:solidFill>
                <a:latin typeface="微软雅黑"/>
                <a:cs typeface="微软雅黑"/>
              </a:rPr>
              <a:t>M</a:t>
            </a:r>
            <a:r>
              <a:rPr sz="2400" spc="0" dirty="0">
                <a:latin typeface="微软雅黑"/>
                <a:cs typeface="微软雅黑"/>
              </a:rPr>
              <a:t>。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 dirty="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462C1"/>
                </a:solidFill>
                <a:latin typeface="Wingdings"/>
                <a:cs typeface="Wingdings"/>
              </a:rPr>
              <a:t></a:t>
            </a:r>
            <a:r>
              <a:rPr sz="2400" spc="-4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AF50"/>
                </a:solidFill>
                <a:latin typeface="微软雅黑"/>
                <a:cs typeface="微软雅黑"/>
              </a:rPr>
              <a:t>问题</a:t>
            </a:r>
            <a:r>
              <a:rPr sz="2400" spc="0" dirty="0">
                <a:latin typeface="微软雅黑"/>
                <a:cs typeface="微软雅黑"/>
              </a:rPr>
              <a:t>：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400" dirty="0">
                <a:solidFill>
                  <a:srgbClr val="79AFBC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79AFB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微软雅黑"/>
                <a:cs typeface="微软雅黑"/>
              </a:rPr>
              <a:t>罗列该问题的因和果；</a:t>
            </a:r>
          </a:p>
          <a:p>
            <a:pPr>
              <a:lnSpc>
                <a:spcPts val="600"/>
              </a:lnSpc>
              <a:spcBef>
                <a:spcPts val="3"/>
              </a:spcBef>
            </a:pPr>
            <a:endParaRPr sz="600" dirty="0"/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400" dirty="0">
                <a:solidFill>
                  <a:srgbClr val="79AFBC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79AFB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微软雅黑"/>
                <a:cs typeface="微软雅黑"/>
              </a:rPr>
              <a:t>找出原因和结果、原因和原因，结果和结果之间的</a:t>
            </a:r>
            <a:endParaRPr sz="2400" dirty="0">
              <a:latin typeface="微软雅黑"/>
              <a:cs typeface="微软雅黑"/>
            </a:endParaRPr>
          </a:p>
          <a:p>
            <a:pPr marR="3428365" algn="ctr">
              <a:lnSpc>
                <a:spcPct val="100000"/>
              </a:lnSpc>
            </a:pPr>
            <a:r>
              <a:rPr sz="2400" dirty="0">
                <a:latin typeface="微软雅黑"/>
                <a:cs typeface="微软雅黑"/>
              </a:rPr>
              <a:t>关系，画出因果图；</a:t>
            </a: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 dirty="0"/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400" dirty="0">
                <a:solidFill>
                  <a:srgbClr val="79AFBC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79AFB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微软雅黑"/>
                <a:cs typeface="微软雅黑"/>
              </a:rPr>
              <a:t>将因果图转换成决策表，并设计测试用例。</a:t>
            </a:r>
          </a:p>
        </p:txBody>
      </p:sp>
    </p:spTree>
    <p:extLst>
      <p:ext uri="{BB962C8B-B14F-4D97-AF65-F5344CB8AC3E}">
        <p14:creationId xmlns:p14="http://schemas.microsoft.com/office/powerpoint/2010/main" val="369264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294979-3A03-4506-8505-412E69182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3ED2AB8-3A4B-4381-8BF6-E4AAEE22D119}"/>
              </a:ext>
            </a:extLst>
          </p:cNvPr>
          <p:cNvSpPr txBox="1"/>
          <p:nvPr/>
        </p:nvSpPr>
        <p:spPr>
          <a:xfrm>
            <a:off x="729615" y="1772816"/>
            <a:ext cx="7684770" cy="3609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</a:pPr>
            <a:r>
              <a:rPr sz="2400" dirty="0">
                <a:solidFill>
                  <a:srgbClr val="0462C1"/>
                </a:solidFill>
                <a:latin typeface="Wingdings"/>
                <a:cs typeface="Wingdings"/>
              </a:rPr>
              <a:t></a:t>
            </a:r>
            <a:r>
              <a:rPr sz="2400" spc="-4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spc="0" dirty="0">
                <a:latin typeface="微软雅黑"/>
                <a:cs typeface="微软雅黑"/>
              </a:rPr>
              <a:t>请大家在上课时间完成实验报告。具体要求请参考实验二指导书。</a:t>
            </a:r>
            <a:r>
              <a:rPr lang="zh-CN" altLang="en-US" sz="2400" dirty="0">
                <a:latin typeface="微软雅黑"/>
                <a:cs typeface="微软雅黑"/>
              </a:rPr>
              <a:t>提交内容为：</a:t>
            </a:r>
            <a:endParaRPr lang="en-US" altLang="zh-CN" sz="2400" dirty="0">
              <a:latin typeface="微软雅黑"/>
              <a:cs typeface="微软雅黑"/>
            </a:endParaRPr>
          </a:p>
          <a:p>
            <a:pPr marL="355600" marR="12700" indent="-342900">
              <a:lnSpc>
                <a:spcPct val="100000"/>
              </a:lnSpc>
            </a:pPr>
            <a:r>
              <a:rPr lang="zh-CN" altLang="en-US" sz="2400" spc="0" dirty="0">
                <a:latin typeface="微软雅黑"/>
                <a:cs typeface="微软雅黑"/>
              </a:rPr>
              <a:t>（</a:t>
            </a:r>
            <a:r>
              <a:rPr lang="en-US" altLang="zh-CN" sz="2400" spc="0" dirty="0">
                <a:latin typeface="微软雅黑"/>
                <a:cs typeface="微软雅黑"/>
              </a:rPr>
              <a:t>1</a:t>
            </a:r>
            <a:r>
              <a:rPr lang="zh-CN" altLang="en-US" sz="2400" spc="0" dirty="0">
                <a:latin typeface="微软雅黑"/>
                <a:cs typeface="微软雅黑"/>
              </a:rPr>
              <a:t>）实验报告</a:t>
            </a:r>
            <a:endParaRPr lang="en-US" altLang="zh-CN" sz="2400" spc="0" dirty="0">
              <a:latin typeface="微软雅黑"/>
              <a:cs typeface="微软雅黑"/>
            </a:endParaRPr>
          </a:p>
          <a:p>
            <a:pPr marL="355600" marR="12700" indent="-342900">
              <a:lnSpc>
                <a:spcPct val="100000"/>
              </a:lnSpc>
            </a:pPr>
            <a:r>
              <a:rPr lang="zh-CN" altLang="en-US" sz="2400" dirty="0">
                <a:latin typeface="微软雅黑"/>
                <a:cs typeface="微软雅黑"/>
              </a:rPr>
              <a:t>（</a:t>
            </a:r>
            <a:r>
              <a:rPr lang="en-US" altLang="zh-CN" sz="2400" dirty="0">
                <a:latin typeface="微软雅黑"/>
                <a:cs typeface="微软雅黑"/>
              </a:rPr>
              <a:t>2</a:t>
            </a:r>
            <a:r>
              <a:rPr lang="zh-CN" altLang="en-US" sz="2400" dirty="0">
                <a:latin typeface="微软雅黑"/>
                <a:cs typeface="微软雅黑"/>
              </a:rPr>
              <a:t>）实验截图</a:t>
            </a:r>
            <a:endParaRPr lang="en-US" altLang="zh-CN" sz="2400" spc="0" dirty="0">
              <a:latin typeface="微软雅黑"/>
              <a:cs typeface="微软雅黑"/>
            </a:endParaRPr>
          </a:p>
          <a:p>
            <a:pPr marL="355600" marR="12700" indent="-342900">
              <a:lnSpc>
                <a:spcPct val="100000"/>
              </a:lnSpc>
            </a:pPr>
            <a:endParaRPr lang="en-US" altLang="zh-CN" sz="2400" dirty="0">
              <a:latin typeface="微软雅黑"/>
            </a:endParaRPr>
          </a:p>
          <a:p>
            <a:pPr marL="355600" marR="12700" indent="-342900">
              <a:lnSpc>
                <a:spcPct val="100000"/>
              </a:lnSpc>
            </a:pPr>
            <a:endParaRPr sz="550" dirty="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462C1"/>
                </a:solidFill>
                <a:latin typeface="Wingdings"/>
                <a:cs typeface="Wingdings"/>
              </a:rPr>
              <a:t></a:t>
            </a:r>
            <a:r>
              <a:rPr sz="2400" spc="-4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dirty="0">
                <a:solidFill>
                  <a:srgbClr val="00AF50"/>
                </a:solidFill>
                <a:latin typeface="微软雅黑"/>
              </a:rPr>
              <a:t>并下</a:t>
            </a:r>
            <a:r>
              <a:rPr lang="zh-CN" altLang="en-US" sz="2400" spc="0" dirty="0">
                <a:solidFill>
                  <a:srgbClr val="00AF50"/>
                </a:solidFill>
                <a:latin typeface="微软雅黑"/>
                <a:cs typeface="微软雅黑"/>
              </a:rPr>
              <a:t>周实验三（</a:t>
            </a:r>
            <a:r>
              <a:rPr lang="en-US" altLang="zh-CN" sz="2400" spc="0" dirty="0">
                <a:solidFill>
                  <a:srgbClr val="00AF50"/>
                </a:solidFill>
                <a:latin typeface="微软雅黑"/>
                <a:cs typeface="微软雅黑"/>
              </a:rPr>
              <a:t>5.26</a:t>
            </a:r>
            <a:r>
              <a:rPr lang="zh-CN" altLang="en-US" sz="2400" spc="0" dirty="0">
                <a:solidFill>
                  <a:srgbClr val="00AF50"/>
                </a:solidFill>
                <a:latin typeface="微软雅黑"/>
                <a:cs typeface="微软雅黑"/>
              </a:rPr>
              <a:t>）完成后，一次性提交两个实验报告。</a:t>
            </a:r>
            <a:r>
              <a:rPr lang="zh-CN" altLang="en-US" sz="2400" dirty="0">
                <a:solidFill>
                  <a:srgbClr val="00AF50"/>
                </a:solidFill>
                <a:latin typeface="微软雅黑"/>
              </a:rPr>
              <a:t>即：实验二、实验三的实验报告提交时间为</a:t>
            </a:r>
            <a:r>
              <a:rPr lang="en-US" altLang="zh-CN" sz="2400" dirty="0">
                <a:solidFill>
                  <a:srgbClr val="00AF50"/>
                </a:solidFill>
                <a:latin typeface="微软雅黑"/>
              </a:rPr>
              <a:t>5.31</a:t>
            </a:r>
            <a:r>
              <a:rPr lang="zh-CN" altLang="en-US" sz="2400" dirty="0">
                <a:solidFill>
                  <a:srgbClr val="00AF50"/>
                </a:solidFill>
                <a:latin typeface="微软雅黑"/>
              </a:rPr>
              <a:t>号</a:t>
            </a:r>
            <a:endParaRPr lang="en-US" altLang="zh-CN" sz="2400" dirty="0">
              <a:solidFill>
                <a:srgbClr val="00AF50"/>
              </a:solidFill>
              <a:latin typeface="微软雅黑"/>
            </a:endParaRPr>
          </a:p>
          <a:p>
            <a:pPr marL="12700">
              <a:lnSpc>
                <a:spcPct val="100000"/>
              </a:lnSpc>
            </a:pPr>
            <a:endParaRPr lang="en-US" altLang="zh-CN" sz="2400" dirty="0">
              <a:solidFill>
                <a:srgbClr val="FF0000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/>
                <a:cs typeface="微软雅黑"/>
              </a:rPr>
              <a:t>注：实验报告电子资料请保留。下学期开学后要提交纸版。</a:t>
            </a:r>
            <a:endParaRPr sz="2400" dirty="0">
              <a:solidFill>
                <a:srgbClr val="FF0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4876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1050" dirty="0">
                <a:latin typeface="Tahoma"/>
                <a:cs typeface="Tahoma"/>
              </a:rPr>
              <a:pPr marL="19050"/>
              <a:t>2</a:t>
            </a:fld>
            <a:endParaRPr sz="1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319" y="2060848"/>
            <a:ext cx="7495361" cy="4934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700" indent="-257175">
              <a:lnSpc>
                <a:spcPct val="150000"/>
              </a:lnSpc>
              <a:buClr>
                <a:srgbClr val="90C225"/>
              </a:buClr>
              <a:buSzPct val="79687"/>
              <a:buFont typeface="Wingdings 3"/>
              <a:buChar char=""/>
              <a:tabLst>
                <a:tab pos="266700" algn="l"/>
              </a:tabLst>
            </a:pPr>
            <a:r>
              <a:rPr lang="zh-CN" altLang="en-US" sz="2400" dirty="0"/>
              <a:t>内容</a:t>
            </a:r>
            <a:r>
              <a:rPr lang="zh-CN" altLang="zh-CN" sz="2400" dirty="0"/>
              <a:t>一 </a:t>
            </a:r>
            <a:r>
              <a:rPr lang="zh-CN" altLang="zh-CN" sz="2400"/>
              <a:t>：</a:t>
            </a:r>
            <a:r>
              <a:rPr lang="zh-CN" altLang="en-US" sz="2400"/>
              <a:t>使用判定</a:t>
            </a:r>
            <a:r>
              <a:rPr lang="zh-CN" altLang="en-US" sz="2400">
                <a:latin typeface="Microsoft JhengHei"/>
                <a:cs typeface="Microsoft JhengHei"/>
              </a:rPr>
              <a:t>表</a:t>
            </a:r>
            <a:r>
              <a:rPr lang="zh-CN" altLang="en-US" sz="2400" dirty="0">
                <a:latin typeface="Microsoft JhengHei"/>
                <a:cs typeface="Microsoft JhengHei"/>
              </a:rPr>
              <a:t>法求解</a:t>
            </a:r>
            <a:r>
              <a:rPr lang="zh-CN" altLang="zh-CN" sz="2400" dirty="0"/>
              <a:t>三角形判断问题</a:t>
            </a:r>
            <a:endParaRPr lang="en-US" altLang="zh-CN" sz="2400" dirty="0"/>
          </a:p>
          <a:p>
            <a:pPr marL="266700" indent="-257175">
              <a:lnSpc>
                <a:spcPct val="150000"/>
              </a:lnSpc>
              <a:buClr>
                <a:srgbClr val="90C225"/>
              </a:buClr>
              <a:buSzPct val="79687"/>
              <a:buFont typeface="Wingdings 3"/>
              <a:buChar char=""/>
              <a:tabLst>
                <a:tab pos="266700" algn="l"/>
              </a:tabLst>
            </a:pPr>
            <a:endParaRPr lang="en-US" altLang="zh-CN" sz="2400" dirty="0"/>
          </a:p>
          <a:p>
            <a:pPr marL="266700" indent="-257175">
              <a:lnSpc>
                <a:spcPct val="150000"/>
              </a:lnSpc>
              <a:buClr>
                <a:srgbClr val="90C225"/>
              </a:buClr>
              <a:buSzPct val="79687"/>
              <a:buFont typeface="Wingdings 3"/>
              <a:buChar char=""/>
              <a:tabLst>
                <a:tab pos="266700" algn="l"/>
              </a:tabLst>
            </a:pPr>
            <a:r>
              <a:rPr lang="zh-CN" altLang="en-US" sz="2400" dirty="0"/>
              <a:t>内容二</a:t>
            </a:r>
            <a:r>
              <a:rPr lang="zh-CN" altLang="zh-CN" sz="2400" dirty="0"/>
              <a:t> ：</a:t>
            </a:r>
            <a:r>
              <a:rPr lang="zh-CN" altLang="en-US" sz="2400" dirty="0"/>
              <a:t>使用</a:t>
            </a:r>
            <a:r>
              <a:rPr lang="zh-CN" altLang="en-US" sz="2400" dirty="0">
                <a:latin typeface="Microsoft JhengHei"/>
                <a:cs typeface="Microsoft JhengHei"/>
              </a:rPr>
              <a:t>因果图法求解</a:t>
            </a:r>
            <a:r>
              <a:rPr lang="zh-CN" altLang="en-US" sz="2400" dirty="0"/>
              <a:t>文档修改</a:t>
            </a:r>
            <a:r>
              <a:rPr lang="zh-CN" altLang="zh-CN" sz="2400" dirty="0"/>
              <a:t>问题</a:t>
            </a:r>
            <a:endParaRPr lang="en-US" altLang="zh-CN" sz="2400" dirty="0"/>
          </a:p>
          <a:p>
            <a:pPr marL="266700" indent="-257175">
              <a:lnSpc>
                <a:spcPct val="150000"/>
              </a:lnSpc>
              <a:buClr>
                <a:srgbClr val="90C225"/>
              </a:buClr>
              <a:buSzPct val="79687"/>
              <a:buFont typeface="Wingdings 3"/>
              <a:buChar char=""/>
              <a:tabLst>
                <a:tab pos="266700" algn="l"/>
              </a:tabLst>
            </a:pPr>
            <a:endParaRPr lang="en-US" altLang="zh-CN" sz="2400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400C243A-5C4F-484E-917F-B999590E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实验内容 </a:t>
            </a:r>
          </a:p>
        </p:txBody>
      </p:sp>
    </p:spTree>
    <p:extLst>
      <p:ext uri="{BB962C8B-B14F-4D97-AF65-F5344CB8AC3E}">
        <p14:creationId xmlns:p14="http://schemas.microsoft.com/office/powerpoint/2010/main" val="300523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48B5E9-75E5-453F-9F2E-346D41B752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3D46B73-0893-436F-A1BF-2AE87976988E}"/>
              </a:ext>
            </a:extLst>
          </p:cNvPr>
          <p:cNvSpPr txBox="1">
            <a:spLocks/>
          </p:cNvSpPr>
          <p:nvPr/>
        </p:nvSpPr>
        <p:spPr>
          <a:xfrm>
            <a:off x="485178" y="1324703"/>
            <a:ext cx="7970188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决策表的组成</a:t>
            </a:r>
            <a:endParaRPr lang="zh-CN" altLang="en-US" sz="3200" kern="0" dirty="0">
              <a:solidFill>
                <a:schemeClr val="tx1"/>
              </a:solidFill>
              <a:latin typeface="微软雅黑"/>
              <a:cs typeface="微软雅黑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3F99F29-16F2-4F8D-B8E4-2709708170B5}"/>
              </a:ext>
            </a:extLst>
          </p:cNvPr>
          <p:cNvSpPr/>
          <p:nvPr/>
        </p:nvSpPr>
        <p:spPr>
          <a:xfrm>
            <a:off x="2966891" y="2447007"/>
            <a:ext cx="844562" cy="883767"/>
          </a:xfrm>
          <a:custGeom>
            <a:avLst/>
            <a:gdLst/>
            <a:ahLst/>
            <a:cxnLst/>
            <a:rect l="l" t="t" r="r" b="b"/>
            <a:pathLst>
              <a:path w="844562" h="883767">
                <a:moveTo>
                  <a:pt x="0" y="883767"/>
                </a:moveTo>
                <a:lnTo>
                  <a:pt x="844562" y="883767"/>
                </a:lnTo>
                <a:lnTo>
                  <a:pt x="844562" y="0"/>
                </a:lnTo>
                <a:lnTo>
                  <a:pt x="0" y="0"/>
                </a:lnTo>
                <a:lnTo>
                  <a:pt x="0" y="883767"/>
                </a:lnTo>
                <a:close/>
              </a:path>
            </a:pathLst>
          </a:custGeom>
          <a:solidFill>
            <a:srgbClr val="4F91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2B236B6F-FD5A-4DC3-9A16-226E84219BA2}"/>
              </a:ext>
            </a:extLst>
          </p:cNvPr>
          <p:cNvSpPr/>
          <p:nvPr/>
        </p:nvSpPr>
        <p:spPr>
          <a:xfrm>
            <a:off x="3811441" y="2447007"/>
            <a:ext cx="2898648" cy="883767"/>
          </a:xfrm>
          <a:custGeom>
            <a:avLst/>
            <a:gdLst/>
            <a:ahLst/>
            <a:cxnLst/>
            <a:rect l="l" t="t" r="r" b="b"/>
            <a:pathLst>
              <a:path w="2898648" h="883767">
                <a:moveTo>
                  <a:pt x="0" y="883767"/>
                </a:moveTo>
                <a:lnTo>
                  <a:pt x="2898648" y="883767"/>
                </a:lnTo>
                <a:lnTo>
                  <a:pt x="2898648" y="0"/>
                </a:lnTo>
                <a:lnTo>
                  <a:pt x="0" y="0"/>
                </a:lnTo>
                <a:lnTo>
                  <a:pt x="0" y="883767"/>
                </a:lnTo>
                <a:close/>
              </a:path>
            </a:pathLst>
          </a:custGeom>
          <a:solidFill>
            <a:srgbClr val="4F91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4F02CA1-457A-4283-B62F-2BBAEB5987D0}"/>
              </a:ext>
            </a:extLst>
          </p:cNvPr>
          <p:cNvSpPr/>
          <p:nvPr/>
        </p:nvSpPr>
        <p:spPr>
          <a:xfrm>
            <a:off x="2966891" y="3330749"/>
            <a:ext cx="844562" cy="1001166"/>
          </a:xfrm>
          <a:custGeom>
            <a:avLst/>
            <a:gdLst/>
            <a:ahLst/>
            <a:cxnLst/>
            <a:rect l="l" t="t" r="r" b="b"/>
            <a:pathLst>
              <a:path w="844562" h="1001166">
                <a:moveTo>
                  <a:pt x="0" y="1001166"/>
                </a:moveTo>
                <a:lnTo>
                  <a:pt x="844562" y="1001166"/>
                </a:lnTo>
                <a:lnTo>
                  <a:pt x="844562" y="0"/>
                </a:lnTo>
                <a:lnTo>
                  <a:pt x="0" y="0"/>
                </a:lnTo>
                <a:lnTo>
                  <a:pt x="0" y="1001166"/>
                </a:lnTo>
                <a:close/>
              </a:path>
            </a:pathLst>
          </a:custGeom>
          <a:solidFill>
            <a:srgbClr val="4F91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5CBCDB3B-C7AA-44A7-843B-445EED4BD8D1}"/>
              </a:ext>
            </a:extLst>
          </p:cNvPr>
          <p:cNvSpPr/>
          <p:nvPr/>
        </p:nvSpPr>
        <p:spPr>
          <a:xfrm>
            <a:off x="5984729" y="3330749"/>
            <a:ext cx="725360" cy="1001166"/>
          </a:xfrm>
          <a:custGeom>
            <a:avLst/>
            <a:gdLst/>
            <a:ahLst/>
            <a:cxnLst/>
            <a:rect l="l" t="t" r="r" b="b"/>
            <a:pathLst>
              <a:path w="725360" h="1001166">
                <a:moveTo>
                  <a:pt x="0" y="1001166"/>
                </a:moveTo>
                <a:lnTo>
                  <a:pt x="725360" y="1001166"/>
                </a:lnTo>
                <a:lnTo>
                  <a:pt x="725360" y="0"/>
                </a:lnTo>
                <a:lnTo>
                  <a:pt x="0" y="0"/>
                </a:lnTo>
                <a:lnTo>
                  <a:pt x="0" y="1001166"/>
                </a:lnTo>
                <a:close/>
              </a:path>
            </a:pathLst>
          </a:custGeom>
          <a:solidFill>
            <a:srgbClr val="4F91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38DDCE16-E890-4FF1-9DCC-0E8DDB069813}"/>
              </a:ext>
            </a:extLst>
          </p:cNvPr>
          <p:cNvSpPr/>
          <p:nvPr/>
        </p:nvSpPr>
        <p:spPr>
          <a:xfrm>
            <a:off x="3811441" y="3330749"/>
            <a:ext cx="1597024" cy="1001166"/>
          </a:xfrm>
          <a:custGeom>
            <a:avLst/>
            <a:gdLst/>
            <a:ahLst/>
            <a:cxnLst/>
            <a:rect l="l" t="t" r="r" b="b"/>
            <a:pathLst>
              <a:path w="1597025" h="1001166">
                <a:moveTo>
                  <a:pt x="0" y="1001166"/>
                </a:moveTo>
                <a:lnTo>
                  <a:pt x="1597024" y="1001166"/>
                </a:lnTo>
                <a:lnTo>
                  <a:pt x="1597024" y="0"/>
                </a:lnTo>
                <a:lnTo>
                  <a:pt x="0" y="0"/>
                </a:lnTo>
                <a:lnTo>
                  <a:pt x="0" y="1001166"/>
                </a:lnTo>
                <a:close/>
              </a:path>
            </a:pathLst>
          </a:custGeom>
          <a:solidFill>
            <a:srgbClr val="4F91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1C72DE9-4B6F-45AF-943E-1B537BA3067E}"/>
              </a:ext>
            </a:extLst>
          </p:cNvPr>
          <p:cNvSpPr/>
          <p:nvPr/>
        </p:nvSpPr>
        <p:spPr>
          <a:xfrm>
            <a:off x="3811441" y="2432630"/>
            <a:ext cx="0" cy="1913509"/>
          </a:xfrm>
          <a:custGeom>
            <a:avLst/>
            <a:gdLst/>
            <a:ahLst/>
            <a:cxnLst/>
            <a:rect l="l" t="t" r="r" b="b"/>
            <a:pathLst>
              <a:path h="1913509">
                <a:moveTo>
                  <a:pt x="0" y="0"/>
                </a:moveTo>
                <a:lnTo>
                  <a:pt x="0" y="1913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F595415A-7F07-492D-B7BC-5F3FA195C463}"/>
              </a:ext>
            </a:extLst>
          </p:cNvPr>
          <p:cNvSpPr/>
          <p:nvPr/>
        </p:nvSpPr>
        <p:spPr>
          <a:xfrm>
            <a:off x="5984729" y="3330774"/>
            <a:ext cx="739711" cy="0"/>
          </a:xfrm>
          <a:custGeom>
            <a:avLst/>
            <a:gdLst/>
            <a:ahLst/>
            <a:cxnLst/>
            <a:rect l="l" t="t" r="r" b="b"/>
            <a:pathLst>
              <a:path w="739711">
                <a:moveTo>
                  <a:pt x="0" y="0"/>
                </a:moveTo>
                <a:lnTo>
                  <a:pt x="7397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E4D75015-606F-4422-8377-BA3399A0BCE3}"/>
              </a:ext>
            </a:extLst>
          </p:cNvPr>
          <p:cNvSpPr/>
          <p:nvPr/>
        </p:nvSpPr>
        <p:spPr>
          <a:xfrm>
            <a:off x="2952667" y="3330774"/>
            <a:ext cx="2455798" cy="0"/>
          </a:xfrm>
          <a:custGeom>
            <a:avLst/>
            <a:gdLst/>
            <a:ahLst/>
            <a:cxnLst/>
            <a:rect l="l" t="t" r="r" b="b"/>
            <a:pathLst>
              <a:path w="2455798">
                <a:moveTo>
                  <a:pt x="0" y="0"/>
                </a:moveTo>
                <a:lnTo>
                  <a:pt x="24557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24886E2-B327-4FFA-8696-34C9AE0FB525}"/>
              </a:ext>
            </a:extLst>
          </p:cNvPr>
          <p:cNvSpPr/>
          <p:nvPr/>
        </p:nvSpPr>
        <p:spPr>
          <a:xfrm>
            <a:off x="2966891" y="2432630"/>
            <a:ext cx="0" cy="1913509"/>
          </a:xfrm>
          <a:custGeom>
            <a:avLst/>
            <a:gdLst/>
            <a:ahLst/>
            <a:cxnLst/>
            <a:rect l="l" t="t" r="r" b="b"/>
            <a:pathLst>
              <a:path h="1913509">
                <a:moveTo>
                  <a:pt x="0" y="0"/>
                </a:moveTo>
                <a:lnTo>
                  <a:pt x="0" y="191350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481C4DB2-E268-4253-BF56-B4A0A46FB05E}"/>
              </a:ext>
            </a:extLst>
          </p:cNvPr>
          <p:cNvSpPr/>
          <p:nvPr/>
        </p:nvSpPr>
        <p:spPr>
          <a:xfrm>
            <a:off x="6710089" y="2432630"/>
            <a:ext cx="0" cy="1913509"/>
          </a:xfrm>
          <a:custGeom>
            <a:avLst/>
            <a:gdLst/>
            <a:ahLst/>
            <a:cxnLst/>
            <a:rect l="l" t="t" r="r" b="b"/>
            <a:pathLst>
              <a:path h="1913509">
                <a:moveTo>
                  <a:pt x="0" y="0"/>
                </a:moveTo>
                <a:lnTo>
                  <a:pt x="0" y="191350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9DCD8B3B-34EC-4C32-B850-92A0FA41CE0D}"/>
              </a:ext>
            </a:extLst>
          </p:cNvPr>
          <p:cNvSpPr/>
          <p:nvPr/>
        </p:nvSpPr>
        <p:spPr>
          <a:xfrm>
            <a:off x="2952667" y="2446981"/>
            <a:ext cx="3771772" cy="0"/>
          </a:xfrm>
          <a:custGeom>
            <a:avLst/>
            <a:gdLst/>
            <a:ahLst/>
            <a:cxnLst/>
            <a:rect l="l" t="t" r="r" b="b"/>
            <a:pathLst>
              <a:path w="3771773">
                <a:moveTo>
                  <a:pt x="0" y="0"/>
                </a:moveTo>
                <a:lnTo>
                  <a:pt x="377177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421B8BC8-1712-4FD2-9D75-F7DAC877AC80}"/>
              </a:ext>
            </a:extLst>
          </p:cNvPr>
          <p:cNvSpPr/>
          <p:nvPr/>
        </p:nvSpPr>
        <p:spPr>
          <a:xfrm>
            <a:off x="2952667" y="4331916"/>
            <a:ext cx="3771772" cy="0"/>
          </a:xfrm>
          <a:custGeom>
            <a:avLst/>
            <a:gdLst/>
            <a:ahLst/>
            <a:cxnLst/>
            <a:rect l="l" t="t" r="r" b="b"/>
            <a:pathLst>
              <a:path w="3771773">
                <a:moveTo>
                  <a:pt x="0" y="0"/>
                </a:moveTo>
                <a:lnTo>
                  <a:pt x="377177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440BCF30-B3CC-487C-87A9-160BD7B39F6A}"/>
              </a:ext>
            </a:extLst>
          </p:cNvPr>
          <p:cNvSpPr/>
          <p:nvPr/>
        </p:nvSpPr>
        <p:spPr>
          <a:xfrm>
            <a:off x="2982766" y="2460405"/>
            <a:ext cx="817194" cy="861606"/>
          </a:xfrm>
          <a:custGeom>
            <a:avLst/>
            <a:gdLst/>
            <a:ahLst/>
            <a:cxnLst/>
            <a:rect l="l" t="t" r="r" b="b"/>
            <a:pathLst>
              <a:path w="817194" h="861606">
                <a:moveTo>
                  <a:pt x="0" y="861606"/>
                </a:moveTo>
                <a:lnTo>
                  <a:pt x="817194" y="861606"/>
                </a:lnTo>
                <a:lnTo>
                  <a:pt x="817194" y="0"/>
                </a:lnTo>
                <a:lnTo>
                  <a:pt x="0" y="0"/>
                </a:lnTo>
                <a:lnTo>
                  <a:pt x="0" y="861606"/>
                </a:lnTo>
                <a:close/>
              </a:path>
            </a:pathLst>
          </a:custGeom>
          <a:ln w="28575">
            <a:solidFill>
              <a:srgbClr val="FF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E2BFD46A-A733-4EAA-8D90-6BE2E828F367}"/>
              </a:ext>
            </a:extLst>
          </p:cNvPr>
          <p:cNvSpPr txBox="1"/>
          <p:nvPr/>
        </p:nvSpPr>
        <p:spPr>
          <a:xfrm>
            <a:off x="3277279" y="2517847"/>
            <a:ext cx="228600" cy="744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sz="1600" spc="-20" dirty="0">
                <a:latin typeface="微软雅黑"/>
                <a:cs typeface="微软雅黑"/>
              </a:rPr>
              <a:t>条</a:t>
            </a:r>
            <a:r>
              <a:rPr sz="1600" spc="-15" dirty="0">
                <a:latin typeface="微软雅黑"/>
                <a:cs typeface="微软雅黑"/>
              </a:rPr>
              <a:t> 件 桩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85B1CF23-0C2F-491C-9665-8F189E99F0B3}"/>
              </a:ext>
            </a:extLst>
          </p:cNvPr>
          <p:cNvSpPr/>
          <p:nvPr/>
        </p:nvSpPr>
        <p:spPr>
          <a:xfrm>
            <a:off x="2968161" y="3351615"/>
            <a:ext cx="817029" cy="972172"/>
          </a:xfrm>
          <a:custGeom>
            <a:avLst/>
            <a:gdLst/>
            <a:ahLst/>
            <a:cxnLst/>
            <a:rect l="l" t="t" r="r" b="b"/>
            <a:pathLst>
              <a:path w="817029" h="972172">
                <a:moveTo>
                  <a:pt x="0" y="972172"/>
                </a:moveTo>
                <a:lnTo>
                  <a:pt x="817029" y="972172"/>
                </a:lnTo>
                <a:lnTo>
                  <a:pt x="817029" y="0"/>
                </a:lnTo>
                <a:lnTo>
                  <a:pt x="0" y="0"/>
                </a:lnTo>
                <a:lnTo>
                  <a:pt x="0" y="972172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423496BE-EF7E-4299-A63C-DCD503717EC7}"/>
              </a:ext>
            </a:extLst>
          </p:cNvPr>
          <p:cNvSpPr txBox="1"/>
          <p:nvPr/>
        </p:nvSpPr>
        <p:spPr>
          <a:xfrm>
            <a:off x="3262421" y="3464505"/>
            <a:ext cx="228600" cy="744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sz="1600" spc="-20" dirty="0">
                <a:latin typeface="微软雅黑"/>
                <a:cs typeface="微软雅黑"/>
              </a:rPr>
              <a:t>行</a:t>
            </a:r>
            <a:r>
              <a:rPr sz="1600" spc="-15" dirty="0">
                <a:latin typeface="微软雅黑"/>
                <a:cs typeface="微软雅黑"/>
              </a:rPr>
              <a:t> 动 桩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5C5FA2FD-59B9-4D27-86D5-FAE235DAEED8}"/>
              </a:ext>
            </a:extLst>
          </p:cNvPr>
          <p:cNvSpPr/>
          <p:nvPr/>
        </p:nvSpPr>
        <p:spPr>
          <a:xfrm>
            <a:off x="3865925" y="3351602"/>
            <a:ext cx="2861945" cy="972820"/>
          </a:xfrm>
          <a:custGeom>
            <a:avLst/>
            <a:gdLst/>
            <a:ahLst/>
            <a:cxnLst/>
            <a:rect l="l" t="t" r="r" b="b"/>
            <a:pathLst>
              <a:path w="2861945" h="972820">
                <a:moveTo>
                  <a:pt x="0" y="972820"/>
                </a:moveTo>
                <a:lnTo>
                  <a:pt x="2861945" y="972820"/>
                </a:lnTo>
                <a:lnTo>
                  <a:pt x="2861945" y="0"/>
                </a:lnTo>
                <a:lnTo>
                  <a:pt x="0" y="0"/>
                </a:lnTo>
                <a:lnTo>
                  <a:pt x="0" y="972820"/>
                </a:lnTo>
                <a:close/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1F3A1DFE-7EFB-4BAC-A265-DFD8F0317B12}"/>
              </a:ext>
            </a:extLst>
          </p:cNvPr>
          <p:cNvSpPr txBox="1"/>
          <p:nvPr/>
        </p:nvSpPr>
        <p:spPr>
          <a:xfrm>
            <a:off x="4367575" y="3586806"/>
            <a:ext cx="836294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latin typeface="微软雅黑"/>
                <a:cs typeface="微软雅黑"/>
              </a:rPr>
              <a:t>行动条目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2CA6AD3A-AD3D-47FE-9A6E-D9A395E675C7}"/>
              </a:ext>
            </a:extLst>
          </p:cNvPr>
          <p:cNvSpPr/>
          <p:nvPr/>
        </p:nvSpPr>
        <p:spPr>
          <a:xfrm>
            <a:off x="5984729" y="3331409"/>
            <a:ext cx="1140396" cy="0"/>
          </a:xfrm>
          <a:custGeom>
            <a:avLst/>
            <a:gdLst/>
            <a:ahLst/>
            <a:cxnLst/>
            <a:rect l="l" t="t" r="r" b="b"/>
            <a:pathLst>
              <a:path w="1140396">
                <a:moveTo>
                  <a:pt x="0" y="0"/>
                </a:moveTo>
                <a:lnTo>
                  <a:pt x="1140396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02DDED18-DCD4-4721-9F95-FC688FAEC6BB}"/>
              </a:ext>
            </a:extLst>
          </p:cNvPr>
          <p:cNvSpPr/>
          <p:nvPr/>
        </p:nvSpPr>
        <p:spPr>
          <a:xfrm>
            <a:off x="2084622" y="3331409"/>
            <a:ext cx="3323843" cy="0"/>
          </a:xfrm>
          <a:custGeom>
            <a:avLst/>
            <a:gdLst/>
            <a:ahLst/>
            <a:cxnLst/>
            <a:rect l="l" t="t" r="r" b="b"/>
            <a:pathLst>
              <a:path w="3323844">
                <a:moveTo>
                  <a:pt x="0" y="0"/>
                </a:moveTo>
                <a:lnTo>
                  <a:pt x="3323843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1532739E-011D-4B20-B8FC-CAFA2971A674}"/>
              </a:ext>
            </a:extLst>
          </p:cNvPr>
          <p:cNvSpPr/>
          <p:nvPr/>
        </p:nvSpPr>
        <p:spPr>
          <a:xfrm>
            <a:off x="3848145" y="2315664"/>
            <a:ext cx="0" cy="2160270"/>
          </a:xfrm>
          <a:custGeom>
            <a:avLst/>
            <a:gdLst/>
            <a:ahLst/>
            <a:cxnLst/>
            <a:rect l="l" t="t" r="r" b="b"/>
            <a:pathLst>
              <a:path h="2160270">
                <a:moveTo>
                  <a:pt x="0" y="0"/>
                </a:moveTo>
                <a:lnTo>
                  <a:pt x="0" y="216027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ABC0F61C-A09D-4988-A1A8-2235C267B4DF}"/>
              </a:ext>
            </a:extLst>
          </p:cNvPr>
          <p:cNvSpPr/>
          <p:nvPr/>
        </p:nvSpPr>
        <p:spPr>
          <a:xfrm>
            <a:off x="3865925" y="2452735"/>
            <a:ext cx="2861945" cy="860259"/>
          </a:xfrm>
          <a:custGeom>
            <a:avLst/>
            <a:gdLst/>
            <a:ahLst/>
            <a:cxnLst/>
            <a:rect l="l" t="t" r="r" b="b"/>
            <a:pathLst>
              <a:path w="2861945" h="860259">
                <a:moveTo>
                  <a:pt x="0" y="860259"/>
                </a:moveTo>
                <a:lnTo>
                  <a:pt x="2861945" y="860259"/>
                </a:lnTo>
                <a:lnTo>
                  <a:pt x="2861945" y="0"/>
                </a:lnTo>
                <a:lnTo>
                  <a:pt x="0" y="0"/>
                </a:lnTo>
                <a:lnTo>
                  <a:pt x="0" y="860259"/>
                </a:lnTo>
                <a:close/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10AD01AF-BCE6-4A28-9762-A440BA668CC6}"/>
              </a:ext>
            </a:extLst>
          </p:cNvPr>
          <p:cNvSpPr txBox="1"/>
          <p:nvPr/>
        </p:nvSpPr>
        <p:spPr>
          <a:xfrm>
            <a:off x="4367575" y="2753433"/>
            <a:ext cx="836294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微软雅黑"/>
                <a:cs typeface="微软雅黑"/>
              </a:rPr>
              <a:t>条件条目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96900833-A7AC-4AF8-A2B4-21D9839BA8F2}"/>
              </a:ext>
            </a:extLst>
          </p:cNvPr>
          <p:cNvSpPr/>
          <p:nvPr/>
        </p:nvSpPr>
        <p:spPr>
          <a:xfrm>
            <a:off x="5408466" y="2488383"/>
            <a:ext cx="576262" cy="1835404"/>
          </a:xfrm>
          <a:custGeom>
            <a:avLst/>
            <a:gdLst/>
            <a:ahLst/>
            <a:cxnLst/>
            <a:rect l="l" t="t" r="r" b="b"/>
            <a:pathLst>
              <a:path w="576262" h="1835404">
                <a:moveTo>
                  <a:pt x="0" y="1835404"/>
                </a:moveTo>
                <a:lnTo>
                  <a:pt x="576262" y="1835404"/>
                </a:lnTo>
                <a:lnTo>
                  <a:pt x="576262" y="0"/>
                </a:lnTo>
                <a:lnTo>
                  <a:pt x="0" y="0"/>
                </a:lnTo>
                <a:lnTo>
                  <a:pt x="0" y="1835404"/>
                </a:lnTo>
                <a:close/>
              </a:path>
            </a:pathLst>
          </a:custGeom>
          <a:solidFill>
            <a:srgbClr val="C8DF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BFCD94DD-81BD-4161-B6DB-98A004C8D5C8}"/>
              </a:ext>
            </a:extLst>
          </p:cNvPr>
          <p:cNvSpPr/>
          <p:nvPr/>
        </p:nvSpPr>
        <p:spPr>
          <a:xfrm>
            <a:off x="5408466" y="2488383"/>
            <a:ext cx="576262" cy="1835404"/>
          </a:xfrm>
          <a:custGeom>
            <a:avLst/>
            <a:gdLst/>
            <a:ahLst/>
            <a:cxnLst/>
            <a:rect l="l" t="t" r="r" b="b"/>
            <a:pathLst>
              <a:path w="576262" h="1835404">
                <a:moveTo>
                  <a:pt x="0" y="1835404"/>
                </a:moveTo>
                <a:lnTo>
                  <a:pt x="576262" y="1835404"/>
                </a:lnTo>
                <a:lnTo>
                  <a:pt x="576262" y="0"/>
                </a:lnTo>
                <a:lnTo>
                  <a:pt x="0" y="0"/>
                </a:lnTo>
                <a:lnTo>
                  <a:pt x="0" y="183540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137D2D60-EE3D-49E0-8759-D0C17C9EA4E2}"/>
              </a:ext>
            </a:extLst>
          </p:cNvPr>
          <p:cNvSpPr txBox="1"/>
          <p:nvPr/>
        </p:nvSpPr>
        <p:spPr>
          <a:xfrm>
            <a:off x="5583091" y="3154879"/>
            <a:ext cx="22860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latin typeface="微软雅黑"/>
                <a:cs typeface="微软雅黑"/>
              </a:rPr>
              <a:t>规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29B7252C-8AF2-4276-A239-1E7BE31EB827}"/>
              </a:ext>
            </a:extLst>
          </p:cNvPr>
          <p:cNvSpPr txBox="1"/>
          <p:nvPr/>
        </p:nvSpPr>
        <p:spPr>
          <a:xfrm>
            <a:off x="5583091" y="3398720"/>
            <a:ext cx="22860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latin typeface="微软雅黑"/>
                <a:cs typeface="微软雅黑"/>
              </a:rPr>
              <a:t>则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BC356D4D-82C1-46E2-BDB3-9986153C3A7B}"/>
              </a:ext>
            </a:extLst>
          </p:cNvPr>
          <p:cNvSpPr txBox="1"/>
          <p:nvPr/>
        </p:nvSpPr>
        <p:spPr>
          <a:xfrm>
            <a:off x="3218478" y="2159708"/>
            <a:ext cx="22860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latin typeface="微软雅黑"/>
                <a:cs typeface="微软雅黑"/>
              </a:rPr>
              <a:t>桩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7AE5924D-B92B-4F2D-8B13-9A0D7F7CF56D}"/>
              </a:ext>
            </a:extLst>
          </p:cNvPr>
          <p:cNvSpPr txBox="1"/>
          <p:nvPr/>
        </p:nvSpPr>
        <p:spPr>
          <a:xfrm>
            <a:off x="5057946" y="2161866"/>
            <a:ext cx="43116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微软雅黑"/>
                <a:cs typeface="微软雅黑"/>
              </a:rPr>
              <a:t>条目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CC52CBDB-E80F-4D44-92A3-8846F31B8B69}"/>
              </a:ext>
            </a:extLst>
          </p:cNvPr>
          <p:cNvSpPr txBox="1"/>
          <p:nvPr/>
        </p:nvSpPr>
        <p:spPr>
          <a:xfrm>
            <a:off x="2451907" y="2647134"/>
            <a:ext cx="228600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600" spc="-20" dirty="0">
                <a:latin typeface="微软雅黑"/>
                <a:cs typeface="微软雅黑"/>
              </a:rPr>
              <a:t>条</a:t>
            </a:r>
            <a:r>
              <a:rPr sz="1600" spc="-15" dirty="0">
                <a:latin typeface="微软雅黑"/>
                <a:cs typeface="微软雅黑"/>
              </a:rPr>
              <a:t> 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D4BA80DF-67F4-4A81-9A4E-DB89FC3FFF0D}"/>
              </a:ext>
            </a:extLst>
          </p:cNvPr>
          <p:cNvSpPr txBox="1"/>
          <p:nvPr/>
        </p:nvSpPr>
        <p:spPr>
          <a:xfrm>
            <a:off x="2452796" y="3609921"/>
            <a:ext cx="228600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600" spc="-20" dirty="0">
                <a:latin typeface="微软雅黑"/>
                <a:cs typeface="微软雅黑"/>
              </a:rPr>
              <a:t>行</a:t>
            </a:r>
            <a:r>
              <a:rPr sz="1600" spc="-15" dirty="0">
                <a:latin typeface="微软雅黑"/>
                <a:cs typeface="微软雅黑"/>
              </a:rPr>
              <a:t> 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50139412-87E4-471F-BF27-E6C2715895FE}"/>
              </a:ext>
            </a:extLst>
          </p:cNvPr>
          <p:cNvSpPr/>
          <p:nvPr/>
        </p:nvSpPr>
        <p:spPr>
          <a:xfrm>
            <a:off x="1403648" y="4514300"/>
            <a:ext cx="6912736" cy="1939036"/>
          </a:xfrm>
          <a:custGeom>
            <a:avLst/>
            <a:gdLst/>
            <a:ahLst/>
            <a:cxnLst/>
            <a:rect l="l" t="t" r="r" b="b"/>
            <a:pathLst>
              <a:path w="6912736" h="1939036">
                <a:moveTo>
                  <a:pt x="0" y="1939036"/>
                </a:moveTo>
                <a:lnTo>
                  <a:pt x="6912736" y="1939036"/>
                </a:lnTo>
                <a:lnTo>
                  <a:pt x="6912736" y="0"/>
                </a:lnTo>
                <a:lnTo>
                  <a:pt x="0" y="0"/>
                </a:lnTo>
                <a:lnTo>
                  <a:pt x="0" y="193903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9149EB1A-6E01-47EB-9A00-81B846BA876A}"/>
              </a:ext>
            </a:extLst>
          </p:cNvPr>
          <p:cNvSpPr/>
          <p:nvPr/>
        </p:nvSpPr>
        <p:spPr>
          <a:xfrm>
            <a:off x="1403648" y="4514300"/>
            <a:ext cx="6912736" cy="1939036"/>
          </a:xfrm>
          <a:custGeom>
            <a:avLst/>
            <a:gdLst/>
            <a:ahLst/>
            <a:cxnLst/>
            <a:rect l="l" t="t" r="r" b="b"/>
            <a:pathLst>
              <a:path w="6912736" h="1939036">
                <a:moveTo>
                  <a:pt x="0" y="1939036"/>
                </a:moveTo>
                <a:lnTo>
                  <a:pt x="6912736" y="1939036"/>
                </a:lnTo>
                <a:lnTo>
                  <a:pt x="6912736" y="0"/>
                </a:lnTo>
                <a:lnTo>
                  <a:pt x="0" y="0"/>
                </a:lnTo>
                <a:lnTo>
                  <a:pt x="0" y="1939036"/>
                </a:lnTo>
                <a:close/>
              </a:path>
            </a:pathLst>
          </a:custGeom>
          <a:ln w="9525">
            <a:solidFill>
              <a:srgbClr val="00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C7D9DA01-46DF-40D8-8FEB-85F2662767DC}"/>
              </a:ext>
            </a:extLst>
          </p:cNvPr>
          <p:cNvSpPr txBox="1"/>
          <p:nvPr/>
        </p:nvSpPr>
        <p:spPr>
          <a:xfrm>
            <a:off x="1482642" y="4553022"/>
            <a:ext cx="6879590" cy="184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Wingdings"/>
                <a:cs typeface="Wingdings"/>
              </a:rPr>
              <a:t></a:t>
            </a:r>
            <a:r>
              <a:rPr sz="1600" spc="-25" dirty="0">
                <a:latin typeface="微软雅黑"/>
                <a:cs typeface="微软雅黑"/>
              </a:rPr>
              <a:t>条件桩：列出了问题的所有条件，</a:t>
            </a:r>
            <a:r>
              <a:rPr sz="1600" spc="-15" dirty="0">
                <a:latin typeface="微软雅黑"/>
                <a:cs typeface="微软雅黑"/>
              </a:rPr>
              <a:t>通</a:t>
            </a:r>
            <a:r>
              <a:rPr sz="1600" spc="-25" dirty="0">
                <a:latin typeface="微软雅黑"/>
                <a:cs typeface="微软雅黑"/>
              </a:rPr>
              <a:t>常认</a:t>
            </a:r>
            <a:r>
              <a:rPr sz="1600" spc="-15" dirty="0">
                <a:latin typeface="微软雅黑"/>
                <a:cs typeface="微软雅黑"/>
              </a:rPr>
              <a:t>为</a:t>
            </a:r>
            <a:r>
              <a:rPr sz="1600" spc="-25" dirty="0">
                <a:latin typeface="微软雅黑"/>
                <a:cs typeface="微软雅黑"/>
              </a:rPr>
              <a:t>列出</a:t>
            </a:r>
            <a:r>
              <a:rPr sz="1600" spc="-15" dirty="0">
                <a:latin typeface="微软雅黑"/>
                <a:cs typeface="微软雅黑"/>
              </a:rPr>
              <a:t>的</a:t>
            </a:r>
            <a:r>
              <a:rPr sz="1600" spc="-25" dirty="0">
                <a:latin typeface="微软雅黑"/>
                <a:cs typeface="微软雅黑"/>
              </a:rPr>
              <a:t>条件</a:t>
            </a:r>
            <a:r>
              <a:rPr sz="1600" spc="-15" dirty="0">
                <a:latin typeface="微软雅黑"/>
                <a:cs typeface="微软雅黑"/>
              </a:rPr>
              <a:t>的</a:t>
            </a:r>
            <a:r>
              <a:rPr sz="1600" spc="-25" dirty="0">
                <a:latin typeface="微软雅黑"/>
                <a:cs typeface="微软雅黑"/>
              </a:rPr>
              <a:t>次序</a:t>
            </a:r>
            <a:r>
              <a:rPr sz="1600" spc="-15" dirty="0">
                <a:latin typeface="微软雅黑"/>
                <a:cs typeface="微软雅黑"/>
              </a:rPr>
              <a:t>无</a:t>
            </a:r>
            <a:r>
              <a:rPr sz="1600" spc="-25" dirty="0">
                <a:latin typeface="微软雅黑"/>
                <a:cs typeface="微软雅黑"/>
              </a:rPr>
              <a:t>关紧</a:t>
            </a:r>
            <a:r>
              <a:rPr sz="1600" spc="-15" dirty="0">
                <a:latin typeface="微软雅黑"/>
                <a:cs typeface="微软雅黑"/>
              </a:rPr>
              <a:t>要</a:t>
            </a:r>
            <a:r>
              <a:rPr sz="1600" spc="-20" dirty="0"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ts val="1100"/>
              </a:lnSpc>
              <a:spcBef>
                <a:spcPts val="99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Wingdings"/>
                <a:cs typeface="Wingdings"/>
              </a:rPr>
              <a:t></a:t>
            </a:r>
            <a:r>
              <a:rPr sz="1600" spc="-20" dirty="0">
                <a:latin typeface="微软雅黑"/>
                <a:cs typeface="微软雅黑"/>
              </a:rPr>
              <a:t>动作桩</a:t>
            </a:r>
            <a:r>
              <a:rPr sz="1600" spc="-10" dirty="0">
                <a:latin typeface="微软雅黑"/>
                <a:cs typeface="微软雅黑"/>
              </a:rPr>
              <a:t>：</a:t>
            </a:r>
            <a:r>
              <a:rPr sz="1600" spc="-20" dirty="0">
                <a:latin typeface="微软雅黑"/>
                <a:cs typeface="微软雅黑"/>
              </a:rPr>
              <a:t>列出</a:t>
            </a:r>
            <a:r>
              <a:rPr sz="1600" spc="-10" dirty="0">
                <a:latin typeface="微软雅黑"/>
                <a:cs typeface="微软雅黑"/>
              </a:rPr>
              <a:t>了</a:t>
            </a:r>
            <a:r>
              <a:rPr sz="1600" spc="-20" dirty="0">
                <a:latin typeface="微软雅黑"/>
                <a:cs typeface="微软雅黑"/>
              </a:rPr>
              <a:t>问题规</a:t>
            </a:r>
            <a:r>
              <a:rPr sz="1600" spc="-10" dirty="0">
                <a:latin typeface="微软雅黑"/>
                <a:cs typeface="微软雅黑"/>
              </a:rPr>
              <a:t>定</a:t>
            </a:r>
            <a:r>
              <a:rPr sz="1600" spc="-20" dirty="0">
                <a:latin typeface="微软雅黑"/>
                <a:cs typeface="微软雅黑"/>
              </a:rPr>
              <a:t>可能</a:t>
            </a:r>
            <a:r>
              <a:rPr sz="1600" spc="-10" dirty="0">
                <a:latin typeface="微软雅黑"/>
                <a:cs typeface="微软雅黑"/>
              </a:rPr>
              <a:t>采</a:t>
            </a:r>
            <a:r>
              <a:rPr sz="1600" spc="-20" dirty="0">
                <a:latin typeface="微软雅黑"/>
                <a:cs typeface="微软雅黑"/>
              </a:rPr>
              <a:t>取的操</a:t>
            </a:r>
            <a:r>
              <a:rPr sz="1600" spc="-10" dirty="0">
                <a:latin typeface="微软雅黑"/>
                <a:cs typeface="微软雅黑"/>
              </a:rPr>
              <a:t>作</a:t>
            </a:r>
            <a:r>
              <a:rPr sz="1600" spc="-20" dirty="0">
                <a:latin typeface="微软雅黑"/>
                <a:cs typeface="微软雅黑"/>
              </a:rPr>
              <a:t>，这</a:t>
            </a:r>
            <a:r>
              <a:rPr sz="1600" spc="-10" dirty="0">
                <a:latin typeface="微软雅黑"/>
                <a:cs typeface="微软雅黑"/>
              </a:rPr>
              <a:t>些</a:t>
            </a:r>
            <a:r>
              <a:rPr sz="1600" spc="-20" dirty="0">
                <a:latin typeface="微软雅黑"/>
                <a:cs typeface="微软雅黑"/>
              </a:rPr>
              <a:t>操作的</a:t>
            </a:r>
            <a:r>
              <a:rPr sz="1600" spc="-10" dirty="0">
                <a:latin typeface="微软雅黑"/>
                <a:cs typeface="微软雅黑"/>
              </a:rPr>
              <a:t>排</a:t>
            </a:r>
            <a:r>
              <a:rPr sz="1600" spc="-20" dirty="0">
                <a:latin typeface="微软雅黑"/>
                <a:cs typeface="微软雅黑"/>
              </a:rPr>
              <a:t>列顺</a:t>
            </a:r>
            <a:r>
              <a:rPr sz="1600" spc="-10" dirty="0">
                <a:latin typeface="微软雅黑"/>
                <a:cs typeface="微软雅黑"/>
              </a:rPr>
              <a:t>序</a:t>
            </a:r>
            <a:r>
              <a:rPr sz="1600" spc="-20" dirty="0">
                <a:latin typeface="微软雅黑"/>
                <a:cs typeface="微软雅黑"/>
              </a:rPr>
              <a:t>没有约</a:t>
            </a:r>
            <a:r>
              <a:rPr sz="1600" spc="-10" dirty="0">
                <a:latin typeface="微软雅黑"/>
                <a:cs typeface="微软雅黑"/>
              </a:rPr>
              <a:t>束</a:t>
            </a:r>
            <a:r>
              <a:rPr sz="1600" spc="-20" dirty="0"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ts val="1100"/>
              </a:lnSpc>
              <a:spcBef>
                <a:spcPts val="99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Wingdings"/>
                <a:cs typeface="Wingdings"/>
              </a:rPr>
              <a:t></a:t>
            </a:r>
            <a:r>
              <a:rPr sz="1600" spc="-20" dirty="0">
                <a:latin typeface="微软雅黑"/>
                <a:cs typeface="微软雅黑"/>
              </a:rPr>
              <a:t>条件条目：列出针对它左列条件的</a:t>
            </a:r>
            <a:r>
              <a:rPr sz="1600" spc="-10" dirty="0">
                <a:latin typeface="微软雅黑"/>
                <a:cs typeface="微软雅黑"/>
              </a:rPr>
              <a:t>取</a:t>
            </a:r>
            <a:r>
              <a:rPr sz="1600" spc="-20" dirty="0">
                <a:latin typeface="微软雅黑"/>
                <a:cs typeface="微软雅黑"/>
              </a:rPr>
              <a:t>值，</a:t>
            </a:r>
            <a:r>
              <a:rPr sz="1600" spc="-10" dirty="0">
                <a:latin typeface="微软雅黑"/>
                <a:cs typeface="微软雅黑"/>
              </a:rPr>
              <a:t>在</a:t>
            </a:r>
            <a:r>
              <a:rPr sz="1600" spc="-20" dirty="0">
                <a:latin typeface="微软雅黑"/>
                <a:cs typeface="微软雅黑"/>
              </a:rPr>
              <a:t>所有</a:t>
            </a:r>
            <a:r>
              <a:rPr sz="1600" spc="-10" dirty="0">
                <a:latin typeface="微软雅黑"/>
                <a:cs typeface="微软雅黑"/>
              </a:rPr>
              <a:t>可</a:t>
            </a:r>
            <a:r>
              <a:rPr sz="1600" spc="-20" dirty="0">
                <a:latin typeface="微软雅黑"/>
                <a:cs typeface="微软雅黑"/>
              </a:rPr>
              <a:t>能情</a:t>
            </a:r>
            <a:r>
              <a:rPr sz="1600" spc="-10" dirty="0">
                <a:latin typeface="微软雅黑"/>
                <a:cs typeface="微软雅黑"/>
              </a:rPr>
              <a:t>况</a:t>
            </a:r>
            <a:r>
              <a:rPr sz="1600" spc="-20" dirty="0">
                <a:latin typeface="微软雅黑"/>
                <a:cs typeface="微软雅黑"/>
              </a:rPr>
              <a:t>下的</a:t>
            </a:r>
            <a:r>
              <a:rPr sz="1600" spc="-10" dirty="0">
                <a:latin typeface="微软雅黑"/>
                <a:cs typeface="微软雅黑"/>
              </a:rPr>
              <a:t>真</a:t>
            </a:r>
            <a:r>
              <a:rPr sz="1600" spc="-20" dirty="0">
                <a:latin typeface="微软雅黑"/>
                <a:cs typeface="微软雅黑"/>
              </a:rPr>
              <a:t>假值。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ts val="1200"/>
              </a:lnSpc>
              <a:spcBef>
                <a:spcPts val="2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Wingdings"/>
                <a:cs typeface="Wingdings"/>
              </a:rPr>
              <a:t></a:t>
            </a:r>
            <a:r>
              <a:rPr sz="1600" spc="-20" dirty="0">
                <a:latin typeface="微软雅黑"/>
                <a:cs typeface="微软雅黑"/>
              </a:rPr>
              <a:t>动作条目：列出在条件项的各种取</a:t>
            </a:r>
            <a:r>
              <a:rPr sz="1600" spc="-10" dirty="0">
                <a:latin typeface="微软雅黑"/>
                <a:cs typeface="微软雅黑"/>
              </a:rPr>
              <a:t>值</a:t>
            </a:r>
            <a:r>
              <a:rPr sz="1600" spc="-20" dirty="0">
                <a:latin typeface="微软雅黑"/>
                <a:cs typeface="微软雅黑"/>
              </a:rPr>
              <a:t>情况</a:t>
            </a:r>
            <a:r>
              <a:rPr sz="1600" spc="-10" dirty="0">
                <a:latin typeface="微软雅黑"/>
                <a:cs typeface="微软雅黑"/>
              </a:rPr>
              <a:t>下</a:t>
            </a:r>
            <a:r>
              <a:rPr sz="1600" spc="-20" dirty="0">
                <a:latin typeface="微软雅黑"/>
                <a:cs typeface="微软雅黑"/>
              </a:rPr>
              <a:t>应该</a:t>
            </a:r>
            <a:r>
              <a:rPr sz="1600" spc="-10" dirty="0">
                <a:latin typeface="微软雅黑"/>
                <a:cs typeface="微软雅黑"/>
              </a:rPr>
              <a:t>采</a:t>
            </a:r>
            <a:r>
              <a:rPr sz="1600" spc="-20" dirty="0">
                <a:latin typeface="微软雅黑"/>
                <a:cs typeface="微软雅黑"/>
              </a:rPr>
              <a:t>取的</a:t>
            </a:r>
            <a:r>
              <a:rPr sz="1600" spc="-10" dirty="0">
                <a:latin typeface="微软雅黑"/>
                <a:cs typeface="微软雅黑"/>
              </a:rPr>
              <a:t>动</a:t>
            </a:r>
            <a:r>
              <a:rPr sz="1600" spc="-20" dirty="0">
                <a:latin typeface="微软雅黑"/>
                <a:cs typeface="微软雅黑"/>
              </a:rPr>
              <a:t>作。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ts val="1200"/>
              </a:lnSpc>
              <a:spcBef>
                <a:spcPts val="0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Wingdings"/>
                <a:cs typeface="Wingdings"/>
              </a:rPr>
              <a:t></a:t>
            </a:r>
            <a:r>
              <a:rPr sz="1600" spc="-20" dirty="0">
                <a:latin typeface="微软雅黑"/>
                <a:cs typeface="微软雅黑"/>
              </a:rPr>
              <a:t>规则：任何一个条件组合的特定取</a:t>
            </a:r>
            <a:r>
              <a:rPr sz="1600" spc="-10" dirty="0">
                <a:latin typeface="微软雅黑"/>
                <a:cs typeface="微软雅黑"/>
              </a:rPr>
              <a:t>值</a:t>
            </a:r>
            <a:r>
              <a:rPr sz="1600" spc="-20" dirty="0">
                <a:latin typeface="微软雅黑"/>
                <a:cs typeface="微软雅黑"/>
              </a:rPr>
              <a:t>及其</a:t>
            </a:r>
            <a:r>
              <a:rPr sz="1600" spc="-10" dirty="0">
                <a:latin typeface="微软雅黑"/>
                <a:cs typeface="微软雅黑"/>
              </a:rPr>
              <a:t>相</a:t>
            </a:r>
            <a:r>
              <a:rPr sz="1600" spc="-20" dirty="0">
                <a:latin typeface="微软雅黑"/>
                <a:cs typeface="微软雅黑"/>
              </a:rPr>
              <a:t>应要</a:t>
            </a:r>
            <a:r>
              <a:rPr sz="1600" spc="-10" dirty="0">
                <a:latin typeface="微软雅黑"/>
                <a:cs typeface="微软雅黑"/>
              </a:rPr>
              <a:t>执</a:t>
            </a:r>
            <a:r>
              <a:rPr sz="1600" spc="-20" dirty="0">
                <a:latin typeface="微软雅黑"/>
                <a:cs typeface="微软雅黑"/>
              </a:rPr>
              <a:t>行的</a:t>
            </a:r>
            <a:r>
              <a:rPr sz="1600" spc="-10" dirty="0">
                <a:latin typeface="微软雅黑"/>
                <a:cs typeface="微软雅黑"/>
              </a:rPr>
              <a:t>操</a:t>
            </a:r>
            <a:r>
              <a:rPr sz="1600" spc="-20" dirty="0">
                <a:latin typeface="微软雅黑"/>
                <a:cs typeface="微软雅黑"/>
              </a:rPr>
              <a:t>作称</a:t>
            </a:r>
            <a:r>
              <a:rPr sz="1600" spc="-10" dirty="0">
                <a:latin typeface="微软雅黑"/>
                <a:cs typeface="微软雅黑"/>
              </a:rPr>
              <a:t>为</a:t>
            </a:r>
            <a:r>
              <a:rPr sz="1600" spc="-20" dirty="0">
                <a:latin typeface="微软雅黑"/>
                <a:cs typeface="微软雅黑"/>
              </a:rPr>
              <a:t>规则。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8" name="标题 8">
            <a:extLst>
              <a:ext uri="{FF2B5EF4-FFF2-40B4-BE49-F238E27FC236}">
                <a16:creationId xmlns:a16="http://schemas.microsoft.com/office/drawing/2014/main" id="{B356C8FC-D631-4266-9224-141FD73F3594}"/>
              </a:ext>
            </a:extLst>
          </p:cNvPr>
          <p:cNvSpPr txBox="1">
            <a:spLocks/>
          </p:cNvSpPr>
          <p:nvPr/>
        </p:nvSpPr>
        <p:spPr>
          <a:xfrm>
            <a:off x="468313" y="366695"/>
            <a:ext cx="7104083" cy="561975"/>
          </a:xfrm>
          <a:prstGeom prst="rect">
            <a:avLst/>
          </a:prstGeo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/>
            <a:r>
              <a:rPr lang="zh-CN" altLang="en-US" sz="3200" b="1" kern="0" dirty="0">
                <a:solidFill>
                  <a:srgbClr val="FF0000"/>
                </a:solidFill>
              </a:rPr>
              <a:t>内容回顾 </a:t>
            </a:r>
          </a:p>
        </p:txBody>
      </p:sp>
    </p:spTree>
    <p:extLst>
      <p:ext uri="{BB962C8B-B14F-4D97-AF65-F5344CB8AC3E}">
        <p14:creationId xmlns:p14="http://schemas.microsoft.com/office/powerpoint/2010/main" val="419886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B858EE-52C2-4F01-88AE-45C816A3E6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D2FFF3A2-9099-4B09-A693-13226D785102}"/>
              </a:ext>
            </a:extLst>
          </p:cNvPr>
          <p:cNvSpPr/>
          <p:nvPr/>
        </p:nvSpPr>
        <p:spPr>
          <a:xfrm>
            <a:off x="2619375" y="2709133"/>
            <a:ext cx="3600450" cy="594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AE49199-86E6-4BF2-BE58-30BF91405D92}"/>
              </a:ext>
            </a:extLst>
          </p:cNvPr>
          <p:cNvSpPr/>
          <p:nvPr/>
        </p:nvSpPr>
        <p:spPr>
          <a:xfrm>
            <a:off x="2695575" y="3465164"/>
            <a:ext cx="3600450" cy="594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824E4D5-0A96-48A1-A3F7-5EA43D7334A2}"/>
              </a:ext>
            </a:extLst>
          </p:cNvPr>
          <p:cNvSpPr/>
          <p:nvPr/>
        </p:nvSpPr>
        <p:spPr>
          <a:xfrm>
            <a:off x="2762250" y="4221195"/>
            <a:ext cx="3600450" cy="594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B765BD87-9506-41E1-AF26-C271D83A8FBF}"/>
              </a:ext>
            </a:extLst>
          </p:cNvPr>
          <p:cNvSpPr/>
          <p:nvPr/>
        </p:nvSpPr>
        <p:spPr>
          <a:xfrm>
            <a:off x="2762122" y="4977225"/>
            <a:ext cx="3600450" cy="5941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041588CA-3580-4512-A84E-5EE28907BFA1}"/>
              </a:ext>
            </a:extLst>
          </p:cNvPr>
          <p:cNvSpPr/>
          <p:nvPr/>
        </p:nvSpPr>
        <p:spPr>
          <a:xfrm>
            <a:off x="2771775" y="5733256"/>
            <a:ext cx="3600450" cy="594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1484747F-EBD1-4814-9E15-740F47202C0A}"/>
              </a:ext>
            </a:extLst>
          </p:cNvPr>
          <p:cNvSpPr txBox="1"/>
          <p:nvPr/>
        </p:nvSpPr>
        <p:spPr>
          <a:xfrm>
            <a:off x="2889631" y="2877408"/>
            <a:ext cx="3235325" cy="33420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微软雅黑"/>
                <a:cs typeface="微软雅黑"/>
              </a:rPr>
              <a:t>1列出所有的条件桩和动</a:t>
            </a:r>
            <a:r>
              <a:rPr sz="2000" b="1" spc="-15" dirty="0">
                <a:solidFill>
                  <a:srgbClr val="FFFFFF"/>
                </a:solidFill>
                <a:latin typeface="微软雅黑"/>
                <a:cs typeface="微软雅黑"/>
              </a:rPr>
              <a:t>作</a:t>
            </a:r>
            <a:r>
              <a:rPr sz="2000" b="1" spc="0" dirty="0">
                <a:solidFill>
                  <a:srgbClr val="FFFFFF"/>
                </a:solidFill>
                <a:latin typeface="微软雅黑"/>
                <a:cs typeface="微软雅黑"/>
              </a:rPr>
              <a:t>桩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ts val="550"/>
              </a:lnSpc>
              <a:spcBef>
                <a:spcPts val="4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905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微软雅黑"/>
                <a:cs typeface="微软雅黑"/>
              </a:rPr>
              <a:t>2 确定规则的个数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ts val="550"/>
              </a:lnSpc>
              <a:spcBef>
                <a:spcPts val="4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R="2413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微软雅黑"/>
                <a:cs typeface="微软雅黑"/>
              </a:rPr>
              <a:t>3 填入条件项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ts val="550"/>
              </a:lnSpc>
              <a:spcBef>
                <a:spcPts val="4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微软雅黑"/>
                <a:cs typeface="微软雅黑"/>
              </a:rPr>
              <a:t>4 填入动作项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ts val="550"/>
              </a:lnSpc>
              <a:spcBef>
                <a:spcPts val="3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873125">
              <a:lnSpc>
                <a:spcPct val="100000"/>
              </a:lnSpc>
            </a:pPr>
            <a:r>
              <a:rPr sz="2000" b="1" dirty="0">
                <a:solidFill>
                  <a:srgbClr val="F9F9F9"/>
                </a:solidFill>
                <a:latin typeface="微软雅黑"/>
                <a:cs typeface="微软雅黑"/>
              </a:rPr>
              <a:t>5</a:t>
            </a:r>
            <a:r>
              <a:rPr sz="2000" b="1" spc="5" dirty="0">
                <a:solidFill>
                  <a:srgbClr val="F9F9F9"/>
                </a:solidFill>
                <a:latin typeface="微软雅黑"/>
                <a:cs typeface="微软雅黑"/>
              </a:rPr>
              <a:t> </a:t>
            </a:r>
            <a:r>
              <a:rPr sz="2000" b="1" spc="0" dirty="0">
                <a:solidFill>
                  <a:srgbClr val="F9F9F9"/>
                </a:solidFill>
                <a:latin typeface="微软雅黑"/>
                <a:cs typeface="微软雅黑"/>
              </a:rPr>
              <a:t>合并相似规则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2A4704E-FBE8-4158-B799-C61F7F8290A4}"/>
              </a:ext>
            </a:extLst>
          </p:cNvPr>
          <p:cNvSpPr txBox="1">
            <a:spLocks/>
          </p:cNvSpPr>
          <p:nvPr/>
        </p:nvSpPr>
        <p:spPr>
          <a:xfrm>
            <a:off x="485178" y="1324703"/>
            <a:ext cx="7970188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构建决策表的步骤</a:t>
            </a:r>
            <a:endParaRPr lang="zh-CN" altLang="en-US" sz="3200" kern="0" dirty="0">
              <a:solidFill>
                <a:schemeClr val="tx1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3067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713ECE-84FF-417A-94A8-DF310D20AC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BA80BE5-CDA2-4593-BB06-2429FC3C4517}"/>
              </a:ext>
            </a:extLst>
          </p:cNvPr>
          <p:cNvSpPr txBox="1">
            <a:spLocks/>
          </p:cNvSpPr>
          <p:nvPr/>
        </p:nvSpPr>
        <p:spPr>
          <a:xfrm>
            <a:off x="179512" y="1512515"/>
            <a:ext cx="7776864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三角</a:t>
            </a:r>
            <a:r>
              <a:rPr lang="zh-CN" altLang="en-US" sz="3200" b="1" kern="0" spc="-15" dirty="0">
                <a:solidFill>
                  <a:schemeClr val="tx1"/>
                </a:solidFill>
                <a:latin typeface="微软雅黑"/>
                <a:cs typeface="微软雅黑"/>
              </a:rPr>
              <a:t>形</a:t>
            </a:r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问题</a:t>
            </a:r>
            <a:endParaRPr lang="zh-CN" altLang="en-US" sz="3200" kern="0" dirty="0">
              <a:solidFill>
                <a:schemeClr val="tx1"/>
              </a:solidFill>
              <a:latin typeface="微软雅黑"/>
              <a:cs typeface="微软雅黑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296FC81-66AE-4A49-9F6B-602C4D5C97B4}"/>
              </a:ext>
            </a:extLst>
          </p:cNvPr>
          <p:cNvSpPr txBox="1"/>
          <p:nvPr/>
        </p:nvSpPr>
        <p:spPr>
          <a:xfrm>
            <a:off x="473806" y="2740475"/>
            <a:ext cx="8230870" cy="824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1980"/>
              </a:lnSpc>
              <a:tabLst>
                <a:tab pos="354965" algn="l"/>
              </a:tabLst>
            </a:pPr>
            <a:r>
              <a:rPr sz="1800" dirty="0">
                <a:solidFill>
                  <a:srgbClr val="0462C1"/>
                </a:solidFill>
                <a:latin typeface="Wingdings"/>
                <a:cs typeface="Wingdings"/>
              </a:rPr>
              <a:t></a:t>
            </a:r>
            <a:r>
              <a:rPr sz="1800" dirty="0">
                <a:solidFill>
                  <a:srgbClr val="0462C1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latin typeface="微软雅黑"/>
                <a:cs typeface="微软雅黑"/>
              </a:rPr>
              <a:t>三角形问题接收三个整数</a:t>
            </a:r>
            <a:r>
              <a:rPr sz="2000" spc="15" dirty="0">
                <a:latin typeface="宋体"/>
                <a:cs typeface="宋体"/>
              </a:rPr>
              <a:t>a</a:t>
            </a:r>
            <a:r>
              <a:rPr sz="2000" b="1" spc="0" dirty="0">
                <a:latin typeface="微软雅黑"/>
                <a:cs typeface="微软雅黑"/>
              </a:rPr>
              <a:t>，</a:t>
            </a:r>
            <a:r>
              <a:rPr sz="2000" spc="15" dirty="0">
                <a:latin typeface="宋体"/>
                <a:cs typeface="宋体"/>
              </a:rPr>
              <a:t>b</a:t>
            </a:r>
            <a:r>
              <a:rPr sz="2000" b="1" spc="0" dirty="0">
                <a:latin typeface="微软雅黑"/>
                <a:cs typeface="微软雅黑"/>
              </a:rPr>
              <a:t>，</a:t>
            </a:r>
            <a:r>
              <a:rPr sz="2000" spc="15" dirty="0">
                <a:latin typeface="宋体"/>
                <a:cs typeface="宋体"/>
              </a:rPr>
              <a:t>c</a:t>
            </a:r>
            <a:r>
              <a:rPr sz="2000" spc="-20" dirty="0">
                <a:latin typeface="宋体"/>
                <a:cs typeface="宋体"/>
              </a:rPr>
              <a:t> </a:t>
            </a:r>
            <a:r>
              <a:rPr sz="1800" b="1" spc="0" dirty="0">
                <a:latin typeface="微软雅黑"/>
                <a:cs typeface="微软雅黑"/>
              </a:rPr>
              <a:t>作为输入，代表三角形的三条边。</a:t>
            </a:r>
            <a:r>
              <a:rPr sz="2000" spc="15" dirty="0">
                <a:latin typeface="宋体"/>
                <a:cs typeface="宋体"/>
              </a:rPr>
              <a:t>a</a:t>
            </a:r>
            <a:r>
              <a:rPr sz="2000" b="1" spc="0" dirty="0">
                <a:latin typeface="微软雅黑"/>
                <a:cs typeface="微软雅黑"/>
              </a:rPr>
              <a:t>，</a:t>
            </a:r>
            <a:r>
              <a:rPr sz="2000" spc="15" dirty="0">
                <a:latin typeface="宋体"/>
                <a:cs typeface="宋体"/>
              </a:rPr>
              <a:t>b</a:t>
            </a:r>
            <a:r>
              <a:rPr sz="2000" b="1" spc="0" dirty="0">
                <a:latin typeface="微软雅黑"/>
                <a:cs typeface="微软雅黑"/>
              </a:rPr>
              <a:t>，</a:t>
            </a:r>
            <a:r>
              <a:rPr sz="2000" spc="0" dirty="0">
                <a:latin typeface="宋体"/>
                <a:cs typeface="宋体"/>
              </a:rPr>
              <a:t>c </a:t>
            </a:r>
            <a:r>
              <a:rPr sz="1800" b="1" spc="0" dirty="0">
                <a:latin typeface="微软雅黑"/>
                <a:cs typeface="微软雅黑"/>
              </a:rPr>
              <a:t>必须满足以下条件：</a:t>
            </a:r>
            <a:r>
              <a:rPr sz="1800" spc="0" dirty="0">
                <a:latin typeface="新宋体"/>
                <a:cs typeface="新宋体"/>
              </a:rPr>
              <a:t> </a:t>
            </a:r>
            <a:endParaRPr sz="1800">
              <a:latin typeface="新宋体"/>
              <a:cs typeface="新宋体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  <a:tabLst>
                <a:tab pos="756285" algn="l"/>
              </a:tabLst>
            </a:pPr>
            <a:r>
              <a:rPr sz="1800" dirty="0">
                <a:solidFill>
                  <a:srgbClr val="79AFBC"/>
                </a:solidFill>
                <a:latin typeface="Wingdings"/>
                <a:cs typeface="Wingdings"/>
              </a:rPr>
              <a:t></a:t>
            </a:r>
            <a:r>
              <a:rPr sz="1800" dirty="0">
                <a:solidFill>
                  <a:srgbClr val="79AFBC"/>
                </a:solidFill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宋体"/>
                <a:cs typeface="宋体"/>
              </a:rPr>
              <a:t>C1.1&lt;=a&lt;=200</a:t>
            </a:r>
            <a:r>
              <a:rPr sz="1800" spc="0" dirty="0">
                <a:latin typeface="宋体"/>
                <a:cs typeface="宋体"/>
              </a:rPr>
              <a:t> 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726B247-77E4-4F6F-99FC-356350DBB1A7}"/>
              </a:ext>
            </a:extLst>
          </p:cNvPr>
          <p:cNvSpPr txBox="1"/>
          <p:nvPr/>
        </p:nvSpPr>
        <p:spPr>
          <a:xfrm>
            <a:off x="473806" y="3581724"/>
            <a:ext cx="4826635" cy="2989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800" dirty="0">
                <a:solidFill>
                  <a:srgbClr val="79AFBC"/>
                </a:solidFill>
                <a:latin typeface="Wingdings"/>
                <a:cs typeface="Wingdings"/>
              </a:rPr>
              <a:t></a:t>
            </a:r>
            <a:r>
              <a:rPr sz="1800" dirty="0">
                <a:solidFill>
                  <a:srgbClr val="79AFBC"/>
                </a:solidFill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宋体"/>
                <a:cs typeface="宋体"/>
              </a:rPr>
              <a:t>C2.1&lt;=b&lt;=200</a:t>
            </a:r>
            <a:r>
              <a:rPr sz="1800" spc="0" dirty="0">
                <a:latin typeface="宋体"/>
                <a:cs typeface="宋体"/>
              </a:rPr>
              <a:t> </a:t>
            </a:r>
            <a:endParaRPr sz="1800" dirty="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756285" algn="l"/>
              </a:tabLst>
            </a:pPr>
            <a:r>
              <a:rPr sz="1800" dirty="0">
                <a:solidFill>
                  <a:srgbClr val="79AFBC"/>
                </a:solidFill>
                <a:latin typeface="Wingdings"/>
                <a:cs typeface="Wingdings"/>
              </a:rPr>
              <a:t></a:t>
            </a:r>
            <a:r>
              <a:rPr sz="1800" dirty="0">
                <a:solidFill>
                  <a:srgbClr val="79AFBC"/>
                </a:solidFill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宋体"/>
                <a:cs typeface="宋体"/>
              </a:rPr>
              <a:t>C3.1&lt;=c&lt;=200</a:t>
            </a:r>
            <a:r>
              <a:rPr sz="1800" spc="0" dirty="0">
                <a:latin typeface="宋体"/>
                <a:cs typeface="宋体"/>
              </a:rPr>
              <a:t> </a:t>
            </a:r>
            <a:endParaRPr sz="1800" dirty="0">
              <a:latin typeface="宋体"/>
              <a:cs typeface="宋体"/>
            </a:endParaRPr>
          </a:p>
          <a:p>
            <a:pPr marL="756285" indent="-287020">
              <a:lnSpc>
                <a:spcPct val="100000"/>
              </a:lnSpc>
              <a:spcBef>
                <a:spcPts val="215"/>
              </a:spcBef>
              <a:buClr>
                <a:srgbClr val="79AFBC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spc="10" dirty="0">
                <a:latin typeface="宋体"/>
                <a:cs typeface="宋体"/>
              </a:rPr>
              <a:t>C4.a&lt;b+c</a:t>
            </a:r>
            <a:r>
              <a:rPr sz="1800" spc="0" dirty="0">
                <a:latin typeface="宋体"/>
                <a:cs typeface="宋体"/>
              </a:rPr>
              <a:t> </a:t>
            </a:r>
            <a:endParaRPr sz="1800" dirty="0">
              <a:latin typeface="宋体"/>
              <a:cs typeface="宋体"/>
            </a:endParaRPr>
          </a:p>
          <a:p>
            <a:pPr marL="756285" indent="-287020">
              <a:lnSpc>
                <a:spcPct val="100000"/>
              </a:lnSpc>
              <a:spcBef>
                <a:spcPts val="215"/>
              </a:spcBef>
              <a:buClr>
                <a:srgbClr val="79AFBC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spc="10" dirty="0">
                <a:latin typeface="宋体"/>
                <a:cs typeface="宋体"/>
              </a:rPr>
              <a:t>C5.b&lt;a+c</a:t>
            </a:r>
            <a:r>
              <a:rPr sz="1800" spc="0" dirty="0">
                <a:latin typeface="宋体"/>
                <a:cs typeface="宋体"/>
              </a:rPr>
              <a:t> </a:t>
            </a:r>
            <a:endParaRPr sz="1800" dirty="0">
              <a:latin typeface="宋体"/>
              <a:cs typeface="宋体"/>
            </a:endParaRPr>
          </a:p>
          <a:p>
            <a:pPr marL="756285" indent="-287020">
              <a:lnSpc>
                <a:spcPct val="100000"/>
              </a:lnSpc>
              <a:spcBef>
                <a:spcPts val="215"/>
              </a:spcBef>
              <a:buClr>
                <a:srgbClr val="79AFBC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spc="10" dirty="0">
                <a:latin typeface="宋体"/>
                <a:cs typeface="宋体"/>
              </a:rPr>
              <a:t>C6.c&lt;a+b</a:t>
            </a:r>
            <a:r>
              <a:rPr sz="1800" spc="0" dirty="0">
                <a:latin typeface="宋体"/>
                <a:cs typeface="宋体"/>
              </a:rPr>
              <a:t> 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800" dirty="0">
                <a:solidFill>
                  <a:srgbClr val="0462C1"/>
                </a:solidFill>
                <a:latin typeface="Wingdings"/>
                <a:cs typeface="Wingdings"/>
              </a:rPr>
              <a:t></a:t>
            </a:r>
            <a:r>
              <a:rPr sz="1800" dirty="0">
                <a:solidFill>
                  <a:srgbClr val="0462C1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latin typeface="微软雅黑"/>
                <a:cs typeface="微软雅黑"/>
              </a:rPr>
              <a:t>程序的输出是由这三条边确定的三角形类</a:t>
            </a:r>
            <a:r>
              <a:rPr sz="1800" b="1" spc="5" dirty="0">
                <a:latin typeface="微软雅黑"/>
                <a:cs typeface="微软雅黑"/>
              </a:rPr>
              <a:t>型</a:t>
            </a:r>
            <a:r>
              <a:rPr sz="1800" spc="0" dirty="0">
                <a:latin typeface="新宋体"/>
                <a:cs typeface="新宋体"/>
              </a:rPr>
              <a:t> </a:t>
            </a:r>
            <a:endParaRPr sz="1800" dirty="0">
              <a:latin typeface="新宋体"/>
              <a:cs typeface="新宋体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756285" algn="l"/>
              </a:tabLst>
            </a:pPr>
            <a:r>
              <a:rPr sz="1800" dirty="0">
                <a:solidFill>
                  <a:srgbClr val="79AFBC"/>
                </a:solidFill>
                <a:latin typeface="Wingdings"/>
                <a:cs typeface="Wingdings"/>
              </a:rPr>
              <a:t></a:t>
            </a:r>
            <a:r>
              <a:rPr sz="1800" dirty="0">
                <a:solidFill>
                  <a:srgbClr val="79AFBC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latin typeface="微软雅黑"/>
                <a:cs typeface="微软雅黑"/>
              </a:rPr>
              <a:t>等边三角形</a:t>
            </a:r>
            <a:r>
              <a:rPr sz="1800" dirty="0">
                <a:latin typeface="新宋体"/>
                <a:cs typeface="新宋体"/>
              </a:rPr>
              <a:t> </a:t>
            </a: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756285" algn="l"/>
              </a:tabLst>
            </a:pPr>
            <a:r>
              <a:rPr sz="1800" dirty="0">
                <a:solidFill>
                  <a:srgbClr val="79AFBC"/>
                </a:solidFill>
                <a:latin typeface="Wingdings"/>
                <a:cs typeface="Wingdings"/>
              </a:rPr>
              <a:t></a:t>
            </a:r>
            <a:r>
              <a:rPr sz="1800" dirty="0">
                <a:solidFill>
                  <a:srgbClr val="79AFBC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latin typeface="微软雅黑"/>
                <a:cs typeface="微软雅黑"/>
              </a:rPr>
              <a:t>等腰三角形</a:t>
            </a:r>
            <a:r>
              <a:rPr sz="1800" dirty="0">
                <a:latin typeface="新宋体"/>
                <a:cs typeface="新宋体"/>
              </a:rPr>
              <a:t> </a:t>
            </a: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756285" algn="l"/>
              </a:tabLst>
            </a:pPr>
            <a:r>
              <a:rPr sz="1800" dirty="0">
                <a:solidFill>
                  <a:srgbClr val="79AFBC"/>
                </a:solidFill>
                <a:latin typeface="Wingdings"/>
                <a:cs typeface="Wingdings"/>
              </a:rPr>
              <a:t></a:t>
            </a:r>
            <a:r>
              <a:rPr sz="1800" dirty="0">
                <a:solidFill>
                  <a:srgbClr val="79AFBC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latin typeface="微软雅黑"/>
                <a:cs typeface="微软雅黑"/>
              </a:rPr>
              <a:t>不等边三角形</a:t>
            </a:r>
            <a:r>
              <a:rPr sz="1800" dirty="0">
                <a:latin typeface="新宋体"/>
                <a:cs typeface="新宋体"/>
              </a:rPr>
              <a:t> </a:t>
            </a: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756285" algn="l"/>
              </a:tabLst>
            </a:pPr>
            <a:r>
              <a:rPr sz="1800" dirty="0">
                <a:solidFill>
                  <a:srgbClr val="79AFBC"/>
                </a:solidFill>
                <a:latin typeface="Wingdings"/>
                <a:cs typeface="Wingdings"/>
              </a:rPr>
              <a:t></a:t>
            </a:r>
            <a:r>
              <a:rPr sz="1800" dirty="0">
                <a:solidFill>
                  <a:srgbClr val="79AFBC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latin typeface="微软雅黑"/>
                <a:cs typeface="微软雅黑"/>
              </a:rPr>
              <a:t>非三角形</a:t>
            </a:r>
            <a:r>
              <a:rPr sz="1800" dirty="0">
                <a:latin typeface="新宋体"/>
                <a:cs typeface="新宋体"/>
              </a:rPr>
              <a:t> 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D93567EB-A905-4AFA-A0EF-A90F9DF36B76}"/>
              </a:ext>
            </a:extLst>
          </p:cNvPr>
          <p:cNvSpPr/>
          <p:nvPr/>
        </p:nvSpPr>
        <p:spPr>
          <a:xfrm>
            <a:off x="5711414" y="3690816"/>
            <a:ext cx="3039999" cy="2505074"/>
          </a:xfrm>
          <a:custGeom>
            <a:avLst/>
            <a:gdLst/>
            <a:ahLst/>
            <a:cxnLst/>
            <a:rect l="l" t="t" r="r" b="b"/>
            <a:pathLst>
              <a:path w="3039999" h="2505075">
                <a:moveTo>
                  <a:pt x="0" y="2505074"/>
                </a:moveTo>
                <a:lnTo>
                  <a:pt x="3039999" y="2505074"/>
                </a:lnTo>
                <a:lnTo>
                  <a:pt x="3039999" y="0"/>
                </a:lnTo>
                <a:lnTo>
                  <a:pt x="0" y="0"/>
                </a:lnTo>
                <a:lnTo>
                  <a:pt x="0" y="2505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F997A844-40D6-433C-9B56-9D17432846A4}"/>
              </a:ext>
            </a:extLst>
          </p:cNvPr>
          <p:cNvSpPr/>
          <p:nvPr/>
        </p:nvSpPr>
        <p:spPr>
          <a:xfrm>
            <a:off x="5711414" y="3690816"/>
            <a:ext cx="3039999" cy="2505074"/>
          </a:xfrm>
          <a:custGeom>
            <a:avLst/>
            <a:gdLst/>
            <a:ahLst/>
            <a:cxnLst/>
            <a:rect l="l" t="t" r="r" b="b"/>
            <a:pathLst>
              <a:path w="3039999" h="2505075">
                <a:moveTo>
                  <a:pt x="0" y="2505074"/>
                </a:moveTo>
                <a:lnTo>
                  <a:pt x="3039999" y="2505074"/>
                </a:lnTo>
                <a:lnTo>
                  <a:pt x="3039999" y="0"/>
                </a:lnTo>
                <a:lnTo>
                  <a:pt x="0" y="0"/>
                </a:lnTo>
                <a:lnTo>
                  <a:pt x="0" y="250507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818ABCD-3AF3-4895-93A3-53F7637C0254}"/>
              </a:ext>
            </a:extLst>
          </p:cNvPr>
          <p:cNvSpPr/>
          <p:nvPr/>
        </p:nvSpPr>
        <p:spPr>
          <a:xfrm>
            <a:off x="5784439" y="3802831"/>
            <a:ext cx="2605024" cy="323850"/>
          </a:xfrm>
          <a:custGeom>
            <a:avLst/>
            <a:gdLst/>
            <a:ahLst/>
            <a:cxnLst/>
            <a:rect l="l" t="t" r="r" b="b"/>
            <a:pathLst>
              <a:path w="2605024" h="323850">
                <a:moveTo>
                  <a:pt x="0" y="323850"/>
                </a:moveTo>
                <a:lnTo>
                  <a:pt x="2605024" y="323850"/>
                </a:lnTo>
                <a:lnTo>
                  <a:pt x="2605024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9FD55DA6-AE56-45FC-9C43-AEEC83E1867E}"/>
              </a:ext>
            </a:extLst>
          </p:cNvPr>
          <p:cNvSpPr txBox="1"/>
          <p:nvPr/>
        </p:nvSpPr>
        <p:spPr>
          <a:xfrm>
            <a:off x="5864195" y="3819086"/>
            <a:ext cx="2540000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微软雅黑"/>
                <a:cs typeface="微软雅黑"/>
              </a:rPr>
              <a:t>请输入三角形的三条边：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196E6E58-76BC-4A24-8267-E1A5DA6C92D3}"/>
              </a:ext>
            </a:extLst>
          </p:cNvPr>
          <p:cNvSpPr/>
          <p:nvPr/>
        </p:nvSpPr>
        <p:spPr>
          <a:xfrm>
            <a:off x="6374989" y="4234999"/>
            <a:ext cx="431800" cy="270268"/>
          </a:xfrm>
          <a:custGeom>
            <a:avLst/>
            <a:gdLst/>
            <a:ahLst/>
            <a:cxnLst/>
            <a:rect l="l" t="t" r="r" b="b"/>
            <a:pathLst>
              <a:path w="431800" h="270268">
                <a:moveTo>
                  <a:pt x="0" y="270268"/>
                </a:moveTo>
                <a:lnTo>
                  <a:pt x="431800" y="270268"/>
                </a:lnTo>
                <a:lnTo>
                  <a:pt x="431800" y="0"/>
                </a:lnTo>
                <a:lnTo>
                  <a:pt x="0" y="0"/>
                </a:lnTo>
                <a:lnTo>
                  <a:pt x="0" y="270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A5EBB187-174E-485D-9299-39E9EDFE9FE0}"/>
              </a:ext>
            </a:extLst>
          </p:cNvPr>
          <p:cNvSpPr/>
          <p:nvPr/>
        </p:nvSpPr>
        <p:spPr>
          <a:xfrm>
            <a:off x="6806789" y="4235012"/>
            <a:ext cx="1301750" cy="323850"/>
          </a:xfrm>
          <a:custGeom>
            <a:avLst/>
            <a:gdLst/>
            <a:ahLst/>
            <a:cxnLst/>
            <a:rect l="l" t="t" r="r" b="b"/>
            <a:pathLst>
              <a:path w="1301750" h="323850">
                <a:moveTo>
                  <a:pt x="0" y="323850"/>
                </a:moveTo>
                <a:lnTo>
                  <a:pt x="1301750" y="323850"/>
                </a:lnTo>
                <a:lnTo>
                  <a:pt x="1301750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998D88F9-8211-47E5-B828-177F78CCCF3A}"/>
              </a:ext>
            </a:extLst>
          </p:cNvPr>
          <p:cNvSpPr/>
          <p:nvPr/>
        </p:nvSpPr>
        <p:spPr>
          <a:xfrm>
            <a:off x="6806789" y="4235012"/>
            <a:ext cx="1301750" cy="323850"/>
          </a:xfrm>
          <a:custGeom>
            <a:avLst/>
            <a:gdLst/>
            <a:ahLst/>
            <a:cxnLst/>
            <a:rect l="l" t="t" r="r" b="b"/>
            <a:pathLst>
              <a:path w="1301750" h="323850">
                <a:moveTo>
                  <a:pt x="0" y="323850"/>
                </a:moveTo>
                <a:lnTo>
                  <a:pt x="1301750" y="323850"/>
                </a:lnTo>
                <a:lnTo>
                  <a:pt x="1301750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BCCFB27C-35B1-44A8-A1E9-6CB2EA9E0ACD}"/>
              </a:ext>
            </a:extLst>
          </p:cNvPr>
          <p:cNvSpPr/>
          <p:nvPr/>
        </p:nvSpPr>
        <p:spPr>
          <a:xfrm>
            <a:off x="6374989" y="4673149"/>
            <a:ext cx="431800" cy="270268"/>
          </a:xfrm>
          <a:custGeom>
            <a:avLst/>
            <a:gdLst/>
            <a:ahLst/>
            <a:cxnLst/>
            <a:rect l="l" t="t" r="r" b="b"/>
            <a:pathLst>
              <a:path w="431800" h="270268">
                <a:moveTo>
                  <a:pt x="0" y="270268"/>
                </a:moveTo>
                <a:lnTo>
                  <a:pt x="431800" y="270268"/>
                </a:lnTo>
                <a:lnTo>
                  <a:pt x="431800" y="0"/>
                </a:lnTo>
                <a:lnTo>
                  <a:pt x="0" y="0"/>
                </a:lnTo>
                <a:lnTo>
                  <a:pt x="0" y="270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5DD2DE55-643A-4193-AE36-B557166A43B7}"/>
              </a:ext>
            </a:extLst>
          </p:cNvPr>
          <p:cNvSpPr/>
          <p:nvPr/>
        </p:nvSpPr>
        <p:spPr>
          <a:xfrm>
            <a:off x="6806789" y="4673161"/>
            <a:ext cx="1301750" cy="323850"/>
          </a:xfrm>
          <a:custGeom>
            <a:avLst/>
            <a:gdLst/>
            <a:ahLst/>
            <a:cxnLst/>
            <a:rect l="l" t="t" r="r" b="b"/>
            <a:pathLst>
              <a:path w="1301750" h="323850">
                <a:moveTo>
                  <a:pt x="0" y="323849"/>
                </a:moveTo>
                <a:lnTo>
                  <a:pt x="1301750" y="323849"/>
                </a:lnTo>
                <a:lnTo>
                  <a:pt x="1301750" y="0"/>
                </a:lnTo>
                <a:lnTo>
                  <a:pt x="0" y="0"/>
                </a:lnTo>
                <a:lnTo>
                  <a:pt x="0" y="3238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6955ADDB-0C4A-4F37-AA13-CDA60E3462C7}"/>
              </a:ext>
            </a:extLst>
          </p:cNvPr>
          <p:cNvSpPr/>
          <p:nvPr/>
        </p:nvSpPr>
        <p:spPr>
          <a:xfrm>
            <a:off x="6806789" y="4673161"/>
            <a:ext cx="1301750" cy="323850"/>
          </a:xfrm>
          <a:custGeom>
            <a:avLst/>
            <a:gdLst/>
            <a:ahLst/>
            <a:cxnLst/>
            <a:rect l="l" t="t" r="r" b="b"/>
            <a:pathLst>
              <a:path w="1301750" h="323850">
                <a:moveTo>
                  <a:pt x="0" y="323849"/>
                </a:moveTo>
                <a:lnTo>
                  <a:pt x="1301750" y="323849"/>
                </a:lnTo>
                <a:lnTo>
                  <a:pt x="1301750" y="0"/>
                </a:lnTo>
                <a:lnTo>
                  <a:pt x="0" y="0"/>
                </a:lnTo>
                <a:lnTo>
                  <a:pt x="0" y="3238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B88EB7B2-0907-451A-9195-8D45966C0248}"/>
              </a:ext>
            </a:extLst>
          </p:cNvPr>
          <p:cNvSpPr/>
          <p:nvPr/>
        </p:nvSpPr>
        <p:spPr>
          <a:xfrm>
            <a:off x="6374989" y="5152955"/>
            <a:ext cx="431800" cy="270268"/>
          </a:xfrm>
          <a:custGeom>
            <a:avLst/>
            <a:gdLst/>
            <a:ahLst/>
            <a:cxnLst/>
            <a:rect l="l" t="t" r="r" b="b"/>
            <a:pathLst>
              <a:path w="431800" h="270268">
                <a:moveTo>
                  <a:pt x="0" y="270268"/>
                </a:moveTo>
                <a:lnTo>
                  <a:pt x="431800" y="270268"/>
                </a:lnTo>
                <a:lnTo>
                  <a:pt x="431800" y="0"/>
                </a:lnTo>
                <a:lnTo>
                  <a:pt x="0" y="0"/>
                </a:lnTo>
                <a:lnTo>
                  <a:pt x="0" y="270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FEA0FC39-FF94-4684-8F27-DAA6684B4B04}"/>
              </a:ext>
            </a:extLst>
          </p:cNvPr>
          <p:cNvSpPr txBox="1"/>
          <p:nvPr/>
        </p:nvSpPr>
        <p:spPr>
          <a:xfrm>
            <a:off x="6454618" y="4086640"/>
            <a:ext cx="178435" cy="1372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25600"/>
              </a:lnSpc>
            </a:pPr>
            <a:r>
              <a:rPr sz="2400" dirty="0">
                <a:latin typeface="宋体"/>
                <a:cs typeface="宋体"/>
              </a:rPr>
              <a:t>a b c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09830772-2FC6-4C90-B021-A2C92AFA49AD}"/>
              </a:ext>
            </a:extLst>
          </p:cNvPr>
          <p:cNvSpPr txBox="1"/>
          <p:nvPr/>
        </p:nvSpPr>
        <p:spPr>
          <a:xfrm>
            <a:off x="6619718" y="4180274"/>
            <a:ext cx="1489075" cy="379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微软雅黑"/>
                <a:cs typeface="微软雅黑"/>
              </a:rPr>
              <a:t>：</a:t>
            </a:r>
            <a:r>
              <a:rPr sz="2400" dirty="0">
                <a:latin typeface="宋体"/>
                <a:cs typeface="宋体"/>
              </a:rPr>
              <a:t> 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E74DBDC9-B4B0-4DE0-9DE6-B221925253AF}"/>
              </a:ext>
            </a:extLst>
          </p:cNvPr>
          <p:cNvSpPr txBox="1"/>
          <p:nvPr/>
        </p:nvSpPr>
        <p:spPr>
          <a:xfrm>
            <a:off x="6619718" y="4618678"/>
            <a:ext cx="1489075" cy="378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微软雅黑"/>
                <a:cs typeface="微软雅黑"/>
              </a:rPr>
              <a:t>：</a:t>
            </a:r>
            <a:r>
              <a:rPr sz="2400" dirty="0">
                <a:latin typeface="宋体"/>
                <a:cs typeface="宋体"/>
              </a:rPr>
              <a:t> 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80614CFE-E3DB-446F-B190-CD12532A88E1}"/>
              </a:ext>
            </a:extLst>
          </p:cNvPr>
          <p:cNvSpPr txBox="1"/>
          <p:nvPr/>
        </p:nvSpPr>
        <p:spPr>
          <a:xfrm>
            <a:off x="6619718" y="5098738"/>
            <a:ext cx="1489075" cy="378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微软雅黑"/>
                <a:cs typeface="微软雅黑"/>
              </a:rPr>
              <a:t>：</a:t>
            </a:r>
            <a:r>
              <a:rPr sz="2400" spc="0" dirty="0">
                <a:latin typeface="宋体"/>
                <a:cs typeface="宋体"/>
              </a:rPr>
              <a:t> 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45F44D00-5A85-4303-83C6-AAE351545306}"/>
              </a:ext>
            </a:extLst>
          </p:cNvPr>
          <p:cNvSpPr/>
          <p:nvPr/>
        </p:nvSpPr>
        <p:spPr>
          <a:xfrm>
            <a:off x="6806789" y="5152967"/>
            <a:ext cx="1301750" cy="323850"/>
          </a:xfrm>
          <a:custGeom>
            <a:avLst/>
            <a:gdLst/>
            <a:ahLst/>
            <a:cxnLst/>
            <a:rect l="l" t="t" r="r" b="b"/>
            <a:pathLst>
              <a:path w="1301750" h="323850">
                <a:moveTo>
                  <a:pt x="0" y="323850"/>
                </a:moveTo>
                <a:lnTo>
                  <a:pt x="1301750" y="323850"/>
                </a:lnTo>
                <a:lnTo>
                  <a:pt x="1301750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8F48031B-B05B-479F-B917-01C537193D7B}"/>
              </a:ext>
            </a:extLst>
          </p:cNvPr>
          <p:cNvSpPr/>
          <p:nvPr/>
        </p:nvSpPr>
        <p:spPr>
          <a:xfrm>
            <a:off x="6806789" y="5152967"/>
            <a:ext cx="1301750" cy="323850"/>
          </a:xfrm>
          <a:custGeom>
            <a:avLst/>
            <a:gdLst/>
            <a:ahLst/>
            <a:cxnLst/>
            <a:rect l="l" t="t" r="r" b="b"/>
            <a:pathLst>
              <a:path w="1301750" h="323850">
                <a:moveTo>
                  <a:pt x="0" y="323850"/>
                </a:moveTo>
                <a:lnTo>
                  <a:pt x="1301750" y="323850"/>
                </a:lnTo>
                <a:lnTo>
                  <a:pt x="1301750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05D0A023-1F6D-4288-904E-422D1631F8D6}"/>
              </a:ext>
            </a:extLst>
          </p:cNvPr>
          <p:cNvSpPr/>
          <p:nvPr/>
        </p:nvSpPr>
        <p:spPr>
          <a:xfrm>
            <a:off x="7583647" y="5693225"/>
            <a:ext cx="720090" cy="297052"/>
          </a:xfrm>
          <a:custGeom>
            <a:avLst/>
            <a:gdLst/>
            <a:ahLst/>
            <a:cxnLst/>
            <a:rect l="l" t="t" r="r" b="b"/>
            <a:pathLst>
              <a:path w="720090" h="297052">
                <a:moveTo>
                  <a:pt x="0" y="49530"/>
                </a:moveTo>
                <a:lnTo>
                  <a:pt x="16967" y="12242"/>
                </a:lnTo>
                <a:lnTo>
                  <a:pt x="670560" y="0"/>
                </a:lnTo>
                <a:lnTo>
                  <a:pt x="684855" y="2089"/>
                </a:lnTo>
                <a:lnTo>
                  <a:pt x="715432" y="28529"/>
                </a:lnTo>
                <a:lnTo>
                  <a:pt x="720090" y="247523"/>
                </a:lnTo>
                <a:lnTo>
                  <a:pt x="718010" y="261771"/>
                </a:lnTo>
                <a:lnTo>
                  <a:pt x="691616" y="292375"/>
                </a:lnTo>
                <a:lnTo>
                  <a:pt x="49530" y="297053"/>
                </a:lnTo>
                <a:lnTo>
                  <a:pt x="35281" y="294963"/>
                </a:lnTo>
                <a:lnTo>
                  <a:pt x="4677" y="268523"/>
                </a:lnTo>
                <a:lnTo>
                  <a:pt x="0" y="495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07C92296-23F7-46DE-B713-144601FEA345}"/>
              </a:ext>
            </a:extLst>
          </p:cNvPr>
          <p:cNvSpPr txBox="1"/>
          <p:nvPr/>
        </p:nvSpPr>
        <p:spPr>
          <a:xfrm>
            <a:off x="7702393" y="5696400"/>
            <a:ext cx="482600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微软雅黑"/>
                <a:cs typeface="微软雅黑"/>
              </a:rPr>
              <a:t>确定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169A17B6-8E3A-493A-B15B-EACFCB963B7D}"/>
              </a:ext>
            </a:extLst>
          </p:cNvPr>
          <p:cNvSpPr/>
          <p:nvPr/>
        </p:nvSpPr>
        <p:spPr>
          <a:xfrm>
            <a:off x="6303107" y="5679763"/>
            <a:ext cx="720089" cy="297052"/>
          </a:xfrm>
          <a:custGeom>
            <a:avLst/>
            <a:gdLst/>
            <a:ahLst/>
            <a:cxnLst/>
            <a:rect l="l" t="t" r="r" b="b"/>
            <a:pathLst>
              <a:path w="720089" h="297052">
                <a:moveTo>
                  <a:pt x="0" y="49529"/>
                </a:moveTo>
                <a:lnTo>
                  <a:pt x="16967" y="12198"/>
                </a:lnTo>
                <a:lnTo>
                  <a:pt x="670686" y="0"/>
                </a:lnTo>
                <a:lnTo>
                  <a:pt x="684942" y="2084"/>
                </a:lnTo>
                <a:lnTo>
                  <a:pt x="715465" y="28538"/>
                </a:lnTo>
                <a:lnTo>
                  <a:pt x="720089" y="247522"/>
                </a:lnTo>
                <a:lnTo>
                  <a:pt x="718006" y="261789"/>
                </a:lnTo>
                <a:lnTo>
                  <a:pt x="691599" y="292405"/>
                </a:lnTo>
                <a:lnTo>
                  <a:pt x="49529" y="297052"/>
                </a:lnTo>
                <a:lnTo>
                  <a:pt x="35281" y="294963"/>
                </a:lnTo>
                <a:lnTo>
                  <a:pt x="4677" y="268523"/>
                </a:lnTo>
                <a:lnTo>
                  <a:pt x="0" y="495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7C9EBAB4-A38F-4F1A-AC8C-580A7D5D1D75}"/>
              </a:ext>
            </a:extLst>
          </p:cNvPr>
          <p:cNvSpPr txBox="1"/>
          <p:nvPr/>
        </p:nvSpPr>
        <p:spPr>
          <a:xfrm>
            <a:off x="6421979" y="5682938"/>
            <a:ext cx="482600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微软雅黑"/>
                <a:cs typeface="微软雅黑"/>
              </a:rPr>
              <a:t>取消</a:t>
            </a:r>
            <a:endParaRPr sz="18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7093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B16B88-C21A-45D9-8D9D-736EE7470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F28D58A-F6E6-48A6-92D8-EA0D4D5353E2}"/>
              </a:ext>
            </a:extLst>
          </p:cNvPr>
          <p:cNvSpPr txBox="1"/>
          <p:nvPr/>
        </p:nvSpPr>
        <p:spPr>
          <a:xfrm>
            <a:off x="1367472" y="3284984"/>
            <a:ext cx="6409055" cy="2460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462C1"/>
                </a:solidFill>
                <a:latin typeface="Wingdings"/>
                <a:cs typeface="Wingdings"/>
              </a:rPr>
              <a:t></a:t>
            </a:r>
            <a:r>
              <a:rPr sz="2600" spc="-27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微软雅黑"/>
                <a:cs typeface="微软雅黑"/>
              </a:rPr>
              <a:t>原因与结果之间的关系</a:t>
            </a:r>
            <a:endParaRPr sz="2600" dirty="0">
              <a:latin typeface="微软雅黑"/>
              <a:cs typeface="微软雅黑"/>
            </a:endParaRPr>
          </a:p>
          <a:p>
            <a:pPr>
              <a:lnSpc>
                <a:spcPts val="500"/>
              </a:lnSpc>
              <a:spcBef>
                <a:spcPts val="3"/>
              </a:spcBef>
            </a:pPr>
            <a:endParaRPr sz="500" dirty="0"/>
          </a:p>
          <a:p>
            <a:pPr marL="413384">
              <a:lnSpc>
                <a:spcPct val="100000"/>
              </a:lnSpc>
            </a:pPr>
            <a:r>
              <a:rPr sz="2000" dirty="0">
                <a:solidFill>
                  <a:srgbClr val="0462C1"/>
                </a:solidFill>
                <a:latin typeface="Wingdings"/>
                <a:cs typeface="Wingdings"/>
              </a:rPr>
              <a:t></a:t>
            </a:r>
            <a:r>
              <a:rPr sz="200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微软雅黑"/>
                <a:cs typeface="微软雅黑"/>
              </a:rPr>
              <a:t>恒等</a:t>
            </a:r>
            <a:r>
              <a:rPr sz="2000" spc="0" dirty="0">
                <a:latin typeface="微软雅黑"/>
                <a:cs typeface="微软雅黑"/>
              </a:rPr>
              <a:t>，</a:t>
            </a:r>
            <a:r>
              <a:rPr sz="2000" spc="0" dirty="0">
                <a:solidFill>
                  <a:srgbClr val="FF0000"/>
                </a:solidFill>
                <a:latin typeface="微软雅黑"/>
                <a:cs typeface="微软雅黑"/>
              </a:rPr>
              <a:t>非</a:t>
            </a:r>
            <a:r>
              <a:rPr sz="2000" spc="0" dirty="0">
                <a:latin typeface="微软雅黑"/>
                <a:cs typeface="微软雅黑"/>
              </a:rPr>
              <a:t>，</a:t>
            </a:r>
            <a:r>
              <a:rPr sz="2000" spc="0" dirty="0">
                <a:solidFill>
                  <a:srgbClr val="FF0000"/>
                </a:solidFill>
                <a:latin typeface="微软雅黑"/>
                <a:cs typeface="微软雅黑"/>
              </a:rPr>
              <a:t>或</a:t>
            </a:r>
            <a:r>
              <a:rPr sz="2000" spc="0" dirty="0">
                <a:latin typeface="微软雅黑"/>
                <a:cs typeface="微软雅黑"/>
              </a:rPr>
              <a:t>，</a:t>
            </a:r>
            <a:r>
              <a:rPr sz="2000" spc="0" dirty="0">
                <a:solidFill>
                  <a:srgbClr val="FF0000"/>
                </a:solidFill>
                <a:latin typeface="微软雅黑"/>
                <a:cs typeface="微软雅黑"/>
              </a:rPr>
              <a:t>与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ts val="600"/>
              </a:lnSpc>
            </a:pPr>
            <a:endParaRPr sz="600" dirty="0"/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462C1"/>
                </a:solidFill>
                <a:latin typeface="Wingdings"/>
                <a:cs typeface="Wingdings"/>
              </a:rPr>
              <a:t></a:t>
            </a:r>
            <a:r>
              <a:rPr sz="2600" spc="-27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微软雅黑"/>
                <a:cs typeface="微软雅黑"/>
              </a:rPr>
              <a:t>原因与原因之间的约束</a:t>
            </a:r>
            <a:r>
              <a:rPr sz="2600" spc="-15" dirty="0">
                <a:latin typeface="微软雅黑"/>
                <a:cs typeface="微软雅黑"/>
              </a:rPr>
              <a:t>关</a:t>
            </a:r>
            <a:r>
              <a:rPr sz="2600" spc="0" dirty="0">
                <a:latin typeface="微软雅黑"/>
                <a:cs typeface="微软雅黑"/>
              </a:rPr>
              <a:t>系</a:t>
            </a:r>
            <a:endParaRPr sz="2600" dirty="0">
              <a:latin typeface="微软雅黑"/>
              <a:cs typeface="微软雅黑"/>
            </a:endParaRPr>
          </a:p>
          <a:p>
            <a:pPr>
              <a:lnSpc>
                <a:spcPts val="500"/>
              </a:lnSpc>
              <a:spcBef>
                <a:spcPts val="6"/>
              </a:spcBef>
            </a:pPr>
            <a:endParaRPr sz="500" dirty="0"/>
          </a:p>
          <a:p>
            <a:pPr marL="413384">
              <a:lnSpc>
                <a:spcPct val="100000"/>
              </a:lnSpc>
            </a:pPr>
            <a:r>
              <a:rPr sz="2000" dirty="0">
                <a:solidFill>
                  <a:srgbClr val="0462C1"/>
                </a:solidFill>
                <a:latin typeface="Wingdings"/>
                <a:cs typeface="Wingdings"/>
              </a:rPr>
              <a:t></a:t>
            </a:r>
            <a:r>
              <a:rPr sz="200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微软雅黑"/>
                <a:cs typeface="微软雅黑"/>
              </a:rPr>
              <a:t>互斥</a:t>
            </a:r>
            <a:r>
              <a:rPr sz="2000" spc="0" dirty="0">
                <a:latin typeface="微软雅黑"/>
                <a:cs typeface="微软雅黑"/>
              </a:rPr>
              <a:t>（E）</a:t>
            </a:r>
            <a:r>
              <a:rPr sz="2000" spc="-30" dirty="0">
                <a:latin typeface="微软雅黑"/>
                <a:cs typeface="微软雅黑"/>
              </a:rPr>
              <a:t> </a:t>
            </a:r>
            <a:r>
              <a:rPr sz="2000" spc="0" dirty="0">
                <a:latin typeface="微软雅黑"/>
                <a:cs typeface="微软雅黑"/>
              </a:rPr>
              <a:t>，</a:t>
            </a:r>
            <a:r>
              <a:rPr sz="2000" spc="0" dirty="0">
                <a:solidFill>
                  <a:srgbClr val="FF0000"/>
                </a:solidFill>
                <a:latin typeface="微软雅黑"/>
                <a:cs typeface="微软雅黑"/>
              </a:rPr>
              <a:t>包含</a:t>
            </a:r>
            <a:r>
              <a:rPr sz="2000" spc="0" dirty="0">
                <a:latin typeface="微软雅黑"/>
                <a:cs typeface="微软雅黑"/>
              </a:rPr>
              <a:t>（</a:t>
            </a:r>
            <a:r>
              <a:rPr sz="2000" spc="-5" dirty="0">
                <a:latin typeface="微软雅黑"/>
                <a:cs typeface="微软雅黑"/>
              </a:rPr>
              <a:t>I</a:t>
            </a:r>
            <a:r>
              <a:rPr sz="2000" spc="0" dirty="0">
                <a:latin typeface="微软雅黑"/>
                <a:cs typeface="微软雅黑"/>
              </a:rPr>
              <a:t>）</a:t>
            </a:r>
            <a:r>
              <a:rPr sz="2000" spc="-15" dirty="0">
                <a:latin typeface="微软雅黑"/>
                <a:cs typeface="微软雅黑"/>
              </a:rPr>
              <a:t> </a:t>
            </a:r>
            <a:r>
              <a:rPr sz="2000" spc="0" dirty="0">
                <a:latin typeface="微软雅黑"/>
                <a:cs typeface="微软雅黑"/>
              </a:rPr>
              <a:t>，</a:t>
            </a:r>
            <a:r>
              <a:rPr sz="2000" spc="0" dirty="0">
                <a:solidFill>
                  <a:srgbClr val="FF0000"/>
                </a:solidFill>
                <a:latin typeface="微软雅黑"/>
                <a:cs typeface="微软雅黑"/>
              </a:rPr>
              <a:t>唯一</a:t>
            </a:r>
            <a:r>
              <a:rPr sz="2000" spc="0" dirty="0">
                <a:latin typeface="微软雅黑"/>
                <a:cs typeface="微软雅黑"/>
              </a:rPr>
              <a:t>（</a:t>
            </a:r>
            <a:r>
              <a:rPr sz="2000" spc="-5" dirty="0">
                <a:latin typeface="微软雅黑"/>
                <a:cs typeface="微软雅黑"/>
              </a:rPr>
              <a:t>O</a:t>
            </a:r>
            <a:r>
              <a:rPr sz="2000" spc="0" dirty="0">
                <a:latin typeface="微软雅黑"/>
                <a:cs typeface="微软雅黑"/>
              </a:rPr>
              <a:t>）</a:t>
            </a:r>
            <a:r>
              <a:rPr sz="2000" spc="-40" dirty="0">
                <a:latin typeface="微软雅黑"/>
                <a:cs typeface="微软雅黑"/>
              </a:rPr>
              <a:t> </a:t>
            </a:r>
            <a:r>
              <a:rPr sz="2000" spc="0" dirty="0">
                <a:latin typeface="微软雅黑"/>
                <a:cs typeface="微软雅黑"/>
              </a:rPr>
              <a:t>，</a:t>
            </a:r>
            <a:r>
              <a:rPr sz="2000" spc="0" dirty="0">
                <a:solidFill>
                  <a:srgbClr val="FF0000"/>
                </a:solidFill>
                <a:latin typeface="微软雅黑"/>
                <a:cs typeface="微软雅黑"/>
              </a:rPr>
              <a:t>要求</a:t>
            </a:r>
            <a:r>
              <a:rPr sz="2000" spc="0" dirty="0">
                <a:latin typeface="微软雅黑"/>
                <a:cs typeface="微软雅黑"/>
              </a:rPr>
              <a:t>（</a:t>
            </a:r>
            <a:r>
              <a:rPr sz="2000" spc="-5" dirty="0">
                <a:latin typeface="微软雅黑"/>
                <a:cs typeface="微软雅黑"/>
              </a:rPr>
              <a:t>R</a:t>
            </a:r>
            <a:r>
              <a:rPr sz="2000" spc="0" dirty="0">
                <a:latin typeface="微软雅黑"/>
                <a:cs typeface="微软雅黑"/>
              </a:rPr>
              <a:t>）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ts val="600"/>
              </a:lnSpc>
            </a:pPr>
            <a:endParaRPr sz="600" dirty="0"/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462C1"/>
                </a:solidFill>
                <a:latin typeface="Wingdings"/>
                <a:cs typeface="Wingdings"/>
              </a:rPr>
              <a:t></a:t>
            </a:r>
            <a:r>
              <a:rPr sz="2600" spc="-27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微软雅黑"/>
                <a:cs typeface="微软雅黑"/>
              </a:rPr>
              <a:t>结果与结果之间的约束</a:t>
            </a:r>
            <a:r>
              <a:rPr sz="2600" spc="-15" dirty="0">
                <a:latin typeface="微软雅黑"/>
                <a:cs typeface="微软雅黑"/>
              </a:rPr>
              <a:t>关</a:t>
            </a:r>
            <a:r>
              <a:rPr sz="2600" spc="0" dirty="0">
                <a:latin typeface="微软雅黑"/>
                <a:cs typeface="微软雅黑"/>
              </a:rPr>
              <a:t>系</a:t>
            </a:r>
            <a:endParaRPr sz="2600" dirty="0">
              <a:latin typeface="微软雅黑"/>
              <a:cs typeface="微软雅黑"/>
            </a:endParaRPr>
          </a:p>
          <a:p>
            <a:pPr>
              <a:lnSpc>
                <a:spcPts val="500"/>
              </a:lnSpc>
              <a:spcBef>
                <a:spcPts val="3"/>
              </a:spcBef>
            </a:pPr>
            <a:endParaRPr sz="500" dirty="0"/>
          </a:p>
          <a:p>
            <a:pPr marL="413384">
              <a:lnSpc>
                <a:spcPct val="100000"/>
              </a:lnSpc>
            </a:pPr>
            <a:r>
              <a:rPr sz="2000" dirty="0">
                <a:solidFill>
                  <a:srgbClr val="0462C1"/>
                </a:solidFill>
                <a:latin typeface="Wingdings"/>
                <a:cs typeface="Wingdings"/>
              </a:rPr>
              <a:t></a:t>
            </a:r>
            <a:r>
              <a:rPr sz="200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FF0000"/>
                </a:solidFill>
                <a:latin typeface="微软雅黑"/>
                <a:cs typeface="微软雅黑"/>
              </a:rPr>
              <a:t>屏蔽</a:t>
            </a:r>
            <a:r>
              <a:rPr sz="2000" spc="0" dirty="0">
                <a:latin typeface="微软雅黑"/>
                <a:cs typeface="微软雅黑"/>
              </a:rPr>
              <a:t>（强制）（</a:t>
            </a:r>
            <a:r>
              <a:rPr sz="2000" spc="-5" dirty="0">
                <a:latin typeface="微软雅黑"/>
                <a:cs typeface="微软雅黑"/>
              </a:rPr>
              <a:t>M</a:t>
            </a:r>
            <a:r>
              <a:rPr sz="2000" spc="0" dirty="0">
                <a:latin typeface="微软雅黑"/>
                <a:cs typeface="微软雅黑"/>
              </a:rPr>
              <a:t>）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1A940DE-1534-46D7-8577-802E927E6DCE}"/>
              </a:ext>
            </a:extLst>
          </p:cNvPr>
          <p:cNvSpPr txBox="1">
            <a:spLocks/>
          </p:cNvSpPr>
          <p:nvPr/>
        </p:nvSpPr>
        <p:spPr>
          <a:xfrm>
            <a:off x="395536" y="1772816"/>
            <a:ext cx="7776864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因果图法</a:t>
            </a:r>
            <a:endParaRPr lang="zh-CN" altLang="en-US" sz="3200" kern="0" dirty="0">
              <a:solidFill>
                <a:schemeClr val="tx1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0864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B16B88-C21A-45D9-8D9D-736EE7470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1A940DE-1534-46D7-8577-802E927E6DCE}"/>
              </a:ext>
            </a:extLst>
          </p:cNvPr>
          <p:cNvSpPr txBox="1">
            <a:spLocks/>
          </p:cNvSpPr>
          <p:nvPr/>
        </p:nvSpPr>
        <p:spPr>
          <a:xfrm>
            <a:off x="395536" y="1772816"/>
            <a:ext cx="7776864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因果图</a:t>
            </a:r>
            <a:r>
              <a:rPr lang="en-US" altLang="zh-CN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---</a:t>
            </a:r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原因与结果之间的关系</a:t>
            </a:r>
            <a:endParaRPr lang="zh-CN" altLang="en-US" sz="3200" kern="0" dirty="0">
              <a:solidFill>
                <a:schemeClr val="tx1"/>
              </a:solidFill>
              <a:latin typeface="微软雅黑"/>
              <a:cs typeface="微软雅黑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50DD7B7-0538-4524-8673-09FA14712100}"/>
              </a:ext>
            </a:extLst>
          </p:cNvPr>
          <p:cNvSpPr/>
          <p:nvPr/>
        </p:nvSpPr>
        <p:spPr>
          <a:xfrm>
            <a:off x="3278299" y="3387024"/>
            <a:ext cx="807973" cy="813688"/>
          </a:xfrm>
          <a:custGeom>
            <a:avLst/>
            <a:gdLst/>
            <a:ahLst/>
            <a:cxnLst/>
            <a:rect l="l" t="t" r="r" b="b"/>
            <a:pathLst>
              <a:path w="807973" h="813688">
                <a:moveTo>
                  <a:pt x="403987" y="0"/>
                </a:moveTo>
                <a:lnTo>
                  <a:pt x="338452" y="5324"/>
                </a:lnTo>
                <a:lnTo>
                  <a:pt x="276286" y="20738"/>
                </a:lnTo>
                <a:lnTo>
                  <a:pt x="218321" y="45406"/>
                </a:lnTo>
                <a:lnTo>
                  <a:pt x="165387" y="78492"/>
                </a:lnTo>
                <a:lnTo>
                  <a:pt x="118316" y="119157"/>
                </a:lnTo>
                <a:lnTo>
                  <a:pt x="77939" y="166567"/>
                </a:lnTo>
                <a:lnTo>
                  <a:pt x="45087" y="219883"/>
                </a:lnTo>
                <a:lnTo>
                  <a:pt x="20593" y="278270"/>
                </a:lnTo>
                <a:lnTo>
                  <a:pt x="5286" y="340890"/>
                </a:lnTo>
                <a:lnTo>
                  <a:pt x="0" y="406908"/>
                </a:lnTo>
                <a:lnTo>
                  <a:pt x="1339" y="440270"/>
                </a:lnTo>
                <a:lnTo>
                  <a:pt x="11739" y="504663"/>
                </a:lnTo>
                <a:lnTo>
                  <a:pt x="31744" y="565247"/>
                </a:lnTo>
                <a:lnTo>
                  <a:pt x="60521" y="621184"/>
                </a:lnTo>
                <a:lnTo>
                  <a:pt x="97239" y="671638"/>
                </a:lnTo>
                <a:lnTo>
                  <a:pt x="141067" y="715770"/>
                </a:lnTo>
                <a:lnTo>
                  <a:pt x="191173" y="752744"/>
                </a:lnTo>
                <a:lnTo>
                  <a:pt x="246727" y="781722"/>
                </a:lnTo>
                <a:lnTo>
                  <a:pt x="306896" y="801867"/>
                </a:lnTo>
                <a:lnTo>
                  <a:pt x="370850" y="812340"/>
                </a:lnTo>
                <a:lnTo>
                  <a:pt x="403987" y="813688"/>
                </a:lnTo>
                <a:lnTo>
                  <a:pt x="437123" y="812340"/>
                </a:lnTo>
                <a:lnTo>
                  <a:pt x="501077" y="801867"/>
                </a:lnTo>
                <a:lnTo>
                  <a:pt x="561246" y="781722"/>
                </a:lnTo>
                <a:lnTo>
                  <a:pt x="616800" y="752744"/>
                </a:lnTo>
                <a:lnTo>
                  <a:pt x="666906" y="715770"/>
                </a:lnTo>
                <a:lnTo>
                  <a:pt x="710734" y="671638"/>
                </a:lnTo>
                <a:lnTo>
                  <a:pt x="747452" y="621184"/>
                </a:lnTo>
                <a:lnTo>
                  <a:pt x="776229" y="565247"/>
                </a:lnTo>
                <a:lnTo>
                  <a:pt x="796234" y="504663"/>
                </a:lnTo>
                <a:lnTo>
                  <a:pt x="806634" y="440270"/>
                </a:lnTo>
                <a:lnTo>
                  <a:pt x="807973" y="406908"/>
                </a:lnTo>
                <a:lnTo>
                  <a:pt x="806634" y="373526"/>
                </a:lnTo>
                <a:lnTo>
                  <a:pt x="796234" y="309103"/>
                </a:lnTo>
                <a:lnTo>
                  <a:pt x="776229" y="248495"/>
                </a:lnTo>
                <a:lnTo>
                  <a:pt x="747452" y="192539"/>
                </a:lnTo>
                <a:lnTo>
                  <a:pt x="710734" y="142071"/>
                </a:lnTo>
                <a:lnTo>
                  <a:pt x="666906" y="97929"/>
                </a:lnTo>
                <a:lnTo>
                  <a:pt x="616800" y="60949"/>
                </a:lnTo>
                <a:lnTo>
                  <a:pt x="561246" y="31968"/>
                </a:lnTo>
                <a:lnTo>
                  <a:pt x="501077" y="11822"/>
                </a:lnTo>
                <a:lnTo>
                  <a:pt x="437123" y="1348"/>
                </a:lnTo>
                <a:lnTo>
                  <a:pt x="403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672CFCF-3CFF-44FF-8304-E0EEE4E3BE93}"/>
              </a:ext>
            </a:extLst>
          </p:cNvPr>
          <p:cNvSpPr/>
          <p:nvPr/>
        </p:nvSpPr>
        <p:spPr>
          <a:xfrm>
            <a:off x="3278299" y="3387024"/>
            <a:ext cx="807973" cy="813688"/>
          </a:xfrm>
          <a:custGeom>
            <a:avLst/>
            <a:gdLst/>
            <a:ahLst/>
            <a:cxnLst/>
            <a:rect l="l" t="t" r="r" b="b"/>
            <a:pathLst>
              <a:path w="807973" h="813688">
                <a:moveTo>
                  <a:pt x="0" y="406908"/>
                </a:moveTo>
                <a:lnTo>
                  <a:pt x="5286" y="340890"/>
                </a:lnTo>
                <a:lnTo>
                  <a:pt x="20593" y="278270"/>
                </a:lnTo>
                <a:lnTo>
                  <a:pt x="45087" y="219883"/>
                </a:lnTo>
                <a:lnTo>
                  <a:pt x="77939" y="166567"/>
                </a:lnTo>
                <a:lnTo>
                  <a:pt x="118316" y="119157"/>
                </a:lnTo>
                <a:lnTo>
                  <a:pt x="165387" y="78492"/>
                </a:lnTo>
                <a:lnTo>
                  <a:pt x="218321" y="45406"/>
                </a:lnTo>
                <a:lnTo>
                  <a:pt x="276286" y="20738"/>
                </a:lnTo>
                <a:lnTo>
                  <a:pt x="338452" y="5324"/>
                </a:lnTo>
                <a:lnTo>
                  <a:pt x="403987" y="0"/>
                </a:lnTo>
                <a:lnTo>
                  <a:pt x="437123" y="1348"/>
                </a:lnTo>
                <a:lnTo>
                  <a:pt x="501077" y="11822"/>
                </a:lnTo>
                <a:lnTo>
                  <a:pt x="561246" y="31968"/>
                </a:lnTo>
                <a:lnTo>
                  <a:pt x="616800" y="60949"/>
                </a:lnTo>
                <a:lnTo>
                  <a:pt x="666906" y="97929"/>
                </a:lnTo>
                <a:lnTo>
                  <a:pt x="710734" y="142071"/>
                </a:lnTo>
                <a:lnTo>
                  <a:pt x="747452" y="192539"/>
                </a:lnTo>
                <a:lnTo>
                  <a:pt x="776229" y="248495"/>
                </a:lnTo>
                <a:lnTo>
                  <a:pt x="796234" y="309103"/>
                </a:lnTo>
                <a:lnTo>
                  <a:pt x="806634" y="373526"/>
                </a:lnTo>
                <a:lnTo>
                  <a:pt x="807973" y="406908"/>
                </a:lnTo>
                <a:lnTo>
                  <a:pt x="806634" y="440270"/>
                </a:lnTo>
                <a:lnTo>
                  <a:pt x="796234" y="504663"/>
                </a:lnTo>
                <a:lnTo>
                  <a:pt x="776229" y="565247"/>
                </a:lnTo>
                <a:lnTo>
                  <a:pt x="747452" y="621184"/>
                </a:lnTo>
                <a:lnTo>
                  <a:pt x="710734" y="671638"/>
                </a:lnTo>
                <a:lnTo>
                  <a:pt x="666906" y="715770"/>
                </a:lnTo>
                <a:lnTo>
                  <a:pt x="616800" y="752744"/>
                </a:lnTo>
                <a:lnTo>
                  <a:pt x="561246" y="781722"/>
                </a:lnTo>
                <a:lnTo>
                  <a:pt x="501077" y="801867"/>
                </a:lnTo>
                <a:lnTo>
                  <a:pt x="437123" y="812340"/>
                </a:lnTo>
                <a:lnTo>
                  <a:pt x="403987" y="813688"/>
                </a:lnTo>
                <a:lnTo>
                  <a:pt x="370850" y="812340"/>
                </a:lnTo>
                <a:lnTo>
                  <a:pt x="306896" y="801867"/>
                </a:lnTo>
                <a:lnTo>
                  <a:pt x="246727" y="781722"/>
                </a:lnTo>
                <a:lnTo>
                  <a:pt x="191173" y="752744"/>
                </a:lnTo>
                <a:lnTo>
                  <a:pt x="141067" y="715770"/>
                </a:lnTo>
                <a:lnTo>
                  <a:pt x="97239" y="671638"/>
                </a:lnTo>
                <a:lnTo>
                  <a:pt x="60521" y="621184"/>
                </a:lnTo>
                <a:lnTo>
                  <a:pt x="31744" y="565247"/>
                </a:lnTo>
                <a:lnTo>
                  <a:pt x="11739" y="504663"/>
                </a:lnTo>
                <a:lnTo>
                  <a:pt x="1339" y="440270"/>
                </a:lnTo>
                <a:lnTo>
                  <a:pt x="0" y="40690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D3E77A1-1FC2-45D4-BBB9-21411FB6D2E7}"/>
              </a:ext>
            </a:extLst>
          </p:cNvPr>
          <p:cNvSpPr/>
          <p:nvPr/>
        </p:nvSpPr>
        <p:spPr>
          <a:xfrm>
            <a:off x="5413169" y="3387024"/>
            <a:ext cx="807847" cy="813688"/>
          </a:xfrm>
          <a:custGeom>
            <a:avLst/>
            <a:gdLst/>
            <a:ahLst/>
            <a:cxnLst/>
            <a:rect l="l" t="t" r="r" b="b"/>
            <a:pathLst>
              <a:path w="807847" h="813688">
                <a:moveTo>
                  <a:pt x="403859" y="0"/>
                </a:moveTo>
                <a:lnTo>
                  <a:pt x="338360" y="5324"/>
                </a:lnTo>
                <a:lnTo>
                  <a:pt x="276221" y="20738"/>
                </a:lnTo>
                <a:lnTo>
                  <a:pt x="218277" y="45406"/>
                </a:lnTo>
                <a:lnTo>
                  <a:pt x="165360" y="78492"/>
                </a:lnTo>
                <a:lnTo>
                  <a:pt x="118300" y="119157"/>
                </a:lnTo>
                <a:lnTo>
                  <a:pt x="77931" y="166567"/>
                </a:lnTo>
                <a:lnTo>
                  <a:pt x="45084" y="219883"/>
                </a:lnTo>
                <a:lnTo>
                  <a:pt x="20592" y="278270"/>
                </a:lnTo>
                <a:lnTo>
                  <a:pt x="5286" y="340890"/>
                </a:lnTo>
                <a:lnTo>
                  <a:pt x="0" y="406908"/>
                </a:lnTo>
                <a:lnTo>
                  <a:pt x="1339" y="440270"/>
                </a:lnTo>
                <a:lnTo>
                  <a:pt x="11739" y="504663"/>
                </a:lnTo>
                <a:lnTo>
                  <a:pt x="31742" y="565247"/>
                </a:lnTo>
                <a:lnTo>
                  <a:pt x="60515" y="621184"/>
                </a:lnTo>
                <a:lnTo>
                  <a:pt x="97227" y="671638"/>
                </a:lnTo>
                <a:lnTo>
                  <a:pt x="141046" y="715770"/>
                </a:lnTo>
                <a:lnTo>
                  <a:pt x="191138" y="752744"/>
                </a:lnTo>
                <a:lnTo>
                  <a:pt x="246673" y="781722"/>
                </a:lnTo>
                <a:lnTo>
                  <a:pt x="306818" y="801867"/>
                </a:lnTo>
                <a:lnTo>
                  <a:pt x="370741" y="812340"/>
                </a:lnTo>
                <a:lnTo>
                  <a:pt x="403859" y="813688"/>
                </a:lnTo>
                <a:lnTo>
                  <a:pt x="436996" y="812340"/>
                </a:lnTo>
                <a:lnTo>
                  <a:pt x="500950" y="801867"/>
                </a:lnTo>
                <a:lnTo>
                  <a:pt x="561119" y="781722"/>
                </a:lnTo>
                <a:lnTo>
                  <a:pt x="616673" y="752744"/>
                </a:lnTo>
                <a:lnTo>
                  <a:pt x="666779" y="715770"/>
                </a:lnTo>
                <a:lnTo>
                  <a:pt x="710607" y="671638"/>
                </a:lnTo>
                <a:lnTo>
                  <a:pt x="747325" y="621184"/>
                </a:lnTo>
                <a:lnTo>
                  <a:pt x="776102" y="565247"/>
                </a:lnTo>
                <a:lnTo>
                  <a:pt x="796107" y="504663"/>
                </a:lnTo>
                <a:lnTo>
                  <a:pt x="806507" y="440270"/>
                </a:lnTo>
                <a:lnTo>
                  <a:pt x="807847" y="406908"/>
                </a:lnTo>
                <a:lnTo>
                  <a:pt x="806507" y="373526"/>
                </a:lnTo>
                <a:lnTo>
                  <a:pt x="796107" y="309103"/>
                </a:lnTo>
                <a:lnTo>
                  <a:pt x="776102" y="248495"/>
                </a:lnTo>
                <a:lnTo>
                  <a:pt x="747325" y="192539"/>
                </a:lnTo>
                <a:lnTo>
                  <a:pt x="710607" y="142071"/>
                </a:lnTo>
                <a:lnTo>
                  <a:pt x="666779" y="97929"/>
                </a:lnTo>
                <a:lnTo>
                  <a:pt x="616673" y="60949"/>
                </a:lnTo>
                <a:lnTo>
                  <a:pt x="561119" y="31968"/>
                </a:lnTo>
                <a:lnTo>
                  <a:pt x="500950" y="11822"/>
                </a:lnTo>
                <a:lnTo>
                  <a:pt x="436996" y="1348"/>
                </a:lnTo>
                <a:lnTo>
                  <a:pt x="403859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28585EB-C8A9-4B49-BADA-350790953A50}"/>
              </a:ext>
            </a:extLst>
          </p:cNvPr>
          <p:cNvSpPr/>
          <p:nvPr/>
        </p:nvSpPr>
        <p:spPr>
          <a:xfrm>
            <a:off x="5413169" y="3387024"/>
            <a:ext cx="807847" cy="813688"/>
          </a:xfrm>
          <a:custGeom>
            <a:avLst/>
            <a:gdLst/>
            <a:ahLst/>
            <a:cxnLst/>
            <a:rect l="l" t="t" r="r" b="b"/>
            <a:pathLst>
              <a:path w="807847" h="813688">
                <a:moveTo>
                  <a:pt x="0" y="406908"/>
                </a:moveTo>
                <a:lnTo>
                  <a:pt x="5286" y="340890"/>
                </a:lnTo>
                <a:lnTo>
                  <a:pt x="20592" y="278270"/>
                </a:lnTo>
                <a:lnTo>
                  <a:pt x="45084" y="219883"/>
                </a:lnTo>
                <a:lnTo>
                  <a:pt x="77931" y="166567"/>
                </a:lnTo>
                <a:lnTo>
                  <a:pt x="118300" y="119157"/>
                </a:lnTo>
                <a:lnTo>
                  <a:pt x="165360" y="78492"/>
                </a:lnTo>
                <a:lnTo>
                  <a:pt x="218277" y="45406"/>
                </a:lnTo>
                <a:lnTo>
                  <a:pt x="276221" y="20738"/>
                </a:lnTo>
                <a:lnTo>
                  <a:pt x="338360" y="5324"/>
                </a:lnTo>
                <a:lnTo>
                  <a:pt x="403859" y="0"/>
                </a:lnTo>
                <a:lnTo>
                  <a:pt x="436996" y="1348"/>
                </a:lnTo>
                <a:lnTo>
                  <a:pt x="500950" y="11822"/>
                </a:lnTo>
                <a:lnTo>
                  <a:pt x="561119" y="31968"/>
                </a:lnTo>
                <a:lnTo>
                  <a:pt x="616673" y="60949"/>
                </a:lnTo>
                <a:lnTo>
                  <a:pt x="666779" y="97929"/>
                </a:lnTo>
                <a:lnTo>
                  <a:pt x="710607" y="142071"/>
                </a:lnTo>
                <a:lnTo>
                  <a:pt x="747325" y="192539"/>
                </a:lnTo>
                <a:lnTo>
                  <a:pt x="776102" y="248495"/>
                </a:lnTo>
                <a:lnTo>
                  <a:pt x="796107" y="309103"/>
                </a:lnTo>
                <a:lnTo>
                  <a:pt x="806507" y="373526"/>
                </a:lnTo>
                <a:lnTo>
                  <a:pt x="807847" y="406908"/>
                </a:lnTo>
                <a:lnTo>
                  <a:pt x="806507" y="440270"/>
                </a:lnTo>
                <a:lnTo>
                  <a:pt x="796107" y="504663"/>
                </a:lnTo>
                <a:lnTo>
                  <a:pt x="776102" y="565247"/>
                </a:lnTo>
                <a:lnTo>
                  <a:pt x="747325" y="621184"/>
                </a:lnTo>
                <a:lnTo>
                  <a:pt x="710607" y="671638"/>
                </a:lnTo>
                <a:lnTo>
                  <a:pt x="666779" y="715770"/>
                </a:lnTo>
                <a:lnTo>
                  <a:pt x="616673" y="752744"/>
                </a:lnTo>
                <a:lnTo>
                  <a:pt x="561119" y="781722"/>
                </a:lnTo>
                <a:lnTo>
                  <a:pt x="500950" y="801867"/>
                </a:lnTo>
                <a:lnTo>
                  <a:pt x="436996" y="812340"/>
                </a:lnTo>
                <a:lnTo>
                  <a:pt x="403859" y="813688"/>
                </a:lnTo>
                <a:lnTo>
                  <a:pt x="370741" y="812340"/>
                </a:lnTo>
                <a:lnTo>
                  <a:pt x="306818" y="801867"/>
                </a:lnTo>
                <a:lnTo>
                  <a:pt x="246673" y="781722"/>
                </a:lnTo>
                <a:lnTo>
                  <a:pt x="191138" y="752744"/>
                </a:lnTo>
                <a:lnTo>
                  <a:pt x="141046" y="715770"/>
                </a:lnTo>
                <a:lnTo>
                  <a:pt x="97227" y="671638"/>
                </a:lnTo>
                <a:lnTo>
                  <a:pt x="60515" y="621184"/>
                </a:lnTo>
                <a:lnTo>
                  <a:pt x="31742" y="565247"/>
                </a:lnTo>
                <a:lnTo>
                  <a:pt x="11739" y="504663"/>
                </a:lnTo>
                <a:lnTo>
                  <a:pt x="1339" y="440270"/>
                </a:lnTo>
                <a:lnTo>
                  <a:pt x="0" y="40690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118D622-6B73-41E4-8110-3DF093E57BE5}"/>
              </a:ext>
            </a:extLst>
          </p:cNvPr>
          <p:cNvSpPr/>
          <p:nvPr/>
        </p:nvSpPr>
        <p:spPr>
          <a:xfrm>
            <a:off x="4085002" y="3793296"/>
            <a:ext cx="1328165" cy="0"/>
          </a:xfrm>
          <a:custGeom>
            <a:avLst/>
            <a:gdLst/>
            <a:ahLst/>
            <a:cxnLst/>
            <a:rect l="l" t="t" r="r" b="b"/>
            <a:pathLst>
              <a:path w="1328165">
                <a:moveTo>
                  <a:pt x="0" y="0"/>
                </a:moveTo>
                <a:lnTo>
                  <a:pt x="132816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14C4409-2F19-4ED8-8B06-B3845310BE61}"/>
              </a:ext>
            </a:extLst>
          </p:cNvPr>
          <p:cNvSpPr/>
          <p:nvPr/>
        </p:nvSpPr>
        <p:spPr>
          <a:xfrm>
            <a:off x="5416598" y="5094538"/>
            <a:ext cx="804418" cy="846582"/>
          </a:xfrm>
          <a:custGeom>
            <a:avLst/>
            <a:gdLst/>
            <a:ahLst/>
            <a:cxnLst/>
            <a:rect l="l" t="t" r="r" b="b"/>
            <a:pathLst>
              <a:path w="804418" h="846581">
                <a:moveTo>
                  <a:pt x="402209" y="0"/>
                </a:moveTo>
                <a:lnTo>
                  <a:pt x="336971" y="5539"/>
                </a:lnTo>
                <a:lnTo>
                  <a:pt x="275084" y="21576"/>
                </a:lnTo>
                <a:lnTo>
                  <a:pt x="217375" y="47241"/>
                </a:lnTo>
                <a:lnTo>
                  <a:pt x="164674" y="81662"/>
                </a:lnTo>
                <a:lnTo>
                  <a:pt x="117808" y="123967"/>
                </a:lnTo>
                <a:lnTo>
                  <a:pt x="77606" y="173287"/>
                </a:lnTo>
                <a:lnTo>
                  <a:pt x="44895" y="228751"/>
                </a:lnTo>
                <a:lnTo>
                  <a:pt x="20505" y="289486"/>
                </a:lnTo>
                <a:lnTo>
                  <a:pt x="5264" y="354623"/>
                </a:lnTo>
                <a:lnTo>
                  <a:pt x="0" y="423290"/>
                </a:lnTo>
                <a:lnTo>
                  <a:pt x="1333" y="458011"/>
                </a:lnTo>
                <a:lnTo>
                  <a:pt x="11689" y="525022"/>
                </a:lnTo>
                <a:lnTo>
                  <a:pt x="31609" y="588067"/>
                </a:lnTo>
                <a:lnTo>
                  <a:pt x="60262" y="646275"/>
                </a:lnTo>
                <a:lnTo>
                  <a:pt x="96822" y="698776"/>
                </a:lnTo>
                <a:lnTo>
                  <a:pt x="140460" y="744698"/>
                </a:lnTo>
                <a:lnTo>
                  <a:pt x="190347" y="783170"/>
                </a:lnTo>
                <a:lnTo>
                  <a:pt x="245655" y="813321"/>
                </a:lnTo>
                <a:lnTo>
                  <a:pt x="305557" y="834281"/>
                </a:lnTo>
                <a:lnTo>
                  <a:pt x="369223" y="845179"/>
                </a:lnTo>
                <a:lnTo>
                  <a:pt x="402209" y="846581"/>
                </a:lnTo>
                <a:lnTo>
                  <a:pt x="435194" y="845179"/>
                </a:lnTo>
                <a:lnTo>
                  <a:pt x="498860" y="834281"/>
                </a:lnTo>
                <a:lnTo>
                  <a:pt x="558762" y="813321"/>
                </a:lnTo>
                <a:lnTo>
                  <a:pt x="614070" y="783170"/>
                </a:lnTo>
                <a:lnTo>
                  <a:pt x="663957" y="744698"/>
                </a:lnTo>
                <a:lnTo>
                  <a:pt x="707595" y="698776"/>
                </a:lnTo>
                <a:lnTo>
                  <a:pt x="744155" y="646275"/>
                </a:lnTo>
                <a:lnTo>
                  <a:pt x="772808" y="588067"/>
                </a:lnTo>
                <a:lnTo>
                  <a:pt x="792728" y="525022"/>
                </a:lnTo>
                <a:lnTo>
                  <a:pt x="803084" y="458011"/>
                </a:lnTo>
                <a:lnTo>
                  <a:pt x="804418" y="423290"/>
                </a:lnTo>
                <a:lnTo>
                  <a:pt x="803084" y="388570"/>
                </a:lnTo>
                <a:lnTo>
                  <a:pt x="792728" y="321559"/>
                </a:lnTo>
                <a:lnTo>
                  <a:pt x="772808" y="258514"/>
                </a:lnTo>
                <a:lnTo>
                  <a:pt x="744155" y="200306"/>
                </a:lnTo>
                <a:lnTo>
                  <a:pt x="707595" y="147805"/>
                </a:lnTo>
                <a:lnTo>
                  <a:pt x="663957" y="101883"/>
                </a:lnTo>
                <a:lnTo>
                  <a:pt x="614070" y="63411"/>
                </a:lnTo>
                <a:lnTo>
                  <a:pt x="558762" y="33260"/>
                </a:lnTo>
                <a:lnTo>
                  <a:pt x="498860" y="12300"/>
                </a:lnTo>
                <a:lnTo>
                  <a:pt x="435194" y="1402"/>
                </a:lnTo>
                <a:lnTo>
                  <a:pt x="402209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6026A6E-92A9-484D-B990-4ECFADA1AA20}"/>
              </a:ext>
            </a:extLst>
          </p:cNvPr>
          <p:cNvSpPr/>
          <p:nvPr/>
        </p:nvSpPr>
        <p:spPr>
          <a:xfrm>
            <a:off x="5416598" y="5094538"/>
            <a:ext cx="804418" cy="846582"/>
          </a:xfrm>
          <a:custGeom>
            <a:avLst/>
            <a:gdLst/>
            <a:ahLst/>
            <a:cxnLst/>
            <a:rect l="l" t="t" r="r" b="b"/>
            <a:pathLst>
              <a:path w="804418" h="846581">
                <a:moveTo>
                  <a:pt x="0" y="423290"/>
                </a:moveTo>
                <a:lnTo>
                  <a:pt x="5264" y="354623"/>
                </a:lnTo>
                <a:lnTo>
                  <a:pt x="20505" y="289486"/>
                </a:lnTo>
                <a:lnTo>
                  <a:pt x="44895" y="228751"/>
                </a:lnTo>
                <a:lnTo>
                  <a:pt x="77606" y="173287"/>
                </a:lnTo>
                <a:lnTo>
                  <a:pt x="117808" y="123967"/>
                </a:lnTo>
                <a:lnTo>
                  <a:pt x="164674" y="81662"/>
                </a:lnTo>
                <a:lnTo>
                  <a:pt x="217375" y="47241"/>
                </a:lnTo>
                <a:lnTo>
                  <a:pt x="275084" y="21576"/>
                </a:lnTo>
                <a:lnTo>
                  <a:pt x="336971" y="5539"/>
                </a:lnTo>
                <a:lnTo>
                  <a:pt x="402209" y="0"/>
                </a:lnTo>
                <a:lnTo>
                  <a:pt x="435194" y="1402"/>
                </a:lnTo>
                <a:lnTo>
                  <a:pt x="498860" y="12300"/>
                </a:lnTo>
                <a:lnTo>
                  <a:pt x="558762" y="33260"/>
                </a:lnTo>
                <a:lnTo>
                  <a:pt x="614070" y="63411"/>
                </a:lnTo>
                <a:lnTo>
                  <a:pt x="663957" y="101883"/>
                </a:lnTo>
                <a:lnTo>
                  <a:pt x="707595" y="147805"/>
                </a:lnTo>
                <a:lnTo>
                  <a:pt x="744155" y="200306"/>
                </a:lnTo>
                <a:lnTo>
                  <a:pt x="772808" y="258514"/>
                </a:lnTo>
                <a:lnTo>
                  <a:pt x="792728" y="321559"/>
                </a:lnTo>
                <a:lnTo>
                  <a:pt x="803084" y="388570"/>
                </a:lnTo>
                <a:lnTo>
                  <a:pt x="804418" y="423290"/>
                </a:lnTo>
                <a:lnTo>
                  <a:pt x="803084" y="458011"/>
                </a:lnTo>
                <a:lnTo>
                  <a:pt x="792728" y="525022"/>
                </a:lnTo>
                <a:lnTo>
                  <a:pt x="772808" y="588067"/>
                </a:lnTo>
                <a:lnTo>
                  <a:pt x="744155" y="646275"/>
                </a:lnTo>
                <a:lnTo>
                  <a:pt x="707595" y="698776"/>
                </a:lnTo>
                <a:lnTo>
                  <a:pt x="663957" y="744698"/>
                </a:lnTo>
                <a:lnTo>
                  <a:pt x="614070" y="783170"/>
                </a:lnTo>
                <a:lnTo>
                  <a:pt x="558762" y="813321"/>
                </a:lnTo>
                <a:lnTo>
                  <a:pt x="498860" y="834281"/>
                </a:lnTo>
                <a:lnTo>
                  <a:pt x="435194" y="845179"/>
                </a:lnTo>
                <a:lnTo>
                  <a:pt x="402209" y="846581"/>
                </a:lnTo>
                <a:lnTo>
                  <a:pt x="369223" y="845179"/>
                </a:lnTo>
                <a:lnTo>
                  <a:pt x="305557" y="834281"/>
                </a:lnTo>
                <a:lnTo>
                  <a:pt x="245655" y="813321"/>
                </a:lnTo>
                <a:lnTo>
                  <a:pt x="190347" y="783170"/>
                </a:lnTo>
                <a:lnTo>
                  <a:pt x="140460" y="744698"/>
                </a:lnTo>
                <a:lnTo>
                  <a:pt x="96822" y="698776"/>
                </a:lnTo>
                <a:lnTo>
                  <a:pt x="60262" y="646275"/>
                </a:lnTo>
                <a:lnTo>
                  <a:pt x="31609" y="588067"/>
                </a:lnTo>
                <a:lnTo>
                  <a:pt x="11689" y="525022"/>
                </a:lnTo>
                <a:lnTo>
                  <a:pt x="1333" y="458011"/>
                </a:lnTo>
                <a:lnTo>
                  <a:pt x="0" y="42329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9E59C20-2838-4B9E-BA0C-E4C5F71169EB}"/>
              </a:ext>
            </a:extLst>
          </p:cNvPr>
          <p:cNvSpPr txBox="1"/>
          <p:nvPr/>
        </p:nvSpPr>
        <p:spPr>
          <a:xfrm>
            <a:off x="5629196" y="5325298"/>
            <a:ext cx="38036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E1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0E87F18-FA96-484C-89B7-6483CCBCE4D1}"/>
              </a:ext>
            </a:extLst>
          </p:cNvPr>
          <p:cNvSpPr/>
          <p:nvPr/>
        </p:nvSpPr>
        <p:spPr>
          <a:xfrm>
            <a:off x="3291126" y="5094538"/>
            <a:ext cx="804417" cy="846582"/>
          </a:xfrm>
          <a:custGeom>
            <a:avLst/>
            <a:gdLst/>
            <a:ahLst/>
            <a:cxnLst/>
            <a:rect l="l" t="t" r="r" b="b"/>
            <a:pathLst>
              <a:path w="804417" h="846581">
                <a:moveTo>
                  <a:pt x="402208" y="0"/>
                </a:moveTo>
                <a:lnTo>
                  <a:pt x="336971" y="5539"/>
                </a:lnTo>
                <a:lnTo>
                  <a:pt x="275084" y="21576"/>
                </a:lnTo>
                <a:lnTo>
                  <a:pt x="217375" y="47241"/>
                </a:lnTo>
                <a:lnTo>
                  <a:pt x="164674" y="81662"/>
                </a:lnTo>
                <a:lnTo>
                  <a:pt x="117808" y="123967"/>
                </a:lnTo>
                <a:lnTo>
                  <a:pt x="77606" y="173287"/>
                </a:lnTo>
                <a:lnTo>
                  <a:pt x="44895" y="228751"/>
                </a:lnTo>
                <a:lnTo>
                  <a:pt x="20505" y="289486"/>
                </a:lnTo>
                <a:lnTo>
                  <a:pt x="5264" y="354623"/>
                </a:lnTo>
                <a:lnTo>
                  <a:pt x="0" y="423290"/>
                </a:lnTo>
                <a:lnTo>
                  <a:pt x="1333" y="458011"/>
                </a:lnTo>
                <a:lnTo>
                  <a:pt x="11689" y="525022"/>
                </a:lnTo>
                <a:lnTo>
                  <a:pt x="31609" y="588067"/>
                </a:lnTo>
                <a:lnTo>
                  <a:pt x="60262" y="646275"/>
                </a:lnTo>
                <a:lnTo>
                  <a:pt x="96822" y="698776"/>
                </a:lnTo>
                <a:lnTo>
                  <a:pt x="140460" y="744698"/>
                </a:lnTo>
                <a:lnTo>
                  <a:pt x="190347" y="783170"/>
                </a:lnTo>
                <a:lnTo>
                  <a:pt x="245655" y="813321"/>
                </a:lnTo>
                <a:lnTo>
                  <a:pt x="305557" y="834281"/>
                </a:lnTo>
                <a:lnTo>
                  <a:pt x="369223" y="845179"/>
                </a:lnTo>
                <a:lnTo>
                  <a:pt x="402208" y="846581"/>
                </a:lnTo>
                <a:lnTo>
                  <a:pt x="435194" y="845179"/>
                </a:lnTo>
                <a:lnTo>
                  <a:pt x="498860" y="834281"/>
                </a:lnTo>
                <a:lnTo>
                  <a:pt x="558762" y="813321"/>
                </a:lnTo>
                <a:lnTo>
                  <a:pt x="614070" y="783170"/>
                </a:lnTo>
                <a:lnTo>
                  <a:pt x="663957" y="744698"/>
                </a:lnTo>
                <a:lnTo>
                  <a:pt x="707595" y="698776"/>
                </a:lnTo>
                <a:lnTo>
                  <a:pt x="744155" y="646275"/>
                </a:lnTo>
                <a:lnTo>
                  <a:pt x="772808" y="588067"/>
                </a:lnTo>
                <a:lnTo>
                  <a:pt x="792728" y="525022"/>
                </a:lnTo>
                <a:lnTo>
                  <a:pt x="803084" y="458011"/>
                </a:lnTo>
                <a:lnTo>
                  <a:pt x="804417" y="423290"/>
                </a:lnTo>
                <a:lnTo>
                  <a:pt x="803084" y="388570"/>
                </a:lnTo>
                <a:lnTo>
                  <a:pt x="792728" y="321559"/>
                </a:lnTo>
                <a:lnTo>
                  <a:pt x="772808" y="258514"/>
                </a:lnTo>
                <a:lnTo>
                  <a:pt x="744155" y="200306"/>
                </a:lnTo>
                <a:lnTo>
                  <a:pt x="707595" y="147805"/>
                </a:lnTo>
                <a:lnTo>
                  <a:pt x="663957" y="101883"/>
                </a:lnTo>
                <a:lnTo>
                  <a:pt x="614070" y="63411"/>
                </a:lnTo>
                <a:lnTo>
                  <a:pt x="558762" y="33260"/>
                </a:lnTo>
                <a:lnTo>
                  <a:pt x="498860" y="12300"/>
                </a:lnTo>
                <a:lnTo>
                  <a:pt x="435194" y="1402"/>
                </a:lnTo>
                <a:lnTo>
                  <a:pt x="402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788CBB8-8421-427E-98D4-CE3EDC0CC26C}"/>
              </a:ext>
            </a:extLst>
          </p:cNvPr>
          <p:cNvSpPr/>
          <p:nvPr/>
        </p:nvSpPr>
        <p:spPr>
          <a:xfrm>
            <a:off x="3291126" y="5094538"/>
            <a:ext cx="804417" cy="846582"/>
          </a:xfrm>
          <a:custGeom>
            <a:avLst/>
            <a:gdLst/>
            <a:ahLst/>
            <a:cxnLst/>
            <a:rect l="l" t="t" r="r" b="b"/>
            <a:pathLst>
              <a:path w="804417" h="846581">
                <a:moveTo>
                  <a:pt x="0" y="423290"/>
                </a:moveTo>
                <a:lnTo>
                  <a:pt x="5264" y="354623"/>
                </a:lnTo>
                <a:lnTo>
                  <a:pt x="20505" y="289486"/>
                </a:lnTo>
                <a:lnTo>
                  <a:pt x="44895" y="228751"/>
                </a:lnTo>
                <a:lnTo>
                  <a:pt x="77606" y="173287"/>
                </a:lnTo>
                <a:lnTo>
                  <a:pt x="117808" y="123967"/>
                </a:lnTo>
                <a:lnTo>
                  <a:pt x="164674" y="81662"/>
                </a:lnTo>
                <a:lnTo>
                  <a:pt x="217375" y="47241"/>
                </a:lnTo>
                <a:lnTo>
                  <a:pt x="275084" y="21576"/>
                </a:lnTo>
                <a:lnTo>
                  <a:pt x="336971" y="5539"/>
                </a:lnTo>
                <a:lnTo>
                  <a:pt x="402208" y="0"/>
                </a:lnTo>
                <a:lnTo>
                  <a:pt x="435194" y="1402"/>
                </a:lnTo>
                <a:lnTo>
                  <a:pt x="498860" y="12300"/>
                </a:lnTo>
                <a:lnTo>
                  <a:pt x="558762" y="33260"/>
                </a:lnTo>
                <a:lnTo>
                  <a:pt x="614070" y="63411"/>
                </a:lnTo>
                <a:lnTo>
                  <a:pt x="663957" y="101883"/>
                </a:lnTo>
                <a:lnTo>
                  <a:pt x="707595" y="147805"/>
                </a:lnTo>
                <a:lnTo>
                  <a:pt x="744155" y="200306"/>
                </a:lnTo>
                <a:lnTo>
                  <a:pt x="772808" y="258514"/>
                </a:lnTo>
                <a:lnTo>
                  <a:pt x="792728" y="321559"/>
                </a:lnTo>
                <a:lnTo>
                  <a:pt x="803084" y="388570"/>
                </a:lnTo>
                <a:lnTo>
                  <a:pt x="804417" y="423290"/>
                </a:lnTo>
                <a:lnTo>
                  <a:pt x="803084" y="458011"/>
                </a:lnTo>
                <a:lnTo>
                  <a:pt x="792728" y="525022"/>
                </a:lnTo>
                <a:lnTo>
                  <a:pt x="772808" y="588067"/>
                </a:lnTo>
                <a:lnTo>
                  <a:pt x="744155" y="646275"/>
                </a:lnTo>
                <a:lnTo>
                  <a:pt x="707595" y="698776"/>
                </a:lnTo>
                <a:lnTo>
                  <a:pt x="663957" y="744698"/>
                </a:lnTo>
                <a:lnTo>
                  <a:pt x="614070" y="783170"/>
                </a:lnTo>
                <a:lnTo>
                  <a:pt x="558762" y="813321"/>
                </a:lnTo>
                <a:lnTo>
                  <a:pt x="498860" y="834281"/>
                </a:lnTo>
                <a:lnTo>
                  <a:pt x="435194" y="845179"/>
                </a:lnTo>
                <a:lnTo>
                  <a:pt x="402208" y="846581"/>
                </a:lnTo>
                <a:lnTo>
                  <a:pt x="369223" y="845179"/>
                </a:lnTo>
                <a:lnTo>
                  <a:pt x="305557" y="834281"/>
                </a:lnTo>
                <a:lnTo>
                  <a:pt x="245655" y="813321"/>
                </a:lnTo>
                <a:lnTo>
                  <a:pt x="190347" y="783170"/>
                </a:lnTo>
                <a:lnTo>
                  <a:pt x="140460" y="744698"/>
                </a:lnTo>
                <a:lnTo>
                  <a:pt x="96822" y="698776"/>
                </a:lnTo>
                <a:lnTo>
                  <a:pt x="60262" y="646275"/>
                </a:lnTo>
                <a:lnTo>
                  <a:pt x="31609" y="588067"/>
                </a:lnTo>
                <a:lnTo>
                  <a:pt x="11689" y="525022"/>
                </a:lnTo>
                <a:lnTo>
                  <a:pt x="1333" y="458011"/>
                </a:lnTo>
                <a:lnTo>
                  <a:pt x="0" y="42329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A518142-F79F-43EC-8F5D-E391C61A9199}"/>
              </a:ext>
            </a:extLst>
          </p:cNvPr>
          <p:cNvSpPr/>
          <p:nvPr/>
        </p:nvSpPr>
        <p:spPr>
          <a:xfrm>
            <a:off x="4094274" y="5517194"/>
            <a:ext cx="1322323" cy="0"/>
          </a:xfrm>
          <a:custGeom>
            <a:avLst/>
            <a:gdLst/>
            <a:ahLst/>
            <a:cxnLst/>
            <a:rect l="l" t="t" r="r" b="b"/>
            <a:pathLst>
              <a:path w="1322323">
                <a:moveTo>
                  <a:pt x="0" y="0"/>
                </a:moveTo>
                <a:lnTo>
                  <a:pt x="13223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1F7303B-151E-4DE7-A063-70EBD2A9BB75}"/>
              </a:ext>
            </a:extLst>
          </p:cNvPr>
          <p:cNvSpPr txBox="1"/>
          <p:nvPr/>
        </p:nvSpPr>
        <p:spPr>
          <a:xfrm>
            <a:off x="1187624" y="2454336"/>
            <a:ext cx="6197600" cy="426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微软雅黑"/>
                <a:cs typeface="微软雅黑"/>
              </a:rPr>
              <a:t>(</a:t>
            </a:r>
            <a:r>
              <a:rPr sz="2600" spc="-15" dirty="0">
                <a:latin typeface="微软雅黑"/>
                <a:cs typeface="微软雅黑"/>
              </a:rPr>
              <a:t>1</a:t>
            </a:r>
            <a:r>
              <a:rPr sz="2600" spc="-10" dirty="0">
                <a:latin typeface="微软雅黑"/>
                <a:cs typeface="微软雅黑"/>
              </a:rPr>
              <a:t>)</a:t>
            </a:r>
            <a:r>
              <a:rPr sz="2600" spc="-5" dirty="0">
                <a:solidFill>
                  <a:srgbClr val="FF0000"/>
                </a:solidFill>
                <a:latin typeface="微软雅黑"/>
                <a:cs typeface="微软雅黑"/>
              </a:rPr>
              <a:t>恒等</a:t>
            </a:r>
            <a:r>
              <a:rPr sz="2600" spc="-5" dirty="0">
                <a:latin typeface="微软雅黑"/>
                <a:cs typeface="微软雅黑"/>
              </a:rPr>
              <a:t>（等价）关系</a:t>
            </a:r>
            <a:endParaRPr sz="2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latin typeface="微软雅黑"/>
                <a:cs typeface="微软雅黑"/>
              </a:rPr>
              <a:t>若原因出现，则结果出现；若原因不出现，则结果也不出现。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85"/>
              </a:spcBef>
            </a:pPr>
            <a:endParaRPr sz="1200" dirty="0"/>
          </a:p>
          <a:p>
            <a:pPr marL="2308860">
              <a:lnSpc>
                <a:spcPct val="100000"/>
              </a:lnSpc>
              <a:tabLst>
                <a:tab pos="445135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0" dirty="0">
                <a:latin typeface="Times New Roman"/>
                <a:cs typeface="Times New Roman"/>
              </a:rPr>
              <a:t>1	</a:t>
            </a:r>
            <a:r>
              <a:rPr sz="2400" b="1" spc="-5" dirty="0">
                <a:latin typeface="Times New Roman"/>
                <a:cs typeface="Times New Roman"/>
              </a:rPr>
              <a:t>E1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37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600" dirty="0">
                <a:latin typeface="微软雅黑"/>
                <a:cs typeface="微软雅黑"/>
              </a:rPr>
              <a:t>(2</a:t>
            </a:r>
            <a:r>
              <a:rPr sz="2600" spc="-15" dirty="0">
                <a:latin typeface="微软雅黑"/>
                <a:cs typeface="微软雅黑"/>
              </a:rPr>
              <a:t>)</a:t>
            </a:r>
            <a:r>
              <a:rPr sz="2600" spc="0" dirty="0">
                <a:solidFill>
                  <a:srgbClr val="FF0000"/>
                </a:solidFill>
                <a:latin typeface="微软雅黑"/>
                <a:cs typeface="微软雅黑"/>
              </a:rPr>
              <a:t>非</a:t>
            </a:r>
            <a:r>
              <a:rPr sz="2600" spc="0" dirty="0">
                <a:latin typeface="微软雅黑"/>
                <a:cs typeface="微软雅黑"/>
              </a:rPr>
              <a:t>关系</a:t>
            </a:r>
            <a:endParaRPr sz="2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latin typeface="微软雅黑"/>
                <a:cs typeface="微软雅黑"/>
              </a:rPr>
              <a:t>若原因出现，则结果不出现；若原因不出现，则结果出现。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74"/>
              </a:spcBef>
            </a:pPr>
            <a:endParaRPr sz="1100" dirty="0"/>
          </a:p>
          <a:p>
            <a:pPr marL="644525" algn="ctr">
              <a:lnSpc>
                <a:spcPts val="12190"/>
              </a:lnSpc>
            </a:pPr>
            <a:r>
              <a:rPr sz="10600" spc="-55" dirty="0">
                <a:latin typeface="隶书"/>
                <a:cs typeface="隶书"/>
              </a:rPr>
              <a:t>~</a:t>
            </a:r>
            <a:endParaRPr sz="10600" dirty="0">
              <a:latin typeface="隶书"/>
              <a:cs typeface="隶书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A7165F3-4188-49D1-8F76-4F326F414F21}"/>
              </a:ext>
            </a:extLst>
          </p:cNvPr>
          <p:cNvSpPr txBox="1"/>
          <p:nvPr/>
        </p:nvSpPr>
        <p:spPr>
          <a:xfrm>
            <a:off x="3494326" y="5325298"/>
            <a:ext cx="39687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C1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189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B16B88-C21A-45D9-8D9D-736EE7470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1A940DE-1534-46D7-8577-802E927E6DCE}"/>
              </a:ext>
            </a:extLst>
          </p:cNvPr>
          <p:cNvSpPr txBox="1">
            <a:spLocks/>
          </p:cNvSpPr>
          <p:nvPr/>
        </p:nvSpPr>
        <p:spPr>
          <a:xfrm>
            <a:off x="395536" y="1772816"/>
            <a:ext cx="7776864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因果图</a:t>
            </a:r>
            <a:r>
              <a:rPr lang="en-US" altLang="zh-CN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---</a:t>
            </a:r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原因与结果之间的关系</a:t>
            </a:r>
            <a:endParaRPr lang="zh-CN" altLang="en-US" sz="3200" kern="0" dirty="0">
              <a:solidFill>
                <a:schemeClr val="tx1"/>
              </a:solidFill>
              <a:latin typeface="微软雅黑"/>
              <a:cs typeface="微软雅黑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9B3B8F02-2CD5-4EB4-A65F-2CA7A6F7789F}"/>
              </a:ext>
            </a:extLst>
          </p:cNvPr>
          <p:cNvSpPr txBox="1"/>
          <p:nvPr/>
        </p:nvSpPr>
        <p:spPr>
          <a:xfrm>
            <a:off x="960552" y="2890708"/>
            <a:ext cx="3604260" cy="1290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185670" algn="just">
              <a:lnSpc>
                <a:spcPct val="100000"/>
              </a:lnSpc>
            </a:pPr>
            <a:r>
              <a:rPr sz="2600" dirty="0">
                <a:latin typeface="微软雅黑"/>
                <a:cs typeface="微软雅黑"/>
              </a:rPr>
              <a:t>(3</a:t>
            </a:r>
            <a:r>
              <a:rPr sz="2600" spc="-15" dirty="0">
                <a:latin typeface="微软雅黑"/>
                <a:cs typeface="微软雅黑"/>
              </a:rPr>
              <a:t>)</a:t>
            </a:r>
            <a:r>
              <a:rPr sz="2600" spc="0" dirty="0">
                <a:solidFill>
                  <a:srgbClr val="FF0000"/>
                </a:solidFill>
                <a:latin typeface="微软雅黑"/>
                <a:cs typeface="微软雅黑"/>
              </a:rPr>
              <a:t>或</a:t>
            </a:r>
            <a:r>
              <a:rPr sz="2600" spc="0" dirty="0">
                <a:latin typeface="微软雅黑"/>
                <a:cs typeface="微软雅黑"/>
              </a:rPr>
              <a:t>关系</a:t>
            </a:r>
            <a:endParaRPr sz="2600">
              <a:latin typeface="微软雅黑"/>
              <a:cs typeface="微软雅黑"/>
            </a:endParaRPr>
          </a:p>
          <a:p>
            <a:pPr marL="12700" marR="12700" algn="just">
              <a:lnSpc>
                <a:spcPct val="100099"/>
              </a:lnSpc>
              <a:spcBef>
                <a:spcPts val="459"/>
              </a:spcBef>
            </a:pPr>
            <a:r>
              <a:rPr sz="1800" spc="125" dirty="0">
                <a:latin typeface="微软雅黑"/>
                <a:cs typeface="微软雅黑"/>
              </a:rPr>
              <a:t>若几个</a:t>
            </a:r>
            <a:r>
              <a:rPr sz="1800" spc="114" dirty="0">
                <a:latin typeface="微软雅黑"/>
                <a:cs typeface="微软雅黑"/>
              </a:rPr>
              <a:t>原</a:t>
            </a:r>
            <a:r>
              <a:rPr sz="1800" spc="125" dirty="0">
                <a:latin typeface="微软雅黑"/>
                <a:cs typeface="微软雅黑"/>
              </a:rPr>
              <a:t>因</a:t>
            </a:r>
            <a:r>
              <a:rPr sz="1800" spc="114" dirty="0">
                <a:latin typeface="微软雅黑"/>
                <a:cs typeface="微软雅黑"/>
              </a:rPr>
              <a:t>中</a:t>
            </a:r>
            <a:r>
              <a:rPr sz="1800" spc="145" dirty="0">
                <a:latin typeface="微软雅黑"/>
                <a:cs typeface="微软雅黑"/>
              </a:rPr>
              <a:t>有</a:t>
            </a:r>
            <a:r>
              <a:rPr sz="1800" spc="120" dirty="0">
                <a:latin typeface="微软雅黑"/>
                <a:cs typeface="微软雅黑"/>
              </a:rPr>
              <a:t>1</a:t>
            </a:r>
            <a:r>
              <a:rPr sz="1800" spc="130" dirty="0">
                <a:latin typeface="微软雅黑"/>
                <a:cs typeface="微软雅黑"/>
              </a:rPr>
              <a:t>个出</a:t>
            </a:r>
            <a:r>
              <a:rPr sz="1800" spc="120" dirty="0">
                <a:latin typeface="微软雅黑"/>
                <a:cs typeface="微软雅黑"/>
              </a:rPr>
              <a:t>现，</a:t>
            </a:r>
            <a:r>
              <a:rPr sz="1800" spc="130" dirty="0">
                <a:latin typeface="微软雅黑"/>
                <a:cs typeface="微软雅黑"/>
              </a:rPr>
              <a:t>则结果 </a:t>
            </a:r>
            <a:r>
              <a:rPr sz="1800" spc="70" dirty="0">
                <a:latin typeface="微软雅黑"/>
                <a:cs typeface="微软雅黑"/>
              </a:rPr>
              <a:t>出现；若几</a:t>
            </a:r>
            <a:r>
              <a:rPr sz="1800" spc="80" dirty="0">
                <a:latin typeface="微软雅黑"/>
                <a:cs typeface="微软雅黑"/>
              </a:rPr>
              <a:t>个</a:t>
            </a:r>
            <a:r>
              <a:rPr sz="1800" spc="70" dirty="0">
                <a:latin typeface="微软雅黑"/>
                <a:cs typeface="微软雅黑"/>
              </a:rPr>
              <a:t>原因都不出</a:t>
            </a:r>
            <a:r>
              <a:rPr sz="1800" spc="105" dirty="0">
                <a:latin typeface="微软雅黑"/>
                <a:cs typeface="微软雅黑"/>
              </a:rPr>
              <a:t>现</a:t>
            </a:r>
            <a:r>
              <a:rPr sz="1800" spc="70" dirty="0">
                <a:latin typeface="微软雅黑"/>
                <a:cs typeface="微软雅黑"/>
              </a:rPr>
              <a:t>，则结 </a:t>
            </a:r>
            <a:r>
              <a:rPr sz="1800" spc="-5" dirty="0">
                <a:latin typeface="微软雅黑"/>
                <a:cs typeface="微软雅黑"/>
              </a:rPr>
              <a:t>果不出</a:t>
            </a:r>
            <a:r>
              <a:rPr sz="1800" spc="0" dirty="0">
                <a:latin typeface="微软雅黑"/>
                <a:cs typeface="微软雅黑"/>
              </a:rPr>
              <a:t>现。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1C45A210-E60B-41AA-AF2A-08F717D34965}"/>
              </a:ext>
            </a:extLst>
          </p:cNvPr>
          <p:cNvSpPr txBox="1"/>
          <p:nvPr/>
        </p:nvSpPr>
        <p:spPr>
          <a:xfrm>
            <a:off x="971600" y="4585396"/>
            <a:ext cx="3515995" cy="1310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5000"/>
              </a:lnSpc>
            </a:pPr>
            <a:r>
              <a:rPr sz="2600" dirty="0">
                <a:latin typeface="微软雅黑"/>
                <a:cs typeface="微软雅黑"/>
              </a:rPr>
              <a:t>(4</a:t>
            </a:r>
            <a:r>
              <a:rPr sz="2600" spc="-15" dirty="0">
                <a:latin typeface="微软雅黑"/>
                <a:cs typeface="微软雅黑"/>
              </a:rPr>
              <a:t>)</a:t>
            </a:r>
            <a:r>
              <a:rPr sz="2600" spc="0" dirty="0">
                <a:solidFill>
                  <a:srgbClr val="FF0000"/>
                </a:solidFill>
                <a:latin typeface="微软雅黑"/>
                <a:cs typeface="微软雅黑"/>
              </a:rPr>
              <a:t>与</a:t>
            </a:r>
            <a:r>
              <a:rPr sz="2600" spc="0" dirty="0">
                <a:latin typeface="微软雅黑"/>
                <a:cs typeface="微软雅黑"/>
              </a:rPr>
              <a:t>关系 </a:t>
            </a:r>
            <a:r>
              <a:rPr sz="1800" spc="20" dirty="0">
                <a:latin typeface="微软雅黑"/>
                <a:cs typeface="微软雅黑"/>
              </a:rPr>
              <a:t>若几个</a:t>
            </a:r>
            <a:r>
              <a:rPr sz="1800" spc="30" dirty="0">
                <a:latin typeface="微软雅黑"/>
                <a:cs typeface="微软雅黑"/>
              </a:rPr>
              <a:t>原</a:t>
            </a:r>
            <a:r>
              <a:rPr sz="1800" spc="20" dirty="0">
                <a:latin typeface="微软雅黑"/>
                <a:cs typeface="微软雅黑"/>
              </a:rPr>
              <a:t>因</a:t>
            </a:r>
            <a:r>
              <a:rPr sz="1800" spc="30" dirty="0">
                <a:latin typeface="微软雅黑"/>
                <a:cs typeface="微软雅黑"/>
              </a:rPr>
              <a:t>都</a:t>
            </a:r>
            <a:r>
              <a:rPr sz="1800" spc="20" dirty="0">
                <a:latin typeface="微软雅黑"/>
                <a:cs typeface="微软雅黑"/>
              </a:rPr>
              <a:t>出</a:t>
            </a:r>
            <a:r>
              <a:rPr sz="1800" spc="35" dirty="0">
                <a:latin typeface="微软雅黑"/>
                <a:cs typeface="微软雅黑"/>
              </a:rPr>
              <a:t>现</a:t>
            </a:r>
            <a:r>
              <a:rPr sz="1800" spc="20" dirty="0">
                <a:latin typeface="微软雅黑"/>
                <a:cs typeface="微软雅黑"/>
              </a:rPr>
              <a:t>，</a:t>
            </a:r>
            <a:r>
              <a:rPr sz="1800" spc="30" dirty="0">
                <a:latin typeface="微软雅黑"/>
                <a:cs typeface="微软雅黑"/>
              </a:rPr>
              <a:t>结</a:t>
            </a:r>
            <a:r>
              <a:rPr sz="1800" spc="20" dirty="0">
                <a:latin typeface="微软雅黑"/>
                <a:cs typeface="微软雅黑"/>
              </a:rPr>
              <a:t>果</a:t>
            </a:r>
            <a:r>
              <a:rPr sz="1800" spc="30" dirty="0">
                <a:latin typeface="微软雅黑"/>
                <a:cs typeface="微软雅黑"/>
              </a:rPr>
              <a:t>才</a:t>
            </a:r>
            <a:r>
              <a:rPr sz="1800" spc="20" dirty="0">
                <a:latin typeface="微软雅黑"/>
                <a:cs typeface="微软雅黑"/>
              </a:rPr>
              <a:t>出</a:t>
            </a:r>
            <a:r>
              <a:rPr sz="1800" spc="30" dirty="0">
                <a:latin typeface="微软雅黑"/>
                <a:cs typeface="微软雅黑"/>
              </a:rPr>
              <a:t>现</a:t>
            </a:r>
            <a:r>
              <a:rPr sz="1800" spc="0" dirty="0">
                <a:latin typeface="微软雅黑"/>
                <a:cs typeface="微软雅黑"/>
              </a:rPr>
              <a:t>。 </a:t>
            </a:r>
            <a:r>
              <a:rPr sz="1800" spc="80" dirty="0">
                <a:latin typeface="微软雅黑"/>
                <a:cs typeface="微软雅黑"/>
              </a:rPr>
              <a:t>若其中</a:t>
            </a:r>
            <a:r>
              <a:rPr sz="1800" spc="70" dirty="0">
                <a:latin typeface="微软雅黑"/>
                <a:cs typeface="微软雅黑"/>
              </a:rPr>
              <a:t>有</a:t>
            </a:r>
            <a:r>
              <a:rPr sz="1800" spc="80" dirty="0">
                <a:latin typeface="微软雅黑"/>
                <a:cs typeface="微软雅黑"/>
              </a:rPr>
              <a:t>1</a:t>
            </a:r>
            <a:r>
              <a:rPr sz="1800" spc="70" dirty="0">
                <a:latin typeface="微软雅黑"/>
                <a:cs typeface="微软雅黑"/>
              </a:rPr>
              <a:t>个</a:t>
            </a:r>
            <a:r>
              <a:rPr sz="1800" spc="80" dirty="0">
                <a:latin typeface="微软雅黑"/>
                <a:cs typeface="微软雅黑"/>
              </a:rPr>
              <a:t>原因不出</a:t>
            </a:r>
            <a:r>
              <a:rPr sz="1800" spc="90" dirty="0">
                <a:latin typeface="微软雅黑"/>
                <a:cs typeface="微软雅黑"/>
              </a:rPr>
              <a:t>现</a:t>
            </a:r>
            <a:r>
              <a:rPr sz="1800" spc="70" dirty="0">
                <a:latin typeface="微软雅黑"/>
                <a:cs typeface="微软雅黑"/>
              </a:rPr>
              <a:t>，</a:t>
            </a:r>
            <a:r>
              <a:rPr sz="1800" spc="80" dirty="0">
                <a:latin typeface="微软雅黑"/>
                <a:cs typeface="微软雅黑"/>
              </a:rPr>
              <a:t>则结果 </a:t>
            </a:r>
            <a:r>
              <a:rPr sz="1800" spc="0" dirty="0">
                <a:latin typeface="微软雅黑"/>
                <a:cs typeface="微软雅黑"/>
              </a:rPr>
              <a:t>不出现。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E9E437B3-04E7-43BC-89E9-77DA668640CF}"/>
              </a:ext>
            </a:extLst>
          </p:cNvPr>
          <p:cNvSpPr/>
          <p:nvPr/>
        </p:nvSpPr>
        <p:spPr>
          <a:xfrm>
            <a:off x="5460415" y="2740212"/>
            <a:ext cx="576199" cy="576199"/>
          </a:xfrm>
          <a:custGeom>
            <a:avLst/>
            <a:gdLst/>
            <a:ahLst/>
            <a:cxnLst/>
            <a:rect l="l" t="t" r="r" b="b"/>
            <a:pathLst>
              <a:path w="576199" h="576199">
                <a:moveTo>
                  <a:pt x="0" y="288163"/>
                </a:moveTo>
                <a:lnTo>
                  <a:pt x="3772" y="241425"/>
                </a:lnTo>
                <a:lnTo>
                  <a:pt x="14692" y="197087"/>
                </a:lnTo>
                <a:lnTo>
                  <a:pt x="32167" y="155743"/>
                </a:lnTo>
                <a:lnTo>
                  <a:pt x="55603" y="117985"/>
                </a:lnTo>
                <a:lnTo>
                  <a:pt x="84407" y="84407"/>
                </a:lnTo>
                <a:lnTo>
                  <a:pt x="117985" y="55603"/>
                </a:lnTo>
                <a:lnTo>
                  <a:pt x="155743" y="32167"/>
                </a:lnTo>
                <a:lnTo>
                  <a:pt x="197087" y="14692"/>
                </a:lnTo>
                <a:lnTo>
                  <a:pt x="241425" y="3772"/>
                </a:lnTo>
                <a:lnTo>
                  <a:pt x="288163" y="0"/>
                </a:lnTo>
                <a:lnTo>
                  <a:pt x="311793" y="955"/>
                </a:lnTo>
                <a:lnTo>
                  <a:pt x="357398" y="8375"/>
                </a:lnTo>
                <a:lnTo>
                  <a:pt x="400302" y="22647"/>
                </a:lnTo>
                <a:lnTo>
                  <a:pt x="439911" y="43177"/>
                </a:lnTo>
                <a:lnTo>
                  <a:pt x="475635" y="69371"/>
                </a:lnTo>
                <a:lnTo>
                  <a:pt x="506881" y="100636"/>
                </a:lnTo>
                <a:lnTo>
                  <a:pt x="533057" y="136378"/>
                </a:lnTo>
                <a:lnTo>
                  <a:pt x="553571" y="176004"/>
                </a:lnTo>
                <a:lnTo>
                  <a:pt x="567830" y="218919"/>
                </a:lnTo>
                <a:lnTo>
                  <a:pt x="575244" y="264531"/>
                </a:lnTo>
                <a:lnTo>
                  <a:pt x="576199" y="288163"/>
                </a:lnTo>
                <a:lnTo>
                  <a:pt x="575244" y="311776"/>
                </a:lnTo>
                <a:lnTo>
                  <a:pt x="567830" y="357357"/>
                </a:lnTo>
                <a:lnTo>
                  <a:pt x="553571" y="400248"/>
                </a:lnTo>
                <a:lnTo>
                  <a:pt x="533057" y="439855"/>
                </a:lnTo>
                <a:lnTo>
                  <a:pt x="506881" y="475583"/>
                </a:lnTo>
                <a:lnTo>
                  <a:pt x="475635" y="506838"/>
                </a:lnTo>
                <a:lnTo>
                  <a:pt x="439911" y="533026"/>
                </a:lnTo>
                <a:lnTo>
                  <a:pt x="400302" y="553553"/>
                </a:lnTo>
                <a:lnTo>
                  <a:pt x="357398" y="567823"/>
                </a:lnTo>
                <a:lnTo>
                  <a:pt x="311793" y="575243"/>
                </a:lnTo>
                <a:lnTo>
                  <a:pt x="288163" y="576199"/>
                </a:lnTo>
                <a:lnTo>
                  <a:pt x="264531" y="575243"/>
                </a:lnTo>
                <a:lnTo>
                  <a:pt x="218919" y="567823"/>
                </a:lnTo>
                <a:lnTo>
                  <a:pt x="176004" y="553553"/>
                </a:lnTo>
                <a:lnTo>
                  <a:pt x="136378" y="533026"/>
                </a:lnTo>
                <a:lnTo>
                  <a:pt x="100636" y="506838"/>
                </a:lnTo>
                <a:lnTo>
                  <a:pt x="69371" y="475583"/>
                </a:lnTo>
                <a:lnTo>
                  <a:pt x="43177" y="439855"/>
                </a:lnTo>
                <a:lnTo>
                  <a:pt x="22647" y="400248"/>
                </a:lnTo>
                <a:lnTo>
                  <a:pt x="8375" y="357357"/>
                </a:lnTo>
                <a:lnTo>
                  <a:pt x="955" y="311776"/>
                </a:lnTo>
                <a:lnTo>
                  <a:pt x="0" y="28816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D962D585-3AA7-4567-BD26-2EAF3A47E3EB}"/>
              </a:ext>
            </a:extLst>
          </p:cNvPr>
          <p:cNvSpPr txBox="1"/>
          <p:nvPr/>
        </p:nvSpPr>
        <p:spPr>
          <a:xfrm>
            <a:off x="5551474" y="2835335"/>
            <a:ext cx="39687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/>
                <a:cs typeface="Times New Roman"/>
              </a:rPr>
              <a:t>C1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8565043E-B225-4BD9-BB83-D4E964E9207C}"/>
              </a:ext>
            </a:extLst>
          </p:cNvPr>
          <p:cNvSpPr/>
          <p:nvPr/>
        </p:nvSpPr>
        <p:spPr>
          <a:xfrm>
            <a:off x="4955590" y="3316411"/>
            <a:ext cx="576198" cy="576326"/>
          </a:xfrm>
          <a:custGeom>
            <a:avLst/>
            <a:gdLst/>
            <a:ahLst/>
            <a:cxnLst/>
            <a:rect l="l" t="t" r="r" b="b"/>
            <a:pathLst>
              <a:path w="576198" h="576326">
                <a:moveTo>
                  <a:pt x="288163" y="0"/>
                </a:moveTo>
                <a:lnTo>
                  <a:pt x="241425" y="3772"/>
                </a:lnTo>
                <a:lnTo>
                  <a:pt x="197087" y="14692"/>
                </a:lnTo>
                <a:lnTo>
                  <a:pt x="155743" y="32167"/>
                </a:lnTo>
                <a:lnTo>
                  <a:pt x="117985" y="55603"/>
                </a:lnTo>
                <a:lnTo>
                  <a:pt x="84407" y="84407"/>
                </a:lnTo>
                <a:lnTo>
                  <a:pt x="55603" y="117985"/>
                </a:lnTo>
                <a:lnTo>
                  <a:pt x="32167" y="155743"/>
                </a:lnTo>
                <a:lnTo>
                  <a:pt x="14692" y="197087"/>
                </a:lnTo>
                <a:lnTo>
                  <a:pt x="3772" y="241425"/>
                </a:lnTo>
                <a:lnTo>
                  <a:pt x="0" y="288163"/>
                </a:lnTo>
                <a:lnTo>
                  <a:pt x="955" y="311794"/>
                </a:lnTo>
                <a:lnTo>
                  <a:pt x="8375" y="357406"/>
                </a:lnTo>
                <a:lnTo>
                  <a:pt x="22647" y="400321"/>
                </a:lnTo>
                <a:lnTo>
                  <a:pt x="43177" y="439947"/>
                </a:lnTo>
                <a:lnTo>
                  <a:pt x="69371" y="475689"/>
                </a:lnTo>
                <a:lnTo>
                  <a:pt x="100636" y="506954"/>
                </a:lnTo>
                <a:lnTo>
                  <a:pt x="136378" y="533148"/>
                </a:lnTo>
                <a:lnTo>
                  <a:pt x="176004" y="553678"/>
                </a:lnTo>
                <a:lnTo>
                  <a:pt x="218919" y="567950"/>
                </a:lnTo>
                <a:lnTo>
                  <a:pt x="264531" y="575370"/>
                </a:lnTo>
                <a:lnTo>
                  <a:pt x="288163" y="576326"/>
                </a:lnTo>
                <a:lnTo>
                  <a:pt x="311793" y="575370"/>
                </a:lnTo>
                <a:lnTo>
                  <a:pt x="357398" y="567950"/>
                </a:lnTo>
                <a:lnTo>
                  <a:pt x="400302" y="553678"/>
                </a:lnTo>
                <a:lnTo>
                  <a:pt x="439911" y="533148"/>
                </a:lnTo>
                <a:lnTo>
                  <a:pt x="475635" y="506954"/>
                </a:lnTo>
                <a:lnTo>
                  <a:pt x="506881" y="475689"/>
                </a:lnTo>
                <a:lnTo>
                  <a:pt x="533057" y="439947"/>
                </a:lnTo>
                <a:lnTo>
                  <a:pt x="553571" y="400321"/>
                </a:lnTo>
                <a:lnTo>
                  <a:pt x="567830" y="357406"/>
                </a:lnTo>
                <a:lnTo>
                  <a:pt x="575244" y="311794"/>
                </a:lnTo>
                <a:lnTo>
                  <a:pt x="576198" y="288163"/>
                </a:lnTo>
                <a:lnTo>
                  <a:pt x="575244" y="264531"/>
                </a:lnTo>
                <a:lnTo>
                  <a:pt x="567830" y="218919"/>
                </a:lnTo>
                <a:lnTo>
                  <a:pt x="553571" y="176004"/>
                </a:lnTo>
                <a:lnTo>
                  <a:pt x="533057" y="136378"/>
                </a:lnTo>
                <a:lnTo>
                  <a:pt x="506881" y="100636"/>
                </a:lnTo>
                <a:lnTo>
                  <a:pt x="475635" y="69371"/>
                </a:lnTo>
                <a:lnTo>
                  <a:pt x="439911" y="43177"/>
                </a:lnTo>
                <a:lnTo>
                  <a:pt x="400302" y="22647"/>
                </a:lnTo>
                <a:lnTo>
                  <a:pt x="357398" y="8375"/>
                </a:lnTo>
                <a:lnTo>
                  <a:pt x="311793" y="955"/>
                </a:lnTo>
                <a:lnTo>
                  <a:pt x="2881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BB49A3E8-8DCC-40FD-8741-A0B736E864FE}"/>
              </a:ext>
            </a:extLst>
          </p:cNvPr>
          <p:cNvSpPr/>
          <p:nvPr/>
        </p:nvSpPr>
        <p:spPr>
          <a:xfrm>
            <a:off x="4955590" y="3316411"/>
            <a:ext cx="576198" cy="576326"/>
          </a:xfrm>
          <a:custGeom>
            <a:avLst/>
            <a:gdLst/>
            <a:ahLst/>
            <a:cxnLst/>
            <a:rect l="l" t="t" r="r" b="b"/>
            <a:pathLst>
              <a:path w="576198" h="576326">
                <a:moveTo>
                  <a:pt x="0" y="288163"/>
                </a:moveTo>
                <a:lnTo>
                  <a:pt x="3772" y="241425"/>
                </a:lnTo>
                <a:lnTo>
                  <a:pt x="14692" y="197087"/>
                </a:lnTo>
                <a:lnTo>
                  <a:pt x="32167" y="155743"/>
                </a:lnTo>
                <a:lnTo>
                  <a:pt x="55603" y="117985"/>
                </a:lnTo>
                <a:lnTo>
                  <a:pt x="84407" y="84407"/>
                </a:lnTo>
                <a:lnTo>
                  <a:pt x="117985" y="55603"/>
                </a:lnTo>
                <a:lnTo>
                  <a:pt x="155743" y="32167"/>
                </a:lnTo>
                <a:lnTo>
                  <a:pt x="197087" y="14692"/>
                </a:lnTo>
                <a:lnTo>
                  <a:pt x="241425" y="3772"/>
                </a:lnTo>
                <a:lnTo>
                  <a:pt x="288163" y="0"/>
                </a:lnTo>
                <a:lnTo>
                  <a:pt x="311793" y="955"/>
                </a:lnTo>
                <a:lnTo>
                  <a:pt x="357398" y="8375"/>
                </a:lnTo>
                <a:lnTo>
                  <a:pt x="400302" y="22647"/>
                </a:lnTo>
                <a:lnTo>
                  <a:pt x="439911" y="43177"/>
                </a:lnTo>
                <a:lnTo>
                  <a:pt x="475635" y="69371"/>
                </a:lnTo>
                <a:lnTo>
                  <a:pt x="506881" y="100636"/>
                </a:lnTo>
                <a:lnTo>
                  <a:pt x="533057" y="136378"/>
                </a:lnTo>
                <a:lnTo>
                  <a:pt x="553571" y="176004"/>
                </a:lnTo>
                <a:lnTo>
                  <a:pt x="567830" y="218919"/>
                </a:lnTo>
                <a:lnTo>
                  <a:pt x="575244" y="264531"/>
                </a:lnTo>
                <a:lnTo>
                  <a:pt x="576198" y="288163"/>
                </a:lnTo>
                <a:lnTo>
                  <a:pt x="575244" y="311794"/>
                </a:lnTo>
                <a:lnTo>
                  <a:pt x="567830" y="357406"/>
                </a:lnTo>
                <a:lnTo>
                  <a:pt x="553571" y="400321"/>
                </a:lnTo>
                <a:lnTo>
                  <a:pt x="533057" y="439947"/>
                </a:lnTo>
                <a:lnTo>
                  <a:pt x="506881" y="475689"/>
                </a:lnTo>
                <a:lnTo>
                  <a:pt x="475635" y="506954"/>
                </a:lnTo>
                <a:lnTo>
                  <a:pt x="439911" y="533148"/>
                </a:lnTo>
                <a:lnTo>
                  <a:pt x="400302" y="553678"/>
                </a:lnTo>
                <a:lnTo>
                  <a:pt x="357398" y="567950"/>
                </a:lnTo>
                <a:lnTo>
                  <a:pt x="311793" y="575370"/>
                </a:lnTo>
                <a:lnTo>
                  <a:pt x="288163" y="576326"/>
                </a:lnTo>
                <a:lnTo>
                  <a:pt x="264531" y="575370"/>
                </a:lnTo>
                <a:lnTo>
                  <a:pt x="218919" y="567950"/>
                </a:lnTo>
                <a:lnTo>
                  <a:pt x="176004" y="553678"/>
                </a:lnTo>
                <a:lnTo>
                  <a:pt x="136378" y="533148"/>
                </a:lnTo>
                <a:lnTo>
                  <a:pt x="100636" y="506954"/>
                </a:lnTo>
                <a:lnTo>
                  <a:pt x="69371" y="475689"/>
                </a:lnTo>
                <a:lnTo>
                  <a:pt x="43177" y="439947"/>
                </a:lnTo>
                <a:lnTo>
                  <a:pt x="22647" y="400321"/>
                </a:lnTo>
                <a:lnTo>
                  <a:pt x="8375" y="357406"/>
                </a:lnTo>
                <a:lnTo>
                  <a:pt x="955" y="311794"/>
                </a:lnTo>
                <a:lnTo>
                  <a:pt x="0" y="288163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E8BAAE88-16AC-4845-8099-04223669CCD7}"/>
              </a:ext>
            </a:extLst>
          </p:cNvPr>
          <p:cNvSpPr txBox="1"/>
          <p:nvPr/>
        </p:nvSpPr>
        <p:spPr>
          <a:xfrm>
            <a:off x="5046395" y="3411789"/>
            <a:ext cx="39687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/>
                <a:cs typeface="Times New Roman"/>
              </a:rPr>
              <a:t>C2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F3B7FDD0-1A84-43B8-BB74-C14073FD7EE9}"/>
              </a:ext>
            </a:extLst>
          </p:cNvPr>
          <p:cNvSpPr/>
          <p:nvPr/>
        </p:nvSpPr>
        <p:spPr>
          <a:xfrm>
            <a:off x="5460415" y="3892737"/>
            <a:ext cx="576199" cy="576199"/>
          </a:xfrm>
          <a:custGeom>
            <a:avLst/>
            <a:gdLst/>
            <a:ahLst/>
            <a:cxnLst/>
            <a:rect l="l" t="t" r="r" b="b"/>
            <a:pathLst>
              <a:path w="576199" h="576199">
                <a:moveTo>
                  <a:pt x="0" y="288163"/>
                </a:moveTo>
                <a:lnTo>
                  <a:pt x="3772" y="241425"/>
                </a:lnTo>
                <a:lnTo>
                  <a:pt x="14692" y="197087"/>
                </a:lnTo>
                <a:lnTo>
                  <a:pt x="32167" y="155743"/>
                </a:lnTo>
                <a:lnTo>
                  <a:pt x="55603" y="117985"/>
                </a:lnTo>
                <a:lnTo>
                  <a:pt x="84407" y="84407"/>
                </a:lnTo>
                <a:lnTo>
                  <a:pt x="117985" y="55603"/>
                </a:lnTo>
                <a:lnTo>
                  <a:pt x="155743" y="32167"/>
                </a:lnTo>
                <a:lnTo>
                  <a:pt x="197087" y="14692"/>
                </a:lnTo>
                <a:lnTo>
                  <a:pt x="241425" y="3772"/>
                </a:lnTo>
                <a:lnTo>
                  <a:pt x="288163" y="0"/>
                </a:lnTo>
                <a:lnTo>
                  <a:pt x="311793" y="955"/>
                </a:lnTo>
                <a:lnTo>
                  <a:pt x="357398" y="8375"/>
                </a:lnTo>
                <a:lnTo>
                  <a:pt x="400302" y="22647"/>
                </a:lnTo>
                <a:lnTo>
                  <a:pt x="439911" y="43177"/>
                </a:lnTo>
                <a:lnTo>
                  <a:pt x="475635" y="69371"/>
                </a:lnTo>
                <a:lnTo>
                  <a:pt x="506881" y="100636"/>
                </a:lnTo>
                <a:lnTo>
                  <a:pt x="533057" y="136378"/>
                </a:lnTo>
                <a:lnTo>
                  <a:pt x="553571" y="176004"/>
                </a:lnTo>
                <a:lnTo>
                  <a:pt x="567830" y="218919"/>
                </a:lnTo>
                <a:lnTo>
                  <a:pt x="575244" y="264531"/>
                </a:lnTo>
                <a:lnTo>
                  <a:pt x="576199" y="288163"/>
                </a:lnTo>
                <a:lnTo>
                  <a:pt x="575244" y="311776"/>
                </a:lnTo>
                <a:lnTo>
                  <a:pt x="567830" y="357357"/>
                </a:lnTo>
                <a:lnTo>
                  <a:pt x="553571" y="400248"/>
                </a:lnTo>
                <a:lnTo>
                  <a:pt x="533057" y="439855"/>
                </a:lnTo>
                <a:lnTo>
                  <a:pt x="506881" y="475583"/>
                </a:lnTo>
                <a:lnTo>
                  <a:pt x="475635" y="506838"/>
                </a:lnTo>
                <a:lnTo>
                  <a:pt x="439911" y="533026"/>
                </a:lnTo>
                <a:lnTo>
                  <a:pt x="400302" y="553553"/>
                </a:lnTo>
                <a:lnTo>
                  <a:pt x="357398" y="567823"/>
                </a:lnTo>
                <a:lnTo>
                  <a:pt x="311793" y="575243"/>
                </a:lnTo>
                <a:lnTo>
                  <a:pt x="288163" y="576199"/>
                </a:lnTo>
                <a:lnTo>
                  <a:pt x="264531" y="575243"/>
                </a:lnTo>
                <a:lnTo>
                  <a:pt x="218919" y="567823"/>
                </a:lnTo>
                <a:lnTo>
                  <a:pt x="176004" y="553553"/>
                </a:lnTo>
                <a:lnTo>
                  <a:pt x="136378" y="533026"/>
                </a:lnTo>
                <a:lnTo>
                  <a:pt x="100636" y="506838"/>
                </a:lnTo>
                <a:lnTo>
                  <a:pt x="69371" y="475583"/>
                </a:lnTo>
                <a:lnTo>
                  <a:pt x="43177" y="439855"/>
                </a:lnTo>
                <a:lnTo>
                  <a:pt x="22647" y="400248"/>
                </a:lnTo>
                <a:lnTo>
                  <a:pt x="8375" y="357357"/>
                </a:lnTo>
                <a:lnTo>
                  <a:pt x="955" y="311776"/>
                </a:lnTo>
                <a:lnTo>
                  <a:pt x="0" y="28816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BC275E36-A173-46B1-8C0A-9261907173D7}"/>
              </a:ext>
            </a:extLst>
          </p:cNvPr>
          <p:cNvSpPr txBox="1"/>
          <p:nvPr/>
        </p:nvSpPr>
        <p:spPr>
          <a:xfrm>
            <a:off x="5551474" y="3988115"/>
            <a:ext cx="39687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/>
                <a:cs typeface="Times New Roman"/>
              </a:rPr>
              <a:t>C3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6469B790-E0F1-42C6-BC71-02DED8ED38F9}"/>
              </a:ext>
            </a:extLst>
          </p:cNvPr>
          <p:cNvSpPr/>
          <p:nvPr/>
        </p:nvSpPr>
        <p:spPr>
          <a:xfrm>
            <a:off x="7836839" y="3316411"/>
            <a:ext cx="576326" cy="576326"/>
          </a:xfrm>
          <a:custGeom>
            <a:avLst/>
            <a:gdLst/>
            <a:ahLst/>
            <a:cxnLst/>
            <a:rect l="l" t="t" r="r" b="b"/>
            <a:pathLst>
              <a:path w="576326" h="576326">
                <a:moveTo>
                  <a:pt x="288163" y="0"/>
                </a:moveTo>
                <a:lnTo>
                  <a:pt x="241425" y="3772"/>
                </a:lnTo>
                <a:lnTo>
                  <a:pt x="197087" y="14692"/>
                </a:lnTo>
                <a:lnTo>
                  <a:pt x="155743" y="32167"/>
                </a:lnTo>
                <a:lnTo>
                  <a:pt x="117985" y="55603"/>
                </a:lnTo>
                <a:lnTo>
                  <a:pt x="84407" y="84407"/>
                </a:lnTo>
                <a:lnTo>
                  <a:pt x="55603" y="117985"/>
                </a:lnTo>
                <a:lnTo>
                  <a:pt x="32167" y="155743"/>
                </a:lnTo>
                <a:lnTo>
                  <a:pt x="14692" y="197087"/>
                </a:lnTo>
                <a:lnTo>
                  <a:pt x="3772" y="241425"/>
                </a:lnTo>
                <a:lnTo>
                  <a:pt x="0" y="288163"/>
                </a:lnTo>
                <a:lnTo>
                  <a:pt x="955" y="311794"/>
                </a:lnTo>
                <a:lnTo>
                  <a:pt x="8375" y="357406"/>
                </a:lnTo>
                <a:lnTo>
                  <a:pt x="22647" y="400321"/>
                </a:lnTo>
                <a:lnTo>
                  <a:pt x="43177" y="439947"/>
                </a:lnTo>
                <a:lnTo>
                  <a:pt x="69371" y="475689"/>
                </a:lnTo>
                <a:lnTo>
                  <a:pt x="100636" y="506954"/>
                </a:lnTo>
                <a:lnTo>
                  <a:pt x="136378" y="533148"/>
                </a:lnTo>
                <a:lnTo>
                  <a:pt x="176004" y="553678"/>
                </a:lnTo>
                <a:lnTo>
                  <a:pt x="218919" y="567950"/>
                </a:lnTo>
                <a:lnTo>
                  <a:pt x="264531" y="575370"/>
                </a:lnTo>
                <a:lnTo>
                  <a:pt x="288163" y="576326"/>
                </a:lnTo>
                <a:lnTo>
                  <a:pt x="311794" y="575370"/>
                </a:lnTo>
                <a:lnTo>
                  <a:pt x="357406" y="567950"/>
                </a:lnTo>
                <a:lnTo>
                  <a:pt x="400321" y="553678"/>
                </a:lnTo>
                <a:lnTo>
                  <a:pt x="439947" y="533148"/>
                </a:lnTo>
                <a:lnTo>
                  <a:pt x="475689" y="506954"/>
                </a:lnTo>
                <a:lnTo>
                  <a:pt x="506954" y="475689"/>
                </a:lnTo>
                <a:lnTo>
                  <a:pt x="533148" y="439947"/>
                </a:lnTo>
                <a:lnTo>
                  <a:pt x="553678" y="400321"/>
                </a:lnTo>
                <a:lnTo>
                  <a:pt x="567950" y="357406"/>
                </a:lnTo>
                <a:lnTo>
                  <a:pt x="575370" y="311794"/>
                </a:lnTo>
                <a:lnTo>
                  <a:pt x="576326" y="288163"/>
                </a:lnTo>
                <a:lnTo>
                  <a:pt x="575370" y="264531"/>
                </a:lnTo>
                <a:lnTo>
                  <a:pt x="567950" y="218919"/>
                </a:lnTo>
                <a:lnTo>
                  <a:pt x="553678" y="176004"/>
                </a:lnTo>
                <a:lnTo>
                  <a:pt x="533148" y="136378"/>
                </a:lnTo>
                <a:lnTo>
                  <a:pt x="506954" y="100636"/>
                </a:lnTo>
                <a:lnTo>
                  <a:pt x="475689" y="69371"/>
                </a:lnTo>
                <a:lnTo>
                  <a:pt x="439947" y="43177"/>
                </a:lnTo>
                <a:lnTo>
                  <a:pt x="400321" y="22647"/>
                </a:lnTo>
                <a:lnTo>
                  <a:pt x="357406" y="8375"/>
                </a:lnTo>
                <a:lnTo>
                  <a:pt x="311794" y="955"/>
                </a:lnTo>
                <a:lnTo>
                  <a:pt x="288163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B924458E-2D34-45B8-9D69-0D803A88DD14}"/>
              </a:ext>
            </a:extLst>
          </p:cNvPr>
          <p:cNvSpPr/>
          <p:nvPr/>
        </p:nvSpPr>
        <p:spPr>
          <a:xfrm>
            <a:off x="7836839" y="3316411"/>
            <a:ext cx="576326" cy="576326"/>
          </a:xfrm>
          <a:custGeom>
            <a:avLst/>
            <a:gdLst/>
            <a:ahLst/>
            <a:cxnLst/>
            <a:rect l="l" t="t" r="r" b="b"/>
            <a:pathLst>
              <a:path w="576326" h="576326">
                <a:moveTo>
                  <a:pt x="0" y="288163"/>
                </a:moveTo>
                <a:lnTo>
                  <a:pt x="3772" y="241425"/>
                </a:lnTo>
                <a:lnTo>
                  <a:pt x="14692" y="197087"/>
                </a:lnTo>
                <a:lnTo>
                  <a:pt x="32167" y="155743"/>
                </a:lnTo>
                <a:lnTo>
                  <a:pt x="55603" y="117985"/>
                </a:lnTo>
                <a:lnTo>
                  <a:pt x="84407" y="84407"/>
                </a:lnTo>
                <a:lnTo>
                  <a:pt x="117985" y="55603"/>
                </a:lnTo>
                <a:lnTo>
                  <a:pt x="155743" y="32167"/>
                </a:lnTo>
                <a:lnTo>
                  <a:pt x="197087" y="14692"/>
                </a:lnTo>
                <a:lnTo>
                  <a:pt x="241425" y="3772"/>
                </a:lnTo>
                <a:lnTo>
                  <a:pt x="288163" y="0"/>
                </a:lnTo>
                <a:lnTo>
                  <a:pt x="311794" y="955"/>
                </a:lnTo>
                <a:lnTo>
                  <a:pt x="357406" y="8375"/>
                </a:lnTo>
                <a:lnTo>
                  <a:pt x="400321" y="22647"/>
                </a:lnTo>
                <a:lnTo>
                  <a:pt x="439947" y="43177"/>
                </a:lnTo>
                <a:lnTo>
                  <a:pt x="475689" y="69371"/>
                </a:lnTo>
                <a:lnTo>
                  <a:pt x="506954" y="100636"/>
                </a:lnTo>
                <a:lnTo>
                  <a:pt x="533148" y="136378"/>
                </a:lnTo>
                <a:lnTo>
                  <a:pt x="553678" y="176004"/>
                </a:lnTo>
                <a:lnTo>
                  <a:pt x="567950" y="218919"/>
                </a:lnTo>
                <a:lnTo>
                  <a:pt x="575370" y="264531"/>
                </a:lnTo>
                <a:lnTo>
                  <a:pt x="576326" y="288163"/>
                </a:lnTo>
                <a:lnTo>
                  <a:pt x="575370" y="311794"/>
                </a:lnTo>
                <a:lnTo>
                  <a:pt x="567950" y="357406"/>
                </a:lnTo>
                <a:lnTo>
                  <a:pt x="553678" y="400321"/>
                </a:lnTo>
                <a:lnTo>
                  <a:pt x="533148" y="439947"/>
                </a:lnTo>
                <a:lnTo>
                  <a:pt x="506954" y="475689"/>
                </a:lnTo>
                <a:lnTo>
                  <a:pt x="475689" y="506954"/>
                </a:lnTo>
                <a:lnTo>
                  <a:pt x="439947" y="533148"/>
                </a:lnTo>
                <a:lnTo>
                  <a:pt x="400321" y="553678"/>
                </a:lnTo>
                <a:lnTo>
                  <a:pt x="357406" y="567950"/>
                </a:lnTo>
                <a:lnTo>
                  <a:pt x="311794" y="575370"/>
                </a:lnTo>
                <a:lnTo>
                  <a:pt x="288163" y="576326"/>
                </a:lnTo>
                <a:lnTo>
                  <a:pt x="264531" y="575370"/>
                </a:lnTo>
                <a:lnTo>
                  <a:pt x="218919" y="567950"/>
                </a:lnTo>
                <a:lnTo>
                  <a:pt x="176004" y="553678"/>
                </a:lnTo>
                <a:lnTo>
                  <a:pt x="136378" y="533148"/>
                </a:lnTo>
                <a:lnTo>
                  <a:pt x="100636" y="506954"/>
                </a:lnTo>
                <a:lnTo>
                  <a:pt x="69371" y="475689"/>
                </a:lnTo>
                <a:lnTo>
                  <a:pt x="43177" y="439947"/>
                </a:lnTo>
                <a:lnTo>
                  <a:pt x="22647" y="400321"/>
                </a:lnTo>
                <a:lnTo>
                  <a:pt x="8375" y="357406"/>
                </a:lnTo>
                <a:lnTo>
                  <a:pt x="955" y="311794"/>
                </a:lnTo>
                <a:lnTo>
                  <a:pt x="0" y="28816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0BB31BDB-6C07-4FD3-8943-804376E85EAD}"/>
              </a:ext>
            </a:extLst>
          </p:cNvPr>
          <p:cNvSpPr txBox="1"/>
          <p:nvPr/>
        </p:nvSpPr>
        <p:spPr>
          <a:xfrm>
            <a:off x="7935899" y="3411789"/>
            <a:ext cx="38100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/>
                <a:cs typeface="Times New Roman"/>
              </a:rPr>
              <a:t>E</a:t>
            </a:r>
            <a:r>
              <a:rPr sz="2400" b="1" spc="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17">
            <a:extLst>
              <a:ext uri="{FF2B5EF4-FFF2-40B4-BE49-F238E27FC236}">
                <a16:creationId xmlns:a16="http://schemas.microsoft.com/office/drawing/2014/main" id="{E563A233-6E8B-4241-886E-BE91C21C0275}"/>
              </a:ext>
            </a:extLst>
          </p:cNvPr>
          <p:cNvSpPr/>
          <p:nvPr/>
        </p:nvSpPr>
        <p:spPr>
          <a:xfrm>
            <a:off x="6036614" y="3029137"/>
            <a:ext cx="1800225" cy="431800"/>
          </a:xfrm>
          <a:custGeom>
            <a:avLst/>
            <a:gdLst/>
            <a:ahLst/>
            <a:cxnLst/>
            <a:rect l="l" t="t" r="r" b="b"/>
            <a:pathLst>
              <a:path w="1800225" h="431800">
                <a:moveTo>
                  <a:pt x="0" y="0"/>
                </a:moveTo>
                <a:lnTo>
                  <a:pt x="1800225" y="431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A981190E-E39D-4450-A213-97CB080F48A0}"/>
              </a:ext>
            </a:extLst>
          </p:cNvPr>
          <p:cNvSpPr/>
          <p:nvPr/>
        </p:nvSpPr>
        <p:spPr>
          <a:xfrm>
            <a:off x="5531789" y="3605336"/>
            <a:ext cx="2305050" cy="0"/>
          </a:xfrm>
          <a:custGeom>
            <a:avLst/>
            <a:gdLst/>
            <a:ahLst/>
            <a:cxnLst/>
            <a:rect l="l" t="t" r="r" b="b"/>
            <a:pathLst>
              <a:path w="2305050">
                <a:moveTo>
                  <a:pt x="0" y="0"/>
                </a:moveTo>
                <a:lnTo>
                  <a:pt x="2305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FABA18F7-D785-42AD-81F9-7DAD1AEDA42E}"/>
              </a:ext>
            </a:extLst>
          </p:cNvPr>
          <p:cNvSpPr/>
          <p:nvPr/>
        </p:nvSpPr>
        <p:spPr>
          <a:xfrm>
            <a:off x="6036614" y="3748211"/>
            <a:ext cx="1871726" cy="504825"/>
          </a:xfrm>
          <a:custGeom>
            <a:avLst/>
            <a:gdLst/>
            <a:ahLst/>
            <a:cxnLst/>
            <a:rect l="l" t="t" r="r" b="b"/>
            <a:pathLst>
              <a:path w="1871726" h="504825">
                <a:moveTo>
                  <a:pt x="0" y="504825"/>
                </a:moveTo>
                <a:lnTo>
                  <a:pt x="187172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6AAA243C-3769-4B0E-8668-C4F6312F6854}"/>
              </a:ext>
            </a:extLst>
          </p:cNvPr>
          <p:cNvSpPr/>
          <p:nvPr/>
        </p:nvSpPr>
        <p:spPr>
          <a:xfrm>
            <a:off x="7297561" y="3318620"/>
            <a:ext cx="221142" cy="573687"/>
          </a:xfrm>
          <a:custGeom>
            <a:avLst/>
            <a:gdLst/>
            <a:ahLst/>
            <a:cxnLst/>
            <a:rect l="l" t="t" r="r" b="b"/>
            <a:pathLst>
              <a:path w="221142" h="573687">
                <a:moveTo>
                  <a:pt x="183048" y="0"/>
                </a:moveTo>
                <a:lnTo>
                  <a:pt x="143287" y="9499"/>
                </a:lnTo>
                <a:lnTo>
                  <a:pt x="105888" y="34085"/>
                </a:lnTo>
                <a:lnTo>
                  <a:pt x="72152" y="71886"/>
                </a:lnTo>
                <a:lnTo>
                  <a:pt x="43377" y="121032"/>
                </a:lnTo>
                <a:lnTo>
                  <a:pt x="27592" y="159175"/>
                </a:lnTo>
                <a:lnTo>
                  <a:pt x="14974" y="200974"/>
                </a:lnTo>
                <a:lnTo>
                  <a:pt x="5909" y="245876"/>
                </a:lnTo>
                <a:lnTo>
                  <a:pt x="817" y="292874"/>
                </a:lnTo>
                <a:lnTo>
                  <a:pt x="0" y="331236"/>
                </a:lnTo>
                <a:lnTo>
                  <a:pt x="48" y="338674"/>
                </a:lnTo>
                <a:lnTo>
                  <a:pt x="3397" y="382204"/>
                </a:lnTo>
                <a:lnTo>
                  <a:pt x="10598" y="422838"/>
                </a:lnTo>
                <a:lnTo>
                  <a:pt x="21385" y="459952"/>
                </a:lnTo>
                <a:lnTo>
                  <a:pt x="43703" y="507655"/>
                </a:lnTo>
                <a:lnTo>
                  <a:pt x="72588" y="543923"/>
                </a:lnTo>
                <a:lnTo>
                  <a:pt x="107140" y="566646"/>
                </a:lnTo>
                <a:lnTo>
                  <a:pt x="145409" y="573687"/>
                </a:lnTo>
                <a:lnTo>
                  <a:pt x="158107" y="572419"/>
                </a:lnTo>
                <a:lnTo>
                  <a:pt x="160342" y="533223"/>
                </a:lnTo>
                <a:lnTo>
                  <a:pt x="144942" y="533223"/>
                </a:lnTo>
                <a:lnTo>
                  <a:pt x="137195" y="532461"/>
                </a:lnTo>
                <a:lnTo>
                  <a:pt x="94937" y="515208"/>
                </a:lnTo>
                <a:lnTo>
                  <a:pt x="68491" y="487768"/>
                </a:lnTo>
                <a:lnTo>
                  <a:pt x="47406" y="449911"/>
                </a:lnTo>
                <a:lnTo>
                  <a:pt x="32460" y="403447"/>
                </a:lnTo>
                <a:lnTo>
                  <a:pt x="24428" y="350187"/>
                </a:lnTo>
                <a:lnTo>
                  <a:pt x="23298" y="311798"/>
                </a:lnTo>
                <a:lnTo>
                  <a:pt x="24087" y="291940"/>
                </a:lnTo>
                <a:lnTo>
                  <a:pt x="28461" y="251637"/>
                </a:lnTo>
                <a:lnTo>
                  <a:pt x="36234" y="213147"/>
                </a:lnTo>
                <a:lnTo>
                  <a:pt x="53467" y="160538"/>
                </a:lnTo>
                <a:lnTo>
                  <a:pt x="76377" y="115505"/>
                </a:lnTo>
                <a:lnTo>
                  <a:pt x="103824" y="79651"/>
                </a:lnTo>
                <a:lnTo>
                  <a:pt x="134669" y="54578"/>
                </a:lnTo>
                <a:lnTo>
                  <a:pt x="179113" y="40686"/>
                </a:lnTo>
                <a:lnTo>
                  <a:pt x="214293" y="40686"/>
                </a:lnTo>
                <a:lnTo>
                  <a:pt x="221142" y="7189"/>
                </a:lnTo>
                <a:lnTo>
                  <a:pt x="209001" y="2925"/>
                </a:lnTo>
                <a:lnTo>
                  <a:pt x="196602" y="509"/>
                </a:lnTo>
                <a:lnTo>
                  <a:pt x="183048" y="0"/>
                </a:lnTo>
                <a:close/>
              </a:path>
              <a:path w="221142" h="573687">
                <a:moveTo>
                  <a:pt x="160436" y="531572"/>
                </a:moveTo>
                <a:lnTo>
                  <a:pt x="152689" y="532969"/>
                </a:lnTo>
                <a:lnTo>
                  <a:pt x="144942" y="533223"/>
                </a:lnTo>
                <a:lnTo>
                  <a:pt x="160342" y="533223"/>
                </a:lnTo>
                <a:lnTo>
                  <a:pt x="160436" y="531572"/>
                </a:lnTo>
                <a:close/>
              </a:path>
              <a:path w="221142" h="573687">
                <a:moveTo>
                  <a:pt x="214293" y="40686"/>
                </a:moveTo>
                <a:lnTo>
                  <a:pt x="179113" y="40686"/>
                </a:lnTo>
                <a:lnTo>
                  <a:pt x="190535" y="41098"/>
                </a:lnTo>
                <a:lnTo>
                  <a:pt x="198155" y="41860"/>
                </a:lnTo>
                <a:lnTo>
                  <a:pt x="205648" y="43892"/>
                </a:lnTo>
                <a:lnTo>
                  <a:pt x="213014" y="46940"/>
                </a:lnTo>
                <a:lnTo>
                  <a:pt x="214293" y="40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21">
            <a:extLst>
              <a:ext uri="{FF2B5EF4-FFF2-40B4-BE49-F238E27FC236}">
                <a16:creationId xmlns:a16="http://schemas.microsoft.com/office/drawing/2014/main" id="{24429B9F-3D59-4DA0-870A-FC2C67DD42DD}"/>
              </a:ext>
            </a:extLst>
          </p:cNvPr>
          <p:cNvSpPr/>
          <p:nvPr/>
        </p:nvSpPr>
        <p:spPr>
          <a:xfrm>
            <a:off x="7297463" y="3318620"/>
            <a:ext cx="221241" cy="573687"/>
          </a:xfrm>
          <a:custGeom>
            <a:avLst/>
            <a:gdLst/>
            <a:ahLst/>
            <a:cxnLst/>
            <a:rect l="l" t="t" r="r" b="b"/>
            <a:pathLst>
              <a:path w="221241" h="573687">
                <a:moveTo>
                  <a:pt x="160535" y="531572"/>
                </a:moveTo>
                <a:lnTo>
                  <a:pt x="152788" y="532969"/>
                </a:lnTo>
                <a:lnTo>
                  <a:pt x="145041" y="533223"/>
                </a:lnTo>
                <a:lnTo>
                  <a:pt x="137294" y="532461"/>
                </a:lnTo>
                <a:lnTo>
                  <a:pt x="95036" y="515208"/>
                </a:lnTo>
                <a:lnTo>
                  <a:pt x="68590" y="487768"/>
                </a:lnTo>
                <a:lnTo>
                  <a:pt x="47505" y="449911"/>
                </a:lnTo>
                <a:lnTo>
                  <a:pt x="32558" y="403447"/>
                </a:lnTo>
                <a:lnTo>
                  <a:pt x="24526" y="350187"/>
                </a:lnTo>
                <a:lnTo>
                  <a:pt x="23396" y="311798"/>
                </a:lnTo>
                <a:lnTo>
                  <a:pt x="24185" y="291940"/>
                </a:lnTo>
                <a:lnTo>
                  <a:pt x="28560" y="251637"/>
                </a:lnTo>
                <a:lnTo>
                  <a:pt x="36332" y="213147"/>
                </a:lnTo>
                <a:lnTo>
                  <a:pt x="53565" y="160538"/>
                </a:lnTo>
                <a:lnTo>
                  <a:pt x="76475" y="115505"/>
                </a:lnTo>
                <a:lnTo>
                  <a:pt x="103923" y="79651"/>
                </a:lnTo>
                <a:lnTo>
                  <a:pt x="134768" y="54578"/>
                </a:lnTo>
                <a:lnTo>
                  <a:pt x="179212" y="40686"/>
                </a:lnTo>
                <a:lnTo>
                  <a:pt x="190634" y="41098"/>
                </a:lnTo>
                <a:lnTo>
                  <a:pt x="198254" y="41860"/>
                </a:lnTo>
                <a:lnTo>
                  <a:pt x="205747" y="43892"/>
                </a:lnTo>
                <a:lnTo>
                  <a:pt x="213113" y="46940"/>
                </a:lnTo>
                <a:lnTo>
                  <a:pt x="221241" y="7189"/>
                </a:lnTo>
                <a:lnTo>
                  <a:pt x="209099" y="2925"/>
                </a:lnTo>
                <a:lnTo>
                  <a:pt x="196701" y="509"/>
                </a:lnTo>
                <a:lnTo>
                  <a:pt x="183146" y="0"/>
                </a:lnTo>
                <a:lnTo>
                  <a:pt x="169710" y="1374"/>
                </a:lnTo>
                <a:lnTo>
                  <a:pt x="130592" y="16110"/>
                </a:lnTo>
                <a:lnTo>
                  <a:pt x="94270" y="45309"/>
                </a:lnTo>
                <a:lnTo>
                  <a:pt x="62044" y="87100"/>
                </a:lnTo>
                <a:lnTo>
                  <a:pt x="43476" y="121032"/>
                </a:lnTo>
                <a:lnTo>
                  <a:pt x="27691" y="159175"/>
                </a:lnTo>
                <a:lnTo>
                  <a:pt x="15073" y="200974"/>
                </a:lnTo>
                <a:lnTo>
                  <a:pt x="6008" y="245876"/>
                </a:lnTo>
                <a:lnTo>
                  <a:pt x="916" y="292874"/>
                </a:lnTo>
                <a:lnTo>
                  <a:pt x="0" y="316019"/>
                </a:lnTo>
                <a:lnTo>
                  <a:pt x="146" y="338674"/>
                </a:lnTo>
                <a:lnTo>
                  <a:pt x="3496" y="382204"/>
                </a:lnTo>
                <a:lnTo>
                  <a:pt x="10697" y="422838"/>
                </a:lnTo>
                <a:lnTo>
                  <a:pt x="21483" y="459952"/>
                </a:lnTo>
                <a:lnTo>
                  <a:pt x="43802" y="507655"/>
                </a:lnTo>
                <a:lnTo>
                  <a:pt x="72687" y="543923"/>
                </a:lnTo>
                <a:lnTo>
                  <a:pt x="107238" y="566646"/>
                </a:lnTo>
                <a:lnTo>
                  <a:pt x="145508" y="573687"/>
                </a:lnTo>
                <a:lnTo>
                  <a:pt x="158206" y="572419"/>
                </a:lnTo>
                <a:lnTo>
                  <a:pt x="160535" y="5315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6B42671-8C76-4D26-93BD-2B2DCD5E632A}"/>
              </a:ext>
            </a:extLst>
          </p:cNvPr>
          <p:cNvSpPr txBox="1"/>
          <p:nvPr/>
        </p:nvSpPr>
        <p:spPr>
          <a:xfrm>
            <a:off x="6403645" y="3207572"/>
            <a:ext cx="24574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23">
            <a:extLst>
              <a:ext uri="{FF2B5EF4-FFF2-40B4-BE49-F238E27FC236}">
                <a16:creationId xmlns:a16="http://schemas.microsoft.com/office/drawing/2014/main" id="{3BE8950E-7C77-4BD8-BA08-9A45F8D23900}"/>
              </a:ext>
            </a:extLst>
          </p:cNvPr>
          <p:cNvSpPr/>
          <p:nvPr/>
        </p:nvSpPr>
        <p:spPr>
          <a:xfrm>
            <a:off x="5496864" y="4734747"/>
            <a:ext cx="576326" cy="576198"/>
          </a:xfrm>
          <a:custGeom>
            <a:avLst/>
            <a:gdLst/>
            <a:ahLst/>
            <a:cxnLst/>
            <a:rect l="l" t="t" r="r" b="b"/>
            <a:pathLst>
              <a:path w="576326" h="576199">
                <a:moveTo>
                  <a:pt x="0" y="288035"/>
                </a:moveTo>
                <a:lnTo>
                  <a:pt x="3772" y="241302"/>
                </a:lnTo>
                <a:lnTo>
                  <a:pt x="14692" y="196973"/>
                </a:lnTo>
                <a:lnTo>
                  <a:pt x="32167" y="155643"/>
                </a:lnTo>
                <a:lnTo>
                  <a:pt x="55603" y="117902"/>
                </a:lnTo>
                <a:lnTo>
                  <a:pt x="84407" y="84343"/>
                </a:lnTo>
                <a:lnTo>
                  <a:pt x="117985" y="55558"/>
                </a:lnTo>
                <a:lnTo>
                  <a:pt x="155743" y="32140"/>
                </a:lnTo>
                <a:lnTo>
                  <a:pt x="197087" y="14679"/>
                </a:lnTo>
                <a:lnTo>
                  <a:pt x="241425" y="3768"/>
                </a:lnTo>
                <a:lnTo>
                  <a:pt x="288163" y="0"/>
                </a:lnTo>
                <a:lnTo>
                  <a:pt x="311794" y="954"/>
                </a:lnTo>
                <a:lnTo>
                  <a:pt x="357406" y="8368"/>
                </a:lnTo>
                <a:lnTo>
                  <a:pt x="400321" y="22627"/>
                </a:lnTo>
                <a:lnTo>
                  <a:pt x="439947" y="43141"/>
                </a:lnTo>
                <a:lnTo>
                  <a:pt x="475689" y="69317"/>
                </a:lnTo>
                <a:lnTo>
                  <a:pt x="506954" y="100563"/>
                </a:lnTo>
                <a:lnTo>
                  <a:pt x="533148" y="136287"/>
                </a:lnTo>
                <a:lnTo>
                  <a:pt x="553678" y="175896"/>
                </a:lnTo>
                <a:lnTo>
                  <a:pt x="567950" y="218800"/>
                </a:lnTo>
                <a:lnTo>
                  <a:pt x="575370" y="264405"/>
                </a:lnTo>
                <a:lnTo>
                  <a:pt x="576326" y="288035"/>
                </a:lnTo>
                <a:lnTo>
                  <a:pt x="575370" y="311667"/>
                </a:lnTo>
                <a:lnTo>
                  <a:pt x="567950" y="357279"/>
                </a:lnTo>
                <a:lnTo>
                  <a:pt x="553678" y="400194"/>
                </a:lnTo>
                <a:lnTo>
                  <a:pt x="533148" y="439820"/>
                </a:lnTo>
                <a:lnTo>
                  <a:pt x="506954" y="475562"/>
                </a:lnTo>
                <a:lnTo>
                  <a:pt x="475689" y="506827"/>
                </a:lnTo>
                <a:lnTo>
                  <a:pt x="439947" y="533021"/>
                </a:lnTo>
                <a:lnTo>
                  <a:pt x="400321" y="553551"/>
                </a:lnTo>
                <a:lnTo>
                  <a:pt x="357406" y="567823"/>
                </a:lnTo>
                <a:lnTo>
                  <a:pt x="311794" y="575243"/>
                </a:lnTo>
                <a:lnTo>
                  <a:pt x="288163" y="576198"/>
                </a:lnTo>
                <a:lnTo>
                  <a:pt x="264531" y="575243"/>
                </a:lnTo>
                <a:lnTo>
                  <a:pt x="218919" y="567823"/>
                </a:lnTo>
                <a:lnTo>
                  <a:pt x="176004" y="553551"/>
                </a:lnTo>
                <a:lnTo>
                  <a:pt x="136378" y="533021"/>
                </a:lnTo>
                <a:lnTo>
                  <a:pt x="100636" y="506827"/>
                </a:lnTo>
                <a:lnTo>
                  <a:pt x="69371" y="475562"/>
                </a:lnTo>
                <a:lnTo>
                  <a:pt x="43177" y="439820"/>
                </a:lnTo>
                <a:lnTo>
                  <a:pt x="22647" y="400194"/>
                </a:lnTo>
                <a:lnTo>
                  <a:pt x="8375" y="357279"/>
                </a:lnTo>
                <a:lnTo>
                  <a:pt x="955" y="311667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24">
            <a:extLst>
              <a:ext uri="{FF2B5EF4-FFF2-40B4-BE49-F238E27FC236}">
                <a16:creationId xmlns:a16="http://schemas.microsoft.com/office/drawing/2014/main" id="{D6F78307-50E2-4644-AFF8-57DD53C3E04C}"/>
              </a:ext>
            </a:extLst>
          </p:cNvPr>
          <p:cNvSpPr txBox="1"/>
          <p:nvPr/>
        </p:nvSpPr>
        <p:spPr>
          <a:xfrm>
            <a:off x="5588050" y="4830252"/>
            <a:ext cx="39687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/>
                <a:cs typeface="Times New Roman"/>
              </a:rPr>
              <a:t>C1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25">
            <a:extLst>
              <a:ext uri="{FF2B5EF4-FFF2-40B4-BE49-F238E27FC236}">
                <a16:creationId xmlns:a16="http://schemas.microsoft.com/office/drawing/2014/main" id="{0F72176C-9C43-4D94-BD84-2941C770A583}"/>
              </a:ext>
            </a:extLst>
          </p:cNvPr>
          <p:cNvSpPr/>
          <p:nvPr/>
        </p:nvSpPr>
        <p:spPr>
          <a:xfrm>
            <a:off x="5496864" y="5887272"/>
            <a:ext cx="576326" cy="576198"/>
          </a:xfrm>
          <a:custGeom>
            <a:avLst/>
            <a:gdLst/>
            <a:ahLst/>
            <a:cxnLst/>
            <a:rect l="l" t="t" r="r" b="b"/>
            <a:pathLst>
              <a:path w="576326" h="576199">
                <a:moveTo>
                  <a:pt x="0" y="288035"/>
                </a:moveTo>
                <a:lnTo>
                  <a:pt x="3772" y="241302"/>
                </a:lnTo>
                <a:lnTo>
                  <a:pt x="14692" y="196973"/>
                </a:lnTo>
                <a:lnTo>
                  <a:pt x="32167" y="155643"/>
                </a:lnTo>
                <a:lnTo>
                  <a:pt x="55603" y="117902"/>
                </a:lnTo>
                <a:lnTo>
                  <a:pt x="84407" y="84343"/>
                </a:lnTo>
                <a:lnTo>
                  <a:pt x="117985" y="55558"/>
                </a:lnTo>
                <a:lnTo>
                  <a:pt x="155743" y="32140"/>
                </a:lnTo>
                <a:lnTo>
                  <a:pt x="197087" y="14679"/>
                </a:lnTo>
                <a:lnTo>
                  <a:pt x="241425" y="3768"/>
                </a:lnTo>
                <a:lnTo>
                  <a:pt x="288163" y="0"/>
                </a:lnTo>
                <a:lnTo>
                  <a:pt x="311794" y="954"/>
                </a:lnTo>
                <a:lnTo>
                  <a:pt x="357406" y="8368"/>
                </a:lnTo>
                <a:lnTo>
                  <a:pt x="400321" y="22627"/>
                </a:lnTo>
                <a:lnTo>
                  <a:pt x="439947" y="43141"/>
                </a:lnTo>
                <a:lnTo>
                  <a:pt x="475689" y="69317"/>
                </a:lnTo>
                <a:lnTo>
                  <a:pt x="506954" y="100563"/>
                </a:lnTo>
                <a:lnTo>
                  <a:pt x="533148" y="136287"/>
                </a:lnTo>
                <a:lnTo>
                  <a:pt x="553678" y="175896"/>
                </a:lnTo>
                <a:lnTo>
                  <a:pt x="567950" y="218800"/>
                </a:lnTo>
                <a:lnTo>
                  <a:pt x="575370" y="264405"/>
                </a:lnTo>
                <a:lnTo>
                  <a:pt x="576326" y="288035"/>
                </a:lnTo>
                <a:lnTo>
                  <a:pt x="575370" y="311667"/>
                </a:lnTo>
                <a:lnTo>
                  <a:pt x="567950" y="357279"/>
                </a:lnTo>
                <a:lnTo>
                  <a:pt x="553678" y="400194"/>
                </a:lnTo>
                <a:lnTo>
                  <a:pt x="533148" y="439820"/>
                </a:lnTo>
                <a:lnTo>
                  <a:pt x="506954" y="475562"/>
                </a:lnTo>
                <a:lnTo>
                  <a:pt x="475689" y="506827"/>
                </a:lnTo>
                <a:lnTo>
                  <a:pt x="439947" y="533021"/>
                </a:lnTo>
                <a:lnTo>
                  <a:pt x="400321" y="553551"/>
                </a:lnTo>
                <a:lnTo>
                  <a:pt x="357406" y="567823"/>
                </a:lnTo>
                <a:lnTo>
                  <a:pt x="311794" y="575243"/>
                </a:lnTo>
                <a:lnTo>
                  <a:pt x="288163" y="576198"/>
                </a:lnTo>
                <a:lnTo>
                  <a:pt x="264531" y="575243"/>
                </a:lnTo>
                <a:lnTo>
                  <a:pt x="218919" y="567823"/>
                </a:lnTo>
                <a:lnTo>
                  <a:pt x="176004" y="553551"/>
                </a:lnTo>
                <a:lnTo>
                  <a:pt x="136378" y="533021"/>
                </a:lnTo>
                <a:lnTo>
                  <a:pt x="100636" y="506827"/>
                </a:lnTo>
                <a:lnTo>
                  <a:pt x="69371" y="475562"/>
                </a:lnTo>
                <a:lnTo>
                  <a:pt x="43177" y="439820"/>
                </a:lnTo>
                <a:lnTo>
                  <a:pt x="22647" y="400194"/>
                </a:lnTo>
                <a:lnTo>
                  <a:pt x="8375" y="357279"/>
                </a:lnTo>
                <a:lnTo>
                  <a:pt x="955" y="311667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26">
            <a:extLst>
              <a:ext uri="{FF2B5EF4-FFF2-40B4-BE49-F238E27FC236}">
                <a16:creationId xmlns:a16="http://schemas.microsoft.com/office/drawing/2014/main" id="{08477050-9FE0-4D23-B0EF-22552C856971}"/>
              </a:ext>
            </a:extLst>
          </p:cNvPr>
          <p:cNvSpPr txBox="1"/>
          <p:nvPr/>
        </p:nvSpPr>
        <p:spPr>
          <a:xfrm>
            <a:off x="5588050" y="5983030"/>
            <a:ext cx="39687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27">
            <a:extLst>
              <a:ext uri="{FF2B5EF4-FFF2-40B4-BE49-F238E27FC236}">
                <a16:creationId xmlns:a16="http://schemas.microsoft.com/office/drawing/2014/main" id="{841DBF81-647B-4C1C-91ED-EABB7678EB43}"/>
              </a:ext>
            </a:extLst>
          </p:cNvPr>
          <p:cNvSpPr/>
          <p:nvPr/>
        </p:nvSpPr>
        <p:spPr>
          <a:xfrm>
            <a:off x="7873415" y="5310947"/>
            <a:ext cx="576199" cy="576199"/>
          </a:xfrm>
          <a:custGeom>
            <a:avLst/>
            <a:gdLst/>
            <a:ahLst/>
            <a:cxnLst/>
            <a:rect l="l" t="t" r="r" b="b"/>
            <a:pathLst>
              <a:path w="576199" h="576199">
                <a:moveTo>
                  <a:pt x="288163" y="0"/>
                </a:moveTo>
                <a:lnTo>
                  <a:pt x="241425" y="3772"/>
                </a:lnTo>
                <a:lnTo>
                  <a:pt x="197087" y="14692"/>
                </a:lnTo>
                <a:lnTo>
                  <a:pt x="155743" y="32167"/>
                </a:lnTo>
                <a:lnTo>
                  <a:pt x="117985" y="55603"/>
                </a:lnTo>
                <a:lnTo>
                  <a:pt x="84407" y="84407"/>
                </a:lnTo>
                <a:lnTo>
                  <a:pt x="55603" y="117985"/>
                </a:lnTo>
                <a:lnTo>
                  <a:pt x="32167" y="155743"/>
                </a:lnTo>
                <a:lnTo>
                  <a:pt x="14692" y="197087"/>
                </a:lnTo>
                <a:lnTo>
                  <a:pt x="3772" y="241425"/>
                </a:lnTo>
                <a:lnTo>
                  <a:pt x="0" y="288163"/>
                </a:lnTo>
                <a:lnTo>
                  <a:pt x="955" y="311793"/>
                </a:lnTo>
                <a:lnTo>
                  <a:pt x="8375" y="357398"/>
                </a:lnTo>
                <a:lnTo>
                  <a:pt x="22647" y="400302"/>
                </a:lnTo>
                <a:lnTo>
                  <a:pt x="43177" y="439911"/>
                </a:lnTo>
                <a:lnTo>
                  <a:pt x="69371" y="475635"/>
                </a:lnTo>
                <a:lnTo>
                  <a:pt x="100636" y="506881"/>
                </a:lnTo>
                <a:lnTo>
                  <a:pt x="136378" y="533057"/>
                </a:lnTo>
                <a:lnTo>
                  <a:pt x="176004" y="553571"/>
                </a:lnTo>
                <a:lnTo>
                  <a:pt x="218919" y="567830"/>
                </a:lnTo>
                <a:lnTo>
                  <a:pt x="264531" y="575244"/>
                </a:lnTo>
                <a:lnTo>
                  <a:pt x="288163" y="576199"/>
                </a:lnTo>
                <a:lnTo>
                  <a:pt x="311793" y="575244"/>
                </a:lnTo>
                <a:lnTo>
                  <a:pt x="357398" y="567830"/>
                </a:lnTo>
                <a:lnTo>
                  <a:pt x="400302" y="553571"/>
                </a:lnTo>
                <a:lnTo>
                  <a:pt x="439911" y="533057"/>
                </a:lnTo>
                <a:lnTo>
                  <a:pt x="475635" y="506881"/>
                </a:lnTo>
                <a:lnTo>
                  <a:pt x="506881" y="475635"/>
                </a:lnTo>
                <a:lnTo>
                  <a:pt x="533057" y="439911"/>
                </a:lnTo>
                <a:lnTo>
                  <a:pt x="553571" y="400302"/>
                </a:lnTo>
                <a:lnTo>
                  <a:pt x="567830" y="357398"/>
                </a:lnTo>
                <a:lnTo>
                  <a:pt x="575244" y="311793"/>
                </a:lnTo>
                <a:lnTo>
                  <a:pt x="576199" y="288163"/>
                </a:lnTo>
                <a:lnTo>
                  <a:pt x="575244" y="264531"/>
                </a:lnTo>
                <a:lnTo>
                  <a:pt x="567830" y="218919"/>
                </a:lnTo>
                <a:lnTo>
                  <a:pt x="553571" y="176004"/>
                </a:lnTo>
                <a:lnTo>
                  <a:pt x="533057" y="136378"/>
                </a:lnTo>
                <a:lnTo>
                  <a:pt x="506881" y="100636"/>
                </a:lnTo>
                <a:lnTo>
                  <a:pt x="475635" y="69371"/>
                </a:lnTo>
                <a:lnTo>
                  <a:pt x="439911" y="43177"/>
                </a:lnTo>
                <a:lnTo>
                  <a:pt x="400302" y="22647"/>
                </a:lnTo>
                <a:lnTo>
                  <a:pt x="357398" y="8375"/>
                </a:lnTo>
                <a:lnTo>
                  <a:pt x="311793" y="955"/>
                </a:lnTo>
                <a:lnTo>
                  <a:pt x="288163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8">
            <a:extLst>
              <a:ext uri="{FF2B5EF4-FFF2-40B4-BE49-F238E27FC236}">
                <a16:creationId xmlns:a16="http://schemas.microsoft.com/office/drawing/2014/main" id="{017A8CB4-3E69-484E-9D53-D36CC30582B9}"/>
              </a:ext>
            </a:extLst>
          </p:cNvPr>
          <p:cNvSpPr/>
          <p:nvPr/>
        </p:nvSpPr>
        <p:spPr>
          <a:xfrm>
            <a:off x="7873415" y="5310947"/>
            <a:ext cx="576199" cy="576199"/>
          </a:xfrm>
          <a:custGeom>
            <a:avLst/>
            <a:gdLst/>
            <a:ahLst/>
            <a:cxnLst/>
            <a:rect l="l" t="t" r="r" b="b"/>
            <a:pathLst>
              <a:path w="576199" h="576199">
                <a:moveTo>
                  <a:pt x="0" y="288163"/>
                </a:moveTo>
                <a:lnTo>
                  <a:pt x="3772" y="241425"/>
                </a:lnTo>
                <a:lnTo>
                  <a:pt x="14692" y="197087"/>
                </a:lnTo>
                <a:lnTo>
                  <a:pt x="32167" y="155743"/>
                </a:lnTo>
                <a:lnTo>
                  <a:pt x="55603" y="117985"/>
                </a:lnTo>
                <a:lnTo>
                  <a:pt x="84407" y="84407"/>
                </a:lnTo>
                <a:lnTo>
                  <a:pt x="117985" y="55603"/>
                </a:lnTo>
                <a:lnTo>
                  <a:pt x="155743" y="32167"/>
                </a:lnTo>
                <a:lnTo>
                  <a:pt x="197087" y="14692"/>
                </a:lnTo>
                <a:lnTo>
                  <a:pt x="241425" y="3772"/>
                </a:lnTo>
                <a:lnTo>
                  <a:pt x="288163" y="0"/>
                </a:lnTo>
                <a:lnTo>
                  <a:pt x="311793" y="955"/>
                </a:lnTo>
                <a:lnTo>
                  <a:pt x="357398" y="8375"/>
                </a:lnTo>
                <a:lnTo>
                  <a:pt x="400302" y="22647"/>
                </a:lnTo>
                <a:lnTo>
                  <a:pt x="439911" y="43177"/>
                </a:lnTo>
                <a:lnTo>
                  <a:pt x="475635" y="69371"/>
                </a:lnTo>
                <a:lnTo>
                  <a:pt x="506881" y="100636"/>
                </a:lnTo>
                <a:lnTo>
                  <a:pt x="533057" y="136378"/>
                </a:lnTo>
                <a:lnTo>
                  <a:pt x="553571" y="176004"/>
                </a:lnTo>
                <a:lnTo>
                  <a:pt x="567830" y="218919"/>
                </a:lnTo>
                <a:lnTo>
                  <a:pt x="575244" y="264531"/>
                </a:lnTo>
                <a:lnTo>
                  <a:pt x="576199" y="288163"/>
                </a:lnTo>
                <a:lnTo>
                  <a:pt x="575244" y="311793"/>
                </a:lnTo>
                <a:lnTo>
                  <a:pt x="567830" y="357398"/>
                </a:lnTo>
                <a:lnTo>
                  <a:pt x="553571" y="400302"/>
                </a:lnTo>
                <a:lnTo>
                  <a:pt x="533057" y="439911"/>
                </a:lnTo>
                <a:lnTo>
                  <a:pt x="506881" y="475635"/>
                </a:lnTo>
                <a:lnTo>
                  <a:pt x="475635" y="506881"/>
                </a:lnTo>
                <a:lnTo>
                  <a:pt x="439911" y="533057"/>
                </a:lnTo>
                <a:lnTo>
                  <a:pt x="400302" y="553571"/>
                </a:lnTo>
                <a:lnTo>
                  <a:pt x="357398" y="567830"/>
                </a:lnTo>
                <a:lnTo>
                  <a:pt x="311793" y="575244"/>
                </a:lnTo>
                <a:lnTo>
                  <a:pt x="288163" y="576199"/>
                </a:lnTo>
                <a:lnTo>
                  <a:pt x="264531" y="575244"/>
                </a:lnTo>
                <a:lnTo>
                  <a:pt x="218919" y="567830"/>
                </a:lnTo>
                <a:lnTo>
                  <a:pt x="176004" y="553571"/>
                </a:lnTo>
                <a:lnTo>
                  <a:pt x="136378" y="533057"/>
                </a:lnTo>
                <a:lnTo>
                  <a:pt x="100636" y="506881"/>
                </a:lnTo>
                <a:lnTo>
                  <a:pt x="69371" y="475635"/>
                </a:lnTo>
                <a:lnTo>
                  <a:pt x="43177" y="439911"/>
                </a:lnTo>
                <a:lnTo>
                  <a:pt x="22647" y="400302"/>
                </a:lnTo>
                <a:lnTo>
                  <a:pt x="8375" y="357398"/>
                </a:lnTo>
                <a:lnTo>
                  <a:pt x="955" y="311793"/>
                </a:lnTo>
                <a:lnTo>
                  <a:pt x="0" y="28816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29">
            <a:extLst>
              <a:ext uri="{FF2B5EF4-FFF2-40B4-BE49-F238E27FC236}">
                <a16:creationId xmlns:a16="http://schemas.microsoft.com/office/drawing/2014/main" id="{6722E5D9-515F-4EB2-B0E3-333F3DEA88B9}"/>
              </a:ext>
            </a:extLst>
          </p:cNvPr>
          <p:cNvSpPr txBox="1"/>
          <p:nvPr/>
        </p:nvSpPr>
        <p:spPr>
          <a:xfrm>
            <a:off x="7972475" y="5406704"/>
            <a:ext cx="38036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E1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30">
            <a:extLst>
              <a:ext uri="{FF2B5EF4-FFF2-40B4-BE49-F238E27FC236}">
                <a16:creationId xmlns:a16="http://schemas.microsoft.com/office/drawing/2014/main" id="{40446C79-D7EE-41C7-B98C-458731699D79}"/>
              </a:ext>
            </a:extLst>
          </p:cNvPr>
          <p:cNvSpPr/>
          <p:nvPr/>
        </p:nvSpPr>
        <p:spPr>
          <a:xfrm>
            <a:off x="6073190" y="5023672"/>
            <a:ext cx="1800225" cy="431800"/>
          </a:xfrm>
          <a:custGeom>
            <a:avLst/>
            <a:gdLst/>
            <a:ahLst/>
            <a:cxnLst/>
            <a:rect l="l" t="t" r="r" b="b"/>
            <a:pathLst>
              <a:path w="1800225" h="431800">
                <a:moveTo>
                  <a:pt x="0" y="0"/>
                </a:moveTo>
                <a:lnTo>
                  <a:pt x="1800225" y="4317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31">
            <a:extLst>
              <a:ext uri="{FF2B5EF4-FFF2-40B4-BE49-F238E27FC236}">
                <a16:creationId xmlns:a16="http://schemas.microsoft.com/office/drawing/2014/main" id="{0C53B575-4F9F-4D09-A7C8-4A2A82610CEF}"/>
              </a:ext>
            </a:extLst>
          </p:cNvPr>
          <p:cNvSpPr/>
          <p:nvPr/>
        </p:nvSpPr>
        <p:spPr>
          <a:xfrm>
            <a:off x="6073190" y="5742747"/>
            <a:ext cx="1871599" cy="504825"/>
          </a:xfrm>
          <a:custGeom>
            <a:avLst/>
            <a:gdLst/>
            <a:ahLst/>
            <a:cxnLst/>
            <a:rect l="l" t="t" r="r" b="b"/>
            <a:pathLst>
              <a:path w="1871599" h="504825">
                <a:moveTo>
                  <a:pt x="0" y="504825"/>
                </a:moveTo>
                <a:lnTo>
                  <a:pt x="18715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32">
            <a:extLst>
              <a:ext uri="{FF2B5EF4-FFF2-40B4-BE49-F238E27FC236}">
                <a16:creationId xmlns:a16="http://schemas.microsoft.com/office/drawing/2014/main" id="{385AF69C-7A86-49A5-8013-85BCBA0C215C}"/>
              </a:ext>
            </a:extLst>
          </p:cNvPr>
          <p:cNvSpPr txBox="1"/>
          <p:nvPr/>
        </p:nvSpPr>
        <p:spPr>
          <a:xfrm rot="10860000">
            <a:off x="6451624" y="5486999"/>
            <a:ext cx="428566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2870"/>
              </a:lnSpc>
            </a:pPr>
            <a:r>
              <a:rPr sz="2400" b="1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813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B16B88-C21A-45D9-8D9D-736EE7470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1A940DE-1534-46D7-8577-802E927E6DCE}"/>
              </a:ext>
            </a:extLst>
          </p:cNvPr>
          <p:cNvSpPr txBox="1">
            <a:spLocks/>
          </p:cNvSpPr>
          <p:nvPr/>
        </p:nvSpPr>
        <p:spPr>
          <a:xfrm>
            <a:off x="395536" y="1772816"/>
            <a:ext cx="7776864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因果图</a:t>
            </a:r>
            <a:r>
              <a:rPr lang="en-US" altLang="zh-CN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---</a:t>
            </a:r>
            <a:r>
              <a:rPr lang="zh-CN" altLang="en-US" sz="3200" b="1" kern="0" dirty="0">
                <a:solidFill>
                  <a:schemeClr val="tx1"/>
                </a:solidFill>
                <a:latin typeface="微软雅黑"/>
                <a:cs typeface="微软雅黑"/>
              </a:rPr>
              <a:t>约束关系</a:t>
            </a:r>
            <a:endParaRPr lang="zh-CN" altLang="en-US" sz="3200" kern="0" dirty="0">
              <a:solidFill>
                <a:schemeClr val="tx1"/>
              </a:solidFill>
              <a:latin typeface="微软雅黑"/>
              <a:cs typeface="微软雅黑"/>
            </a:endParaRPr>
          </a:p>
        </p:txBody>
      </p:sp>
      <p:sp>
        <p:nvSpPr>
          <p:cNvPr id="46" name="object 5">
            <a:extLst>
              <a:ext uri="{FF2B5EF4-FFF2-40B4-BE49-F238E27FC236}">
                <a16:creationId xmlns:a16="http://schemas.microsoft.com/office/drawing/2014/main" id="{4194C71C-4759-4E9C-929D-A899E8B9416E}"/>
              </a:ext>
            </a:extLst>
          </p:cNvPr>
          <p:cNvSpPr/>
          <p:nvPr/>
        </p:nvSpPr>
        <p:spPr>
          <a:xfrm>
            <a:off x="2402575" y="3600819"/>
            <a:ext cx="741044" cy="775081"/>
          </a:xfrm>
          <a:custGeom>
            <a:avLst/>
            <a:gdLst/>
            <a:ahLst/>
            <a:cxnLst/>
            <a:rect l="l" t="t" r="r" b="b"/>
            <a:pathLst>
              <a:path w="741044" h="775081">
                <a:moveTo>
                  <a:pt x="370586" y="0"/>
                </a:moveTo>
                <a:lnTo>
                  <a:pt x="310461" y="5071"/>
                </a:lnTo>
                <a:lnTo>
                  <a:pt x="253431" y="19754"/>
                </a:lnTo>
                <a:lnTo>
                  <a:pt x="200256" y="43249"/>
                </a:lnTo>
                <a:lnTo>
                  <a:pt x="151698" y="74761"/>
                </a:lnTo>
                <a:lnTo>
                  <a:pt x="108521" y="113490"/>
                </a:lnTo>
                <a:lnTo>
                  <a:pt x="71485" y="158639"/>
                </a:lnTo>
                <a:lnTo>
                  <a:pt x="41353" y="209410"/>
                </a:lnTo>
                <a:lnTo>
                  <a:pt x="18887" y="265005"/>
                </a:lnTo>
                <a:lnTo>
                  <a:pt x="4848" y="324626"/>
                </a:lnTo>
                <a:lnTo>
                  <a:pt x="0" y="387476"/>
                </a:lnTo>
                <a:lnTo>
                  <a:pt x="1228" y="419273"/>
                </a:lnTo>
                <a:lnTo>
                  <a:pt x="10767" y="480640"/>
                </a:lnTo>
                <a:lnTo>
                  <a:pt x="29114" y="538372"/>
                </a:lnTo>
                <a:lnTo>
                  <a:pt x="55509" y="591674"/>
                </a:lnTo>
                <a:lnTo>
                  <a:pt x="89188" y="639747"/>
                </a:lnTo>
                <a:lnTo>
                  <a:pt x="129390" y="681795"/>
                </a:lnTo>
                <a:lnTo>
                  <a:pt x="175352" y="717021"/>
                </a:lnTo>
                <a:lnTo>
                  <a:pt x="226313" y="744628"/>
                </a:lnTo>
                <a:lnTo>
                  <a:pt x="281512" y="763819"/>
                </a:lnTo>
                <a:lnTo>
                  <a:pt x="340184" y="773796"/>
                </a:lnTo>
                <a:lnTo>
                  <a:pt x="370586" y="775081"/>
                </a:lnTo>
                <a:lnTo>
                  <a:pt x="400969" y="773796"/>
                </a:lnTo>
                <a:lnTo>
                  <a:pt x="459610" y="763819"/>
                </a:lnTo>
                <a:lnTo>
                  <a:pt x="514784" y="744628"/>
                </a:lnTo>
                <a:lnTo>
                  <a:pt x="565727" y="717021"/>
                </a:lnTo>
                <a:lnTo>
                  <a:pt x="611675" y="681795"/>
                </a:lnTo>
                <a:lnTo>
                  <a:pt x="651868" y="639747"/>
                </a:lnTo>
                <a:lnTo>
                  <a:pt x="685541" y="591674"/>
                </a:lnTo>
                <a:lnTo>
                  <a:pt x="711932" y="538372"/>
                </a:lnTo>
                <a:lnTo>
                  <a:pt x="730278" y="480640"/>
                </a:lnTo>
                <a:lnTo>
                  <a:pt x="739816" y="419273"/>
                </a:lnTo>
                <a:lnTo>
                  <a:pt x="741044" y="387476"/>
                </a:lnTo>
                <a:lnTo>
                  <a:pt x="739816" y="355698"/>
                </a:lnTo>
                <a:lnTo>
                  <a:pt x="730278" y="294362"/>
                </a:lnTo>
                <a:lnTo>
                  <a:pt x="711932" y="236654"/>
                </a:lnTo>
                <a:lnTo>
                  <a:pt x="685541" y="183371"/>
                </a:lnTo>
                <a:lnTo>
                  <a:pt x="651868" y="135312"/>
                </a:lnTo>
                <a:lnTo>
                  <a:pt x="611675" y="93273"/>
                </a:lnTo>
                <a:lnTo>
                  <a:pt x="565727" y="58053"/>
                </a:lnTo>
                <a:lnTo>
                  <a:pt x="514784" y="30450"/>
                </a:lnTo>
                <a:lnTo>
                  <a:pt x="459610" y="11261"/>
                </a:lnTo>
                <a:lnTo>
                  <a:pt x="400969" y="1284"/>
                </a:lnTo>
                <a:lnTo>
                  <a:pt x="370586" y="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6">
            <a:extLst>
              <a:ext uri="{FF2B5EF4-FFF2-40B4-BE49-F238E27FC236}">
                <a16:creationId xmlns:a16="http://schemas.microsoft.com/office/drawing/2014/main" id="{29104CFB-D965-49D3-9A7C-73E950FEE86C}"/>
              </a:ext>
            </a:extLst>
          </p:cNvPr>
          <p:cNvSpPr/>
          <p:nvPr/>
        </p:nvSpPr>
        <p:spPr>
          <a:xfrm>
            <a:off x="2402575" y="3600819"/>
            <a:ext cx="741044" cy="775081"/>
          </a:xfrm>
          <a:custGeom>
            <a:avLst/>
            <a:gdLst/>
            <a:ahLst/>
            <a:cxnLst/>
            <a:rect l="l" t="t" r="r" b="b"/>
            <a:pathLst>
              <a:path w="741044" h="775081">
                <a:moveTo>
                  <a:pt x="0" y="387476"/>
                </a:moveTo>
                <a:lnTo>
                  <a:pt x="4848" y="324626"/>
                </a:lnTo>
                <a:lnTo>
                  <a:pt x="18887" y="265005"/>
                </a:lnTo>
                <a:lnTo>
                  <a:pt x="41353" y="209410"/>
                </a:lnTo>
                <a:lnTo>
                  <a:pt x="71485" y="158639"/>
                </a:lnTo>
                <a:lnTo>
                  <a:pt x="108521" y="113490"/>
                </a:lnTo>
                <a:lnTo>
                  <a:pt x="151698" y="74761"/>
                </a:lnTo>
                <a:lnTo>
                  <a:pt x="200256" y="43249"/>
                </a:lnTo>
                <a:lnTo>
                  <a:pt x="253431" y="19754"/>
                </a:lnTo>
                <a:lnTo>
                  <a:pt x="310461" y="5071"/>
                </a:lnTo>
                <a:lnTo>
                  <a:pt x="370586" y="0"/>
                </a:lnTo>
                <a:lnTo>
                  <a:pt x="400969" y="1284"/>
                </a:lnTo>
                <a:lnTo>
                  <a:pt x="459610" y="11261"/>
                </a:lnTo>
                <a:lnTo>
                  <a:pt x="514784" y="30450"/>
                </a:lnTo>
                <a:lnTo>
                  <a:pt x="565727" y="58053"/>
                </a:lnTo>
                <a:lnTo>
                  <a:pt x="611675" y="93273"/>
                </a:lnTo>
                <a:lnTo>
                  <a:pt x="651868" y="135312"/>
                </a:lnTo>
                <a:lnTo>
                  <a:pt x="685541" y="183371"/>
                </a:lnTo>
                <a:lnTo>
                  <a:pt x="711932" y="236654"/>
                </a:lnTo>
                <a:lnTo>
                  <a:pt x="730278" y="294362"/>
                </a:lnTo>
                <a:lnTo>
                  <a:pt x="739816" y="355698"/>
                </a:lnTo>
                <a:lnTo>
                  <a:pt x="741044" y="387476"/>
                </a:lnTo>
                <a:lnTo>
                  <a:pt x="739816" y="419273"/>
                </a:lnTo>
                <a:lnTo>
                  <a:pt x="730278" y="480640"/>
                </a:lnTo>
                <a:lnTo>
                  <a:pt x="711932" y="538372"/>
                </a:lnTo>
                <a:lnTo>
                  <a:pt x="685541" y="591674"/>
                </a:lnTo>
                <a:lnTo>
                  <a:pt x="651868" y="639747"/>
                </a:lnTo>
                <a:lnTo>
                  <a:pt x="611675" y="681795"/>
                </a:lnTo>
                <a:lnTo>
                  <a:pt x="565727" y="717021"/>
                </a:lnTo>
                <a:lnTo>
                  <a:pt x="514784" y="744628"/>
                </a:lnTo>
                <a:lnTo>
                  <a:pt x="459610" y="763819"/>
                </a:lnTo>
                <a:lnTo>
                  <a:pt x="400969" y="773796"/>
                </a:lnTo>
                <a:lnTo>
                  <a:pt x="370586" y="775081"/>
                </a:lnTo>
                <a:lnTo>
                  <a:pt x="340184" y="773796"/>
                </a:lnTo>
                <a:lnTo>
                  <a:pt x="281512" y="763819"/>
                </a:lnTo>
                <a:lnTo>
                  <a:pt x="226313" y="744628"/>
                </a:lnTo>
                <a:lnTo>
                  <a:pt x="175352" y="717021"/>
                </a:lnTo>
                <a:lnTo>
                  <a:pt x="129390" y="681795"/>
                </a:lnTo>
                <a:lnTo>
                  <a:pt x="89188" y="639747"/>
                </a:lnTo>
                <a:lnTo>
                  <a:pt x="55509" y="591674"/>
                </a:lnTo>
                <a:lnTo>
                  <a:pt x="29114" y="538372"/>
                </a:lnTo>
                <a:lnTo>
                  <a:pt x="10767" y="480640"/>
                </a:lnTo>
                <a:lnTo>
                  <a:pt x="1228" y="419273"/>
                </a:lnTo>
                <a:lnTo>
                  <a:pt x="0" y="3874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9969FAFE-DC8B-4238-BF3D-7C7206017854}"/>
              </a:ext>
            </a:extLst>
          </p:cNvPr>
          <p:cNvSpPr/>
          <p:nvPr/>
        </p:nvSpPr>
        <p:spPr>
          <a:xfrm>
            <a:off x="2402575" y="5345164"/>
            <a:ext cx="741044" cy="775081"/>
          </a:xfrm>
          <a:custGeom>
            <a:avLst/>
            <a:gdLst/>
            <a:ahLst/>
            <a:cxnLst/>
            <a:rect l="l" t="t" r="r" b="b"/>
            <a:pathLst>
              <a:path w="741044" h="775080">
                <a:moveTo>
                  <a:pt x="370586" y="0"/>
                </a:moveTo>
                <a:lnTo>
                  <a:pt x="310461" y="5071"/>
                </a:lnTo>
                <a:lnTo>
                  <a:pt x="253431" y="19754"/>
                </a:lnTo>
                <a:lnTo>
                  <a:pt x="200256" y="43249"/>
                </a:lnTo>
                <a:lnTo>
                  <a:pt x="151698" y="74761"/>
                </a:lnTo>
                <a:lnTo>
                  <a:pt x="108521" y="113490"/>
                </a:lnTo>
                <a:lnTo>
                  <a:pt x="71485" y="158639"/>
                </a:lnTo>
                <a:lnTo>
                  <a:pt x="41353" y="209410"/>
                </a:lnTo>
                <a:lnTo>
                  <a:pt x="18887" y="265005"/>
                </a:lnTo>
                <a:lnTo>
                  <a:pt x="4848" y="324626"/>
                </a:lnTo>
                <a:lnTo>
                  <a:pt x="0" y="387476"/>
                </a:lnTo>
                <a:lnTo>
                  <a:pt x="1228" y="419256"/>
                </a:lnTo>
                <a:lnTo>
                  <a:pt x="10767" y="480599"/>
                </a:lnTo>
                <a:lnTo>
                  <a:pt x="29114" y="538319"/>
                </a:lnTo>
                <a:lnTo>
                  <a:pt x="55509" y="591617"/>
                </a:lnTo>
                <a:lnTo>
                  <a:pt x="89188" y="639695"/>
                </a:lnTo>
                <a:lnTo>
                  <a:pt x="129390" y="681753"/>
                </a:lnTo>
                <a:lnTo>
                  <a:pt x="175352" y="716991"/>
                </a:lnTo>
                <a:lnTo>
                  <a:pt x="226313" y="744610"/>
                </a:lnTo>
                <a:lnTo>
                  <a:pt x="281512" y="763812"/>
                </a:lnTo>
                <a:lnTo>
                  <a:pt x="340184" y="773795"/>
                </a:lnTo>
                <a:lnTo>
                  <a:pt x="370586" y="775081"/>
                </a:lnTo>
                <a:lnTo>
                  <a:pt x="400969" y="773795"/>
                </a:lnTo>
                <a:lnTo>
                  <a:pt x="459610" y="763812"/>
                </a:lnTo>
                <a:lnTo>
                  <a:pt x="514784" y="744610"/>
                </a:lnTo>
                <a:lnTo>
                  <a:pt x="565727" y="716991"/>
                </a:lnTo>
                <a:lnTo>
                  <a:pt x="611675" y="681753"/>
                </a:lnTo>
                <a:lnTo>
                  <a:pt x="651868" y="639695"/>
                </a:lnTo>
                <a:lnTo>
                  <a:pt x="685541" y="591617"/>
                </a:lnTo>
                <a:lnTo>
                  <a:pt x="711932" y="538319"/>
                </a:lnTo>
                <a:lnTo>
                  <a:pt x="730278" y="480599"/>
                </a:lnTo>
                <a:lnTo>
                  <a:pt x="739816" y="419256"/>
                </a:lnTo>
                <a:lnTo>
                  <a:pt x="741044" y="387476"/>
                </a:lnTo>
                <a:lnTo>
                  <a:pt x="739816" y="355698"/>
                </a:lnTo>
                <a:lnTo>
                  <a:pt x="730278" y="294362"/>
                </a:lnTo>
                <a:lnTo>
                  <a:pt x="711932" y="236654"/>
                </a:lnTo>
                <a:lnTo>
                  <a:pt x="685541" y="183371"/>
                </a:lnTo>
                <a:lnTo>
                  <a:pt x="651868" y="135312"/>
                </a:lnTo>
                <a:lnTo>
                  <a:pt x="611675" y="93273"/>
                </a:lnTo>
                <a:lnTo>
                  <a:pt x="565727" y="58053"/>
                </a:lnTo>
                <a:lnTo>
                  <a:pt x="514784" y="30450"/>
                </a:lnTo>
                <a:lnTo>
                  <a:pt x="459610" y="11261"/>
                </a:lnTo>
                <a:lnTo>
                  <a:pt x="400969" y="1284"/>
                </a:lnTo>
                <a:lnTo>
                  <a:pt x="3705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8">
            <a:extLst>
              <a:ext uri="{FF2B5EF4-FFF2-40B4-BE49-F238E27FC236}">
                <a16:creationId xmlns:a16="http://schemas.microsoft.com/office/drawing/2014/main" id="{D8C45D41-9416-4A19-9BAE-01D17AC7B38B}"/>
              </a:ext>
            </a:extLst>
          </p:cNvPr>
          <p:cNvSpPr/>
          <p:nvPr/>
        </p:nvSpPr>
        <p:spPr>
          <a:xfrm>
            <a:off x="2402575" y="5345164"/>
            <a:ext cx="741044" cy="775081"/>
          </a:xfrm>
          <a:custGeom>
            <a:avLst/>
            <a:gdLst/>
            <a:ahLst/>
            <a:cxnLst/>
            <a:rect l="l" t="t" r="r" b="b"/>
            <a:pathLst>
              <a:path w="741044" h="775080">
                <a:moveTo>
                  <a:pt x="0" y="387476"/>
                </a:moveTo>
                <a:lnTo>
                  <a:pt x="4848" y="324626"/>
                </a:lnTo>
                <a:lnTo>
                  <a:pt x="18887" y="265005"/>
                </a:lnTo>
                <a:lnTo>
                  <a:pt x="41353" y="209410"/>
                </a:lnTo>
                <a:lnTo>
                  <a:pt x="71485" y="158639"/>
                </a:lnTo>
                <a:lnTo>
                  <a:pt x="108521" y="113490"/>
                </a:lnTo>
                <a:lnTo>
                  <a:pt x="151698" y="74761"/>
                </a:lnTo>
                <a:lnTo>
                  <a:pt x="200256" y="43249"/>
                </a:lnTo>
                <a:lnTo>
                  <a:pt x="253431" y="19754"/>
                </a:lnTo>
                <a:lnTo>
                  <a:pt x="310461" y="5071"/>
                </a:lnTo>
                <a:lnTo>
                  <a:pt x="370586" y="0"/>
                </a:lnTo>
                <a:lnTo>
                  <a:pt x="400969" y="1284"/>
                </a:lnTo>
                <a:lnTo>
                  <a:pt x="459610" y="11261"/>
                </a:lnTo>
                <a:lnTo>
                  <a:pt x="514784" y="30450"/>
                </a:lnTo>
                <a:lnTo>
                  <a:pt x="565727" y="58053"/>
                </a:lnTo>
                <a:lnTo>
                  <a:pt x="611675" y="93273"/>
                </a:lnTo>
                <a:lnTo>
                  <a:pt x="651868" y="135312"/>
                </a:lnTo>
                <a:lnTo>
                  <a:pt x="685541" y="183371"/>
                </a:lnTo>
                <a:lnTo>
                  <a:pt x="711932" y="236654"/>
                </a:lnTo>
                <a:lnTo>
                  <a:pt x="730278" y="294362"/>
                </a:lnTo>
                <a:lnTo>
                  <a:pt x="739816" y="355698"/>
                </a:lnTo>
                <a:lnTo>
                  <a:pt x="741044" y="387476"/>
                </a:lnTo>
                <a:lnTo>
                  <a:pt x="739816" y="419256"/>
                </a:lnTo>
                <a:lnTo>
                  <a:pt x="730278" y="480599"/>
                </a:lnTo>
                <a:lnTo>
                  <a:pt x="711932" y="538319"/>
                </a:lnTo>
                <a:lnTo>
                  <a:pt x="685541" y="591617"/>
                </a:lnTo>
                <a:lnTo>
                  <a:pt x="651868" y="639695"/>
                </a:lnTo>
                <a:lnTo>
                  <a:pt x="611675" y="681753"/>
                </a:lnTo>
                <a:lnTo>
                  <a:pt x="565727" y="716991"/>
                </a:lnTo>
                <a:lnTo>
                  <a:pt x="514784" y="744610"/>
                </a:lnTo>
                <a:lnTo>
                  <a:pt x="459610" y="763812"/>
                </a:lnTo>
                <a:lnTo>
                  <a:pt x="400969" y="773795"/>
                </a:lnTo>
                <a:lnTo>
                  <a:pt x="370586" y="775081"/>
                </a:lnTo>
                <a:lnTo>
                  <a:pt x="340184" y="773795"/>
                </a:lnTo>
                <a:lnTo>
                  <a:pt x="281512" y="763812"/>
                </a:lnTo>
                <a:lnTo>
                  <a:pt x="226313" y="744610"/>
                </a:lnTo>
                <a:lnTo>
                  <a:pt x="175352" y="716991"/>
                </a:lnTo>
                <a:lnTo>
                  <a:pt x="129390" y="681753"/>
                </a:lnTo>
                <a:lnTo>
                  <a:pt x="89188" y="639695"/>
                </a:lnTo>
                <a:lnTo>
                  <a:pt x="55509" y="591617"/>
                </a:lnTo>
                <a:lnTo>
                  <a:pt x="29114" y="538319"/>
                </a:lnTo>
                <a:lnTo>
                  <a:pt x="10767" y="480599"/>
                </a:lnTo>
                <a:lnTo>
                  <a:pt x="1228" y="419256"/>
                </a:lnTo>
                <a:lnTo>
                  <a:pt x="0" y="3874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0EB4FE49-E193-43E7-805C-2BF2015AACB6}"/>
              </a:ext>
            </a:extLst>
          </p:cNvPr>
          <p:cNvSpPr txBox="1"/>
          <p:nvPr/>
        </p:nvSpPr>
        <p:spPr>
          <a:xfrm>
            <a:off x="784088" y="2730107"/>
            <a:ext cx="6771005" cy="3187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latin typeface="微软雅黑"/>
                <a:cs typeface="微软雅黑"/>
              </a:rPr>
              <a:t>(</a:t>
            </a:r>
            <a:r>
              <a:rPr sz="2600" spc="-5" dirty="0">
                <a:latin typeface="微软雅黑"/>
                <a:cs typeface="微软雅黑"/>
              </a:rPr>
              <a:t>5</a:t>
            </a:r>
            <a:r>
              <a:rPr sz="2600" spc="0" dirty="0">
                <a:latin typeface="微软雅黑"/>
                <a:cs typeface="微软雅黑"/>
              </a:rPr>
              <a:t>)</a:t>
            </a:r>
            <a:r>
              <a:rPr sz="2600" spc="-10" dirty="0">
                <a:latin typeface="微软雅黑"/>
                <a:cs typeface="微软雅黑"/>
              </a:rPr>
              <a:t> </a:t>
            </a:r>
            <a:r>
              <a:rPr sz="2600" spc="0" dirty="0">
                <a:solidFill>
                  <a:srgbClr val="FF0000"/>
                </a:solidFill>
                <a:latin typeface="微软雅黑"/>
                <a:cs typeface="微软雅黑"/>
              </a:rPr>
              <a:t>互斥 </a:t>
            </a:r>
            <a:r>
              <a:rPr sz="2600" spc="0" dirty="0">
                <a:latin typeface="微软雅黑"/>
                <a:cs typeface="微软雅黑"/>
              </a:rPr>
              <a:t>（</a:t>
            </a:r>
            <a:r>
              <a:rPr sz="2600" spc="-5" dirty="0">
                <a:latin typeface="微软雅黑"/>
                <a:cs typeface="微软雅黑"/>
              </a:rPr>
              <a:t>E</a:t>
            </a:r>
            <a:r>
              <a:rPr sz="2600" spc="0" dirty="0">
                <a:latin typeface="微软雅黑"/>
                <a:cs typeface="微软雅黑"/>
              </a:rPr>
              <a:t>）</a:t>
            </a:r>
            <a:endParaRPr sz="2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微软雅黑"/>
                <a:cs typeface="微软雅黑"/>
              </a:rPr>
              <a:t>表示</a:t>
            </a:r>
            <a:r>
              <a:rPr sz="1800" spc="-10" dirty="0">
                <a:latin typeface="微软雅黑"/>
                <a:cs typeface="微软雅黑"/>
              </a:rPr>
              <a:t>C</a:t>
            </a:r>
            <a:r>
              <a:rPr sz="1800" spc="-5" dirty="0">
                <a:latin typeface="微软雅黑"/>
                <a:cs typeface="微软雅黑"/>
              </a:rPr>
              <a:t>1</a:t>
            </a:r>
            <a:r>
              <a:rPr sz="1800" spc="0" dirty="0">
                <a:latin typeface="微软雅黑"/>
                <a:cs typeface="微软雅黑"/>
              </a:rPr>
              <a:t>、</a:t>
            </a:r>
            <a:r>
              <a:rPr sz="1800" spc="-10" dirty="0">
                <a:latin typeface="微软雅黑"/>
                <a:cs typeface="微软雅黑"/>
              </a:rPr>
              <a:t>C</a:t>
            </a:r>
            <a:r>
              <a:rPr sz="1800" spc="-5" dirty="0">
                <a:latin typeface="微软雅黑"/>
                <a:cs typeface="微软雅黑"/>
              </a:rPr>
              <a:t>2两个原因不会同时成立，两个中最多有一个可能成立。</a:t>
            </a:r>
            <a:endParaRPr sz="1800" dirty="0">
              <a:latin typeface="微软雅黑"/>
              <a:cs typeface="微软雅黑"/>
            </a:endParaRPr>
          </a:p>
          <a:p>
            <a:pPr>
              <a:lnSpc>
                <a:spcPts val="850"/>
              </a:lnSpc>
              <a:spcBef>
                <a:spcPts val="7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80403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C1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ts val="950"/>
              </a:lnSpc>
              <a:spcBef>
                <a:spcPts val="32"/>
              </a:spcBef>
            </a:pPr>
            <a:endParaRPr sz="9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619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ts val="950"/>
              </a:lnSpc>
              <a:spcBef>
                <a:spcPts val="45"/>
              </a:spcBef>
            </a:pPr>
            <a:endParaRPr sz="9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80403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1" name="object 10">
            <a:extLst>
              <a:ext uri="{FF2B5EF4-FFF2-40B4-BE49-F238E27FC236}">
                <a16:creationId xmlns:a16="http://schemas.microsoft.com/office/drawing/2014/main" id="{099FE6A0-2DA9-456B-91C7-CABCAAA3BE68}"/>
              </a:ext>
            </a:extLst>
          </p:cNvPr>
          <p:cNvSpPr/>
          <p:nvPr/>
        </p:nvSpPr>
        <p:spPr>
          <a:xfrm>
            <a:off x="1292215" y="4085452"/>
            <a:ext cx="1018539" cy="775081"/>
          </a:xfrm>
          <a:custGeom>
            <a:avLst/>
            <a:gdLst/>
            <a:ahLst/>
            <a:cxnLst/>
            <a:rect l="l" t="t" r="r" b="b"/>
            <a:pathLst>
              <a:path w="1018539" h="775080">
                <a:moveTo>
                  <a:pt x="0" y="775081"/>
                </a:moveTo>
                <a:lnTo>
                  <a:pt x="1018539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11">
            <a:extLst>
              <a:ext uri="{FF2B5EF4-FFF2-40B4-BE49-F238E27FC236}">
                <a16:creationId xmlns:a16="http://schemas.microsoft.com/office/drawing/2014/main" id="{DF5051F7-3F35-4FF4-A88B-96B8ED850DC9}"/>
              </a:ext>
            </a:extLst>
          </p:cNvPr>
          <p:cNvSpPr/>
          <p:nvPr/>
        </p:nvSpPr>
        <p:spPr>
          <a:xfrm>
            <a:off x="1292215" y="4860532"/>
            <a:ext cx="1110361" cy="774953"/>
          </a:xfrm>
          <a:custGeom>
            <a:avLst/>
            <a:gdLst/>
            <a:ahLst/>
            <a:cxnLst/>
            <a:rect l="l" t="t" r="r" b="b"/>
            <a:pathLst>
              <a:path w="1110361" h="774953">
                <a:moveTo>
                  <a:pt x="0" y="0"/>
                </a:moveTo>
                <a:lnTo>
                  <a:pt x="1110361" y="774953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53" name="object 12">
            <a:extLst>
              <a:ext uri="{FF2B5EF4-FFF2-40B4-BE49-F238E27FC236}">
                <a16:creationId xmlns:a16="http://schemas.microsoft.com/office/drawing/2014/main" id="{9F102420-1F2E-4375-9A41-353D4D354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93435"/>
              </p:ext>
            </p:extLst>
          </p:nvPr>
        </p:nvGraphicFramePr>
        <p:xfrm>
          <a:off x="4145269" y="3873933"/>
          <a:ext cx="403860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C1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C2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234180"/>
      </p:ext>
    </p:extLst>
  </p:cSld>
  <p:clrMapOvr>
    <a:masterClrMapping/>
  </p:clrMapOvr>
</p:sld>
</file>

<file path=ppt/theme/theme1.xml><?xml version="1.0" encoding="utf-8"?>
<a:theme xmlns:a="http://schemas.openxmlformats.org/drawingml/2006/main" name="6">
  <a:themeElements>
    <a:clrScheme name="Nordri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C8C92"/>
      </a:accent2>
      <a:accent3>
        <a:srgbClr val="FFFFFF"/>
      </a:accent3>
      <a:accent4>
        <a:srgbClr val="1E4649"/>
      </a:accent4>
      <a:accent5>
        <a:srgbClr val="BBE0E3"/>
      </a:accent5>
      <a:accent6>
        <a:srgbClr val="71BEC4"/>
      </a:accent6>
      <a:hlink>
        <a:srgbClr val="000000"/>
      </a:hlink>
      <a:folHlink>
        <a:srgbClr val="262626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4807</TotalTime>
  <Words>682</Words>
  <Application>Microsoft Office PowerPoint</Application>
  <PresentationFormat>全屏显示(4:3)</PresentationFormat>
  <Paragraphs>333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Microsoft JhengHei</vt:lpstr>
      <vt:lpstr>黑体</vt:lpstr>
      <vt:lpstr>隶书</vt:lpstr>
      <vt:lpstr>宋体</vt:lpstr>
      <vt:lpstr>微软雅黑</vt:lpstr>
      <vt:lpstr>新宋体</vt:lpstr>
      <vt:lpstr>Arial</vt:lpstr>
      <vt:lpstr>Calibri</vt:lpstr>
      <vt:lpstr>Tahoma</vt:lpstr>
      <vt:lpstr>Times New Roman</vt:lpstr>
      <vt:lpstr>Wingdings</vt:lpstr>
      <vt:lpstr>Wingdings 3</vt:lpstr>
      <vt:lpstr>6</vt:lpstr>
      <vt:lpstr>PowerPoint 演示文稿</vt:lpstr>
      <vt:lpstr>实验内容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Hetingqin</cp:lastModifiedBy>
  <cp:revision>88</cp:revision>
  <dcterms:created xsi:type="dcterms:W3CDTF">2019-03-27T23:56:58Z</dcterms:created>
  <dcterms:modified xsi:type="dcterms:W3CDTF">2020-05-19T02:09:38Z</dcterms:modified>
</cp:coreProperties>
</file>