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06" r:id="rId3"/>
    <p:sldId id="418" r:id="rId4"/>
    <p:sldId id="420" r:id="rId5"/>
    <p:sldId id="421" r:id="rId6"/>
    <p:sldId id="387" r:id="rId7"/>
    <p:sldId id="426" r:id="rId8"/>
    <p:sldId id="389" r:id="rId9"/>
    <p:sldId id="390" r:id="rId10"/>
    <p:sldId id="427" r:id="rId11"/>
    <p:sldId id="393" r:id="rId12"/>
    <p:sldId id="428" r:id="rId13"/>
    <p:sldId id="422" r:id="rId14"/>
    <p:sldId id="429" r:id="rId15"/>
    <p:sldId id="423" r:id="rId16"/>
    <p:sldId id="394" r:id="rId17"/>
    <p:sldId id="395" r:id="rId18"/>
    <p:sldId id="396" r:id="rId19"/>
    <p:sldId id="397" r:id="rId20"/>
    <p:sldId id="430" r:id="rId21"/>
    <p:sldId id="432" r:id="rId22"/>
    <p:sldId id="433" r:id="rId23"/>
    <p:sldId id="398" r:id="rId24"/>
    <p:sldId id="381" r:id="rId25"/>
    <p:sldId id="399" r:id="rId26"/>
    <p:sldId id="400" r:id="rId27"/>
    <p:sldId id="438" r:id="rId28"/>
    <p:sldId id="440" r:id="rId29"/>
    <p:sldId id="439" r:id="rId30"/>
    <p:sldId id="431" r:id="rId31"/>
    <p:sldId id="434" r:id="rId32"/>
    <p:sldId id="435" r:id="rId33"/>
    <p:sldId id="436" r:id="rId34"/>
    <p:sldId id="404" r:id="rId35"/>
    <p:sldId id="437" r:id="rId36"/>
    <p:sldId id="441" r:id="rId37"/>
    <p:sldId id="32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2" autoAdjust="0"/>
  </p:normalViewPr>
  <p:slideViewPr>
    <p:cSldViewPr>
      <p:cViewPr varScale="1">
        <p:scale>
          <a:sx n="60" d="100"/>
          <a:sy n="60" d="100"/>
        </p:scale>
        <p:origin x="16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138-E776-4AC1-B894-913F1254BC3E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191-2FD0-4026-B256-DC7E3A026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5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E7qACloDKeuGwdXZyT-Y5YC9WkEELoQoF31K_3oL4nqbMwbMCIah3iojGxJtzDRnZUR1Ncx-2lxAZ367dv18GrOvCOZnK-Hcjna5t6nFgq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自古深情留不住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</a:t>
            </a: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唯有套路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得人心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国安法。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珍爱生命，翼装飞行。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B191-2FD0-4026-B256-DC7E3A0260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6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82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00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67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0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10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4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1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25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7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4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26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1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0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28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E6CAB9-9132-46E3-BCD4-3479EF203F4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99E825-57BE-49E6-AEFA-D82D37F4983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767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40767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48100"/>
            <a:ext cx="40767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F8335-ECE5-4816-A22E-DAA2BC40F6F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FFC119-967E-4DAE-9D42-D98ECBEF65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499EB-077B-44BD-8A96-2852250257F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0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FCD7E-E895-4511-8F89-9E6F0EBC66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7094D-FE74-4D01-A432-3D2227A9A01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6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8BECB6-6F87-4AA7-A36C-D5289AC9C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2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097193-BA27-49F9-A8AA-7A67EE9A4C9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22"/>
            <a:ext cx="9144000" cy="564357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695"/>
            <a:ext cx="710408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290" y="1285860"/>
            <a:ext cx="7104084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E2DA07-CE19-4C9B-A0EC-06D3955056CF}" type="slidenum">
              <a:rPr lang="en-US" altLang="zh-CN" i="1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i="1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8" name="图片 7" descr="professional.gi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6451" y="188640"/>
            <a:ext cx="1127549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04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solidFill>
                  <a:srgbClr val="FFFFFF"/>
                </a:solidFill>
              </a:rPr>
              <a:t>     </a:t>
            </a:r>
            <a:endParaRPr lang="zh-CN" altLang="en-US" sz="2400" kern="0" dirty="0">
              <a:solidFill>
                <a:srgbClr val="FFFFFF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2132856"/>
            <a:ext cx="4788024" cy="1728192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200" b="1" dirty="0">
                <a:solidFill>
                  <a:srgbClr val="000000"/>
                </a:solidFill>
                <a:ea typeface="宋体" charset="-122"/>
              </a:rPr>
              <a:t>实验三</a:t>
            </a:r>
            <a:endParaRPr lang="en-US" altLang="zh-CN" sz="3200" b="1" dirty="0">
              <a:solidFill>
                <a:srgbClr val="000000"/>
              </a:solidFill>
              <a:ea typeface="宋体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200" b="1" dirty="0">
                <a:solidFill>
                  <a:srgbClr val="000000"/>
                </a:solidFill>
                <a:ea typeface="宋体" charset="-122"/>
              </a:rPr>
              <a:t>白盒测试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500175"/>
            <a:ext cx="421481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0C4FCBFC-C66E-4641-B7DC-1C91881A420D}"/>
              </a:ext>
            </a:extLst>
          </p:cNvPr>
          <p:cNvSpPr txBox="1"/>
          <p:nvPr/>
        </p:nvSpPr>
        <p:spPr>
          <a:xfrm>
            <a:off x="364807" y="428604"/>
            <a:ext cx="4058409" cy="3609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dirty="0">
                <a:solidFill>
                  <a:srgbClr val="FFFF00"/>
                </a:solidFill>
                <a:latin typeface="微软雅黑"/>
                <a:cs typeface="微软雅黑"/>
              </a:rPr>
              <a:t>没有人比我更懂</a:t>
            </a: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/>
                <a:cs typeface="微软雅黑"/>
              </a:rPr>
              <a:t>白盒</a:t>
            </a:r>
            <a:r>
              <a:rPr lang="zh-CN" altLang="en-US" sz="3600" dirty="0">
                <a:solidFill>
                  <a:srgbClr val="FFFF00"/>
                </a:solidFill>
                <a:latin typeface="微软雅黑"/>
                <a:cs typeface="微软雅黑"/>
              </a:rPr>
              <a:t>测试</a:t>
            </a: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3600" dirty="0">
              <a:solidFill>
                <a:srgbClr val="FFFF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3600" dirty="0">
                <a:solidFill>
                  <a:srgbClr val="00B050"/>
                </a:solidFill>
                <a:latin typeface="微软雅黑"/>
                <a:cs typeface="微软雅黑"/>
              </a:rPr>
              <a:t>10</a:t>
            </a:r>
            <a:r>
              <a:rPr lang="zh-CN" altLang="en-US" sz="3600" dirty="0">
                <a:solidFill>
                  <a:srgbClr val="00B050"/>
                </a:solidFill>
                <a:latin typeface="微软雅黑"/>
                <a:cs typeface="微软雅黑"/>
              </a:rPr>
              <a:t>点开始</a:t>
            </a:r>
            <a:endParaRPr lang="en-US" altLang="zh-CN" sz="3600" dirty="0">
              <a:solidFill>
                <a:srgbClr val="00B050"/>
              </a:solidFill>
              <a:latin typeface="微软雅黑"/>
              <a:cs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0B629B-9DE8-45B2-B7D6-73E5973BD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46" y="1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en-US" altLang="zh-CN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2 </a:t>
            </a:r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判定覆盖</a:t>
            </a:r>
            <a:r>
              <a:rPr lang="en-US" altLang="zh-CN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(</a:t>
            </a:r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分支覆盖</a:t>
            </a:r>
            <a:r>
              <a:rPr lang="en-US" altLang="zh-CN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)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AB0B45ED-4081-4775-A1A6-CE456D8F98F5}"/>
              </a:ext>
            </a:extLst>
          </p:cNvPr>
          <p:cNvSpPr/>
          <p:nvPr/>
        </p:nvSpPr>
        <p:spPr>
          <a:xfrm>
            <a:off x="1261498" y="2146190"/>
            <a:ext cx="925449" cy="323850"/>
          </a:xfrm>
          <a:custGeom>
            <a:avLst/>
            <a:gdLst/>
            <a:ahLst/>
            <a:cxnLst/>
            <a:rect l="l" t="t" r="r" b="b"/>
            <a:pathLst>
              <a:path w="925449" h="323850">
                <a:moveTo>
                  <a:pt x="0" y="53975"/>
                </a:moveTo>
                <a:lnTo>
                  <a:pt x="15744" y="15846"/>
                </a:lnTo>
                <a:lnTo>
                  <a:pt x="53820" y="0"/>
                </a:lnTo>
                <a:lnTo>
                  <a:pt x="871474" y="0"/>
                </a:lnTo>
                <a:lnTo>
                  <a:pt x="885767" y="1919"/>
                </a:lnTo>
                <a:lnTo>
                  <a:pt x="918010" y="26634"/>
                </a:lnTo>
                <a:lnTo>
                  <a:pt x="925449" y="269875"/>
                </a:lnTo>
                <a:lnTo>
                  <a:pt x="923521" y="284212"/>
                </a:lnTo>
                <a:lnTo>
                  <a:pt x="898758" y="316440"/>
                </a:lnTo>
                <a:lnTo>
                  <a:pt x="53975" y="323850"/>
                </a:lnTo>
                <a:lnTo>
                  <a:pt x="39637" y="321930"/>
                </a:lnTo>
                <a:lnTo>
                  <a:pt x="7409" y="297215"/>
                </a:lnTo>
                <a:lnTo>
                  <a:pt x="0" y="539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4A3E0AE7-92D3-428F-A20D-49F5E69DABED}"/>
              </a:ext>
            </a:extLst>
          </p:cNvPr>
          <p:cNvSpPr txBox="1"/>
          <p:nvPr/>
        </p:nvSpPr>
        <p:spPr>
          <a:xfrm>
            <a:off x="1481970" y="2167019"/>
            <a:ext cx="485775" cy="273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1800" spc="10" dirty="0">
                <a:latin typeface="宋体"/>
                <a:cs typeface="宋体"/>
              </a:rPr>
              <a:t>入口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0" name="object 6">
            <a:extLst>
              <a:ext uri="{FF2B5EF4-FFF2-40B4-BE49-F238E27FC236}">
                <a16:creationId xmlns:a16="http://schemas.microsoft.com/office/drawing/2014/main" id="{73207123-59DC-40FC-987B-173CED5FC8E0}"/>
              </a:ext>
            </a:extLst>
          </p:cNvPr>
          <p:cNvSpPr/>
          <p:nvPr/>
        </p:nvSpPr>
        <p:spPr>
          <a:xfrm>
            <a:off x="1681105" y="2470040"/>
            <a:ext cx="84582" cy="270255"/>
          </a:xfrm>
          <a:custGeom>
            <a:avLst/>
            <a:gdLst/>
            <a:ahLst/>
            <a:cxnLst/>
            <a:rect l="l" t="t" r="r" b="b"/>
            <a:pathLst>
              <a:path w="84582" h="270255">
                <a:moveTo>
                  <a:pt x="13081" y="109727"/>
                </a:moveTo>
                <a:lnTo>
                  <a:pt x="8001" y="111251"/>
                </a:lnTo>
                <a:lnTo>
                  <a:pt x="2921" y="112649"/>
                </a:lnTo>
                <a:lnTo>
                  <a:pt x="0" y="117855"/>
                </a:lnTo>
                <a:lnTo>
                  <a:pt x="42291" y="270255"/>
                </a:lnTo>
                <a:lnTo>
                  <a:pt x="52161" y="234696"/>
                </a:lnTo>
                <a:lnTo>
                  <a:pt x="32766" y="234696"/>
                </a:lnTo>
                <a:lnTo>
                  <a:pt x="32766" y="164947"/>
                </a:lnTo>
                <a:lnTo>
                  <a:pt x="18288" y="112775"/>
                </a:lnTo>
                <a:lnTo>
                  <a:pt x="13081" y="109727"/>
                </a:lnTo>
                <a:close/>
              </a:path>
              <a:path w="84582" h="270255">
                <a:moveTo>
                  <a:pt x="32766" y="164947"/>
                </a:moveTo>
                <a:lnTo>
                  <a:pt x="32766" y="234696"/>
                </a:lnTo>
                <a:lnTo>
                  <a:pt x="51816" y="234696"/>
                </a:lnTo>
                <a:lnTo>
                  <a:pt x="51816" y="232155"/>
                </a:lnTo>
                <a:lnTo>
                  <a:pt x="33147" y="232155"/>
                </a:lnTo>
                <a:lnTo>
                  <a:pt x="42291" y="199237"/>
                </a:lnTo>
                <a:lnTo>
                  <a:pt x="32766" y="164947"/>
                </a:lnTo>
                <a:close/>
              </a:path>
              <a:path w="84582" h="270255">
                <a:moveTo>
                  <a:pt x="71501" y="109727"/>
                </a:moveTo>
                <a:lnTo>
                  <a:pt x="66293" y="112775"/>
                </a:lnTo>
                <a:lnTo>
                  <a:pt x="51816" y="164947"/>
                </a:lnTo>
                <a:lnTo>
                  <a:pt x="51816" y="234696"/>
                </a:lnTo>
                <a:lnTo>
                  <a:pt x="52161" y="234696"/>
                </a:lnTo>
                <a:lnTo>
                  <a:pt x="84582" y="117855"/>
                </a:lnTo>
                <a:lnTo>
                  <a:pt x="81661" y="112649"/>
                </a:lnTo>
                <a:lnTo>
                  <a:pt x="76581" y="111251"/>
                </a:lnTo>
                <a:lnTo>
                  <a:pt x="71501" y="109727"/>
                </a:lnTo>
                <a:close/>
              </a:path>
              <a:path w="84582" h="270255">
                <a:moveTo>
                  <a:pt x="42291" y="199237"/>
                </a:moveTo>
                <a:lnTo>
                  <a:pt x="33147" y="232155"/>
                </a:lnTo>
                <a:lnTo>
                  <a:pt x="51435" y="232155"/>
                </a:lnTo>
                <a:lnTo>
                  <a:pt x="42291" y="199237"/>
                </a:lnTo>
                <a:close/>
              </a:path>
              <a:path w="84582" h="270255">
                <a:moveTo>
                  <a:pt x="51816" y="164947"/>
                </a:moveTo>
                <a:lnTo>
                  <a:pt x="42291" y="199237"/>
                </a:lnTo>
                <a:lnTo>
                  <a:pt x="51435" y="232155"/>
                </a:lnTo>
                <a:lnTo>
                  <a:pt x="51816" y="232155"/>
                </a:lnTo>
                <a:lnTo>
                  <a:pt x="51816" y="164947"/>
                </a:lnTo>
                <a:close/>
              </a:path>
              <a:path w="84582" h="270255">
                <a:moveTo>
                  <a:pt x="51816" y="0"/>
                </a:moveTo>
                <a:lnTo>
                  <a:pt x="32766" y="0"/>
                </a:lnTo>
                <a:lnTo>
                  <a:pt x="32766" y="164947"/>
                </a:lnTo>
                <a:lnTo>
                  <a:pt x="42291" y="199237"/>
                </a:lnTo>
                <a:lnTo>
                  <a:pt x="51816" y="164947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5D307DFB-D681-4796-BFA7-20DF03304DFD}"/>
              </a:ext>
            </a:extLst>
          </p:cNvPr>
          <p:cNvSpPr/>
          <p:nvPr/>
        </p:nvSpPr>
        <p:spPr>
          <a:xfrm>
            <a:off x="669042" y="2740296"/>
            <a:ext cx="2108708" cy="863219"/>
          </a:xfrm>
          <a:custGeom>
            <a:avLst/>
            <a:gdLst/>
            <a:ahLst/>
            <a:cxnLst/>
            <a:rect l="l" t="t" r="r" b="b"/>
            <a:pathLst>
              <a:path w="2108707" h="863219">
                <a:moveTo>
                  <a:pt x="0" y="431673"/>
                </a:moveTo>
                <a:lnTo>
                  <a:pt x="1054354" y="0"/>
                </a:lnTo>
                <a:lnTo>
                  <a:pt x="2108708" y="431673"/>
                </a:lnTo>
                <a:lnTo>
                  <a:pt x="1054354" y="863219"/>
                </a:lnTo>
                <a:lnTo>
                  <a:pt x="0" y="43167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8">
            <a:extLst>
              <a:ext uri="{FF2B5EF4-FFF2-40B4-BE49-F238E27FC236}">
                <a16:creationId xmlns:a16="http://schemas.microsoft.com/office/drawing/2014/main" id="{98753948-3E1A-4618-88E1-A8743FA2EAAF}"/>
              </a:ext>
            </a:extLst>
          </p:cNvPr>
          <p:cNvSpPr txBox="1"/>
          <p:nvPr/>
        </p:nvSpPr>
        <p:spPr>
          <a:xfrm>
            <a:off x="1237241" y="2836563"/>
            <a:ext cx="974090" cy="56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17804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0" dirty="0">
                <a:latin typeface="Times New Roman"/>
                <a:cs typeface="Times New Roman"/>
              </a:rPr>
              <a:t>&gt;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0" dirty="0">
                <a:latin typeface="Times New Roman"/>
                <a:cs typeface="Times New Roman"/>
              </a:rPr>
              <a:t>1 A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0" dirty="0">
                <a:latin typeface="Times New Roman"/>
                <a:cs typeface="Times New Roman"/>
              </a:rPr>
              <a:t>D B=0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0ADD5F41-9F3B-4AEA-957D-68F86B9D60E4}"/>
              </a:ext>
            </a:extLst>
          </p:cNvPr>
          <p:cNvSpPr/>
          <p:nvPr/>
        </p:nvSpPr>
        <p:spPr>
          <a:xfrm>
            <a:off x="2777750" y="3130187"/>
            <a:ext cx="626618" cy="84708"/>
          </a:xfrm>
          <a:custGeom>
            <a:avLst/>
            <a:gdLst/>
            <a:ahLst/>
            <a:cxnLst/>
            <a:rect l="l" t="t" r="r" b="b"/>
            <a:pathLst>
              <a:path w="626618" h="84708">
                <a:moveTo>
                  <a:pt x="555370" y="42354"/>
                </a:moveTo>
                <a:lnTo>
                  <a:pt x="469138" y="66293"/>
                </a:lnTo>
                <a:lnTo>
                  <a:pt x="466217" y="71627"/>
                </a:lnTo>
                <a:lnTo>
                  <a:pt x="467613" y="76707"/>
                </a:lnTo>
                <a:lnTo>
                  <a:pt x="469011" y="81660"/>
                </a:lnTo>
                <a:lnTo>
                  <a:pt x="474218" y="84708"/>
                </a:lnTo>
                <a:lnTo>
                  <a:pt x="592410" y="51815"/>
                </a:lnTo>
                <a:lnTo>
                  <a:pt x="591058" y="51815"/>
                </a:lnTo>
                <a:lnTo>
                  <a:pt x="591058" y="51562"/>
                </a:lnTo>
                <a:lnTo>
                  <a:pt x="588518" y="51562"/>
                </a:lnTo>
                <a:lnTo>
                  <a:pt x="555370" y="42354"/>
                </a:lnTo>
                <a:close/>
              </a:path>
              <a:path w="626618" h="84708">
                <a:moveTo>
                  <a:pt x="520852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521309" y="51815"/>
                </a:lnTo>
                <a:lnTo>
                  <a:pt x="555370" y="42354"/>
                </a:lnTo>
                <a:lnTo>
                  <a:pt x="520852" y="32765"/>
                </a:lnTo>
                <a:close/>
              </a:path>
              <a:path w="626618" h="84708">
                <a:moveTo>
                  <a:pt x="592304" y="32765"/>
                </a:moveTo>
                <a:lnTo>
                  <a:pt x="591058" y="32765"/>
                </a:lnTo>
                <a:lnTo>
                  <a:pt x="591058" y="51815"/>
                </a:lnTo>
                <a:lnTo>
                  <a:pt x="592410" y="51815"/>
                </a:lnTo>
                <a:lnTo>
                  <a:pt x="626618" y="42290"/>
                </a:lnTo>
                <a:lnTo>
                  <a:pt x="592304" y="32765"/>
                </a:lnTo>
                <a:close/>
              </a:path>
              <a:path w="626618" h="84708">
                <a:moveTo>
                  <a:pt x="588518" y="33146"/>
                </a:moveTo>
                <a:lnTo>
                  <a:pt x="555370" y="42354"/>
                </a:lnTo>
                <a:lnTo>
                  <a:pt x="588518" y="51562"/>
                </a:lnTo>
                <a:lnTo>
                  <a:pt x="588518" y="33146"/>
                </a:lnTo>
                <a:close/>
              </a:path>
              <a:path w="626618" h="84708">
                <a:moveTo>
                  <a:pt x="591058" y="33146"/>
                </a:moveTo>
                <a:lnTo>
                  <a:pt x="588518" y="33146"/>
                </a:lnTo>
                <a:lnTo>
                  <a:pt x="588518" y="51562"/>
                </a:lnTo>
                <a:lnTo>
                  <a:pt x="591058" y="51562"/>
                </a:lnTo>
                <a:lnTo>
                  <a:pt x="591058" y="33146"/>
                </a:lnTo>
                <a:close/>
              </a:path>
              <a:path w="626618" h="84708">
                <a:moveTo>
                  <a:pt x="474218" y="0"/>
                </a:moveTo>
                <a:lnTo>
                  <a:pt x="469011" y="2920"/>
                </a:lnTo>
                <a:lnTo>
                  <a:pt x="466217" y="13080"/>
                </a:lnTo>
                <a:lnTo>
                  <a:pt x="469138" y="18414"/>
                </a:lnTo>
                <a:lnTo>
                  <a:pt x="555370" y="42354"/>
                </a:lnTo>
                <a:lnTo>
                  <a:pt x="588518" y="33146"/>
                </a:lnTo>
                <a:lnTo>
                  <a:pt x="591058" y="33146"/>
                </a:lnTo>
                <a:lnTo>
                  <a:pt x="591058" y="32765"/>
                </a:lnTo>
                <a:lnTo>
                  <a:pt x="592304" y="32765"/>
                </a:lnTo>
                <a:lnTo>
                  <a:pt x="474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E572F427-570D-4B18-A94D-EE16E3614BEC}"/>
              </a:ext>
            </a:extLst>
          </p:cNvPr>
          <p:cNvSpPr txBox="1"/>
          <p:nvPr/>
        </p:nvSpPr>
        <p:spPr>
          <a:xfrm>
            <a:off x="2905131" y="2938670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0F27FF37-153C-436C-B3BB-BF84FF9C21A1}"/>
              </a:ext>
            </a:extLst>
          </p:cNvPr>
          <p:cNvSpPr/>
          <p:nvPr/>
        </p:nvSpPr>
        <p:spPr>
          <a:xfrm>
            <a:off x="1681105" y="3603515"/>
            <a:ext cx="84582" cy="270255"/>
          </a:xfrm>
          <a:custGeom>
            <a:avLst/>
            <a:gdLst/>
            <a:ahLst/>
            <a:cxnLst/>
            <a:rect l="l" t="t" r="r" b="b"/>
            <a:pathLst>
              <a:path w="84582" h="270255">
                <a:moveTo>
                  <a:pt x="13081" y="109727"/>
                </a:moveTo>
                <a:lnTo>
                  <a:pt x="8001" y="111251"/>
                </a:lnTo>
                <a:lnTo>
                  <a:pt x="2921" y="112649"/>
                </a:lnTo>
                <a:lnTo>
                  <a:pt x="0" y="117855"/>
                </a:lnTo>
                <a:lnTo>
                  <a:pt x="42291" y="270255"/>
                </a:lnTo>
                <a:lnTo>
                  <a:pt x="52161" y="234696"/>
                </a:lnTo>
                <a:lnTo>
                  <a:pt x="32766" y="234696"/>
                </a:lnTo>
                <a:lnTo>
                  <a:pt x="32766" y="164947"/>
                </a:lnTo>
                <a:lnTo>
                  <a:pt x="18288" y="112775"/>
                </a:lnTo>
                <a:lnTo>
                  <a:pt x="13081" y="109727"/>
                </a:lnTo>
                <a:close/>
              </a:path>
              <a:path w="84582" h="270255">
                <a:moveTo>
                  <a:pt x="32766" y="164947"/>
                </a:moveTo>
                <a:lnTo>
                  <a:pt x="32766" y="234696"/>
                </a:lnTo>
                <a:lnTo>
                  <a:pt x="51816" y="234696"/>
                </a:lnTo>
                <a:lnTo>
                  <a:pt x="51816" y="232155"/>
                </a:lnTo>
                <a:lnTo>
                  <a:pt x="33147" y="232155"/>
                </a:lnTo>
                <a:lnTo>
                  <a:pt x="42291" y="199237"/>
                </a:lnTo>
                <a:lnTo>
                  <a:pt x="32766" y="164947"/>
                </a:lnTo>
                <a:close/>
              </a:path>
              <a:path w="84582" h="270255">
                <a:moveTo>
                  <a:pt x="71501" y="109727"/>
                </a:moveTo>
                <a:lnTo>
                  <a:pt x="66293" y="112775"/>
                </a:lnTo>
                <a:lnTo>
                  <a:pt x="51816" y="164947"/>
                </a:lnTo>
                <a:lnTo>
                  <a:pt x="51816" y="234696"/>
                </a:lnTo>
                <a:lnTo>
                  <a:pt x="52161" y="234696"/>
                </a:lnTo>
                <a:lnTo>
                  <a:pt x="84582" y="117855"/>
                </a:lnTo>
                <a:lnTo>
                  <a:pt x="81661" y="112649"/>
                </a:lnTo>
                <a:lnTo>
                  <a:pt x="76581" y="111251"/>
                </a:lnTo>
                <a:lnTo>
                  <a:pt x="71501" y="109727"/>
                </a:lnTo>
                <a:close/>
              </a:path>
              <a:path w="84582" h="270255">
                <a:moveTo>
                  <a:pt x="42291" y="199237"/>
                </a:moveTo>
                <a:lnTo>
                  <a:pt x="33147" y="232155"/>
                </a:lnTo>
                <a:lnTo>
                  <a:pt x="51435" y="232155"/>
                </a:lnTo>
                <a:lnTo>
                  <a:pt x="42291" y="199237"/>
                </a:lnTo>
                <a:close/>
              </a:path>
              <a:path w="84582" h="270255">
                <a:moveTo>
                  <a:pt x="51816" y="164947"/>
                </a:moveTo>
                <a:lnTo>
                  <a:pt x="42291" y="199237"/>
                </a:lnTo>
                <a:lnTo>
                  <a:pt x="51435" y="232155"/>
                </a:lnTo>
                <a:lnTo>
                  <a:pt x="51816" y="232155"/>
                </a:lnTo>
                <a:lnTo>
                  <a:pt x="51816" y="164947"/>
                </a:lnTo>
                <a:close/>
              </a:path>
              <a:path w="84582" h="270255">
                <a:moveTo>
                  <a:pt x="51816" y="0"/>
                </a:moveTo>
                <a:lnTo>
                  <a:pt x="32766" y="0"/>
                </a:lnTo>
                <a:lnTo>
                  <a:pt x="32766" y="164947"/>
                </a:lnTo>
                <a:lnTo>
                  <a:pt x="42291" y="199237"/>
                </a:lnTo>
                <a:lnTo>
                  <a:pt x="51816" y="164947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B9C65D29-612F-494D-B7D9-D09887F7F609}"/>
              </a:ext>
            </a:extLst>
          </p:cNvPr>
          <p:cNvSpPr/>
          <p:nvPr/>
        </p:nvSpPr>
        <p:spPr>
          <a:xfrm>
            <a:off x="669042" y="3873771"/>
            <a:ext cx="2108708" cy="863219"/>
          </a:xfrm>
          <a:custGeom>
            <a:avLst/>
            <a:gdLst/>
            <a:ahLst/>
            <a:cxnLst/>
            <a:rect l="l" t="t" r="r" b="b"/>
            <a:pathLst>
              <a:path w="2108707" h="863219">
                <a:moveTo>
                  <a:pt x="0" y="431673"/>
                </a:moveTo>
                <a:lnTo>
                  <a:pt x="1054354" y="0"/>
                </a:lnTo>
                <a:lnTo>
                  <a:pt x="2108708" y="431673"/>
                </a:lnTo>
                <a:lnTo>
                  <a:pt x="1054354" y="863219"/>
                </a:lnTo>
                <a:lnTo>
                  <a:pt x="0" y="43167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A5FC1E7A-0B68-48FF-9511-F9394A2116E1}"/>
              </a:ext>
            </a:extLst>
          </p:cNvPr>
          <p:cNvSpPr/>
          <p:nvPr/>
        </p:nvSpPr>
        <p:spPr>
          <a:xfrm>
            <a:off x="2777750" y="4263662"/>
            <a:ext cx="626618" cy="84709"/>
          </a:xfrm>
          <a:custGeom>
            <a:avLst/>
            <a:gdLst/>
            <a:ahLst/>
            <a:cxnLst/>
            <a:rect l="l" t="t" r="r" b="b"/>
            <a:pathLst>
              <a:path w="626618" h="84709">
                <a:moveTo>
                  <a:pt x="555371" y="42354"/>
                </a:moveTo>
                <a:lnTo>
                  <a:pt x="469138" y="66293"/>
                </a:lnTo>
                <a:lnTo>
                  <a:pt x="466217" y="71627"/>
                </a:lnTo>
                <a:lnTo>
                  <a:pt x="467613" y="76707"/>
                </a:lnTo>
                <a:lnTo>
                  <a:pt x="469011" y="81660"/>
                </a:lnTo>
                <a:lnTo>
                  <a:pt x="474218" y="84708"/>
                </a:lnTo>
                <a:lnTo>
                  <a:pt x="592410" y="51815"/>
                </a:lnTo>
                <a:lnTo>
                  <a:pt x="591058" y="51815"/>
                </a:lnTo>
                <a:lnTo>
                  <a:pt x="591058" y="51561"/>
                </a:lnTo>
                <a:lnTo>
                  <a:pt x="588518" y="51561"/>
                </a:lnTo>
                <a:lnTo>
                  <a:pt x="555371" y="42354"/>
                </a:lnTo>
                <a:close/>
              </a:path>
              <a:path w="626618" h="84709">
                <a:moveTo>
                  <a:pt x="520852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521309" y="51815"/>
                </a:lnTo>
                <a:lnTo>
                  <a:pt x="555371" y="42354"/>
                </a:lnTo>
                <a:lnTo>
                  <a:pt x="520852" y="32765"/>
                </a:lnTo>
                <a:close/>
              </a:path>
              <a:path w="626618" h="84709">
                <a:moveTo>
                  <a:pt x="592304" y="32765"/>
                </a:moveTo>
                <a:lnTo>
                  <a:pt x="591058" y="32765"/>
                </a:lnTo>
                <a:lnTo>
                  <a:pt x="591058" y="51815"/>
                </a:lnTo>
                <a:lnTo>
                  <a:pt x="592410" y="51815"/>
                </a:lnTo>
                <a:lnTo>
                  <a:pt x="626618" y="42290"/>
                </a:lnTo>
                <a:lnTo>
                  <a:pt x="592304" y="32765"/>
                </a:lnTo>
                <a:close/>
              </a:path>
              <a:path w="626618" h="84709">
                <a:moveTo>
                  <a:pt x="588518" y="33146"/>
                </a:moveTo>
                <a:lnTo>
                  <a:pt x="555371" y="42354"/>
                </a:lnTo>
                <a:lnTo>
                  <a:pt x="588518" y="51561"/>
                </a:lnTo>
                <a:lnTo>
                  <a:pt x="588518" y="33146"/>
                </a:lnTo>
                <a:close/>
              </a:path>
              <a:path w="626618" h="84709">
                <a:moveTo>
                  <a:pt x="591058" y="33146"/>
                </a:moveTo>
                <a:lnTo>
                  <a:pt x="588518" y="33146"/>
                </a:lnTo>
                <a:lnTo>
                  <a:pt x="588518" y="51561"/>
                </a:lnTo>
                <a:lnTo>
                  <a:pt x="591058" y="51561"/>
                </a:lnTo>
                <a:lnTo>
                  <a:pt x="591058" y="33146"/>
                </a:lnTo>
                <a:close/>
              </a:path>
              <a:path w="626618" h="84709">
                <a:moveTo>
                  <a:pt x="474218" y="0"/>
                </a:moveTo>
                <a:lnTo>
                  <a:pt x="469011" y="2920"/>
                </a:lnTo>
                <a:lnTo>
                  <a:pt x="466217" y="13080"/>
                </a:lnTo>
                <a:lnTo>
                  <a:pt x="469138" y="18414"/>
                </a:lnTo>
                <a:lnTo>
                  <a:pt x="555371" y="42354"/>
                </a:lnTo>
                <a:lnTo>
                  <a:pt x="588518" y="33146"/>
                </a:lnTo>
                <a:lnTo>
                  <a:pt x="591058" y="33146"/>
                </a:lnTo>
                <a:lnTo>
                  <a:pt x="591058" y="32765"/>
                </a:lnTo>
                <a:lnTo>
                  <a:pt x="592304" y="32765"/>
                </a:lnTo>
                <a:lnTo>
                  <a:pt x="474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4A1FDFA1-2FB5-4AEE-A73A-35B6A62EF526}"/>
              </a:ext>
            </a:extLst>
          </p:cNvPr>
          <p:cNvSpPr/>
          <p:nvPr/>
        </p:nvSpPr>
        <p:spPr>
          <a:xfrm>
            <a:off x="3428880" y="3009371"/>
            <a:ext cx="1331849" cy="369100"/>
          </a:xfrm>
          <a:custGeom>
            <a:avLst/>
            <a:gdLst/>
            <a:ahLst/>
            <a:cxnLst/>
            <a:rect l="l" t="t" r="r" b="b"/>
            <a:pathLst>
              <a:path w="1331849" h="369100">
                <a:moveTo>
                  <a:pt x="0" y="369100"/>
                </a:moveTo>
                <a:lnTo>
                  <a:pt x="1331849" y="369100"/>
                </a:lnTo>
                <a:lnTo>
                  <a:pt x="1331849" y="0"/>
                </a:lnTo>
                <a:lnTo>
                  <a:pt x="0" y="0"/>
                </a:lnTo>
                <a:lnTo>
                  <a:pt x="0" y="36910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7336F703-86D2-4CB3-8264-C4019A19E583}"/>
              </a:ext>
            </a:extLst>
          </p:cNvPr>
          <p:cNvSpPr/>
          <p:nvPr/>
        </p:nvSpPr>
        <p:spPr>
          <a:xfrm>
            <a:off x="3428880" y="4142846"/>
            <a:ext cx="1331849" cy="369100"/>
          </a:xfrm>
          <a:custGeom>
            <a:avLst/>
            <a:gdLst/>
            <a:ahLst/>
            <a:cxnLst/>
            <a:rect l="l" t="t" r="r" b="b"/>
            <a:pathLst>
              <a:path w="1331849" h="369100">
                <a:moveTo>
                  <a:pt x="0" y="369100"/>
                </a:moveTo>
                <a:lnTo>
                  <a:pt x="1331849" y="369100"/>
                </a:lnTo>
                <a:lnTo>
                  <a:pt x="1331849" y="0"/>
                </a:lnTo>
                <a:lnTo>
                  <a:pt x="0" y="0"/>
                </a:lnTo>
                <a:lnTo>
                  <a:pt x="0" y="36910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38178C88-F965-465B-A6FC-B9682ACDFF38}"/>
              </a:ext>
            </a:extLst>
          </p:cNvPr>
          <p:cNvSpPr/>
          <p:nvPr/>
        </p:nvSpPr>
        <p:spPr>
          <a:xfrm>
            <a:off x="1723397" y="3679081"/>
            <a:ext cx="2330577" cy="84709"/>
          </a:xfrm>
          <a:custGeom>
            <a:avLst/>
            <a:gdLst/>
            <a:ahLst/>
            <a:cxnLst/>
            <a:rect l="l" t="t" r="r" b="b"/>
            <a:pathLst>
              <a:path w="2330577" h="84709">
                <a:moveTo>
                  <a:pt x="152400" y="0"/>
                </a:moveTo>
                <a:lnTo>
                  <a:pt x="0" y="42290"/>
                </a:lnTo>
                <a:lnTo>
                  <a:pt x="152400" y="84709"/>
                </a:lnTo>
                <a:lnTo>
                  <a:pt x="157733" y="81661"/>
                </a:lnTo>
                <a:lnTo>
                  <a:pt x="160527" y="71500"/>
                </a:lnTo>
                <a:lnTo>
                  <a:pt x="157480" y="66294"/>
                </a:lnTo>
                <a:lnTo>
                  <a:pt x="105435" y="51815"/>
                </a:lnTo>
                <a:lnTo>
                  <a:pt x="35560" y="51815"/>
                </a:lnTo>
                <a:lnTo>
                  <a:pt x="35560" y="32765"/>
                </a:lnTo>
                <a:lnTo>
                  <a:pt x="105892" y="32765"/>
                </a:lnTo>
                <a:lnTo>
                  <a:pt x="152526" y="19812"/>
                </a:lnTo>
                <a:lnTo>
                  <a:pt x="157480" y="18287"/>
                </a:lnTo>
                <a:lnTo>
                  <a:pt x="160527" y="13081"/>
                </a:lnTo>
                <a:lnTo>
                  <a:pt x="157733" y="2921"/>
                </a:lnTo>
                <a:lnTo>
                  <a:pt x="152400" y="0"/>
                </a:lnTo>
                <a:close/>
              </a:path>
              <a:path w="2330577" h="84709">
                <a:moveTo>
                  <a:pt x="105892" y="32765"/>
                </a:moveTo>
                <a:lnTo>
                  <a:pt x="35560" y="32765"/>
                </a:lnTo>
                <a:lnTo>
                  <a:pt x="35560" y="51815"/>
                </a:lnTo>
                <a:lnTo>
                  <a:pt x="105435" y="51815"/>
                </a:lnTo>
                <a:lnTo>
                  <a:pt x="104520" y="51562"/>
                </a:lnTo>
                <a:lnTo>
                  <a:pt x="38226" y="51562"/>
                </a:lnTo>
                <a:lnTo>
                  <a:pt x="38226" y="33147"/>
                </a:lnTo>
                <a:lnTo>
                  <a:pt x="104520" y="33147"/>
                </a:lnTo>
                <a:lnTo>
                  <a:pt x="105892" y="32765"/>
                </a:lnTo>
                <a:close/>
              </a:path>
              <a:path w="2330577" h="84709">
                <a:moveTo>
                  <a:pt x="2330577" y="32765"/>
                </a:moveTo>
                <a:lnTo>
                  <a:pt x="105892" y="32765"/>
                </a:lnTo>
                <a:lnTo>
                  <a:pt x="71373" y="42354"/>
                </a:lnTo>
                <a:lnTo>
                  <a:pt x="105435" y="51815"/>
                </a:lnTo>
                <a:lnTo>
                  <a:pt x="2330577" y="51815"/>
                </a:lnTo>
                <a:lnTo>
                  <a:pt x="2330577" y="32765"/>
                </a:lnTo>
                <a:close/>
              </a:path>
              <a:path w="2330577" h="84709">
                <a:moveTo>
                  <a:pt x="38226" y="33147"/>
                </a:moveTo>
                <a:lnTo>
                  <a:pt x="38226" y="51562"/>
                </a:lnTo>
                <a:lnTo>
                  <a:pt x="71373" y="42354"/>
                </a:lnTo>
                <a:lnTo>
                  <a:pt x="38226" y="33147"/>
                </a:lnTo>
                <a:close/>
              </a:path>
              <a:path w="2330577" h="84709">
                <a:moveTo>
                  <a:pt x="71373" y="42354"/>
                </a:moveTo>
                <a:lnTo>
                  <a:pt x="38226" y="51562"/>
                </a:lnTo>
                <a:lnTo>
                  <a:pt x="104520" y="51562"/>
                </a:lnTo>
                <a:lnTo>
                  <a:pt x="71373" y="42354"/>
                </a:lnTo>
                <a:close/>
              </a:path>
              <a:path w="2330577" h="84709">
                <a:moveTo>
                  <a:pt x="104520" y="33147"/>
                </a:moveTo>
                <a:lnTo>
                  <a:pt x="38226" y="33147"/>
                </a:lnTo>
                <a:lnTo>
                  <a:pt x="71373" y="42354"/>
                </a:lnTo>
                <a:lnTo>
                  <a:pt x="104520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9F858A40-5AAD-4247-8426-89AF02B07505}"/>
              </a:ext>
            </a:extLst>
          </p:cNvPr>
          <p:cNvSpPr/>
          <p:nvPr/>
        </p:nvSpPr>
        <p:spPr>
          <a:xfrm>
            <a:off x="4055625" y="3409459"/>
            <a:ext cx="0" cy="311912"/>
          </a:xfrm>
          <a:custGeom>
            <a:avLst/>
            <a:gdLst/>
            <a:ahLst/>
            <a:cxnLst/>
            <a:rect l="l" t="t" r="r" b="b"/>
            <a:pathLst>
              <a:path h="311912">
                <a:moveTo>
                  <a:pt x="0" y="0"/>
                </a:moveTo>
                <a:lnTo>
                  <a:pt x="0" y="3119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98ABCED7-06A6-4778-B2DB-812455952475}"/>
              </a:ext>
            </a:extLst>
          </p:cNvPr>
          <p:cNvSpPr/>
          <p:nvPr/>
        </p:nvSpPr>
        <p:spPr>
          <a:xfrm>
            <a:off x="1723397" y="4822081"/>
            <a:ext cx="2330577" cy="84709"/>
          </a:xfrm>
          <a:custGeom>
            <a:avLst/>
            <a:gdLst/>
            <a:ahLst/>
            <a:cxnLst/>
            <a:rect l="l" t="t" r="r" b="b"/>
            <a:pathLst>
              <a:path w="2330577" h="84709">
                <a:moveTo>
                  <a:pt x="152400" y="0"/>
                </a:moveTo>
                <a:lnTo>
                  <a:pt x="0" y="42291"/>
                </a:lnTo>
                <a:lnTo>
                  <a:pt x="152400" y="84709"/>
                </a:lnTo>
                <a:lnTo>
                  <a:pt x="157733" y="81661"/>
                </a:lnTo>
                <a:lnTo>
                  <a:pt x="160527" y="71500"/>
                </a:lnTo>
                <a:lnTo>
                  <a:pt x="157480" y="66293"/>
                </a:lnTo>
                <a:lnTo>
                  <a:pt x="105435" y="51816"/>
                </a:lnTo>
                <a:lnTo>
                  <a:pt x="35560" y="51816"/>
                </a:lnTo>
                <a:lnTo>
                  <a:pt x="35560" y="32766"/>
                </a:lnTo>
                <a:lnTo>
                  <a:pt x="105892" y="32766"/>
                </a:lnTo>
                <a:lnTo>
                  <a:pt x="152526" y="19812"/>
                </a:lnTo>
                <a:lnTo>
                  <a:pt x="157480" y="18287"/>
                </a:lnTo>
                <a:lnTo>
                  <a:pt x="160527" y="13081"/>
                </a:lnTo>
                <a:lnTo>
                  <a:pt x="157733" y="2921"/>
                </a:lnTo>
                <a:lnTo>
                  <a:pt x="152400" y="0"/>
                </a:lnTo>
                <a:close/>
              </a:path>
              <a:path w="2330577" h="84709">
                <a:moveTo>
                  <a:pt x="105892" y="32766"/>
                </a:moveTo>
                <a:lnTo>
                  <a:pt x="35560" y="32766"/>
                </a:lnTo>
                <a:lnTo>
                  <a:pt x="35560" y="51816"/>
                </a:lnTo>
                <a:lnTo>
                  <a:pt x="105435" y="51816"/>
                </a:lnTo>
                <a:lnTo>
                  <a:pt x="104520" y="51562"/>
                </a:lnTo>
                <a:lnTo>
                  <a:pt x="38226" y="51562"/>
                </a:lnTo>
                <a:lnTo>
                  <a:pt x="38226" y="33147"/>
                </a:lnTo>
                <a:lnTo>
                  <a:pt x="104520" y="33147"/>
                </a:lnTo>
                <a:lnTo>
                  <a:pt x="105892" y="32766"/>
                </a:lnTo>
                <a:close/>
              </a:path>
              <a:path w="2330577" h="84709">
                <a:moveTo>
                  <a:pt x="2330577" y="32766"/>
                </a:moveTo>
                <a:lnTo>
                  <a:pt x="105892" y="32766"/>
                </a:lnTo>
                <a:lnTo>
                  <a:pt x="71373" y="42354"/>
                </a:lnTo>
                <a:lnTo>
                  <a:pt x="105435" y="51816"/>
                </a:lnTo>
                <a:lnTo>
                  <a:pt x="2330577" y="51816"/>
                </a:lnTo>
                <a:lnTo>
                  <a:pt x="2330577" y="32766"/>
                </a:lnTo>
                <a:close/>
              </a:path>
              <a:path w="2330577" h="84709">
                <a:moveTo>
                  <a:pt x="38226" y="33147"/>
                </a:moveTo>
                <a:lnTo>
                  <a:pt x="38226" y="51562"/>
                </a:lnTo>
                <a:lnTo>
                  <a:pt x="71373" y="42354"/>
                </a:lnTo>
                <a:lnTo>
                  <a:pt x="38226" y="33147"/>
                </a:lnTo>
                <a:close/>
              </a:path>
              <a:path w="2330577" h="84709">
                <a:moveTo>
                  <a:pt x="71373" y="42354"/>
                </a:moveTo>
                <a:lnTo>
                  <a:pt x="38226" y="51562"/>
                </a:lnTo>
                <a:lnTo>
                  <a:pt x="104520" y="51562"/>
                </a:lnTo>
                <a:lnTo>
                  <a:pt x="71373" y="42354"/>
                </a:lnTo>
                <a:close/>
              </a:path>
              <a:path w="2330577" h="84709">
                <a:moveTo>
                  <a:pt x="104520" y="33147"/>
                </a:moveTo>
                <a:lnTo>
                  <a:pt x="38226" y="33147"/>
                </a:lnTo>
                <a:lnTo>
                  <a:pt x="71373" y="42354"/>
                </a:lnTo>
                <a:lnTo>
                  <a:pt x="104520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19">
            <a:extLst>
              <a:ext uri="{FF2B5EF4-FFF2-40B4-BE49-F238E27FC236}">
                <a16:creationId xmlns:a16="http://schemas.microsoft.com/office/drawing/2014/main" id="{8323D77B-A7A1-46E1-BF7B-4A09CA09C04F}"/>
              </a:ext>
            </a:extLst>
          </p:cNvPr>
          <p:cNvSpPr/>
          <p:nvPr/>
        </p:nvSpPr>
        <p:spPr>
          <a:xfrm>
            <a:off x="4053974" y="4542934"/>
            <a:ext cx="1650" cy="321437"/>
          </a:xfrm>
          <a:custGeom>
            <a:avLst/>
            <a:gdLst/>
            <a:ahLst/>
            <a:cxnLst/>
            <a:rect l="l" t="t" r="r" b="b"/>
            <a:pathLst>
              <a:path w="1650" h="321437">
                <a:moveTo>
                  <a:pt x="0" y="0"/>
                </a:moveTo>
                <a:lnTo>
                  <a:pt x="1650" y="321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65A2FF7F-8200-420D-9D92-A29BBEAC34E4}"/>
              </a:ext>
            </a:extLst>
          </p:cNvPr>
          <p:cNvSpPr/>
          <p:nvPr/>
        </p:nvSpPr>
        <p:spPr>
          <a:xfrm>
            <a:off x="1681105" y="4736990"/>
            <a:ext cx="84582" cy="270256"/>
          </a:xfrm>
          <a:custGeom>
            <a:avLst/>
            <a:gdLst/>
            <a:ahLst/>
            <a:cxnLst/>
            <a:rect l="l" t="t" r="r" b="b"/>
            <a:pathLst>
              <a:path w="84582" h="270255">
                <a:moveTo>
                  <a:pt x="13081" y="109727"/>
                </a:moveTo>
                <a:lnTo>
                  <a:pt x="8001" y="111251"/>
                </a:lnTo>
                <a:lnTo>
                  <a:pt x="2921" y="112649"/>
                </a:lnTo>
                <a:lnTo>
                  <a:pt x="0" y="117856"/>
                </a:lnTo>
                <a:lnTo>
                  <a:pt x="42291" y="270256"/>
                </a:lnTo>
                <a:lnTo>
                  <a:pt x="52161" y="234695"/>
                </a:lnTo>
                <a:lnTo>
                  <a:pt x="32766" y="234695"/>
                </a:lnTo>
                <a:lnTo>
                  <a:pt x="32766" y="164947"/>
                </a:lnTo>
                <a:lnTo>
                  <a:pt x="18288" y="112775"/>
                </a:lnTo>
                <a:lnTo>
                  <a:pt x="13081" y="109727"/>
                </a:lnTo>
                <a:close/>
              </a:path>
              <a:path w="84582" h="270255">
                <a:moveTo>
                  <a:pt x="32766" y="164947"/>
                </a:moveTo>
                <a:lnTo>
                  <a:pt x="32766" y="234695"/>
                </a:lnTo>
                <a:lnTo>
                  <a:pt x="51816" y="234695"/>
                </a:lnTo>
                <a:lnTo>
                  <a:pt x="51816" y="232156"/>
                </a:lnTo>
                <a:lnTo>
                  <a:pt x="33147" y="232156"/>
                </a:lnTo>
                <a:lnTo>
                  <a:pt x="42291" y="199237"/>
                </a:lnTo>
                <a:lnTo>
                  <a:pt x="32766" y="164947"/>
                </a:lnTo>
                <a:close/>
              </a:path>
              <a:path w="84582" h="270255">
                <a:moveTo>
                  <a:pt x="71501" y="109727"/>
                </a:moveTo>
                <a:lnTo>
                  <a:pt x="66293" y="112775"/>
                </a:lnTo>
                <a:lnTo>
                  <a:pt x="51816" y="164947"/>
                </a:lnTo>
                <a:lnTo>
                  <a:pt x="51816" y="234695"/>
                </a:lnTo>
                <a:lnTo>
                  <a:pt x="52161" y="234695"/>
                </a:lnTo>
                <a:lnTo>
                  <a:pt x="84582" y="117856"/>
                </a:lnTo>
                <a:lnTo>
                  <a:pt x="81661" y="112649"/>
                </a:lnTo>
                <a:lnTo>
                  <a:pt x="76581" y="111251"/>
                </a:lnTo>
                <a:lnTo>
                  <a:pt x="71501" y="109727"/>
                </a:lnTo>
                <a:close/>
              </a:path>
              <a:path w="84582" h="270255">
                <a:moveTo>
                  <a:pt x="42291" y="199237"/>
                </a:moveTo>
                <a:lnTo>
                  <a:pt x="33147" y="232156"/>
                </a:lnTo>
                <a:lnTo>
                  <a:pt x="51435" y="232156"/>
                </a:lnTo>
                <a:lnTo>
                  <a:pt x="42291" y="199237"/>
                </a:lnTo>
                <a:close/>
              </a:path>
              <a:path w="84582" h="270255">
                <a:moveTo>
                  <a:pt x="51816" y="164947"/>
                </a:moveTo>
                <a:lnTo>
                  <a:pt x="42291" y="199237"/>
                </a:lnTo>
                <a:lnTo>
                  <a:pt x="51435" y="232156"/>
                </a:lnTo>
                <a:lnTo>
                  <a:pt x="51816" y="232156"/>
                </a:lnTo>
                <a:lnTo>
                  <a:pt x="51816" y="164947"/>
                </a:lnTo>
                <a:close/>
              </a:path>
              <a:path w="84582" h="270255">
                <a:moveTo>
                  <a:pt x="51816" y="0"/>
                </a:moveTo>
                <a:lnTo>
                  <a:pt x="32766" y="0"/>
                </a:lnTo>
                <a:lnTo>
                  <a:pt x="32766" y="164947"/>
                </a:lnTo>
                <a:lnTo>
                  <a:pt x="42291" y="199237"/>
                </a:lnTo>
                <a:lnTo>
                  <a:pt x="51816" y="164947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21">
            <a:extLst>
              <a:ext uri="{FF2B5EF4-FFF2-40B4-BE49-F238E27FC236}">
                <a16:creationId xmlns:a16="http://schemas.microsoft.com/office/drawing/2014/main" id="{26B6FB0D-1951-42FF-A25E-38BF4732FB84}"/>
              </a:ext>
            </a:extLst>
          </p:cNvPr>
          <p:cNvSpPr/>
          <p:nvPr/>
        </p:nvSpPr>
        <p:spPr>
          <a:xfrm>
            <a:off x="1261498" y="5007246"/>
            <a:ext cx="925449" cy="323850"/>
          </a:xfrm>
          <a:custGeom>
            <a:avLst/>
            <a:gdLst/>
            <a:ahLst/>
            <a:cxnLst/>
            <a:rect l="l" t="t" r="r" b="b"/>
            <a:pathLst>
              <a:path w="925449" h="323850">
                <a:moveTo>
                  <a:pt x="0" y="53975"/>
                </a:moveTo>
                <a:lnTo>
                  <a:pt x="15744" y="15894"/>
                </a:lnTo>
                <a:lnTo>
                  <a:pt x="53820" y="0"/>
                </a:lnTo>
                <a:lnTo>
                  <a:pt x="871474" y="0"/>
                </a:lnTo>
                <a:lnTo>
                  <a:pt x="885767" y="1927"/>
                </a:lnTo>
                <a:lnTo>
                  <a:pt x="918010" y="26690"/>
                </a:lnTo>
                <a:lnTo>
                  <a:pt x="925449" y="269875"/>
                </a:lnTo>
                <a:lnTo>
                  <a:pt x="923521" y="284212"/>
                </a:lnTo>
                <a:lnTo>
                  <a:pt x="898758" y="316440"/>
                </a:lnTo>
                <a:lnTo>
                  <a:pt x="53975" y="323850"/>
                </a:lnTo>
                <a:lnTo>
                  <a:pt x="39637" y="321930"/>
                </a:lnTo>
                <a:lnTo>
                  <a:pt x="7409" y="297215"/>
                </a:lnTo>
                <a:lnTo>
                  <a:pt x="0" y="539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22">
            <a:extLst>
              <a:ext uri="{FF2B5EF4-FFF2-40B4-BE49-F238E27FC236}">
                <a16:creationId xmlns:a16="http://schemas.microsoft.com/office/drawing/2014/main" id="{2D76725F-2447-4E81-BD61-F39C80B50599}"/>
              </a:ext>
            </a:extLst>
          </p:cNvPr>
          <p:cNvSpPr txBox="1"/>
          <p:nvPr/>
        </p:nvSpPr>
        <p:spPr>
          <a:xfrm>
            <a:off x="1249432" y="3615072"/>
            <a:ext cx="948690" cy="915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154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37"/>
              </a:spcBef>
            </a:pPr>
            <a:endParaRPr sz="600"/>
          </a:p>
          <a:p>
            <a:pPr marL="26987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5" dirty="0">
                <a:latin typeface="Times New Roman"/>
                <a:cs typeface="Times New Roman"/>
              </a:rPr>
              <a:t>=</a:t>
            </a:r>
            <a:r>
              <a:rPr sz="1800" b="1" spc="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OR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X &gt;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7E14C647-810D-4D53-A52D-9D75FF98C228}"/>
              </a:ext>
            </a:extLst>
          </p:cNvPr>
          <p:cNvSpPr txBox="1"/>
          <p:nvPr/>
        </p:nvSpPr>
        <p:spPr>
          <a:xfrm>
            <a:off x="2905131" y="4072272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24">
            <a:extLst>
              <a:ext uri="{FF2B5EF4-FFF2-40B4-BE49-F238E27FC236}">
                <a16:creationId xmlns:a16="http://schemas.microsoft.com/office/drawing/2014/main" id="{CD3249B8-EC3D-4EA1-A6FB-45A09254B20E}"/>
              </a:ext>
            </a:extLst>
          </p:cNvPr>
          <p:cNvSpPr txBox="1"/>
          <p:nvPr/>
        </p:nvSpPr>
        <p:spPr>
          <a:xfrm>
            <a:off x="3630556" y="3048145"/>
            <a:ext cx="9290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 =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X /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25">
            <a:extLst>
              <a:ext uri="{FF2B5EF4-FFF2-40B4-BE49-F238E27FC236}">
                <a16:creationId xmlns:a16="http://schemas.microsoft.com/office/drawing/2014/main" id="{4059FAA1-48DE-43E1-91F6-76FCF2AF6A32}"/>
              </a:ext>
            </a:extLst>
          </p:cNvPr>
          <p:cNvSpPr txBox="1"/>
          <p:nvPr/>
        </p:nvSpPr>
        <p:spPr>
          <a:xfrm>
            <a:off x="3615316" y="4182000"/>
            <a:ext cx="95758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X =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X +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26">
            <a:extLst>
              <a:ext uri="{FF2B5EF4-FFF2-40B4-BE49-F238E27FC236}">
                <a16:creationId xmlns:a16="http://schemas.microsoft.com/office/drawing/2014/main" id="{02DF7D90-8DB5-4A73-853B-60B77DA86F9A}"/>
              </a:ext>
            </a:extLst>
          </p:cNvPr>
          <p:cNvSpPr txBox="1"/>
          <p:nvPr/>
        </p:nvSpPr>
        <p:spPr>
          <a:xfrm>
            <a:off x="1481970" y="5028709"/>
            <a:ext cx="485775" cy="273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1800" spc="5" dirty="0">
                <a:latin typeface="宋体"/>
                <a:cs typeface="宋体"/>
              </a:rPr>
              <a:t>返回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1" name="object 27">
            <a:extLst>
              <a:ext uri="{FF2B5EF4-FFF2-40B4-BE49-F238E27FC236}">
                <a16:creationId xmlns:a16="http://schemas.microsoft.com/office/drawing/2014/main" id="{C349CC93-0F4E-4128-9AC9-A6574819A0BB}"/>
              </a:ext>
            </a:extLst>
          </p:cNvPr>
          <p:cNvSpPr txBox="1"/>
          <p:nvPr/>
        </p:nvSpPr>
        <p:spPr>
          <a:xfrm>
            <a:off x="1461269" y="4732164"/>
            <a:ext cx="1651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29">
            <a:extLst>
              <a:ext uri="{FF2B5EF4-FFF2-40B4-BE49-F238E27FC236}">
                <a16:creationId xmlns:a16="http://schemas.microsoft.com/office/drawing/2014/main" id="{6977764C-0481-46EE-A582-FF2DAA3C3868}"/>
              </a:ext>
            </a:extLst>
          </p:cNvPr>
          <p:cNvSpPr/>
          <p:nvPr/>
        </p:nvSpPr>
        <p:spPr>
          <a:xfrm>
            <a:off x="5616328" y="4307476"/>
            <a:ext cx="3387852" cy="1410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30">
            <a:extLst>
              <a:ext uri="{FF2B5EF4-FFF2-40B4-BE49-F238E27FC236}">
                <a16:creationId xmlns:a16="http://schemas.microsoft.com/office/drawing/2014/main" id="{82BCFA82-2419-484A-843F-9F041B117B70}"/>
              </a:ext>
            </a:extLst>
          </p:cNvPr>
          <p:cNvSpPr/>
          <p:nvPr/>
        </p:nvSpPr>
        <p:spPr>
          <a:xfrm>
            <a:off x="5668525" y="4311413"/>
            <a:ext cx="3285998" cy="1384172"/>
          </a:xfrm>
          <a:custGeom>
            <a:avLst/>
            <a:gdLst/>
            <a:ahLst/>
            <a:cxnLst/>
            <a:rect l="l" t="t" r="r" b="b"/>
            <a:pathLst>
              <a:path w="3285998" h="1384173">
                <a:moveTo>
                  <a:pt x="3055239" y="0"/>
                </a:moveTo>
                <a:lnTo>
                  <a:pt x="230631" y="0"/>
                </a:lnTo>
                <a:lnTo>
                  <a:pt x="211715" y="764"/>
                </a:lnTo>
                <a:lnTo>
                  <a:pt x="157731" y="11757"/>
                </a:lnTo>
                <a:lnTo>
                  <a:pt x="109142" y="34552"/>
                </a:lnTo>
                <a:lnTo>
                  <a:pt x="67548" y="67548"/>
                </a:lnTo>
                <a:lnTo>
                  <a:pt x="34552" y="109142"/>
                </a:lnTo>
                <a:lnTo>
                  <a:pt x="11757" y="157731"/>
                </a:lnTo>
                <a:lnTo>
                  <a:pt x="764" y="211715"/>
                </a:lnTo>
                <a:lnTo>
                  <a:pt x="0" y="230631"/>
                </a:lnTo>
                <a:lnTo>
                  <a:pt x="0" y="1153414"/>
                </a:lnTo>
                <a:lnTo>
                  <a:pt x="6702" y="1208888"/>
                </a:lnTo>
                <a:lnTo>
                  <a:pt x="25741" y="1259488"/>
                </a:lnTo>
                <a:lnTo>
                  <a:pt x="55515" y="1303615"/>
                </a:lnTo>
                <a:lnTo>
                  <a:pt x="94420" y="1339668"/>
                </a:lnTo>
                <a:lnTo>
                  <a:pt x="140856" y="1366047"/>
                </a:lnTo>
                <a:lnTo>
                  <a:pt x="193220" y="1381154"/>
                </a:lnTo>
                <a:lnTo>
                  <a:pt x="230631" y="1384172"/>
                </a:lnTo>
                <a:lnTo>
                  <a:pt x="3055239" y="1384172"/>
                </a:lnTo>
                <a:lnTo>
                  <a:pt x="3110672" y="1377470"/>
                </a:lnTo>
                <a:lnTo>
                  <a:pt x="3161257" y="1358428"/>
                </a:lnTo>
                <a:lnTo>
                  <a:pt x="3205388" y="1328646"/>
                </a:lnTo>
                <a:lnTo>
                  <a:pt x="3241456" y="1289724"/>
                </a:lnTo>
                <a:lnTo>
                  <a:pt x="3267854" y="1243262"/>
                </a:lnTo>
                <a:lnTo>
                  <a:pt x="3282976" y="1190859"/>
                </a:lnTo>
                <a:lnTo>
                  <a:pt x="3285998" y="1153414"/>
                </a:lnTo>
                <a:lnTo>
                  <a:pt x="3285998" y="230631"/>
                </a:lnTo>
                <a:lnTo>
                  <a:pt x="3279287" y="175206"/>
                </a:lnTo>
                <a:lnTo>
                  <a:pt x="3260229" y="124640"/>
                </a:lnTo>
                <a:lnTo>
                  <a:pt x="3230428" y="80536"/>
                </a:lnTo>
                <a:lnTo>
                  <a:pt x="3191494" y="44496"/>
                </a:lnTo>
                <a:lnTo>
                  <a:pt x="3145033" y="18123"/>
                </a:lnTo>
                <a:lnTo>
                  <a:pt x="3092653" y="3018"/>
                </a:lnTo>
                <a:lnTo>
                  <a:pt x="3055239" y="0"/>
                </a:lnTo>
                <a:close/>
              </a:path>
            </a:pathLst>
          </a:custGeom>
          <a:solidFill>
            <a:srgbClr val="73E77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31">
            <a:extLst>
              <a:ext uri="{FF2B5EF4-FFF2-40B4-BE49-F238E27FC236}">
                <a16:creationId xmlns:a16="http://schemas.microsoft.com/office/drawing/2014/main" id="{ADD03447-462D-4DFB-8CD8-3D134C43665A}"/>
              </a:ext>
            </a:extLst>
          </p:cNvPr>
          <p:cNvSpPr/>
          <p:nvPr/>
        </p:nvSpPr>
        <p:spPr>
          <a:xfrm>
            <a:off x="5695829" y="5330334"/>
            <a:ext cx="3241294" cy="328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32">
            <a:extLst>
              <a:ext uri="{FF2B5EF4-FFF2-40B4-BE49-F238E27FC236}">
                <a16:creationId xmlns:a16="http://schemas.microsoft.com/office/drawing/2014/main" id="{6C541C24-A0A6-41C8-8B71-2AC26DF18D16}"/>
              </a:ext>
            </a:extLst>
          </p:cNvPr>
          <p:cNvSpPr/>
          <p:nvPr/>
        </p:nvSpPr>
        <p:spPr>
          <a:xfrm>
            <a:off x="5695829" y="4322336"/>
            <a:ext cx="3241294" cy="349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33">
            <a:extLst>
              <a:ext uri="{FF2B5EF4-FFF2-40B4-BE49-F238E27FC236}">
                <a16:creationId xmlns:a16="http://schemas.microsoft.com/office/drawing/2014/main" id="{E22379F0-1C48-4DC7-932D-9FE95083A9BC}"/>
              </a:ext>
            </a:extLst>
          </p:cNvPr>
          <p:cNvSpPr/>
          <p:nvPr/>
        </p:nvSpPr>
        <p:spPr>
          <a:xfrm>
            <a:off x="6782061" y="4107578"/>
            <a:ext cx="1006601" cy="357377"/>
          </a:xfrm>
          <a:custGeom>
            <a:avLst/>
            <a:gdLst/>
            <a:ahLst/>
            <a:cxnLst/>
            <a:rect l="l" t="t" r="r" b="b"/>
            <a:pathLst>
              <a:path w="1006601" h="357377">
                <a:moveTo>
                  <a:pt x="503300" y="0"/>
                </a:moveTo>
                <a:lnTo>
                  <a:pt x="462017" y="592"/>
                </a:lnTo>
                <a:lnTo>
                  <a:pt x="421653" y="2338"/>
                </a:lnTo>
                <a:lnTo>
                  <a:pt x="382339" y="5193"/>
                </a:lnTo>
                <a:lnTo>
                  <a:pt x="344204" y="9110"/>
                </a:lnTo>
                <a:lnTo>
                  <a:pt x="271988" y="19946"/>
                </a:lnTo>
                <a:lnTo>
                  <a:pt x="206041" y="34478"/>
                </a:lnTo>
                <a:lnTo>
                  <a:pt x="147399" y="52339"/>
                </a:lnTo>
                <a:lnTo>
                  <a:pt x="97097" y="73161"/>
                </a:lnTo>
                <a:lnTo>
                  <a:pt x="56170" y="96574"/>
                </a:lnTo>
                <a:lnTo>
                  <a:pt x="25655" y="122212"/>
                </a:lnTo>
                <a:lnTo>
                  <a:pt x="1668" y="164034"/>
                </a:lnTo>
                <a:lnTo>
                  <a:pt x="0" y="178688"/>
                </a:lnTo>
                <a:lnTo>
                  <a:pt x="1668" y="193343"/>
                </a:lnTo>
                <a:lnTo>
                  <a:pt x="25655" y="235165"/>
                </a:lnTo>
                <a:lnTo>
                  <a:pt x="56170" y="260803"/>
                </a:lnTo>
                <a:lnTo>
                  <a:pt x="97097" y="284216"/>
                </a:lnTo>
                <a:lnTo>
                  <a:pt x="147399" y="305038"/>
                </a:lnTo>
                <a:lnTo>
                  <a:pt x="206041" y="322899"/>
                </a:lnTo>
                <a:lnTo>
                  <a:pt x="271988" y="337431"/>
                </a:lnTo>
                <a:lnTo>
                  <a:pt x="344204" y="348267"/>
                </a:lnTo>
                <a:lnTo>
                  <a:pt x="382339" y="352184"/>
                </a:lnTo>
                <a:lnTo>
                  <a:pt x="421653" y="355039"/>
                </a:lnTo>
                <a:lnTo>
                  <a:pt x="462017" y="356785"/>
                </a:lnTo>
                <a:lnTo>
                  <a:pt x="503300" y="357377"/>
                </a:lnTo>
                <a:lnTo>
                  <a:pt x="544584" y="356785"/>
                </a:lnTo>
                <a:lnTo>
                  <a:pt x="584948" y="355039"/>
                </a:lnTo>
                <a:lnTo>
                  <a:pt x="624262" y="352184"/>
                </a:lnTo>
                <a:lnTo>
                  <a:pt x="662397" y="348267"/>
                </a:lnTo>
                <a:lnTo>
                  <a:pt x="734613" y="337431"/>
                </a:lnTo>
                <a:lnTo>
                  <a:pt x="800560" y="322899"/>
                </a:lnTo>
                <a:lnTo>
                  <a:pt x="859202" y="305038"/>
                </a:lnTo>
                <a:lnTo>
                  <a:pt x="909504" y="284216"/>
                </a:lnTo>
                <a:lnTo>
                  <a:pt x="950431" y="260803"/>
                </a:lnTo>
                <a:lnTo>
                  <a:pt x="980946" y="235165"/>
                </a:lnTo>
                <a:lnTo>
                  <a:pt x="1004933" y="193343"/>
                </a:lnTo>
                <a:lnTo>
                  <a:pt x="1006601" y="178688"/>
                </a:lnTo>
                <a:lnTo>
                  <a:pt x="1004933" y="164034"/>
                </a:lnTo>
                <a:lnTo>
                  <a:pt x="980946" y="122212"/>
                </a:lnTo>
                <a:lnTo>
                  <a:pt x="950431" y="96574"/>
                </a:lnTo>
                <a:lnTo>
                  <a:pt x="909504" y="73161"/>
                </a:lnTo>
                <a:lnTo>
                  <a:pt x="859202" y="52339"/>
                </a:lnTo>
                <a:lnTo>
                  <a:pt x="800560" y="34478"/>
                </a:lnTo>
                <a:lnTo>
                  <a:pt x="734613" y="19946"/>
                </a:lnTo>
                <a:lnTo>
                  <a:pt x="662397" y="9110"/>
                </a:lnTo>
                <a:lnTo>
                  <a:pt x="624262" y="5193"/>
                </a:lnTo>
                <a:lnTo>
                  <a:pt x="584948" y="2338"/>
                </a:lnTo>
                <a:lnTo>
                  <a:pt x="544584" y="592"/>
                </a:lnTo>
                <a:lnTo>
                  <a:pt x="50330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34">
            <a:extLst>
              <a:ext uri="{FF2B5EF4-FFF2-40B4-BE49-F238E27FC236}">
                <a16:creationId xmlns:a16="http://schemas.microsoft.com/office/drawing/2014/main" id="{B9C3E3D4-384B-41FD-AA4B-78C12BB09D15}"/>
              </a:ext>
            </a:extLst>
          </p:cNvPr>
          <p:cNvSpPr/>
          <p:nvPr/>
        </p:nvSpPr>
        <p:spPr>
          <a:xfrm>
            <a:off x="6791966" y="4157744"/>
            <a:ext cx="974344" cy="307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35">
            <a:extLst>
              <a:ext uri="{FF2B5EF4-FFF2-40B4-BE49-F238E27FC236}">
                <a16:creationId xmlns:a16="http://schemas.microsoft.com/office/drawing/2014/main" id="{5549A3EB-EA7E-4BC0-8B07-C2F5CBF596D3}"/>
              </a:ext>
            </a:extLst>
          </p:cNvPr>
          <p:cNvSpPr/>
          <p:nvPr/>
        </p:nvSpPr>
        <p:spPr>
          <a:xfrm>
            <a:off x="6804413" y="4159268"/>
            <a:ext cx="951991" cy="300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36">
            <a:extLst>
              <a:ext uri="{FF2B5EF4-FFF2-40B4-BE49-F238E27FC236}">
                <a16:creationId xmlns:a16="http://schemas.microsoft.com/office/drawing/2014/main" id="{251E6D15-9DDA-4D46-A333-82B656757019}"/>
              </a:ext>
            </a:extLst>
          </p:cNvPr>
          <p:cNvSpPr/>
          <p:nvPr/>
        </p:nvSpPr>
        <p:spPr>
          <a:xfrm>
            <a:off x="6814318" y="4162443"/>
            <a:ext cx="904748" cy="2797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37">
            <a:extLst>
              <a:ext uri="{FF2B5EF4-FFF2-40B4-BE49-F238E27FC236}">
                <a16:creationId xmlns:a16="http://schemas.microsoft.com/office/drawing/2014/main" id="{036FC41A-3AB0-405C-8AB0-906E1BD5B48E}"/>
              </a:ext>
            </a:extLst>
          </p:cNvPr>
          <p:cNvSpPr/>
          <p:nvPr/>
        </p:nvSpPr>
        <p:spPr>
          <a:xfrm>
            <a:off x="6869055" y="4170317"/>
            <a:ext cx="802767" cy="2273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38">
            <a:extLst>
              <a:ext uri="{FF2B5EF4-FFF2-40B4-BE49-F238E27FC236}">
                <a16:creationId xmlns:a16="http://schemas.microsoft.com/office/drawing/2014/main" id="{1BE957B5-5F56-457D-A533-9A828F7C85C6}"/>
              </a:ext>
            </a:extLst>
          </p:cNvPr>
          <p:cNvSpPr txBox="1"/>
          <p:nvPr/>
        </p:nvSpPr>
        <p:spPr>
          <a:xfrm>
            <a:off x="5815337" y="4124724"/>
            <a:ext cx="2910840" cy="1579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15" algn="ctr">
              <a:lnSpc>
                <a:spcPct val="100000"/>
              </a:lnSpc>
            </a:pPr>
            <a:r>
              <a:rPr sz="2400" b="1" dirty="0">
                <a:solidFill>
                  <a:srgbClr val="FF7B8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2700" marR="59690" algn="just">
              <a:lnSpc>
                <a:spcPts val="1775"/>
              </a:lnSpc>
            </a:pPr>
            <a:r>
              <a:rPr sz="1600" b="1" spc="-20" dirty="0">
                <a:latin typeface="微软雅黑"/>
                <a:cs typeface="微软雅黑"/>
              </a:rPr>
              <a:t>判定覆盖比语句覆盖强，但是仍</a:t>
            </a:r>
            <a:endParaRPr sz="1600">
              <a:latin typeface="微软雅黑"/>
              <a:cs typeface="微软雅黑"/>
            </a:endParaRPr>
          </a:p>
          <a:p>
            <a:pPr marL="12700" marR="12700" algn="just">
              <a:lnSpc>
                <a:spcPct val="100000"/>
              </a:lnSpc>
            </a:pPr>
            <a:r>
              <a:rPr sz="1600" b="1" spc="-20" dirty="0">
                <a:latin typeface="微软雅黑"/>
                <a:cs typeface="微软雅黑"/>
              </a:rPr>
              <a:t>不能保证判断条件的正确性。例</a:t>
            </a:r>
            <a:r>
              <a:rPr sz="1600" b="1" spc="-15" dirty="0">
                <a:latin typeface="微软雅黑"/>
                <a:cs typeface="微软雅黑"/>
              </a:rPr>
              <a:t> 如：用测试用例（1</a:t>
            </a:r>
            <a:r>
              <a:rPr sz="1600" b="1" spc="-20" dirty="0">
                <a:latin typeface="微软雅黑"/>
                <a:cs typeface="微软雅黑"/>
              </a:rPr>
              <a:t>）和（</a:t>
            </a:r>
            <a:r>
              <a:rPr sz="1600" b="1" spc="-15" dirty="0">
                <a:latin typeface="微软雅黑"/>
                <a:cs typeface="微软雅黑"/>
              </a:rPr>
              <a:t>2</a:t>
            </a:r>
            <a:r>
              <a:rPr sz="1600" b="1" spc="-20" dirty="0">
                <a:latin typeface="微软雅黑"/>
                <a:cs typeface="微软雅黑"/>
              </a:rPr>
              <a:t>），</a:t>
            </a:r>
            <a:r>
              <a:rPr sz="1600" b="1" spc="-15" dirty="0">
                <a:latin typeface="微软雅黑"/>
                <a:cs typeface="微软雅黑"/>
              </a:rPr>
              <a:t> 若第二个判断条件中的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20" dirty="0">
                <a:latin typeface="微软雅黑"/>
                <a:cs typeface="微软雅黑"/>
              </a:rPr>
              <a:t>＞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错写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25" dirty="0">
                <a:latin typeface="微软雅黑"/>
                <a:cs typeface="微软雅黑"/>
              </a:rPr>
              <a:t>成了</a:t>
            </a:r>
            <a:r>
              <a:rPr sz="1600" b="1" spc="-15" dirty="0">
                <a:latin typeface="微软雅黑"/>
                <a:cs typeface="微软雅黑"/>
              </a:rPr>
              <a:t>x&lt;</a:t>
            </a:r>
            <a:r>
              <a:rPr sz="1600" b="1" spc="-20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,</a:t>
            </a:r>
            <a:r>
              <a:rPr sz="1600" b="1" spc="-25" dirty="0">
                <a:latin typeface="微软雅黑"/>
                <a:cs typeface="微软雅黑"/>
              </a:rPr>
              <a:t>能否测试出来？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2F4D3F48-53ED-4F48-8EA5-79B4E96FF0C6}"/>
              </a:ext>
            </a:extLst>
          </p:cNvPr>
          <p:cNvSpPr txBox="1"/>
          <p:nvPr/>
        </p:nvSpPr>
        <p:spPr>
          <a:xfrm>
            <a:off x="515119" y="5391421"/>
            <a:ext cx="474154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新宋体"/>
                <a:cs typeface="新宋体"/>
              </a:rPr>
              <a:t>路径：</a:t>
            </a:r>
            <a:r>
              <a:rPr sz="1800" b="1" spc="0" dirty="0">
                <a:latin typeface="Times New Roman"/>
                <a:cs typeface="Times New Roman"/>
              </a:rPr>
              <a:t>P1</a:t>
            </a:r>
            <a:r>
              <a:rPr sz="1800" spc="10" dirty="0">
                <a:latin typeface="新宋体"/>
                <a:cs typeface="新宋体"/>
              </a:rPr>
              <a:t>（</a:t>
            </a:r>
            <a:r>
              <a:rPr sz="1800" b="1" spc="-5" dirty="0">
                <a:latin typeface="Times New Roman"/>
                <a:cs typeface="Times New Roman"/>
              </a:rPr>
              <a:t>TT</a:t>
            </a:r>
            <a:r>
              <a:rPr sz="1800" spc="15" dirty="0">
                <a:latin typeface="新宋体"/>
                <a:cs typeface="新宋体"/>
              </a:rPr>
              <a:t>）</a:t>
            </a:r>
            <a:r>
              <a:rPr sz="1800" b="1" spc="0" dirty="0">
                <a:latin typeface="Times New Roman"/>
                <a:cs typeface="Times New Roman"/>
              </a:rPr>
              <a:t>P2</a:t>
            </a:r>
            <a:r>
              <a:rPr sz="1800" spc="10" dirty="0">
                <a:latin typeface="新宋体"/>
                <a:cs typeface="新宋体"/>
              </a:rPr>
              <a:t>（</a:t>
            </a:r>
            <a:r>
              <a:rPr sz="1800" b="1" spc="0" dirty="0">
                <a:latin typeface="Times New Roman"/>
                <a:cs typeface="Times New Roman"/>
              </a:rPr>
              <a:t>FF</a:t>
            </a:r>
            <a:r>
              <a:rPr sz="1800" spc="10" dirty="0">
                <a:latin typeface="新宋体"/>
                <a:cs typeface="新宋体"/>
              </a:rPr>
              <a:t>）</a:t>
            </a:r>
            <a:r>
              <a:rPr sz="1800" b="1" spc="0" dirty="0">
                <a:latin typeface="Times New Roman"/>
                <a:cs typeface="Times New Roman"/>
              </a:rPr>
              <a:t>P</a:t>
            </a:r>
            <a:r>
              <a:rPr sz="1800" b="1" spc="-15" dirty="0">
                <a:latin typeface="Times New Roman"/>
                <a:cs typeface="Times New Roman"/>
              </a:rPr>
              <a:t>3</a:t>
            </a:r>
            <a:r>
              <a:rPr sz="1800" spc="10" dirty="0">
                <a:latin typeface="新宋体"/>
                <a:cs typeface="新宋体"/>
              </a:rPr>
              <a:t>（</a:t>
            </a:r>
            <a:r>
              <a:rPr sz="1800" b="1" spc="0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新宋体"/>
                <a:cs typeface="新宋体"/>
              </a:rPr>
              <a:t>）</a:t>
            </a:r>
            <a:r>
              <a:rPr sz="1800" b="1" spc="0" dirty="0">
                <a:latin typeface="Times New Roman"/>
                <a:cs typeface="Times New Roman"/>
              </a:rPr>
              <a:t>P4</a:t>
            </a:r>
            <a:r>
              <a:rPr sz="1800" spc="10" dirty="0">
                <a:latin typeface="新宋体"/>
                <a:cs typeface="新宋体"/>
              </a:rPr>
              <a:t>（</a:t>
            </a:r>
            <a:r>
              <a:rPr sz="1800" b="1" spc="-5" dirty="0">
                <a:latin typeface="Times New Roman"/>
                <a:cs typeface="Times New Roman"/>
              </a:rPr>
              <a:t>T</a:t>
            </a:r>
            <a:r>
              <a:rPr sz="1800" b="1" spc="-10" dirty="0">
                <a:latin typeface="Times New Roman"/>
                <a:cs typeface="Times New Roman"/>
              </a:rPr>
              <a:t>F</a:t>
            </a:r>
            <a:r>
              <a:rPr sz="1800" spc="0" dirty="0">
                <a:latin typeface="新宋体"/>
                <a:cs typeface="新宋体"/>
              </a:rPr>
              <a:t>）</a:t>
            </a:r>
            <a:endParaRPr sz="1800">
              <a:latin typeface="新宋体"/>
              <a:cs typeface="新宋体"/>
            </a:endParaRPr>
          </a:p>
        </p:txBody>
      </p:sp>
      <p:graphicFrame>
        <p:nvGraphicFramePr>
          <p:cNvPr id="83" name="object 28">
            <a:extLst>
              <a:ext uri="{FF2B5EF4-FFF2-40B4-BE49-F238E27FC236}">
                <a16:creationId xmlns:a16="http://schemas.microsoft.com/office/drawing/2014/main" id="{D7CA5312-6523-481A-B617-3D7465B59D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49728" y="2065927"/>
          <a:ext cx="3097149" cy="102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7"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41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object 40">
            <a:extLst>
              <a:ext uri="{FF2B5EF4-FFF2-40B4-BE49-F238E27FC236}">
                <a16:creationId xmlns:a16="http://schemas.microsoft.com/office/drawing/2014/main" id="{1AB6D4D3-10E9-433B-A025-54E0C10795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2175" y="3187590"/>
          <a:ext cx="3065016" cy="895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06">
                <a:tc>
                  <a:txBody>
                    <a:bodyPr/>
                    <a:lstStyle/>
                    <a:p>
                      <a:endParaRPr sz="1800">
                        <a:latin typeface="新宋体"/>
                        <a:cs typeface="新宋体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判定覆盖总结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57" y="2276872"/>
            <a:ext cx="55476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优点：</a:t>
            </a:r>
            <a:r>
              <a:rPr lang="zh-CN" altLang="en-US" sz="2400" dirty="0"/>
              <a:t>可以直观地从源代码得到测试用例，无须细分每条判定表达式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789" y="4437112"/>
            <a:ext cx="52083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缺点： </a:t>
            </a:r>
            <a:r>
              <a:rPr lang="zh-CN" altLang="en-US" sz="2400" dirty="0"/>
              <a:t>往往大部分的判定语句是由多个逻辑条件组合而成，若仅仅判断其整个最终结果，而忽略每个条件的取值情况，必然会遗漏部分测试路径。判定覆盖是弱的逻辑覆盖。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8800"/>
            <a:ext cx="3603625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40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7341528-FBAC-452D-9626-FC5FC7E22E12}"/>
              </a:ext>
            </a:extLst>
          </p:cNvPr>
          <p:cNvSpPr/>
          <p:nvPr/>
        </p:nvSpPr>
        <p:spPr>
          <a:xfrm>
            <a:off x="443483" y="313943"/>
            <a:ext cx="2161031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0DC1EA-7289-43E6-ADC3-1CF63AA88424}"/>
              </a:ext>
            </a:extLst>
          </p:cNvPr>
          <p:cNvSpPr txBox="1"/>
          <p:nvPr/>
        </p:nvSpPr>
        <p:spPr>
          <a:xfrm>
            <a:off x="690473" y="436371"/>
            <a:ext cx="1653539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微软雅黑"/>
                <a:cs typeface="微软雅黑"/>
              </a:rPr>
              <a:t>逻辑覆盖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88ED4BE6-AD47-4F4A-B0D9-9A3AEA0E9054}"/>
              </a:ext>
            </a:extLst>
          </p:cNvPr>
          <p:cNvSpPr/>
          <p:nvPr/>
        </p:nvSpPr>
        <p:spPr>
          <a:xfrm>
            <a:off x="2179999" y="2087890"/>
            <a:ext cx="3863340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37770CB0-FA26-4F0B-88B3-4C7B84E598C1}"/>
              </a:ext>
            </a:extLst>
          </p:cNvPr>
          <p:cNvSpPr/>
          <p:nvPr/>
        </p:nvSpPr>
        <p:spPr>
          <a:xfrm>
            <a:off x="3022772" y="2001021"/>
            <a:ext cx="2281428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FF057939-360C-4298-8D13-8FD7B68375DC}"/>
              </a:ext>
            </a:extLst>
          </p:cNvPr>
          <p:cNvSpPr/>
          <p:nvPr/>
        </p:nvSpPr>
        <p:spPr>
          <a:xfrm>
            <a:off x="2161711" y="2057155"/>
            <a:ext cx="3823335" cy="431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98536D84-447F-4DB7-AD87-4B93356B5924}"/>
              </a:ext>
            </a:extLst>
          </p:cNvPr>
          <p:cNvSpPr/>
          <p:nvPr/>
        </p:nvSpPr>
        <p:spPr>
          <a:xfrm>
            <a:off x="2161711" y="2057155"/>
            <a:ext cx="3823335" cy="431038"/>
          </a:xfrm>
          <a:custGeom>
            <a:avLst/>
            <a:gdLst/>
            <a:ahLst/>
            <a:cxnLst/>
            <a:rect l="l" t="t" r="r" b="b"/>
            <a:pathLst>
              <a:path w="3823334" h="431038">
                <a:moveTo>
                  <a:pt x="0" y="215518"/>
                </a:moveTo>
                <a:lnTo>
                  <a:pt x="6265" y="163736"/>
                </a:lnTo>
                <a:lnTo>
                  <a:pt x="24061" y="116488"/>
                </a:lnTo>
                <a:lnTo>
                  <a:pt x="51888" y="75273"/>
                </a:lnTo>
                <a:lnTo>
                  <a:pt x="88248" y="41590"/>
                </a:lnTo>
                <a:lnTo>
                  <a:pt x="131641" y="16940"/>
                </a:lnTo>
                <a:lnTo>
                  <a:pt x="180567" y="2821"/>
                </a:lnTo>
                <a:lnTo>
                  <a:pt x="215519" y="0"/>
                </a:lnTo>
                <a:lnTo>
                  <a:pt x="3607816" y="0"/>
                </a:lnTo>
                <a:lnTo>
                  <a:pt x="3659598" y="6265"/>
                </a:lnTo>
                <a:lnTo>
                  <a:pt x="3706846" y="24061"/>
                </a:lnTo>
                <a:lnTo>
                  <a:pt x="3748061" y="51888"/>
                </a:lnTo>
                <a:lnTo>
                  <a:pt x="3781744" y="88248"/>
                </a:lnTo>
                <a:lnTo>
                  <a:pt x="3806394" y="131641"/>
                </a:lnTo>
                <a:lnTo>
                  <a:pt x="3820513" y="180567"/>
                </a:lnTo>
                <a:lnTo>
                  <a:pt x="3823335" y="215518"/>
                </a:lnTo>
                <a:lnTo>
                  <a:pt x="3817069" y="267301"/>
                </a:lnTo>
                <a:lnTo>
                  <a:pt x="3799273" y="314549"/>
                </a:lnTo>
                <a:lnTo>
                  <a:pt x="3771446" y="355764"/>
                </a:lnTo>
                <a:lnTo>
                  <a:pt x="3735086" y="389447"/>
                </a:lnTo>
                <a:lnTo>
                  <a:pt x="3691693" y="414097"/>
                </a:lnTo>
                <a:lnTo>
                  <a:pt x="3642767" y="428216"/>
                </a:lnTo>
                <a:lnTo>
                  <a:pt x="3607816" y="431038"/>
                </a:lnTo>
                <a:lnTo>
                  <a:pt x="215519" y="431038"/>
                </a:lnTo>
                <a:lnTo>
                  <a:pt x="163736" y="424772"/>
                </a:lnTo>
                <a:lnTo>
                  <a:pt x="116488" y="406976"/>
                </a:lnTo>
                <a:lnTo>
                  <a:pt x="75273" y="379149"/>
                </a:lnTo>
                <a:lnTo>
                  <a:pt x="41590" y="342789"/>
                </a:lnTo>
                <a:lnTo>
                  <a:pt x="16940" y="299396"/>
                </a:lnTo>
                <a:lnTo>
                  <a:pt x="2821" y="250470"/>
                </a:lnTo>
                <a:lnTo>
                  <a:pt x="714" y="233191"/>
                </a:lnTo>
                <a:lnTo>
                  <a:pt x="0" y="21551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BA847E0C-CEE1-451B-B97F-C6942BC6C1E7}"/>
              </a:ext>
            </a:extLst>
          </p:cNvPr>
          <p:cNvSpPr/>
          <p:nvPr/>
        </p:nvSpPr>
        <p:spPr>
          <a:xfrm>
            <a:off x="1331640" y="2708920"/>
            <a:ext cx="6163309" cy="2214626"/>
          </a:xfrm>
          <a:custGeom>
            <a:avLst/>
            <a:gdLst/>
            <a:ahLst/>
            <a:cxnLst/>
            <a:rect l="l" t="t" r="r" b="b"/>
            <a:pathLst>
              <a:path w="6163309" h="2214626">
                <a:moveTo>
                  <a:pt x="0" y="304419"/>
                </a:moveTo>
                <a:lnTo>
                  <a:pt x="3983" y="255035"/>
                </a:lnTo>
                <a:lnTo>
                  <a:pt x="15516" y="208190"/>
                </a:lnTo>
                <a:lnTo>
                  <a:pt x="33971" y="164511"/>
                </a:lnTo>
                <a:lnTo>
                  <a:pt x="58720" y="124623"/>
                </a:lnTo>
                <a:lnTo>
                  <a:pt x="89138" y="89153"/>
                </a:lnTo>
                <a:lnTo>
                  <a:pt x="124596" y="58728"/>
                </a:lnTo>
                <a:lnTo>
                  <a:pt x="164467" y="33974"/>
                </a:lnTo>
                <a:lnTo>
                  <a:pt x="208125" y="15517"/>
                </a:lnTo>
                <a:lnTo>
                  <a:pt x="254942" y="3983"/>
                </a:lnTo>
                <a:lnTo>
                  <a:pt x="304291" y="0"/>
                </a:lnTo>
                <a:lnTo>
                  <a:pt x="5858890" y="0"/>
                </a:lnTo>
                <a:lnTo>
                  <a:pt x="5908243" y="3983"/>
                </a:lnTo>
                <a:lnTo>
                  <a:pt x="5955070" y="15517"/>
                </a:lnTo>
                <a:lnTo>
                  <a:pt x="5998742" y="33974"/>
                </a:lnTo>
                <a:lnTo>
                  <a:pt x="6038631" y="58728"/>
                </a:lnTo>
                <a:lnTo>
                  <a:pt x="6074108" y="89153"/>
                </a:lnTo>
                <a:lnTo>
                  <a:pt x="6104544" y="124623"/>
                </a:lnTo>
                <a:lnTo>
                  <a:pt x="6129311" y="164511"/>
                </a:lnTo>
                <a:lnTo>
                  <a:pt x="6147780" y="208190"/>
                </a:lnTo>
                <a:lnTo>
                  <a:pt x="6159322" y="255035"/>
                </a:lnTo>
                <a:lnTo>
                  <a:pt x="6163309" y="304419"/>
                </a:lnTo>
                <a:lnTo>
                  <a:pt x="6163309" y="1910207"/>
                </a:lnTo>
                <a:lnTo>
                  <a:pt x="6159322" y="1959590"/>
                </a:lnTo>
                <a:lnTo>
                  <a:pt x="6147780" y="2006435"/>
                </a:lnTo>
                <a:lnTo>
                  <a:pt x="6129311" y="2050114"/>
                </a:lnTo>
                <a:lnTo>
                  <a:pt x="6104544" y="2090002"/>
                </a:lnTo>
                <a:lnTo>
                  <a:pt x="6074108" y="2125472"/>
                </a:lnTo>
                <a:lnTo>
                  <a:pt x="6038631" y="2155897"/>
                </a:lnTo>
                <a:lnTo>
                  <a:pt x="5998742" y="2180651"/>
                </a:lnTo>
                <a:lnTo>
                  <a:pt x="5955070" y="2199108"/>
                </a:lnTo>
                <a:lnTo>
                  <a:pt x="5908243" y="2210642"/>
                </a:lnTo>
                <a:lnTo>
                  <a:pt x="5858890" y="2214626"/>
                </a:lnTo>
                <a:lnTo>
                  <a:pt x="304291" y="2214626"/>
                </a:lnTo>
                <a:lnTo>
                  <a:pt x="254942" y="2210642"/>
                </a:lnTo>
                <a:lnTo>
                  <a:pt x="208125" y="2199108"/>
                </a:lnTo>
                <a:lnTo>
                  <a:pt x="164467" y="2180651"/>
                </a:lnTo>
                <a:lnTo>
                  <a:pt x="124596" y="2155897"/>
                </a:lnTo>
                <a:lnTo>
                  <a:pt x="89138" y="2125472"/>
                </a:lnTo>
                <a:lnTo>
                  <a:pt x="58720" y="2090002"/>
                </a:lnTo>
                <a:lnTo>
                  <a:pt x="33971" y="2050114"/>
                </a:lnTo>
                <a:lnTo>
                  <a:pt x="15516" y="2006435"/>
                </a:lnTo>
                <a:lnTo>
                  <a:pt x="3983" y="1959590"/>
                </a:lnTo>
                <a:lnTo>
                  <a:pt x="0" y="1910207"/>
                </a:lnTo>
                <a:lnTo>
                  <a:pt x="0" y="304419"/>
                </a:lnTo>
                <a:close/>
              </a:path>
            </a:pathLst>
          </a:custGeom>
          <a:ln w="38100">
            <a:solidFill>
              <a:srgbClr val="79AF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E8BD2098-0204-484A-B9BA-123A9109A016}"/>
              </a:ext>
            </a:extLst>
          </p:cNvPr>
          <p:cNvSpPr txBox="1"/>
          <p:nvPr/>
        </p:nvSpPr>
        <p:spPr>
          <a:xfrm>
            <a:off x="1499787" y="2045598"/>
            <a:ext cx="5817235" cy="239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99895">
              <a:lnSpc>
                <a:spcPct val="100000"/>
              </a:lnSpc>
            </a:pPr>
            <a:r>
              <a:rPr sz="2800" b="1" spc="-20" dirty="0">
                <a:latin typeface="微软雅黑"/>
                <a:cs typeface="微软雅黑"/>
              </a:rPr>
              <a:t>3</a:t>
            </a:r>
            <a:r>
              <a:rPr sz="2800" b="1" spc="5" dirty="0">
                <a:latin typeface="微软雅黑"/>
                <a:cs typeface="微软雅黑"/>
              </a:rPr>
              <a:t> </a:t>
            </a:r>
            <a:r>
              <a:rPr sz="2800" b="1" spc="-30" dirty="0">
                <a:latin typeface="微软雅黑"/>
                <a:cs typeface="微软雅黑"/>
              </a:rPr>
              <a:t>条件覆盖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17"/>
              </a:spcBef>
            </a:pPr>
            <a:endParaRPr sz="1000"/>
          </a:p>
          <a:p>
            <a:pPr marL="12700" marR="12700" algn="just">
              <a:lnSpc>
                <a:spcPct val="120100"/>
              </a:lnSpc>
            </a:pPr>
            <a:r>
              <a:rPr sz="2400" b="1" dirty="0">
                <a:latin typeface="微软雅黑"/>
                <a:cs typeface="微软雅黑"/>
              </a:rPr>
              <a:t>设计足够的测试用例，在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语句</a:t>
            </a:r>
            <a:r>
              <a:rPr sz="2400" b="1" dirty="0">
                <a:latin typeface="微软雅黑"/>
                <a:cs typeface="微软雅黑"/>
              </a:rPr>
              <a:t>覆盖的基础上 使得程序判定中的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每个条件都</a:t>
            </a:r>
            <a:r>
              <a:rPr sz="2400" b="1" dirty="0">
                <a:latin typeface="微软雅黑"/>
                <a:cs typeface="微软雅黑"/>
              </a:rPr>
              <a:t>能获得各种可 </a:t>
            </a:r>
            <a:r>
              <a:rPr sz="2400" b="1" spc="-5" dirty="0">
                <a:latin typeface="微软雅黑"/>
                <a:cs typeface="微软雅黑"/>
              </a:rPr>
              <a:t>能的结果。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6647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en-US" altLang="zh-CN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3 </a:t>
            </a:r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条件覆盖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90CD21BA-11C6-4D74-A68E-0C9B75A72AAD}"/>
              </a:ext>
            </a:extLst>
          </p:cNvPr>
          <p:cNvSpPr/>
          <p:nvPr/>
        </p:nvSpPr>
        <p:spPr>
          <a:xfrm>
            <a:off x="1404847" y="2158621"/>
            <a:ext cx="925449" cy="323850"/>
          </a:xfrm>
          <a:custGeom>
            <a:avLst/>
            <a:gdLst/>
            <a:ahLst/>
            <a:cxnLst/>
            <a:rect l="l" t="t" r="r" b="b"/>
            <a:pathLst>
              <a:path w="925449" h="323850">
                <a:moveTo>
                  <a:pt x="0" y="53975"/>
                </a:moveTo>
                <a:lnTo>
                  <a:pt x="15792" y="15846"/>
                </a:lnTo>
                <a:lnTo>
                  <a:pt x="53820" y="0"/>
                </a:lnTo>
                <a:lnTo>
                  <a:pt x="871474" y="0"/>
                </a:lnTo>
                <a:lnTo>
                  <a:pt x="885811" y="1919"/>
                </a:lnTo>
                <a:lnTo>
                  <a:pt x="918039" y="26634"/>
                </a:lnTo>
                <a:lnTo>
                  <a:pt x="925449" y="269875"/>
                </a:lnTo>
                <a:lnTo>
                  <a:pt x="923529" y="284212"/>
                </a:lnTo>
                <a:lnTo>
                  <a:pt x="898814" y="316440"/>
                </a:lnTo>
                <a:lnTo>
                  <a:pt x="53975" y="323850"/>
                </a:lnTo>
                <a:lnTo>
                  <a:pt x="39681" y="321930"/>
                </a:lnTo>
                <a:lnTo>
                  <a:pt x="7438" y="297215"/>
                </a:lnTo>
                <a:lnTo>
                  <a:pt x="0" y="539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9">
            <a:extLst>
              <a:ext uri="{FF2B5EF4-FFF2-40B4-BE49-F238E27FC236}">
                <a16:creationId xmlns:a16="http://schemas.microsoft.com/office/drawing/2014/main" id="{0904CAA9-2B68-4077-9298-F4AA55D3E91A}"/>
              </a:ext>
            </a:extLst>
          </p:cNvPr>
          <p:cNvSpPr txBox="1"/>
          <p:nvPr/>
        </p:nvSpPr>
        <p:spPr>
          <a:xfrm>
            <a:off x="1599285" y="2163193"/>
            <a:ext cx="537845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spc="10" dirty="0">
                <a:latin typeface="宋体"/>
                <a:cs typeface="宋体"/>
              </a:rPr>
              <a:t>入口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CDBD0918-4534-4966-B4A5-4A3AB146B4AC}"/>
              </a:ext>
            </a:extLst>
          </p:cNvPr>
          <p:cNvSpPr/>
          <p:nvPr/>
        </p:nvSpPr>
        <p:spPr>
          <a:xfrm>
            <a:off x="1824456" y="2482471"/>
            <a:ext cx="84708" cy="270256"/>
          </a:xfrm>
          <a:custGeom>
            <a:avLst/>
            <a:gdLst/>
            <a:ahLst/>
            <a:cxnLst/>
            <a:rect l="l" t="t" r="r" b="b"/>
            <a:pathLst>
              <a:path w="84708" h="270256">
                <a:moveTo>
                  <a:pt x="13081" y="109727"/>
                </a:moveTo>
                <a:lnTo>
                  <a:pt x="2920" y="112522"/>
                </a:lnTo>
                <a:lnTo>
                  <a:pt x="0" y="117856"/>
                </a:lnTo>
                <a:lnTo>
                  <a:pt x="42290" y="270256"/>
                </a:lnTo>
                <a:lnTo>
                  <a:pt x="52192" y="234696"/>
                </a:lnTo>
                <a:lnTo>
                  <a:pt x="32765" y="234696"/>
                </a:lnTo>
                <a:lnTo>
                  <a:pt x="32765" y="164490"/>
                </a:lnTo>
                <a:lnTo>
                  <a:pt x="19812" y="117856"/>
                </a:lnTo>
                <a:lnTo>
                  <a:pt x="18287" y="112775"/>
                </a:lnTo>
                <a:lnTo>
                  <a:pt x="13081" y="109727"/>
                </a:lnTo>
                <a:close/>
              </a:path>
              <a:path w="84708" h="270256">
                <a:moveTo>
                  <a:pt x="32765" y="164490"/>
                </a:moveTo>
                <a:lnTo>
                  <a:pt x="32765" y="234696"/>
                </a:lnTo>
                <a:lnTo>
                  <a:pt x="51815" y="234696"/>
                </a:lnTo>
                <a:lnTo>
                  <a:pt x="51815" y="232156"/>
                </a:lnTo>
                <a:lnTo>
                  <a:pt x="33146" y="232156"/>
                </a:lnTo>
                <a:lnTo>
                  <a:pt x="42354" y="199009"/>
                </a:lnTo>
                <a:lnTo>
                  <a:pt x="32765" y="164490"/>
                </a:lnTo>
                <a:close/>
              </a:path>
              <a:path w="84708" h="270256">
                <a:moveTo>
                  <a:pt x="71500" y="109727"/>
                </a:moveTo>
                <a:lnTo>
                  <a:pt x="66293" y="112775"/>
                </a:lnTo>
                <a:lnTo>
                  <a:pt x="51815" y="164947"/>
                </a:lnTo>
                <a:lnTo>
                  <a:pt x="51815" y="234696"/>
                </a:lnTo>
                <a:lnTo>
                  <a:pt x="52192" y="234696"/>
                </a:lnTo>
                <a:lnTo>
                  <a:pt x="83312" y="122936"/>
                </a:lnTo>
                <a:lnTo>
                  <a:pt x="84708" y="117856"/>
                </a:lnTo>
                <a:lnTo>
                  <a:pt x="81660" y="112522"/>
                </a:lnTo>
                <a:lnTo>
                  <a:pt x="71500" y="109727"/>
                </a:lnTo>
                <a:close/>
              </a:path>
              <a:path w="84708" h="270256">
                <a:moveTo>
                  <a:pt x="42354" y="199009"/>
                </a:moveTo>
                <a:lnTo>
                  <a:pt x="33146" y="232156"/>
                </a:lnTo>
                <a:lnTo>
                  <a:pt x="51562" y="232156"/>
                </a:lnTo>
                <a:lnTo>
                  <a:pt x="42354" y="199009"/>
                </a:lnTo>
                <a:close/>
              </a:path>
              <a:path w="84708" h="270256">
                <a:moveTo>
                  <a:pt x="51815" y="164947"/>
                </a:moveTo>
                <a:lnTo>
                  <a:pt x="42354" y="199009"/>
                </a:lnTo>
                <a:lnTo>
                  <a:pt x="51562" y="232156"/>
                </a:lnTo>
                <a:lnTo>
                  <a:pt x="51815" y="232156"/>
                </a:lnTo>
                <a:lnTo>
                  <a:pt x="51815" y="164947"/>
                </a:lnTo>
                <a:close/>
              </a:path>
              <a:path w="84708" h="270256">
                <a:moveTo>
                  <a:pt x="51815" y="0"/>
                </a:moveTo>
                <a:lnTo>
                  <a:pt x="32765" y="0"/>
                </a:lnTo>
                <a:lnTo>
                  <a:pt x="32765" y="164490"/>
                </a:lnTo>
                <a:lnTo>
                  <a:pt x="42354" y="199009"/>
                </a:lnTo>
                <a:lnTo>
                  <a:pt x="51815" y="164947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11">
            <a:extLst>
              <a:ext uri="{FF2B5EF4-FFF2-40B4-BE49-F238E27FC236}">
                <a16:creationId xmlns:a16="http://schemas.microsoft.com/office/drawing/2014/main" id="{8B7F7BA5-F644-4934-9F75-71DC4CFFF125}"/>
              </a:ext>
            </a:extLst>
          </p:cNvPr>
          <p:cNvSpPr/>
          <p:nvPr/>
        </p:nvSpPr>
        <p:spPr>
          <a:xfrm>
            <a:off x="812393" y="2752727"/>
            <a:ext cx="2108707" cy="863218"/>
          </a:xfrm>
          <a:custGeom>
            <a:avLst/>
            <a:gdLst/>
            <a:ahLst/>
            <a:cxnLst/>
            <a:rect l="l" t="t" r="r" b="b"/>
            <a:pathLst>
              <a:path w="2108707" h="863218">
                <a:moveTo>
                  <a:pt x="0" y="431672"/>
                </a:moveTo>
                <a:lnTo>
                  <a:pt x="1054353" y="0"/>
                </a:lnTo>
                <a:lnTo>
                  <a:pt x="2108707" y="431672"/>
                </a:lnTo>
                <a:lnTo>
                  <a:pt x="1054353" y="863218"/>
                </a:lnTo>
                <a:lnTo>
                  <a:pt x="0" y="43167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8DC1FB1D-0F62-4794-9287-2E71354C7120}"/>
              </a:ext>
            </a:extLst>
          </p:cNvPr>
          <p:cNvSpPr/>
          <p:nvPr/>
        </p:nvSpPr>
        <p:spPr>
          <a:xfrm>
            <a:off x="2921100" y="3142618"/>
            <a:ext cx="626745" cy="84709"/>
          </a:xfrm>
          <a:custGeom>
            <a:avLst/>
            <a:gdLst/>
            <a:ahLst/>
            <a:cxnLst/>
            <a:rect l="l" t="t" r="r" b="b"/>
            <a:pathLst>
              <a:path w="626745" h="84709">
                <a:moveTo>
                  <a:pt x="555599" y="42291"/>
                </a:moveTo>
                <a:lnTo>
                  <a:pt x="469265" y="66293"/>
                </a:lnTo>
                <a:lnTo>
                  <a:pt x="466217" y="71500"/>
                </a:lnTo>
                <a:lnTo>
                  <a:pt x="469011" y="81661"/>
                </a:lnTo>
                <a:lnTo>
                  <a:pt x="474345" y="84709"/>
                </a:lnTo>
                <a:lnTo>
                  <a:pt x="479425" y="83185"/>
                </a:lnTo>
                <a:lnTo>
                  <a:pt x="592431" y="51815"/>
                </a:lnTo>
                <a:lnTo>
                  <a:pt x="591058" y="51815"/>
                </a:lnTo>
                <a:lnTo>
                  <a:pt x="591058" y="51435"/>
                </a:lnTo>
                <a:lnTo>
                  <a:pt x="588518" y="51435"/>
                </a:lnTo>
                <a:lnTo>
                  <a:pt x="555599" y="42291"/>
                </a:lnTo>
                <a:close/>
              </a:path>
              <a:path w="626745" h="84709">
                <a:moveTo>
                  <a:pt x="521309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521309" y="51815"/>
                </a:lnTo>
                <a:lnTo>
                  <a:pt x="555599" y="42291"/>
                </a:lnTo>
                <a:lnTo>
                  <a:pt x="521309" y="32765"/>
                </a:lnTo>
                <a:close/>
              </a:path>
              <a:path w="626745" h="84709">
                <a:moveTo>
                  <a:pt x="592431" y="32765"/>
                </a:moveTo>
                <a:lnTo>
                  <a:pt x="591058" y="32765"/>
                </a:lnTo>
                <a:lnTo>
                  <a:pt x="591058" y="51815"/>
                </a:lnTo>
                <a:lnTo>
                  <a:pt x="592431" y="51815"/>
                </a:lnTo>
                <a:lnTo>
                  <a:pt x="626745" y="42290"/>
                </a:lnTo>
                <a:lnTo>
                  <a:pt x="592431" y="32765"/>
                </a:lnTo>
                <a:close/>
              </a:path>
              <a:path w="626745" h="84709">
                <a:moveTo>
                  <a:pt x="588518" y="33147"/>
                </a:moveTo>
                <a:lnTo>
                  <a:pt x="555599" y="42291"/>
                </a:lnTo>
                <a:lnTo>
                  <a:pt x="588518" y="51435"/>
                </a:lnTo>
                <a:lnTo>
                  <a:pt x="588518" y="33147"/>
                </a:lnTo>
                <a:close/>
              </a:path>
              <a:path w="626745" h="84709">
                <a:moveTo>
                  <a:pt x="591058" y="33147"/>
                </a:moveTo>
                <a:lnTo>
                  <a:pt x="588518" y="33147"/>
                </a:lnTo>
                <a:lnTo>
                  <a:pt x="588518" y="51435"/>
                </a:lnTo>
                <a:lnTo>
                  <a:pt x="591058" y="51435"/>
                </a:lnTo>
                <a:lnTo>
                  <a:pt x="591058" y="33147"/>
                </a:lnTo>
                <a:close/>
              </a:path>
              <a:path w="626745" h="84709">
                <a:moveTo>
                  <a:pt x="474345" y="0"/>
                </a:moveTo>
                <a:lnTo>
                  <a:pt x="469011" y="2921"/>
                </a:lnTo>
                <a:lnTo>
                  <a:pt x="466217" y="13080"/>
                </a:lnTo>
                <a:lnTo>
                  <a:pt x="469265" y="18287"/>
                </a:lnTo>
                <a:lnTo>
                  <a:pt x="555599" y="42291"/>
                </a:lnTo>
                <a:lnTo>
                  <a:pt x="588518" y="33147"/>
                </a:lnTo>
                <a:lnTo>
                  <a:pt x="591058" y="33147"/>
                </a:lnTo>
                <a:lnTo>
                  <a:pt x="591058" y="32765"/>
                </a:lnTo>
                <a:lnTo>
                  <a:pt x="592431" y="32765"/>
                </a:lnTo>
                <a:lnTo>
                  <a:pt x="474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6597F21D-C25B-4140-A0B8-474005A2C3B3}"/>
              </a:ext>
            </a:extLst>
          </p:cNvPr>
          <p:cNvSpPr/>
          <p:nvPr/>
        </p:nvSpPr>
        <p:spPr>
          <a:xfrm>
            <a:off x="1824456" y="3615947"/>
            <a:ext cx="84708" cy="270256"/>
          </a:xfrm>
          <a:custGeom>
            <a:avLst/>
            <a:gdLst/>
            <a:ahLst/>
            <a:cxnLst/>
            <a:rect l="l" t="t" r="r" b="b"/>
            <a:pathLst>
              <a:path w="84708" h="270255">
                <a:moveTo>
                  <a:pt x="13081" y="109727"/>
                </a:moveTo>
                <a:lnTo>
                  <a:pt x="2920" y="112522"/>
                </a:lnTo>
                <a:lnTo>
                  <a:pt x="0" y="117856"/>
                </a:lnTo>
                <a:lnTo>
                  <a:pt x="42290" y="270256"/>
                </a:lnTo>
                <a:lnTo>
                  <a:pt x="52192" y="234696"/>
                </a:lnTo>
                <a:lnTo>
                  <a:pt x="32765" y="234696"/>
                </a:lnTo>
                <a:lnTo>
                  <a:pt x="32765" y="164490"/>
                </a:lnTo>
                <a:lnTo>
                  <a:pt x="19812" y="117856"/>
                </a:lnTo>
                <a:lnTo>
                  <a:pt x="18287" y="112775"/>
                </a:lnTo>
                <a:lnTo>
                  <a:pt x="13081" y="109727"/>
                </a:lnTo>
                <a:close/>
              </a:path>
              <a:path w="84708" h="270255">
                <a:moveTo>
                  <a:pt x="32765" y="164490"/>
                </a:moveTo>
                <a:lnTo>
                  <a:pt x="32765" y="234696"/>
                </a:lnTo>
                <a:lnTo>
                  <a:pt x="51815" y="234696"/>
                </a:lnTo>
                <a:lnTo>
                  <a:pt x="51815" y="232156"/>
                </a:lnTo>
                <a:lnTo>
                  <a:pt x="33146" y="232156"/>
                </a:lnTo>
                <a:lnTo>
                  <a:pt x="42354" y="199008"/>
                </a:lnTo>
                <a:lnTo>
                  <a:pt x="32765" y="164490"/>
                </a:lnTo>
                <a:close/>
              </a:path>
              <a:path w="84708" h="270255">
                <a:moveTo>
                  <a:pt x="71500" y="109727"/>
                </a:moveTo>
                <a:lnTo>
                  <a:pt x="66293" y="112775"/>
                </a:lnTo>
                <a:lnTo>
                  <a:pt x="51815" y="164947"/>
                </a:lnTo>
                <a:lnTo>
                  <a:pt x="51815" y="234696"/>
                </a:lnTo>
                <a:lnTo>
                  <a:pt x="52192" y="234696"/>
                </a:lnTo>
                <a:lnTo>
                  <a:pt x="83312" y="122936"/>
                </a:lnTo>
                <a:lnTo>
                  <a:pt x="84708" y="117856"/>
                </a:lnTo>
                <a:lnTo>
                  <a:pt x="81660" y="112522"/>
                </a:lnTo>
                <a:lnTo>
                  <a:pt x="71500" y="109727"/>
                </a:lnTo>
                <a:close/>
              </a:path>
              <a:path w="84708" h="270255">
                <a:moveTo>
                  <a:pt x="42354" y="199008"/>
                </a:moveTo>
                <a:lnTo>
                  <a:pt x="33146" y="232156"/>
                </a:lnTo>
                <a:lnTo>
                  <a:pt x="51562" y="232156"/>
                </a:lnTo>
                <a:lnTo>
                  <a:pt x="42354" y="199008"/>
                </a:lnTo>
                <a:close/>
              </a:path>
              <a:path w="84708" h="270255">
                <a:moveTo>
                  <a:pt x="51815" y="164947"/>
                </a:moveTo>
                <a:lnTo>
                  <a:pt x="42354" y="199008"/>
                </a:lnTo>
                <a:lnTo>
                  <a:pt x="51562" y="232156"/>
                </a:lnTo>
                <a:lnTo>
                  <a:pt x="51815" y="232156"/>
                </a:lnTo>
                <a:lnTo>
                  <a:pt x="51815" y="164947"/>
                </a:lnTo>
                <a:close/>
              </a:path>
              <a:path w="84708" h="270255">
                <a:moveTo>
                  <a:pt x="51815" y="0"/>
                </a:moveTo>
                <a:lnTo>
                  <a:pt x="32765" y="0"/>
                </a:lnTo>
                <a:lnTo>
                  <a:pt x="32765" y="164490"/>
                </a:lnTo>
                <a:lnTo>
                  <a:pt x="42354" y="199008"/>
                </a:lnTo>
                <a:lnTo>
                  <a:pt x="51815" y="164947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B93CD255-24AC-4D69-80F4-11C160C666C4}"/>
              </a:ext>
            </a:extLst>
          </p:cNvPr>
          <p:cNvSpPr/>
          <p:nvPr/>
        </p:nvSpPr>
        <p:spPr>
          <a:xfrm>
            <a:off x="812393" y="3886203"/>
            <a:ext cx="2108707" cy="863219"/>
          </a:xfrm>
          <a:custGeom>
            <a:avLst/>
            <a:gdLst/>
            <a:ahLst/>
            <a:cxnLst/>
            <a:rect l="l" t="t" r="r" b="b"/>
            <a:pathLst>
              <a:path w="2108707" h="863219">
                <a:moveTo>
                  <a:pt x="0" y="431673"/>
                </a:moveTo>
                <a:lnTo>
                  <a:pt x="1054353" y="0"/>
                </a:lnTo>
                <a:lnTo>
                  <a:pt x="2108707" y="431673"/>
                </a:lnTo>
                <a:lnTo>
                  <a:pt x="1054353" y="863219"/>
                </a:lnTo>
                <a:lnTo>
                  <a:pt x="0" y="4316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id="{B428D107-D27C-4742-B108-4F2661898A46}"/>
              </a:ext>
            </a:extLst>
          </p:cNvPr>
          <p:cNvSpPr/>
          <p:nvPr/>
        </p:nvSpPr>
        <p:spPr>
          <a:xfrm>
            <a:off x="2921100" y="4276092"/>
            <a:ext cx="626745" cy="84708"/>
          </a:xfrm>
          <a:custGeom>
            <a:avLst/>
            <a:gdLst/>
            <a:ahLst/>
            <a:cxnLst/>
            <a:rect l="l" t="t" r="r" b="b"/>
            <a:pathLst>
              <a:path w="626745" h="84708">
                <a:moveTo>
                  <a:pt x="555599" y="42290"/>
                </a:moveTo>
                <a:lnTo>
                  <a:pt x="469265" y="66293"/>
                </a:lnTo>
                <a:lnTo>
                  <a:pt x="466217" y="71500"/>
                </a:lnTo>
                <a:lnTo>
                  <a:pt x="469011" y="81660"/>
                </a:lnTo>
                <a:lnTo>
                  <a:pt x="474345" y="84708"/>
                </a:lnTo>
                <a:lnTo>
                  <a:pt x="479425" y="83184"/>
                </a:lnTo>
                <a:lnTo>
                  <a:pt x="592431" y="51815"/>
                </a:lnTo>
                <a:lnTo>
                  <a:pt x="591058" y="51815"/>
                </a:lnTo>
                <a:lnTo>
                  <a:pt x="591058" y="51434"/>
                </a:lnTo>
                <a:lnTo>
                  <a:pt x="588518" y="51434"/>
                </a:lnTo>
                <a:lnTo>
                  <a:pt x="555599" y="42290"/>
                </a:lnTo>
                <a:close/>
              </a:path>
              <a:path w="626745" h="84708">
                <a:moveTo>
                  <a:pt x="521309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521309" y="51815"/>
                </a:lnTo>
                <a:lnTo>
                  <a:pt x="555599" y="42290"/>
                </a:lnTo>
                <a:lnTo>
                  <a:pt x="521309" y="32765"/>
                </a:lnTo>
                <a:close/>
              </a:path>
              <a:path w="626745" h="84708">
                <a:moveTo>
                  <a:pt x="592431" y="32765"/>
                </a:moveTo>
                <a:lnTo>
                  <a:pt x="591058" y="32765"/>
                </a:lnTo>
                <a:lnTo>
                  <a:pt x="591058" y="51815"/>
                </a:lnTo>
                <a:lnTo>
                  <a:pt x="592431" y="51815"/>
                </a:lnTo>
                <a:lnTo>
                  <a:pt x="626745" y="42290"/>
                </a:lnTo>
                <a:lnTo>
                  <a:pt x="592431" y="32765"/>
                </a:lnTo>
                <a:close/>
              </a:path>
              <a:path w="626745" h="84708">
                <a:moveTo>
                  <a:pt x="588518" y="33146"/>
                </a:moveTo>
                <a:lnTo>
                  <a:pt x="555599" y="42290"/>
                </a:lnTo>
                <a:lnTo>
                  <a:pt x="588518" y="51434"/>
                </a:lnTo>
                <a:lnTo>
                  <a:pt x="588518" y="33146"/>
                </a:lnTo>
                <a:close/>
              </a:path>
              <a:path w="626745" h="84708">
                <a:moveTo>
                  <a:pt x="591058" y="33146"/>
                </a:moveTo>
                <a:lnTo>
                  <a:pt x="588518" y="33146"/>
                </a:lnTo>
                <a:lnTo>
                  <a:pt x="588518" y="51434"/>
                </a:lnTo>
                <a:lnTo>
                  <a:pt x="591058" y="51434"/>
                </a:lnTo>
                <a:lnTo>
                  <a:pt x="591058" y="33146"/>
                </a:lnTo>
                <a:close/>
              </a:path>
              <a:path w="626745" h="84708">
                <a:moveTo>
                  <a:pt x="474345" y="0"/>
                </a:moveTo>
                <a:lnTo>
                  <a:pt x="469011" y="2920"/>
                </a:lnTo>
                <a:lnTo>
                  <a:pt x="466217" y="13081"/>
                </a:lnTo>
                <a:lnTo>
                  <a:pt x="469265" y="18287"/>
                </a:lnTo>
                <a:lnTo>
                  <a:pt x="555599" y="42290"/>
                </a:lnTo>
                <a:lnTo>
                  <a:pt x="588518" y="33146"/>
                </a:lnTo>
                <a:lnTo>
                  <a:pt x="591058" y="33146"/>
                </a:lnTo>
                <a:lnTo>
                  <a:pt x="591058" y="32765"/>
                </a:lnTo>
                <a:lnTo>
                  <a:pt x="592431" y="32765"/>
                </a:lnTo>
                <a:lnTo>
                  <a:pt x="474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FB746D63-FF60-4790-B15E-27597DFBCD9B}"/>
              </a:ext>
            </a:extLst>
          </p:cNvPr>
          <p:cNvSpPr/>
          <p:nvPr/>
        </p:nvSpPr>
        <p:spPr>
          <a:xfrm>
            <a:off x="3572356" y="3021840"/>
            <a:ext cx="1331849" cy="400050"/>
          </a:xfrm>
          <a:custGeom>
            <a:avLst/>
            <a:gdLst/>
            <a:ahLst/>
            <a:cxnLst/>
            <a:rect l="l" t="t" r="r" b="b"/>
            <a:pathLst>
              <a:path w="1331849" h="400050">
                <a:moveTo>
                  <a:pt x="0" y="400050"/>
                </a:moveTo>
                <a:lnTo>
                  <a:pt x="1331849" y="400050"/>
                </a:lnTo>
                <a:lnTo>
                  <a:pt x="1331849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17">
            <a:extLst>
              <a:ext uri="{FF2B5EF4-FFF2-40B4-BE49-F238E27FC236}">
                <a16:creationId xmlns:a16="http://schemas.microsoft.com/office/drawing/2014/main" id="{7ECB143C-9F24-413A-BA37-5E2CDB600F25}"/>
              </a:ext>
            </a:extLst>
          </p:cNvPr>
          <p:cNvSpPr/>
          <p:nvPr/>
        </p:nvSpPr>
        <p:spPr>
          <a:xfrm>
            <a:off x="3572356" y="4155316"/>
            <a:ext cx="1331849" cy="400050"/>
          </a:xfrm>
          <a:custGeom>
            <a:avLst/>
            <a:gdLst/>
            <a:ahLst/>
            <a:cxnLst/>
            <a:rect l="l" t="t" r="r" b="b"/>
            <a:pathLst>
              <a:path w="1331849" h="400050">
                <a:moveTo>
                  <a:pt x="0" y="400049"/>
                </a:moveTo>
                <a:lnTo>
                  <a:pt x="1331849" y="400049"/>
                </a:lnTo>
                <a:lnTo>
                  <a:pt x="1331849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id="{EA4E13E6-E107-421C-BC0F-351791977591}"/>
              </a:ext>
            </a:extLst>
          </p:cNvPr>
          <p:cNvSpPr/>
          <p:nvPr/>
        </p:nvSpPr>
        <p:spPr>
          <a:xfrm>
            <a:off x="1866873" y="3691511"/>
            <a:ext cx="2330577" cy="84582"/>
          </a:xfrm>
          <a:custGeom>
            <a:avLst/>
            <a:gdLst/>
            <a:ahLst/>
            <a:cxnLst/>
            <a:rect l="l" t="t" r="r" b="b"/>
            <a:pathLst>
              <a:path w="2330577" h="84582">
                <a:moveTo>
                  <a:pt x="152400" y="0"/>
                </a:moveTo>
                <a:lnTo>
                  <a:pt x="0" y="42291"/>
                </a:lnTo>
                <a:lnTo>
                  <a:pt x="152400" y="84582"/>
                </a:lnTo>
                <a:lnTo>
                  <a:pt x="157607" y="81661"/>
                </a:lnTo>
                <a:lnTo>
                  <a:pt x="160401" y="71501"/>
                </a:lnTo>
                <a:lnTo>
                  <a:pt x="157480" y="66294"/>
                </a:lnTo>
                <a:lnTo>
                  <a:pt x="105308" y="51816"/>
                </a:lnTo>
                <a:lnTo>
                  <a:pt x="35560" y="51816"/>
                </a:lnTo>
                <a:lnTo>
                  <a:pt x="35560" y="32766"/>
                </a:lnTo>
                <a:lnTo>
                  <a:pt x="105308" y="32766"/>
                </a:lnTo>
                <a:lnTo>
                  <a:pt x="157480" y="18287"/>
                </a:lnTo>
                <a:lnTo>
                  <a:pt x="160401" y="13081"/>
                </a:lnTo>
                <a:lnTo>
                  <a:pt x="157607" y="2921"/>
                </a:lnTo>
                <a:lnTo>
                  <a:pt x="152400" y="0"/>
                </a:lnTo>
                <a:close/>
              </a:path>
              <a:path w="2330577" h="84582">
                <a:moveTo>
                  <a:pt x="105308" y="32766"/>
                </a:moveTo>
                <a:lnTo>
                  <a:pt x="35560" y="32766"/>
                </a:lnTo>
                <a:lnTo>
                  <a:pt x="35560" y="51816"/>
                </a:lnTo>
                <a:lnTo>
                  <a:pt x="105308" y="51816"/>
                </a:lnTo>
                <a:lnTo>
                  <a:pt x="103936" y="51435"/>
                </a:lnTo>
                <a:lnTo>
                  <a:pt x="38100" y="51435"/>
                </a:lnTo>
                <a:lnTo>
                  <a:pt x="38100" y="33147"/>
                </a:lnTo>
                <a:lnTo>
                  <a:pt x="103936" y="33147"/>
                </a:lnTo>
                <a:lnTo>
                  <a:pt x="105308" y="32766"/>
                </a:lnTo>
                <a:close/>
              </a:path>
              <a:path w="2330577" h="84582">
                <a:moveTo>
                  <a:pt x="2330577" y="32766"/>
                </a:moveTo>
                <a:lnTo>
                  <a:pt x="105308" y="32766"/>
                </a:lnTo>
                <a:lnTo>
                  <a:pt x="71018" y="42291"/>
                </a:lnTo>
                <a:lnTo>
                  <a:pt x="105308" y="51816"/>
                </a:lnTo>
                <a:lnTo>
                  <a:pt x="2330577" y="51816"/>
                </a:lnTo>
                <a:lnTo>
                  <a:pt x="2330577" y="32766"/>
                </a:lnTo>
                <a:close/>
              </a:path>
              <a:path w="2330577" h="84582">
                <a:moveTo>
                  <a:pt x="38100" y="33147"/>
                </a:moveTo>
                <a:lnTo>
                  <a:pt x="38100" y="51435"/>
                </a:lnTo>
                <a:lnTo>
                  <a:pt x="71018" y="42291"/>
                </a:lnTo>
                <a:lnTo>
                  <a:pt x="38100" y="33147"/>
                </a:lnTo>
                <a:close/>
              </a:path>
              <a:path w="2330577" h="84582">
                <a:moveTo>
                  <a:pt x="71018" y="42291"/>
                </a:moveTo>
                <a:lnTo>
                  <a:pt x="38100" y="51435"/>
                </a:lnTo>
                <a:lnTo>
                  <a:pt x="103936" y="51435"/>
                </a:lnTo>
                <a:lnTo>
                  <a:pt x="71018" y="42291"/>
                </a:lnTo>
                <a:close/>
              </a:path>
              <a:path w="2330577" h="84582">
                <a:moveTo>
                  <a:pt x="103936" y="33147"/>
                </a:moveTo>
                <a:lnTo>
                  <a:pt x="38100" y="33147"/>
                </a:lnTo>
                <a:lnTo>
                  <a:pt x="71018" y="42291"/>
                </a:lnTo>
                <a:lnTo>
                  <a:pt x="103936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19">
            <a:extLst>
              <a:ext uri="{FF2B5EF4-FFF2-40B4-BE49-F238E27FC236}">
                <a16:creationId xmlns:a16="http://schemas.microsoft.com/office/drawing/2014/main" id="{9E4A25F7-7327-4868-BFF9-487E9A304871}"/>
              </a:ext>
            </a:extLst>
          </p:cNvPr>
          <p:cNvSpPr/>
          <p:nvPr/>
        </p:nvSpPr>
        <p:spPr>
          <a:xfrm>
            <a:off x="4199101" y="3421891"/>
            <a:ext cx="0" cy="311912"/>
          </a:xfrm>
          <a:custGeom>
            <a:avLst/>
            <a:gdLst/>
            <a:ahLst/>
            <a:cxnLst/>
            <a:rect l="l" t="t" r="r" b="b"/>
            <a:pathLst>
              <a:path h="311912">
                <a:moveTo>
                  <a:pt x="0" y="0"/>
                </a:moveTo>
                <a:lnTo>
                  <a:pt x="0" y="3119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CAFD8A10-D1B3-43AB-950D-576A2267B2EA}"/>
              </a:ext>
            </a:extLst>
          </p:cNvPr>
          <p:cNvSpPr/>
          <p:nvPr/>
        </p:nvSpPr>
        <p:spPr>
          <a:xfrm>
            <a:off x="1866873" y="4834511"/>
            <a:ext cx="2330577" cy="84581"/>
          </a:xfrm>
          <a:custGeom>
            <a:avLst/>
            <a:gdLst/>
            <a:ahLst/>
            <a:cxnLst/>
            <a:rect l="l" t="t" r="r" b="b"/>
            <a:pathLst>
              <a:path w="2330577" h="84581">
                <a:moveTo>
                  <a:pt x="152400" y="0"/>
                </a:moveTo>
                <a:lnTo>
                  <a:pt x="0" y="42290"/>
                </a:lnTo>
                <a:lnTo>
                  <a:pt x="152400" y="84581"/>
                </a:lnTo>
                <a:lnTo>
                  <a:pt x="157607" y="81660"/>
                </a:lnTo>
                <a:lnTo>
                  <a:pt x="160401" y="71500"/>
                </a:lnTo>
                <a:lnTo>
                  <a:pt x="157480" y="66293"/>
                </a:lnTo>
                <a:lnTo>
                  <a:pt x="105308" y="51815"/>
                </a:lnTo>
                <a:lnTo>
                  <a:pt x="35560" y="51815"/>
                </a:lnTo>
                <a:lnTo>
                  <a:pt x="35560" y="32765"/>
                </a:lnTo>
                <a:lnTo>
                  <a:pt x="105308" y="32765"/>
                </a:lnTo>
                <a:lnTo>
                  <a:pt x="157480" y="18287"/>
                </a:lnTo>
                <a:lnTo>
                  <a:pt x="160401" y="13080"/>
                </a:lnTo>
                <a:lnTo>
                  <a:pt x="157607" y="2920"/>
                </a:lnTo>
                <a:lnTo>
                  <a:pt x="152400" y="0"/>
                </a:lnTo>
                <a:close/>
              </a:path>
              <a:path w="2330577" h="84581">
                <a:moveTo>
                  <a:pt x="105308" y="32765"/>
                </a:moveTo>
                <a:lnTo>
                  <a:pt x="35560" y="32765"/>
                </a:lnTo>
                <a:lnTo>
                  <a:pt x="35560" y="51815"/>
                </a:lnTo>
                <a:lnTo>
                  <a:pt x="105308" y="51815"/>
                </a:lnTo>
                <a:lnTo>
                  <a:pt x="103936" y="51434"/>
                </a:lnTo>
                <a:lnTo>
                  <a:pt x="38100" y="51434"/>
                </a:lnTo>
                <a:lnTo>
                  <a:pt x="38100" y="33146"/>
                </a:lnTo>
                <a:lnTo>
                  <a:pt x="103936" y="33146"/>
                </a:lnTo>
                <a:lnTo>
                  <a:pt x="105308" y="32765"/>
                </a:lnTo>
                <a:close/>
              </a:path>
              <a:path w="2330577" h="84581">
                <a:moveTo>
                  <a:pt x="2330577" y="32765"/>
                </a:moveTo>
                <a:lnTo>
                  <a:pt x="105308" y="32765"/>
                </a:lnTo>
                <a:lnTo>
                  <a:pt x="71018" y="42290"/>
                </a:lnTo>
                <a:lnTo>
                  <a:pt x="105308" y="51815"/>
                </a:lnTo>
                <a:lnTo>
                  <a:pt x="2330577" y="51815"/>
                </a:lnTo>
                <a:lnTo>
                  <a:pt x="2330577" y="32765"/>
                </a:lnTo>
                <a:close/>
              </a:path>
              <a:path w="2330577" h="84581">
                <a:moveTo>
                  <a:pt x="38100" y="33146"/>
                </a:moveTo>
                <a:lnTo>
                  <a:pt x="38100" y="51434"/>
                </a:lnTo>
                <a:lnTo>
                  <a:pt x="71018" y="42290"/>
                </a:lnTo>
                <a:lnTo>
                  <a:pt x="38100" y="33146"/>
                </a:lnTo>
                <a:close/>
              </a:path>
              <a:path w="2330577" h="84581">
                <a:moveTo>
                  <a:pt x="71018" y="42290"/>
                </a:moveTo>
                <a:lnTo>
                  <a:pt x="38100" y="51434"/>
                </a:lnTo>
                <a:lnTo>
                  <a:pt x="103936" y="51434"/>
                </a:lnTo>
                <a:lnTo>
                  <a:pt x="71018" y="42290"/>
                </a:lnTo>
                <a:close/>
              </a:path>
              <a:path w="2330577" h="84581">
                <a:moveTo>
                  <a:pt x="103936" y="33146"/>
                </a:moveTo>
                <a:lnTo>
                  <a:pt x="38100" y="33146"/>
                </a:lnTo>
                <a:lnTo>
                  <a:pt x="71018" y="42290"/>
                </a:lnTo>
                <a:lnTo>
                  <a:pt x="103936" y="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40765406-F567-4351-AB2B-025A5681E0AD}"/>
              </a:ext>
            </a:extLst>
          </p:cNvPr>
          <p:cNvSpPr/>
          <p:nvPr/>
        </p:nvSpPr>
        <p:spPr>
          <a:xfrm>
            <a:off x="4197450" y="4555366"/>
            <a:ext cx="1650" cy="321437"/>
          </a:xfrm>
          <a:custGeom>
            <a:avLst/>
            <a:gdLst/>
            <a:ahLst/>
            <a:cxnLst/>
            <a:rect l="l" t="t" r="r" b="b"/>
            <a:pathLst>
              <a:path w="1650" h="321437">
                <a:moveTo>
                  <a:pt x="0" y="0"/>
                </a:moveTo>
                <a:lnTo>
                  <a:pt x="1650" y="321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22">
            <a:extLst>
              <a:ext uri="{FF2B5EF4-FFF2-40B4-BE49-F238E27FC236}">
                <a16:creationId xmlns:a16="http://schemas.microsoft.com/office/drawing/2014/main" id="{B4258925-E880-4AB2-8174-D9C738B40018}"/>
              </a:ext>
            </a:extLst>
          </p:cNvPr>
          <p:cNvSpPr/>
          <p:nvPr/>
        </p:nvSpPr>
        <p:spPr>
          <a:xfrm>
            <a:off x="1824456" y="4749422"/>
            <a:ext cx="84708" cy="270256"/>
          </a:xfrm>
          <a:custGeom>
            <a:avLst/>
            <a:gdLst/>
            <a:ahLst/>
            <a:cxnLst/>
            <a:rect l="l" t="t" r="r" b="b"/>
            <a:pathLst>
              <a:path w="84708" h="270255">
                <a:moveTo>
                  <a:pt x="13081" y="109728"/>
                </a:moveTo>
                <a:lnTo>
                  <a:pt x="2920" y="112522"/>
                </a:lnTo>
                <a:lnTo>
                  <a:pt x="0" y="117856"/>
                </a:lnTo>
                <a:lnTo>
                  <a:pt x="42290" y="270256"/>
                </a:lnTo>
                <a:lnTo>
                  <a:pt x="52192" y="234696"/>
                </a:lnTo>
                <a:lnTo>
                  <a:pt x="32765" y="234696"/>
                </a:lnTo>
                <a:lnTo>
                  <a:pt x="32765" y="164490"/>
                </a:lnTo>
                <a:lnTo>
                  <a:pt x="19812" y="117856"/>
                </a:lnTo>
                <a:lnTo>
                  <a:pt x="18287" y="112775"/>
                </a:lnTo>
                <a:lnTo>
                  <a:pt x="13081" y="109728"/>
                </a:lnTo>
                <a:close/>
              </a:path>
              <a:path w="84708" h="270255">
                <a:moveTo>
                  <a:pt x="32765" y="164490"/>
                </a:moveTo>
                <a:lnTo>
                  <a:pt x="32765" y="234696"/>
                </a:lnTo>
                <a:lnTo>
                  <a:pt x="51815" y="234696"/>
                </a:lnTo>
                <a:lnTo>
                  <a:pt x="51815" y="232156"/>
                </a:lnTo>
                <a:lnTo>
                  <a:pt x="33146" y="232156"/>
                </a:lnTo>
                <a:lnTo>
                  <a:pt x="42354" y="199008"/>
                </a:lnTo>
                <a:lnTo>
                  <a:pt x="32765" y="164490"/>
                </a:lnTo>
                <a:close/>
              </a:path>
              <a:path w="84708" h="270255">
                <a:moveTo>
                  <a:pt x="71500" y="109728"/>
                </a:moveTo>
                <a:lnTo>
                  <a:pt x="66293" y="112775"/>
                </a:lnTo>
                <a:lnTo>
                  <a:pt x="51815" y="164947"/>
                </a:lnTo>
                <a:lnTo>
                  <a:pt x="51815" y="234696"/>
                </a:lnTo>
                <a:lnTo>
                  <a:pt x="52192" y="234696"/>
                </a:lnTo>
                <a:lnTo>
                  <a:pt x="83312" y="122936"/>
                </a:lnTo>
                <a:lnTo>
                  <a:pt x="84708" y="117856"/>
                </a:lnTo>
                <a:lnTo>
                  <a:pt x="81660" y="112522"/>
                </a:lnTo>
                <a:lnTo>
                  <a:pt x="71500" y="109728"/>
                </a:lnTo>
                <a:close/>
              </a:path>
              <a:path w="84708" h="270255">
                <a:moveTo>
                  <a:pt x="42354" y="199008"/>
                </a:moveTo>
                <a:lnTo>
                  <a:pt x="33146" y="232156"/>
                </a:lnTo>
                <a:lnTo>
                  <a:pt x="51562" y="232156"/>
                </a:lnTo>
                <a:lnTo>
                  <a:pt x="42354" y="199008"/>
                </a:lnTo>
                <a:close/>
              </a:path>
              <a:path w="84708" h="270255">
                <a:moveTo>
                  <a:pt x="51815" y="164947"/>
                </a:moveTo>
                <a:lnTo>
                  <a:pt x="42354" y="199008"/>
                </a:lnTo>
                <a:lnTo>
                  <a:pt x="51562" y="232156"/>
                </a:lnTo>
                <a:lnTo>
                  <a:pt x="51815" y="232156"/>
                </a:lnTo>
                <a:lnTo>
                  <a:pt x="51815" y="164947"/>
                </a:lnTo>
                <a:close/>
              </a:path>
              <a:path w="84708" h="270255">
                <a:moveTo>
                  <a:pt x="51815" y="0"/>
                </a:moveTo>
                <a:lnTo>
                  <a:pt x="32765" y="0"/>
                </a:lnTo>
                <a:lnTo>
                  <a:pt x="32765" y="164490"/>
                </a:lnTo>
                <a:lnTo>
                  <a:pt x="42354" y="199008"/>
                </a:lnTo>
                <a:lnTo>
                  <a:pt x="51815" y="164947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23">
            <a:extLst>
              <a:ext uri="{FF2B5EF4-FFF2-40B4-BE49-F238E27FC236}">
                <a16:creationId xmlns:a16="http://schemas.microsoft.com/office/drawing/2014/main" id="{C968A426-86CD-4D15-A4F2-569F949E290E}"/>
              </a:ext>
            </a:extLst>
          </p:cNvPr>
          <p:cNvSpPr/>
          <p:nvPr/>
        </p:nvSpPr>
        <p:spPr>
          <a:xfrm>
            <a:off x="1404847" y="5019678"/>
            <a:ext cx="925449" cy="323850"/>
          </a:xfrm>
          <a:custGeom>
            <a:avLst/>
            <a:gdLst/>
            <a:ahLst/>
            <a:cxnLst/>
            <a:rect l="l" t="t" r="r" b="b"/>
            <a:pathLst>
              <a:path w="925449" h="323850">
                <a:moveTo>
                  <a:pt x="0" y="53975"/>
                </a:moveTo>
                <a:lnTo>
                  <a:pt x="15792" y="15846"/>
                </a:lnTo>
                <a:lnTo>
                  <a:pt x="53820" y="0"/>
                </a:lnTo>
                <a:lnTo>
                  <a:pt x="871474" y="0"/>
                </a:lnTo>
                <a:lnTo>
                  <a:pt x="885811" y="1919"/>
                </a:lnTo>
                <a:lnTo>
                  <a:pt x="918039" y="26634"/>
                </a:lnTo>
                <a:lnTo>
                  <a:pt x="925449" y="269875"/>
                </a:lnTo>
                <a:lnTo>
                  <a:pt x="923529" y="284212"/>
                </a:lnTo>
                <a:lnTo>
                  <a:pt x="898814" y="316440"/>
                </a:lnTo>
                <a:lnTo>
                  <a:pt x="53975" y="323850"/>
                </a:lnTo>
                <a:lnTo>
                  <a:pt x="39681" y="321930"/>
                </a:lnTo>
                <a:lnTo>
                  <a:pt x="7438" y="297215"/>
                </a:lnTo>
                <a:lnTo>
                  <a:pt x="0" y="539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D11625C2-2AC4-4E0D-8973-8B5257C48EF3}"/>
              </a:ext>
            </a:extLst>
          </p:cNvPr>
          <p:cNvSpPr txBox="1"/>
          <p:nvPr/>
        </p:nvSpPr>
        <p:spPr>
          <a:xfrm>
            <a:off x="1325472" y="2817498"/>
            <a:ext cx="1082675" cy="1755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&gt; 1 A</a:t>
            </a:r>
            <a:r>
              <a:rPr sz="2000" b="1" spc="5" dirty="0">
                <a:latin typeface="Times New Roman"/>
                <a:cs typeface="Times New Roman"/>
              </a:rPr>
              <a:t>N</a:t>
            </a:r>
            <a:r>
              <a:rPr sz="2000" b="1" spc="0" dirty="0">
                <a:latin typeface="Times New Roman"/>
                <a:cs typeface="Times New Roman"/>
              </a:rPr>
              <a:t>D </a:t>
            </a: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spc="0" dirty="0"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1"/>
              </a:spcBef>
            </a:pPr>
            <a:endParaRPr sz="1400"/>
          </a:p>
          <a:p>
            <a:pPr marL="312420" marR="313055" indent="-36195">
              <a:lnSpc>
                <a:spcPct val="106600"/>
              </a:lnSpc>
            </a:pPr>
            <a:r>
              <a:rPr sz="2000" b="1" dirty="0">
                <a:latin typeface="Times New Roman"/>
                <a:cs typeface="Times New Roman"/>
              </a:rPr>
              <a:t>F A=2</a:t>
            </a: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OR X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&gt;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6694581E-356C-4A45-8F84-035680A03CBC}"/>
              </a:ext>
            </a:extLst>
          </p:cNvPr>
          <p:cNvSpPr txBox="1"/>
          <p:nvPr/>
        </p:nvSpPr>
        <p:spPr>
          <a:xfrm>
            <a:off x="3039465" y="2950085"/>
            <a:ext cx="19558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26">
            <a:extLst>
              <a:ext uri="{FF2B5EF4-FFF2-40B4-BE49-F238E27FC236}">
                <a16:creationId xmlns:a16="http://schemas.microsoft.com/office/drawing/2014/main" id="{23889B72-1D20-4D32-A88A-A531F8C2534B}"/>
              </a:ext>
            </a:extLst>
          </p:cNvPr>
          <p:cNvSpPr txBox="1"/>
          <p:nvPr/>
        </p:nvSpPr>
        <p:spPr>
          <a:xfrm>
            <a:off x="3039465" y="4083687"/>
            <a:ext cx="19558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27">
            <a:extLst>
              <a:ext uri="{FF2B5EF4-FFF2-40B4-BE49-F238E27FC236}">
                <a16:creationId xmlns:a16="http://schemas.microsoft.com/office/drawing/2014/main" id="{DBF7B8E7-DDAD-4673-BCC9-CF6964B6C4BE}"/>
              </a:ext>
            </a:extLst>
          </p:cNvPr>
          <p:cNvSpPr txBox="1"/>
          <p:nvPr/>
        </p:nvSpPr>
        <p:spPr>
          <a:xfrm>
            <a:off x="3722217" y="3059560"/>
            <a:ext cx="103251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= 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/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28">
            <a:extLst>
              <a:ext uri="{FF2B5EF4-FFF2-40B4-BE49-F238E27FC236}">
                <a16:creationId xmlns:a16="http://schemas.microsoft.com/office/drawing/2014/main" id="{F2D06FD4-2ADC-4C2E-8613-2433EAB08806}"/>
              </a:ext>
            </a:extLst>
          </p:cNvPr>
          <p:cNvSpPr txBox="1"/>
          <p:nvPr/>
        </p:nvSpPr>
        <p:spPr>
          <a:xfrm>
            <a:off x="3705453" y="4193415"/>
            <a:ext cx="106426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= 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+ 1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29">
            <a:extLst>
              <a:ext uri="{FF2B5EF4-FFF2-40B4-BE49-F238E27FC236}">
                <a16:creationId xmlns:a16="http://schemas.microsoft.com/office/drawing/2014/main" id="{13451401-C6AF-43AE-8796-4B3F9E192A2C}"/>
              </a:ext>
            </a:extLst>
          </p:cNvPr>
          <p:cNvSpPr txBox="1"/>
          <p:nvPr/>
        </p:nvSpPr>
        <p:spPr>
          <a:xfrm>
            <a:off x="1599285" y="5024885"/>
            <a:ext cx="537845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spc="5" dirty="0">
                <a:latin typeface="宋体"/>
                <a:cs typeface="宋体"/>
              </a:rPr>
              <a:t>返回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6" name="object 30">
            <a:extLst>
              <a:ext uri="{FF2B5EF4-FFF2-40B4-BE49-F238E27FC236}">
                <a16:creationId xmlns:a16="http://schemas.microsoft.com/office/drawing/2014/main" id="{CA7E25BC-4DBF-4857-A73C-F4F4E7127D92}"/>
              </a:ext>
            </a:extLst>
          </p:cNvPr>
          <p:cNvSpPr txBox="1"/>
          <p:nvPr/>
        </p:nvSpPr>
        <p:spPr>
          <a:xfrm>
            <a:off x="1589506" y="4743579"/>
            <a:ext cx="180975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31">
            <a:extLst>
              <a:ext uri="{FF2B5EF4-FFF2-40B4-BE49-F238E27FC236}">
                <a16:creationId xmlns:a16="http://schemas.microsoft.com/office/drawing/2014/main" id="{743CD1E0-EDD6-409B-BE4A-74AEEA392877}"/>
              </a:ext>
            </a:extLst>
          </p:cNvPr>
          <p:cNvSpPr txBox="1"/>
          <p:nvPr/>
        </p:nvSpPr>
        <p:spPr>
          <a:xfrm>
            <a:off x="5397601" y="2169924"/>
            <a:ext cx="2600325" cy="1109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判定表达式（1）</a:t>
            </a:r>
            <a:endParaRPr sz="1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条件：</a:t>
            </a:r>
            <a:r>
              <a:rPr sz="1800" spc="5" dirty="0">
                <a:latin typeface="微软雅黑"/>
                <a:cs typeface="微软雅黑"/>
              </a:rPr>
              <a:t> </a:t>
            </a:r>
            <a:r>
              <a:rPr sz="1800" spc="-15" dirty="0">
                <a:latin typeface="微软雅黑"/>
                <a:cs typeface="微软雅黑"/>
              </a:rPr>
              <a:t>A&gt;1, B</a:t>
            </a:r>
            <a:r>
              <a:rPr sz="1800" spc="-10" dirty="0">
                <a:latin typeface="微软雅黑"/>
                <a:cs typeface="微软雅黑"/>
              </a:rPr>
              <a:t>=</a:t>
            </a:r>
            <a:r>
              <a:rPr sz="1800" spc="0" dirty="0">
                <a:latin typeface="微软雅黑"/>
                <a:cs typeface="微软雅黑"/>
              </a:rPr>
              <a:t>0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判定表达式（2）</a:t>
            </a:r>
            <a:endParaRPr sz="18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条件：</a:t>
            </a:r>
            <a:r>
              <a:rPr sz="1800" spc="-15" dirty="0">
                <a:latin typeface="微软雅黑"/>
                <a:cs typeface="微软雅黑"/>
              </a:rPr>
              <a:t>A=</a:t>
            </a:r>
            <a:r>
              <a:rPr sz="1800" spc="-10" dirty="0">
                <a:latin typeface="微软雅黑"/>
                <a:cs typeface="微软雅黑"/>
              </a:rPr>
              <a:t>2</a:t>
            </a:r>
            <a:r>
              <a:rPr sz="1800" spc="0" dirty="0">
                <a:latin typeface="微软雅黑"/>
                <a:cs typeface="微软雅黑"/>
              </a:rPr>
              <a:t>，X&gt;1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8" name="object 32">
            <a:extLst>
              <a:ext uri="{FF2B5EF4-FFF2-40B4-BE49-F238E27FC236}">
                <a16:creationId xmlns:a16="http://schemas.microsoft.com/office/drawing/2014/main" id="{B8974680-4E53-4B3F-AA81-67B52CF9C884}"/>
              </a:ext>
            </a:extLst>
          </p:cNvPr>
          <p:cNvSpPr txBox="1"/>
          <p:nvPr/>
        </p:nvSpPr>
        <p:spPr>
          <a:xfrm>
            <a:off x="5427191" y="3466467"/>
            <a:ext cx="3354070" cy="1567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微软雅黑"/>
                <a:cs typeface="微软雅黑"/>
              </a:rPr>
              <a:t>条件覆盖标准：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1200"/>
              </a:lnSpc>
              <a:spcBef>
                <a:spcPts val="1"/>
              </a:spcBef>
            </a:pPr>
            <a:endParaRPr sz="1200"/>
          </a:p>
          <a:p>
            <a:pPr marL="1397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判定表达式（1）</a:t>
            </a:r>
            <a:endParaRPr sz="1800">
              <a:latin typeface="微软雅黑"/>
              <a:cs typeface="微软雅黑"/>
            </a:endParaRPr>
          </a:p>
          <a:p>
            <a:pPr marL="47117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微软雅黑"/>
                <a:cs typeface="微软雅黑"/>
              </a:rPr>
              <a:t>A&gt;1，A≤1, B</a:t>
            </a:r>
            <a:r>
              <a:rPr sz="1800" spc="-10" dirty="0">
                <a:solidFill>
                  <a:srgbClr val="FF0000"/>
                </a:solidFill>
                <a:latin typeface="微软雅黑"/>
                <a:cs typeface="微软雅黑"/>
              </a:rPr>
              <a:t>=</a:t>
            </a:r>
            <a:r>
              <a:rPr sz="1800" spc="0" dirty="0">
                <a:solidFill>
                  <a:srgbClr val="FF0000"/>
                </a:solidFill>
                <a:latin typeface="微软雅黑"/>
                <a:cs typeface="微软雅黑"/>
              </a:rPr>
              <a:t>0,</a:t>
            </a:r>
            <a:r>
              <a:rPr sz="1800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800" spc="-15" dirty="0">
                <a:latin typeface="宋体"/>
                <a:cs typeface="宋体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宋体"/>
                <a:cs typeface="宋体"/>
              </a:rPr>
              <a:t>≠ </a:t>
            </a:r>
            <a:r>
              <a:rPr sz="1800" spc="0" dirty="0">
                <a:solidFill>
                  <a:srgbClr val="FF0000"/>
                </a:solidFill>
                <a:latin typeface="微软雅黑"/>
                <a:cs typeface="微软雅黑"/>
              </a:rPr>
              <a:t>0</a:t>
            </a:r>
            <a:endParaRPr sz="1800">
              <a:latin typeface="微软雅黑"/>
              <a:cs typeface="微软雅黑"/>
            </a:endParaRPr>
          </a:p>
          <a:p>
            <a:pPr marL="13970">
              <a:lnSpc>
                <a:spcPts val="2135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判定表达式（2）</a:t>
            </a:r>
            <a:endParaRPr sz="1800">
              <a:latin typeface="微软雅黑"/>
              <a:cs typeface="微软雅黑"/>
            </a:endParaRPr>
          </a:p>
          <a:p>
            <a:pPr marL="4711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微软雅黑"/>
                <a:cs typeface="微软雅黑"/>
              </a:rPr>
              <a:t>A=2，A≠2, X&gt;1, X≤1</a:t>
            </a:r>
            <a:endParaRPr sz="1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1289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en-US" altLang="zh-CN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3 </a:t>
            </a:r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条件覆盖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0055C787-920D-4680-99B5-FA6A17ECC2F6}"/>
              </a:ext>
            </a:extLst>
          </p:cNvPr>
          <p:cNvSpPr/>
          <p:nvPr/>
        </p:nvSpPr>
        <p:spPr>
          <a:xfrm>
            <a:off x="5464001" y="2779208"/>
            <a:ext cx="3262696" cy="2742436"/>
          </a:xfrm>
          <a:custGeom>
            <a:avLst/>
            <a:gdLst/>
            <a:ahLst/>
            <a:cxnLst/>
            <a:rect l="l" t="t" r="r" b="b"/>
            <a:pathLst>
              <a:path w="3262696" h="2742436">
                <a:moveTo>
                  <a:pt x="3262696" y="2293076"/>
                </a:moveTo>
                <a:lnTo>
                  <a:pt x="967612" y="2293076"/>
                </a:lnTo>
                <a:lnTo>
                  <a:pt x="1033106" y="2353111"/>
                </a:lnTo>
                <a:lnTo>
                  <a:pt x="1101985" y="2409053"/>
                </a:lnTo>
                <a:lnTo>
                  <a:pt x="1174013" y="2460850"/>
                </a:lnTo>
                <a:lnTo>
                  <a:pt x="1248954" y="2508451"/>
                </a:lnTo>
                <a:lnTo>
                  <a:pt x="1326572" y="2551805"/>
                </a:lnTo>
                <a:lnTo>
                  <a:pt x="1406631" y="2590861"/>
                </a:lnTo>
                <a:lnTo>
                  <a:pt x="1488894" y="2625567"/>
                </a:lnTo>
                <a:lnTo>
                  <a:pt x="1573126" y="2655873"/>
                </a:lnTo>
                <a:lnTo>
                  <a:pt x="1659090" y="2681728"/>
                </a:lnTo>
                <a:lnTo>
                  <a:pt x="1746551" y="2703080"/>
                </a:lnTo>
                <a:lnTo>
                  <a:pt x="1835272" y="2719877"/>
                </a:lnTo>
                <a:lnTo>
                  <a:pt x="1925017" y="2732070"/>
                </a:lnTo>
                <a:lnTo>
                  <a:pt x="2015549" y="2739607"/>
                </a:lnTo>
                <a:lnTo>
                  <a:pt x="2106634" y="2742436"/>
                </a:lnTo>
                <a:lnTo>
                  <a:pt x="2198034" y="2740507"/>
                </a:lnTo>
                <a:lnTo>
                  <a:pt x="2289514" y="2733768"/>
                </a:lnTo>
                <a:lnTo>
                  <a:pt x="2380837" y="2722168"/>
                </a:lnTo>
                <a:lnTo>
                  <a:pt x="2471767" y="2705657"/>
                </a:lnTo>
                <a:lnTo>
                  <a:pt x="2562069" y="2684182"/>
                </a:lnTo>
                <a:lnTo>
                  <a:pt x="2651505" y="2657693"/>
                </a:lnTo>
                <a:lnTo>
                  <a:pt x="2768997" y="2614501"/>
                </a:lnTo>
                <a:lnTo>
                  <a:pt x="2880370" y="2563866"/>
                </a:lnTo>
                <a:lnTo>
                  <a:pt x="2985387" y="2506242"/>
                </a:lnTo>
                <a:lnTo>
                  <a:pt x="3083812" y="2442081"/>
                </a:lnTo>
                <a:lnTo>
                  <a:pt x="3175410" y="2371838"/>
                </a:lnTo>
                <a:lnTo>
                  <a:pt x="3259944" y="2295964"/>
                </a:lnTo>
                <a:lnTo>
                  <a:pt x="3262696" y="2293076"/>
                </a:lnTo>
                <a:close/>
              </a:path>
              <a:path w="3262696" h="2742436">
                <a:moveTo>
                  <a:pt x="2065610" y="0"/>
                </a:moveTo>
                <a:lnTo>
                  <a:pt x="1943670" y="7757"/>
                </a:lnTo>
                <a:lnTo>
                  <a:pt x="1821515" y="24274"/>
                </a:lnTo>
                <a:lnTo>
                  <a:pt x="1699657" y="49758"/>
                </a:lnTo>
                <a:lnTo>
                  <a:pt x="1578609" y="84419"/>
                </a:lnTo>
                <a:lnTo>
                  <a:pt x="1461118" y="127611"/>
                </a:lnTo>
                <a:lnTo>
                  <a:pt x="1349745" y="178245"/>
                </a:lnTo>
                <a:lnTo>
                  <a:pt x="1244728" y="235870"/>
                </a:lnTo>
                <a:lnTo>
                  <a:pt x="1146303" y="300030"/>
                </a:lnTo>
                <a:lnTo>
                  <a:pt x="1054705" y="370274"/>
                </a:lnTo>
                <a:lnTo>
                  <a:pt x="970171" y="446148"/>
                </a:lnTo>
                <a:lnTo>
                  <a:pt x="892938" y="527198"/>
                </a:lnTo>
                <a:lnTo>
                  <a:pt x="823242" y="612971"/>
                </a:lnTo>
                <a:lnTo>
                  <a:pt x="761319" y="703014"/>
                </a:lnTo>
                <a:lnTo>
                  <a:pt x="707405" y="796873"/>
                </a:lnTo>
                <a:lnTo>
                  <a:pt x="661738" y="894096"/>
                </a:lnTo>
                <a:lnTo>
                  <a:pt x="624552" y="994229"/>
                </a:lnTo>
                <a:lnTo>
                  <a:pt x="596085" y="1096818"/>
                </a:lnTo>
                <a:lnTo>
                  <a:pt x="576572" y="1201411"/>
                </a:lnTo>
                <a:lnTo>
                  <a:pt x="566251" y="1307554"/>
                </a:lnTo>
                <a:lnTo>
                  <a:pt x="565357" y="1414794"/>
                </a:lnTo>
                <a:lnTo>
                  <a:pt x="574126" y="1522677"/>
                </a:lnTo>
                <a:lnTo>
                  <a:pt x="592796" y="1630750"/>
                </a:lnTo>
                <a:lnTo>
                  <a:pt x="621602" y="1738561"/>
                </a:lnTo>
                <a:lnTo>
                  <a:pt x="660780" y="1845655"/>
                </a:lnTo>
                <a:lnTo>
                  <a:pt x="0" y="2506436"/>
                </a:lnTo>
                <a:lnTo>
                  <a:pt x="967612" y="2293076"/>
                </a:lnTo>
                <a:lnTo>
                  <a:pt x="3262696" y="2293076"/>
                </a:lnTo>
                <a:lnTo>
                  <a:pt x="3337177" y="2214914"/>
                </a:lnTo>
                <a:lnTo>
                  <a:pt x="3406873" y="2129141"/>
                </a:lnTo>
                <a:lnTo>
                  <a:pt x="3468796" y="2039098"/>
                </a:lnTo>
                <a:lnTo>
                  <a:pt x="3522710" y="1945239"/>
                </a:lnTo>
                <a:lnTo>
                  <a:pt x="3568377" y="1848016"/>
                </a:lnTo>
                <a:lnTo>
                  <a:pt x="3605563" y="1747883"/>
                </a:lnTo>
                <a:lnTo>
                  <a:pt x="3634030" y="1645294"/>
                </a:lnTo>
                <a:lnTo>
                  <a:pt x="3653543" y="1540701"/>
                </a:lnTo>
                <a:lnTo>
                  <a:pt x="3663864" y="1434558"/>
                </a:lnTo>
                <a:lnTo>
                  <a:pt x="3664758" y="1327318"/>
                </a:lnTo>
                <a:lnTo>
                  <a:pt x="3655989" y="1219435"/>
                </a:lnTo>
                <a:lnTo>
                  <a:pt x="3637319" y="1111361"/>
                </a:lnTo>
                <a:lnTo>
                  <a:pt x="3608513" y="1003551"/>
                </a:lnTo>
                <a:lnTo>
                  <a:pt x="3569334" y="896457"/>
                </a:lnTo>
                <a:lnTo>
                  <a:pt x="3520514" y="792509"/>
                </a:lnTo>
                <a:lnTo>
                  <a:pt x="3463280" y="693975"/>
                </a:lnTo>
                <a:lnTo>
                  <a:pt x="3398147" y="601064"/>
                </a:lnTo>
                <a:lnTo>
                  <a:pt x="3325626" y="513984"/>
                </a:lnTo>
                <a:lnTo>
                  <a:pt x="3246229" y="432945"/>
                </a:lnTo>
                <a:lnTo>
                  <a:pt x="3160469" y="358155"/>
                </a:lnTo>
                <a:lnTo>
                  <a:pt x="3068858" y="289825"/>
                </a:lnTo>
                <a:lnTo>
                  <a:pt x="2971908" y="228163"/>
                </a:lnTo>
                <a:lnTo>
                  <a:pt x="2870133" y="173377"/>
                </a:lnTo>
                <a:lnTo>
                  <a:pt x="2764043" y="125678"/>
                </a:lnTo>
                <a:lnTo>
                  <a:pt x="2654153" y="85274"/>
                </a:lnTo>
                <a:lnTo>
                  <a:pt x="2540973" y="52374"/>
                </a:lnTo>
                <a:lnTo>
                  <a:pt x="2425016" y="27188"/>
                </a:lnTo>
                <a:lnTo>
                  <a:pt x="2306795" y="9924"/>
                </a:lnTo>
                <a:lnTo>
                  <a:pt x="2186822" y="791"/>
                </a:lnTo>
                <a:lnTo>
                  <a:pt x="2065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F44E3376-173F-43AE-B3C9-D0F676433AEA}"/>
              </a:ext>
            </a:extLst>
          </p:cNvPr>
          <p:cNvSpPr/>
          <p:nvPr/>
        </p:nvSpPr>
        <p:spPr>
          <a:xfrm>
            <a:off x="5464001" y="2779208"/>
            <a:ext cx="3664758" cy="2742436"/>
          </a:xfrm>
          <a:custGeom>
            <a:avLst/>
            <a:gdLst/>
            <a:ahLst/>
            <a:cxnLst/>
            <a:rect l="l" t="t" r="r" b="b"/>
            <a:pathLst>
              <a:path w="3664758" h="2742436">
                <a:moveTo>
                  <a:pt x="0" y="2506436"/>
                </a:moveTo>
                <a:lnTo>
                  <a:pt x="660780" y="1845655"/>
                </a:lnTo>
                <a:lnTo>
                  <a:pt x="621602" y="1738561"/>
                </a:lnTo>
                <a:lnTo>
                  <a:pt x="592796" y="1630750"/>
                </a:lnTo>
                <a:lnTo>
                  <a:pt x="574126" y="1522677"/>
                </a:lnTo>
                <a:lnTo>
                  <a:pt x="565357" y="1414794"/>
                </a:lnTo>
                <a:lnTo>
                  <a:pt x="566251" y="1307554"/>
                </a:lnTo>
                <a:lnTo>
                  <a:pt x="576572" y="1201411"/>
                </a:lnTo>
                <a:lnTo>
                  <a:pt x="596085" y="1096818"/>
                </a:lnTo>
                <a:lnTo>
                  <a:pt x="624552" y="994229"/>
                </a:lnTo>
                <a:lnTo>
                  <a:pt x="661738" y="894096"/>
                </a:lnTo>
                <a:lnTo>
                  <a:pt x="707405" y="796873"/>
                </a:lnTo>
                <a:lnTo>
                  <a:pt x="761319" y="703014"/>
                </a:lnTo>
                <a:lnTo>
                  <a:pt x="823242" y="612971"/>
                </a:lnTo>
                <a:lnTo>
                  <a:pt x="892938" y="527198"/>
                </a:lnTo>
                <a:lnTo>
                  <a:pt x="970171" y="446148"/>
                </a:lnTo>
                <a:lnTo>
                  <a:pt x="1054705" y="370274"/>
                </a:lnTo>
                <a:lnTo>
                  <a:pt x="1146303" y="300030"/>
                </a:lnTo>
                <a:lnTo>
                  <a:pt x="1244728" y="235870"/>
                </a:lnTo>
                <a:lnTo>
                  <a:pt x="1349745" y="178245"/>
                </a:lnTo>
                <a:lnTo>
                  <a:pt x="1461118" y="127611"/>
                </a:lnTo>
                <a:lnTo>
                  <a:pt x="1578609" y="84419"/>
                </a:lnTo>
                <a:lnTo>
                  <a:pt x="1699657" y="49758"/>
                </a:lnTo>
                <a:lnTo>
                  <a:pt x="1821515" y="24274"/>
                </a:lnTo>
                <a:lnTo>
                  <a:pt x="1943670" y="7757"/>
                </a:lnTo>
                <a:lnTo>
                  <a:pt x="2065610" y="0"/>
                </a:lnTo>
                <a:lnTo>
                  <a:pt x="2186822" y="791"/>
                </a:lnTo>
                <a:lnTo>
                  <a:pt x="2306795" y="9924"/>
                </a:lnTo>
                <a:lnTo>
                  <a:pt x="2425016" y="27188"/>
                </a:lnTo>
                <a:lnTo>
                  <a:pt x="2540973" y="52374"/>
                </a:lnTo>
                <a:lnTo>
                  <a:pt x="2654153" y="85274"/>
                </a:lnTo>
                <a:lnTo>
                  <a:pt x="2764043" y="125678"/>
                </a:lnTo>
                <a:lnTo>
                  <a:pt x="2870133" y="173377"/>
                </a:lnTo>
                <a:lnTo>
                  <a:pt x="2971908" y="228163"/>
                </a:lnTo>
                <a:lnTo>
                  <a:pt x="3068858" y="289825"/>
                </a:lnTo>
                <a:lnTo>
                  <a:pt x="3160469" y="358155"/>
                </a:lnTo>
                <a:lnTo>
                  <a:pt x="3246229" y="432945"/>
                </a:lnTo>
                <a:lnTo>
                  <a:pt x="3325626" y="513984"/>
                </a:lnTo>
                <a:lnTo>
                  <a:pt x="3398147" y="601064"/>
                </a:lnTo>
                <a:lnTo>
                  <a:pt x="3463280" y="693975"/>
                </a:lnTo>
                <a:lnTo>
                  <a:pt x="3520514" y="792509"/>
                </a:lnTo>
                <a:lnTo>
                  <a:pt x="3569334" y="896457"/>
                </a:lnTo>
                <a:lnTo>
                  <a:pt x="3608513" y="1003551"/>
                </a:lnTo>
                <a:lnTo>
                  <a:pt x="3637319" y="1111361"/>
                </a:lnTo>
                <a:lnTo>
                  <a:pt x="3655989" y="1219435"/>
                </a:lnTo>
                <a:lnTo>
                  <a:pt x="3664758" y="1327318"/>
                </a:lnTo>
                <a:lnTo>
                  <a:pt x="3663864" y="1434558"/>
                </a:lnTo>
                <a:lnTo>
                  <a:pt x="3653543" y="1540701"/>
                </a:lnTo>
                <a:lnTo>
                  <a:pt x="3634030" y="1645294"/>
                </a:lnTo>
                <a:lnTo>
                  <a:pt x="3605563" y="1747883"/>
                </a:lnTo>
                <a:lnTo>
                  <a:pt x="3568377" y="1848016"/>
                </a:lnTo>
                <a:lnTo>
                  <a:pt x="3522710" y="1945239"/>
                </a:lnTo>
                <a:lnTo>
                  <a:pt x="3468796" y="2039098"/>
                </a:lnTo>
                <a:lnTo>
                  <a:pt x="3406873" y="2129141"/>
                </a:lnTo>
                <a:lnTo>
                  <a:pt x="3337177" y="2214914"/>
                </a:lnTo>
                <a:lnTo>
                  <a:pt x="3259944" y="2295964"/>
                </a:lnTo>
                <a:lnTo>
                  <a:pt x="3175410" y="2371838"/>
                </a:lnTo>
                <a:lnTo>
                  <a:pt x="3083812" y="2442081"/>
                </a:lnTo>
                <a:lnTo>
                  <a:pt x="2985387" y="2506242"/>
                </a:lnTo>
                <a:lnTo>
                  <a:pt x="2880370" y="2563866"/>
                </a:lnTo>
                <a:lnTo>
                  <a:pt x="2768997" y="2614501"/>
                </a:lnTo>
                <a:lnTo>
                  <a:pt x="2651505" y="2657693"/>
                </a:lnTo>
                <a:lnTo>
                  <a:pt x="2562069" y="2684182"/>
                </a:lnTo>
                <a:lnTo>
                  <a:pt x="2471767" y="2705657"/>
                </a:lnTo>
                <a:lnTo>
                  <a:pt x="2380837" y="2722168"/>
                </a:lnTo>
                <a:lnTo>
                  <a:pt x="2289514" y="2733768"/>
                </a:lnTo>
                <a:lnTo>
                  <a:pt x="2198034" y="2740507"/>
                </a:lnTo>
                <a:lnTo>
                  <a:pt x="2106634" y="2742436"/>
                </a:lnTo>
                <a:lnTo>
                  <a:pt x="2015549" y="2739607"/>
                </a:lnTo>
                <a:lnTo>
                  <a:pt x="1925017" y="2732070"/>
                </a:lnTo>
                <a:lnTo>
                  <a:pt x="1835272" y="2719877"/>
                </a:lnTo>
                <a:lnTo>
                  <a:pt x="1746551" y="2703080"/>
                </a:lnTo>
                <a:lnTo>
                  <a:pt x="1659090" y="2681728"/>
                </a:lnTo>
                <a:lnTo>
                  <a:pt x="1573126" y="2655873"/>
                </a:lnTo>
                <a:lnTo>
                  <a:pt x="1488894" y="2625567"/>
                </a:lnTo>
                <a:lnTo>
                  <a:pt x="1406631" y="2590861"/>
                </a:lnTo>
                <a:lnTo>
                  <a:pt x="1326572" y="2551805"/>
                </a:lnTo>
                <a:lnTo>
                  <a:pt x="1248954" y="2508451"/>
                </a:lnTo>
                <a:lnTo>
                  <a:pt x="1174013" y="2460850"/>
                </a:lnTo>
                <a:lnTo>
                  <a:pt x="1101985" y="2409053"/>
                </a:lnTo>
                <a:lnTo>
                  <a:pt x="1033106" y="2353111"/>
                </a:lnTo>
                <a:lnTo>
                  <a:pt x="967612" y="2293076"/>
                </a:lnTo>
                <a:lnTo>
                  <a:pt x="0" y="2506436"/>
                </a:lnTo>
                <a:close/>
              </a:path>
            </a:pathLst>
          </a:custGeom>
          <a:ln w="12700">
            <a:solidFill>
              <a:srgbClr val="4F91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65D4751B-9478-423C-B5DB-D342548FE5E0}"/>
              </a:ext>
            </a:extLst>
          </p:cNvPr>
          <p:cNvSpPr/>
          <p:nvPr/>
        </p:nvSpPr>
        <p:spPr>
          <a:xfrm>
            <a:off x="3954734" y="3264490"/>
            <a:ext cx="574052" cy="284556"/>
          </a:xfrm>
          <a:custGeom>
            <a:avLst/>
            <a:gdLst/>
            <a:ahLst/>
            <a:cxnLst/>
            <a:rect l="l" t="t" r="r" b="b"/>
            <a:pathLst>
              <a:path w="574052" h="284556">
                <a:moveTo>
                  <a:pt x="0" y="284556"/>
                </a:moveTo>
                <a:lnTo>
                  <a:pt x="574052" y="284556"/>
                </a:lnTo>
                <a:lnTo>
                  <a:pt x="574052" y="0"/>
                </a:lnTo>
                <a:lnTo>
                  <a:pt x="0" y="0"/>
                </a:lnTo>
                <a:lnTo>
                  <a:pt x="0" y="284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569327CE-EDFE-416D-AF98-57224D39ED09}"/>
              </a:ext>
            </a:extLst>
          </p:cNvPr>
          <p:cNvSpPr/>
          <p:nvPr/>
        </p:nvSpPr>
        <p:spPr>
          <a:xfrm>
            <a:off x="4528773" y="3264490"/>
            <a:ext cx="564997" cy="284556"/>
          </a:xfrm>
          <a:custGeom>
            <a:avLst/>
            <a:gdLst/>
            <a:ahLst/>
            <a:cxnLst/>
            <a:rect l="l" t="t" r="r" b="b"/>
            <a:pathLst>
              <a:path w="564997" h="284556">
                <a:moveTo>
                  <a:pt x="0" y="284556"/>
                </a:moveTo>
                <a:lnTo>
                  <a:pt x="564997" y="284556"/>
                </a:lnTo>
                <a:lnTo>
                  <a:pt x="564997" y="0"/>
                </a:lnTo>
                <a:lnTo>
                  <a:pt x="0" y="0"/>
                </a:lnTo>
                <a:lnTo>
                  <a:pt x="0" y="284556"/>
                </a:lnTo>
                <a:close/>
              </a:path>
            </a:pathLst>
          </a:custGeom>
          <a:solidFill>
            <a:srgbClr val="1D52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F225898A-BFC5-49B7-8E12-D1826B1C0FFC}"/>
              </a:ext>
            </a:extLst>
          </p:cNvPr>
          <p:cNvSpPr/>
          <p:nvPr/>
        </p:nvSpPr>
        <p:spPr>
          <a:xfrm>
            <a:off x="5093670" y="3264490"/>
            <a:ext cx="560463" cy="284556"/>
          </a:xfrm>
          <a:custGeom>
            <a:avLst/>
            <a:gdLst/>
            <a:ahLst/>
            <a:cxnLst/>
            <a:rect l="l" t="t" r="r" b="b"/>
            <a:pathLst>
              <a:path w="560463" h="284556">
                <a:moveTo>
                  <a:pt x="0" y="284556"/>
                </a:moveTo>
                <a:lnTo>
                  <a:pt x="560463" y="284556"/>
                </a:lnTo>
                <a:lnTo>
                  <a:pt x="560463" y="0"/>
                </a:lnTo>
                <a:lnTo>
                  <a:pt x="0" y="0"/>
                </a:lnTo>
                <a:lnTo>
                  <a:pt x="0" y="284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21343F06-BDFA-4F0F-ACA4-FD08EC93653B}"/>
              </a:ext>
            </a:extLst>
          </p:cNvPr>
          <p:cNvSpPr/>
          <p:nvPr/>
        </p:nvSpPr>
        <p:spPr>
          <a:xfrm>
            <a:off x="3130377" y="3549046"/>
            <a:ext cx="824280" cy="285750"/>
          </a:xfrm>
          <a:custGeom>
            <a:avLst/>
            <a:gdLst/>
            <a:ahLst/>
            <a:cxnLst/>
            <a:rect l="l" t="t" r="r" b="b"/>
            <a:pathLst>
              <a:path w="824280" h="285750">
                <a:moveTo>
                  <a:pt x="0" y="285750"/>
                </a:moveTo>
                <a:lnTo>
                  <a:pt x="824280" y="285750"/>
                </a:lnTo>
                <a:lnTo>
                  <a:pt x="82428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1D52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807F2A68-9107-4439-9639-F108AB82913D}"/>
              </a:ext>
            </a:extLst>
          </p:cNvPr>
          <p:cNvSpPr/>
          <p:nvPr/>
        </p:nvSpPr>
        <p:spPr>
          <a:xfrm>
            <a:off x="3954734" y="3549046"/>
            <a:ext cx="574052" cy="285750"/>
          </a:xfrm>
          <a:custGeom>
            <a:avLst/>
            <a:gdLst/>
            <a:ahLst/>
            <a:cxnLst/>
            <a:rect l="l" t="t" r="r" b="b"/>
            <a:pathLst>
              <a:path w="574052" h="285750">
                <a:moveTo>
                  <a:pt x="0" y="285750"/>
                </a:moveTo>
                <a:lnTo>
                  <a:pt x="574052" y="285750"/>
                </a:lnTo>
                <a:lnTo>
                  <a:pt x="574052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69B33931-BA90-419C-9091-9FDD1FB9B9AE}"/>
              </a:ext>
            </a:extLst>
          </p:cNvPr>
          <p:cNvSpPr/>
          <p:nvPr/>
        </p:nvSpPr>
        <p:spPr>
          <a:xfrm>
            <a:off x="4528773" y="3549046"/>
            <a:ext cx="564997" cy="285750"/>
          </a:xfrm>
          <a:custGeom>
            <a:avLst/>
            <a:gdLst/>
            <a:ahLst/>
            <a:cxnLst/>
            <a:rect l="l" t="t" r="r" b="b"/>
            <a:pathLst>
              <a:path w="564997" h="285750">
                <a:moveTo>
                  <a:pt x="0" y="285750"/>
                </a:moveTo>
                <a:lnTo>
                  <a:pt x="564997" y="285750"/>
                </a:lnTo>
                <a:lnTo>
                  <a:pt x="564997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D8866174-B83E-4414-9131-C3196AF21E3D}"/>
              </a:ext>
            </a:extLst>
          </p:cNvPr>
          <p:cNvSpPr/>
          <p:nvPr/>
        </p:nvSpPr>
        <p:spPr>
          <a:xfrm>
            <a:off x="5093670" y="3549046"/>
            <a:ext cx="560463" cy="285750"/>
          </a:xfrm>
          <a:custGeom>
            <a:avLst/>
            <a:gdLst/>
            <a:ahLst/>
            <a:cxnLst/>
            <a:rect l="l" t="t" r="r" b="b"/>
            <a:pathLst>
              <a:path w="560463" h="285750">
                <a:moveTo>
                  <a:pt x="0" y="285750"/>
                </a:moveTo>
                <a:lnTo>
                  <a:pt x="560463" y="285750"/>
                </a:lnTo>
                <a:lnTo>
                  <a:pt x="560463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DF55F89E-5C60-4217-829A-4C5ACDBB1028}"/>
              </a:ext>
            </a:extLst>
          </p:cNvPr>
          <p:cNvSpPr/>
          <p:nvPr/>
        </p:nvSpPr>
        <p:spPr>
          <a:xfrm>
            <a:off x="3130377" y="3834873"/>
            <a:ext cx="824280" cy="325043"/>
          </a:xfrm>
          <a:custGeom>
            <a:avLst/>
            <a:gdLst/>
            <a:ahLst/>
            <a:cxnLst/>
            <a:rect l="l" t="t" r="r" b="b"/>
            <a:pathLst>
              <a:path w="824280" h="325043">
                <a:moveTo>
                  <a:pt x="0" y="325043"/>
                </a:moveTo>
                <a:lnTo>
                  <a:pt x="824280" y="325043"/>
                </a:lnTo>
                <a:lnTo>
                  <a:pt x="824280" y="0"/>
                </a:lnTo>
                <a:lnTo>
                  <a:pt x="0" y="0"/>
                </a:lnTo>
                <a:lnTo>
                  <a:pt x="0" y="325043"/>
                </a:lnTo>
                <a:close/>
              </a:path>
            </a:pathLst>
          </a:custGeom>
          <a:solidFill>
            <a:srgbClr val="1D52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18">
            <a:extLst>
              <a:ext uri="{FF2B5EF4-FFF2-40B4-BE49-F238E27FC236}">
                <a16:creationId xmlns:a16="http://schemas.microsoft.com/office/drawing/2014/main" id="{103A3927-0B07-4590-93E3-2B6AB07EFF8D}"/>
              </a:ext>
            </a:extLst>
          </p:cNvPr>
          <p:cNvSpPr/>
          <p:nvPr/>
        </p:nvSpPr>
        <p:spPr>
          <a:xfrm>
            <a:off x="3954734" y="3834873"/>
            <a:ext cx="574052" cy="325043"/>
          </a:xfrm>
          <a:custGeom>
            <a:avLst/>
            <a:gdLst/>
            <a:ahLst/>
            <a:cxnLst/>
            <a:rect l="l" t="t" r="r" b="b"/>
            <a:pathLst>
              <a:path w="574052" h="325043">
                <a:moveTo>
                  <a:pt x="0" y="325043"/>
                </a:moveTo>
                <a:lnTo>
                  <a:pt x="574052" y="325043"/>
                </a:lnTo>
                <a:lnTo>
                  <a:pt x="574052" y="0"/>
                </a:lnTo>
                <a:lnTo>
                  <a:pt x="0" y="0"/>
                </a:lnTo>
                <a:lnTo>
                  <a:pt x="0" y="325043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AE2757F5-0DBF-488C-A728-0331D223B234}"/>
              </a:ext>
            </a:extLst>
          </p:cNvPr>
          <p:cNvSpPr/>
          <p:nvPr/>
        </p:nvSpPr>
        <p:spPr>
          <a:xfrm>
            <a:off x="4528773" y="3834873"/>
            <a:ext cx="564997" cy="325043"/>
          </a:xfrm>
          <a:custGeom>
            <a:avLst/>
            <a:gdLst/>
            <a:ahLst/>
            <a:cxnLst/>
            <a:rect l="l" t="t" r="r" b="b"/>
            <a:pathLst>
              <a:path w="564997" h="325043">
                <a:moveTo>
                  <a:pt x="0" y="325043"/>
                </a:moveTo>
                <a:lnTo>
                  <a:pt x="564997" y="325043"/>
                </a:lnTo>
                <a:lnTo>
                  <a:pt x="564997" y="0"/>
                </a:lnTo>
                <a:lnTo>
                  <a:pt x="0" y="0"/>
                </a:lnTo>
                <a:lnTo>
                  <a:pt x="0" y="325043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20">
            <a:extLst>
              <a:ext uri="{FF2B5EF4-FFF2-40B4-BE49-F238E27FC236}">
                <a16:creationId xmlns:a16="http://schemas.microsoft.com/office/drawing/2014/main" id="{FF25175E-3F7F-4C01-8C50-04B5B530FCB0}"/>
              </a:ext>
            </a:extLst>
          </p:cNvPr>
          <p:cNvSpPr/>
          <p:nvPr/>
        </p:nvSpPr>
        <p:spPr>
          <a:xfrm>
            <a:off x="5093670" y="3834873"/>
            <a:ext cx="560463" cy="325043"/>
          </a:xfrm>
          <a:custGeom>
            <a:avLst/>
            <a:gdLst/>
            <a:ahLst/>
            <a:cxnLst/>
            <a:rect l="l" t="t" r="r" b="b"/>
            <a:pathLst>
              <a:path w="560463" h="325043">
                <a:moveTo>
                  <a:pt x="0" y="325043"/>
                </a:moveTo>
                <a:lnTo>
                  <a:pt x="560463" y="325043"/>
                </a:lnTo>
                <a:lnTo>
                  <a:pt x="560463" y="0"/>
                </a:lnTo>
                <a:lnTo>
                  <a:pt x="0" y="0"/>
                </a:lnTo>
                <a:lnTo>
                  <a:pt x="0" y="325043"/>
                </a:lnTo>
                <a:close/>
              </a:path>
            </a:pathLst>
          </a:custGeom>
          <a:solidFill>
            <a:srgbClr val="79AF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21">
            <a:extLst>
              <a:ext uri="{FF2B5EF4-FFF2-40B4-BE49-F238E27FC236}">
                <a16:creationId xmlns:a16="http://schemas.microsoft.com/office/drawing/2014/main" id="{4DE6FC13-4A0D-4B8F-B8A1-43990B37EA31}"/>
              </a:ext>
            </a:extLst>
          </p:cNvPr>
          <p:cNvSpPr/>
          <p:nvPr/>
        </p:nvSpPr>
        <p:spPr>
          <a:xfrm>
            <a:off x="3954734" y="3258217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8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D99F2AD7-8514-4AAA-91BD-457283710686}"/>
              </a:ext>
            </a:extLst>
          </p:cNvPr>
          <p:cNvSpPr/>
          <p:nvPr/>
        </p:nvSpPr>
        <p:spPr>
          <a:xfrm>
            <a:off x="4528773" y="3258217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8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23">
            <a:extLst>
              <a:ext uri="{FF2B5EF4-FFF2-40B4-BE49-F238E27FC236}">
                <a16:creationId xmlns:a16="http://schemas.microsoft.com/office/drawing/2014/main" id="{78E2BA84-E2B7-4362-897B-85321A640265}"/>
              </a:ext>
            </a:extLst>
          </p:cNvPr>
          <p:cNvSpPr/>
          <p:nvPr/>
        </p:nvSpPr>
        <p:spPr>
          <a:xfrm>
            <a:off x="5093670" y="3258217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8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AE588DE7-C10C-4A17-AAF6-62D70C11783C}"/>
              </a:ext>
            </a:extLst>
          </p:cNvPr>
          <p:cNvSpPr/>
          <p:nvPr/>
        </p:nvSpPr>
        <p:spPr>
          <a:xfrm>
            <a:off x="3124027" y="3549046"/>
            <a:ext cx="2536571" cy="0"/>
          </a:xfrm>
          <a:custGeom>
            <a:avLst/>
            <a:gdLst/>
            <a:ahLst/>
            <a:cxnLst/>
            <a:rect l="l" t="t" r="r" b="b"/>
            <a:pathLst>
              <a:path w="2536571">
                <a:moveTo>
                  <a:pt x="0" y="0"/>
                </a:moveTo>
                <a:lnTo>
                  <a:pt x="25365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605BF323-B4ED-4E62-BD46-66E741227337}"/>
              </a:ext>
            </a:extLst>
          </p:cNvPr>
          <p:cNvSpPr/>
          <p:nvPr/>
        </p:nvSpPr>
        <p:spPr>
          <a:xfrm>
            <a:off x="3124027" y="3834797"/>
            <a:ext cx="2536571" cy="0"/>
          </a:xfrm>
          <a:custGeom>
            <a:avLst/>
            <a:gdLst/>
            <a:ahLst/>
            <a:cxnLst/>
            <a:rect l="l" t="t" r="r" b="b"/>
            <a:pathLst>
              <a:path w="2536571">
                <a:moveTo>
                  <a:pt x="0" y="0"/>
                </a:moveTo>
                <a:lnTo>
                  <a:pt x="25365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BA285EE1-50E0-4C9D-8F62-72E69C9F1027}"/>
              </a:ext>
            </a:extLst>
          </p:cNvPr>
          <p:cNvSpPr/>
          <p:nvPr/>
        </p:nvSpPr>
        <p:spPr>
          <a:xfrm>
            <a:off x="3130377" y="3542696"/>
            <a:ext cx="0" cy="623570"/>
          </a:xfrm>
          <a:custGeom>
            <a:avLst/>
            <a:gdLst/>
            <a:ahLst/>
            <a:cxnLst/>
            <a:rect l="l" t="t" r="r" b="b"/>
            <a:pathLst>
              <a:path h="623570">
                <a:moveTo>
                  <a:pt x="0" y="0"/>
                </a:moveTo>
                <a:lnTo>
                  <a:pt x="0" y="623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7C1B6516-86E7-4254-935A-D1A3942CE387}"/>
              </a:ext>
            </a:extLst>
          </p:cNvPr>
          <p:cNvSpPr/>
          <p:nvPr/>
        </p:nvSpPr>
        <p:spPr>
          <a:xfrm>
            <a:off x="5654248" y="3258217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0"/>
                </a:moveTo>
                <a:lnTo>
                  <a:pt x="0" y="908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28">
            <a:extLst>
              <a:ext uri="{FF2B5EF4-FFF2-40B4-BE49-F238E27FC236}">
                <a16:creationId xmlns:a16="http://schemas.microsoft.com/office/drawing/2014/main" id="{8F1059F2-D7E5-4066-84E1-701BA12AF210}"/>
              </a:ext>
            </a:extLst>
          </p:cNvPr>
          <p:cNvSpPr/>
          <p:nvPr/>
        </p:nvSpPr>
        <p:spPr>
          <a:xfrm>
            <a:off x="3948384" y="3264567"/>
            <a:ext cx="1712214" cy="0"/>
          </a:xfrm>
          <a:custGeom>
            <a:avLst/>
            <a:gdLst/>
            <a:ahLst/>
            <a:cxnLst/>
            <a:rect l="l" t="t" r="r" b="b"/>
            <a:pathLst>
              <a:path w="1712214">
                <a:moveTo>
                  <a:pt x="0" y="0"/>
                </a:moveTo>
                <a:lnTo>
                  <a:pt x="17122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6AD79145-B7CB-4A59-82CE-FD1F05FB76B8}"/>
              </a:ext>
            </a:extLst>
          </p:cNvPr>
          <p:cNvSpPr/>
          <p:nvPr/>
        </p:nvSpPr>
        <p:spPr>
          <a:xfrm>
            <a:off x="3124027" y="4159916"/>
            <a:ext cx="2536571" cy="0"/>
          </a:xfrm>
          <a:custGeom>
            <a:avLst/>
            <a:gdLst/>
            <a:ahLst/>
            <a:cxnLst/>
            <a:rect l="l" t="t" r="r" b="b"/>
            <a:pathLst>
              <a:path w="2536571">
                <a:moveTo>
                  <a:pt x="0" y="0"/>
                </a:moveTo>
                <a:lnTo>
                  <a:pt x="25365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30">
            <a:extLst>
              <a:ext uri="{FF2B5EF4-FFF2-40B4-BE49-F238E27FC236}">
                <a16:creationId xmlns:a16="http://schemas.microsoft.com/office/drawing/2014/main" id="{139548D9-A9B5-40E6-B8C2-69FED4D47978}"/>
              </a:ext>
            </a:extLst>
          </p:cNvPr>
          <p:cNvSpPr txBox="1"/>
          <p:nvPr/>
        </p:nvSpPr>
        <p:spPr>
          <a:xfrm>
            <a:off x="3307288" y="3582194"/>
            <a:ext cx="47180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宋体"/>
                <a:cs typeface="宋体"/>
              </a:rPr>
              <a:t>用例</a:t>
            </a:r>
            <a:r>
              <a:rPr sz="1400" spc="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31">
            <a:extLst>
              <a:ext uri="{FF2B5EF4-FFF2-40B4-BE49-F238E27FC236}">
                <a16:creationId xmlns:a16="http://schemas.microsoft.com/office/drawing/2014/main" id="{80078C09-F856-414D-8455-713A5BBA3CEA}"/>
              </a:ext>
            </a:extLst>
          </p:cNvPr>
          <p:cNvSpPr txBox="1"/>
          <p:nvPr/>
        </p:nvSpPr>
        <p:spPr>
          <a:xfrm>
            <a:off x="3307288" y="3887501"/>
            <a:ext cx="47117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宋体"/>
                <a:cs typeface="宋体"/>
              </a:rPr>
              <a:t>用例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1" name="object 32">
            <a:extLst>
              <a:ext uri="{FF2B5EF4-FFF2-40B4-BE49-F238E27FC236}">
                <a16:creationId xmlns:a16="http://schemas.microsoft.com/office/drawing/2014/main" id="{1B8E76D3-02D5-41D2-99ED-A971D2BCAD0A}"/>
              </a:ext>
            </a:extLst>
          </p:cNvPr>
          <p:cNvSpPr/>
          <p:nvPr/>
        </p:nvSpPr>
        <p:spPr>
          <a:xfrm>
            <a:off x="3652854" y="4515390"/>
            <a:ext cx="1872233" cy="1360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33">
            <a:extLst>
              <a:ext uri="{FF2B5EF4-FFF2-40B4-BE49-F238E27FC236}">
                <a16:creationId xmlns:a16="http://schemas.microsoft.com/office/drawing/2014/main" id="{B7BC5A55-4365-4D14-8E6A-811EB89F3974}"/>
              </a:ext>
            </a:extLst>
          </p:cNvPr>
          <p:cNvSpPr/>
          <p:nvPr/>
        </p:nvSpPr>
        <p:spPr>
          <a:xfrm>
            <a:off x="3681810" y="4519199"/>
            <a:ext cx="1815846" cy="1334770"/>
          </a:xfrm>
          <a:custGeom>
            <a:avLst/>
            <a:gdLst/>
            <a:ahLst/>
            <a:cxnLst/>
            <a:rect l="l" t="t" r="r" b="b"/>
            <a:pathLst>
              <a:path w="1815846" h="1334770">
                <a:moveTo>
                  <a:pt x="1593342" y="0"/>
                </a:moveTo>
                <a:lnTo>
                  <a:pt x="222377" y="0"/>
                </a:lnTo>
                <a:lnTo>
                  <a:pt x="204139" y="737"/>
                </a:lnTo>
                <a:lnTo>
                  <a:pt x="152091" y="11338"/>
                </a:lnTo>
                <a:lnTo>
                  <a:pt x="105241" y="33324"/>
                </a:lnTo>
                <a:lnTo>
                  <a:pt x="65135" y="65151"/>
                </a:lnTo>
                <a:lnTo>
                  <a:pt x="33318" y="105276"/>
                </a:lnTo>
                <a:lnTo>
                  <a:pt x="11337" y="152156"/>
                </a:lnTo>
                <a:lnTo>
                  <a:pt x="737" y="204248"/>
                </a:lnTo>
                <a:lnTo>
                  <a:pt x="0" y="222504"/>
                </a:lnTo>
                <a:lnTo>
                  <a:pt x="0" y="1112393"/>
                </a:lnTo>
                <a:lnTo>
                  <a:pt x="6463" y="1165830"/>
                </a:lnTo>
                <a:lnTo>
                  <a:pt x="24822" y="1214585"/>
                </a:lnTo>
                <a:lnTo>
                  <a:pt x="53532" y="1257110"/>
                </a:lnTo>
                <a:lnTo>
                  <a:pt x="91046" y="1291862"/>
                </a:lnTo>
                <a:lnTo>
                  <a:pt x="135820" y="1317293"/>
                </a:lnTo>
                <a:lnTo>
                  <a:pt x="186307" y="1331859"/>
                </a:lnTo>
                <a:lnTo>
                  <a:pt x="222377" y="1334770"/>
                </a:lnTo>
                <a:lnTo>
                  <a:pt x="1593342" y="1334770"/>
                </a:lnTo>
                <a:lnTo>
                  <a:pt x="1646828" y="1328306"/>
                </a:lnTo>
                <a:lnTo>
                  <a:pt x="1695617" y="1309947"/>
                </a:lnTo>
                <a:lnTo>
                  <a:pt x="1738165" y="1281237"/>
                </a:lnTo>
                <a:lnTo>
                  <a:pt x="1772930" y="1243723"/>
                </a:lnTo>
                <a:lnTo>
                  <a:pt x="1798367" y="1198949"/>
                </a:lnTo>
                <a:lnTo>
                  <a:pt x="1812935" y="1148462"/>
                </a:lnTo>
                <a:lnTo>
                  <a:pt x="1815846" y="1112393"/>
                </a:lnTo>
                <a:lnTo>
                  <a:pt x="1815846" y="222504"/>
                </a:lnTo>
                <a:lnTo>
                  <a:pt x="1809382" y="169017"/>
                </a:lnTo>
                <a:lnTo>
                  <a:pt x="1791020" y="120228"/>
                </a:lnTo>
                <a:lnTo>
                  <a:pt x="1762302" y="77680"/>
                </a:lnTo>
                <a:lnTo>
                  <a:pt x="1724771" y="42915"/>
                </a:lnTo>
                <a:lnTo>
                  <a:pt x="1679971" y="17478"/>
                </a:lnTo>
                <a:lnTo>
                  <a:pt x="1629445" y="2910"/>
                </a:lnTo>
                <a:lnTo>
                  <a:pt x="1593342" y="0"/>
                </a:lnTo>
                <a:close/>
              </a:path>
            </a:pathLst>
          </a:custGeom>
          <a:solidFill>
            <a:srgbClr val="73E77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34">
            <a:extLst>
              <a:ext uri="{FF2B5EF4-FFF2-40B4-BE49-F238E27FC236}">
                <a16:creationId xmlns:a16="http://schemas.microsoft.com/office/drawing/2014/main" id="{D55294E9-7E4E-47A5-9819-29073C3C13FF}"/>
              </a:ext>
            </a:extLst>
          </p:cNvPr>
          <p:cNvSpPr/>
          <p:nvPr/>
        </p:nvSpPr>
        <p:spPr>
          <a:xfrm>
            <a:off x="3696923" y="5501798"/>
            <a:ext cx="1791081" cy="337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35">
            <a:extLst>
              <a:ext uri="{FF2B5EF4-FFF2-40B4-BE49-F238E27FC236}">
                <a16:creationId xmlns:a16="http://schemas.microsoft.com/office/drawing/2014/main" id="{9FEDBB45-5ED9-44B7-A516-B910ACD7B24E}"/>
              </a:ext>
            </a:extLst>
          </p:cNvPr>
          <p:cNvSpPr/>
          <p:nvPr/>
        </p:nvSpPr>
        <p:spPr>
          <a:xfrm>
            <a:off x="3696923" y="4529740"/>
            <a:ext cx="1791081" cy="337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36">
            <a:extLst>
              <a:ext uri="{FF2B5EF4-FFF2-40B4-BE49-F238E27FC236}">
                <a16:creationId xmlns:a16="http://schemas.microsoft.com/office/drawing/2014/main" id="{894BE572-591A-41F1-82E8-9D0673F30989}"/>
              </a:ext>
            </a:extLst>
          </p:cNvPr>
          <p:cNvSpPr/>
          <p:nvPr/>
        </p:nvSpPr>
        <p:spPr>
          <a:xfrm>
            <a:off x="4297126" y="4287933"/>
            <a:ext cx="556259" cy="467106"/>
          </a:xfrm>
          <a:custGeom>
            <a:avLst/>
            <a:gdLst/>
            <a:ahLst/>
            <a:cxnLst/>
            <a:rect l="l" t="t" r="r" b="b"/>
            <a:pathLst>
              <a:path w="556259" h="467105">
                <a:moveTo>
                  <a:pt x="278129" y="0"/>
                </a:moveTo>
                <a:lnTo>
                  <a:pt x="233031" y="3055"/>
                </a:lnTo>
                <a:lnTo>
                  <a:pt x="190243" y="11902"/>
                </a:lnTo>
                <a:lnTo>
                  <a:pt x="150341" y="26060"/>
                </a:lnTo>
                <a:lnTo>
                  <a:pt x="113897" y="45049"/>
                </a:lnTo>
                <a:lnTo>
                  <a:pt x="81486" y="68389"/>
                </a:lnTo>
                <a:lnTo>
                  <a:pt x="53681" y="95600"/>
                </a:lnTo>
                <a:lnTo>
                  <a:pt x="21865" y="142624"/>
                </a:lnTo>
                <a:lnTo>
                  <a:pt x="3641" y="195658"/>
                </a:lnTo>
                <a:lnTo>
                  <a:pt x="0" y="233553"/>
                </a:lnTo>
                <a:lnTo>
                  <a:pt x="922" y="252696"/>
                </a:lnTo>
                <a:lnTo>
                  <a:pt x="14185" y="307342"/>
                </a:lnTo>
                <a:lnTo>
                  <a:pt x="41685" y="356542"/>
                </a:lnTo>
                <a:lnTo>
                  <a:pt x="66972" y="385512"/>
                </a:lnTo>
                <a:lnTo>
                  <a:pt x="97152" y="410857"/>
                </a:lnTo>
                <a:lnTo>
                  <a:pt x="131651" y="432094"/>
                </a:lnTo>
                <a:lnTo>
                  <a:pt x="169896" y="448740"/>
                </a:lnTo>
                <a:lnTo>
                  <a:pt x="211312" y="460313"/>
                </a:lnTo>
                <a:lnTo>
                  <a:pt x="255327" y="466331"/>
                </a:lnTo>
                <a:lnTo>
                  <a:pt x="278129" y="467106"/>
                </a:lnTo>
                <a:lnTo>
                  <a:pt x="300949" y="466331"/>
                </a:lnTo>
                <a:lnTo>
                  <a:pt x="344988" y="460313"/>
                </a:lnTo>
                <a:lnTo>
                  <a:pt x="386417" y="448740"/>
                </a:lnTo>
                <a:lnTo>
                  <a:pt x="424664" y="432094"/>
                </a:lnTo>
                <a:lnTo>
                  <a:pt x="459159" y="410857"/>
                </a:lnTo>
                <a:lnTo>
                  <a:pt x="489330" y="385512"/>
                </a:lnTo>
                <a:lnTo>
                  <a:pt x="514604" y="356542"/>
                </a:lnTo>
                <a:lnTo>
                  <a:pt x="542086" y="307342"/>
                </a:lnTo>
                <a:lnTo>
                  <a:pt x="555338" y="252696"/>
                </a:lnTo>
                <a:lnTo>
                  <a:pt x="556259" y="233553"/>
                </a:lnTo>
                <a:lnTo>
                  <a:pt x="555338" y="214392"/>
                </a:lnTo>
                <a:lnTo>
                  <a:pt x="542086" y="159715"/>
                </a:lnTo>
                <a:lnTo>
                  <a:pt x="514604" y="110507"/>
                </a:lnTo>
                <a:lnTo>
                  <a:pt x="489330" y="81541"/>
                </a:lnTo>
                <a:lnTo>
                  <a:pt x="459159" y="56205"/>
                </a:lnTo>
                <a:lnTo>
                  <a:pt x="424664" y="34981"/>
                </a:lnTo>
                <a:lnTo>
                  <a:pt x="386417" y="18347"/>
                </a:lnTo>
                <a:lnTo>
                  <a:pt x="344988" y="6785"/>
                </a:lnTo>
                <a:lnTo>
                  <a:pt x="300949" y="773"/>
                </a:lnTo>
                <a:lnTo>
                  <a:pt x="27812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37">
            <a:extLst>
              <a:ext uri="{FF2B5EF4-FFF2-40B4-BE49-F238E27FC236}">
                <a16:creationId xmlns:a16="http://schemas.microsoft.com/office/drawing/2014/main" id="{0C39E341-8C13-4878-986D-3ED2968CFC97}"/>
              </a:ext>
            </a:extLst>
          </p:cNvPr>
          <p:cNvSpPr/>
          <p:nvPr/>
        </p:nvSpPr>
        <p:spPr>
          <a:xfrm>
            <a:off x="4302586" y="4370990"/>
            <a:ext cx="538479" cy="2962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38">
            <a:extLst>
              <a:ext uri="{FF2B5EF4-FFF2-40B4-BE49-F238E27FC236}">
                <a16:creationId xmlns:a16="http://schemas.microsoft.com/office/drawing/2014/main" id="{6E8B9F6D-28FC-4FC6-8CD6-CCEE6E1F48A0}"/>
              </a:ext>
            </a:extLst>
          </p:cNvPr>
          <p:cNvSpPr/>
          <p:nvPr/>
        </p:nvSpPr>
        <p:spPr>
          <a:xfrm>
            <a:off x="4309445" y="4372515"/>
            <a:ext cx="526161" cy="289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39">
            <a:extLst>
              <a:ext uri="{FF2B5EF4-FFF2-40B4-BE49-F238E27FC236}">
                <a16:creationId xmlns:a16="http://schemas.microsoft.com/office/drawing/2014/main" id="{1690CF30-0DD1-4C9D-B30F-68CA58325063}"/>
              </a:ext>
            </a:extLst>
          </p:cNvPr>
          <p:cNvSpPr/>
          <p:nvPr/>
        </p:nvSpPr>
        <p:spPr>
          <a:xfrm>
            <a:off x="4315033" y="4375563"/>
            <a:ext cx="499999" cy="269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40">
            <a:extLst>
              <a:ext uri="{FF2B5EF4-FFF2-40B4-BE49-F238E27FC236}">
                <a16:creationId xmlns:a16="http://schemas.microsoft.com/office/drawing/2014/main" id="{A0F056F0-BA11-439A-9DE3-A05C1115D524}"/>
              </a:ext>
            </a:extLst>
          </p:cNvPr>
          <p:cNvSpPr/>
          <p:nvPr/>
        </p:nvSpPr>
        <p:spPr>
          <a:xfrm>
            <a:off x="4345259" y="4383270"/>
            <a:ext cx="443611" cy="2190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41">
            <a:extLst>
              <a:ext uri="{FF2B5EF4-FFF2-40B4-BE49-F238E27FC236}">
                <a16:creationId xmlns:a16="http://schemas.microsoft.com/office/drawing/2014/main" id="{1363491E-188F-4BCD-94E6-1977572AC4BC}"/>
              </a:ext>
            </a:extLst>
          </p:cNvPr>
          <p:cNvSpPr txBox="1"/>
          <p:nvPr/>
        </p:nvSpPr>
        <p:spPr>
          <a:xfrm>
            <a:off x="3828877" y="4340719"/>
            <a:ext cx="1557655" cy="1052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83820" algn="ctr">
              <a:lnSpc>
                <a:spcPct val="107200"/>
              </a:lnSpc>
            </a:pPr>
            <a:r>
              <a:rPr sz="1000" spc="0" dirty="0">
                <a:latin typeface="Times New Roman"/>
                <a:cs typeface="Times New Roman"/>
              </a:rPr>
              <a:t>                                    </a:t>
            </a:r>
            <a:r>
              <a:rPr sz="2400" spc="0" dirty="0">
                <a:solidFill>
                  <a:srgbClr val="FF7B80"/>
                </a:solidFill>
                <a:latin typeface="新宋体"/>
                <a:cs typeface="新宋体"/>
              </a:rPr>
              <a:t>? </a:t>
            </a:r>
            <a:r>
              <a:rPr sz="2000" spc="10" dirty="0">
                <a:latin typeface="新宋体"/>
                <a:cs typeface="新宋体"/>
              </a:rPr>
              <a:t>是否满足</a:t>
            </a:r>
            <a:r>
              <a:rPr sz="2000" spc="0" dirty="0">
                <a:latin typeface="新宋体"/>
                <a:cs typeface="新宋体"/>
              </a:rPr>
              <a:t>判定 </a:t>
            </a:r>
            <a:r>
              <a:rPr sz="2000" spc="10" dirty="0">
                <a:latin typeface="新宋体"/>
                <a:cs typeface="新宋体"/>
              </a:rPr>
              <a:t>覆盖</a:t>
            </a:r>
            <a:r>
              <a:rPr sz="2000" spc="5" dirty="0">
                <a:latin typeface="新宋体"/>
                <a:cs typeface="新宋体"/>
              </a:rPr>
              <a:t>?</a:t>
            </a:r>
            <a:r>
              <a:rPr sz="2000" spc="0" dirty="0">
                <a:latin typeface="新宋体"/>
                <a:cs typeface="新宋体"/>
              </a:rPr>
              <a:t> </a:t>
            </a:r>
            <a:endParaRPr sz="2000">
              <a:latin typeface="新宋体"/>
              <a:cs typeface="新宋体"/>
            </a:endParaRPr>
          </a:p>
        </p:txBody>
      </p:sp>
      <p:sp>
        <p:nvSpPr>
          <p:cNvPr id="91" name="object 42">
            <a:extLst>
              <a:ext uri="{FF2B5EF4-FFF2-40B4-BE49-F238E27FC236}">
                <a16:creationId xmlns:a16="http://schemas.microsoft.com/office/drawing/2014/main" id="{565D239C-0D39-459D-B0D3-3CD5B6242B87}"/>
              </a:ext>
            </a:extLst>
          </p:cNvPr>
          <p:cNvSpPr/>
          <p:nvPr/>
        </p:nvSpPr>
        <p:spPr>
          <a:xfrm>
            <a:off x="464880" y="2394998"/>
            <a:ext cx="686307" cy="318135"/>
          </a:xfrm>
          <a:custGeom>
            <a:avLst/>
            <a:gdLst/>
            <a:ahLst/>
            <a:cxnLst/>
            <a:rect l="l" t="t" r="r" b="b"/>
            <a:pathLst>
              <a:path w="686307" h="318135">
                <a:moveTo>
                  <a:pt x="0" y="52959"/>
                </a:moveTo>
                <a:lnTo>
                  <a:pt x="16030" y="15027"/>
                </a:lnTo>
                <a:lnTo>
                  <a:pt x="633221" y="0"/>
                </a:lnTo>
                <a:lnTo>
                  <a:pt x="647559" y="1954"/>
                </a:lnTo>
                <a:lnTo>
                  <a:pt x="679505" y="27013"/>
                </a:lnTo>
                <a:lnTo>
                  <a:pt x="686307" y="265049"/>
                </a:lnTo>
                <a:lnTo>
                  <a:pt x="684357" y="279369"/>
                </a:lnTo>
                <a:lnTo>
                  <a:pt x="659313" y="311300"/>
                </a:lnTo>
                <a:lnTo>
                  <a:pt x="52958" y="318135"/>
                </a:lnTo>
                <a:lnTo>
                  <a:pt x="38676" y="316179"/>
                </a:lnTo>
                <a:lnTo>
                  <a:pt x="6798" y="291082"/>
                </a:lnTo>
                <a:lnTo>
                  <a:pt x="0" y="5295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43">
            <a:extLst>
              <a:ext uri="{FF2B5EF4-FFF2-40B4-BE49-F238E27FC236}">
                <a16:creationId xmlns:a16="http://schemas.microsoft.com/office/drawing/2014/main" id="{C9AF92AA-AA52-42DA-8D73-F2D0270B0082}"/>
              </a:ext>
            </a:extLst>
          </p:cNvPr>
          <p:cNvSpPr/>
          <p:nvPr/>
        </p:nvSpPr>
        <p:spPr>
          <a:xfrm>
            <a:off x="765109" y="2713133"/>
            <a:ext cx="84581" cy="265430"/>
          </a:xfrm>
          <a:custGeom>
            <a:avLst/>
            <a:gdLst/>
            <a:ahLst/>
            <a:cxnLst/>
            <a:rect l="l" t="t" r="r" b="b"/>
            <a:pathLst>
              <a:path w="84581" h="265430">
                <a:moveTo>
                  <a:pt x="13081" y="105028"/>
                </a:moveTo>
                <a:lnTo>
                  <a:pt x="2921" y="107823"/>
                </a:lnTo>
                <a:lnTo>
                  <a:pt x="0" y="113030"/>
                </a:lnTo>
                <a:lnTo>
                  <a:pt x="42291" y="265430"/>
                </a:lnTo>
                <a:lnTo>
                  <a:pt x="52161" y="229870"/>
                </a:lnTo>
                <a:lnTo>
                  <a:pt x="32766" y="229870"/>
                </a:lnTo>
                <a:lnTo>
                  <a:pt x="32766" y="160121"/>
                </a:lnTo>
                <a:lnTo>
                  <a:pt x="18287" y="107950"/>
                </a:lnTo>
                <a:lnTo>
                  <a:pt x="13081" y="105028"/>
                </a:lnTo>
                <a:close/>
              </a:path>
              <a:path w="84581" h="265430">
                <a:moveTo>
                  <a:pt x="32766" y="160121"/>
                </a:moveTo>
                <a:lnTo>
                  <a:pt x="32766" y="229870"/>
                </a:lnTo>
                <a:lnTo>
                  <a:pt x="51816" y="229870"/>
                </a:lnTo>
                <a:lnTo>
                  <a:pt x="51816" y="227330"/>
                </a:lnTo>
                <a:lnTo>
                  <a:pt x="33147" y="227330"/>
                </a:lnTo>
                <a:lnTo>
                  <a:pt x="42291" y="194411"/>
                </a:lnTo>
                <a:lnTo>
                  <a:pt x="32766" y="160121"/>
                </a:lnTo>
                <a:close/>
              </a:path>
              <a:path w="84581" h="265430">
                <a:moveTo>
                  <a:pt x="71500" y="105028"/>
                </a:moveTo>
                <a:lnTo>
                  <a:pt x="66293" y="107950"/>
                </a:lnTo>
                <a:lnTo>
                  <a:pt x="51816" y="160121"/>
                </a:lnTo>
                <a:lnTo>
                  <a:pt x="51816" y="229870"/>
                </a:lnTo>
                <a:lnTo>
                  <a:pt x="52161" y="229870"/>
                </a:lnTo>
                <a:lnTo>
                  <a:pt x="84581" y="113030"/>
                </a:lnTo>
                <a:lnTo>
                  <a:pt x="81661" y="107823"/>
                </a:lnTo>
                <a:lnTo>
                  <a:pt x="71500" y="105028"/>
                </a:lnTo>
                <a:close/>
              </a:path>
              <a:path w="84581" h="265430">
                <a:moveTo>
                  <a:pt x="42291" y="194411"/>
                </a:moveTo>
                <a:lnTo>
                  <a:pt x="33147" y="227330"/>
                </a:lnTo>
                <a:lnTo>
                  <a:pt x="51435" y="227330"/>
                </a:lnTo>
                <a:lnTo>
                  <a:pt x="42291" y="194411"/>
                </a:lnTo>
                <a:close/>
              </a:path>
              <a:path w="84581" h="265430">
                <a:moveTo>
                  <a:pt x="51816" y="160121"/>
                </a:moveTo>
                <a:lnTo>
                  <a:pt x="42291" y="194411"/>
                </a:lnTo>
                <a:lnTo>
                  <a:pt x="51435" y="227330"/>
                </a:lnTo>
                <a:lnTo>
                  <a:pt x="51816" y="227330"/>
                </a:lnTo>
                <a:lnTo>
                  <a:pt x="51816" y="160121"/>
                </a:lnTo>
                <a:close/>
              </a:path>
              <a:path w="84581" h="265430">
                <a:moveTo>
                  <a:pt x="51816" y="0"/>
                </a:moveTo>
                <a:lnTo>
                  <a:pt x="32766" y="0"/>
                </a:lnTo>
                <a:lnTo>
                  <a:pt x="32766" y="160121"/>
                </a:lnTo>
                <a:lnTo>
                  <a:pt x="42291" y="194411"/>
                </a:lnTo>
                <a:lnTo>
                  <a:pt x="51816" y="160121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44">
            <a:extLst>
              <a:ext uri="{FF2B5EF4-FFF2-40B4-BE49-F238E27FC236}">
                <a16:creationId xmlns:a16="http://schemas.microsoft.com/office/drawing/2014/main" id="{53E6D3CF-1004-4880-A959-A6043E178A8A}"/>
              </a:ext>
            </a:extLst>
          </p:cNvPr>
          <p:cNvSpPr/>
          <p:nvPr/>
        </p:nvSpPr>
        <p:spPr>
          <a:xfrm>
            <a:off x="25461" y="2978563"/>
            <a:ext cx="1563877" cy="847978"/>
          </a:xfrm>
          <a:custGeom>
            <a:avLst/>
            <a:gdLst/>
            <a:ahLst/>
            <a:cxnLst/>
            <a:rect l="l" t="t" r="r" b="b"/>
            <a:pathLst>
              <a:path w="1563877" h="847978">
                <a:moveTo>
                  <a:pt x="0" y="424052"/>
                </a:moveTo>
                <a:lnTo>
                  <a:pt x="781938" y="0"/>
                </a:lnTo>
                <a:lnTo>
                  <a:pt x="1563877" y="424052"/>
                </a:lnTo>
                <a:lnTo>
                  <a:pt x="781938" y="847978"/>
                </a:lnTo>
                <a:lnTo>
                  <a:pt x="0" y="42405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45">
            <a:extLst>
              <a:ext uri="{FF2B5EF4-FFF2-40B4-BE49-F238E27FC236}">
                <a16:creationId xmlns:a16="http://schemas.microsoft.com/office/drawing/2014/main" id="{9FF9FEFD-6154-4F7F-BB0B-B74E967757C0}"/>
              </a:ext>
            </a:extLst>
          </p:cNvPr>
          <p:cNvSpPr/>
          <p:nvPr/>
        </p:nvSpPr>
        <p:spPr>
          <a:xfrm>
            <a:off x="1589339" y="3360833"/>
            <a:ext cx="464693" cy="84709"/>
          </a:xfrm>
          <a:custGeom>
            <a:avLst/>
            <a:gdLst/>
            <a:ahLst/>
            <a:cxnLst/>
            <a:rect l="l" t="t" r="r" b="b"/>
            <a:pathLst>
              <a:path w="464693" h="84709">
                <a:moveTo>
                  <a:pt x="393446" y="42354"/>
                </a:moveTo>
                <a:lnTo>
                  <a:pt x="307213" y="66294"/>
                </a:lnTo>
                <a:lnTo>
                  <a:pt x="304165" y="71627"/>
                </a:lnTo>
                <a:lnTo>
                  <a:pt x="305561" y="76581"/>
                </a:lnTo>
                <a:lnTo>
                  <a:pt x="306958" y="81661"/>
                </a:lnTo>
                <a:lnTo>
                  <a:pt x="312293" y="84709"/>
                </a:lnTo>
                <a:lnTo>
                  <a:pt x="430485" y="51815"/>
                </a:lnTo>
                <a:lnTo>
                  <a:pt x="429132" y="51815"/>
                </a:lnTo>
                <a:lnTo>
                  <a:pt x="429132" y="51562"/>
                </a:lnTo>
                <a:lnTo>
                  <a:pt x="426593" y="51562"/>
                </a:lnTo>
                <a:lnTo>
                  <a:pt x="393446" y="42354"/>
                </a:lnTo>
                <a:close/>
              </a:path>
              <a:path w="464693" h="84709">
                <a:moveTo>
                  <a:pt x="358927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359384" y="51815"/>
                </a:lnTo>
                <a:lnTo>
                  <a:pt x="393446" y="42354"/>
                </a:lnTo>
                <a:lnTo>
                  <a:pt x="358927" y="32765"/>
                </a:lnTo>
                <a:close/>
              </a:path>
              <a:path w="464693" h="84709">
                <a:moveTo>
                  <a:pt x="430379" y="32765"/>
                </a:moveTo>
                <a:lnTo>
                  <a:pt x="429132" y="32765"/>
                </a:lnTo>
                <a:lnTo>
                  <a:pt x="429132" y="51815"/>
                </a:lnTo>
                <a:lnTo>
                  <a:pt x="430485" y="51815"/>
                </a:lnTo>
                <a:lnTo>
                  <a:pt x="464693" y="42290"/>
                </a:lnTo>
                <a:lnTo>
                  <a:pt x="430379" y="32765"/>
                </a:lnTo>
                <a:close/>
              </a:path>
              <a:path w="464693" h="84709">
                <a:moveTo>
                  <a:pt x="426593" y="33147"/>
                </a:moveTo>
                <a:lnTo>
                  <a:pt x="393446" y="42354"/>
                </a:lnTo>
                <a:lnTo>
                  <a:pt x="426593" y="51562"/>
                </a:lnTo>
                <a:lnTo>
                  <a:pt x="426593" y="33147"/>
                </a:lnTo>
                <a:close/>
              </a:path>
              <a:path w="464693" h="84709">
                <a:moveTo>
                  <a:pt x="429132" y="33147"/>
                </a:moveTo>
                <a:lnTo>
                  <a:pt x="426593" y="33147"/>
                </a:lnTo>
                <a:lnTo>
                  <a:pt x="426593" y="51562"/>
                </a:lnTo>
                <a:lnTo>
                  <a:pt x="429132" y="51562"/>
                </a:lnTo>
                <a:lnTo>
                  <a:pt x="429132" y="33147"/>
                </a:lnTo>
                <a:close/>
              </a:path>
              <a:path w="464693" h="84709">
                <a:moveTo>
                  <a:pt x="312293" y="0"/>
                </a:moveTo>
                <a:lnTo>
                  <a:pt x="306958" y="2921"/>
                </a:lnTo>
                <a:lnTo>
                  <a:pt x="304165" y="13081"/>
                </a:lnTo>
                <a:lnTo>
                  <a:pt x="307213" y="18414"/>
                </a:lnTo>
                <a:lnTo>
                  <a:pt x="393446" y="42354"/>
                </a:lnTo>
                <a:lnTo>
                  <a:pt x="426593" y="33147"/>
                </a:lnTo>
                <a:lnTo>
                  <a:pt x="429132" y="33147"/>
                </a:lnTo>
                <a:lnTo>
                  <a:pt x="429132" y="32765"/>
                </a:lnTo>
                <a:lnTo>
                  <a:pt x="430379" y="32765"/>
                </a:lnTo>
                <a:lnTo>
                  <a:pt x="312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46">
            <a:extLst>
              <a:ext uri="{FF2B5EF4-FFF2-40B4-BE49-F238E27FC236}">
                <a16:creationId xmlns:a16="http://schemas.microsoft.com/office/drawing/2014/main" id="{57B55DF0-97A4-4A27-9517-A9453BD9B484}"/>
              </a:ext>
            </a:extLst>
          </p:cNvPr>
          <p:cNvSpPr/>
          <p:nvPr/>
        </p:nvSpPr>
        <p:spPr>
          <a:xfrm>
            <a:off x="765109" y="3826541"/>
            <a:ext cx="84581" cy="265429"/>
          </a:xfrm>
          <a:custGeom>
            <a:avLst/>
            <a:gdLst/>
            <a:ahLst/>
            <a:cxnLst/>
            <a:rect l="l" t="t" r="r" b="b"/>
            <a:pathLst>
              <a:path w="84581" h="265429">
                <a:moveTo>
                  <a:pt x="13081" y="105028"/>
                </a:moveTo>
                <a:lnTo>
                  <a:pt x="2921" y="107822"/>
                </a:lnTo>
                <a:lnTo>
                  <a:pt x="0" y="113029"/>
                </a:lnTo>
                <a:lnTo>
                  <a:pt x="42291" y="265429"/>
                </a:lnTo>
                <a:lnTo>
                  <a:pt x="52161" y="229869"/>
                </a:lnTo>
                <a:lnTo>
                  <a:pt x="32766" y="229869"/>
                </a:lnTo>
                <a:lnTo>
                  <a:pt x="32766" y="160121"/>
                </a:lnTo>
                <a:lnTo>
                  <a:pt x="18287" y="107950"/>
                </a:lnTo>
                <a:lnTo>
                  <a:pt x="13081" y="105028"/>
                </a:lnTo>
                <a:close/>
              </a:path>
              <a:path w="84581" h="265429">
                <a:moveTo>
                  <a:pt x="32766" y="160121"/>
                </a:moveTo>
                <a:lnTo>
                  <a:pt x="32766" y="229869"/>
                </a:lnTo>
                <a:lnTo>
                  <a:pt x="51816" y="229869"/>
                </a:lnTo>
                <a:lnTo>
                  <a:pt x="51816" y="227329"/>
                </a:lnTo>
                <a:lnTo>
                  <a:pt x="33147" y="227329"/>
                </a:lnTo>
                <a:lnTo>
                  <a:pt x="42291" y="194411"/>
                </a:lnTo>
                <a:lnTo>
                  <a:pt x="32766" y="160121"/>
                </a:lnTo>
                <a:close/>
              </a:path>
              <a:path w="84581" h="265429">
                <a:moveTo>
                  <a:pt x="71500" y="105028"/>
                </a:moveTo>
                <a:lnTo>
                  <a:pt x="66293" y="107950"/>
                </a:lnTo>
                <a:lnTo>
                  <a:pt x="51816" y="160121"/>
                </a:lnTo>
                <a:lnTo>
                  <a:pt x="51816" y="229869"/>
                </a:lnTo>
                <a:lnTo>
                  <a:pt x="52161" y="229869"/>
                </a:lnTo>
                <a:lnTo>
                  <a:pt x="84581" y="113029"/>
                </a:lnTo>
                <a:lnTo>
                  <a:pt x="81661" y="107822"/>
                </a:lnTo>
                <a:lnTo>
                  <a:pt x="71500" y="105028"/>
                </a:lnTo>
                <a:close/>
              </a:path>
              <a:path w="84581" h="265429">
                <a:moveTo>
                  <a:pt x="42291" y="194411"/>
                </a:moveTo>
                <a:lnTo>
                  <a:pt x="33147" y="227329"/>
                </a:lnTo>
                <a:lnTo>
                  <a:pt x="51435" y="227329"/>
                </a:lnTo>
                <a:lnTo>
                  <a:pt x="42291" y="194411"/>
                </a:lnTo>
                <a:close/>
              </a:path>
              <a:path w="84581" h="265429">
                <a:moveTo>
                  <a:pt x="51816" y="160121"/>
                </a:moveTo>
                <a:lnTo>
                  <a:pt x="42291" y="194411"/>
                </a:lnTo>
                <a:lnTo>
                  <a:pt x="51435" y="227329"/>
                </a:lnTo>
                <a:lnTo>
                  <a:pt x="51816" y="227329"/>
                </a:lnTo>
                <a:lnTo>
                  <a:pt x="51816" y="160121"/>
                </a:lnTo>
                <a:close/>
              </a:path>
              <a:path w="84581" h="265429">
                <a:moveTo>
                  <a:pt x="51816" y="0"/>
                </a:moveTo>
                <a:lnTo>
                  <a:pt x="32766" y="0"/>
                </a:lnTo>
                <a:lnTo>
                  <a:pt x="32766" y="160121"/>
                </a:lnTo>
                <a:lnTo>
                  <a:pt x="42291" y="194411"/>
                </a:lnTo>
                <a:lnTo>
                  <a:pt x="51816" y="160121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47">
            <a:extLst>
              <a:ext uri="{FF2B5EF4-FFF2-40B4-BE49-F238E27FC236}">
                <a16:creationId xmlns:a16="http://schemas.microsoft.com/office/drawing/2014/main" id="{866E601B-1449-402A-B903-30CBA731E537}"/>
              </a:ext>
            </a:extLst>
          </p:cNvPr>
          <p:cNvSpPr/>
          <p:nvPr/>
        </p:nvSpPr>
        <p:spPr>
          <a:xfrm>
            <a:off x="25461" y="4092098"/>
            <a:ext cx="1563877" cy="847978"/>
          </a:xfrm>
          <a:custGeom>
            <a:avLst/>
            <a:gdLst/>
            <a:ahLst/>
            <a:cxnLst/>
            <a:rect l="l" t="t" r="r" b="b"/>
            <a:pathLst>
              <a:path w="1563877" h="847978">
                <a:moveTo>
                  <a:pt x="0" y="423926"/>
                </a:moveTo>
                <a:lnTo>
                  <a:pt x="781938" y="0"/>
                </a:lnTo>
                <a:lnTo>
                  <a:pt x="1563877" y="423926"/>
                </a:lnTo>
                <a:lnTo>
                  <a:pt x="781938" y="847979"/>
                </a:lnTo>
                <a:lnTo>
                  <a:pt x="0" y="4239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48">
            <a:extLst>
              <a:ext uri="{FF2B5EF4-FFF2-40B4-BE49-F238E27FC236}">
                <a16:creationId xmlns:a16="http://schemas.microsoft.com/office/drawing/2014/main" id="{C738F241-AE8C-494A-BF2E-B584318E20C6}"/>
              </a:ext>
            </a:extLst>
          </p:cNvPr>
          <p:cNvSpPr txBox="1"/>
          <p:nvPr/>
        </p:nvSpPr>
        <p:spPr>
          <a:xfrm>
            <a:off x="486597" y="4275614"/>
            <a:ext cx="64198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0" dirty="0">
                <a:latin typeface="Times New Roman"/>
                <a:cs typeface="Times New Roman"/>
              </a:rPr>
              <a:t>=2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OR X &gt; 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8" name="object 49">
            <a:extLst>
              <a:ext uri="{FF2B5EF4-FFF2-40B4-BE49-F238E27FC236}">
                <a16:creationId xmlns:a16="http://schemas.microsoft.com/office/drawing/2014/main" id="{72D32D07-7469-4CC9-8D5B-175B7CA68A60}"/>
              </a:ext>
            </a:extLst>
          </p:cNvPr>
          <p:cNvSpPr/>
          <p:nvPr/>
        </p:nvSpPr>
        <p:spPr>
          <a:xfrm>
            <a:off x="1589339" y="4474241"/>
            <a:ext cx="464693" cy="84708"/>
          </a:xfrm>
          <a:custGeom>
            <a:avLst/>
            <a:gdLst/>
            <a:ahLst/>
            <a:cxnLst/>
            <a:rect l="l" t="t" r="r" b="b"/>
            <a:pathLst>
              <a:path w="464693" h="84708">
                <a:moveTo>
                  <a:pt x="393674" y="42418"/>
                </a:moveTo>
                <a:lnTo>
                  <a:pt x="307213" y="66420"/>
                </a:lnTo>
                <a:lnTo>
                  <a:pt x="304165" y="71627"/>
                </a:lnTo>
                <a:lnTo>
                  <a:pt x="306958" y="81787"/>
                </a:lnTo>
                <a:lnTo>
                  <a:pt x="312293" y="84708"/>
                </a:lnTo>
                <a:lnTo>
                  <a:pt x="430368" y="51943"/>
                </a:lnTo>
                <a:lnTo>
                  <a:pt x="429132" y="51943"/>
                </a:lnTo>
                <a:lnTo>
                  <a:pt x="429132" y="51562"/>
                </a:lnTo>
                <a:lnTo>
                  <a:pt x="426593" y="51562"/>
                </a:lnTo>
                <a:lnTo>
                  <a:pt x="393674" y="42418"/>
                </a:lnTo>
                <a:close/>
              </a:path>
              <a:path w="464693" h="84708">
                <a:moveTo>
                  <a:pt x="359384" y="32893"/>
                </a:moveTo>
                <a:lnTo>
                  <a:pt x="0" y="32893"/>
                </a:lnTo>
                <a:lnTo>
                  <a:pt x="0" y="51943"/>
                </a:lnTo>
                <a:lnTo>
                  <a:pt x="359384" y="51943"/>
                </a:lnTo>
                <a:lnTo>
                  <a:pt x="393674" y="42418"/>
                </a:lnTo>
                <a:lnTo>
                  <a:pt x="359384" y="32893"/>
                </a:lnTo>
                <a:close/>
              </a:path>
              <a:path w="464693" h="84708">
                <a:moveTo>
                  <a:pt x="430379" y="32893"/>
                </a:moveTo>
                <a:lnTo>
                  <a:pt x="429132" y="32893"/>
                </a:lnTo>
                <a:lnTo>
                  <a:pt x="429132" y="51943"/>
                </a:lnTo>
                <a:lnTo>
                  <a:pt x="430368" y="51943"/>
                </a:lnTo>
                <a:lnTo>
                  <a:pt x="464693" y="42418"/>
                </a:lnTo>
                <a:lnTo>
                  <a:pt x="430379" y="32893"/>
                </a:lnTo>
                <a:close/>
              </a:path>
              <a:path w="464693" h="84708">
                <a:moveTo>
                  <a:pt x="426593" y="33274"/>
                </a:moveTo>
                <a:lnTo>
                  <a:pt x="393674" y="42418"/>
                </a:lnTo>
                <a:lnTo>
                  <a:pt x="426593" y="51562"/>
                </a:lnTo>
                <a:lnTo>
                  <a:pt x="426593" y="33274"/>
                </a:lnTo>
                <a:close/>
              </a:path>
              <a:path w="464693" h="84708">
                <a:moveTo>
                  <a:pt x="429132" y="33274"/>
                </a:moveTo>
                <a:lnTo>
                  <a:pt x="426593" y="33274"/>
                </a:lnTo>
                <a:lnTo>
                  <a:pt x="426593" y="51562"/>
                </a:lnTo>
                <a:lnTo>
                  <a:pt x="429132" y="51562"/>
                </a:lnTo>
                <a:lnTo>
                  <a:pt x="429132" y="33274"/>
                </a:lnTo>
                <a:close/>
              </a:path>
              <a:path w="464693" h="84708">
                <a:moveTo>
                  <a:pt x="312293" y="0"/>
                </a:moveTo>
                <a:lnTo>
                  <a:pt x="306958" y="3047"/>
                </a:lnTo>
                <a:lnTo>
                  <a:pt x="304165" y="13207"/>
                </a:lnTo>
                <a:lnTo>
                  <a:pt x="307213" y="18414"/>
                </a:lnTo>
                <a:lnTo>
                  <a:pt x="393674" y="42418"/>
                </a:lnTo>
                <a:lnTo>
                  <a:pt x="426593" y="33274"/>
                </a:lnTo>
                <a:lnTo>
                  <a:pt x="429132" y="33274"/>
                </a:lnTo>
                <a:lnTo>
                  <a:pt x="429132" y="32893"/>
                </a:lnTo>
                <a:lnTo>
                  <a:pt x="430379" y="32893"/>
                </a:lnTo>
                <a:lnTo>
                  <a:pt x="317372" y="1524"/>
                </a:lnTo>
                <a:lnTo>
                  <a:pt x="312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50">
            <a:extLst>
              <a:ext uri="{FF2B5EF4-FFF2-40B4-BE49-F238E27FC236}">
                <a16:creationId xmlns:a16="http://schemas.microsoft.com/office/drawing/2014/main" id="{99EE2137-62B9-4503-8921-148E304D5A54}"/>
              </a:ext>
            </a:extLst>
          </p:cNvPr>
          <p:cNvSpPr txBox="1"/>
          <p:nvPr/>
        </p:nvSpPr>
        <p:spPr>
          <a:xfrm>
            <a:off x="1685097" y="4290853"/>
            <a:ext cx="127635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0" name="object 51">
            <a:extLst>
              <a:ext uri="{FF2B5EF4-FFF2-40B4-BE49-F238E27FC236}">
                <a16:creationId xmlns:a16="http://schemas.microsoft.com/office/drawing/2014/main" id="{0A9618E7-B138-425C-A950-CE5B57299DB1}"/>
              </a:ext>
            </a:extLst>
          </p:cNvPr>
          <p:cNvSpPr/>
          <p:nvPr/>
        </p:nvSpPr>
        <p:spPr>
          <a:xfrm>
            <a:off x="2072192" y="3243002"/>
            <a:ext cx="987640" cy="272516"/>
          </a:xfrm>
          <a:custGeom>
            <a:avLst/>
            <a:gdLst/>
            <a:ahLst/>
            <a:cxnLst/>
            <a:rect l="l" t="t" r="r" b="b"/>
            <a:pathLst>
              <a:path w="987640" h="272516">
                <a:moveTo>
                  <a:pt x="0" y="272516"/>
                </a:moveTo>
                <a:lnTo>
                  <a:pt x="987640" y="272516"/>
                </a:lnTo>
                <a:lnTo>
                  <a:pt x="987640" y="0"/>
                </a:lnTo>
                <a:lnTo>
                  <a:pt x="0" y="0"/>
                </a:lnTo>
                <a:lnTo>
                  <a:pt x="0" y="2725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9A73E1C7-CE80-4A88-B6DE-DB301EF26B06}"/>
              </a:ext>
            </a:extLst>
          </p:cNvPr>
          <p:cNvSpPr/>
          <p:nvPr/>
        </p:nvSpPr>
        <p:spPr>
          <a:xfrm>
            <a:off x="2072192" y="4356411"/>
            <a:ext cx="987640" cy="272516"/>
          </a:xfrm>
          <a:custGeom>
            <a:avLst/>
            <a:gdLst/>
            <a:ahLst/>
            <a:cxnLst/>
            <a:rect l="l" t="t" r="r" b="b"/>
            <a:pathLst>
              <a:path w="987640" h="272516">
                <a:moveTo>
                  <a:pt x="0" y="272516"/>
                </a:moveTo>
                <a:lnTo>
                  <a:pt x="987640" y="272516"/>
                </a:lnTo>
                <a:lnTo>
                  <a:pt x="987640" y="0"/>
                </a:lnTo>
                <a:lnTo>
                  <a:pt x="0" y="0"/>
                </a:lnTo>
                <a:lnTo>
                  <a:pt x="0" y="2725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53">
            <a:extLst>
              <a:ext uri="{FF2B5EF4-FFF2-40B4-BE49-F238E27FC236}">
                <a16:creationId xmlns:a16="http://schemas.microsoft.com/office/drawing/2014/main" id="{D9C4D605-1FB3-4F15-8229-D547FDAD8F3D}"/>
              </a:ext>
            </a:extLst>
          </p:cNvPr>
          <p:cNvSpPr txBox="1"/>
          <p:nvPr/>
        </p:nvSpPr>
        <p:spPr>
          <a:xfrm>
            <a:off x="2242246" y="4398549"/>
            <a:ext cx="6477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X = X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+ 1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3" name="object 54">
            <a:extLst>
              <a:ext uri="{FF2B5EF4-FFF2-40B4-BE49-F238E27FC236}">
                <a16:creationId xmlns:a16="http://schemas.microsoft.com/office/drawing/2014/main" id="{13AE9263-030C-4894-A7A3-793B98BF7AE8}"/>
              </a:ext>
            </a:extLst>
          </p:cNvPr>
          <p:cNvSpPr/>
          <p:nvPr/>
        </p:nvSpPr>
        <p:spPr>
          <a:xfrm>
            <a:off x="807399" y="3900074"/>
            <a:ext cx="1728343" cy="84582"/>
          </a:xfrm>
          <a:custGeom>
            <a:avLst/>
            <a:gdLst/>
            <a:ahLst/>
            <a:cxnLst/>
            <a:rect l="l" t="t" r="r" b="b"/>
            <a:pathLst>
              <a:path w="1728343" h="84582">
                <a:moveTo>
                  <a:pt x="152400" y="0"/>
                </a:moveTo>
                <a:lnTo>
                  <a:pt x="0" y="42291"/>
                </a:lnTo>
                <a:lnTo>
                  <a:pt x="152400" y="84582"/>
                </a:lnTo>
                <a:lnTo>
                  <a:pt x="157733" y="81661"/>
                </a:lnTo>
                <a:lnTo>
                  <a:pt x="160527" y="71501"/>
                </a:lnTo>
                <a:lnTo>
                  <a:pt x="157480" y="66294"/>
                </a:lnTo>
                <a:lnTo>
                  <a:pt x="105435" y="51816"/>
                </a:lnTo>
                <a:lnTo>
                  <a:pt x="35559" y="51816"/>
                </a:lnTo>
                <a:lnTo>
                  <a:pt x="35559" y="32766"/>
                </a:lnTo>
                <a:lnTo>
                  <a:pt x="105435" y="32766"/>
                </a:lnTo>
                <a:lnTo>
                  <a:pt x="157480" y="18288"/>
                </a:lnTo>
                <a:lnTo>
                  <a:pt x="160527" y="13081"/>
                </a:lnTo>
                <a:lnTo>
                  <a:pt x="157733" y="2921"/>
                </a:lnTo>
                <a:lnTo>
                  <a:pt x="152400" y="0"/>
                </a:lnTo>
                <a:close/>
              </a:path>
              <a:path w="1728343" h="84582">
                <a:moveTo>
                  <a:pt x="105435" y="32766"/>
                </a:moveTo>
                <a:lnTo>
                  <a:pt x="35559" y="32766"/>
                </a:lnTo>
                <a:lnTo>
                  <a:pt x="35559" y="51816"/>
                </a:lnTo>
                <a:lnTo>
                  <a:pt x="105435" y="51816"/>
                </a:lnTo>
                <a:lnTo>
                  <a:pt x="104063" y="51435"/>
                </a:lnTo>
                <a:lnTo>
                  <a:pt x="38226" y="51435"/>
                </a:lnTo>
                <a:lnTo>
                  <a:pt x="38226" y="33147"/>
                </a:lnTo>
                <a:lnTo>
                  <a:pt x="104063" y="33147"/>
                </a:lnTo>
                <a:lnTo>
                  <a:pt x="105435" y="32766"/>
                </a:lnTo>
                <a:close/>
              </a:path>
              <a:path w="1728343" h="84582">
                <a:moveTo>
                  <a:pt x="1728343" y="32766"/>
                </a:moveTo>
                <a:lnTo>
                  <a:pt x="105435" y="32766"/>
                </a:lnTo>
                <a:lnTo>
                  <a:pt x="71145" y="42291"/>
                </a:lnTo>
                <a:lnTo>
                  <a:pt x="105435" y="51816"/>
                </a:lnTo>
                <a:lnTo>
                  <a:pt x="1728343" y="51816"/>
                </a:lnTo>
                <a:lnTo>
                  <a:pt x="1728343" y="32766"/>
                </a:lnTo>
                <a:close/>
              </a:path>
              <a:path w="1728343" h="84582">
                <a:moveTo>
                  <a:pt x="38226" y="33147"/>
                </a:moveTo>
                <a:lnTo>
                  <a:pt x="38226" y="51435"/>
                </a:lnTo>
                <a:lnTo>
                  <a:pt x="71145" y="42291"/>
                </a:lnTo>
                <a:lnTo>
                  <a:pt x="38226" y="33147"/>
                </a:lnTo>
                <a:close/>
              </a:path>
              <a:path w="1728343" h="84582">
                <a:moveTo>
                  <a:pt x="71145" y="42291"/>
                </a:moveTo>
                <a:lnTo>
                  <a:pt x="38226" y="51435"/>
                </a:lnTo>
                <a:lnTo>
                  <a:pt x="104063" y="51435"/>
                </a:lnTo>
                <a:lnTo>
                  <a:pt x="71145" y="42291"/>
                </a:lnTo>
                <a:close/>
              </a:path>
              <a:path w="1728343" h="84582">
                <a:moveTo>
                  <a:pt x="104063" y="33147"/>
                </a:moveTo>
                <a:lnTo>
                  <a:pt x="38226" y="33147"/>
                </a:lnTo>
                <a:lnTo>
                  <a:pt x="71145" y="42291"/>
                </a:lnTo>
                <a:lnTo>
                  <a:pt x="104063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55">
            <a:extLst>
              <a:ext uri="{FF2B5EF4-FFF2-40B4-BE49-F238E27FC236}">
                <a16:creationId xmlns:a16="http://schemas.microsoft.com/office/drawing/2014/main" id="{652873CD-E0DE-432E-950D-84D84F51EA59}"/>
              </a:ext>
            </a:extLst>
          </p:cNvPr>
          <p:cNvSpPr/>
          <p:nvPr/>
        </p:nvSpPr>
        <p:spPr>
          <a:xfrm>
            <a:off x="2537012" y="3515519"/>
            <a:ext cx="0" cy="426847"/>
          </a:xfrm>
          <a:custGeom>
            <a:avLst/>
            <a:gdLst/>
            <a:ahLst/>
            <a:cxnLst/>
            <a:rect l="l" t="t" r="r" b="b"/>
            <a:pathLst>
              <a:path h="426847">
                <a:moveTo>
                  <a:pt x="0" y="0"/>
                </a:moveTo>
                <a:lnTo>
                  <a:pt x="0" y="426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56">
            <a:extLst>
              <a:ext uri="{FF2B5EF4-FFF2-40B4-BE49-F238E27FC236}">
                <a16:creationId xmlns:a16="http://schemas.microsoft.com/office/drawing/2014/main" id="{8DC06B8D-F437-4DD4-84CF-F9B65F1C3F01}"/>
              </a:ext>
            </a:extLst>
          </p:cNvPr>
          <p:cNvSpPr txBox="1"/>
          <p:nvPr/>
        </p:nvSpPr>
        <p:spPr>
          <a:xfrm>
            <a:off x="3690701" y="2988088"/>
            <a:ext cx="2106295" cy="1123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=</a:t>
            </a:r>
            <a:r>
              <a:rPr sz="1400" spc="5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≠</a:t>
            </a:r>
            <a:r>
              <a:rPr sz="1400" spc="5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1400" spc="-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&gt;</a:t>
            </a:r>
            <a:r>
              <a:rPr sz="1400" spc="5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 X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≤1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ts val="700"/>
              </a:lnSpc>
              <a:spcBef>
                <a:spcPts val="39"/>
              </a:spcBef>
            </a:pPr>
            <a:endParaRPr sz="700"/>
          </a:p>
          <a:p>
            <a:pPr marL="487680">
              <a:lnSpc>
                <a:spcPct val="100000"/>
              </a:lnSpc>
              <a:tabLst>
                <a:tab pos="1061720" algn="l"/>
                <a:tab pos="1619250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	B	X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17"/>
              </a:spcBef>
            </a:pPr>
            <a:endParaRPr sz="550"/>
          </a:p>
          <a:p>
            <a:pPr marL="505459">
              <a:lnSpc>
                <a:spcPct val="100000"/>
              </a:lnSpc>
              <a:tabLst>
                <a:tab pos="1075055" algn="l"/>
                <a:tab pos="163893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	0	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23"/>
              </a:spcBef>
            </a:pPr>
            <a:endParaRPr sz="700"/>
          </a:p>
          <a:p>
            <a:pPr marL="528320">
              <a:lnSpc>
                <a:spcPct val="100000"/>
              </a:lnSpc>
              <a:tabLst>
                <a:tab pos="1097915" algn="l"/>
                <a:tab pos="1659889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	1	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58">
            <a:extLst>
              <a:ext uri="{FF2B5EF4-FFF2-40B4-BE49-F238E27FC236}">
                <a16:creationId xmlns:a16="http://schemas.microsoft.com/office/drawing/2014/main" id="{AA2D6256-D756-45A3-BB1C-535616DD611C}"/>
              </a:ext>
            </a:extLst>
          </p:cNvPr>
          <p:cNvSpPr txBox="1"/>
          <p:nvPr/>
        </p:nvSpPr>
        <p:spPr>
          <a:xfrm>
            <a:off x="642046" y="2460022"/>
            <a:ext cx="333375" cy="186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宋体"/>
                <a:cs typeface="宋体"/>
              </a:rPr>
              <a:t>入口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07" name="object 59">
            <a:extLst>
              <a:ext uri="{FF2B5EF4-FFF2-40B4-BE49-F238E27FC236}">
                <a16:creationId xmlns:a16="http://schemas.microsoft.com/office/drawing/2014/main" id="{00921083-9AA5-4E74-844E-48BEF379E230}"/>
              </a:ext>
            </a:extLst>
          </p:cNvPr>
          <p:cNvSpPr txBox="1"/>
          <p:nvPr/>
        </p:nvSpPr>
        <p:spPr>
          <a:xfrm>
            <a:off x="478977" y="3161951"/>
            <a:ext cx="65786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4478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&gt;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1 A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0" dirty="0">
                <a:latin typeface="Times New Roman"/>
                <a:cs typeface="Times New Roman"/>
              </a:rPr>
              <a:t>D B=0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8" name="object 60">
            <a:extLst>
              <a:ext uri="{FF2B5EF4-FFF2-40B4-BE49-F238E27FC236}">
                <a16:creationId xmlns:a16="http://schemas.microsoft.com/office/drawing/2014/main" id="{15876FC5-FEDF-4BF6-AF52-6708D6CD3A6E}"/>
              </a:ext>
            </a:extLst>
          </p:cNvPr>
          <p:cNvSpPr txBox="1"/>
          <p:nvPr/>
        </p:nvSpPr>
        <p:spPr>
          <a:xfrm>
            <a:off x="1685097" y="3177190"/>
            <a:ext cx="127635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9" name="object 61">
            <a:extLst>
              <a:ext uri="{FF2B5EF4-FFF2-40B4-BE49-F238E27FC236}">
                <a16:creationId xmlns:a16="http://schemas.microsoft.com/office/drawing/2014/main" id="{44FD275B-6568-4B6C-8DDE-68B21C76D191}"/>
              </a:ext>
            </a:extLst>
          </p:cNvPr>
          <p:cNvSpPr txBox="1"/>
          <p:nvPr/>
        </p:nvSpPr>
        <p:spPr>
          <a:xfrm>
            <a:off x="2251390" y="3284759"/>
            <a:ext cx="629285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X = X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/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62">
            <a:extLst>
              <a:ext uri="{FF2B5EF4-FFF2-40B4-BE49-F238E27FC236}">
                <a16:creationId xmlns:a16="http://schemas.microsoft.com/office/drawing/2014/main" id="{1A7F3C66-394B-43AC-A97C-DA7D33F8F9BF}"/>
              </a:ext>
            </a:extLst>
          </p:cNvPr>
          <p:cNvSpPr/>
          <p:nvPr/>
        </p:nvSpPr>
        <p:spPr>
          <a:xfrm>
            <a:off x="807399" y="5022882"/>
            <a:ext cx="1728343" cy="84581"/>
          </a:xfrm>
          <a:custGeom>
            <a:avLst/>
            <a:gdLst/>
            <a:ahLst/>
            <a:cxnLst/>
            <a:rect l="l" t="t" r="r" b="b"/>
            <a:pathLst>
              <a:path w="1728343" h="84581">
                <a:moveTo>
                  <a:pt x="152400" y="0"/>
                </a:moveTo>
                <a:lnTo>
                  <a:pt x="0" y="42291"/>
                </a:lnTo>
                <a:lnTo>
                  <a:pt x="152400" y="84581"/>
                </a:lnTo>
                <a:lnTo>
                  <a:pt x="157733" y="81661"/>
                </a:lnTo>
                <a:lnTo>
                  <a:pt x="160527" y="71500"/>
                </a:lnTo>
                <a:lnTo>
                  <a:pt x="157480" y="66293"/>
                </a:lnTo>
                <a:lnTo>
                  <a:pt x="105435" y="51816"/>
                </a:lnTo>
                <a:lnTo>
                  <a:pt x="35559" y="51816"/>
                </a:lnTo>
                <a:lnTo>
                  <a:pt x="35559" y="32766"/>
                </a:lnTo>
                <a:lnTo>
                  <a:pt x="105435" y="32766"/>
                </a:lnTo>
                <a:lnTo>
                  <a:pt x="157480" y="18287"/>
                </a:lnTo>
                <a:lnTo>
                  <a:pt x="160527" y="13081"/>
                </a:lnTo>
                <a:lnTo>
                  <a:pt x="157733" y="2920"/>
                </a:lnTo>
                <a:lnTo>
                  <a:pt x="152400" y="0"/>
                </a:lnTo>
                <a:close/>
              </a:path>
              <a:path w="1728343" h="84581">
                <a:moveTo>
                  <a:pt x="105435" y="32766"/>
                </a:moveTo>
                <a:lnTo>
                  <a:pt x="35559" y="32766"/>
                </a:lnTo>
                <a:lnTo>
                  <a:pt x="35559" y="51816"/>
                </a:lnTo>
                <a:lnTo>
                  <a:pt x="105435" y="51816"/>
                </a:lnTo>
                <a:lnTo>
                  <a:pt x="104063" y="51435"/>
                </a:lnTo>
                <a:lnTo>
                  <a:pt x="38226" y="51435"/>
                </a:lnTo>
                <a:lnTo>
                  <a:pt x="38226" y="33147"/>
                </a:lnTo>
                <a:lnTo>
                  <a:pt x="104063" y="33147"/>
                </a:lnTo>
                <a:lnTo>
                  <a:pt x="105435" y="32766"/>
                </a:lnTo>
                <a:close/>
              </a:path>
              <a:path w="1728343" h="84581">
                <a:moveTo>
                  <a:pt x="1728343" y="32766"/>
                </a:moveTo>
                <a:lnTo>
                  <a:pt x="105435" y="32766"/>
                </a:lnTo>
                <a:lnTo>
                  <a:pt x="71145" y="42291"/>
                </a:lnTo>
                <a:lnTo>
                  <a:pt x="105435" y="51816"/>
                </a:lnTo>
                <a:lnTo>
                  <a:pt x="1728343" y="51816"/>
                </a:lnTo>
                <a:lnTo>
                  <a:pt x="1728343" y="32766"/>
                </a:lnTo>
                <a:close/>
              </a:path>
              <a:path w="1728343" h="84581">
                <a:moveTo>
                  <a:pt x="38226" y="33147"/>
                </a:moveTo>
                <a:lnTo>
                  <a:pt x="38226" y="51435"/>
                </a:lnTo>
                <a:lnTo>
                  <a:pt x="71145" y="42291"/>
                </a:lnTo>
                <a:lnTo>
                  <a:pt x="38226" y="33147"/>
                </a:lnTo>
                <a:close/>
              </a:path>
              <a:path w="1728343" h="84581">
                <a:moveTo>
                  <a:pt x="71145" y="42291"/>
                </a:moveTo>
                <a:lnTo>
                  <a:pt x="38226" y="51435"/>
                </a:lnTo>
                <a:lnTo>
                  <a:pt x="104063" y="51435"/>
                </a:lnTo>
                <a:lnTo>
                  <a:pt x="71145" y="42291"/>
                </a:lnTo>
                <a:close/>
              </a:path>
              <a:path w="1728343" h="84581">
                <a:moveTo>
                  <a:pt x="104063" y="33147"/>
                </a:moveTo>
                <a:lnTo>
                  <a:pt x="38226" y="33147"/>
                </a:lnTo>
                <a:lnTo>
                  <a:pt x="71145" y="42291"/>
                </a:lnTo>
                <a:lnTo>
                  <a:pt x="104063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63">
            <a:extLst>
              <a:ext uri="{FF2B5EF4-FFF2-40B4-BE49-F238E27FC236}">
                <a16:creationId xmlns:a16="http://schemas.microsoft.com/office/drawing/2014/main" id="{E2D03D99-BA93-4F06-BAFF-59570F656342}"/>
              </a:ext>
            </a:extLst>
          </p:cNvPr>
          <p:cNvSpPr/>
          <p:nvPr/>
        </p:nvSpPr>
        <p:spPr>
          <a:xfrm>
            <a:off x="2537012" y="4628928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2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64">
            <a:extLst>
              <a:ext uri="{FF2B5EF4-FFF2-40B4-BE49-F238E27FC236}">
                <a16:creationId xmlns:a16="http://schemas.microsoft.com/office/drawing/2014/main" id="{777164DC-81AA-4277-9B68-B9E483D5483C}"/>
              </a:ext>
            </a:extLst>
          </p:cNvPr>
          <p:cNvSpPr/>
          <p:nvPr/>
        </p:nvSpPr>
        <p:spPr>
          <a:xfrm>
            <a:off x="765109" y="4940078"/>
            <a:ext cx="84581" cy="265430"/>
          </a:xfrm>
          <a:custGeom>
            <a:avLst/>
            <a:gdLst/>
            <a:ahLst/>
            <a:cxnLst/>
            <a:rect l="l" t="t" r="r" b="b"/>
            <a:pathLst>
              <a:path w="84581" h="265429">
                <a:moveTo>
                  <a:pt x="13081" y="104902"/>
                </a:moveTo>
                <a:lnTo>
                  <a:pt x="2921" y="107696"/>
                </a:lnTo>
                <a:lnTo>
                  <a:pt x="0" y="113030"/>
                </a:lnTo>
                <a:lnTo>
                  <a:pt x="42291" y="265430"/>
                </a:lnTo>
                <a:lnTo>
                  <a:pt x="52161" y="229870"/>
                </a:lnTo>
                <a:lnTo>
                  <a:pt x="32766" y="229870"/>
                </a:lnTo>
                <a:lnTo>
                  <a:pt x="32766" y="160121"/>
                </a:lnTo>
                <a:lnTo>
                  <a:pt x="18287" y="107950"/>
                </a:lnTo>
                <a:lnTo>
                  <a:pt x="13081" y="104902"/>
                </a:lnTo>
                <a:close/>
              </a:path>
              <a:path w="84581" h="265429">
                <a:moveTo>
                  <a:pt x="32766" y="160121"/>
                </a:moveTo>
                <a:lnTo>
                  <a:pt x="32766" y="229870"/>
                </a:lnTo>
                <a:lnTo>
                  <a:pt x="51816" y="229870"/>
                </a:lnTo>
                <a:lnTo>
                  <a:pt x="51816" y="227330"/>
                </a:lnTo>
                <a:lnTo>
                  <a:pt x="33147" y="227330"/>
                </a:lnTo>
                <a:lnTo>
                  <a:pt x="42291" y="194411"/>
                </a:lnTo>
                <a:lnTo>
                  <a:pt x="32766" y="160121"/>
                </a:lnTo>
                <a:close/>
              </a:path>
              <a:path w="84581" h="265429">
                <a:moveTo>
                  <a:pt x="71500" y="104902"/>
                </a:moveTo>
                <a:lnTo>
                  <a:pt x="66293" y="107950"/>
                </a:lnTo>
                <a:lnTo>
                  <a:pt x="51816" y="160121"/>
                </a:lnTo>
                <a:lnTo>
                  <a:pt x="51816" y="229870"/>
                </a:lnTo>
                <a:lnTo>
                  <a:pt x="52161" y="229870"/>
                </a:lnTo>
                <a:lnTo>
                  <a:pt x="84581" y="113030"/>
                </a:lnTo>
                <a:lnTo>
                  <a:pt x="81661" y="107696"/>
                </a:lnTo>
                <a:lnTo>
                  <a:pt x="71500" y="104902"/>
                </a:lnTo>
                <a:close/>
              </a:path>
              <a:path w="84581" h="265429">
                <a:moveTo>
                  <a:pt x="42291" y="194411"/>
                </a:moveTo>
                <a:lnTo>
                  <a:pt x="33147" y="227330"/>
                </a:lnTo>
                <a:lnTo>
                  <a:pt x="51435" y="227330"/>
                </a:lnTo>
                <a:lnTo>
                  <a:pt x="42291" y="194411"/>
                </a:lnTo>
                <a:close/>
              </a:path>
              <a:path w="84581" h="265429">
                <a:moveTo>
                  <a:pt x="51816" y="160121"/>
                </a:moveTo>
                <a:lnTo>
                  <a:pt x="42291" y="194411"/>
                </a:lnTo>
                <a:lnTo>
                  <a:pt x="51435" y="227330"/>
                </a:lnTo>
                <a:lnTo>
                  <a:pt x="51816" y="227330"/>
                </a:lnTo>
                <a:lnTo>
                  <a:pt x="51816" y="160121"/>
                </a:lnTo>
                <a:close/>
              </a:path>
              <a:path w="84581" h="265429">
                <a:moveTo>
                  <a:pt x="51816" y="0"/>
                </a:moveTo>
                <a:lnTo>
                  <a:pt x="32766" y="0"/>
                </a:lnTo>
                <a:lnTo>
                  <a:pt x="32766" y="160121"/>
                </a:lnTo>
                <a:lnTo>
                  <a:pt x="42291" y="194411"/>
                </a:lnTo>
                <a:lnTo>
                  <a:pt x="51816" y="160121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65">
            <a:extLst>
              <a:ext uri="{FF2B5EF4-FFF2-40B4-BE49-F238E27FC236}">
                <a16:creationId xmlns:a16="http://schemas.microsoft.com/office/drawing/2014/main" id="{1C4FE109-A930-4D15-9957-0C524B73611B}"/>
              </a:ext>
            </a:extLst>
          </p:cNvPr>
          <p:cNvSpPr/>
          <p:nvPr/>
        </p:nvSpPr>
        <p:spPr>
          <a:xfrm>
            <a:off x="464880" y="5205508"/>
            <a:ext cx="686307" cy="318135"/>
          </a:xfrm>
          <a:custGeom>
            <a:avLst/>
            <a:gdLst/>
            <a:ahLst/>
            <a:cxnLst/>
            <a:rect l="l" t="t" r="r" b="b"/>
            <a:pathLst>
              <a:path w="686307" h="318135">
                <a:moveTo>
                  <a:pt x="0" y="53086"/>
                </a:moveTo>
                <a:lnTo>
                  <a:pt x="15994" y="15077"/>
                </a:lnTo>
                <a:lnTo>
                  <a:pt x="633221" y="0"/>
                </a:lnTo>
                <a:lnTo>
                  <a:pt x="647542" y="1950"/>
                </a:lnTo>
                <a:lnTo>
                  <a:pt x="679473" y="26994"/>
                </a:lnTo>
                <a:lnTo>
                  <a:pt x="686307" y="265175"/>
                </a:lnTo>
                <a:lnTo>
                  <a:pt x="684352" y="279458"/>
                </a:lnTo>
                <a:lnTo>
                  <a:pt x="659255" y="311336"/>
                </a:lnTo>
                <a:lnTo>
                  <a:pt x="52958" y="318135"/>
                </a:lnTo>
                <a:lnTo>
                  <a:pt x="38659" y="316175"/>
                </a:lnTo>
                <a:lnTo>
                  <a:pt x="6765" y="291063"/>
                </a:lnTo>
                <a:lnTo>
                  <a:pt x="0" y="530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66">
            <a:extLst>
              <a:ext uri="{FF2B5EF4-FFF2-40B4-BE49-F238E27FC236}">
                <a16:creationId xmlns:a16="http://schemas.microsoft.com/office/drawing/2014/main" id="{32B82B63-F60B-4CA3-B096-C6CBF0BC089D}"/>
              </a:ext>
            </a:extLst>
          </p:cNvPr>
          <p:cNvSpPr txBox="1"/>
          <p:nvPr/>
        </p:nvSpPr>
        <p:spPr>
          <a:xfrm>
            <a:off x="642046" y="5271166"/>
            <a:ext cx="333375" cy="186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宋体"/>
                <a:cs typeface="宋体"/>
              </a:rPr>
              <a:t>返回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15" name="object 67">
            <a:extLst>
              <a:ext uri="{FF2B5EF4-FFF2-40B4-BE49-F238E27FC236}">
                <a16:creationId xmlns:a16="http://schemas.microsoft.com/office/drawing/2014/main" id="{06953D51-25E9-49F9-A405-F47BB08C91ED}"/>
              </a:ext>
            </a:extLst>
          </p:cNvPr>
          <p:cNvSpPr txBox="1"/>
          <p:nvPr/>
        </p:nvSpPr>
        <p:spPr>
          <a:xfrm>
            <a:off x="597849" y="3841654"/>
            <a:ext cx="118745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6" name="object 68">
            <a:extLst>
              <a:ext uri="{FF2B5EF4-FFF2-40B4-BE49-F238E27FC236}">
                <a16:creationId xmlns:a16="http://schemas.microsoft.com/office/drawing/2014/main" id="{7726355B-0475-4783-B549-BB9F5DAC5773}"/>
              </a:ext>
            </a:extLst>
          </p:cNvPr>
          <p:cNvSpPr txBox="1"/>
          <p:nvPr/>
        </p:nvSpPr>
        <p:spPr>
          <a:xfrm>
            <a:off x="597849" y="4938935"/>
            <a:ext cx="118745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7" name="object 69">
            <a:extLst>
              <a:ext uri="{FF2B5EF4-FFF2-40B4-BE49-F238E27FC236}">
                <a16:creationId xmlns:a16="http://schemas.microsoft.com/office/drawing/2014/main" id="{6F601376-BB16-4CA3-858F-0899FAC0C875}"/>
              </a:ext>
            </a:extLst>
          </p:cNvPr>
          <p:cNvSpPr txBox="1"/>
          <p:nvPr/>
        </p:nvSpPr>
        <p:spPr>
          <a:xfrm>
            <a:off x="3228421" y="2030253"/>
            <a:ext cx="144462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C00000"/>
                </a:solidFill>
                <a:latin typeface="微软雅黑"/>
                <a:cs typeface="微软雅黑"/>
              </a:rPr>
              <a:t>条件覆盖标准：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8" name="object 70">
            <a:extLst>
              <a:ext uri="{FF2B5EF4-FFF2-40B4-BE49-F238E27FC236}">
                <a16:creationId xmlns:a16="http://schemas.microsoft.com/office/drawing/2014/main" id="{1C7684A7-D9BB-40F4-B5ED-F9DC9AF59A0C}"/>
              </a:ext>
            </a:extLst>
          </p:cNvPr>
          <p:cNvSpPr txBox="1"/>
          <p:nvPr/>
        </p:nvSpPr>
        <p:spPr>
          <a:xfrm>
            <a:off x="3233501" y="2347753"/>
            <a:ext cx="1722120" cy="22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微软雅黑"/>
                <a:cs typeface="微软雅黑"/>
              </a:rPr>
              <a:t>判定表达式（1）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9" name="object 71">
            <a:extLst>
              <a:ext uri="{FF2B5EF4-FFF2-40B4-BE49-F238E27FC236}">
                <a16:creationId xmlns:a16="http://schemas.microsoft.com/office/drawing/2014/main" id="{424633DE-A61B-4E36-8553-A9E05352902D}"/>
              </a:ext>
            </a:extLst>
          </p:cNvPr>
          <p:cNvSpPr txBox="1"/>
          <p:nvPr/>
        </p:nvSpPr>
        <p:spPr>
          <a:xfrm>
            <a:off x="3690701" y="2561114"/>
            <a:ext cx="2100580" cy="22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&gt;</a:t>
            </a:r>
            <a:r>
              <a:rPr sz="1400" spc="5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≤</a:t>
            </a:r>
            <a:r>
              <a:rPr sz="1400" spc="5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1400" spc="-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=</a:t>
            </a:r>
            <a:r>
              <a:rPr sz="1400" spc="5" dirty="0">
                <a:solidFill>
                  <a:srgbClr val="FF0000"/>
                </a:solidFill>
                <a:latin typeface="微软雅黑"/>
                <a:cs typeface="微软雅黑"/>
              </a:rPr>
              <a:t>0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≠0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0" name="object 72">
            <a:extLst>
              <a:ext uri="{FF2B5EF4-FFF2-40B4-BE49-F238E27FC236}">
                <a16:creationId xmlns:a16="http://schemas.microsoft.com/office/drawing/2014/main" id="{B0A1428F-E44A-4ABC-B08E-49DB4B52B031}"/>
              </a:ext>
            </a:extLst>
          </p:cNvPr>
          <p:cNvSpPr txBox="1"/>
          <p:nvPr/>
        </p:nvSpPr>
        <p:spPr>
          <a:xfrm>
            <a:off x="3233501" y="2774728"/>
            <a:ext cx="1722755" cy="22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微软雅黑"/>
                <a:cs typeface="微软雅黑"/>
              </a:rPr>
              <a:t>判定表达式</a:t>
            </a:r>
            <a:r>
              <a:rPr sz="1400" spc="0" dirty="0">
                <a:latin typeface="微软雅黑"/>
                <a:cs typeface="微软雅黑"/>
              </a:rPr>
              <a:t>（2）</a:t>
            </a:r>
            <a:endParaRPr sz="1400">
              <a:latin typeface="微软雅黑"/>
              <a:cs typeface="微软雅黑"/>
            </a:endParaRPr>
          </a:p>
        </p:txBody>
      </p:sp>
      <p:graphicFrame>
        <p:nvGraphicFramePr>
          <p:cNvPr id="121" name="object 57">
            <a:extLst>
              <a:ext uri="{FF2B5EF4-FFF2-40B4-BE49-F238E27FC236}">
                <a16:creationId xmlns:a16="http://schemas.microsoft.com/office/drawing/2014/main" id="{4A86DBFF-EC41-4DB2-8A19-DE66E19C1D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46195" y="3242723"/>
          <a:ext cx="2523742" cy="89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07"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例</a:t>
                      </a:r>
                      <a:r>
                        <a:rPr sz="1400" spc="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例</a:t>
                      </a:r>
                      <a:r>
                        <a:rPr sz="1400" spc="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object 73">
            <a:extLst>
              <a:ext uri="{FF2B5EF4-FFF2-40B4-BE49-F238E27FC236}">
                <a16:creationId xmlns:a16="http://schemas.microsoft.com/office/drawing/2014/main" id="{0CCF764D-6C59-4632-A16D-172499D52F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0071" y="4270534"/>
          <a:ext cx="2523868" cy="895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spc="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逻辑覆盖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2B81D215-7A22-476D-BC18-77A06A149851}"/>
              </a:ext>
            </a:extLst>
          </p:cNvPr>
          <p:cNvSpPr/>
          <p:nvPr/>
        </p:nvSpPr>
        <p:spPr>
          <a:xfrm>
            <a:off x="3290287" y="4505675"/>
            <a:ext cx="1961896" cy="437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12FD3832-9081-4B70-AB8E-833F7A8C9F3D}"/>
              </a:ext>
            </a:extLst>
          </p:cNvPr>
          <p:cNvSpPr/>
          <p:nvPr/>
        </p:nvSpPr>
        <p:spPr>
          <a:xfrm>
            <a:off x="3290287" y="4505675"/>
            <a:ext cx="1961896" cy="437159"/>
          </a:xfrm>
          <a:custGeom>
            <a:avLst/>
            <a:gdLst/>
            <a:ahLst/>
            <a:cxnLst/>
            <a:rect l="l" t="t" r="r" b="b"/>
            <a:pathLst>
              <a:path w="1961896" h="437159">
                <a:moveTo>
                  <a:pt x="0" y="437159"/>
                </a:moveTo>
                <a:lnTo>
                  <a:pt x="1961896" y="437159"/>
                </a:lnTo>
                <a:lnTo>
                  <a:pt x="1961896" y="0"/>
                </a:lnTo>
                <a:lnTo>
                  <a:pt x="0" y="0"/>
                </a:lnTo>
                <a:lnTo>
                  <a:pt x="0" y="4371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ECDCF557-5BE8-4E89-BEF1-691E6794A176}"/>
              </a:ext>
            </a:extLst>
          </p:cNvPr>
          <p:cNvSpPr/>
          <p:nvPr/>
        </p:nvSpPr>
        <p:spPr>
          <a:xfrm>
            <a:off x="2064737" y="3689205"/>
            <a:ext cx="1825752" cy="438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A1B05B9F-876A-4445-927E-23891CAA3D15}"/>
              </a:ext>
            </a:extLst>
          </p:cNvPr>
          <p:cNvSpPr/>
          <p:nvPr/>
        </p:nvSpPr>
        <p:spPr>
          <a:xfrm>
            <a:off x="2064737" y="3689205"/>
            <a:ext cx="1825752" cy="438543"/>
          </a:xfrm>
          <a:custGeom>
            <a:avLst/>
            <a:gdLst/>
            <a:ahLst/>
            <a:cxnLst/>
            <a:rect l="l" t="t" r="r" b="b"/>
            <a:pathLst>
              <a:path w="1825752" h="438543">
                <a:moveTo>
                  <a:pt x="0" y="438543"/>
                </a:moveTo>
                <a:lnTo>
                  <a:pt x="1825752" y="438543"/>
                </a:lnTo>
                <a:lnTo>
                  <a:pt x="1825752" y="0"/>
                </a:lnTo>
                <a:lnTo>
                  <a:pt x="0" y="0"/>
                </a:lnTo>
                <a:lnTo>
                  <a:pt x="0" y="4385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60F1FD8F-B078-4CB5-AA0C-611BCCE2A559}"/>
              </a:ext>
            </a:extLst>
          </p:cNvPr>
          <p:cNvSpPr/>
          <p:nvPr/>
        </p:nvSpPr>
        <p:spPr>
          <a:xfrm>
            <a:off x="4563971" y="3675489"/>
            <a:ext cx="1963039" cy="438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397F2362-204D-4F46-901F-BECFA257D84F}"/>
              </a:ext>
            </a:extLst>
          </p:cNvPr>
          <p:cNvSpPr/>
          <p:nvPr/>
        </p:nvSpPr>
        <p:spPr>
          <a:xfrm>
            <a:off x="4563971" y="3675489"/>
            <a:ext cx="1963039" cy="438543"/>
          </a:xfrm>
          <a:custGeom>
            <a:avLst/>
            <a:gdLst/>
            <a:ahLst/>
            <a:cxnLst/>
            <a:rect l="l" t="t" r="r" b="b"/>
            <a:pathLst>
              <a:path w="1963038" h="438543">
                <a:moveTo>
                  <a:pt x="0" y="438543"/>
                </a:moveTo>
                <a:lnTo>
                  <a:pt x="1963039" y="438543"/>
                </a:lnTo>
                <a:lnTo>
                  <a:pt x="1963039" y="0"/>
                </a:lnTo>
                <a:lnTo>
                  <a:pt x="0" y="0"/>
                </a:lnTo>
                <a:lnTo>
                  <a:pt x="0" y="4385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EF7FBE7C-819B-4D1C-A9C2-53A60440FBFA}"/>
              </a:ext>
            </a:extLst>
          </p:cNvPr>
          <p:cNvSpPr txBox="1"/>
          <p:nvPr/>
        </p:nvSpPr>
        <p:spPr>
          <a:xfrm>
            <a:off x="2424402" y="3789040"/>
            <a:ext cx="1043940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判定覆盖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1931505F-80AE-47B6-964E-8244B73F7106}"/>
              </a:ext>
            </a:extLst>
          </p:cNvPr>
          <p:cNvSpPr txBox="1"/>
          <p:nvPr/>
        </p:nvSpPr>
        <p:spPr>
          <a:xfrm>
            <a:off x="3796002" y="4587107"/>
            <a:ext cx="1043940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语句覆盖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CF0E191C-B3EE-4984-82E4-9AA66905CB3C}"/>
              </a:ext>
            </a:extLst>
          </p:cNvPr>
          <p:cNvSpPr txBox="1"/>
          <p:nvPr/>
        </p:nvSpPr>
        <p:spPr>
          <a:xfrm>
            <a:off x="5034760" y="3758559"/>
            <a:ext cx="1043940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条件覆盖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4E354C69-4604-4990-AA2C-6570DD5A60A7}"/>
              </a:ext>
            </a:extLst>
          </p:cNvPr>
          <p:cNvSpPr/>
          <p:nvPr/>
        </p:nvSpPr>
        <p:spPr>
          <a:xfrm>
            <a:off x="2934687" y="3205221"/>
            <a:ext cx="85725" cy="483997"/>
          </a:xfrm>
          <a:custGeom>
            <a:avLst/>
            <a:gdLst/>
            <a:ahLst/>
            <a:cxnLst/>
            <a:rect l="l" t="t" r="r" b="b"/>
            <a:pathLst>
              <a:path w="85725" h="483997">
                <a:moveTo>
                  <a:pt x="57150" y="71374"/>
                </a:moveTo>
                <a:lnTo>
                  <a:pt x="28575" y="71374"/>
                </a:lnTo>
                <a:lnTo>
                  <a:pt x="28575" y="483997"/>
                </a:lnTo>
                <a:lnTo>
                  <a:pt x="57150" y="483997"/>
                </a:lnTo>
                <a:lnTo>
                  <a:pt x="57150" y="71374"/>
                </a:lnTo>
                <a:close/>
              </a:path>
              <a:path w="85725" h="483997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483997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01E3743F-2E09-433F-A6EE-D9F519117F73}"/>
              </a:ext>
            </a:extLst>
          </p:cNvPr>
          <p:cNvSpPr/>
          <p:nvPr/>
        </p:nvSpPr>
        <p:spPr>
          <a:xfrm>
            <a:off x="5503136" y="3205221"/>
            <a:ext cx="85725" cy="470280"/>
          </a:xfrm>
          <a:custGeom>
            <a:avLst/>
            <a:gdLst/>
            <a:ahLst/>
            <a:cxnLst/>
            <a:rect l="l" t="t" r="r" b="b"/>
            <a:pathLst>
              <a:path w="85725" h="470280">
                <a:moveTo>
                  <a:pt x="57150" y="71374"/>
                </a:moveTo>
                <a:lnTo>
                  <a:pt x="28575" y="71374"/>
                </a:lnTo>
                <a:lnTo>
                  <a:pt x="28575" y="470280"/>
                </a:lnTo>
                <a:lnTo>
                  <a:pt x="57150" y="470280"/>
                </a:lnTo>
                <a:lnTo>
                  <a:pt x="57150" y="71374"/>
                </a:lnTo>
                <a:close/>
              </a:path>
              <a:path w="85725" h="47028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47028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865D0E51-86D6-4274-9E21-795EC02A67AC}"/>
              </a:ext>
            </a:extLst>
          </p:cNvPr>
          <p:cNvSpPr/>
          <p:nvPr/>
        </p:nvSpPr>
        <p:spPr>
          <a:xfrm>
            <a:off x="2945102" y="4110095"/>
            <a:ext cx="1329816" cy="409320"/>
          </a:xfrm>
          <a:custGeom>
            <a:avLst/>
            <a:gdLst/>
            <a:ahLst/>
            <a:cxnLst/>
            <a:rect l="l" t="t" r="r" b="b"/>
            <a:pathLst>
              <a:path w="1329816" h="409321">
                <a:moveTo>
                  <a:pt x="86417" y="27421"/>
                </a:moveTo>
                <a:lnTo>
                  <a:pt x="78560" y="54983"/>
                </a:lnTo>
                <a:lnTo>
                  <a:pt x="1322069" y="409320"/>
                </a:lnTo>
                <a:lnTo>
                  <a:pt x="1329816" y="381888"/>
                </a:lnTo>
                <a:lnTo>
                  <a:pt x="86417" y="27421"/>
                </a:lnTo>
                <a:close/>
              </a:path>
              <a:path w="1329816" h="409321">
                <a:moveTo>
                  <a:pt x="94233" y="0"/>
                </a:moveTo>
                <a:lnTo>
                  <a:pt x="0" y="17652"/>
                </a:lnTo>
                <a:lnTo>
                  <a:pt x="70738" y="82422"/>
                </a:lnTo>
                <a:lnTo>
                  <a:pt x="78560" y="54983"/>
                </a:lnTo>
                <a:lnTo>
                  <a:pt x="64769" y="51053"/>
                </a:lnTo>
                <a:lnTo>
                  <a:pt x="72643" y="23494"/>
                </a:lnTo>
                <a:lnTo>
                  <a:pt x="87536" y="23494"/>
                </a:lnTo>
                <a:lnTo>
                  <a:pt x="94233" y="0"/>
                </a:lnTo>
                <a:close/>
              </a:path>
              <a:path w="1329816" h="409321">
                <a:moveTo>
                  <a:pt x="72643" y="23494"/>
                </a:moveTo>
                <a:lnTo>
                  <a:pt x="64769" y="51053"/>
                </a:lnTo>
                <a:lnTo>
                  <a:pt x="78560" y="54983"/>
                </a:lnTo>
                <a:lnTo>
                  <a:pt x="86417" y="27421"/>
                </a:lnTo>
                <a:lnTo>
                  <a:pt x="72643" y="23494"/>
                </a:lnTo>
                <a:close/>
              </a:path>
              <a:path w="1329816" h="409321">
                <a:moveTo>
                  <a:pt x="87536" y="23494"/>
                </a:moveTo>
                <a:lnTo>
                  <a:pt x="72643" y="23494"/>
                </a:lnTo>
                <a:lnTo>
                  <a:pt x="86417" y="27421"/>
                </a:lnTo>
                <a:lnTo>
                  <a:pt x="87536" y="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F2F2D040-676D-433F-B4BC-75E6919B9582}"/>
              </a:ext>
            </a:extLst>
          </p:cNvPr>
          <p:cNvSpPr/>
          <p:nvPr/>
        </p:nvSpPr>
        <p:spPr>
          <a:xfrm>
            <a:off x="4266917" y="4098665"/>
            <a:ext cx="1278636" cy="420624"/>
          </a:xfrm>
          <a:custGeom>
            <a:avLst/>
            <a:gdLst/>
            <a:ahLst/>
            <a:cxnLst/>
            <a:rect l="l" t="t" r="r" b="b"/>
            <a:pathLst>
              <a:path w="1278636" h="420624">
                <a:moveTo>
                  <a:pt x="1192408" y="27322"/>
                </a:moveTo>
                <a:lnTo>
                  <a:pt x="0" y="393318"/>
                </a:lnTo>
                <a:lnTo>
                  <a:pt x="8381" y="420623"/>
                </a:lnTo>
                <a:lnTo>
                  <a:pt x="1200790" y="54627"/>
                </a:lnTo>
                <a:lnTo>
                  <a:pt x="1192408" y="27322"/>
                </a:lnTo>
                <a:close/>
              </a:path>
              <a:path w="1278636" h="420624">
                <a:moveTo>
                  <a:pt x="1271021" y="23113"/>
                </a:moveTo>
                <a:lnTo>
                  <a:pt x="1206118" y="23113"/>
                </a:lnTo>
                <a:lnTo>
                  <a:pt x="1214500" y="50418"/>
                </a:lnTo>
                <a:lnTo>
                  <a:pt x="1200790" y="54627"/>
                </a:lnTo>
                <a:lnTo>
                  <a:pt x="1209166" y="81914"/>
                </a:lnTo>
                <a:lnTo>
                  <a:pt x="1271021" y="23113"/>
                </a:lnTo>
                <a:close/>
              </a:path>
              <a:path w="1278636" h="420624">
                <a:moveTo>
                  <a:pt x="1206118" y="23113"/>
                </a:moveTo>
                <a:lnTo>
                  <a:pt x="1192408" y="27322"/>
                </a:lnTo>
                <a:lnTo>
                  <a:pt x="1200790" y="54627"/>
                </a:lnTo>
                <a:lnTo>
                  <a:pt x="1214500" y="50418"/>
                </a:lnTo>
                <a:lnTo>
                  <a:pt x="1206118" y="23113"/>
                </a:lnTo>
                <a:close/>
              </a:path>
              <a:path w="1278636" h="420624">
                <a:moveTo>
                  <a:pt x="1184020" y="0"/>
                </a:moveTo>
                <a:lnTo>
                  <a:pt x="1192408" y="27322"/>
                </a:lnTo>
                <a:lnTo>
                  <a:pt x="1206118" y="23113"/>
                </a:lnTo>
                <a:lnTo>
                  <a:pt x="1271021" y="23113"/>
                </a:lnTo>
                <a:lnTo>
                  <a:pt x="1278636" y="15874"/>
                </a:lnTo>
                <a:lnTo>
                  <a:pt x="1184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62F38F19-CF8C-4445-B1BD-6BEEF2A3795F}"/>
              </a:ext>
            </a:extLst>
          </p:cNvPr>
          <p:cNvSpPr/>
          <p:nvPr/>
        </p:nvSpPr>
        <p:spPr>
          <a:xfrm>
            <a:off x="4013919" y="1969299"/>
            <a:ext cx="434388" cy="351479"/>
          </a:xfrm>
          <a:custGeom>
            <a:avLst/>
            <a:gdLst/>
            <a:ahLst/>
            <a:cxnLst/>
            <a:rect l="l" t="t" r="r" b="b"/>
            <a:pathLst>
              <a:path w="434388" h="351479">
                <a:moveTo>
                  <a:pt x="434388" y="230776"/>
                </a:moveTo>
                <a:lnTo>
                  <a:pt x="119509" y="230776"/>
                </a:lnTo>
                <a:lnTo>
                  <a:pt x="113905" y="293121"/>
                </a:lnTo>
                <a:lnTo>
                  <a:pt x="136312" y="340097"/>
                </a:lnTo>
                <a:lnTo>
                  <a:pt x="163389" y="351479"/>
                </a:lnTo>
                <a:lnTo>
                  <a:pt x="223140" y="343448"/>
                </a:lnTo>
                <a:lnTo>
                  <a:pt x="294097" y="319989"/>
                </a:lnTo>
                <a:lnTo>
                  <a:pt x="359452" y="285089"/>
                </a:lnTo>
                <a:lnTo>
                  <a:pt x="419202" y="246203"/>
                </a:lnTo>
                <a:lnTo>
                  <a:pt x="434388" y="230776"/>
                </a:lnTo>
                <a:close/>
              </a:path>
              <a:path w="434388" h="351479">
                <a:moveTo>
                  <a:pt x="402399" y="0"/>
                </a:moveTo>
                <a:lnTo>
                  <a:pt x="353848" y="4044"/>
                </a:lnTo>
                <a:lnTo>
                  <a:pt x="294097" y="23458"/>
                </a:lnTo>
                <a:lnTo>
                  <a:pt x="244613" y="66390"/>
                </a:lnTo>
                <a:lnTo>
                  <a:pt x="196062" y="101289"/>
                </a:lnTo>
                <a:lnTo>
                  <a:pt x="152182" y="148265"/>
                </a:lnTo>
                <a:lnTo>
                  <a:pt x="125104" y="195183"/>
                </a:lnTo>
                <a:lnTo>
                  <a:pt x="15870" y="199227"/>
                </a:lnTo>
                <a:lnTo>
                  <a:pt x="0" y="222686"/>
                </a:lnTo>
                <a:lnTo>
                  <a:pt x="15870" y="234127"/>
                </a:lnTo>
                <a:lnTo>
                  <a:pt x="119509" y="230776"/>
                </a:lnTo>
                <a:lnTo>
                  <a:pt x="434388" y="230776"/>
                </a:lnTo>
                <a:lnTo>
                  <a:pt x="473349" y="191196"/>
                </a:lnTo>
                <a:lnTo>
                  <a:pt x="494823" y="144220"/>
                </a:lnTo>
                <a:lnTo>
                  <a:pt x="500427" y="89906"/>
                </a:lnTo>
                <a:lnTo>
                  <a:pt x="478953" y="38886"/>
                </a:lnTo>
                <a:lnTo>
                  <a:pt x="451883" y="11382"/>
                </a:lnTo>
                <a:lnTo>
                  <a:pt x="402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EDA0DF73-F22A-4BCC-A0F1-5FE667B3DAB3}"/>
              </a:ext>
            </a:extLst>
          </p:cNvPr>
          <p:cNvSpPr/>
          <p:nvPr/>
        </p:nvSpPr>
        <p:spPr>
          <a:xfrm>
            <a:off x="3986841" y="2339615"/>
            <a:ext cx="347312" cy="516501"/>
          </a:xfrm>
          <a:custGeom>
            <a:avLst/>
            <a:gdLst/>
            <a:ahLst/>
            <a:cxnLst/>
            <a:rect l="l" t="t" r="r" b="b"/>
            <a:pathLst>
              <a:path w="347312" h="516501">
                <a:moveTo>
                  <a:pt x="222207" y="0"/>
                </a:moveTo>
                <a:lnTo>
                  <a:pt x="146586" y="12076"/>
                </a:lnTo>
                <a:lnTo>
                  <a:pt x="98035" y="43566"/>
                </a:lnTo>
                <a:lnTo>
                  <a:pt x="65354" y="89848"/>
                </a:lnTo>
                <a:lnTo>
                  <a:pt x="32681" y="164328"/>
                </a:lnTo>
                <a:lnTo>
                  <a:pt x="11207" y="238807"/>
                </a:lnTo>
                <a:lnTo>
                  <a:pt x="0" y="309242"/>
                </a:lnTo>
                <a:lnTo>
                  <a:pt x="11207" y="387015"/>
                </a:lnTo>
                <a:lnTo>
                  <a:pt x="42947" y="438035"/>
                </a:lnTo>
                <a:lnTo>
                  <a:pt x="92431" y="496393"/>
                </a:lnTo>
                <a:lnTo>
                  <a:pt x="140983" y="516501"/>
                </a:lnTo>
                <a:lnTo>
                  <a:pt x="206337" y="516501"/>
                </a:lnTo>
                <a:lnTo>
                  <a:pt x="260484" y="512456"/>
                </a:lnTo>
                <a:lnTo>
                  <a:pt x="304364" y="493042"/>
                </a:lnTo>
                <a:lnTo>
                  <a:pt x="336113" y="457449"/>
                </a:lnTo>
                <a:lnTo>
                  <a:pt x="341716" y="414518"/>
                </a:lnTo>
                <a:lnTo>
                  <a:pt x="325838" y="367600"/>
                </a:lnTo>
                <a:lnTo>
                  <a:pt x="281958" y="320625"/>
                </a:lnTo>
                <a:lnTo>
                  <a:pt x="266087" y="269662"/>
                </a:lnTo>
                <a:lnTo>
                  <a:pt x="271691" y="223380"/>
                </a:lnTo>
                <a:lnTo>
                  <a:pt x="287561" y="168372"/>
                </a:lnTo>
                <a:lnTo>
                  <a:pt x="325838" y="121397"/>
                </a:lnTo>
                <a:lnTo>
                  <a:pt x="347312" y="93893"/>
                </a:lnTo>
                <a:lnTo>
                  <a:pt x="347312" y="63038"/>
                </a:lnTo>
                <a:lnTo>
                  <a:pt x="336113" y="39579"/>
                </a:lnTo>
                <a:lnTo>
                  <a:pt x="287561" y="8031"/>
                </a:lnTo>
                <a:lnTo>
                  <a:pt x="222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22">
            <a:extLst>
              <a:ext uri="{FF2B5EF4-FFF2-40B4-BE49-F238E27FC236}">
                <a16:creationId xmlns:a16="http://schemas.microsoft.com/office/drawing/2014/main" id="{2B8BC35F-4476-49D3-B57D-6480AF06982B}"/>
              </a:ext>
            </a:extLst>
          </p:cNvPr>
          <p:cNvSpPr/>
          <p:nvPr/>
        </p:nvSpPr>
        <p:spPr>
          <a:xfrm>
            <a:off x="4264137" y="2356372"/>
            <a:ext cx="385572" cy="464845"/>
          </a:xfrm>
          <a:custGeom>
            <a:avLst/>
            <a:gdLst/>
            <a:ahLst/>
            <a:cxnLst/>
            <a:rect l="l" t="t" r="r" b="b"/>
            <a:pathLst>
              <a:path w="385572" h="464845">
                <a:moveTo>
                  <a:pt x="64421" y="0"/>
                </a:moveTo>
                <a:lnTo>
                  <a:pt x="4662" y="3351"/>
                </a:lnTo>
                <a:lnTo>
                  <a:pt x="0" y="22823"/>
                </a:lnTo>
                <a:lnTo>
                  <a:pt x="4662" y="46282"/>
                </a:lnTo>
                <a:lnTo>
                  <a:pt x="31740" y="81817"/>
                </a:lnTo>
                <a:lnTo>
                  <a:pt x="178319" y="179120"/>
                </a:lnTo>
                <a:lnTo>
                  <a:pt x="254880" y="234127"/>
                </a:lnTo>
                <a:lnTo>
                  <a:pt x="303431" y="265617"/>
                </a:lnTo>
                <a:lnTo>
                  <a:pt x="309027" y="277058"/>
                </a:lnTo>
                <a:lnTo>
                  <a:pt x="293157" y="288441"/>
                </a:lnTo>
                <a:lnTo>
                  <a:pt x="260484" y="296472"/>
                </a:lnTo>
                <a:lnTo>
                  <a:pt x="195129" y="304562"/>
                </a:lnTo>
                <a:lnTo>
                  <a:pt x="140975" y="304562"/>
                </a:lnTo>
                <a:lnTo>
                  <a:pt x="91491" y="308548"/>
                </a:lnTo>
                <a:lnTo>
                  <a:pt x="58817" y="315944"/>
                </a:lnTo>
                <a:lnTo>
                  <a:pt x="37344" y="335416"/>
                </a:lnTo>
                <a:lnTo>
                  <a:pt x="37344" y="362920"/>
                </a:lnTo>
                <a:lnTo>
                  <a:pt x="70017" y="398455"/>
                </a:lnTo>
                <a:lnTo>
                  <a:pt x="124172" y="437342"/>
                </a:lnTo>
                <a:lnTo>
                  <a:pt x="189526" y="464845"/>
                </a:lnTo>
                <a:lnTo>
                  <a:pt x="238077" y="464845"/>
                </a:lnTo>
                <a:lnTo>
                  <a:pt x="260484" y="452769"/>
                </a:lnTo>
                <a:lnTo>
                  <a:pt x="249276" y="437342"/>
                </a:lnTo>
                <a:lnTo>
                  <a:pt x="195129" y="425265"/>
                </a:lnTo>
                <a:lnTo>
                  <a:pt x="118568" y="378347"/>
                </a:lnTo>
                <a:lnTo>
                  <a:pt x="97094" y="351479"/>
                </a:lnTo>
                <a:lnTo>
                  <a:pt x="108301" y="335416"/>
                </a:lnTo>
                <a:lnTo>
                  <a:pt x="140975" y="332065"/>
                </a:lnTo>
                <a:lnTo>
                  <a:pt x="233406" y="328020"/>
                </a:lnTo>
                <a:lnTo>
                  <a:pt x="309027" y="315944"/>
                </a:lnTo>
                <a:lnTo>
                  <a:pt x="363142" y="300517"/>
                </a:lnTo>
                <a:lnTo>
                  <a:pt x="385572" y="288441"/>
                </a:lnTo>
                <a:lnTo>
                  <a:pt x="380025" y="268969"/>
                </a:lnTo>
                <a:lnTo>
                  <a:pt x="211000" y="136189"/>
                </a:lnTo>
                <a:lnTo>
                  <a:pt x="146578" y="69741"/>
                </a:lnTo>
                <a:lnTo>
                  <a:pt x="97094" y="19414"/>
                </a:lnTo>
                <a:lnTo>
                  <a:pt x="64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DC9AAE83-26BE-488B-B76B-DBFA2120C1FE}"/>
              </a:ext>
            </a:extLst>
          </p:cNvPr>
          <p:cNvSpPr/>
          <p:nvPr/>
        </p:nvSpPr>
        <p:spPr>
          <a:xfrm>
            <a:off x="4013919" y="2746102"/>
            <a:ext cx="418270" cy="700340"/>
          </a:xfrm>
          <a:custGeom>
            <a:avLst/>
            <a:gdLst/>
            <a:ahLst/>
            <a:cxnLst/>
            <a:rect l="l" t="t" r="r" b="b"/>
            <a:pathLst>
              <a:path w="418270" h="700340">
                <a:moveTo>
                  <a:pt x="206337" y="0"/>
                </a:moveTo>
                <a:lnTo>
                  <a:pt x="190458" y="20107"/>
                </a:lnTo>
                <a:lnTo>
                  <a:pt x="168052" y="50962"/>
                </a:lnTo>
                <a:lnTo>
                  <a:pt x="168052" y="125447"/>
                </a:lnTo>
                <a:lnTo>
                  <a:pt x="173656" y="203260"/>
                </a:lnTo>
                <a:lnTo>
                  <a:pt x="195129" y="273695"/>
                </a:lnTo>
                <a:lnTo>
                  <a:pt x="244613" y="352184"/>
                </a:lnTo>
                <a:lnTo>
                  <a:pt x="304364" y="442074"/>
                </a:lnTo>
                <a:lnTo>
                  <a:pt x="342641" y="512508"/>
                </a:lnTo>
                <a:lnTo>
                  <a:pt x="358519" y="578922"/>
                </a:lnTo>
                <a:lnTo>
                  <a:pt x="347312" y="602398"/>
                </a:lnTo>
                <a:lnTo>
                  <a:pt x="298760" y="602398"/>
                </a:lnTo>
                <a:lnTo>
                  <a:pt x="217536" y="606425"/>
                </a:lnTo>
                <a:lnTo>
                  <a:pt x="103630" y="617831"/>
                </a:lnTo>
                <a:lnTo>
                  <a:pt x="5603" y="641307"/>
                </a:lnTo>
                <a:lnTo>
                  <a:pt x="0" y="649357"/>
                </a:lnTo>
                <a:lnTo>
                  <a:pt x="48551" y="700340"/>
                </a:lnTo>
                <a:lnTo>
                  <a:pt x="81224" y="700340"/>
                </a:lnTo>
                <a:lnTo>
                  <a:pt x="113905" y="684240"/>
                </a:lnTo>
                <a:lnTo>
                  <a:pt x="179259" y="656736"/>
                </a:lnTo>
                <a:lnTo>
                  <a:pt x="277287" y="641307"/>
                </a:lnTo>
                <a:lnTo>
                  <a:pt x="417309" y="641307"/>
                </a:lnTo>
                <a:lnTo>
                  <a:pt x="412666" y="621853"/>
                </a:lnTo>
                <a:lnTo>
                  <a:pt x="391192" y="598376"/>
                </a:lnTo>
                <a:lnTo>
                  <a:pt x="391192" y="574894"/>
                </a:lnTo>
                <a:lnTo>
                  <a:pt x="396796" y="512508"/>
                </a:lnTo>
                <a:lnTo>
                  <a:pt x="374389" y="442074"/>
                </a:lnTo>
                <a:lnTo>
                  <a:pt x="331442" y="371639"/>
                </a:lnTo>
                <a:lnTo>
                  <a:pt x="277287" y="273695"/>
                </a:lnTo>
                <a:lnTo>
                  <a:pt x="277287" y="191854"/>
                </a:lnTo>
                <a:lnTo>
                  <a:pt x="287561" y="113365"/>
                </a:lnTo>
                <a:lnTo>
                  <a:pt x="293165" y="39579"/>
                </a:lnTo>
                <a:lnTo>
                  <a:pt x="266087" y="8031"/>
                </a:lnTo>
                <a:lnTo>
                  <a:pt x="206337" y="0"/>
                </a:lnTo>
                <a:close/>
              </a:path>
              <a:path w="418270" h="700340">
                <a:moveTo>
                  <a:pt x="417309" y="641307"/>
                </a:moveTo>
                <a:lnTo>
                  <a:pt x="277287" y="641307"/>
                </a:lnTo>
                <a:lnTo>
                  <a:pt x="358519" y="649357"/>
                </a:lnTo>
                <a:lnTo>
                  <a:pt x="402399" y="656736"/>
                </a:lnTo>
                <a:lnTo>
                  <a:pt x="418270" y="645332"/>
                </a:lnTo>
                <a:lnTo>
                  <a:pt x="417309" y="641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24">
            <a:extLst>
              <a:ext uri="{FF2B5EF4-FFF2-40B4-BE49-F238E27FC236}">
                <a16:creationId xmlns:a16="http://schemas.microsoft.com/office/drawing/2014/main" id="{27A3AD90-0503-4369-BDE2-56E86E9284BE}"/>
              </a:ext>
            </a:extLst>
          </p:cNvPr>
          <p:cNvSpPr/>
          <p:nvPr/>
        </p:nvSpPr>
        <p:spPr>
          <a:xfrm>
            <a:off x="3807586" y="2766210"/>
            <a:ext cx="347316" cy="582290"/>
          </a:xfrm>
          <a:custGeom>
            <a:avLst/>
            <a:gdLst/>
            <a:ahLst/>
            <a:cxnLst/>
            <a:rect l="l" t="t" r="r" b="b"/>
            <a:pathLst>
              <a:path w="347316" h="582290">
                <a:moveTo>
                  <a:pt x="309031" y="0"/>
                </a:moveTo>
                <a:lnTo>
                  <a:pt x="260488" y="0"/>
                </a:lnTo>
                <a:lnTo>
                  <a:pt x="239014" y="23516"/>
                </a:lnTo>
                <a:lnTo>
                  <a:pt x="233410" y="66447"/>
                </a:lnTo>
                <a:lnTo>
                  <a:pt x="239014" y="160347"/>
                </a:lnTo>
                <a:lnTo>
                  <a:pt x="249280" y="246209"/>
                </a:lnTo>
                <a:lnTo>
                  <a:pt x="260488" y="301216"/>
                </a:lnTo>
                <a:lnTo>
                  <a:pt x="281962" y="387084"/>
                </a:lnTo>
                <a:lnTo>
                  <a:pt x="281962" y="453497"/>
                </a:lnTo>
                <a:lnTo>
                  <a:pt x="271687" y="468924"/>
                </a:lnTo>
                <a:lnTo>
                  <a:pt x="211936" y="484352"/>
                </a:lnTo>
                <a:lnTo>
                  <a:pt x="81228" y="507828"/>
                </a:lnTo>
                <a:lnTo>
                  <a:pt x="5602" y="531310"/>
                </a:lnTo>
                <a:lnTo>
                  <a:pt x="0" y="547408"/>
                </a:lnTo>
                <a:lnTo>
                  <a:pt x="59752" y="582290"/>
                </a:lnTo>
                <a:lnTo>
                  <a:pt x="86832" y="582290"/>
                </a:lnTo>
                <a:lnTo>
                  <a:pt x="152186" y="550765"/>
                </a:lnTo>
                <a:lnTo>
                  <a:pt x="216599" y="527283"/>
                </a:lnTo>
                <a:lnTo>
                  <a:pt x="281962" y="515883"/>
                </a:lnTo>
                <a:lnTo>
                  <a:pt x="331437" y="507828"/>
                </a:lnTo>
                <a:lnTo>
                  <a:pt x="347316" y="496428"/>
                </a:lnTo>
                <a:lnTo>
                  <a:pt x="347316" y="445442"/>
                </a:lnTo>
                <a:lnTo>
                  <a:pt x="336109" y="379035"/>
                </a:lnTo>
                <a:lnTo>
                  <a:pt x="303427" y="285118"/>
                </a:lnTo>
                <a:lnTo>
                  <a:pt x="298764" y="238160"/>
                </a:lnTo>
                <a:lnTo>
                  <a:pt x="325842" y="128816"/>
                </a:lnTo>
                <a:lnTo>
                  <a:pt x="336109" y="74479"/>
                </a:lnTo>
                <a:lnTo>
                  <a:pt x="325842" y="23516"/>
                </a:lnTo>
                <a:lnTo>
                  <a:pt x="309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25">
            <a:extLst>
              <a:ext uri="{FF2B5EF4-FFF2-40B4-BE49-F238E27FC236}">
                <a16:creationId xmlns:a16="http://schemas.microsoft.com/office/drawing/2014/main" id="{FE709966-E526-45CE-BCD4-D2FCEF35C9DF}"/>
              </a:ext>
            </a:extLst>
          </p:cNvPr>
          <p:cNvSpPr/>
          <p:nvPr/>
        </p:nvSpPr>
        <p:spPr>
          <a:xfrm>
            <a:off x="3796383" y="1908918"/>
            <a:ext cx="570452" cy="519217"/>
          </a:xfrm>
          <a:custGeom>
            <a:avLst/>
            <a:gdLst/>
            <a:ahLst/>
            <a:cxnLst/>
            <a:rect l="l" t="t" r="r" b="b"/>
            <a:pathLst>
              <a:path w="570452" h="519217">
                <a:moveTo>
                  <a:pt x="532175" y="0"/>
                </a:moveTo>
                <a:lnTo>
                  <a:pt x="482691" y="0"/>
                </a:lnTo>
                <a:lnTo>
                  <a:pt x="422933" y="19472"/>
                </a:lnTo>
                <a:lnTo>
                  <a:pt x="385588" y="70434"/>
                </a:lnTo>
                <a:lnTo>
                  <a:pt x="336105" y="93893"/>
                </a:lnTo>
                <a:lnTo>
                  <a:pt x="260484" y="101289"/>
                </a:lnTo>
                <a:lnTo>
                  <a:pt x="124172" y="113365"/>
                </a:lnTo>
                <a:lnTo>
                  <a:pt x="15871" y="136824"/>
                </a:lnTo>
                <a:lnTo>
                  <a:pt x="0" y="156296"/>
                </a:lnTo>
                <a:lnTo>
                  <a:pt x="10269" y="218699"/>
                </a:lnTo>
                <a:lnTo>
                  <a:pt x="48548" y="304562"/>
                </a:lnTo>
                <a:lnTo>
                  <a:pt x="102698" y="374996"/>
                </a:lnTo>
                <a:lnTo>
                  <a:pt x="156853" y="437399"/>
                </a:lnTo>
                <a:lnTo>
                  <a:pt x="206337" y="480330"/>
                </a:lnTo>
                <a:lnTo>
                  <a:pt x="254880" y="511185"/>
                </a:lnTo>
                <a:lnTo>
                  <a:pt x="303431" y="519217"/>
                </a:lnTo>
                <a:lnTo>
                  <a:pt x="330509" y="495758"/>
                </a:lnTo>
                <a:lnTo>
                  <a:pt x="320234" y="460858"/>
                </a:lnTo>
                <a:lnTo>
                  <a:pt x="298760" y="413883"/>
                </a:lnTo>
                <a:lnTo>
                  <a:pt x="216603" y="358875"/>
                </a:lnTo>
                <a:lnTo>
                  <a:pt x="135379" y="308606"/>
                </a:lnTo>
                <a:lnTo>
                  <a:pt x="97094" y="253599"/>
                </a:lnTo>
                <a:lnTo>
                  <a:pt x="81224" y="167737"/>
                </a:lnTo>
                <a:lnTo>
                  <a:pt x="173656" y="144220"/>
                </a:lnTo>
                <a:lnTo>
                  <a:pt x="320234" y="132837"/>
                </a:lnTo>
                <a:lnTo>
                  <a:pt x="417310" y="132837"/>
                </a:lnTo>
                <a:lnTo>
                  <a:pt x="422933" y="128793"/>
                </a:lnTo>
                <a:lnTo>
                  <a:pt x="412666" y="109321"/>
                </a:lnTo>
                <a:lnTo>
                  <a:pt x="428536" y="74479"/>
                </a:lnTo>
                <a:lnTo>
                  <a:pt x="472417" y="42931"/>
                </a:lnTo>
                <a:lnTo>
                  <a:pt x="505098" y="34899"/>
                </a:lnTo>
                <a:lnTo>
                  <a:pt x="570452" y="34899"/>
                </a:lnTo>
                <a:lnTo>
                  <a:pt x="532175" y="0"/>
                </a:lnTo>
                <a:close/>
              </a:path>
              <a:path w="570452" h="519217">
                <a:moveTo>
                  <a:pt x="417310" y="132837"/>
                </a:moveTo>
                <a:lnTo>
                  <a:pt x="320234" y="132837"/>
                </a:lnTo>
                <a:lnTo>
                  <a:pt x="379993" y="136824"/>
                </a:lnTo>
                <a:lnTo>
                  <a:pt x="395863" y="148265"/>
                </a:lnTo>
                <a:lnTo>
                  <a:pt x="417310" y="132837"/>
                </a:lnTo>
                <a:close/>
              </a:path>
              <a:path w="570452" h="519217">
                <a:moveTo>
                  <a:pt x="570452" y="34899"/>
                </a:moveTo>
                <a:lnTo>
                  <a:pt x="505098" y="34899"/>
                </a:lnTo>
                <a:lnTo>
                  <a:pt x="548045" y="54313"/>
                </a:lnTo>
                <a:lnTo>
                  <a:pt x="570452" y="34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6D0C17BF-1CAF-4DD1-8CC6-461DC0F1CB1F}"/>
              </a:ext>
            </a:extLst>
          </p:cNvPr>
          <p:cNvSpPr/>
          <p:nvPr/>
        </p:nvSpPr>
        <p:spPr>
          <a:xfrm>
            <a:off x="4589975" y="1787521"/>
            <a:ext cx="157818" cy="128793"/>
          </a:xfrm>
          <a:custGeom>
            <a:avLst/>
            <a:gdLst/>
            <a:ahLst/>
            <a:cxnLst/>
            <a:rect l="l" t="t" r="r" b="b"/>
            <a:pathLst>
              <a:path w="157818" h="128793">
                <a:moveTo>
                  <a:pt x="54187" y="77772"/>
                </a:moveTo>
                <a:lnTo>
                  <a:pt x="21465" y="89848"/>
                </a:lnTo>
                <a:lnTo>
                  <a:pt x="4662" y="105276"/>
                </a:lnTo>
                <a:lnTo>
                  <a:pt x="0" y="124748"/>
                </a:lnTo>
                <a:lnTo>
                  <a:pt x="21465" y="128793"/>
                </a:lnTo>
                <a:lnTo>
                  <a:pt x="31756" y="120703"/>
                </a:lnTo>
                <a:lnTo>
                  <a:pt x="31756" y="113365"/>
                </a:lnTo>
                <a:lnTo>
                  <a:pt x="48559" y="101289"/>
                </a:lnTo>
                <a:lnTo>
                  <a:pt x="86828" y="101289"/>
                </a:lnTo>
                <a:lnTo>
                  <a:pt x="125096" y="97244"/>
                </a:lnTo>
                <a:lnTo>
                  <a:pt x="143410" y="81817"/>
                </a:lnTo>
                <a:lnTo>
                  <a:pt x="86828" y="81817"/>
                </a:lnTo>
                <a:lnTo>
                  <a:pt x="54187" y="77772"/>
                </a:lnTo>
                <a:close/>
              </a:path>
              <a:path w="157818" h="128793">
                <a:moveTo>
                  <a:pt x="151504" y="23458"/>
                </a:moveTo>
                <a:lnTo>
                  <a:pt x="113921" y="23458"/>
                </a:lnTo>
                <a:lnTo>
                  <a:pt x="129759" y="34841"/>
                </a:lnTo>
                <a:lnTo>
                  <a:pt x="129759" y="58358"/>
                </a:lnTo>
                <a:lnTo>
                  <a:pt x="113921" y="77772"/>
                </a:lnTo>
                <a:lnTo>
                  <a:pt x="86828" y="81817"/>
                </a:lnTo>
                <a:lnTo>
                  <a:pt x="143410" y="81817"/>
                </a:lnTo>
                <a:lnTo>
                  <a:pt x="152190" y="74421"/>
                </a:lnTo>
                <a:lnTo>
                  <a:pt x="157818" y="38886"/>
                </a:lnTo>
                <a:lnTo>
                  <a:pt x="151504" y="23458"/>
                </a:lnTo>
                <a:close/>
              </a:path>
              <a:path w="157818" h="128793">
                <a:moveTo>
                  <a:pt x="92455" y="0"/>
                </a:moveTo>
                <a:lnTo>
                  <a:pt x="48559" y="8031"/>
                </a:lnTo>
                <a:lnTo>
                  <a:pt x="37303" y="27503"/>
                </a:lnTo>
                <a:lnTo>
                  <a:pt x="54187" y="34841"/>
                </a:lnTo>
                <a:lnTo>
                  <a:pt x="70025" y="27503"/>
                </a:lnTo>
                <a:lnTo>
                  <a:pt x="92455" y="23458"/>
                </a:lnTo>
                <a:lnTo>
                  <a:pt x="151504" y="23458"/>
                </a:lnTo>
                <a:lnTo>
                  <a:pt x="146562" y="11382"/>
                </a:lnTo>
                <a:lnTo>
                  <a:pt x="92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27">
            <a:extLst>
              <a:ext uri="{FF2B5EF4-FFF2-40B4-BE49-F238E27FC236}">
                <a16:creationId xmlns:a16="http://schemas.microsoft.com/office/drawing/2014/main" id="{EE3592E4-4D40-48BC-8F7B-D5270DB8B3F3}"/>
              </a:ext>
            </a:extLst>
          </p:cNvPr>
          <p:cNvSpPr/>
          <p:nvPr/>
        </p:nvSpPr>
        <p:spPr>
          <a:xfrm>
            <a:off x="4551690" y="1932377"/>
            <a:ext cx="40149" cy="27503"/>
          </a:xfrm>
          <a:custGeom>
            <a:avLst/>
            <a:gdLst/>
            <a:ahLst/>
            <a:cxnLst/>
            <a:rect l="l" t="t" r="r" b="b"/>
            <a:pathLst>
              <a:path w="40149" h="27503">
                <a:moveTo>
                  <a:pt x="31161" y="0"/>
                </a:moveTo>
                <a:lnTo>
                  <a:pt x="8988" y="0"/>
                </a:lnTo>
                <a:lnTo>
                  <a:pt x="0" y="6182"/>
                </a:lnTo>
                <a:lnTo>
                  <a:pt x="0" y="21378"/>
                </a:lnTo>
                <a:lnTo>
                  <a:pt x="8988" y="27503"/>
                </a:lnTo>
                <a:lnTo>
                  <a:pt x="31161" y="27503"/>
                </a:lnTo>
                <a:lnTo>
                  <a:pt x="40149" y="21378"/>
                </a:lnTo>
                <a:lnTo>
                  <a:pt x="40149" y="6182"/>
                </a:lnTo>
                <a:lnTo>
                  <a:pt x="31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79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条件覆盖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924944"/>
            <a:ext cx="74888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在设计程序中，</a:t>
            </a:r>
            <a:r>
              <a:rPr lang="zh-CN" altLang="en-US" sz="2800" b="1" dirty="0"/>
              <a:t>一个判定语句是由多个条件组合而成的符合判定</a:t>
            </a:r>
            <a:r>
              <a:rPr lang="zh-CN" altLang="en-US" sz="2400" dirty="0"/>
              <a:t>。例如：判定（</a:t>
            </a:r>
            <a:r>
              <a:rPr lang="en-US" altLang="zh-CN" sz="2400" dirty="0"/>
              <a:t>a</a:t>
            </a:r>
            <a:r>
              <a:rPr lang="zh-CN" altLang="en-US" sz="2400" dirty="0"/>
              <a:t>）</a:t>
            </a:r>
            <a:r>
              <a:rPr lang="en-US" altLang="zh-CN" sz="2400" dirty="0"/>
              <a:t>&amp;&amp;(b||c)</a:t>
            </a:r>
            <a:r>
              <a:rPr lang="zh-CN" altLang="en-US" sz="2400" dirty="0"/>
              <a:t>包含了三个条件：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和</a:t>
            </a:r>
            <a:r>
              <a:rPr lang="en-US" altLang="zh-CN" sz="2400" dirty="0"/>
              <a:t>c. </a:t>
            </a:r>
            <a:r>
              <a:rPr lang="zh-CN" altLang="en-US" sz="2400" dirty="0"/>
              <a:t>为了更彻底的实现逻辑覆盖，可以采用条件覆盖。</a:t>
            </a:r>
          </a:p>
        </p:txBody>
      </p:sp>
    </p:spTree>
    <p:extLst>
      <p:ext uri="{BB962C8B-B14F-4D97-AF65-F5344CB8AC3E}">
        <p14:creationId xmlns:p14="http://schemas.microsoft.com/office/powerpoint/2010/main" val="257676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条件覆盖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41" y="5012756"/>
            <a:ext cx="2134706" cy="187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72265"/>
            <a:ext cx="2647344" cy="376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348335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条件覆盖： </a:t>
            </a:r>
            <a:r>
              <a:rPr lang="zh-CN" altLang="en-US" sz="2400" dirty="0"/>
              <a:t>设计若干测试用例运行被测程序，</a:t>
            </a:r>
            <a:r>
              <a:rPr lang="zh-CN" altLang="en-US" sz="2800" b="1" dirty="0"/>
              <a:t>使得程序中每个判断的每个条件的可能取值至少执行一次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1896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条件覆盖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1168"/>
            <a:ext cx="2095108" cy="183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" y="1098161"/>
            <a:ext cx="2598237" cy="369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31840" y="145227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第一步，给每个条件取值进行标识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8616" y="208601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a&gt;0</a:t>
            </a:r>
            <a:r>
              <a:rPr lang="zh-CN" altLang="en-US" dirty="0"/>
              <a:t>：取</a:t>
            </a:r>
            <a:r>
              <a:rPr lang="en-US" altLang="zh-CN" dirty="0"/>
              <a:t>True</a:t>
            </a:r>
            <a:r>
              <a:rPr lang="zh-CN" altLang="en-US" dirty="0"/>
              <a:t>时为</a:t>
            </a:r>
            <a:r>
              <a:rPr lang="en-US" altLang="zh-CN" dirty="0"/>
              <a:t>T1</a:t>
            </a:r>
            <a:r>
              <a:rPr lang="zh-CN" altLang="en-US" dirty="0"/>
              <a:t>，取</a:t>
            </a:r>
            <a:r>
              <a:rPr lang="en-US" altLang="zh-CN" dirty="0" err="1"/>
              <a:t>Flase</a:t>
            </a:r>
            <a:r>
              <a:rPr lang="zh-CN" altLang="en-US" dirty="0"/>
              <a:t>时为</a:t>
            </a:r>
            <a:r>
              <a:rPr lang="en-US" altLang="zh-CN" dirty="0"/>
              <a:t>F1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8616" y="2455347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b&gt;0</a:t>
            </a:r>
            <a:r>
              <a:rPr lang="zh-CN" altLang="en-US" dirty="0"/>
              <a:t>：取</a:t>
            </a:r>
            <a:r>
              <a:rPr lang="en-US" altLang="zh-CN" dirty="0"/>
              <a:t>True</a:t>
            </a:r>
            <a:r>
              <a:rPr lang="zh-CN" altLang="en-US" dirty="0"/>
              <a:t>时为</a:t>
            </a:r>
            <a:r>
              <a:rPr lang="en-US" altLang="zh-CN" dirty="0"/>
              <a:t>T2</a:t>
            </a:r>
            <a:r>
              <a:rPr lang="zh-CN" altLang="en-US" dirty="0"/>
              <a:t>，取</a:t>
            </a:r>
            <a:r>
              <a:rPr lang="en-US" altLang="zh-CN" dirty="0" err="1"/>
              <a:t>Flase</a:t>
            </a:r>
            <a:r>
              <a:rPr lang="zh-CN" altLang="en-US" dirty="0"/>
              <a:t>时为</a:t>
            </a:r>
            <a:r>
              <a:rPr lang="en-US" altLang="zh-CN" dirty="0"/>
              <a:t>F2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8641" y="334770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a&gt;1</a:t>
            </a:r>
            <a:r>
              <a:rPr lang="zh-CN" altLang="en-US" dirty="0"/>
              <a:t>：取</a:t>
            </a:r>
            <a:r>
              <a:rPr lang="en-US" altLang="zh-CN" dirty="0"/>
              <a:t>True</a:t>
            </a:r>
            <a:r>
              <a:rPr lang="zh-CN" altLang="en-US" dirty="0"/>
              <a:t>时为</a:t>
            </a:r>
            <a:r>
              <a:rPr lang="en-US" altLang="zh-CN" dirty="0"/>
              <a:t>T3</a:t>
            </a:r>
            <a:r>
              <a:rPr lang="zh-CN" altLang="en-US" dirty="0"/>
              <a:t>，取</a:t>
            </a:r>
            <a:r>
              <a:rPr lang="en-US" altLang="zh-CN" dirty="0" err="1"/>
              <a:t>Flase</a:t>
            </a:r>
            <a:r>
              <a:rPr lang="zh-CN" altLang="en-US" dirty="0"/>
              <a:t>时为</a:t>
            </a:r>
            <a:r>
              <a:rPr lang="en-US" altLang="zh-CN" dirty="0"/>
              <a:t>F3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68960" y="37170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c&gt;1</a:t>
            </a:r>
            <a:r>
              <a:rPr lang="zh-CN" altLang="en-US" dirty="0"/>
              <a:t>：取</a:t>
            </a:r>
            <a:r>
              <a:rPr lang="en-US" altLang="zh-CN" dirty="0"/>
              <a:t>True</a:t>
            </a:r>
            <a:r>
              <a:rPr lang="zh-CN" altLang="en-US" dirty="0"/>
              <a:t>时为</a:t>
            </a:r>
            <a:r>
              <a:rPr lang="en-US" altLang="zh-CN" dirty="0"/>
              <a:t>T4</a:t>
            </a:r>
            <a:r>
              <a:rPr lang="zh-CN" altLang="en-US" dirty="0"/>
              <a:t>，取</a:t>
            </a:r>
            <a:r>
              <a:rPr lang="en-US" altLang="zh-CN" dirty="0" err="1"/>
              <a:t>Flase</a:t>
            </a:r>
            <a:r>
              <a:rPr lang="zh-CN" altLang="en-US" dirty="0"/>
              <a:t>时为</a:t>
            </a:r>
            <a:r>
              <a:rPr lang="en-US" altLang="zh-CN" dirty="0"/>
              <a:t>F4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2127" y="4293096"/>
            <a:ext cx="535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第二步，根据条件覆盖设计理念，设计测试用例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607171" y="4797152"/>
          <a:ext cx="6301335" cy="141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98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测试用例输入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取值条件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具体取值条件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8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T1,T2,T3, F4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a&gt;0, b&gt;0, a&gt;1,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c&lt;=1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(-1, -2, 0)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F1,F2,F3, T4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a&lt;=0,b&lt;=0,a&lt;=1,c&lt;=1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2780" y="6237312"/>
            <a:ext cx="554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覆盖了</a:t>
            </a:r>
            <a:r>
              <a:rPr lang="en-US" altLang="zh-CN" sz="2400" dirty="0">
                <a:solidFill>
                  <a:srgbClr val="C00000"/>
                </a:solidFill>
              </a:rPr>
              <a:t>L1</a:t>
            </a:r>
            <a:r>
              <a:rPr lang="zh-CN" altLang="en-US" sz="2400" dirty="0">
                <a:solidFill>
                  <a:srgbClr val="C00000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L2</a:t>
            </a:r>
            <a:r>
              <a:rPr lang="zh-CN" altLang="en-US" sz="2400" dirty="0">
                <a:solidFill>
                  <a:srgbClr val="C00000"/>
                </a:solidFill>
              </a:rPr>
              <a:t>，并没有覆盖判定分支</a:t>
            </a:r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4708" y="1852489"/>
            <a:ext cx="24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第一个判定条件：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374" y="2947656"/>
            <a:ext cx="24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第二个判定条件：</a:t>
            </a:r>
          </a:p>
        </p:txBody>
      </p:sp>
    </p:spTree>
    <p:extLst>
      <p:ext uri="{BB962C8B-B14F-4D97-AF65-F5344CB8AC3E}">
        <p14:creationId xmlns:p14="http://schemas.microsoft.com/office/powerpoint/2010/main" val="24154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条件覆盖总结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57" y="2276872"/>
            <a:ext cx="55476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优点：</a:t>
            </a:r>
            <a:r>
              <a:rPr lang="zh-CN" altLang="en-US" sz="2400" dirty="0"/>
              <a:t>增加了对条件判定情况的测试，增加了测试路径。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789" y="4437112"/>
            <a:ext cx="52083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缺点：条件覆盖不一定包含判定覆盖，</a:t>
            </a:r>
            <a:r>
              <a:rPr lang="zh-CN" altLang="en-US" sz="2400" dirty="0"/>
              <a:t>条件覆盖只能保证每个条件至少有一次为真，而不考虑所有的判定结果。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8800"/>
            <a:ext cx="3603625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66768"/>
            <a:ext cx="336042" cy="2133981"/>
          </a:xfrm>
          <a:custGeom>
            <a:avLst/>
            <a:gdLst/>
            <a:ahLst/>
            <a:cxnLst/>
            <a:rect l="l" t="t" r="r" b="b"/>
            <a:pathLst>
              <a:path w="448056" h="2845307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"/>
            <a:fld id="{81D60167-4931-47E6-BA6A-407CBD079E47}" type="slidenum">
              <a:rPr sz="1050" dirty="0">
                <a:latin typeface="Tahoma"/>
                <a:cs typeface="Tahoma"/>
              </a:rPr>
              <a:pPr marL="19050"/>
              <a:t>2</a:t>
            </a:fld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319" y="2060848"/>
            <a:ext cx="7495361" cy="4934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79687"/>
              <a:buFont typeface="Wingdings 3"/>
              <a:buChar char=""/>
              <a:tabLst>
                <a:tab pos="266700" algn="l"/>
              </a:tabLst>
            </a:pPr>
            <a:r>
              <a:rPr lang="zh-CN" altLang="en-US" sz="2400" dirty="0"/>
              <a:t>内容</a:t>
            </a:r>
            <a:r>
              <a:rPr lang="zh-CN" altLang="zh-CN" sz="2400" dirty="0"/>
              <a:t>一 ：</a:t>
            </a:r>
            <a:r>
              <a:rPr lang="zh-CN" altLang="en-US" sz="2400" dirty="0"/>
              <a:t>使用逻辑覆盖完成白盒测试</a:t>
            </a:r>
            <a:endParaRPr lang="en-US" altLang="zh-CN" sz="2400" dirty="0"/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79687"/>
              <a:buFont typeface="Wingdings 3"/>
              <a:buChar char=""/>
              <a:tabLst>
                <a:tab pos="266700" algn="l"/>
              </a:tabLst>
            </a:pPr>
            <a:endParaRPr lang="en-US" altLang="zh-CN" sz="2400" dirty="0"/>
          </a:p>
          <a:p>
            <a:pPr marL="266700" indent="-257175">
              <a:lnSpc>
                <a:spcPct val="150000"/>
              </a:lnSpc>
              <a:buClr>
                <a:srgbClr val="90C225"/>
              </a:buClr>
              <a:buSzPct val="79687"/>
              <a:buFont typeface="Wingdings 3"/>
              <a:buChar char=""/>
              <a:tabLst>
                <a:tab pos="266700" algn="l"/>
              </a:tabLst>
            </a:pPr>
            <a:endParaRPr lang="en-US" altLang="zh-CN" sz="2400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00C243A-5C4F-484E-917F-B999590E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实验内容 </a:t>
            </a:r>
          </a:p>
        </p:txBody>
      </p:sp>
    </p:spTree>
    <p:extLst>
      <p:ext uri="{BB962C8B-B14F-4D97-AF65-F5344CB8AC3E}">
        <p14:creationId xmlns:p14="http://schemas.microsoft.com/office/powerpoint/2010/main" val="300523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7341528-FBAC-452D-9626-FC5FC7E22E12}"/>
              </a:ext>
            </a:extLst>
          </p:cNvPr>
          <p:cNvSpPr/>
          <p:nvPr/>
        </p:nvSpPr>
        <p:spPr>
          <a:xfrm>
            <a:off x="443483" y="313943"/>
            <a:ext cx="2161031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0DC1EA-7289-43E6-ADC3-1CF63AA88424}"/>
              </a:ext>
            </a:extLst>
          </p:cNvPr>
          <p:cNvSpPr txBox="1"/>
          <p:nvPr/>
        </p:nvSpPr>
        <p:spPr>
          <a:xfrm>
            <a:off x="690473" y="436371"/>
            <a:ext cx="1653539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微软雅黑"/>
                <a:cs typeface="微软雅黑"/>
              </a:rPr>
              <a:t>逻辑覆盖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30EDF24-3F4F-4A5C-9727-E2E6ADF9C2F0}"/>
              </a:ext>
            </a:extLst>
          </p:cNvPr>
          <p:cNvSpPr/>
          <p:nvPr/>
        </p:nvSpPr>
        <p:spPr>
          <a:xfrm>
            <a:off x="2144777" y="2306074"/>
            <a:ext cx="4296156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6C208137-D7E5-4989-BEC0-D030F5E400D1}"/>
              </a:ext>
            </a:extLst>
          </p:cNvPr>
          <p:cNvSpPr/>
          <p:nvPr/>
        </p:nvSpPr>
        <p:spPr>
          <a:xfrm>
            <a:off x="2672080" y="2219206"/>
            <a:ext cx="3346704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D17F3D79-D7B7-4A16-B1BC-52A2F9530172}"/>
              </a:ext>
            </a:extLst>
          </p:cNvPr>
          <p:cNvSpPr/>
          <p:nvPr/>
        </p:nvSpPr>
        <p:spPr>
          <a:xfrm>
            <a:off x="2127378" y="2275847"/>
            <a:ext cx="4255388" cy="431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16184C8F-0AA0-43B2-B569-E867B4757FAB}"/>
              </a:ext>
            </a:extLst>
          </p:cNvPr>
          <p:cNvSpPr/>
          <p:nvPr/>
        </p:nvSpPr>
        <p:spPr>
          <a:xfrm>
            <a:off x="2127378" y="2275847"/>
            <a:ext cx="4255388" cy="431038"/>
          </a:xfrm>
          <a:custGeom>
            <a:avLst/>
            <a:gdLst/>
            <a:ahLst/>
            <a:cxnLst/>
            <a:rect l="l" t="t" r="r" b="b"/>
            <a:pathLst>
              <a:path w="4255388" h="431038">
                <a:moveTo>
                  <a:pt x="0" y="215518"/>
                </a:moveTo>
                <a:lnTo>
                  <a:pt x="6265" y="163736"/>
                </a:lnTo>
                <a:lnTo>
                  <a:pt x="24061" y="116488"/>
                </a:lnTo>
                <a:lnTo>
                  <a:pt x="51888" y="75273"/>
                </a:lnTo>
                <a:lnTo>
                  <a:pt x="88248" y="41590"/>
                </a:lnTo>
                <a:lnTo>
                  <a:pt x="131641" y="16940"/>
                </a:lnTo>
                <a:lnTo>
                  <a:pt x="180567" y="2821"/>
                </a:lnTo>
                <a:lnTo>
                  <a:pt x="215518" y="0"/>
                </a:lnTo>
                <a:lnTo>
                  <a:pt x="4039870" y="0"/>
                </a:lnTo>
                <a:lnTo>
                  <a:pt x="4091652" y="6265"/>
                </a:lnTo>
                <a:lnTo>
                  <a:pt x="4138900" y="24061"/>
                </a:lnTo>
                <a:lnTo>
                  <a:pt x="4180115" y="51888"/>
                </a:lnTo>
                <a:lnTo>
                  <a:pt x="4213798" y="88248"/>
                </a:lnTo>
                <a:lnTo>
                  <a:pt x="4238448" y="131641"/>
                </a:lnTo>
                <a:lnTo>
                  <a:pt x="4252567" y="180567"/>
                </a:lnTo>
                <a:lnTo>
                  <a:pt x="4255388" y="215518"/>
                </a:lnTo>
                <a:lnTo>
                  <a:pt x="4249123" y="267301"/>
                </a:lnTo>
                <a:lnTo>
                  <a:pt x="4231327" y="314549"/>
                </a:lnTo>
                <a:lnTo>
                  <a:pt x="4203500" y="355764"/>
                </a:lnTo>
                <a:lnTo>
                  <a:pt x="4167140" y="389447"/>
                </a:lnTo>
                <a:lnTo>
                  <a:pt x="4123747" y="414097"/>
                </a:lnTo>
                <a:lnTo>
                  <a:pt x="4074821" y="428216"/>
                </a:lnTo>
                <a:lnTo>
                  <a:pt x="4039870" y="431038"/>
                </a:lnTo>
                <a:lnTo>
                  <a:pt x="215518" y="431038"/>
                </a:lnTo>
                <a:lnTo>
                  <a:pt x="163736" y="424772"/>
                </a:lnTo>
                <a:lnTo>
                  <a:pt x="116488" y="406976"/>
                </a:lnTo>
                <a:lnTo>
                  <a:pt x="75273" y="379149"/>
                </a:lnTo>
                <a:lnTo>
                  <a:pt x="41590" y="342789"/>
                </a:lnTo>
                <a:lnTo>
                  <a:pt x="16940" y="299396"/>
                </a:lnTo>
                <a:lnTo>
                  <a:pt x="2821" y="250470"/>
                </a:lnTo>
                <a:lnTo>
                  <a:pt x="714" y="233191"/>
                </a:lnTo>
                <a:lnTo>
                  <a:pt x="0" y="21551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A9A87BEB-4CD5-4E49-96BA-F100B13EF8D8}"/>
              </a:ext>
            </a:extLst>
          </p:cNvPr>
          <p:cNvSpPr/>
          <p:nvPr/>
        </p:nvSpPr>
        <p:spPr>
          <a:xfrm>
            <a:off x="1188466" y="2924944"/>
            <a:ext cx="6767068" cy="2088261"/>
          </a:xfrm>
          <a:custGeom>
            <a:avLst/>
            <a:gdLst/>
            <a:ahLst/>
            <a:cxnLst/>
            <a:rect l="l" t="t" r="r" b="b"/>
            <a:pathLst>
              <a:path w="6767068" h="2088261">
                <a:moveTo>
                  <a:pt x="0" y="287020"/>
                </a:moveTo>
                <a:lnTo>
                  <a:pt x="3757" y="240468"/>
                </a:lnTo>
                <a:lnTo>
                  <a:pt x="14634" y="196307"/>
                </a:lnTo>
                <a:lnTo>
                  <a:pt x="32040" y="155126"/>
                </a:lnTo>
                <a:lnTo>
                  <a:pt x="55384" y="117518"/>
                </a:lnTo>
                <a:lnTo>
                  <a:pt x="84074" y="84074"/>
                </a:lnTo>
                <a:lnTo>
                  <a:pt x="117518" y="55384"/>
                </a:lnTo>
                <a:lnTo>
                  <a:pt x="155126" y="32040"/>
                </a:lnTo>
                <a:lnTo>
                  <a:pt x="196307" y="14634"/>
                </a:lnTo>
                <a:lnTo>
                  <a:pt x="240468" y="3757"/>
                </a:lnTo>
                <a:lnTo>
                  <a:pt x="287020" y="0"/>
                </a:lnTo>
                <a:lnTo>
                  <a:pt x="6480048" y="0"/>
                </a:lnTo>
                <a:lnTo>
                  <a:pt x="6526599" y="3757"/>
                </a:lnTo>
                <a:lnTo>
                  <a:pt x="6570760" y="14634"/>
                </a:lnTo>
                <a:lnTo>
                  <a:pt x="6611941" y="32040"/>
                </a:lnTo>
                <a:lnTo>
                  <a:pt x="6649549" y="55384"/>
                </a:lnTo>
                <a:lnTo>
                  <a:pt x="6682994" y="84074"/>
                </a:lnTo>
                <a:lnTo>
                  <a:pt x="6711683" y="117518"/>
                </a:lnTo>
                <a:lnTo>
                  <a:pt x="6735027" y="155126"/>
                </a:lnTo>
                <a:lnTo>
                  <a:pt x="6752433" y="196307"/>
                </a:lnTo>
                <a:lnTo>
                  <a:pt x="6763310" y="240468"/>
                </a:lnTo>
                <a:lnTo>
                  <a:pt x="6767068" y="287020"/>
                </a:lnTo>
                <a:lnTo>
                  <a:pt x="6767068" y="1801241"/>
                </a:lnTo>
                <a:lnTo>
                  <a:pt x="6763310" y="1847792"/>
                </a:lnTo>
                <a:lnTo>
                  <a:pt x="6752433" y="1891953"/>
                </a:lnTo>
                <a:lnTo>
                  <a:pt x="6735027" y="1933134"/>
                </a:lnTo>
                <a:lnTo>
                  <a:pt x="6711683" y="1970742"/>
                </a:lnTo>
                <a:lnTo>
                  <a:pt x="6682994" y="2004187"/>
                </a:lnTo>
                <a:lnTo>
                  <a:pt x="6649549" y="2032876"/>
                </a:lnTo>
                <a:lnTo>
                  <a:pt x="6611941" y="2056220"/>
                </a:lnTo>
                <a:lnTo>
                  <a:pt x="6570760" y="2073626"/>
                </a:lnTo>
                <a:lnTo>
                  <a:pt x="6526599" y="2084503"/>
                </a:lnTo>
                <a:lnTo>
                  <a:pt x="6480048" y="2088261"/>
                </a:lnTo>
                <a:lnTo>
                  <a:pt x="287020" y="2088261"/>
                </a:lnTo>
                <a:lnTo>
                  <a:pt x="240468" y="2084503"/>
                </a:lnTo>
                <a:lnTo>
                  <a:pt x="196307" y="2073626"/>
                </a:lnTo>
                <a:lnTo>
                  <a:pt x="155126" y="2056220"/>
                </a:lnTo>
                <a:lnTo>
                  <a:pt x="117518" y="2032876"/>
                </a:lnTo>
                <a:lnTo>
                  <a:pt x="84074" y="2004187"/>
                </a:lnTo>
                <a:lnTo>
                  <a:pt x="55384" y="1970742"/>
                </a:lnTo>
                <a:lnTo>
                  <a:pt x="32040" y="1933134"/>
                </a:lnTo>
                <a:lnTo>
                  <a:pt x="14634" y="1891953"/>
                </a:lnTo>
                <a:lnTo>
                  <a:pt x="3757" y="1847792"/>
                </a:lnTo>
                <a:lnTo>
                  <a:pt x="0" y="1801241"/>
                </a:lnTo>
                <a:lnTo>
                  <a:pt x="0" y="287020"/>
                </a:lnTo>
                <a:close/>
              </a:path>
            </a:pathLst>
          </a:custGeom>
          <a:ln w="38099">
            <a:solidFill>
              <a:srgbClr val="79AF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3684E654-1868-4638-ABA4-30B240C0260A}"/>
              </a:ext>
            </a:extLst>
          </p:cNvPr>
          <p:cNvSpPr txBox="1"/>
          <p:nvPr/>
        </p:nvSpPr>
        <p:spPr>
          <a:xfrm>
            <a:off x="1351788" y="2264164"/>
            <a:ext cx="6426835" cy="2327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7965">
              <a:lnSpc>
                <a:spcPct val="100000"/>
              </a:lnSpc>
            </a:pPr>
            <a:r>
              <a:rPr sz="2800" b="1" spc="-20" dirty="0">
                <a:latin typeface="微软雅黑"/>
                <a:cs typeface="微软雅黑"/>
              </a:rPr>
              <a:t>4</a:t>
            </a:r>
            <a:r>
              <a:rPr sz="2800" b="1" spc="5" dirty="0">
                <a:latin typeface="微软雅黑"/>
                <a:cs typeface="微软雅黑"/>
              </a:rPr>
              <a:t> </a:t>
            </a:r>
            <a:r>
              <a:rPr sz="2800" b="1" spc="-30" dirty="0">
                <a:latin typeface="微软雅黑"/>
                <a:cs typeface="微软雅黑"/>
              </a:rPr>
              <a:t>判定／条件覆盖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8"/>
              </a:spcBef>
            </a:pPr>
            <a:endParaRPr sz="1400"/>
          </a:p>
          <a:p>
            <a:pPr marL="12700" marR="12700" algn="just">
              <a:lnSpc>
                <a:spcPct val="120100"/>
              </a:lnSpc>
            </a:pPr>
            <a:r>
              <a:rPr sz="2400" b="1" dirty="0">
                <a:latin typeface="微软雅黑"/>
                <a:cs typeface="微软雅黑"/>
              </a:rPr>
              <a:t>设计足够的测试用例，使得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判定中的每个条件</a:t>
            </a:r>
            <a:r>
              <a:rPr sz="2400" b="1" dirty="0">
                <a:latin typeface="微软雅黑"/>
                <a:cs typeface="微软雅黑"/>
              </a:rPr>
              <a:t>都 取到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各种可能的值</a:t>
            </a:r>
            <a:r>
              <a:rPr sz="2400" b="1" dirty="0">
                <a:latin typeface="微软雅黑"/>
                <a:cs typeface="微软雅黑"/>
              </a:rPr>
              <a:t>，而且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每个判定表达式</a:t>
            </a:r>
            <a:r>
              <a:rPr sz="2400" b="1" dirty="0">
                <a:latin typeface="微软雅黑"/>
                <a:cs typeface="微软雅黑"/>
              </a:rPr>
              <a:t>也都取 到</a:t>
            </a: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各种可能的结果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120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判定</a:t>
            </a:r>
            <a:r>
              <a:rPr lang="en-US" altLang="zh-CN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/</a:t>
            </a:r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条件覆盖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D0D9D5D7-2AB0-4BE8-A5DB-E4404B2F609A}"/>
              </a:ext>
            </a:extLst>
          </p:cNvPr>
          <p:cNvSpPr/>
          <p:nvPr/>
        </p:nvSpPr>
        <p:spPr>
          <a:xfrm>
            <a:off x="1218991" y="2256545"/>
            <a:ext cx="925449" cy="323850"/>
          </a:xfrm>
          <a:custGeom>
            <a:avLst/>
            <a:gdLst/>
            <a:ahLst/>
            <a:cxnLst/>
            <a:rect l="l" t="t" r="r" b="b"/>
            <a:pathLst>
              <a:path w="925449" h="323850">
                <a:moveTo>
                  <a:pt x="0" y="53975"/>
                </a:moveTo>
                <a:lnTo>
                  <a:pt x="15792" y="15846"/>
                </a:lnTo>
                <a:lnTo>
                  <a:pt x="53820" y="0"/>
                </a:lnTo>
                <a:lnTo>
                  <a:pt x="871474" y="0"/>
                </a:lnTo>
                <a:lnTo>
                  <a:pt x="885811" y="1919"/>
                </a:lnTo>
                <a:lnTo>
                  <a:pt x="918039" y="26634"/>
                </a:lnTo>
                <a:lnTo>
                  <a:pt x="925449" y="269875"/>
                </a:lnTo>
                <a:lnTo>
                  <a:pt x="923529" y="284212"/>
                </a:lnTo>
                <a:lnTo>
                  <a:pt x="898814" y="316440"/>
                </a:lnTo>
                <a:lnTo>
                  <a:pt x="53975" y="323850"/>
                </a:lnTo>
                <a:lnTo>
                  <a:pt x="39681" y="321930"/>
                </a:lnTo>
                <a:lnTo>
                  <a:pt x="7438" y="297215"/>
                </a:lnTo>
                <a:lnTo>
                  <a:pt x="0" y="539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24C82638-5146-47B8-913D-3D6C866FEF77}"/>
              </a:ext>
            </a:extLst>
          </p:cNvPr>
          <p:cNvSpPr txBox="1"/>
          <p:nvPr/>
        </p:nvSpPr>
        <p:spPr>
          <a:xfrm>
            <a:off x="1413427" y="2260990"/>
            <a:ext cx="537845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spc="10" dirty="0">
                <a:latin typeface="宋体"/>
                <a:cs typeface="宋体"/>
              </a:rPr>
              <a:t>入口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B473176F-1CAF-426D-B064-6BE9A646F1D2}"/>
              </a:ext>
            </a:extLst>
          </p:cNvPr>
          <p:cNvSpPr/>
          <p:nvPr/>
        </p:nvSpPr>
        <p:spPr>
          <a:xfrm>
            <a:off x="1638598" y="2580395"/>
            <a:ext cx="84709" cy="270256"/>
          </a:xfrm>
          <a:custGeom>
            <a:avLst/>
            <a:gdLst/>
            <a:ahLst/>
            <a:cxnLst/>
            <a:rect l="l" t="t" r="r" b="b"/>
            <a:pathLst>
              <a:path w="84709" h="270256">
                <a:moveTo>
                  <a:pt x="13081" y="109727"/>
                </a:moveTo>
                <a:lnTo>
                  <a:pt x="8000" y="111251"/>
                </a:lnTo>
                <a:lnTo>
                  <a:pt x="2921" y="112649"/>
                </a:lnTo>
                <a:lnTo>
                  <a:pt x="0" y="117856"/>
                </a:lnTo>
                <a:lnTo>
                  <a:pt x="42291" y="270256"/>
                </a:lnTo>
                <a:lnTo>
                  <a:pt x="52192" y="234696"/>
                </a:lnTo>
                <a:lnTo>
                  <a:pt x="32766" y="234696"/>
                </a:lnTo>
                <a:lnTo>
                  <a:pt x="32766" y="164490"/>
                </a:lnTo>
                <a:lnTo>
                  <a:pt x="18415" y="112775"/>
                </a:lnTo>
                <a:lnTo>
                  <a:pt x="13081" y="109727"/>
                </a:lnTo>
                <a:close/>
              </a:path>
              <a:path w="84709" h="270256">
                <a:moveTo>
                  <a:pt x="32766" y="164490"/>
                </a:moveTo>
                <a:lnTo>
                  <a:pt x="32766" y="234696"/>
                </a:lnTo>
                <a:lnTo>
                  <a:pt x="51816" y="234696"/>
                </a:lnTo>
                <a:lnTo>
                  <a:pt x="51816" y="232156"/>
                </a:lnTo>
                <a:lnTo>
                  <a:pt x="33147" y="232156"/>
                </a:lnTo>
                <a:lnTo>
                  <a:pt x="42354" y="199009"/>
                </a:lnTo>
                <a:lnTo>
                  <a:pt x="32766" y="164490"/>
                </a:lnTo>
                <a:close/>
              </a:path>
              <a:path w="84709" h="270256">
                <a:moveTo>
                  <a:pt x="71500" y="109727"/>
                </a:moveTo>
                <a:lnTo>
                  <a:pt x="66293" y="112775"/>
                </a:lnTo>
                <a:lnTo>
                  <a:pt x="51943" y="164490"/>
                </a:lnTo>
                <a:lnTo>
                  <a:pt x="51816" y="234696"/>
                </a:lnTo>
                <a:lnTo>
                  <a:pt x="52192" y="234696"/>
                </a:lnTo>
                <a:lnTo>
                  <a:pt x="83312" y="122936"/>
                </a:lnTo>
                <a:lnTo>
                  <a:pt x="84709" y="117856"/>
                </a:lnTo>
                <a:lnTo>
                  <a:pt x="81661" y="112649"/>
                </a:lnTo>
                <a:lnTo>
                  <a:pt x="76581" y="111251"/>
                </a:lnTo>
                <a:lnTo>
                  <a:pt x="71500" y="109727"/>
                </a:lnTo>
                <a:close/>
              </a:path>
              <a:path w="84709" h="270256">
                <a:moveTo>
                  <a:pt x="42354" y="199009"/>
                </a:moveTo>
                <a:lnTo>
                  <a:pt x="33147" y="232156"/>
                </a:lnTo>
                <a:lnTo>
                  <a:pt x="51562" y="232156"/>
                </a:lnTo>
                <a:lnTo>
                  <a:pt x="42354" y="199009"/>
                </a:lnTo>
                <a:close/>
              </a:path>
              <a:path w="84709" h="270256">
                <a:moveTo>
                  <a:pt x="51816" y="164947"/>
                </a:moveTo>
                <a:lnTo>
                  <a:pt x="42354" y="199009"/>
                </a:lnTo>
                <a:lnTo>
                  <a:pt x="51562" y="232156"/>
                </a:lnTo>
                <a:lnTo>
                  <a:pt x="51816" y="232156"/>
                </a:lnTo>
                <a:lnTo>
                  <a:pt x="51816" y="164947"/>
                </a:lnTo>
                <a:close/>
              </a:path>
              <a:path w="84709" h="270256">
                <a:moveTo>
                  <a:pt x="51816" y="0"/>
                </a:moveTo>
                <a:lnTo>
                  <a:pt x="32766" y="0"/>
                </a:lnTo>
                <a:lnTo>
                  <a:pt x="32893" y="164947"/>
                </a:lnTo>
                <a:lnTo>
                  <a:pt x="42354" y="199009"/>
                </a:lnTo>
                <a:lnTo>
                  <a:pt x="51816" y="164947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B5312E1E-F676-4437-9B2A-0097B57EC133}"/>
              </a:ext>
            </a:extLst>
          </p:cNvPr>
          <p:cNvSpPr/>
          <p:nvPr/>
        </p:nvSpPr>
        <p:spPr>
          <a:xfrm>
            <a:off x="626536" y="2850651"/>
            <a:ext cx="2108708" cy="863218"/>
          </a:xfrm>
          <a:custGeom>
            <a:avLst/>
            <a:gdLst/>
            <a:ahLst/>
            <a:cxnLst/>
            <a:rect l="l" t="t" r="r" b="b"/>
            <a:pathLst>
              <a:path w="2108707" h="863218">
                <a:moveTo>
                  <a:pt x="0" y="431672"/>
                </a:moveTo>
                <a:lnTo>
                  <a:pt x="1054354" y="0"/>
                </a:lnTo>
                <a:lnTo>
                  <a:pt x="2108708" y="431672"/>
                </a:lnTo>
                <a:lnTo>
                  <a:pt x="1054354" y="863218"/>
                </a:lnTo>
                <a:lnTo>
                  <a:pt x="0" y="43167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DC19D22-B9EE-40FD-ACA7-B8906FE1E5D9}"/>
              </a:ext>
            </a:extLst>
          </p:cNvPr>
          <p:cNvSpPr/>
          <p:nvPr/>
        </p:nvSpPr>
        <p:spPr>
          <a:xfrm>
            <a:off x="2735244" y="3240541"/>
            <a:ext cx="626745" cy="84709"/>
          </a:xfrm>
          <a:custGeom>
            <a:avLst/>
            <a:gdLst/>
            <a:ahLst/>
            <a:cxnLst/>
            <a:rect l="l" t="t" r="r" b="b"/>
            <a:pathLst>
              <a:path w="626745" h="84709">
                <a:moveTo>
                  <a:pt x="555371" y="42354"/>
                </a:moveTo>
                <a:lnTo>
                  <a:pt x="469264" y="66293"/>
                </a:lnTo>
                <a:lnTo>
                  <a:pt x="466217" y="71627"/>
                </a:lnTo>
                <a:lnTo>
                  <a:pt x="467613" y="76707"/>
                </a:lnTo>
                <a:lnTo>
                  <a:pt x="469011" y="81661"/>
                </a:lnTo>
                <a:lnTo>
                  <a:pt x="474345" y="84709"/>
                </a:lnTo>
                <a:lnTo>
                  <a:pt x="592537" y="51815"/>
                </a:lnTo>
                <a:lnTo>
                  <a:pt x="591185" y="51815"/>
                </a:lnTo>
                <a:lnTo>
                  <a:pt x="591185" y="51562"/>
                </a:lnTo>
                <a:lnTo>
                  <a:pt x="588518" y="51562"/>
                </a:lnTo>
                <a:lnTo>
                  <a:pt x="555371" y="42354"/>
                </a:lnTo>
                <a:close/>
              </a:path>
              <a:path w="626745" h="84709">
                <a:moveTo>
                  <a:pt x="520852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521309" y="51815"/>
                </a:lnTo>
                <a:lnTo>
                  <a:pt x="555371" y="42354"/>
                </a:lnTo>
                <a:lnTo>
                  <a:pt x="520852" y="32765"/>
                </a:lnTo>
                <a:close/>
              </a:path>
              <a:path w="626745" h="84709">
                <a:moveTo>
                  <a:pt x="592431" y="32765"/>
                </a:moveTo>
                <a:lnTo>
                  <a:pt x="591185" y="32765"/>
                </a:lnTo>
                <a:lnTo>
                  <a:pt x="591185" y="51815"/>
                </a:lnTo>
                <a:lnTo>
                  <a:pt x="592537" y="51815"/>
                </a:lnTo>
                <a:lnTo>
                  <a:pt x="626745" y="42290"/>
                </a:lnTo>
                <a:lnTo>
                  <a:pt x="592431" y="32765"/>
                </a:lnTo>
                <a:close/>
              </a:path>
              <a:path w="626745" h="84709">
                <a:moveTo>
                  <a:pt x="588518" y="33147"/>
                </a:moveTo>
                <a:lnTo>
                  <a:pt x="555371" y="42354"/>
                </a:lnTo>
                <a:lnTo>
                  <a:pt x="588518" y="51562"/>
                </a:lnTo>
                <a:lnTo>
                  <a:pt x="588518" y="33147"/>
                </a:lnTo>
                <a:close/>
              </a:path>
              <a:path w="626745" h="84709">
                <a:moveTo>
                  <a:pt x="591185" y="33147"/>
                </a:moveTo>
                <a:lnTo>
                  <a:pt x="588518" y="33147"/>
                </a:lnTo>
                <a:lnTo>
                  <a:pt x="588518" y="51562"/>
                </a:lnTo>
                <a:lnTo>
                  <a:pt x="591185" y="51562"/>
                </a:lnTo>
                <a:lnTo>
                  <a:pt x="591185" y="33147"/>
                </a:lnTo>
                <a:close/>
              </a:path>
              <a:path w="626745" h="84709">
                <a:moveTo>
                  <a:pt x="474345" y="0"/>
                </a:moveTo>
                <a:lnTo>
                  <a:pt x="469011" y="2920"/>
                </a:lnTo>
                <a:lnTo>
                  <a:pt x="466217" y="13080"/>
                </a:lnTo>
                <a:lnTo>
                  <a:pt x="469264" y="18414"/>
                </a:lnTo>
                <a:lnTo>
                  <a:pt x="555371" y="42354"/>
                </a:lnTo>
                <a:lnTo>
                  <a:pt x="588518" y="33147"/>
                </a:lnTo>
                <a:lnTo>
                  <a:pt x="591185" y="33147"/>
                </a:lnTo>
                <a:lnTo>
                  <a:pt x="591185" y="32765"/>
                </a:lnTo>
                <a:lnTo>
                  <a:pt x="592431" y="32765"/>
                </a:lnTo>
                <a:lnTo>
                  <a:pt x="474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04DA83FE-9724-4248-8DF1-721A5A4FBDCF}"/>
              </a:ext>
            </a:extLst>
          </p:cNvPr>
          <p:cNvSpPr/>
          <p:nvPr/>
        </p:nvSpPr>
        <p:spPr>
          <a:xfrm>
            <a:off x="1638598" y="3713870"/>
            <a:ext cx="84709" cy="270256"/>
          </a:xfrm>
          <a:custGeom>
            <a:avLst/>
            <a:gdLst/>
            <a:ahLst/>
            <a:cxnLst/>
            <a:rect l="l" t="t" r="r" b="b"/>
            <a:pathLst>
              <a:path w="84709" h="270256">
                <a:moveTo>
                  <a:pt x="13081" y="109727"/>
                </a:moveTo>
                <a:lnTo>
                  <a:pt x="8000" y="111251"/>
                </a:lnTo>
                <a:lnTo>
                  <a:pt x="2921" y="112649"/>
                </a:lnTo>
                <a:lnTo>
                  <a:pt x="0" y="117856"/>
                </a:lnTo>
                <a:lnTo>
                  <a:pt x="42291" y="270256"/>
                </a:lnTo>
                <a:lnTo>
                  <a:pt x="52192" y="234696"/>
                </a:lnTo>
                <a:lnTo>
                  <a:pt x="32766" y="234696"/>
                </a:lnTo>
                <a:lnTo>
                  <a:pt x="32766" y="164490"/>
                </a:lnTo>
                <a:lnTo>
                  <a:pt x="18415" y="112775"/>
                </a:lnTo>
                <a:lnTo>
                  <a:pt x="13081" y="109727"/>
                </a:lnTo>
                <a:close/>
              </a:path>
              <a:path w="84709" h="270256">
                <a:moveTo>
                  <a:pt x="32766" y="164490"/>
                </a:moveTo>
                <a:lnTo>
                  <a:pt x="32766" y="234696"/>
                </a:lnTo>
                <a:lnTo>
                  <a:pt x="51816" y="234696"/>
                </a:lnTo>
                <a:lnTo>
                  <a:pt x="51816" y="232156"/>
                </a:lnTo>
                <a:lnTo>
                  <a:pt x="33147" y="232156"/>
                </a:lnTo>
                <a:lnTo>
                  <a:pt x="42354" y="199009"/>
                </a:lnTo>
                <a:lnTo>
                  <a:pt x="32766" y="164490"/>
                </a:lnTo>
                <a:close/>
              </a:path>
              <a:path w="84709" h="270256">
                <a:moveTo>
                  <a:pt x="71500" y="109727"/>
                </a:moveTo>
                <a:lnTo>
                  <a:pt x="66293" y="112775"/>
                </a:lnTo>
                <a:lnTo>
                  <a:pt x="51943" y="164490"/>
                </a:lnTo>
                <a:lnTo>
                  <a:pt x="51816" y="234696"/>
                </a:lnTo>
                <a:lnTo>
                  <a:pt x="52192" y="234696"/>
                </a:lnTo>
                <a:lnTo>
                  <a:pt x="83312" y="122936"/>
                </a:lnTo>
                <a:lnTo>
                  <a:pt x="84709" y="117856"/>
                </a:lnTo>
                <a:lnTo>
                  <a:pt x="81661" y="112649"/>
                </a:lnTo>
                <a:lnTo>
                  <a:pt x="76581" y="111251"/>
                </a:lnTo>
                <a:lnTo>
                  <a:pt x="71500" y="109727"/>
                </a:lnTo>
                <a:close/>
              </a:path>
              <a:path w="84709" h="270256">
                <a:moveTo>
                  <a:pt x="42354" y="199009"/>
                </a:moveTo>
                <a:lnTo>
                  <a:pt x="33147" y="232156"/>
                </a:lnTo>
                <a:lnTo>
                  <a:pt x="51562" y="232156"/>
                </a:lnTo>
                <a:lnTo>
                  <a:pt x="42354" y="199009"/>
                </a:lnTo>
                <a:close/>
              </a:path>
              <a:path w="84709" h="270256">
                <a:moveTo>
                  <a:pt x="51816" y="164947"/>
                </a:moveTo>
                <a:lnTo>
                  <a:pt x="42354" y="199009"/>
                </a:lnTo>
                <a:lnTo>
                  <a:pt x="51562" y="232156"/>
                </a:lnTo>
                <a:lnTo>
                  <a:pt x="51816" y="232156"/>
                </a:lnTo>
                <a:lnTo>
                  <a:pt x="51816" y="164947"/>
                </a:lnTo>
                <a:close/>
              </a:path>
              <a:path w="84709" h="270256">
                <a:moveTo>
                  <a:pt x="51816" y="0"/>
                </a:moveTo>
                <a:lnTo>
                  <a:pt x="32766" y="0"/>
                </a:lnTo>
                <a:lnTo>
                  <a:pt x="32893" y="164947"/>
                </a:lnTo>
                <a:lnTo>
                  <a:pt x="42354" y="199009"/>
                </a:lnTo>
                <a:lnTo>
                  <a:pt x="51816" y="164947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17F80ADE-4FBF-40D5-ACC4-F425EBE64F7C}"/>
              </a:ext>
            </a:extLst>
          </p:cNvPr>
          <p:cNvSpPr/>
          <p:nvPr/>
        </p:nvSpPr>
        <p:spPr>
          <a:xfrm>
            <a:off x="626536" y="3984126"/>
            <a:ext cx="2108708" cy="863218"/>
          </a:xfrm>
          <a:custGeom>
            <a:avLst/>
            <a:gdLst/>
            <a:ahLst/>
            <a:cxnLst/>
            <a:rect l="l" t="t" r="r" b="b"/>
            <a:pathLst>
              <a:path w="2108707" h="863218">
                <a:moveTo>
                  <a:pt x="0" y="431672"/>
                </a:moveTo>
                <a:lnTo>
                  <a:pt x="1054354" y="0"/>
                </a:lnTo>
                <a:lnTo>
                  <a:pt x="2108708" y="431672"/>
                </a:lnTo>
                <a:lnTo>
                  <a:pt x="1054354" y="863218"/>
                </a:lnTo>
                <a:lnTo>
                  <a:pt x="0" y="43167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5C88E67C-BE0F-4BB0-8666-8D7FE7421D47}"/>
              </a:ext>
            </a:extLst>
          </p:cNvPr>
          <p:cNvSpPr/>
          <p:nvPr/>
        </p:nvSpPr>
        <p:spPr>
          <a:xfrm>
            <a:off x="2735244" y="4374015"/>
            <a:ext cx="626745" cy="84708"/>
          </a:xfrm>
          <a:custGeom>
            <a:avLst/>
            <a:gdLst/>
            <a:ahLst/>
            <a:cxnLst/>
            <a:rect l="l" t="t" r="r" b="b"/>
            <a:pathLst>
              <a:path w="626745" h="84708">
                <a:moveTo>
                  <a:pt x="555371" y="42354"/>
                </a:moveTo>
                <a:lnTo>
                  <a:pt x="469264" y="66293"/>
                </a:lnTo>
                <a:lnTo>
                  <a:pt x="466217" y="71627"/>
                </a:lnTo>
                <a:lnTo>
                  <a:pt x="467613" y="76707"/>
                </a:lnTo>
                <a:lnTo>
                  <a:pt x="469011" y="81660"/>
                </a:lnTo>
                <a:lnTo>
                  <a:pt x="474345" y="84708"/>
                </a:lnTo>
                <a:lnTo>
                  <a:pt x="592537" y="51815"/>
                </a:lnTo>
                <a:lnTo>
                  <a:pt x="591185" y="51815"/>
                </a:lnTo>
                <a:lnTo>
                  <a:pt x="591185" y="51562"/>
                </a:lnTo>
                <a:lnTo>
                  <a:pt x="588518" y="51562"/>
                </a:lnTo>
                <a:lnTo>
                  <a:pt x="555371" y="42354"/>
                </a:lnTo>
                <a:close/>
              </a:path>
              <a:path w="626745" h="84708">
                <a:moveTo>
                  <a:pt x="520852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521309" y="51815"/>
                </a:lnTo>
                <a:lnTo>
                  <a:pt x="555371" y="42354"/>
                </a:lnTo>
                <a:lnTo>
                  <a:pt x="520852" y="32765"/>
                </a:lnTo>
                <a:close/>
              </a:path>
              <a:path w="626745" h="84708">
                <a:moveTo>
                  <a:pt x="592431" y="32765"/>
                </a:moveTo>
                <a:lnTo>
                  <a:pt x="591185" y="32765"/>
                </a:lnTo>
                <a:lnTo>
                  <a:pt x="591185" y="51815"/>
                </a:lnTo>
                <a:lnTo>
                  <a:pt x="592537" y="51815"/>
                </a:lnTo>
                <a:lnTo>
                  <a:pt x="626745" y="42290"/>
                </a:lnTo>
                <a:lnTo>
                  <a:pt x="592431" y="32765"/>
                </a:lnTo>
                <a:close/>
              </a:path>
              <a:path w="626745" h="84708">
                <a:moveTo>
                  <a:pt x="588518" y="33146"/>
                </a:moveTo>
                <a:lnTo>
                  <a:pt x="555371" y="42354"/>
                </a:lnTo>
                <a:lnTo>
                  <a:pt x="588518" y="51562"/>
                </a:lnTo>
                <a:lnTo>
                  <a:pt x="588518" y="33146"/>
                </a:lnTo>
                <a:close/>
              </a:path>
              <a:path w="626745" h="84708">
                <a:moveTo>
                  <a:pt x="591185" y="33146"/>
                </a:moveTo>
                <a:lnTo>
                  <a:pt x="588518" y="33146"/>
                </a:lnTo>
                <a:lnTo>
                  <a:pt x="588518" y="51562"/>
                </a:lnTo>
                <a:lnTo>
                  <a:pt x="591185" y="51562"/>
                </a:lnTo>
                <a:lnTo>
                  <a:pt x="591185" y="33146"/>
                </a:lnTo>
                <a:close/>
              </a:path>
              <a:path w="626745" h="84708">
                <a:moveTo>
                  <a:pt x="474345" y="0"/>
                </a:moveTo>
                <a:lnTo>
                  <a:pt x="469011" y="2920"/>
                </a:lnTo>
                <a:lnTo>
                  <a:pt x="466217" y="13081"/>
                </a:lnTo>
                <a:lnTo>
                  <a:pt x="469264" y="18414"/>
                </a:lnTo>
                <a:lnTo>
                  <a:pt x="555371" y="42354"/>
                </a:lnTo>
                <a:lnTo>
                  <a:pt x="588518" y="33146"/>
                </a:lnTo>
                <a:lnTo>
                  <a:pt x="591185" y="33146"/>
                </a:lnTo>
                <a:lnTo>
                  <a:pt x="591185" y="32765"/>
                </a:lnTo>
                <a:lnTo>
                  <a:pt x="592431" y="32765"/>
                </a:lnTo>
                <a:lnTo>
                  <a:pt x="474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7F21B3E1-DD89-472B-9063-4F85176DD0DB}"/>
              </a:ext>
            </a:extLst>
          </p:cNvPr>
          <p:cNvSpPr/>
          <p:nvPr/>
        </p:nvSpPr>
        <p:spPr>
          <a:xfrm>
            <a:off x="3386500" y="3119763"/>
            <a:ext cx="1331849" cy="400050"/>
          </a:xfrm>
          <a:custGeom>
            <a:avLst/>
            <a:gdLst/>
            <a:ahLst/>
            <a:cxnLst/>
            <a:rect l="l" t="t" r="r" b="b"/>
            <a:pathLst>
              <a:path w="1331849" h="400050">
                <a:moveTo>
                  <a:pt x="0" y="400050"/>
                </a:moveTo>
                <a:lnTo>
                  <a:pt x="1331849" y="400050"/>
                </a:lnTo>
                <a:lnTo>
                  <a:pt x="1331849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5D58C058-72C1-48B1-8431-C718E68A4852}"/>
              </a:ext>
            </a:extLst>
          </p:cNvPr>
          <p:cNvSpPr/>
          <p:nvPr/>
        </p:nvSpPr>
        <p:spPr>
          <a:xfrm>
            <a:off x="3386500" y="4253239"/>
            <a:ext cx="1331849" cy="400050"/>
          </a:xfrm>
          <a:custGeom>
            <a:avLst/>
            <a:gdLst/>
            <a:ahLst/>
            <a:cxnLst/>
            <a:rect l="l" t="t" r="r" b="b"/>
            <a:pathLst>
              <a:path w="1331849" h="400050">
                <a:moveTo>
                  <a:pt x="0" y="400050"/>
                </a:moveTo>
                <a:lnTo>
                  <a:pt x="1331849" y="400050"/>
                </a:lnTo>
                <a:lnTo>
                  <a:pt x="1331849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C4A88073-A397-4182-B569-4BC4EE397112}"/>
              </a:ext>
            </a:extLst>
          </p:cNvPr>
          <p:cNvSpPr/>
          <p:nvPr/>
        </p:nvSpPr>
        <p:spPr>
          <a:xfrm>
            <a:off x="1681017" y="3789435"/>
            <a:ext cx="2330577" cy="84709"/>
          </a:xfrm>
          <a:custGeom>
            <a:avLst/>
            <a:gdLst/>
            <a:ahLst/>
            <a:cxnLst/>
            <a:rect l="l" t="t" r="r" b="b"/>
            <a:pathLst>
              <a:path w="2330577" h="84709">
                <a:moveTo>
                  <a:pt x="152400" y="0"/>
                </a:moveTo>
                <a:lnTo>
                  <a:pt x="0" y="42291"/>
                </a:lnTo>
                <a:lnTo>
                  <a:pt x="152400" y="84709"/>
                </a:lnTo>
                <a:lnTo>
                  <a:pt x="157606" y="81661"/>
                </a:lnTo>
                <a:lnTo>
                  <a:pt x="160400" y="71500"/>
                </a:lnTo>
                <a:lnTo>
                  <a:pt x="157480" y="66294"/>
                </a:lnTo>
                <a:lnTo>
                  <a:pt x="105308" y="51816"/>
                </a:lnTo>
                <a:lnTo>
                  <a:pt x="35560" y="51816"/>
                </a:lnTo>
                <a:lnTo>
                  <a:pt x="35560" y="32766"/>
                </a:lnTo>
                <a:lnTo>
                  <a:pt x="105765" y="32766"/>
                </a:lnTo>
                <a:lnTo>
                  <a:pt x="152400" y="19812"/>
                </a:lnTo>
                <a:lnTo>
                  <a:pt x="157480" y="18287"/>
                </a:lnTo>
                <a:lnTo>
                  <a:pt x="160400" y="13081"/>
                </a:lnTo>
                <a:lnTo>
                  <a:pt x="157606" y="2921"/>
                </a:lnTo>
                <a:lnTo>
                  <a:pt x="152400" y="0"/>
                </a:lnTo>
                <a:close/>
              </a:path>
              <a:path w="2330577" h="84709">
                <a:moveTo>
                  <a:pt x="105765" y="32766"/>
                </a:moveTo>
                <a:lnTo>
                  <a:pt x="35560" y="32766"/>
                </a:lnTo>
                <a:lnTo>
                  <a:pt x="35560" y="51816"/>
                </a:lnTo>
                <a:lnTo>
                  <a:pt x="105308" y="51816"/>
                </a:lnTo>
                <a:lnTo>
                  <a:pt x="104393" y="51562"/>
                </a:lnTo>
                <a:lnTo>
                  <a:pt x="38100" y="51562"/>
                </a:lnTo>
                <a:lnTo>
                  <a:pt x="38100" y="33147"/>
                </a:lnTo>
                <a:lnTo>
                  <a:pt x="104393" y="33147"/>
                </a:lnTo>
                <a:lnTo>
                  <a:pt x="105765" y="32766"/>
                </a:lnTo>
                <a:close/>
              </a:path>
              <a:path w="2330577" h="84709">
                <a:moveTo>
                  <a:pt x="2330577" y="32766"/>
                </a:moveTo>
                <a:lnTo>
                  <a:pt x="105765" y="32766"/>
                </a:lnTo>
                <a:lnTo>
                  <a:pt x="71246" y="42354"/>
                </a:lnTo>
                <a:lnTo>
                  <a:pt x="105308" y="51816"/>
                </a:lnTo>
                <a:lnTo>
                  <a:pt x="2330577" y="51816"/>
                </a:lnTo>
                <a:lnTo>
                  <a:pt x="2330577" y="32766"/>
                </a:lnTo>
                <a:close/>
              </a:path>
              <a:path w="2330577" h="84709">
                <a:moveTo>
                  <a:pt x="38100" y="33147"/>
                </a:moveTo>
                <a:lnTo>
                  <a:pt x="38100" y="51562"/>
                </a:lnTo>
                <a:lnTo>
                  <a:pt x="71246" y="42354"/>
                </a:lnTo>
                <a:lnTo>
                  <a:pt x="38100" y="33147"/>
                </a:lnTo>
                <a:close/>
              </a:path>
              <a:path w="2330577" h="84709">
                <a:moveTo>
                  <a:pt x="71246" y="42354"/>
                </a:moveTo>
                <a:lnTo>
                  <a:pt x="38100" y="51562"/>
                </a:lnTo>
                <a:lnTo>
                  <a:pt x="104393" y="51562"/>
                </a:lnTo>
                <a:lnTo>
                  <a:pt x="71246" y="42354"/>
                </a:lnTo>
                <a:close/>
              </a:path>
              <a:path w="2330577" h="84709">
                <a:moveTo>
                  <a:pt x="104393" y="33147"/>
                </a:moveTo>
                <a:lnTo>
                  <a:pt x="38100" y="33147"/>
                </a:lnTo>
                <a:lnTo>
                  <a:pt x="71246" y="42354"/>
                </a:lnTo>
                <a:lnTo>
                  <a:pt x="104393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992047FA-3305-4399-A921-AEC2DD31EBE4}"/>
              </a:ext>
            </a:extLst>
          </p:cNvPr>
          <p:cNvSpPr/>
          <p:nvPr/>
        </p:nvSpPr>
        <p:spPr>
          <a:xfrm>
            <a:off x="4013244" y="3519813"/>
            <a:ext cx="0" cy="311912"/>
          </a:xfrm>
          <a:custGeom>
            <a:avLst/>
            <a:gdLst/>
            <a:ahLst/>
            <a:cxnLst/>
            <a:rect l="l" t="t" r="r" b="b"/>
            <a:pathLst>
              <a:path h="311912">
                <a:moveTo>
                  <a:pt x="0" y="0"/>
                </a:moveTo>
                <a:lnTo>
                  <a:pt x="0" y="3119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965192A9-9874-4E49-B763-0EE511665AEB}"/>
              </a:ext>
            </a:extLst>
          </p:cNvPr>
          <p:cNvSpPr/>
          <p:nvPr/>
        </p:nvSpPr>
        <p:spPr>
          <a:xfrm>
            <a:off x="1681017" y="4932434"/>
            <a:ext cx="2330577" cy="84708"/>
          </a:xfrm>
          <a:custGeom>
            <a:avLst/>
            <a:gdLst/>
            <a:ahLst/>
            <a:cxnLst/>
            <a:rect l="l" t="t" r="r" b="b"/>
            <a:pathLst>
              <a:path w="2330577" h="84708">
                <a:moveTo>
                  <a:pt x="152400" y="0"/>
                </a:moveTo>
                <a:lnTo>
                  <a:pt x="0" y="42291"/>
                </a:lnTo>
                <a:lnTo>
                  <a:pt x="152400" y="84709"/>
                </a:lnTo>
                <a:lnTo>
                  <a:pt x="157606" y="81661"/>
                </a:lnTo>
                <a:lnTo>
                  <a:pt x="160400" y="71501"/>
                </a:lnTo>
                <a:lnTo>
                  <a:pt x="157480" y="66294"/>
                </a:lnTo>
                <a:lnTo>
                  <a:pt x="105308" y="51816"/>
                </a:lnTo>
                <a:lnTo>
                  <a:pt x="35560" y="51816"/>
                </a:lnTo>
                <a:lnTo>
                  <a:pt x="35560" y="32766"/>
                </a:lnTo>
                <a:lnTo>
                  <a:pt x="105765" y="32766"/>
                </a:lnTo>
                <a:lnTo>
                  <a:pt x="152400" y="19812"/>
                </a:lnTo>
                <a:lnTo>
                  <a:pt x="157480" y="18288"/>
                </a:lnTo>
                <a:lnTo>
                  <a:pt x="160400" y="13081"/>
                </a:lnTo>
                <a:lnTo>
                  <a:pt x="157606" y="2921"/>
                </a:lnTo>
                <a:lnTo>
                  <a:pt x="152400" y="0"/>
                </a:lnTo>
                <a:close/>
              </a:path>
              <a:path w="2330577" h="84708">
                <a:moveTo>
                  <a:pt x="105765" y="32766"/>
                </a:moveTo>
                <a:lnTo>
                  <a:pt x="35560" y="32766"/>
                </a:lnTo>
                <a:lnTo>
                  <a:pt x="35560" y="51816"/>
                </a:lnTo>
                <a:lnTo>
                  <a:pt x="105308" y="51816"/>
                </a:lnTo>
                <a:lnTo>
                  <a:pt x="104394" y="51562"/>
                </a:lnTo>
                <a:lnTo>
                  <a:pt x="38100" y="51562"/>
                </a:lnTo>
                <a:lnTo>
                  <a:pt x="38100" y="33147"/>
                </a:lnTo>
                <a:lnTo>
                  <a:pt x="104394" y="33147"/>
                </a:lnTo>
                <a:lnTo>
                  <a:pt x="105765" y="32766"/>
                </a:lnTo>
                <a:close/>
              </a:path>
              <a:path w="2330577" h="84708">
                <a:moveTo>
                  <a:pt x="2330577" y="32766"/>
                </a:moveTo>
                <a:lnTo>
                  <a:pt x="105765" y="32766"/>
                </a:lnTo>
                <a:lnTo>
                  <a:pt x="71247" y="42354"/>
                </a:lnTo>
                <a:lnTo>
                  <a:pt x="105308" y="51816"/>
                </a:lnTo>
                <a:lnTo>
                  <a:pt x="2330577" y="51816"/>
                </a:lnTo>
                <a:lnTo>
                  <a:pt x="2330577" y="32766"/>
                </a:lnTo>
                <a:close/>
              </a:path>
              <a:path w="2330577" h="84708">
                <a:moveTo>
                  <a:pt x="38100" y="33147"/>
                </a:moveTo>
                <a:lnTo>
                  <a:pt x="38100" y="51562"/>
                </a:lnTo>
                <a:lnTo>
                  <a:pt x="71247" y="42354"/>
                </a:lnTo>
                <a:lnTo>
                  <a:pt x="38100" y="33147"/>
                </a:lnTo>
                <a:close/>
              </a:path>
              <a:path w="2330577" h="84708">
                <a:moveTo>
                  <a:pt x="71247" y="42354"/>
                </a:moveTo>
                <a:lnTo>
                  <a:pt x="38100" y="51562"/>
                </a:lnTo>
                <a:lnTo>
                  <a:pt x="104394" y="51562"/>
                </a:lnTo>
                <a:lnTo>
                  <a:pt x="71247" y="42354"/>
                </a:lnTo>
                <a:close/>
              </a:path>
              <a:path w="2330577" h="84708">
                <a:moveTo>
                  <a:pt x="104394" y="33147"/>
                </a:moveTo>
                <a:lnTo>
                  <a:pt x="38100" y="33147"/>
                </a:lnTo>
                <a:lnTo>
                  <a:pt x="71247" y="42354"/>
                </a:lnTo>
                <a:lnTo>
                  <a:pt x="104394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2AA1E42F-50FC-4867-B08D-7472A985C8FD}"/>
              </a:ext>
            </a:extLst>
          </p:cNvPr>
          <p:cNvSpPr/>
          <p:nvPr/>
        </p:nvSpPr>
        <p:spPr>
          <a:xfrm>
            <a:off x="4011594" y="4653289"/>
            <a:ext cx="1650" cy="321437"/>
          </a:xfrm>
          <a:custGeom>
            <a:avLst/>
            <a:gdLst/>
            <a:ahLst/>
            <a:cxnLst/>
            <a:rect l="l" t="t" r="r" b="b"/>
            <a:pathLst>
              <a:path w="1650" h="321437">
                <a:moveTo>
                  <a:pt x="0" y="0"/>
                </a:moveTo>
                <a:lnTo>
                  <a:pt x="1650" y="3214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0EC90E30-FFF9-458C-B5C3-B0376ACB251F}"/>
              </a:ext>
            </a:extLst>
          </p:cNvPr>
          <p:cNvSpPr/>
          <p:nvPr/>
        </p:nvSpPr>
        <p:spPr>
          <a:xfrm>
            <a:off x="1638598" y="4847345"/>
            <a:ext cx="84709" cy="270256"/>
          </a:xfrm>
          <a:custGeom>
            <a:avLst/>
            <a:gdLst/>
            <a:ahLst/>
            <a:cxnLst/>
            <a:rect l="l" t="t" r="r" b="b"/>
            <a:pathLst>
              <a:path w="84709" h="270255">
                <a:moveTo>
                  <a:pt x="13081" y="109728"/>
                </a:moveTo>
                <a:lnTo>
                  <a:pt x="8000" y="111252"/>
                </a:lnTo>
                <a:lnTo>
                  <a:pt x="2921" y="112649"/>
                </a:lnTo>
                <a:lnTo>
                  <a:pt x="0" y="117856"/>
                </a:lnTo>
                <a:lnTo>
                  <a:pt x="42291" y="270256"/>
                </a:lnTo>
                <a:lnTo>
                  <a:pt x="52192" y="234696"/>
                </a:lnTo>
                <a:lnTo>
                  <a:pt x="32766" y="234696"/>
                </a:lnTo>
                <a:lnTo>
                  <a:pt x="32766" y="164490"/>
                </a:lnTo>
                <a:lnTo>
                  <a:pt x="18415" y="112775"/>
                </a:lnTo>
                <a:lnTo>
                  <a:pt x="13081" y="109728"/>
                </a:lnTo>
                <a:close/>
              </a:path>
              <a:path w="84709" h="270255">
                <a:moveTo>
                  <a:pt x="32766" y="164490"/>
                </a:moveTo>
                <a:lnTo>
                  <a:pt x="32766" y="234696"/>
                </a:lnTo>
                <a:lnTo>
                  <a:pt x="51816" y="234696"/>
                </a:lnTo>
                <a:lnTo>
                  <a:pt x="51816" y="232156"/>
                </a:lnTo>
                <a:lnTo>
                  <a:pt x="33147" y="232156"/>
                </a:lnTo>
                <a:lnTo>
                  <a:pt x="42354" y="199009"/>
                </a:lnTo>
                <a:lnTo>
                  <a:pt x="32766" y="164490"/>
                </a:lnTo>
                <a:close/>
              </a:path>
              <a:path w="84709" h="270255">
                <a:moveTo>
                  <a:pt x="71500" y="109728"/>
                </a:moveTo>
                <a:lnTo>
                  <a:pt x="66293" y="112775"/>
                </a:lnTo>
                <a:lnTo>
                  <a:pt x="51943" y="164490"/>
                </a:lnTo>
                <a:lnTo>
                  <a:pt x="51816" y="234696"/>
                </a:lnTo>
                <a:lnTo>
                  <a:pt x="52192" y="234696"/>
                </a:lnTo>
                <a:lnTo>
                  <a:pt x="83312" y="122936"/>
                </a:lnTo>
                <a:lnTo>
                  <a:pt x="84709" y="117856"/>
                </a:lnTo>
                <a:lnTo>
                  <a:pt x="81661" y="112649"/>
                </a:lnTo>
                <a:lnTo>
                  <a:pt x="76581" y="111252"/>
                </a:lnTo>
                <a:lnTo>
                  <a:pt x="71500" y="109728"/>
                </a:lnTo>
                <a:close/>
              </a:path>
              <a:path w="84709" h="270255">
                <a:moveTo>
                  <a:pt x="42354" y="199009"/>
                </a:moveTo>
                <a:lnTo>
                  <a:pt x="33147" y="232156"/>
                </a:lnTo>
                <a:lnTo>
                  <a:pt x="51562" y="232156"/>
                </a:lnTo>
                <a:lnTo>
                  <a:pt x="42354" y="199009"/>
                </a:lnTo>
                <a:close/>
              </a:path>
              <a:path w="84709" h="270255">
                <a:moveTo>
                  <a:pt x="51816" y="164947"/>
                </a:moveTo>
                <a:lnTo>
                  <a:pt x="42354" y="199009"/>
                </a:lnTo>
                <a:lnTo>
                  <a:pt x="51562" y="232156"/>
                </a:lnTo>
                <a:lnTo>
                  <a:pt x="51816" y="232156"/>
                </a:lnTo>
                <a:lnTo>
                  <a:pt x="51816" y="164947"/>
                </a:lnTo>
                <a:close/>
              </a:path>
              <a:path w="84709" h="270255">
                <a:moveTo>
                  <a:pt x="51816" y="0"/>
                </a:moveTo>
                <a:lnTo>
                  <a:pt x="32766" y="0"/>
                </a:lnTo>
                <a:lnTo>
                  <a:pt x="32893" y="164947"/>
                </a:lnTo>
                <a:lnTo>
                  <a:pt x="42354" y="199009"/>
                </a:lnTo>
                <a:lnTo>
                  <a:pt x="51816" y="164947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D8903DC2-C262-495C-92C3-D42CF1A30A33}"/>
              </a:ext>
            </a:extLst>
          </p:cNvPr>
          <p:cNvSpPr/>
          <p:nvPr/>
        </p:nvSpPr>
        <p:spPr>
          <a:xfrm>
            <a:off x="1218991" y="5117601"/>
            <a:ext cx="925449" cy="323850"/>
          </a:xfrm>
          <a:custGeom>
            <a:avLst/>
            <a:gdLst/>
            <a:ahLst/>
            <a:cxnLst/>
            <a:rect l="l" t="t" r="r" b="b"/>
            <a:pathLst>
              <a:path w="925449" h="323850">
                <a:moveTo>
                  <a:pt x="0" y="53974"/>
                </a:moveTo>
                <a:lnTo>
                  <a:pt x="15792" y="15894"/>
                </a:lnTo>
                <a:lnTo>
                  <a:pt x="53820" y="0"/>
                </a:lnTo>
                <a:lnTo>
                  <a:pt x="871474" y="0"/>
                </a:lnTo>
                <a:lnTo>
                  <a:pt x="885811" y="1927"/>
                </a:lnTo>
                <a:lnTo>
                  <a:pt x="918039" y="26690"/>
                </a:lnTo>
                <a:lnTo>
                  <a:pt x="925449" y="269874"/>
                </a:lnTo>
                <a:lnTo>
                  <a:pt x="923529" y="284212"/>
                </a:lnTo>
                <a:lnTo>
                  <a:pt x="898814" y="316440"/>
                </a:lnTo>
                <a:lnTo>
                  <a:pt x="53975" y="323849"/>
                </a:lnTo>
                <a:lnTo>
                  <a:pt x="39681" y="321930"/>
                </a:lnTo>
                <a:lnTo>
                  <a:pt x="7438" y="297215"/>
                </a:lnTo>
                <a:lnTo>
                  <a:pt x="0" y="539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A4EB3D07-054B-4F1D-B5C3-93C43FD70A32}"/>
              </a:ext>
            </a:extLst>
          </p:cNvPr>
          <p:cNvSpPr txBox="1"/>
          <p:nvPr/>
        </p:nvSpPr>
        <p:spPr>
          <a:xfrm>
            <a:off x="1139742" y="2915421"/>
            <a:ext cx="1082675" cy="1755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4384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&gt; 1 A</a:t>
            </a:r>
            <a:r>
              <a:rPr sz="2000" b="1" spc="5" dirty="0">
                <a:latin typeface="Times New Roman"/>
                <a:cs typeface="Times New Roman"/>
              </a:rPr>
              <a:t>N</a:t>
            </a:r>
            <a:r>
              <a:rPr sz="2000" b="1" spc="0" dirty="0">
                <a:latin typeface="Times New Roman"/>
                <a:cs typeface="Times New Roman"/>
              </a:rPr>
              <a:t>D </a:t>
            </a: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spc="0" dirty="0"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19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27622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  <a:spcBef>
                <a:spcPts val="155"/>
              </a:spcBef>
            </a:pPr>
            <a:r>
              <a:rPr sz="2000" b="1" dirty="0">
                <a:latin typeface="Times New Roman"/>
                <a:cs typeface="Times New Roman"/>
              </a:rPr>
              <a:t>A=2</a:t>
            </a: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OR X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&gt;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090978A3-B2E4-4F68-9014-B3AF553EB322}"/>
              </a:ext>
            </a:extLst>
          </p:cNvPr>
          <p:cNvSpPr txBox="1"/>
          <p:nvPr/>
        </p:nvSpPr>
        <p:spPr>
          <a:xfrm>
            <a:off x="2853607" y="3048009"/>
            <a:ext cx="19558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9D12E1A0-0D4F-40F5-90F4-69A95F4CAF0B}"/>
              </a:ext>
            </a:extLst>
          </p:cNvPr>
          <p:cNvSpPr txBox="1"/>
          <p:nvPr/>
        </p:nvSpPr>
        <p:spPr>
          <a:xfrm>
            <a:off x="2853607" y="4181610"/>
            <a:ext cx="19558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29">
            <a:extLst>
              <a:ext uri="{FF2B5EF4-FFF2-40B4-BE49-F238E27FC236}">
                <a16:creationId xmlns:a16="http://schemas.microsoft.com/office/drawing/2014/main" id="{FE35A735-4D0A-473A-9EE6-F5AF244E5206}"/>
              </a:ext>
            </a:extLst>
          </p:cNvPr>
          <p:cNvSpPr txBox="1"/>
          <p:nvPr/>
        </p:nvSpPr>
        <p:spPr>
          <a:xfrm>
            <a:off x="3536360" y="3157483"/>
            <a:ext cx="103251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= 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/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30">
            <a:extLst>
              <a:ext uri="{FF2B5EF4-FFF2-40B4-BE49-F238E27FC236}">
                <a16:creationId xmlns:a16="http://schemas.microsoft.com/office/drawing/2014/main" id="{F161AA5E-D4C9-40E4-9C7A-8911D230B8B1}"/>
              </a:ext>
            </a:extLst>
          </p:cNvPr>
          <p:cNvSpPr txBox="1"/>
          <p:nvPr/>
        </p:nvSpPr>
        <p:spPr>
          <a:xfrm>
            <a:off x="3519595" y="4291338"/>
            <a:ext cx="106426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= 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+ 1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31">
            <a:extLst>
              <a:ext uri="{FF2B5EF4-FFF2-40B4-BE49-F238E27FC236}">
                <a16:creationId xmlns:a16="http://schemas.microsoft.com/office/drawing/2014/main" id="{6F4164E1-9E59-4F3D-8DA8-B0730E64B48B}"/>
              </a:ext>
            </a:extLst>
          </p:cNvPr>
          <p:cNvSpPr txBox="1"/>
          <p:nvPr/>
        </p:nvSpPr>
        <p:spPr>
          <a:xfrm>
            <a:off x="1413427" y="5122808"/>
            <a:ext cx="537845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spc="5" dirty="0">
                <a:latin typeface="宋体"/>
                <a:cs typeface="宋体"/>
              </a:rPr>
              <a:t>返回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1" name="object 32">
            <a:extLst>
              <a:ext uri="{FF2B5EF4-FFF2-40B4-BE49-F238E27FC236}">
                <a16:creationId xmlns:a16="http://schemas.microsoft.com/office/drawing/2014/main" id="{E27307E7-3B8E-48A8-9E57-AEA14CC33CFD}"/>
              </a:ext>
            </a:extLst>
          </p:cNvPr>
          <p:cNvSpPr txBox="1"/>
          <p:nvPr/>
        </p:nvSpPr>
        <p:spPr>
          <a:xfrm>
            <a:off x="1403648" y="4841502"/>
            <a:ext cx="180975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A001907A-A706-456D-850A-1E2536133DDF}"/>
              </a:ext>
            </a:extLst>
          </p:cNvPr>
          <p:cNvSpPr txBox="1"/>
          <p:nvPr/>
        </p:nvSpPr>
        <p:spPr>
          <a:xfrm>
            <a:off x="4936281" y="1816490"/>
            <a:ext cx="3807460" cy="2354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判定表达式（1）</a:t>
            </a:r>
            <a:r>
              <a:rPr sz="1800" spc="0" dirty="0">
                <a:latin typeface="微软雅黑"/>
                <a:cs typeface="微软雅黑"/>
              </a:rPr>
              <a:t>A &gt;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1</a:t>
            </a:r>
            <a:r>
              <a:rPr sz="1800" spc="-10" dirty="0">
                <a:latin typeface="微软雅黑"/>
                <a:cs typeface="微软雅黑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AND B=0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4699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条件：</a:t>
            </a:r>
            <a:r>
              <a:rPr sz="1800" spc="5" dirty="0">
                <a:latin typeface="微软雅黑"/>
                <a:cs typeface="微软雅黑"/>
              </a:rPr>
              <a:t> </a:t>
            </a:r>
            <a:r>
              <a:rPr sz="1800" spc="-15" dirty="0">
                <a:latin typeface="微软雅黑"/>
                <a:cs typeface="微软雅黑"/>
              </a:rPr>
              <a:t>A&gt;1, B</a:t>
            </a:r>
            <a:r>
              <a:rPr sz="1800" spc="-10" dirty="0">
                <a:latin typeface="微软雅黑"/>
                <a:cs typeface="微软雅黑"/>
              </a:rPr>
              <a:t>=</a:t>
            </a:r>
            <a:r>
              <a:rPr sz="1800" spc="0" dirty="0">
                <a:latin typeface="微软雅黑"/>
                <a:cs typeface="微软雅黑"/>
              </a:rPr>
              <a:t>0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2688590" algn="l"/>
              </a:tabLst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判定表达式（2）</a:t>
            </a:r>
            <a:r>
              <a:rPr sz="1800" spc="-15" dirty="0">
                <a:latin typeface="微软雅黑"/>
                <a:cs typeface="微软雅黑"/>
              </a:rPr>
              <a:t>A=2	OR X</a:t>
            </a:r>
            <a:r>
              <a:rPr sz="1800" spc="10" dirty="0">
                <a:latin typeface="微软雅黑"/>
                <a:cs typeface="微软雅黑"/>
              </a:rPr>
              <a:t> </a:t>
            </a:r>
            <a:r>
              <a:rPr sz="1800" spc="-15" dirty="0">
                <a:latin typeface="微软雅黑"/>
                <a:cs typeface="微软雅黑"/>
              </a:rPr>
              <a:t>&gt; 1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4699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条件：</a:t>
            </a:r>
            <a:r>
              <a:rPr sz="1800" spc="-15" dirty="0">
                <a:latin typeface="微软雅黑"/>
                <a:cs typeface="微软雅黑"/>
              </a:rPr>
              <a:t>A=2，X&gt;1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1100"/>
              </a:lnSpc>
              <a:spcBef>
                <a:spcPts val="41"/>
              </a:spcBef>
            </a:pPr>
            <a:endParaRPr sz="1100"/>
          </a:p>
          <a:p>
            <a:pPr marL="118745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微软雅黑"/>
                <a:cs typeface="微软雅黑"/>
              </a:rPr>
              <a:t>条件覆盖标准：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575945" marR="1021715">
              <a:lnSpc>
                <a:spcPct val="100000"/>
              </a:lnSpc>
            </a:pPr>
            <a:r>
              <a:rPr sz="1600" b="1" spc="-15" dirty="0">
                <a:latin typeface="微软雅黑"/>
                <a:cs typeface="微软雅黑"/>
              </a:rPr>
              <a:t>A&gt;1，A≤1</a:t>
            </a:r>
            <a:r>
              <a:rPr sz="1600" b="1" spc="-5" dirty="0">
                <a:latin typeface="微软雅黑"/>
                <a:cs typeface="微软雅黑"/>
              </a:rPr>
              <a:t>,</a:t>
            </a:r>
            <a:r>
              <a:rPr sz="1600" b="1" spc="25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B=0,</a:t>
            </a:r>
            <a:r>
              <a:rPr sz="1600" b="1" spc="10" dirty="0">
                <a:latin typeface="微软雅黑"/>
                <a:cs typeface="微软雅黑"/>
              </a:rPr>
              <a:t> </a:t>
            </a:r>
            <a:r>
              <a:rPr sz="1600" b="1" spc="-15" dirty="0">
                <a:latin typeface="微软雅黑"/>
                <a:cs typeface="微软雅黑"/>
              </a:rPr>
              <a:t>B≠0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15" dirty="0">
                <a:latin typeface="微软雅黑"/>
                <a:cs typeface="微软雅黑"/>
              </a:rPr>
              <a:t>A=2，A≠2</a:t>
            </a:r>
            <a:r>
              <a:rPr sz="1600" b="1" spc="-5" dirty="0">
                <a:latin typeface="微软雅黑"/>
                <a:cs typeface="微软雅黑"/>
              </a:rPr>
              <a:t>, </a:t>
            </a:r>
            <a:r>
              <a:rPr sz="1600" b="1" spc="20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X&gt;1,</a:t>
            </a:r>
            <a:r>
              <a:rPr sz="1600" b="1" spc="10" dirty="0">
                <a:latin typeface="微软雅黑"/>
                <a:cs typeface="微软雅黑"/>
              </a:rPr>
              <a:t> </a:t>
            </a:r>
            <a:r>
              <a:rPr sz="1600" b="1" spc="-15" dirty="0">
                <a:latin typeface="微软雅黑"/>
                <a:cs typeface="微软雅黑"/>
              </a:rPr>
              <a:t>X</a:t>
            </a:r>
            <a:r>
              <a:rPr sz="1600" b="1" spc="-20" dirty="0">
                <a:latin typeface="微软雅黑"/>
                <a:cs typeface="微软雅黑"/>
              </a:rPr>
              <a:t>≤</a:t>
            </a:r>
            <a:r>
              <a:rPr sz="1600" b="1" spc="-10" dirty="0"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3" name="object 34">
            <a:extLst>
              <a:ext uri="{FF2B5EF4-FFF2-40B4-BE49-F238E27FC236}">
                <a16:creationId xmlns:a16="http://schemas.microsoft.com/office/drawing/2014/main" id="{D7D73783-3603-4701-B62E-16B25F56FD5A}"/>
              </a:ext>
            </a:extLst>
          </p:cNvPr>
          <p:cNvSpPr txBox="1"/>
          <p:nvPr/>
        </p:nvSpPr>
        <p:spPr>
          <a:xfrm>
            <a:off x="5042325" y="4332740"/>
            <a:ext cx="2103120" cy="668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判定覆盖标准：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600"/>
              </a:lnSpc>
              <a:spcBef>
                <a:spcPts val="8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判定表达式（1）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4" name="object 35">
            <a:extLst>
              <a:ext uri="{FF2B5EF4-FFF2-40B4-BE49-F238E27FC236}">
                <a16:creationId xmlns:a16="http://schemas.microsoft.com/office/drawing/2014/main" id="{77FC9DE5-80AB-4754-A3CA-897ED4FBB314}"/>
              </a:ext>
            </a:extLst>
          </p:cNvPr>
          <p:cNvSpPr txBox="1"/>
          <p:nvPr/>
        </p:nvSpPr>
        <p:spPr>
          <a:xfrm>
            <a:off x="5499525" y="5066673"/>
            <a:ext cx="2551430" cy="549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Clr>
                <a:srgbClr val="79AFBC"/>
              </a:buClr>
              <a:buFont typeface="Wingdings"/>
              <a:buChar char=""/>
              <a:tabLst>
                <a:tab pos="299085" algn="l"/>
              </a:tabLst>
            </a:pPr>
            <a:r>
              <a:rPr sz="1600" spc="-20" dirty="0">
                <a:latin typeface="微软雅黑"/>
                <a:cs typeface="微软雅黑"/>
              </a:rPr>
              <a:t>（</a:t>
            </a:r>
            <a:r>
              <a:rPr sz="1600" spc="-15" dirty="0">
                <a:latin typeface="微软雅黑"/>
                <a:cs typeface="微软雅黑"/>
              </a:rPr>
              <a:t>A</a:t>
            </a:r>
            <a:r>
              <a:rPr sz="1600" spc="10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&gt;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1 </a:t>
            </a:r>
            <a:r>
              <a:rPr sz="1600" spc="-15" dirty="0">
                <a:latin typeface="微软雅黑"/>
                <a:cs typeface="微软雅黑"/>
              </a:rPr>
              <a:t>AND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B=</a:t>
            </a:r>
            <a:r>
              <a:rPr sz="1600" spc="-5" dirty="0">
                <a:latin typeface="微软雅黑"/>
                <a:cs typeface="微软雅黑"/>
              </a:rPr>
              <a:t>0</a:t>
            </a:r>
            <a:r>
              <a:rPr sz="1600" spc="-20" dirty="0">
                <a:latin typeface="微软雅黑"/>
                <a:cs typeface="微软雅黑"/>
              </a:rPr>
              <a:t>）为</a:t>
            </a:r>
            <a:r>
              <a:rPr sz="1600" spc="-10" dirty="0">
                <a:latin typeface="微软雅黑"/>
                <a:cs typeface="微软雅黑"/>
              </a:rPr>
              <a:t>T</a:t>
            </a:r>
            <a:endParaRPr sz="16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384"/>
              </a:spcBef>
              <a:buClr>
                <a:srgbClr val="79AFBC"/>
              </a:buClr>
              <a:buFont typeface="Wingdings"/>
              <a:buChar char=""/>
              <a:tabLst>
                <a:tab pos="299085" algn="l"/>
              </a:tabLst>
            </a:pPr>
            <a:r>
              <a:rPr sz="1600" spc="-20" dirty="0">
                <a:latin typeface="微软雅黑"/>
                <a:cs typeface="微软雅黑"/>
              </a:rPr>
              <a:t>（</a:t>
            </a:r>
            <a:r>
              <a:rPr sz="1600" spc="-15" dirty="0">
                <a:latin typeface="微软雅黑"/>
                <a:cs typeface="微软雅黑"/>
              </a:rPr>
              <a:t>A</a:t>
            </a:r>
            <a:r>
              <a:rPr sz="1600" spc="10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&gt;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1 </a:t>
            </a:r>
            <a:r>
              <a:rPr sz="1600" spc="-15" dirty="0">
                <a:latin typeface="微软雅黑"/>
                <a:cs typeface="微软雅黑"/>
              </a:rPr>
              <a:t>AND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B=</a:t>
            </a:r>
            <a:r>
              <a:rPr sz="1600" spc="-5" dirty="0">
                <a:latin typeface="微软雅黑"/>
                <a:cs typeface="微软雅黑"/>
              </a:rPr>
              <a:t>0</a:t>
            </a:r>
            <a:r>
              <a:rPr sz="1600" spc="-20" dirty="0">
                <a:latin typeface="微软雅黑"/>
                <a:cs typeface="微软雅黑"/>
              </a:rPr>
              <a:t>）为</a:t>
            </a:r>
            <a:r>
              <a:rPr sz="1600" spc="-10" dirty="0">
                <a:latin typeface="微软雅黑"/>
                <a:cs typeface="微软雅黑"/>
              </a:rPr>
              <a:t>F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5" name="object 36">
            <a:extLst>
              <a:ext uri="{FF2B5EF4-FFF2-40B4-BE49-F238E27FC236}">
                <a16:creationId xmlns:a16="http://schemas.microsoft.com/office/drawing/2014/main" id="{B8C6FF85-86D0-44D7-8B91-854D486AD367}"/>
              </a:ext>
            </a:extLst>
          </p:cNvPr>
          <p:cNvSpPr txBox="1"/>
          <p:nvPr/>
        </p:nvSpPr>
        <p:spPr>
          <a:xfrm>
            <a:off x="5042325" y="5678306"/>
            <a:ext cx="2908300" cy="851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判定表达式（2）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600"/>
              </a:lnSpc>
              <a:spcBef>
                <a:spcPts val="7"/>
              </a:spcBef>
            </a:pPr>
            <a:endParaRPr sz="600"/>
          </a:p>
          <a:p>
            <a:pPr marL="469900">
              <a:lnSpc>
                <a:spcPct val="100000"/>
              </a:lnSpc>
            </a:pPr>
            <a:r>
              <a:rPr sz="1600" spc="-20" dirty="0">
                <a:latin typeface="Wingdings"/>
                <a:cs typeface="Wingdings"/>
              </a:rPr>
              <a:t>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微软雅黑"/>
                <a:cs typeface="微软雅黑"/>
              </a:rPr>
              <a:t>（</a:t>
            </a:r>
            <a:r>
              <a:rPr sz="1600" spc="-15" dirty="0">
                <a:latin typeface="微软雅黑"/>
                <a:cs typeface="微软雅黑"/>
              </a:rPr>
              <a:t>A</a:t>
            </a:r>
            <a:r>
              <a:rPr sz="1600" spc="-10" dirty="0">
                <a:latin typeface="微软雅黑"/>
                <a:cs typeface="微软雅黑"/>
              </a:rPr>
              <a:t>=2  </a:t>
            </a:r>
            <a:r>
              <a:rPr sz="1600" spc="-25" dirty="0">
                <a:latin typeface="微软雅黑"/>
                <a:cs typeface="微软雅黑"/>
              </a:rPr>
              <a:t>O</a:t>
            </a:r>
            <a:r>
              <a:rPr sz="1600" spc="-15" dirty="0">
                <a:latin typeface="微软雅黑"/>
                <a:cs typeface="微软雅黑"/>
              </a:rPr>
              <a:t>R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X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&gt;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spc="0" dirty="0">
                <a:latin typeface="微软雅黑"/>
                <a:cs typeface="微软雅黑"/>
              </a:rPr>
              <a:t>1</a:t>
            </a:r>
            <a:r>
              <a:rPr sz="1600" spc="-20" dirty="0">
                <a:latin typeface="微软雅黑"/>
                <a:cs typeface="微软雅黑"/>
              </a:rPr>
              <a:t>）为</a:t>
            </a:r>
            <a:r>
              <a:rPr sz="1600" spc="-10" dirty="0">
                <a:latin typeface="微软雅黑"/>
                <a:cs typeface="微软雅黑"/>
              </a:rPr>
              <a:t>T</a:t>
            </a:r>
            <a:endParaRPr sz="16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</a:pPr>
            <a:r>
              <a:rPr sz="1600" spc="-20" dirty="0">
                <a:latin typeface="Wingdings"/>
                <a:cs typeface="Wingdings"/>
              </a:rPr>
              <a:t>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微软雅黑"/>
                <a:cs typeface="微软雅黑"/>
              </a:rPr>
              <a:t>（</a:t>
            </a:r>
            <a:r>
              <a:rPr sz="1600" spc="-15" dirty="0">
                <a:latin typeface="微软雅黑"/>
                <a:cs typeface="微软雅黑"/>
              </a:rPr>
              <a:t>A</a:t>
            </a:r>
            <a:r>
              <a:rPr sz="1600" spc="-10" dirty="0">
                <a:latin typeface="微软雅黑"/>
                <a:cs typeface="微软雅黑"/>
              </a:rPr>
              <a:t>=2  </a:t>
            </a:r>
            <a:r>
              <a:rPr sz="1600" spc="-25" dirty="0">
                <a:latin typeface="微软雅黑"/>
                <a:cs typeface="微软雅黑"/>
              </a:rPr>
              <a:t>O</a:t>
            </a:r>
            <a:r>
              <a:rPr sz="1600" spc="-15" dirty="0">
                <a:latin typeface="微软雅黑"/>
                <a:cs typeface="微软雅黑"/>
              </a:rPr>
              <a:t>R</a:t>
            </a:r>
            <a:r>
              <a:rPr sz="1600" spc="15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X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15" dirty="0">
                <a:latin typeface="微软雅黑"/>
                <a:cs typeface="微软雅黑"/>
              </a:rPr>
              <a:t>&gt;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spc="0" dirty="0">
                <a:latin typeface="微软雅黑"/>
                <a:cs typeface="微软雅黑"/>
              </a:rPr>
              <a:t>1</a:t>
            </a:r>
            <a:r>
              <a:rPr sz="1600" spc="-20" dirty="0">
                <a:latin typeface="微软雅黑"/>
                <a:cs typeface="微软雅黑"/>
              </a:rPr>
              <a:t>）为</a:t>
            </a:r>
            <a:r>
              <a:rPr sz="1600" spc="-10" dirty="0">
                <a:latin typeface="微软雅黑"/>
                <a:cs typeface="微软雅黑"/>
              </a:rPr>
              <a:t>F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593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判定</a:t>
            </a:r>
            <a:r>
              <a:rPr lang="en-US" altLang="zh-CN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/</a:t>
            </a:r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条件覆盖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A1CFC694-213D-4F99-B4EA-72BB66BD7E04}"/>
              </a:ext>
            </a:extLst>
          </p:cNvPr>
          <p:cNvSpPr/>
          <p:nvPr/>
        </p:nvSpPr>
        <p:spPr>
          <a:xfrm>
            <a:off x="1513648" y="2029044"/>
            <a:ext cx="716533" cy="256031"/>
          </a:xfrm>
          <a:custGeom>
            <a:avLst/>
            <a:gdLst/>
            <a:ahLst/>
            <a:cxnLst/>
            <a:rect l="l" t="t" r="r" b="b"/>
            <a:pathLst>
              <a:path w="716533" h="256031">
                <a:moveTo>
                  <a:pt x="0" y="42671"/>
                </a:moveTo>
                <a:lnTo>
                  <a:pt x="19136" y="7041"/>
                </a:lnTo>
                <a:lnTo>
                  <a:pt x="673861" y="0"/>
                </a:lnTo>
                <a:lnTo>
                  <a:pt x="688033" y="2396"/>
                </a:lnTo>
                <a:lnTo>
                  <a:pt x="700179" y="9044"/>
                </a:lnTo>
                <a:lnTo>
                  <a:pt x="709492" y="19136"/>
                </a:lnTo>
                <a:lnTo>
                  <a:pt x="715160" y="31861"/>
                </a:lnTo>
                <a:lnTo>
                  <a:pt x="716533" y="213359"/>
                </a:lnTo>
                <a:lnTo>
                  <a:pt x="714137" y="227481"/>
                </a:lnTo>
                <a:lnTo>
                  <a:pt x="707489" y="239624"/>
                </a:lnTo>
                <a:lnTo>
                  <a:pt x="697397" y="248957"/>
                </a:lnTo>
                <a:lnTo>
                  <a:pt x="684672" y="254650"/>
                </a:lnTo>
                <a:lnTo>
                  <a:pt x="42671" y="256031"/>
                </a:lnTo>
                <a:lnTo>
                  <a:pt x="28500" y="253622"/>
                </a:lnTo>
                <a:lnTo>
                  <a:pt x="16354" y="246948"/>
                </a:lnTo>
                <a:lnTo>
                  <a:pt x="7041" y="236839"/>
                </a:lnTo>
                <a:lnTo>
                  <a:pt x="1373" y="224128"/>
                </a:lnTo>
                <a:lnTo>
                  <a:pt x="0" y="426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D9BC0F41-D0A0-4727-9421-65BD3FECACF0}"/>
              </a:ext>
            </a:extLst>
          </p:cNvPr>
          <p:cNvSpPr txBox="1"/>
          <p:nvPr/>
        </p:nvSpPr>
        <p:spPr>
          <a:xfrm>
            <a:off x="1654238" y="2030441"/>
            <a:ext cx="43434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宋体"/>
                <a:cs typeface="宋体"/>
              </a:rPr>
              <a:t>入口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DA097E61-05D8-4B73-8135-FF85AF391769}"/>
              </a:ext>
            </a:extLst>
          </p:cNvPr>
          <p:cNvSpPr/>
          <p:nvPr/>
        </p:nvSpPr>
        <p:spPr>
          <a:xfrm>
            <a:off x="1828863" y="2285076"/>
            <a:ext cx="84709" cy="213613"/>
          </a:xfrm>
          <a:custGeom>
            <a:avLst/>
            <a:gdLst/>
            <a:ahLst/>
            <a:cxnLst/>
            <a:rect l="l" t="t" r="r" b="b"/>
            <a:pathLst>
              <a:path w="84709" h="213613">
                <a:moveTo>
                  <a:pt x="13207" y="53212"/>
                </a:moveTo>
                <a:lnTo>
                  <a:pt x="3048" y="56007"/>
                </a:lnTo>
                <a:lnTo>
                  <a:pt x="0" y="61213"/>
                </a:lnTo>
                <a:lnTo>
                  <a:pt x="1524" y="66294"/>
                </a:lnTo>
                <a:lnTo>
                  <a:pt x="42418" y="213613"/>
                </a:lnTo>
                <a:lnTo>
                  <a:pt x="52288" y="178054"/>
                </a:lnTo>
                <a:lnTo>
                  <a:pt x="32893" y="178054"/>
                </a:lnTo>
                <a:lnTo>
                  <a:pt x="32893" y="108305"/>
                </a:lnTo>
                <a:lnTo>
                  <a:pt x="18415" y="56134"/>
                </a:lnTo>
                <a:lnTo>
                  <a:pt x="13207" y="53212"/>
                </a:lnTo>
                <a:close/>
              </a:path>
              <a:path w="84709" h="213613">
                <a:moveTo>
                  <a:pt x="32893" y="108305"/>
                </a:moveTo>
                <a:lnTo>
                  <a:pt x="32893" y="178054"/>
                </a:lnTo>
                <a:lnTo>
                  <a:pt x="51943" y="178054"/>
                </a:lnTo>
                <a:lnTo>
                  <a:pt x="51943" y="175513"/>
                </a:lnTo>
                <a:lnTo>
                  <a:pt x="33274" y="175513"/>
                </a:lnTo>
                <a:lnTo>
                  <a:pt x="42418" y="142595"/>
                </a:lnTo>
                <a:lnTo>
                  <a:pt x="32893" y="108305"/>
                </a:lnTo>
                <a:close/>
              </a:path>
              <a:path w="84709" h="213613">
                <a:moveTo>
                  <a:pt x="71628" y="53212"/>
                </a:moveTo>
                <a:lnTo>
                  <a:pt x="66421" y="56134"/>
                </a:lnTo>
                <a:lnTo>
                  <a:pt x="51943" y="108305"/>
                </a:lnTo>
                <a:lnTo>
                  <a:pt x="51943" y="178054"/>
                </a:lnTo>
                <a:lnTo>
                  <a:pt x="52288" y="178054"/>
                </a:lnTo>
                <a:lnTo>
                  <a:pt x="84709" y="61213"/>
                </a:lnTo>
                <a:lnTo>
                  <a:pt x="81787" y="56007"/>
                </a:lnTo>
                <a:lnTo>
                  <a:pt x="71628" y="53212"/>
                </a:lnTo>
                <a:close/>
              </a:path>
              <a:path w="84709" h="213613">
                <a:moveTo>
                  <a:pt x="42418" y="142595"/>
                </a:moveTo>
                <a:lnTo>
                  <a:pt x="33274" y="175513"/>
                </a:lnTo>
                <a:lnTo>
                  <a:pt x="51562" y="175513"/>
                </a:lnTo>
                <a:lnTo>
                  <a:pt x="42418" y="142595"/>
                </a:lnTo>
                <a:close/>
              </a:path>
              <a:path w="84709" h="213613">
                <a:moveTo>
                  <a:pt x="51943" y="108305"/>
                </a:moveTo>
                <a:lnTo>
                  <a:pt x="42418" y="142595"/>
                </a:lnTo>
                <a:lnTo>
                  <a:pt x="51562" y="175513"/>
                </a:lnTo>
                <a:lnTo>
                  <a:pt x="51943" y="175513"/>
                </a:lnTo>
                <a:lnTo>
                  <a:pt x="51943" y="108305"/>
                </a:lnTo>
                <a:close/>
              </a:path>
              <a:path w="84709" h="213613">
                <a:moveTo>
                  <a:pt x="51943" y="0"/>
                </a:moveTo>
                <a:lnTo>
                  <a:pt x="32893" y="0"/>
                </a:lnTo>
                <a:lnTo>
                  <a:pt x="32893" y="108305"/>
                </a:lnTo>
                <a:lnTo>
                  <a:pt x="42418" y="142595"/>
                </a:lnTo>
                <a:lnTo>
                  <a:pt x="51943" y="108305"/>
                </a:lnTo>
                <a:lnTo>
                  <a:pt x="51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B22ED629-B5AE-46D0-A651-0B57F53041A1}"/>
              </a:ext>
            </a:extLst>
          </p:cNvPr>
          <p:cNvSpPr/>
          <p:nvPr/>
        </p:nvSpPr>
        <p:spPr>
          <a:xfrm>
            <a:off x="1054797" y="2498818"/>
            <a:ext cx="1632839" cy="682497"/>
          </a:xfrm>
          <a:custGeom>
            <a:avLst/>
            <a:gdLst/>
            <a:ahLst/>
            <a:cxnLst/>
            <a:rect l="l" t="t" r="r" b="b"/>
            <a:pathLst>
              <a:path w="1632839" h="682497">
                <a:moveTo>
                  <a:pt x="0" y="341248"/>
                </a:moveTo>
                <a:lnTo>
                  <a:pt x="816482" y="0"/>
                </a:lnTo>
                <a:lnTo>
                  <a:pt x="1632839" y="341248"/>
                </a:lnTo>
                <a:lnTo>
                  <a:pt x="816482" y="682497"/>
                </a:lnTo>
                <a:lnTo>
                  <a:pt x="0" y="34124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EF53647B-777F-421C-A039-4FA48962A532}"/>
              </a:ext>
            </a:extLst>
          </p:cNvPr>
          <p:cNvSpPr txBox="1"/>
          <p:nvPr/>
        </p:nvSpPr>
        <p:spPr>
          <a:xfrm>
            <a:off x="1438338" y="2536156"/>
            <a:ext cx="868044" cy="499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" algn="ctr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&gt;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R="0" algn="ctr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B=0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52B5C5B8-00ED-405E-9396-CAF22E1ADECC}"/>
              </a:ext>
            </a:extLst>
          </p:cNvPr>
          <p:cNvSpPr/>
          <p:nvPr/>
        </p:nvSpPr>
        <p:spPr>
          <a:xfrm>
            <a:off x="2687637" y="2798156"/>
            <a:ext cx="485266" cy="84708"/>
          </a:xfrm>
          <a:custGeom>
            <a:avLst/>
            <a:gdLst/>
            <a:ahLst/>
            <a:cxnLst/>
            <a:rect l="l" t="t" r="r" b="b"/>
            <a:pathLst>
              <a:path w="485266" h="84708">
                <a:moveTo>
                  <a:pt x="414019" y="42354"/>
                </a:moveTo>
                <a:lnTo>
                  <a:pt x="327786" y="66293"/>
                </a:lnTo>
                <a:lnTo>
                  <a:pt x="324865" y="71627"/>
                </a:lnTo>
                <a:lnTo>
                  <a:pt x="327659" y="81787"/>
                </a:lnTo>
                <a:lnTo>
                  <a:pt x="332866" y="84708"/>
                </a:lnTo>
                <a:lnTo>
                  <a:pt x="450942" y="51942"/>
                </a:lnTo>
                <a:lnTo>
                  <a:pt x="449706" y="51942"/>
                </a:lnTo>
                <a:lnTo>
                  <a:pt x="449706" y="51562"/>
                </a:lnTo>
                <a:lnTo>
                  <a:pt x="447166" y="51562"/>
                </a:lnTo>
                <a:lnTo>
                  <a:pt x="414019" y="42354"/>
                </a:lnTo>
                <a:close/>
              </a:path>
              <a:path w="485266" h="84708">
                <a:moveTo>
                  <a:pt x="379958" y="32892"/>
                </a:moveTo>
                <a:lnTo>
                  <a:pt x="0" y="32892"/>
                </a:lnTo>
                <a:lnTo>
                  <a:pt x="0" y="51942"/>
                </a:lnTo>
                <a:lnTo>
                  <a:pt x="379501" y="51942"/>
                </a:lnTo>
                <a:lnTo>
                  <a:pt x="414019" y="42354"/>
                </a:lnTo>
                <a:lnTo>
                  <a:pt x="379958" y="32892"/>
                </a:lnTo>
                <a:close/>
              </a:path>
              <a:path w="485266" h="84708">
                <a:moveTo>
                  <a:pt x="451059" y="32892"/>
                </a:moveTo>
                <a:lnTo>
                  <a:pt x="449706" y="32892"/>
                </a:lnTo>
                <a:lnTo>
                  <a:pt x="449706" y="51942"/>
                </a:lnTo>
                <a:lnTo>
                  <a:pt x="450942" y="51942"/>
                </a:lnTo>
                <a:lnTo>
                  <a:pt x="485266" y="42417"/>
                </a:lnTo>
                <a:lnTo>
                  <a:pt x="451059" y="32892"/>
                </a:lnTo>
                <a:close/>
              </a:path>
              <a:path w="485266" h="84708">
                <a:moveTo>
                  <a:pt x="447166" y="33146"/>
                </a:moveTo>
                <a:lnTo>
                  <a:pt x="414019" y="42354"/>
                </a:lnTo>
                <a:lnTo>
                  <a:pt x="447166" y="51562"/>
                </a:lnTo>
                <a:lnTo>
                  <a:pt x="447166" y="33146"/>
                </a:lnTo>
                <a:close/>
              </a:path>
              <a:path w="485266" h="84708">
                <a:moveTo>
                  <a:pt x="449706" y="33146"/>
                </a:moveTo>
                <a:lnTo>
                  <a:pt x="447166" y="33146"/>
                </a:lnTo>
                <a:lnTo>
                  <a:pt x="447166" y="51562"/>
                </a:lnTo>
                <a:lnTo>
                  <a:pt x="449706" y="51562"/>
                </a:lnTo>
                <a:lnTo>
                  <a:pt x="449706" y="33146"/>
                </a:lnTo>
                <a:close/>
              </a:path>
              <a:path w="485266" h="84708">
                <a:moveTo>
                  <a:pt x="332866" y="0"/>
                </a:moveTo>
                <a:lnTo>
                  <a:pt x="327659" y="3047"/>
                </a:lnTo>
                <a:lnTo>
                  <a:pt x="326263" y="8000"/>
                </a:lnTo>
                <a:lnTo>
                  <a:pt x="324865" y="13080"/>
                </a:lnTo>
                <a:lnTo>
                  <a:pt x="327786" y="18414"/>
                </a:lnTo>
                <a:lnTo>
                  <a:pt x="414019" y="42354"/>
                </a:lnTo>
                <a:lnTo>
                  <a:pt x="447166" y="33146"/>
                </a:lnTo>
                <a:lnTo>
                  <a:pt x="449706" y="33146"/>
                </a:lnTo>
                <a:lnTo>
                  <a:pt x="449706" y="32892"/>
                </a:lnTo>
                <a:lnTo>
                  <a:pt x="451059" y="32892"/>
                </a:lnTo>
                <a:lnTo>
                  <a:pt x="332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734BE999-D199-48E2-9091-AF13F162F615}"/>
              </a:ext>
            </a:extLst>
          </p:cNvPr>
          <p:cNvSpPr txBox="1"/>
          <p:nvPr/>
        </p:nvSpPr>
        <p:spPr>
          <a:xfrm>
            <a:off x="2778569" y="2603465"/>
            <a:ext cx="16065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C0A099F7-3F88-492B-984E-FE8A2164265D}"/>
              </a:ext>
            </a:extLst>
          </p:cNvPr>
          <p:cNvSpPr/>
          <p:nvPr/>
        </p:nvSpPr>
        <p:spPr>
          <a:xfrm>
            <a:off x="1828863" y="3181316"/>
            <a:ext cx="84709" cy="213741"/>
          </a:xfrm>
          <a:custGeom>
            <a:avLst/>
            <a:gdLst/>
            <a:ahLst/>
            <a:cxnLst/>
            <a:rect l="l" t="t" r="r" b="b"/>
            <a:pathLst>
              <a:path w="84709" h="213741">
                <a:moveTo>
                  <a:pt x="13207" y="53212"/>
                </a:moveTo>
                <a:lnTo>
                  <a:pt x="3048" y="56007"/>
                </a:lnTo>
                <a:lnTo>
                  <a:pt x="0" y="61213"/>
                </a:lnTo>
                <a:lnTo>
                  <a:pt x="1524" y="66294"/>
                </a:lnTo>
                <a:lnTo>
                  <a:pt x="42418" y="213741"/>
                </a:lnTo>
                <a:lnTo>
                  <a:pt x="52315" y="178054"/>
                </a:lnTo>
                <a:lnTo>
                  <a:pt x="32893" y="178054"/>
                </a:lnTo>
                <a:lnTo>
                  <a:pt x="32893" y="108305"/>
                </a:lnTo>
                <a:lnTo>
                  <a:pt x="18415" y="56134"/>
                </a:lnTo>
                <a:lnTo>
                  <a:pt x="13207" y="53212"/>
                </a:lnTo>
                <a:close/>
              </a:path>
              <a:path w="84709" h="213741">
                <a:moveTo>
                  <a:pt x="32893" y="108305"/>
                </a:moveTo>
                <a:lnTo>
                  <a:pt x="32893" y="178054"/>
                </a:lnTo>
                <a:lnTo>
                  <a:pt x="51943" y="178054"/>
                </a:lnTo>
                <a:lnTo>
                  <a:pt x="51943" y="175513"/>
                </a:lnTo>
                <a:lnTo>
                  <a:pt x="33274" y="175513"/>
                </a:lnTo>
                <a:lnTo>
                  <a:pt x="42418" y="142595"/>
                </a:lnTo>
                <a:lnTo>
                  <a:pt x="32893" y="108305"/>
                </a:lnTo>
                <a:close/>
              </a:path>
              <a:path w="84709" h="213741">
                <a:moveTo>
                  <a:pt x="71628" y="53212"/>
                </a:moveTo>
                <a:lnTo>
                  <a:pt x="66421" y="56134"/>
                </a:lnTo>
                <a:lnTo>
                  <a:pt x="51943" y="108305"/>
                </a:lnTo>
                <a:lnTo>
                  <a:pt x="51943" y="178054"/>
                </a:lnTo>
                <a:lnTo>
                  <a:pt x="52315" y="178054"/>
                </a:lnTo>
                <a:lnTo>
                  <a:pt x="84709" y="61213"/>
                </a:lnTo>
                <a:lnTo>
                  <a:pt x="81787" y="56007"/>
                </a:lnTo>
                <a:lnTo>
                  <a:pt x="71628" y="53212"/>
                </a:lnTo>
                <a:close/>
              </a:path>
              <a:path w="84709" h="213741">
                <a:moveTo>
                  <a:pt x="42418" y="142595"/>
                </a:moveTo>
                <a:lnTo>
                  <a:pt x="33274" y="175513"/>
                </a:lnTo>
                <a:lnTo>
                  <a:pt x="51562" y="175513"/>
                </a:lnTo>
                <a:lnTo>
                  <a:pt x="42418" y="142595"/>
                </a:lnTo>
                <a:close/>
              </a:path>
              <a:path w="84709" h="213741">
                <a:moveTo>
                  <a:pt x="51943" y="108305"/>
                </a:moveTo>
                <a:lnTo>
                  <a:pt x="42418" y="142595"/>
                </a:lnTo>
                <a:lnTo>
                  <a:pt x="51562" y="175513"/>
                </a:lnTo>
                <a:lnTo>
                  <a:pt x="51943" y="175513"/>
                </a:lnTo>
                <a:lnTo>
                  <a:pt x="51943" y="108305"/>
                </a:lnTo>
                <a:close/>
              </a:path>
              <a:path w="84709" h="213741">
                <a:moveTo>
                  <a:pt x="51943" y="0"/>
                </a:moveTo>
                <a:lnTo>
                  <a:pt x="32893" y="0"/>
                </a:lnTo>
                <a:lnTo>
                  <a:pt x="32893" y="108305"/>
                </a:lnTo>
                <a:lnTo>
                  <a:pt x="42418" y="142595"/>
                </a:lnTo>
                <a:lnTo>
                  <a:pt x="51943" y="108305"/>
                </a:lnTo>
                <a:lnTo>
                  <a:pt x="51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B47F5A23-E71D-40FB-B153-7119AA1F01FF}"/>
              </a:ext>
            </a:extLst>
          </p:cNvPr>
          <p:cNvSpPr/>
          <p:nvPr/>
        </p:nvSpPr>
        <p:spPr>
          <a:xfrm>
            <a:off x="1054797" y="3395057"/>
            <a:ext cx="1632839" cy="682497"/>
          </a:xfrm>
          <a:custGeom>
            <a:avLst/>
            <a:gdLst/>
            <a:ahLst/>
            <a:cxnLst/>
            <a:rect l="l" t="t" r="r" b="b"/>
            <a:pathLst>
              <a:path w="1632839" h="682498">
                <a:moveTo>
                  <a:pt x="0" y="341248"/>
                </a:moveTo>
                <a:lnTo>
                  <a:pt x="816482" y="0"/>
                </a:lnTo>
                <a:lnTo>
                  <a:pt x="1632839" y="341248"/>
                </a:lnTo>
                <a:lnTo>
                  <a:pt x="816482" y="682497"/>
                </a:lnTo>
                <a:lnTo>
                  <a:pt x="0" y="34124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5BA2CA2E-7CA9-41BF-B584-83F0B52E8389}"/>
              </a:ext>
            </a:extLst>
          </p:cNvPr>
          <p:cNvSpPr/>
          <p:nvPr/>
        </p:nvSpPr>
        <p:spPr>
          <a:xfrm>
            <a:off x="2687637" y="3694395"/>
            <a:ext cx="485266" cy="84708"/>
          </a:xfrm>
          <a:custGeom>
            <a:avLst/>
            <a:gdLst/>
            <a:ahLst/>
            <a:cxnLst/>
            <a:rect l="l" t="t" r="r" b="b"/>
            <a:pathLst>
              <a:path w="485266" h="84708">
                <a:moveTo>
                  <a:pt x="414020" y="42354"/>
                </a:moveTo>
                <a:lnTo>
                  <a:pt x="332866" y="64896"/>
                </a:lnTo>
                <a:lnTo>
                  <a:pt x="327786" y="66420"/>
                </a:lnTo>
                <a:lnTo>
                  <a:pt x="324865" y="71627"/>
                </a:lnTo>
                <a:lnTo>
                  <a:pt x="327659" y="81787"/>
                </a:lnTo>
                <a:lnTo>
                  <a:pt x="332866" y="84708"/>
                </a:lnTo>
                <a:lnTo>
                  <a:pt x="450942" y="51942"/>
                </a:lnTo>
                <a:lnTo>
                  <a:pt x="449706" y="51942"/>
                </a:lnTo>
                <a:lnTo>
                  <a:pt x="449706" y="51561"/>
                </a:lnTo>
                <a:lnTo>
                  <a:pt x="447166" y="51561"/>
                </a:lnTo>
                <a:lnTo>
                  <a:pt x="414020" y="42354"/>
                </a:lnTo>
                <a:close/>
              </a:path>
              <a:path w="485266" h="84708">
                <a:moveTo>
                  <a:pt x="379958" y="32892"/>
                </a:moveTo>
                <a:lnTo>
                  <a:pt x="0" y="32892"/>
                </a:lnTo>
                <a:lnTo>
                  <a:pt x="0" y="51942"/>
                </a:lnTo>
                <a:lnTo>
                  <a:pt x="379501" y="51942"/>
                </a:lnTo>
                <a:lnTo>
                  <a:pt x="414020" y="42354"/>
                </a:lnTo>
                <a:lnTo>
                  <a:pt x="379958" y="32892"/>
                </a:lnTo>
                <a:close/>
              </a:path>
              <a:path w="485266" h="84708">
                <a:moveTo>
                  <a:pt x="451059" y="32892"/>
                </a:moveTo>
                <a:lnTo>
                  <a:pt x="449706" y="32892"/>
                </a:lnTo>
                <a:lnTo>
                  <a:pt x="449706" y="51942"/>
                </a:lnTo>
                <a:lnTo>
                  <a:pt x="450942" y="51942"/>
                </a:lnTo>
                <a:lnTo>
                  <a:pt x="485266" y="42417"/>
                </a:lnTo>
                <a:lnTo>
                  <a:pt x="451059" y="32892"/>
                </a:lnTo>
                <a:close/>
              </a:path>
              <a:path w="485266" h="84708">
                <a:moveTo>
                  <a:pt x="447166" y="33146"/>
                </a:moveTo>
                <a:lnTo>
                  <a:pt x="414020" y="42354"/>
                </a:lnTo>
                <a:lnTo>
                  <a:pt x="447166" y="51561"/>
                </a:lnTo>
                <a:lnTo>
                  <a:pt x="447166" y="33146"/>
                </a:lnTo>
                <a:close/>
              </a:path>
              <a:path w="485266" h="84708">
                <a:moveTo>
                  <a:pt x="449706" y="33146"/>
                </a:moveTo>
                <a:lnTo>
                  <a:pt x="447166" y="33146"/>
                </a:lnTo>
                <a:lnTo>
                  <a:pt x="447166" y="51561"/>
                </a:lnTo>
                <a:lnTo>
                  <a:pt x="449706" y="51561"/>
                </a:lnTo>
                <a:lnTo>
                  <a:pt x="449706" y="33146"/>
                </a:lnTo>
                <a:close/>
              </a:path>
              <a:path w="485266" h="84708">
                <a:moveTo>
                  <a:pt x="332866" y="0"/>
                </a:moveTo>
                <a:lnTo>
                  <a:pt x="327659" y="3047"/>
                </a:lnTo>
                <a:lnTo>
                  <a:pt x="324865" y="13207"/>
                </a:lnTo>
                <a:lnTo>
                  <a:pt x="327786" y="18414"/>
                </a:lnTo>
                <a:lnTo>
                  <a:pt x="414020" y="42354"/>
                </a:lnTo>
                <a:lnTo>
                  <a:pt x="447166" y="33146"/>
                </a:lnTo>
                <a:lnTo>
                  <a:pt x="449706" y="33146"/>
                </a:lnTo>
                <a:lnTo>
                  <a:pt x="449706" y="32892"/>
                </a:lnTo>
                <a:lnTo>
                  <a:pt x="451059" y="32892"/>
                </a:lnTo>
                <a:lnTo>
                  <a:pt x="332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B2345BF1-A1EB-450C-AFE6-B3BA6760FCC7}"/>
              </a:ext>
            </a:extLst>
          </p:cNvPr>
          <p:cNvSpPr/>
          <p:nvPr/>
        </p:nvSpPr>
        <p:spPr>
          <a:xfrm>
            <a:off x="3191953" y="2711504"/>
            <a:ext cx="1031265" cy="267373"/>
          </a:xfrm>
          <a:custGeom>
            <a:avLst/>
            <a:gdLst/>
            <a:ahLst/>
            <a:cxnLst/>
            <a:rect l="l" t="t" r="r" b="b"/>
            <a:pathLst>
              <a:path w="1031265" h="267373">
                <a:moveTo>
                  <a:pt x="0" y="267373"/>
                </a:moveTo>
                <a:lnTo>
                  <a:pt x="1031265" y="267373"/>
                </a:lnTo>
                <a:lnTo>
                  <a:pt x="1031265" y="0"/>
                </a:lnTo>
                <a:lnTo>
                  <a:pt x="0" y="0"/>
                </a:lnTo>
                <a:lnTo>
                  <a:pt x="0" y="26737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3CBC4F3C-0BF2-4223-8E45-ACC08AE37135}"/>
              </a:ext>
            </a:extLst>
          </p:cNvPr>
          <p:cNvSpPr/>
          <p:nvPr/>
        </p:nvSpPr>
        <p:spPr>
          <a:xfrm>
            <a:off x="3191953" y="3607743"/>
            <a:ext cx="1031265" cy="267373"/>
          </a:xfrm>
          <a:custGeom>
            <a:avLst/>
            <a:gdLst/>
            <a:ahLst/>
            <a:cxnLst/>
            <a:rect l="l" t="t" r="r" b="b"/>
            <a:pathLst>
              <a:path w="1031265" h="267373">
                <a:moveTo>
                  <a:pt x="0" y="267373"/>
                </a:moveTo>
                <a:lnTo>
                  <a:pt x="1031265" y="267373"/>
                </a:lnTo>
                <a:lnTo>
                  <a:pt x="1031265" y="0"/>
                </a:lnTo>
                <a:lnTo>
                  <a:pt x="0" y="0"/>
                </a:lnTo>
                <a:lnTo>
                  <a:pt x="0" y="26737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F1BE761C-9EEC-4BD2-9903-00A90667E13B}"/>
              </a:ext>
            </a:extLst>
          </p:cNvPr>
          <p:cNvSpPr txBox="1"/>
          <p:nvPr/>
        </p:nvSpPr>
        <p:spPr>
          <a:xfrm>
            <a:off x="3280600" y="3647659"/>
            <a:ext cx="85344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=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+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8C7840F7-13D6-43E5-9538-C9355B7FDE6F}"/>
              </a:ext>
            </a:extLst>
          </p:cNvPr>
          <p:cNvSpPr/>
          <p:nvPr/>
        </p:nvSpPr>
        <p:spPr>
          <a:xfrm>
            <a:off x="1871281" y="3232243"/>
            <a:ext cx="1804670" cy="84581"/>
          </a:xfrm>
          <a:custGeom>
            <a:avLst/>
            <a:gdLst/>
            <a:ahLst/>
            <a:cxnLst/>
            <a:rect l="l" t="t" r="r" b="b"/>
            <a:pathLst>
              <a:path w="1804670" h="84581">
                <a:moveTo>
                  <a:pt x="152400" y="0"/>
                </a:moveTo>
                <a:lnTo>
                  <a:pt x="0" y="42290"/>
                </a:lnTo>
                <a:lnTo>
                  <a:pt x="152400" y="84581"/>
                </a:lnTo>
                <a:lnTo>
                  <a:pt x="157606" y="81660"/>
                </a:lnTo>
                <a:lnTo>
                  <a:pt x="159131" y="76580"/>
                </a:lnTo>
                <a:lnTo>
                  <a:pt x="160528" y="71500"/>
                </a:lnTo>
                <a:lnTo>
                  <a:pt x="157480" y="66293"/>
                </a:lnTo>
                <a:lnTo>
                  <a:pt x="105308" y="51815"/>
                </a:lnTo>
                <a:lnTo>
                  <a:pt x="35560" y="51815"/>
                </a:lnTo>
                <a:lnTo>
                  <a:pt x="35560" y="32765"/>
                </a:lnTo>
                <a:lnTo>
                  <a:pt x="105308" y="32765"/>
                </a:lnTo>
                <a:lnTo>
                  <a:pt x="157480" y="18287"/>
                </a:lnTo>
                <a:lnTo>
                  <a:pt x="160528" y="13080"/>
                </a:lnTo>
                <a:lnTo>
                  <a:pt x="159131" y="8000"/>
                </a:lnTo>
                <a:lnTo>
                  <a:pt x="157606" y="2920"/>
                </a:lnTo>
                <a:lnTo>
                  <a:pt x="152400" y="0"/>
                </a:lnTo>
                <a:close/>
              </a:path>
              <a:path w="1804670" h="84581">
                <a:moveTo>
                  <a:pt x="105308" y="32765"/>
                </a:moveTo>
                <a:lnTo>
                  <a:pt x="35560" y="32765"/>
                </a:lnTo>
                <a:lnTo>
                  <a:pt x="35560" y="51815"/>
                </a:lnTo>
                <a:lnTo>
                  <a:pt x="105308" y="51815"/>
                </a:lnTo>
                <a:lnTo>
                  <a:pt x="103936" y="51434"/>
                </a:lnTo>
                <a:lnTo>
                  <a:pt x="38100" y="51434"/>
                </a:lnTo>
                <a:lnTo>
                  <a:pt x="38100" y="33146"/>
                </a:lnTo>
                <a:lnTo>
                  <a:pt x="103936" y="33146"/>
                </a:lnTo>
                <a:lnTo>
                  <a:pt x="105308" y="32765"/>
                </a:lnTo>
                <a:close/>
              </a:path>
              <a:path w="1804670" h="84581">
                <a:moveTo>
                  <a:pt x="1804670" y="32765"/>
                </a:moveTo>
                <a:lnTo>
                  <a:pt x="105308" y="32765"/>
                </a:lnTo>
                <a:lnTo>
                  <a:pt x="71018" y="42290"/>
                </a:lnTo>
                <a:lnTo>
                  <a:pt x="105308" y="51815"/>
                </a:lnTo>
                <a:lnTo>
                  <a:pt x="1804670" y="51815"/>
                </a:lnTo>
                <a:lnTo>
                  <a:pt x="1804670" y="32765"/>
                </a:lnTo>
                <a:close/>
              </a:path>
              <a:path w="1804670" h="84581">
                <a:moveTo>
                  <a:pt x="38100" y="33146"/>
                </a:moveTo>
                <a:lnTo>
                  <a:pt x="38100" y="51434"/>
                </a:lnTo>
                <a:lnTo>
                  <a:pt x="71018" y="42290"/>
                </a:lnTo>
                <a:lnTo>
                  <a:pt x="38100" y="33146"/>
                </a:lnTo>
                <a:close/>
              </a:path>
              <a:path w="1804670" h="84581">
                <a:moveTo>
                  <a:pt x="71018" y="42290"/>
                </a:moveTo>
                <a:lnTo>
                  <a:pt x="38100" y="51434"/>
                </a:lnTo>
                <a:lnTo>
                  <a:pt x="103936" y="51434"/>
                </a:lnTo>
                <a:lnTo>
                  <a:pt x="71018" y="42290"/>
                </a:lnTo>
                <a:close/>
              </a:path>
              <a:path w="1804670" h="84581">
                <a:moveTo>
                  <a:pt x="103936" y="33146"/>
                </a:moveTo>
                <a:lnTo>
                  <a:pt x="38100" y="33146"/>
                </a:lnTo>
                <a:lnTo>
                  <a:pt x="71018" y="42290"/>
                </a:lnTo>
                <a:lnTo>
                  <a:pt x="103936" y="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2E8A2FE7-36D1-48D4-83D3-4BC4735A2264}"/>
              </a:ext>
            </a:extLst>
          </p:cNvPr>
          <p:cNvSpPr/>
          <p:nvPr/>
        </p:nvSpPr>
        <p:spPr>
          <a:xfrm>
            <a:off x="3677221" y="3027900"/>
            <a:ext cx="0" cy="246634"/>
          </a:xfrm>
          <a:custGeom>
            <a:avLst/>
            <a:gdLst/>
            <a:ahLst/>
            <a:cxnLst/>
            <a:rect l="l" t="t" r="r" b="b"/>
            <a:pathLst>
              <a:path h="246634">
                <a:moveTo>
                  <a:pt x="0" y="0"/>
                </a:moveTo>
                <a:lnTo>
                  <a:pt x="0" y="2466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2295E43C-640E-4455-8CFA-885F46550B00}"/>
              </a:ext>
            </a:extLst>
          </p:cNvPr>
          <p:cNvSpPr/>
          <p:nvPr/>
        </p:nvSpPr>
        <p:spPr>
          <a:xfrm>
            <a:off x="1871281" y="4135975"/>
            <a:ext cx="1804670" cy="84709"/>
          </a:xfrm>
          <a:custGeom>
            <a:avLst/>
            <a:gdLst/>
            <a:ahLst/>
            <a:cxnLst/>
            <a:rect l="l" t="t" r="r" b="b"/>
            <a:pathLst>
              <a:path w="1804670" h="84709">
                <a:moveTo>
                  <a:pt x="152400" y="0"/>
                </a:moveTo>
                <a:lnTo>
                  <a:pt x="0" y="42291"/>
                </a:lnTo>
                <a:lnTo>
                  <a:pt x="152400" y="84709"/>
                </a:lnTo>
                <a:lnTo>
                  <a:pt x="157606" y="81661"/>
                </a:lnTo>
                <a:lnTo>
                  <a:pt x="159131" y="76581"/>
                </a:lnTo>
                <a:lnTo>
                  <a:pt x="160528" y="71628"/>
                </a:lnTo>
                <a:lnTo>
                  <a:pt x="157480" y="66293"/>
                </a:lnTo>
                <a:lnTo>
                  <a:pt x="105308" y="51816"/>
                </a:lnTo>
                <a:lnTo>
                  <a:pt x="35560" y="51816"/>
                </a:lnTo>
                <a:lnTo>
                  <a:pt x="35560" y="32766"/>
                </a:lnTo>
                <a:lnTo>
                  <a:pt x="105765" y="32766"/>
                </a:lnTo>
                <a:lnTo>
                  <a:pt x="157480" y="18415"/>
                </a:lnTo>
                <a:lnTo>
                  <a:pt x="160528" y="13081"/>
                </a:lnTo>
                <a:lnTo>
                  <a:pt x="159131" y="8000"/>
                </a:lnTo>
                <a:lnTo>
                  <a:pt x="157606" y="2921"/>
                </a:lnTo>
                <a:lnTo>
                  <a:pt x="152400" y="0"/>
                </a:lnTo>
                <a:close/>
              </a:path>
              <a:path w="1804670" h="84709">
                <a:moveTo>
                  <a:pt x="105765" y="32766"/>
                </a:moveTo>
                <a:lnTo>
                  <a:pt x="35560" y="32766"/>
                </a:lnTo>
                <a:lnTo>
                  <a:pt x="35560" y="51816"/>
                </a:lnTo>
                <a:lnTo>
                  <a:pt x="105308" y="51816"/>
                </a:lnTo>
                <a:lnTo>
                  <a:pt x="104393" y="51562"/>
                </a:lnTo>
                <a:lnTo>
                  <a:pt x="38100" y="51562"/>
                </a:lnTo>
                <a:lnTo>
                  <a:pt x="38100" y="33147"/>
                </a:lnTo>
                <a:lnTo>
                  <a:pt x="104393" y="33147"/>
                </a:lnTo>
                <a:lnTo>
                  <a:pt x="105765" y="32766"/>
                </a:lnTo>
                <a:close/>
              </a:path>
              <a:path w="1804670" h="84709">
                <a:moveTo>
                  <a:pt x="1804670" y="32766"/>
                </a:moveTo>
                <a:lnTo>
                  <a:pt x="105765" y="32766"/>
                </a:lnTo>
                <a:lnTo>
                  <a:pt x="71246" y="42354"/>
                </a:lnTo>
                <a:lnTo>
                  <a:pt x="105308" y="51816"/>
                </a:lnTo>
                <a:lnTo>
                  <a:pt x="1804670" y="51816"/>
                </a:lnTo>
                <a:lnTo>
                  <a:pt x="1804670" y="32766"/>
                </a:lnTo>
                <a:close/>
              </a:path>
              <a:path w="1804670" h="84709">
                <a:moveTo>
                  <a:pt x="38100" y="33147"/>
                </a:moveTo>
                <a:lnTo>
                  <a:pt x="38100" y="51562"/>
                </a:lnTo>
                <a:lnTo>
                  <a:pt x="71246" y="42354"/>
                </a:lnTo>
                <a:lnTo>
                  <a:pt x="38100" y="33147"/>
                </a:lnTo>
                <a:close/>
              </a:path>
              <a:path w="1804670" h="84709">
                <a:moveTo>
                  <a:pt x="71246" y="42354"/>
                </a:moveTo>
                <a:lnTo>
                  <a:pt x="38100" y="51562"/>
                </a:lnTo>
                <a:lnTo>
                  <a:pt x="104393" y="51562"/>
                </a:lnTo>
                <a:lnTo>
                  <a:pt x="71246" y="42354"/>
                </a:lnTo>
                <a:close/>
              </a:path>
              <a:path w="1804670" h="84709">
                <a:moveTo>
                  <a:pt x="104393" y="33147"/>
                </a:moveTo>
                <a:lnTo>
                  <a:pt x="38100" y="33147"/>
                </a:lnTo>
                <a:lnTo>
                  <a:pt x="71246" y="42354"/>
                </a:lnTo>
                <a:lnTo>
                  <a:pt x="104393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587E680C-9F25-44C1-B607-F4A62B2B8B06}"/>
              </a:ext>
            </a:extLst>
          </p:cNvPr>
          <p:cNvSpPr/>
          <p:nvPr/>
        </p:nvSpPr>
        <p:spPr>
          <a:xfrm>
            <a:off x="3675951" y="3924139"/>
            <a:ext cx="1269" cy="254127"/>
          </a:xfrm>
          <a:custGeom>
            <a:avLst/>
            <a:gdLst/>
            <a:ahLst/>
            <a:cxnLst/>
            <a:rect l="l" t="t" r="r" b="b"/>
            <a:pathLst>
              <a:path w="1269" h="254126">
                <a:moveTo>
                  <a:pt x="0" y="0"/>
                </a:moveTo>
                <a:lnTo>
                  <a:pt x="1269" y="2541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4C74EDC3-379A-4D04-ABAC-C365AB4A412D}"/>
              </a:ext>
            </a:extLst>
          </p:cNvPr>
          <p:cNvSpPr/>
          <p:nvPr/>
        </p:nvSpPr>
        <p:spPr>
          <a:xfrm>
            <a:off x="1828863" y="4077554"/>
            <a:ext cx="84709" cy="213741"/>
          </a:xfrm>
          <a:custGeom>
            <a:avLst/>
            <a:gdLst/>
            <a:ahLst/>
            <a:cxnLst/>
            <a:rect l="l" t="t" r="r" b="b"/>
            <a:pathLst>
              <a:path w="84709" h="213741">
                <a:moveTo>
                  <a:pt x="13207" y="53213"/>
                </a:moveTo>
                <a:lnTo>
                  <a:pt x="3048" y="56007"/>
                </a:lnTo>
                <a:lnTo>
                  <a:pt x="0" y="61341"/>
                </a:lnTo>
                <a:lnTo>
                  <a:pt x="1524" y="66421"/>
                </a:lnTo>
                <a:lnTo>
                  <a:pt x="42418" y="213741"/>
                </a:lnTo>
                <a:lnTo>
                  <a:pt x="52315" y="178054"/>
                </a:lnTo>
                <a:lnTo>
                  <a:pt x="32893" y="178054"/>
                </a:lnTo>
                <a:lnTo>
                  <a:pt x="32893" y="108305"/>
                </a:lnTo>
                <a:lnTo>
                  <a:pt x="18415" y="56134"/>
                </a:lnTo>
                <a:lnTo>
                  <a:pt x="13207" y="53213"/>
                </a:lnTo>
                <a:close/>
              </a:path>
              <a:path w="84709" h="213741">
                <a:moveTo>
                  <a:pt x="32893" y="108305"/>
                </a:moveTo>
                <a:lnTo>
                  <a:pt x="32893" y="178054"/>
                </a:lnTo>
                <a:lnTo>
                  <a:pt x="51943" y="178054"/>
                </a:lnTo>
                <a:lnTo>
                  <a:pt x="51943" y="175514"/>
                </a:lnTo>
                <a:lnTo>
                  <a:pt x="33274" y="175514"/>
                </a:lnTo>
                <a:lnTo>
                  <a:pt x="42418" y="142595"/>
                </a:lnTo>
                <a:lnTo>
                  <a:pt x="32893" y="108305"/>
                </a:lnTo>
                <a:close/>
              </a:path>
              <a:path w="84709" h="213741">
                <a:moveTo>
                  <a:pt x="71628" y="53213"/>
                </a:moveTo>
                <a:lnTo>
                  <a:pt x="66421" y="56134"/>
                </a:lnTo>
                <a:lnTo>
                  <a:pt x="51943" y="108305"/>
                </a:lnTo>
                <a:lnTo>
                  <a:pt x="51943" y="178054"/>
                </a:lnTo>
                <a:lnTo>
                  <a:pt x="52315" y="178054"/>
                </a:lnTo>
                <a:lnTo>
                  <a:pt x="83312" y="66294"/>
                </a:lnTo>
                <a:lnTo>
                  <a:pt x="84709" y="61341"/>
                </a:lnTo>
                <a:lnTo>
                  <a:pt x="81787" y="56007"/>
                </a:lnTo>
                <a:lnTo>
                  <a:pt x="71628" y="53213"/>
                </a:lnTo>
                <a:close/>
              </a:path>
              <a:path w="84709" h="213741">
                <a:moveTo>
                  <a:pt x="42418" y="142595"/>
                </a:moveTo>
                <a:lnTo>
                  <a:pt x="33274" y="175514"/>
                </a:lnTo>
                <a:lnTo>
                  <a:pt x="51562" y="175514"/>
                </a:lnTo>
                <a:lnTo>
                  <a:pt x="42418" y="142595"/>
                </a:lnTo>
                <a:close/>
              </a:path>
              <a:path w="84709" h="213741">
                <a:moveTo>
                  <a:pt x="51943" y="108305"/>
                </a:moveTo>
                <a:lnTo>
                  <a:pt x="42418" y="142595"/>
                </a:lnTo>
                <a:lnTo>
                  <a:pt x="51562" y="175514"/>
                </a:lnTo>
                <a:lnTo>
                  <a:pt x="51943" y="175514"/>
                </a:lnTo>
                <a:lnTo>
                  <a:pt x="51943" y="108305"/>
                </a:lnTo>
                <a:close/>
              </a:path>
              <a:path w="84709" h="213741">
                <a:moveTo>
                  <a:pt x="51943" y="0"/>
                </a:moveTo>
                <a:lnTo>
                  <a:pt x="32893" y="0"/>
                </a:lnTo>
                <a:lnTo>
                  <a:pt x="32893" y="108305"/>
                </a:lnTo>
                <a:lnTo>
                  <a:pt x="42418" y="142595"/>
                </a:lnTo>
                <a:lnTo>
                  <a:pt x="51943" y="108305"/>
                </a:lnTo>
                <a:lnTo>
                  <a:pt x="51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FBC676B9-182C-4D29-B7CC-C3F14D8683B6}"/>
              </a:ext>
            </a:extLst>
          </p:cNvPr>
          <p:cNvSpPr/>
          <p:nvPr/>
        </p:nvSpPr>
        <p:spPr>
          <a:xfrm>
            <a:off x="1513648" y="4291295"/>
            <a:ext cx="716533" cy="256031"/>
          </a:xfrm>
          <a:custGeom>
            <a:avLst/>
            <a:gdLst/>
            <a:ahLst/>
            <a:cxnLst/>
            <a:rect l="l" t="t" r="r" b="b"/>
            <a:pathLst>
              <a:path w="716533" h="256031">
                <a:moveTo>
                  <a:pt x="0" y="42671"/>
                </a:moveTo>
                <a:lnTo>
                  <a:pt x="19136" y="7041"/>
                </a:lnTo>
                <a:lnTo>
                  <a:pt x="673861" y="0"/>
                </a:lnTo>
                <a:lnTo>
                  <a:pt x="688033" y="2396"/>
                </a:lnTo>
                <a:lnTo>
                  <a:pt x="700179" y="9044"/>
                </a:lnTo>
                <a:lnTo>
                  <a:pt x="709492" y="19136"/>
                </a:lnTo>
                <a:lnTo>
                  <a:pt x="715160" y="31861"/>
                </a:lnTo>
                <a:lnTo>
                  <a:pt x="716533" y="213359"/>
                </a:lnTo>
                <a:lnTo>
                  <a:pt x="714137" y="227531"/>
                </a:lnTo>
                <a:lnTo>
                  <a:pt x="707489" y="239677"/>
                </a:lnTo>
                <a:lnTo>
                  <a:pt x="697397" y="248990"/>
                </a:lnTo>
                <a:lnTo>
                  <a:pt x="684672" y="254658"/>
                </a:lnTo>
                <a:lnTo>
                  <a:pt x="42671" y="256031"/>
                </a:lnTo>
                <a:lnTo>
                  <a:pt x="28500" y="253635"/>
                </a:lnTo>
                <a:lnTo>
                  <a:pt x="16354" y="246987"/>
                </a:lnTo>
                <a:lnTo>
                  <a:pt x="7041" y="236895"/>
                </a:lnTo>
                <a:lnTo>
                  <a:pt x="1373" y="224170"/>
                </a:lnTo>
                <a:lnTo>
                  <a:pt x="0" y="426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30">
            <a:extLst>
              <a:ext uri="{FF2B5EF4-FFF2-40B4-BE49-F238E27FC236}">
                <a16:creationId xmlns:a16="http://schemas.microsoft.com/office/drawing/2014/main" id="{56777756-E641-4D3E-9B53-9291DA2759F8}"/>
              </a:ext>
            </a:extLst>
          </p:cNvPr>
          <p:cNvSpPr txBox="1"/>
          <p:nvPr/>
        </p:nvSpPr>
        <p:spPr>
          <a:xfrm>
            <a:off x="1449006" y="3199603"/>
            <a:ext cx="845819" cy="1338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685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239395">
              <a:lnSpc>
                <a:spcPts val="1835"/>
              </a:lnSpc>
            </a:pPr>
            <a:r>
              <a:rPr sz="1600" b="1" spc="-10" dirty="0">
                <a:latin typeface="Times New Roman"/>
                <a:cs typeface="Times New Roman"/>
              </a:rPr>
              <a:t>A=2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R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&gt;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80"/>
              </a:spcBef>
            </a:pPr>
            <a:endParaRPr sz="1200"/>
          </a:p>
          <a:p>
            <a:pPr marL="196850">
              <a:lnSpc>
                <a:spcPts val="1900"/>
              </a:lnSpc>
            </a:pPr>
            <a:r>
              <a:rPr sz="1600" b="1" spc="-1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217804">
              <a:lnSpc>
                <a:spcPts val="1675"/>
              </a:lnSpc>
            </a:pPr>
            <a:r>
              <a:rPr sz="1600" spc="-10" dirty="0">
                <a:latin typeface="宋体"/>
                <a:cs typeface="宋体"/>
              </a:rPr>
              <a:t>返回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8" name="object 31">
            <a:extLst>
              <a:ext uri="{FF2B5EF4-FFF2-40B4-BE49-F238E27FC236}">
                <a16:creationId xmlns:a16="http://schemas.microsoft.com/office/drawing/2014/main" id="{4B953A0B-8F9B-47B6-948A-312F3EBF28B8}"/>
              </a:ext>
            </a:extLst>
          </p:cNvPr>
          <p:cNvSpPr txBox="1"/>
          <p:nvPr/>
        </p:nvSpPr>
        <p:spPr>
          <a:xfrm>
            <a:off x="2778569" y="3509356"/>
            <a:ext cx="16065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32">
            <a:extLst>
              <a:ext uri="{FF2B5EF4-FFF2-40B4-BE49-F238E27FC236}">
                <a16:creationId xmlns:a16="http://schemas.microsoft.com/office/drawing/2014/main" id="{02B2C233-0AD9-4475-AD57-8A08D1CAB113}"/>
              </a:ext>
            </a:extLst>
          </p:cNvPr>
          <p:cNvSpPr txBox="1"/>
          <p:nvPr/>
        </p:nvSpPr>
        <p:spPr>
          <a:xfrm>
            <a:off x="3292791" y="2751294"/>
            <a:ext cx="82867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=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/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33">
            <a:extLst>
              <a:ext uri="{FF2B5EF4-FFF2-40B4-BE49-F238E27FC236}">
                <a16:creationId xmlns:a16="http://schemas.microsoft.com/office/drawing/2014/main" id="{3BAD29F1-3D06-46B5-8196-1042132E5D20}"/>
              </a:ext>
            </a:extLst>
          </p:cNvPr>
          <p:cNvSpPr txBox="1"/>
          <p:nvPr/>
        </p:nvSpPr>
        <p:spPr>
          <a:xfrm>
            <a:off x="5596190" y="1945225"/>
            <a:ext cx="2803525" cy="2498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95680" algn="ctr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微软雅黑"/>
                <a:cs typeface="微软雅黑"/>
              </a:rPr>
              <a:t>条件覆盖标准：</a:t>
            </a:r>
            <a:endParaRPr sz="2000" dirty="0">
              <a:latin typeface="微软雅黑"/>
              <a:cs typeface="微软雅黑"/>
            </a:endParaRPr>
          </a:p>
          <a:p>
            <a:pPr marL="469900" marR="40132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latin typeface="微软雅黑"/>
                <a:cs typeface="微软雅黑"/>
              </a:rPr>
              <a:t>A&gt;</a:t>
            </a:r>
            <a:r>
              <a:rPr sz="1400" b="1" spc="-5" dirty="0">
                <a:latin typeface="微软雅黑"/>
                <a:cs typeface="微软雅黑"/>
              </a:rPr>
              <a:t>1</a:t>
            </a:r>
            <a:r>
              <a:rPr sz="1400" b="1" spc="0" dirty="0">
                <a:latin typeface="微软雅黑"/>
                <a:cs typeface="微软雅黑"/>
              </a:rPr>
              <a:t>，A≤1,</a:t>
            </a:r>
            <a:r>
              <a:rPr sz="1400" b="1" spc="-45" dirty="0">
                <a:latin typeface="微软雅黑"/>
                <a:cs typeface="微软雅黑"/>
              </a:rPr>
              <a:t> </a:t>
            </a:r>
            <a:r>
              <a:rPr sz="1400" b="1" spc="0" dirty="0">
                <a:latin typeface="微软雅黑"/>
                <a:cs typeface="微软雅黑"/>
              </a:rPr>
              <a:t>B=0,</a:t>
            </a:r>
            <a:r>
              <a:rPr sz="1400" b="1" spc="-10" dirty="0">
                <a:latin typeface="微软雅黑"/>
                <a:cs typeface="微软雅黑"/>
              </a:rPr>
              <a:t> </a:t>
            </a:r>
            <a:r>
              <a:rPr sz="1400" b="1" spc="0" dirty="0">
                <a:latin typeface="微软雅黑"/>
                <a:cs typeface="微软雅黑"/>
              </a:rPr>
              <a:t>B≠0 A=</a:t>
            </a:r>
            <a:r>
              <a:rPr sz="1400" b="1" spc="-5" dirty="0">
                <a:latin typeface="微软雅黑"/>
                <a:cs typeface="微软雅黑"/>
              </a:rPr>
              <a:t>2</a:t>
            </a:r>
            <a:r>
              <a:rPr sz="1400" b="1" spc="0" dirty="0">
                <a:latin typeface="微软雅黑"/>
                <a:cs typeface="微软雅黑"/>
              </a:rPr>
              <a:t>，A≠2, </a:t>
            </a:r>
            <a:r>
              <a:rPr sz="1400" b="1" spc="-45" dirty="0">
                <a:latin typeface="微软雅黑"/>
                <a:cs typeface="微软雅黑"/>
              </a:rPr>
              <a:t> </a:t>
            </a:r>
            <a:r>
              <a:rPr sz="1400" b="1" spc="0" dirty="0">
                <a:latin typeface="微软雅黑"/>
                <a:cs typeface="微软雅黑"/>
              </a:rPr>
              <a:t>X&gt;1,</a:t>
            </a:r>
            <a:r>
              <a:rPr sz="1400" b="1" spc="-30" dirty="0">
                <a:latin typeface="微软雅黑"/>
                <a:cs typeface="微软雅黑"/>
              </a:rPr>
              <a:t> </a:t>
            </a:r>
            <a:r>
              <a:rPr sz="1400" b="1" spc="0" dirty="0">
                <a:latin typeface="微软雅黑"/>
                <a:cs typeface="微软雅黑"/>
              </a:rPr>
              <a:t>X≤1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ts val="600"/>
              </a:lnSpc>
              <a:spcBef>
                <a:spcPts val="11"/>
              </a:spcBef>
            </a:pPr>
            <a:endParaRPr sz="600" dirty="0"/>
          </a:p>
          <a:p>
            <a:pPr marL="84455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微软雅黑"/>
                <a:cs typeface="微软雅黑"/>
              </a:rPr>
              <a:t>判定覆盖标准：</a:t>
            </a:r>
            <a:endParaRPr sz="2000" dirty="0">
              <a:latin typeface="微软雅黑"/>
              <a:cs typeface="微软雅黑"/>
            </a:endParaRPr>
          </a:p>
          <a:p>
            <a:pPr marR="937260" algn="ctr">
              <a:lnSpc>
                <a:spcPct val="100000"/>
              </a:lnSpc>
              <a:spcBef>
                <a:spcPts val="20"/>
              </a:spcBef>
              <a:tabLst>
                <a:tab pos="342265" algn="l"/>
              </a:tabLst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微软雅黑"/>
                <a:cs typeface="微软雅黑"/>
              </a:rPr>
              <a:t>判定表达式（1）</a:t>
            </a:r>
          </a:p>
          <a:p>
            <a:pPr marL="828040" indent="-287020">
              <a:lnSpc>
                <a:spcPct val="100000"/>
              </a:lnSpc>
              <a:spcBef>
                <a:spcPts val="335"/>
              </a:spcBef>
              <a:buClr>
                <a:srgbClr val="79AFBC"/>
              </a:buClr>
              <a:buFont typeface="Wingdings"/>
              <a:buChar char=""/>
              <a:tabLst>
                <a:tab pos="828040" algn="l"/>
              </a:tabLst>
            </a:pPr>
            <a:r>
              <a:rPr sz="1400" spc="-5" dirty="0">
                <a:latin typeface="微软雅黑"/>
                <a:cs typeface="微软雅黑"/>
              </a:rPr>
              <a:t>（</a:t>
            </a:r>
            <a:r>
              <a:rPr sz="1400" spc="0" dirty="0">
                <a:latin typeface="微软雅黑"/>
                <a:cs typeface="微软雅黑"/>
              </a:rPr>
              <a:t>A</a:t>
            </a:r>
            <a:r>
              <a:rPr sz="1400" spc="-15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&gt;</a:t>
            </a:r>
            <a:r>
              <a:rPr sz="1400" spc="-10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1</a:t>
            </a:r>
            <a:r>
              <a:rPr sz="1400" spc="-5" dirty="0">
                <a:latin typeface="微软雅黑"/>
                <a:cs typeface="微软雅黑"/>
              </a:rPr>
              <a:t> A</a:t>
            </a:r>
            <a:r>
              <a:rPr sz="1400" spc="0" dirty="0">
                <a:latin typeface="微软雅黑"/>
                <a:cs typeface="微软雅黑"/>
              </a:rPr>
              <a:t>ND</a:t>
            </a:r>
            <a:r>
              <a:rPr sz="1400" spc="-15" dirty="0">
                <a:latin typeface="微软雅黑"/>
                <a:cs typeface="微软雅黑"/>
              </a:rPr>
              <a:t> </a:t>
            </a:r>
            <a:r>
              <a:rPr sz="1400" spc="-10" dirty="0">
                <a:latin typeface="微软雅黑"/>
                <a:cs typeface="微软雅黑"/>
              </a:rPr>
              <a:t>B</a:t>
            </a:r>
            <a:r>
              <a:rPr sz="1400" spc="0" dirty="0">
                <a:latin typeface="微软雅黑"/>
                <a:cs typeface="微软雅黑"/>
              </a:rPr>
              <a:t>=</a:t>
            </a:r>
            <a:r>
              <a:rPr sz="1400" spc="5" dirty="0">
                <a:latin typeface="微软雅黑"/>
                <a:cs typeface="微软雅黑"/>
              </a:rPr>
              <a:t>0</a:t>
            </a:r>
            <a:r>
              <a:rPr sz="1400" spc="-5" dirty="0">
                <a:latin typeface="微软雅黑"/>
                <a:cs typeface="微软雅黑"/>
              </a:rPr>
              <a:t>）为</a:t>
            </a:r>
            <a:r>
              <a:rPr sz="1400" spc="0" dirty="0">
                <a:latin typeface="微软雅黑"/>
                <a:cs typeface="微软雅黑"/>
              </a:rPr>
              <a:t>T</a:t>
            </a:r>
            <a:endParaRPr sz="1400" dirty="0">
              <a:latin typeface="微软雅黑"/>
              <a:cs typeface="微软雅黑"/>
            </a:endParaRPr>
          </a:p>
          <a:p>
            <a:pPr marL="828040" indent="-287020">
              <a:lnSpc>
                <a:spcPct val="100000"/>
              </a:lnSpc>
              <a:spcBef>
                <a:spcPts val="335"/>
              </a:spcBef>
              <a:buClr>
                <a:srgbClr val="79AFBC"/>
              </a:buClr>
              <a:buFont typeface="Wingdings"/>
              <a:buChar char=""/>
              <a:tabLst>
                <a:tab pos="828040" algn="l"/>
              </a:tabLst>
            </a:pPr>
            <a:r>
              <a:rPr sz="1400" dirty="0">
                <a:latin typeface="微软雅黑"/>
                <a:cs typeface="微软雅黑"/>
              </a:rPr>
              <a:t>（A</a:t>
            </a:r>
            <a:r>
              <a:rPr sz="1400" spc="-10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&gt;</a:t>
            </a:r>
            <a:r>
              <a:rPr sz="1400" spc="-5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1</a:t>
            </a:r>
            <a:r>
              <a:rPr sz="1400" spc="-5" dirty="0">
                <a:latin typeface="微软雅黑"/>
                <a:cs typeface="微软雅黑"/>
              </a:rPr>
              <a:t> A</a:t>
            </a:r>
            <a:r>
              <a:rPr sz="1400" spc="0" dirty="0">
                <a:latin typeface="微软雅黑"/>
                <a:cs typeface="微软雅黑"/>
              </a:rPr>
              <a:t>ND</a:t>
            </a:r>
            <a:r>
              <a:rPr sz="1400" spc="-10" dirty="0">
                <a:latin typeface="微软雅黑"/>
                <a:cs typeface="微软雅黑"/>
              </a:rPr>
              <a:t> </a:t>
            </a:r>
            <a:r>
              <a:rPr sz="1400" spc="-5" dirty="0">
                <a:latin typeface="微软雅黑"/>
                <a:cs typeface="微软雅黑"/>
              </a:rPr>
              <a:t>B</a:t>
            </a:r>
            <a:r>
              <a:rPr sz="1400" spc="0" dirty="0">
                <a:latin typeface="微软雅黑"/>
                <a:cs typeface="微软雅黑"/>
              </a:rPr>
              <a:t>=</a:t>
            </a:r>
            <a:r>
              <a:rPr sz="1400" spc="10" dirty="0">
                <a:latin typeface="微软雅黑"/>
                <a:cs typeface="微软雅黑"/>
              </a:rPr>
              <a:t>0</a:t>
            </a:r>
            <a:r>
              <a:rPr sz="1400" spc="0" dirty="0">
                <a:latin typeface="微软雅黑"/>
                <a:cs typeface="微软雅黑"/>
              </a:rPr>
              <a:t>）为F</a:t>
            </a:r>
            <a:endParaRPr sz="1400" dirty="0">
              <a:latin typeface="微软雅黑"/>
              <a:cs typeface="微软雅黑"/>
            </a:endParaRPr>
          </a:p>
          <a:p>
            <a:pPr marR="937260" algn="ctr">
              <a:lnSpc>
                <a:spcPct val="100000"/>
              </a:lnSpc>
              <a:tabLst>
                <a:tab pos="342265" algn="l"/>
              </a:tabLst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微软雅黑"/>
                <a:cs typeface="微软雅黑"/>
              </a:rPr>
              <a:t>判定表达式（2）</a:t>
            </a:r>
          </a:p>
          <a:p>
            <a:pPr marL="541655">
              <a:lnSpc>
                <a:spcPct val="100000"/>
              </a:lnSpc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（</a:t>
            </a:r>
            <a:r>
              <a:rPr sz="1400" spc="-5" dirty="0">
                <a:latin typeface="微软雅黑"/>
                <a:cs typeface="微软雅黑"/>
              </a:rPr>
              <a:t>A</a:t>
            </a:r>
            <a:r>
              <a:rPr sz="1400" spc="0" dirty="0">
                <a:latin typeface="微软雅黑"/>
                <a:cs typeface="微软雅黑"/>
              </a:rPr>
              <a:t>=2  </a:t>
            </a:r>
            <a:r>
              <a:rPr sz="1400" spc="-5" dirty="0">
                <a:latin typeface="微软雅黑"/>
                <a:cs typeface="微软雅黑"/>
              </a:rPr>
              <a:t>O</a:t>
            </a:r>
            <a:r>
              <a:rPr sz="1400" spc="0" dirty="0">
                <a:latin typeface="微软雅黑"/>
                <a:cs typeface="微软雅黑"/>
              </a:rPr>
              <a:t>R</a:t>
            </a:r>
            <a:r>
              <a:rPr sz="1400" spc="-25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X</a:t>
            </a:r>
            <a:r>
              <a:rPr sz="1400" spc="-15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&gt;</a:t>
            </a:r>
            <a:r>
              <a:rPr sz="1400" spc="-5" dirty="0">
                <a:latin typeface="微软雅黑"/>
                <a:cs typeface="微软雅黑"/>
              </a:rPr>
              <a:t> </a:t>
            </a:r>
            <a:r>
              <a:rPr sz="1400" spc="5" dirty="0">
                <a:latin typeface="微软雅黑"/>
                <a:cs typeface="微软雅黑"/>
              </a:rPr>
              <a:t>1</a:t>
            </a:r>
            <a:r>
              <a:rPr sz="1400" spc="0" dirty="0">
                <a:latin typeface="微软雅黑"/>
                <a:cs typeface="微软雅黑"/>
              </a:rPr>
              <a:t>）为T</a:t>
            </a:r>
            <a:endParaRPr sz="1400" dirty="0">
              <a:latin typeface="微软雅黑"/>
              <a:cs typeface="微软雅黑"/>
            </a:endParaRPr>
          </a:p>
          <a:p>
            <a:pPr marL="541655">
              <a:lnSpc>
                <a:spcPct val="100000"/>
              </a:lnSpc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（</a:t>
            </a:r>
            <a:r>
              <a:rPr sz="1400" spc="-5" dirty="0">
                <a:latin typeface="微软雅黑"/>
                <a:cs typeface="微软雅黑"/>
              </a:rPr>
              <a:t>A</a:t>
            </a:r>
            <a:r>
              <a:rPr sz="1400" spc="0" dirty="0">
                <a:latin typeface="微软雅黑"/>
                <a:cs typeface="微软雅黑"/>
              </a:rPr>
              <a:t>=2  </a:t>
            </a:r>
            <a:r>
              <a:rPr sz="1400" spc="-5" dirty="0">
                <a:latin typeface="微软雅黑"/>
                <a:cs typeface="微软雅黑"/>
              </a:rPr>
              <a:t>O</a:t>
            </a:r>
            <a:r>
              <a:rPr sz="1400" spc="0" dirty="0">
                <a:latin typeface="微软雅黑"/>
                <a:cs typeface="微软雅黑"/>
              </a:rPr>
              <a:t>R</a:t>
            </a:r>
            <a:r>
              <a:rPr sz="1400" spc="-25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X</a:t>
            </a:r>
            <a:r>
              <a:rPr sz="1400" spc="-15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&gt;</a:t>
            </a:r>
            <a:r>
              <a:rPr sz="1400" spc="-5" dirty="0">
                <a:latin typeface="微软雅黑"/>
                <a:cs typeface="微软雅黑"/>
              </a:rPr>
              <a:t> </a:t>
            </a:r>
            <a:r>
              <a:rPr sz="1400" spc="5" dirty="0">
                <a:latin typeface="微软雅黑"/>
                <a:cs typeface="微软雅黑"/>
              </a:rPr>
              <a:t>1</a:t>
            </a:r>
            <a:r>
              <a:rPr sz="1400" spc="0" dirty="0">
                <a:latin typeface="微软雅黑"/>
                <a:cs typeface="微软雅黑"/>
              </a:rPr>
              <a:t>）为F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78" name="object 34">
            <a:extLst>
              <a:ext uri="{FF2B5EF4-FFF2-40B4-BE49-F238E27FC236}">
                <a16:creationId xmlns:a16="http://schemas.microsoft.com/office/drawing/2014/main" id="{3DE1C87D-C42B-44B8-B6FB-C14811782500}"/>
              </a:ext>
            </a:extLst>
          </p:cNvPr>
          <p:cNvSpPr txBox="1"/>
          <p:nvPr/>
        </p:nvSpPr>
        <p:spPr>
          <a:xfrm>
            <a:off x="328357" y="4757640"/>
            <a:ext cx="47961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路径：</a:t>
            </a:r>
            <a:r>
              <a:rPr sz="1800" b="1" spc="-10" dirty="0">
                <a:latin typeface="微软雅黑"/>
                <a:cs typeface="微软雅黑"/>
              </a:rPr>
              <a:t>P1</a:t>
            </a:r>
            <a:r>
              <a:rPr sz="1800" b="1" spc="0" dirty="0">
                <a:latin typeface="微软雅黑"/>
                <a:cs typeface="微软雅黑"/>
              </a:rPr>
              <a:t>（</a:t>
            </a:r>
            <a:r>
              <a:rPr sz="1800" b="1" spc="35" dirty="0">
                <a:latin typeface="微软雅黑"/>
                <a:cs typeface="微软雅黑"/>
              </a:rPr>
              <a:t>T</a:t>
            </a:r>
            <a:r>
              <a:rPr sz="1800" b="1" spc="-15" dirty="0">
                <a:latin typeface="微软雅黑"/>
                <a:cs typeface="微软雅黑"/>
              </a:rPr>
              <a:t>T</a:t>
            </a:r>
            <a:r>
              <a:rPr sz="1800" b="1" spc="0" dirty="0">
                <a:latin typeface="微软雅黑"/>
                <a:cs typeface="微软雅黑"/>
              </a:rPr>
              <a:t>）</a:t>
            </a:r>
            <a:r>
              <a:rPr sz="1800" b="1" spc="-10" dirty="0">
                <a:latin typeface="微软雅黑"/>
                <a:cs typeface="微软雅黑"/>
              </a:rPr>
              <a:t>P2</a:t>
            </a:r>
            <a:r>
              <a:rPr sz="1800" b="1" spc="0" dirty="0">
                <a:latin typeface="微软雅黑"/>
                <a:cs typeface="微软雅黑"/>
              </a:rPr>
              <a:t>（</a:t>
            </a:r>
            <a:r>
              <a:rPr sz="1800" b="1" spc="-10" dirty="0">
                <a:latin typeface="微软雅黑"/>
                <a:cs typeface="微软雅黑"/>
              </a:rPr>
              <a:t>F</a:t>
            </a:r>
            <a:r>
              <a:rPr sz="1800" b="1" spc="0" dirty="0">
                <a:latin typeface="微软雅黑"/>
                <a:cs typeface="微软雅黑"/>
              </a:rPr>
              <a:t>F）</a:t>
            </a:r>
            <a:r>
              <a:rPr sz="1800" b="1" spc="-10" dirty="0">
                <a:latin typeface="微软雅黑"/>
                <a:cs typeface="微软雅黑"/>
              </a:rPr>
              <a:t>P</a:t>
            </a:r>
            <a:r>
              <a:rPr sz="1800" b="1" spc="-25" dirty="0">
                <a:latin typeface="微软雅黑"/>
                <a:cs typeface="微软雅黑"/>
              </a:rPr>
              <a:t>3</a:t>
            </a:r>
            <a:r>
              <a:rPr sz="1800" b="1" spc="0" dirty="0">
                <a:latin typeface="微软雅黑"/>
                <a:cs typeface="微软雅黑"/>
              </a:rPr>
              <a:t>（</a:t>
            </a:r>
            <a:r>
              <a:rPr sz="1800" b="1" spc="25" dirty="0">
                <a:latin typeface="微软雅黑"/>
                <a:cs typeface="微软雅黑"/>
              </a:rPr>
              <a:t>F</a:t>
            </a:r>
            <a:r>
              <a:rPr sz="1800" b="1" spc="0" dirty="0">
                <a:latin typeface="微软雅黑"/>
                <a:cs typeface="微软雅黑"/>
              </a:rPr>
              <a:t>T）</a:t>
            </a:r>
            <a:r>
              <a:rPr sz="1800" b="1" spc="-10" dirty="0">
                <a:latin typeface="微软雅黑"/>
                <a:cs typeface="微软雅黑"/>
              </a:rPr>
              <a:t>P4（</a:t>
            </a:r>
            <a:r>
              <a:rPr sz="1800" b="1" spc="0" dirty="0">
                <a:latin typeface="微软雅黑"/>
                <a:cs typeface="微软雅黑"/>
              </a:rPr>
              <a:t>T</a:t>
            </a:r>
            <a:r>
              <a:rPr sz="1800" b="1" spc="-10" dirty="0">
                <a:latin typeface="微软雅黑"/>
                <a:cs typeface="微软雅黑"/>
              </a:rPr>
              <a:t>F</a:t>
            </a:r>
            <a:r>
              <a:rPr sz="1800" b="1" spc="0" dirty="0">
                <a:latin typeface="微软雅黑"/>
                <a:cs typeface="微软雅黑"/>
              </a:rPr>
              <a:t>）</a:t>
            </a:r>
            <a:endParaRPr sz="1800">
              <a:latin typeface="微软雅黑"/>
              <a:cs typeface="微软雅黑"/>
            </a:endParaRPr>
          </a:p>
        </p:txBody>
      </p:sp>
      <p:graphicFrame>
        <p:nvGraphicFramePr>
          <p:cNvPr id="79" name="object 10">
            <a:extLst>
              <a:ext uri="{FF2B5EF4-FFF2-40B4-BE49-F238E27FC236}">
                <a16:creationId xmlns:a16="http://schemas.microsoft.com/office/drawing/2014/main" id="{F1D01A17-0402-4AEB-B31C-8CD45E3154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82221" y="4487257"/>
          <a:ext cx="3384423" cy="1257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649">
                <a:tc>
                  <a:txBody>
                    <a:bodyPr/>
                    <a:lstStyle/>
                    <a:p>
                      <a:endParaRPr sz="32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75"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17"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spc="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1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判定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条件覆盖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242088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判定</a:t>
            </a:r>
            <a:r>
              <a:rPr lang="en-US" altLang="zh-CN" sz="2400" dirty="0"/>
              <a:t>-</a:t>
            </a:r>
            <a:r>
              <a:rPr lang="zh-CN" altLang="en-US" sz="2400" dirty="0"/>
              <a:t>条件覆盖实际上是将判定覆盖和条件覆盖结合起来的一种方法。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4149080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就是设计足够的测试用例，</a:t>
            </a:r>
            <a:r>
              <a:rPr lang="zh-CN" altLang="en-US" sz="2800" b="1" dirty="0"/>
              <a:t>使得判断中每个条件的所有可能取值至少执行一次，同时每个判定的可能结果也至少出现一次。</a:t>
            </a:r>
          </a:p>
        </p:txBody>
      </p:sp>
    </p:spTree>
    <p:extLst>
      <p:ext uri="{BB962C8B-B14F-4D97-AF65-F5344CB8AC3E}">
        <p14:creationId xmlns:p14="http://schemas.microsoft.com/office/powerpoint/2010/main" val="142131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判定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条件覆盖案例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1168"/>
            <a:ext cx="2095108" cy="183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" y="1098161"/>
            <a:ext cx="2598237" cy="369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9573" y="171374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a&gt;0</a:t>
            </a:r>
            <a:r>
              <a:rPr lang="zh-CN" altLang="en-US" dirty="0"/>
              <a:t>：取</a:t>
            </a:r>
            <a:r>
              <a:rPr lang="en-US" altLang="zh-CN" dirty="0"/>
              <a:t>True</a:t>
            </a:r>
            <a:r>
              <a:rPr lang="zh-CN" altLang="en-US" dirty="0"/>
              <a:t>时为</a:t>
            </a:r>
            <a:r>
              <a:rPr lang="en-US" altLang="zh-CN" dirty="0"/>
              <a:t>T1</a:t>
            </a:r>
            <a:r>
              <a:rPr lang="zh-CN" altLang="en-US" dirty="0"/>
              <a:t>，取</a:t>
            </a:r>
            <a:r>
              <a:rPr lang="en-US" altLang="zh-CN" dirty="0" err="1"/>
              <a:t>Flase</a:t>
            </a:r>
            <a:r>
              <a:rPr lang="zh-CN" altLang="en-US" dirty="0"/>
              <a:t>时为</a:t>
            </a:r>
            <a:r>
              <a:rPr lang="en-US" altLang="zh-CN" dirty="0"/>
              <a:t>F1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9573" y="208307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b&gt;0</a:t>
            </a:r>
            <a:r>
              <a:rPr lang="zh-CN" altLang="en-US" dirty="0"/>
              <a:t>：取</a:t>
            </a:r>
            <a:r>
              <a:rPr lang="en-US" altLang="zh-CN" dirty="0"/>
              <a:t>True</a:t>
            </a:r>
            <a:r>
              <a:rPr lang="zh-CN" altLang="en-US" dirty="0"/>
              <a:t>时为</a:t>
            </a:r>
            <a:r>
              <a:rPr lang="en-US" altLang="zh-CN" dirty="0"/>
              <a:t>T2</a:t>
            </a:r>
            <a:r>
              <a:rPr lang="zh-CN" altLang="en-US" dirty="0"/>
              <a:t>，取</a:t>
            </a:r>
            <a:r>
              <a:rPr lang="en-US" altLang="zh-CN" dirty="0" err="1"/>
              <a:t>Flase</a:t>
            </a:r>
            <a:r>
              <a:rPr lang="zh-CN" altLang="en-US" dirty="0"/>
              <a:t>时为</a:t>
            </a:r>
            <a:r>
              <a:rPr lang="en-US" altLang="zh-CN" dirty="0"/>
              <a:t>F2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573" y="25149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a&gt;1</a:t>
            </a:r>
            <a:r>
              <a:rPr lang="zh-CN" altLang="en-US" dirty="0"/>
              <a:t>：取</a:t>
            </a:r>
            <a:r>
              <a:rPr lang="en-US" altLang="zh-CN" dirty="0"/>
              <a:t>True</a:t>
            </a:r>
            <a:r>
              <a:rPr lang="zh-CN" altLang="en-US" dirty="0"/>
              <a:t>时为</a:t>
            </a:r>
            <a:r>
              <a:rPr lang="en-US" altLang="zh-CN" dirty="0"/>
              <a:t>T3</a:t>
            </a:r>
            <a:r>
              <a:rPr lang="zh-CN" altLang="en-US" dirty="0"/>
              <a:t>，取</a:t>
            </a:r>
            <a:r>
              <a:rPr lang="en-US" altLang="zh-CN" dirty="0" err="1"/>
              <a:t>Flase</a:t>
            </a:r>
            <a:r>
              <a:rPr lang="zh-CN" altLang="en-US" dirty="0"/>
              <a:t>时为</a:t>
            </a:r>
            <a:r>
              <a:rPr lang="en-US" altLang="zh-CN" dirty="0"/>
              <a:t>F3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497" y="295630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c&gt;1</a:t>
            </a:r>
            <a:r>
              <a:rPr lang="zh-CN" altLang="en-US" dirty="0"/>
              <a:t>：取</a:t>
            </a:r>
            <a:r>
              <a:rPr lang="en-US" altLang="zh-CN" dirty="0"/>
              <a:t>True</a:t>
            </a:r>
            <a:r>
              <a:rPr lang="zh-CN" altLang="en-US" dirty="0"/>
              <a:t>时为</a:t>
            </a:r>
            <a:r>
              <a:rPr lang="en-US" altLang="zh-CN" dirty="0"/>
              <a:t>T4</a:t>
            </a:r>
            <a:r>
              <a:rPr lang="zh-CN" altLang="en-US" dirty="0"/>
              <a:t>，取</a:t>
            </a:r>
            <a:r>
              <a:rPr lang="en-US" altLang="zh-CN" dirty="0" err="1"/>
              <a:t>Flase</a:t>
            </a:r>
            <a:r>
              <a:rPr lang="zh-CN" altLang="en-US" dirty="0"/>
              <a:t>时为</a:t>
            </a:r>
            <a:r>
              <a:rPr lang="en-US" altLang="zh-CN" dirty="0"/>
              <a:t>F4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842665" y="4797152"/>
          <a:ext cx="6301335" cy="1153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98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测试用例输入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覆盖分支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条件覆盖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8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L3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dk1"/>
                          </a:solidFill>
                        </a:rPr>
                        <a:t>T1</a:t>
                      </a:r>
                      <a:r>
                        <a:rPr lang="zh-CN" altLang="en-US" b="0" dirty="0">
                          <a:solidFill>
                            <a:schemeClr val="dk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dk1"/>
                          </a:solidFill>
                        </a:rPr>
                        <a:t>T2, T3, T4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98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(-1, -2, -3)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L2 (3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F1, F2,T3, F4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35288" y="4179168"/>
            <a:ext cx="64087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kern="0" dirty="0">
                <a:solidFill>
                  <a:schemeClr val="tx1"/>
                </a:solidFill>
                <a:latin typeface="+mj-ea"/>
              </a:rPr>
              <a:t>判定</a:t>
            </a:r>
            <a:r>
              <a:rPr lang="en-US" altLang="zh-CN" sz="2000" kern="0" dirty="0">
                <a:solidFill>
                  <a:schemeClr val="tx1"/>
                </a:solidFill>
                <a:latin typeface="+mj-ea"/>
              </a:rPr>
              <a:t>-</a:t>
            </a:r>
            <a:r>
              <a:rPr lang="zh-CN" altLang="en-US" sz="2000" kern="0" dirty="0">
                <a:solidFill>
                  <a:schemeClr val="tx1"/>
                </a:solidFill>
                <a:latin typeface="+mj-ea"/>
              </a:rPr>
              <a:t>条件覆盖测试</a:t>
            </a:r>
          </a:p>
        </p:txBody>
      </p:sp>
    </p:spTree>
    <p:extLst>
      <p:ext uri="{BB962C8B-B14F-4D97-AF65-F5344CB8AC3E}">
        <p14:creationId xmlns:p14="http://schemas.microsoft.com/office/powerpoint/2010/main" val="345639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判定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条件覆盖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表面上看，判定</a:t>
            </a:r>
            <a:r>
              <a:rPr lang="en-US" altLang="zh-CN" sz="2400" dirty="0"/>
              <a:t>-</a:t>
            </a:r>
            <a:r>
              <a:rPr lang="zh-CN" altLang="en-US" sz="2400" dirty="0"/>
              <a:t>条件覆盖测试了各个判定中的所有条件的取值，但实际上，但编译器在检查含有多个条件的逻辑表达式时，某些情况下的某些条件将会被其他条件覆盖。判定</a:t>
            </a:r>
            <a:r>
              <a:rPr lang="en-US" altLang="zh-CN" sz="2400" dirty="0"/>
              <a:t>-</a:t>
            </a:r>
            <a:r>
              <a:rPr lang="zh-CN" altLang="en-US" sz="2400" dirty="0"/>
              <a:t>条件覆盖也不一定能够完全检查出逻辑表达式中的错误。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149080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例如： 判定（</a:t>
            </a:r>
            <a:r>
              <a:rPr lang="en-US" altLang="zh-CN" sz="2400" dirty="0"/>
              <a:t>a&gt;0</a:t>
            </a:r>
            <a:r>
              <a:rPr lang="zh-CN" altLang="en-US" sz="2400" dirty="0"/>
              <a:t>）</a:t>
            </a:r>
            <a:r>
              <a:rPr lang="en-US" altLang="zh-CN" sz="2400" dirty="0"/>
              <a:t>&amp;&amp; (b&gt;0), </a:t>
            </a:r>
            <a:r>
              <a:rPr lang="zh-CN" altLang="en-US" sz="2400" dirty="0"/>
              <a:t>如果</a:t>
            </a:r>
            <a:r>
              <a:rPr lang="en-US" altLang="zh-CN" sz="2400" dirty="0"/>
              <a:t>a&gt;0</a:t>
            </a:r>
            <a:r>
              <a:rPr lang="zh-CN" altLang="en-US" sz="2400" dirty="0"/>
              <a:t>为假，编译就不会再检查</a:t>
            </a:r>
            <a:r>
              <a:rPr lang="en-US" altLang="zh-CN" sz="2400" dirty="0"/>
              <a:t>b&gt;0</a:t>
            </a:r>
            <a:r>
              <a:rPr lang="zh-CN" altLang="en-US" sz="2400" dirty="0"/>
              <a:t>这个条件。</a:t>
            </a:r>
          </a:p>
        </p:txBody>
      </p:sp>
    </p:spTree>
    <p:extLst>
      <p:ext uri="{BB962C8B-B14F-4D97-AF65-F5344CB8AC3E}">
        <p14:creationId xmlns:p14="http://schemas.microsoft.com/office/powerpoint/2010/main" val="389052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判定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条件覆盖总结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57" y="2276872"/>
            <a:ext cx="55476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优点：</a:t>
            </a:r>
            <a:r>
              <a:rPr lang="zh-CN" altLang="en-US" sz="2400" dirty="0"/>
              <a:t>能同时满足判定、条件两种覆盖标准。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788" y="4437112"/>
            <a:ext cx="5208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缺点： </a:t>
            </a:r>
            <a:r>
              <a:rPr lang="zh-CN" altLang="en-US" sz="2400" dirty="0"/>
              <a:t>判定</a:t>
            </a:r>
            <a:r>
              <a:rPr lang="en-US" altLang="zh-CN" sz="2400" dirty="0"/>
              <a:t>-</a:t>
            </a:r>
            <a:r>
              <a:rPr lang="zh-CN" altLang="en-US" sz="2400" dirty="0"/>
              <a:t>条件覆盖标准的缺点是未考虑</a:t>
            </a:r>
            <a:r>
              <a:rPr lang="zh-CN" altLang="en-US" sz="2800" b="1" dirty="0"/>
              <a:t>条件的组合</a:t>
            </a:r>
            <a:r>
              <a:rPr lang="zh-CN" altLang="en-US" sz="2400" dirty="0"/>
              <a:t>情况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8800"/>
            <a:ext cx="3603625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32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CE1F7F-4CD3-4E5A-8D97-AE246F0D9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6C95B1F-458B-4E1F-A0BC-4FC988A69776}"/>
              </a:ext>
            </a:extLst>
          </p:cNvPr>
          <p:cNvSpPr txBox="1">
            <a:spLocks/>
          </p:cNvSpPr>
          <p:nvPr/>
        </p:nvSpPr>
        <p:spPr>
          <a:xfrm>
            <a:off x="130354" y="1977436"/>
            <a:ext cx="8342630" cy="3504374"/>
          </a:xfrm>
          <a:prstGeom prst="rect">
            <a:avLst/>
          </a:prstGeom>
        </p:spPr>
        <p:txBody>
          <a:bodyPr vert="horz" wrap="square" lIns="0" tIns="115379" rIns="0" bIns="0" rtlCol="0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709930" marR="12700" indent="457200"/>
            <a:r>
              <a:rPr lang="zh-CN" altLang="en-US" sz="2400" kern="0">
                <a:solidFill>
                  <a:srgbClr val="0033CC"/>
                </a:solidFill>
                <a:latin typeface="宋体"/>
                <a:cs typeface="宋体"/>
              </a:rPr>
              <a:t> 再来看一个三角形判定问题的案例，有程序段</a:t>
            </a:r>
            <a:r>
              <a:rPr lang="en-US" sz="2400" kern="0">
                <a:solidFill>
                  <a:srgbClr val="0033CC"/>
                </a:solidFill>
                <a:latin typeface="宋体"/>
                <a:cs typeface="宋体"/>
              </a:rPr>
              <a:t>P2 </a:t>
            </a:r>
            <a:r>
              <a:rPr lang="zh-CN" altLang="en-US" sz="2400" kern="0">
                <a:solidFill>
                  <a:srgbClr val="0033CC"/>
                </a:solidFill>
                <a:latin typeface="宋体"/>
                <a:cs typeface="宋体"/>
              </a:rPr>
              <a:t>如下：</a:t>
            </a:r>
            <a:endParaRPr lang="zh-CN" altLang="en-US" sz="2400" kern="0">
              <a:latin typeface="宋体"/>
              <a:cs typeface="宋体"/>
            </a:endParaRPr>
          </a:p>
          <a:p>
            <a:pPr marL="1624330">
              <a:lnSpc>
                <a:spcPts val="2740"/>
              </a:lnSpc>
              <a:spcBef>
                <a:spcPts val="15"/>
              </a:spcBef>
            </a:pPr>
            <a:r>
              <a:rPr lang="en-US" sz="2400" kern="0">
                <a:solidFill>
                  <a:srgbClr val="0033CC"/>
                </a:solidFill>
                <a:latin typeface="宋体"/>
                <a:cs typeface="宋体"/>
              </a:rPr>
              <a:t>if ((a&lt;b+c) &amp;&amp; (b&lt;a+c) &amp;&amp; (c&lt;a+b))</a:t>
            </a:r>
            <a:endParaRPr lang="en-US" sz="2400" kern="0">
              <a:latin typeface="宋体"/>
              <a:cs typeface="宋体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0BD3A7-CE28-49E8-9B2C-6C39424BFFC6}"/>
              </a:ext>
            </a:extLst>
          </p:cNvPr>
          <p:cNvSpPr txBox="1"/>
          <p:nvPr/>
        </p:nvSpPr>
        <p:spPr>
          <a:xfrm>
            <a:off x="1284784" y="3496801"/>
            <a:ext cx="1244600" cy="78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CC"/>
                </a:solidFill>
                <a:latin typeface="宋体"/>
                <a:cs typeface="宋体"/>
              </a:rPr>
              <a:t>    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0033CC"/>
                </a:solidFill>
                <a:latin typeface="宋体"/>
                <a:cs typeface="宋体"/>
              </a:rPr>
              <a:t>else </a:t>
            </a:r>
            <a:endParaRPr sz="2400">
              <a:latin typeface="宋体"/>
              <a:cs typeface="宋体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9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CC"/>
                </a:solidFill>
                <a:latin typeface="宋体"/>
                <a:cs typeface="宋体"/>
              </a:rPr>
              <a:t>    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E31FEE2-308C-48B2-A01A-B3D1B27DF4E7}"/>
              </a:ext>
            </a:extLst>
          </p:cNvPr>
          <p:cNvSpPr txBox="1"/>
          <p:nvPr/>
        </p:nvSpPr>
        <p:spPr>
          <a:xfrm>
            <a:off x="2656384" y="3192001"/>
            <a:ext cx="2921000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solidFill>
                  <a:srgbClr val="0033CC"/>
                </a:solidFill>
                <a:latin typeface="宋体"/>
                <a:cs typeface="宋体"/>
              </a:rPr>
              <a:t>is_Triangle = true;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D377AD-E9B2-4784-824B-0B9012F820E9}"/>
              </a:ext>
            </a:extLst>
          </p:cNvPr>
          <p:cNvSpPr txBox="1"/>
          <p:nvPr/>
        </p:nvSpPr>
        <p:spPr>
          <a:xfrm>
            <a:off x="2656384" y="3923520"/>
            <a:ext cx="3073400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0033CC"/>
                </a:solidFill>
                <a:latin typeface="宋体"/>
                <a:cs typeface="宋体"/>
              </a:rPr>
              <a:t>is_Triangle = false;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2F9F3B7-6570-45CA-9ACD-5EAD0A0C7BF3}"/>
              </a:ext>
            </a:extLst>
          </p:cNvPr>
          <p:cNvSpPr txBox="1"/>
          <p:nvPr/>
        </p:nvSpPr>
        <p:spPr>
          <a:xfrm>
            <a:off x="827584" y="4653136"/>
            <a:ext cx="7188200" cy="1092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57200" algn="just">
              <a:lnSpc>
                <a:spcPct val="100000"/>
              </a:lnSpc>
            </a:pPr>
            <a:r>
              <a:rPr sz="2400" dirty="0">
                <a:solidFill>
                  <a:srgbClr val="0033CC"/>
                </a:solidFill>
                <a:latin typeface="宋体"/>
                <a:cs typeface="宋体"/>
              </a:rPr>
              <a:t> 对该程序段进行测试时，如果要满足条件/判定覆 盖，则四个条件表达式都要既有true取值，也有false 取值。四个条件表达式如表所示。</a:t>
            </a:r>
            <a:endParaRPr sz="24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9181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057E71-F62C-41F5-A6E4-152532D3E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8819F6-C203-4D03-87ED-242AD74B19F4}"/>
              </a:ext>
            </a:extLst>
          </p:cNvPr>
          <p:cNvSpPr txBox="1">
            <a:spLocks/>
          </p:cNvSpPr>
          <p:nvPr/>
        </p:nvSpPr>
        <p:spPr>
          <a:xfrm>
            <a:off x="1072515" y="1268760"/>
            <a:ext cx="6998970" cy="903287"/>
          </a:xfrm>
          <a:prstGeom prst="rect">
            <a:avLst/>
          </a:prstGeom>
        </p:spPr>
        <p:txBody>
          <a:bodyPr vert="horz" wrap="square" lIns="0" tIns="78105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2191385" algn="l"/>
            <a:r>
              <a:rPr lang="zh-CN" altLang="en-US" sz="3000" kern="0" spc="15" dirty="0">
                <a:solidFill>
                  <a:srgbClr val="00AF50"/>
                </a:solidFill>
                <a:latin typeface="宋体"/>
                <a:cs typeface="宋体"/>
              </a:rPr>
              <a:t>条</a:t>
            </a:r>
            <a:r>
              <a:rPr lang="zh-CN" altLang="en-US" sz="3000" kern="0" dirty="0">
                <a:solidFill>
                  <a:srgbClr val="00AF50"/>
                </a:solidFill>
                <a:latin typeface="宋体"/>
                <a:cs typeface="宋体"/>
              </a:rPr>
              <a:t>件</a:t>
            </a:r>
            <a:r>
              <a:rPr lang="zh-CN" altLang="en-US" sz="3000" kern="0" spc="-650" dirty="0">
                <a:solidFill>
                  <a:srgbClr val="00AF50"/>
                </a:solidFill>
                <a:latin typeface="宋体"/>
                <a:cs typeface="宋体"/>
              </a:rPr>
              <a:t> </a:t>
            </a:r>
            <a:r>
              <a:rPr lang="en-US" altLang="zh-CN" sz="3000" b="1" kern="0" spc="-10" dirty="0">
                <a:solidFill>
                  <a:srgbClr val="00AF50"/>
                </a:solidFill>
                <a:latin typeface="Arial"/>
                <a:cs typeface="Arial"/>
              </a:rPr>
              <a:t>/</a:t>
            </a:r>
            <a:r>
              <a:rPr lang="zh-CN" altLang="en-US" sz="3000" b="1" kern="0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zh-CN" altLang="en-US" sz="3000" kern="0" spc="15" dirty="0">
                <a:solidFill>
                  <a:srgbClr val="00AF50"/>
                </a:solidFill>
                <a:latin typeface="宋体"/>
                <a:cs typeface="宋体"/>
              </a:rPr>
              <a:t>判定覆</a:t>
            </a:r>
            <a:r>
              <a:rPr lang="zh-CN" altLang="en-US" sz="3000" kern="0" dirty="0">
                <a:solidFill>
                  <a:srgbClr val="00AF50"/>
                </a:solidFill>
                <a:latin typeface="宋体"/>
                <a:cs typeface="宋体"/>
              </a:rPr>
              <a:t>盖</a:t>
            </a:r>
            <a:endParaRPr lang="zh-CN" altLang="en-US" sz="3000" kern="0" dirty="0">
              <a:latin typeface="宋体"/>
              <a:cs typeface="宋体"/>
            </a:endParaRPr>
          </a:p>
          <a:p>
            <a:pPr marL="495300" algn="l">
              <a:lnSpc>
                <a:spcPts val="2840"/>
              </a:lnSpc>
              <a:spcBef>
                <a:spcPts val="180"/>
              </a:spcBef>
            </a:pPr>
            <a:r>
              <a:rPr lang="zh-CN" altLang="en-US" sz="2400" kern="0" dirty="0">
                <a:solidFill>
                  <a:srgbClr val="0033CC"/>
                </a:solidFill>
                <a:latin typeface="宋体"/>
                <a:cs typeface="宋体"/>
              </a:rPr>
              <a:t>四个条件表达式如表所示。</a:t>
            </a:r>
            <a:endParaRPr lang="zh-CN" altLang="en-US" sz="2400" kern="0" dirty="0">
              <a:latin typeface="宋体"/>
              <a:cs typeface="宋体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5D537074-2D4F-4CFF-9D8A-063C95EBC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85387"/>
              </p:ext>
            </p:extLst>
          </p:nvPr>
        </p:nvGraphicFramePr>
        <p:xfrm>
          <a:off x="935037" y="2708920"/>
          <a:ext cx="7273925" cy="3188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57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条件表达式编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号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条件表达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1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a&lt;b+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c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b&lt;a+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c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c&lt;a+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b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4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(a&lt;b+c) &amp;&amp; (b&lt;a+c) &amp;&amp; (c&lt;a+b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)</a:t>
                      </a:r>
                      <a:endParaRPr sz="24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56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057E71-F62C-41F5-A6E4-152532D3E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42AF75-444D-4AD6-ADA4-424594DC94EB}"/>
              </a:ext>
            </a:extLst>
          </p:cNvPr>
          <p:cNvSpPr txBox="1"/>
          <p:nvPr/>
        </p:nvSpPr>
        <p:spPr>
          <a:xfrm>
            <a:off x="1044258" y="1425526"/>
            <a:ext cx="4714875" cy="872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87880">
              <a:lnSpc>
                <a:spcPct val="100000"/>
              </a:lnSpc>
            </a:pPr>
            <a:r>
              <a:rPr sz="3000" spc="15" dirty="0">
                <a:solidFill>
                  <a:srgbClr val="00AF50"/>
                </a:solidFill>
                <a:latin typeface="宋体"/>
                <a:cs typeface="宋体"/>
              </a:rPr>
              <a:t>条</a:t>
            </a:r>
            <a:r>
              <a:rPr sz="3000" spc="0" dirty="0">
                <a:solidFill>
                  <a:srgbClr val="00AF50"/>
                </a:solidFill>
                <a:latin typeface="宋体"/>
                <a:cs typeface="宋体"/>
              </a:rPr>
              <a:t>件</a:t>
            </a:r>
            <a:r>
              <a:rPr sz="3000" spc="-650" dirty="0">
                <a:solidFill>
                  <a:srgbClr val="00AF50"/>
                </a:solidFill>
                <a:latin typeface="宋体"/>
                <a:cs typeface="宋体"/>
              </a:rPr>
              <a:t> </a:t>
            </a:r>
            <a:r>
              <a:rPr sz="3000" b="1" spc="-10" dirty="0">
                <a:solidFill>
                  <a:srgbClr val="00AF50"/>
                </a:solidFill>
                <a:latin typeface="Arial"/>
                <a:cs typeface="Arial"/>
              </a:rPr>
              <a:t>/</a:t>
            </a:r>
            <a:r>
              <a:rPr sz="30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00AF50"/>
                </a:solidFill>
                <a:latin typeface="宋体"/>
                <a:cs typeface="宋体"/>
              </a:rPr>
              <a:t>判定覆</a:t>
            </a:r>
            <a:r>
              <a:rPr sz="3000" spc="0" dirty="0">
                <a:solidFill>
                  <a:srgbClr val="00AF50"/>
                </a:solidFill>
                <a:latin typeface="宋体"/>
                <a:cs typeface="宋体"/>
              </a:rPr>
              <a:t>盖</a:t>
            </a:r>
            <a:endParaRPr sz="3000">
              <a:latin typeface="宋体"/>
              <a:cs typeface="宋体"/>
            </a:endParaRPr>
          </a:p>
          <a:p>
            <a:pPr marL="12700">
              <a:lnSpc>
                <a:spcPts val="2840"/>
              </a:lnSpc>
              <a:spcBef>
                <a:spcPts val="430"/>
              </a:spcBef>
            </a:pPr>
            <a:r>
              <a:rPr sz="2400" dirty="0">
                <a:solidFill>
                  <a:srgbClr val="0033CC"/>
                </a:solidFill>
                <a:latin typeface="宋体"/>
                <a:cs typeface="宋体"/>
              </a:rPr>
              <a:t>条件/判定覆盖情况如表所示。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E30C12F-240A-4FC9-87D1-2C174D09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74802"/>
              </p:ext>
            </p:extLst>
          </p:nvPr>
        </p:nvGraphicFramePr>
        <p:xfrm>
          <a:off x="525146" y="2420888"/>
          <a:ext cx="8093707" cy="3289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0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96010">
                <a:tc>
                  <a:txBody>
                    <a:bodyPr/>
                    <a:lstStyle/>
                    <a:p>
                      <a:pPr marL="191135" marR="193040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测试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用 </a:t>
                      </a: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例编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号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a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b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c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102235" indent="229870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条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件 </a:t>
                      </a: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表达式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marR="115570" indent="229870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条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件 </a:t>
                      </a: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表达式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80010" indent="229870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条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件 </a:t>
                      </a: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表达式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96520" indent="229870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条</a:t>
                      </a:r>
                      <a:r>
                        <a:rPr sz="2400" spc="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件 </a:t>
                      </a:r>
                      <a:r>
                        <a:rPr sz="2400" spc="1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表达式</a:t>
                      </a:r>
                      <a:r>
                        <a:rPr sz="2400" spc="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4</a:t>
                      </a:r>
                      <a:endParaRPr sz="2400" dirty="0">
                        <a:solidFill>
                          <a:srgbClr val="FF0000"/>
                        </a:solidFill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Case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8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Y</a:t>
                      </a: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Case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9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N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N</a:t>
                      </a: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Case1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0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N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N</a:t>
                      </a: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2400" spc="1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Case1</a:t>
                      </a:r>
                      <a:r>
                        <a:rPr sz="2400" spc="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3970">
                      <a:solidFill>
                        <a:srgbClr val="07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3970">
                      <a:solidFill>
                        <a:srgbClr val="07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N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Y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N</a:t>
                      </a:r>
                    </a:p>
                  </a:txBody>
                  <a:tcPr marL="0" marR="0" marT="0" marB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3970">
                      <a:solidFill>
                        <a:srgbClr val="070000"/>
                      </a:solidFill>
                      <a:prstDash val="solid"/>
                    </a:lnT>
                    <a:lnB w="13970">
                      <a:solidFill>
                        <a:srgbClr val="07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7341528-FBAC-452D-9626-FC5FC7E22E12}"/>
              </a:ext>
            </a:extLst>
          </p:cNvPr>
          <p:cNvSpPr/>
          <p:nvPr/>
        </p:nvSpPr>
        <p:spPr>
          <a:xfrm>
            <a:off x="443483" y="313943"/>
            <a:ext cx="2161031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0DC1EA-7289-43E6-ADC3-1CF63AA88424}"/>
              </a:ext>
            </a:extLst>
          </p:cNvPr>
          <p:cNvSpPr txBox="1"/>
          <p:nvPr/>
        </p:nvSpPr>
        <p:spPr>
          <a:xfrm>
            <a:off x="690473" y="436371"/>
            <a:ext cx="1653539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微软雅黑"/>
                <a:cs typeface="微软雅黑"/>
              </a:rPr>
              <a:t>逻辑覆盖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F129FF7-2071-4482-8EFC-985EAD040366}"/>
              </a:ext>
            </a:extLst>
          </p:cNvPr>
          <p:cNvSpPr txBox="1"/>
          <p:nvPr/>
        </p:nvSpPr>
        <p:spPr>
          <a:xfrm>
            <a:off x="808671" y="1775059"/>
            <a:ext cx="7645400" cy="1329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20000"/>
              </a:lnSpc>
            </a:pPr>
            <a:r>
              <a:rPr sz="2400" b="1" dirty="0">
                <a:latin typeface="微软雅黑"/>
                <a:cs typeface="微软雅黑"/>
              </a:rPr>
              <a:t>逻辑覆盖是以程序的内部逻辑结构为基础的测试用例设计技术，属于白盒测试。它要求测试人员十分清楚程序的逻辑结构，考虑的是测试用例对程序内部逻辑覆盖的程度。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557BBFC-D7E6-4DC5-8439-D98EEB1F0552}"/>
              </a:ext>
            </a:extLst>
          </p:cNvPr>
          <p:cNvSpPr/>
          <p:nvPr/>
        </p:nvSpPr>
        <p:spPr>
          <a:xfrm>
            <a:off x="821498" y="3666070"/>
            <a:ext cx="3809873" cy="1865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A19FFB51-86D6-466C-8D5A-BC178FAD1E21}"/>
              </a:ext>
            </a:extLst>
          </p:cNvPr>
          <p:cNvSpPr/>
          <p:nvPr/>
        </p:nvSpPr>
        <p:spPr>
          <a:xfrm>
            <a:off x="821498" y="3666070"/>
            <a:ext cx="3809873" cy="1865122"/>
          </a:xfrm>
          <a:custGeom>
            <a:avLst/>
            <a:gdLst/>
            <a:ahLst/>
            <a:cxnLst/>
            <a:rect l="l" t="t" r="r" b="b"/>
            <a:pathLst>
              <a:path w="3809873" h="1865122">
                <a:moveTo>
                  <a:pt x="0" y="1865122"/>
                </a:moveTo>
                <a:lnTo>
                  <a:pt x="3809873" y="1865122"/>
                </a:lnTo>
                <a:lnTo>
                  <a:pt x="3809873" y="0"/>
                </a:lnTo>
                <a:lnTo>
                  <a:pt x="0" y="0"/>
                </a:lnTo>
                <a:lnTo>
                  <a:pt x="0" y="186512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261BEF77-1A01-462F-9D02-554685708A47}"/>
              </a:ext>
            </a:extLst>
          </p:cNvPr>
          <p:cNvSpPr txBox="1"/>
          <p:nvPr/>
        </p:nvSpPr>
        <p:spPr>
          <a:xfrm>
            <a:off x="900619" y="3736936"/>
            <a:ext cx="2459355" cy="1695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Wingdings"/>
                <a:cs typeface="Wingdings"/>
              </a:rPr>
              <a:t></a:t>
            </a:r>
            <a:r>
              <a:rPr sz="2400" spc="0" dirty="0">
                <a:solidFill>
                  <a:srgbClr val="FFFF00"/>
                </a:solidFill>
                <a:latin typeface="微软雅黑"/>
                <a:cs typeface="微软雅黑"/>
              </a:rPr>
              <a:t>语句覆盖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Wingdings"/>
                <a:cs typeface="Wingdings"/>
              </a:rPr>
              <a:t></a:t>
            </a:r>
            <a:r>
              <a:rPr sz="2400" spc="0" dirty="0">
                <a:solidFill>
                  <a:srgbClr val="FFFF00"/>
                </a:solidFill>
                <a:latin typeface="微软雅黑"/>
                <a:cs typeface="微软雅黑"/>
              </a:rPr>
              <a:t>判定覆盖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Wingdings"/>
                <a:cs typeface="Wingdings"/>
              </a:rPr>
              <a:t></a:t>
            </a:r>
            <a:r>
              <a:rPr sz="2400" spc="-5" dirty="0">
                <a:solidFill>
                  <a:srgbClr val="FFFF00"/>
                </a:solidFill>
                <a:latin typeface="微软雅黑"/>
                <a:cs typeface="微软雅黑"/>
              </a:rPr>
              <a:t>条件覆盖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12700"/>
            <a:r>
              <a:rPr sz="2400" spc="-5" dirty="0">
                <a:solidFill>
                  <a:srgbClr val="FFFF00"/>
                </a:solidFill>
                <a:latin typeface="Wingdings"/>
              </a:rPr>
              <a:t>判定／条件覆盖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4D48F132-AA3B-4F22-BDD0-0307CC6CE178}"/>
              </a:ext>
            </a:extLst>
          </p:cNvPr>
          <p:cNvSpPr/>
          <p:nvPr/>
        </p:nvSpPr>
        <p:spPr>
          <a:xfrm>
            <a:off x="4666803" y="3666070"/>
            <a:ext cx="3643630" cy="18651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FB317488-E97E-41A6-A615-120F2D9E650B}"/>
              </a:ext>
            </a:extLst>
          </p:cNvPr>
          <p:cNvSpPr/>
          <p:nvPr/>
        </p:nvSpPr>
        <p:spPr>
          <a:xfrm>
            <a:off x="4666803" y="3666070"/>
            <a:ext cx="3643630" cy="1865122"/>
          </a:xfrm>
          <a:custGeom>
            <a:avLst/>
            <a:gdLst/>
            <a:ahLst/>
            <a:cxnLst/>
            <a:rect l="l" t="t" r="r" b="b"/>
            <a:pathLst>
              <a:path w="3643630" h="1865122">
                <a:moveTo>
                  <a:pt x="0" y="1865122"/>
                </a:moveTo>
                <a:lnTo>
                  <a:pt x="3643630" y="1865122"/>
                </a:lnTo>
                <a:lnTo>
                  <a:pt x="3643630" y="0"/>
                </a:lnTo>
                <a:lnTo>
                  <a:pt x="0" y="0"/>
                </a:lnTo>
                <a:lnTo>
                  <a:pt x="0" y="186512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502090B0-02EA-49BF-9168-4BC55E452921}"/>
              </a:ext>
            </a:extLst>
          </p:cNvPr>
          <p:cNvSpPr txBox="1"/>
          <p:nvPr/>
        </p:nvSpPr>
        <p:spPr>
          <a:xfrm>
            <a:off x="4746305" y="3736936"/>
            <a:ext cx="2154555" cy="1695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r>
              <a:rPr sz="2400" spc="0" dirty="0">
                <a:solidFill>
                  <a:srgbClr val="FFFFFF"/>
                </a:solidFill>
                <a:latin typeface="微软雅黑"/>
                <a:cs typeface="微软雅黑"/>
              </a:rPr>
              <a:t>条件组合覆盖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r>
              <a:rPr sz="2400" spc="0" dirty="0">
                <a:solidFill>
                  <a:srgbClr val="FFFFFF"/>
                </a:solidFill>
                <a:latin typeface="微软雅黑"/>
                <a:cs typeface="微软雅黑"/>
              </a:rPr>
              <a:t>路径覆盖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点覆盖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r>
              <a:rPr sz="2400" spc="0" dirty="0">
                <a:solidFill>
                  <a:srgbClr val="FFFFFF"/>
                </a:solidFill>
                <a:latin typeface="微软雅黑"/>
                <a:cs typeface="微软雅黑"/>
              </a:rPr>
              <a:t>边覆盖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3589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7341528-FBAC-452D-9626-FC5FC7E22E12}"/>
              </a:ext>
            </a:extLst>
          </p:cNvPr>
          <p:cNvSpPr/>
          <p:nvPr/>
        </p:nvSpPr>
        <p:spPr>
          <a:xfrm>
            <a:off x="443483" y="313943"/>
            <a:ext cx="2161031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0DC1EA-7289-43E6-ADC3-1CF63AA88424}"/>
              </a:ext>
            </a:extLst>
          </p:cNvPr>
          <p:cNvSpPr txBox="1"/>
          <p:nvPr/>
        </p:nvSpPr>
        <p:spPr>
          <a:xfrm>
            <a:off x="690473" y="436371"/>
            <a:ext cx="1653539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微软雅黑"/>
                <a:cs typeface="微软雅黑"/>
              </a:rPr>
              <a:t>逻辑覆盖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92F770A-CBE9-401C-BC5C-58C7AD6AC66E}"/>
              </a:ext>
            </a:extLst>
          </p:cNvPr>
          <p:cNvSpPr/>
          <p:nvPr/>
        </p:nvSpPr>
        <p:spPr>
          <a:xfrm>
            <a:off x="2572936" y="2136403"/>
            <a:ext cx="3793235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46DE2A66-3631-49EA-815C-CCCB2C47F7A7}"/>
              </a:ext>
            </a:extLst>
          </p:cNvPr>
          <p:cNvSpPr/>
          <p:nvPr/>
        </p:nvSpPr>
        <p:spPr>
          <a:xfrm>
            <a:off x="3231304" y="2095256"/>
            <a:ext cx="2566416" cy="643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60661188-8317-43B9-B6D0-0FC360BB6A6E}"/>
              </a:ext>
            </a:extLst>
          </p:cNvPr>
          <p:cNvSpPr/>
          <p:nvPr/>
        </p:nvSpPr>
        <p:spPr>
          <a:xfrm>
            <a:off x="2555791" y="2106685"/>
            <a:ext cx="3751326" cy="431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0835488-C255-4265-9367-2F5010E8BEA1}"/>
              </a:ext>
            </a:extLst>
          </p:cNvPr>
          <p:cNvSpPr/>
          <p:nvPr/>
        </p:nvSpPr>
        <p:spPr>
          <a:xfrm>
            <a:off x="2555791" y="2106685"/>
            <a:ext cx="3751326" cy="431038"/>
          </a:xfrm>
          <a:custGeom>
            <a:avLst/>
            <a:gdLst/>
            <a:ahLst/>
            <a:cxnLst/>
            <a:rect l="l" t="t" r="r" b="b"/>
            <a:pathLst>
              <a:path w="3751326" h="431038">
                <a:moveTo>
                  <a:pt x="0" y="215519"/>
                </a:moveTo>
                <a:lnTo>
                  <a:pt x="6265" y="163736"/>
                </a:lnTo>
                <a:lnTo>
                  <a:pt x="24061" y="116488"/>
                </a:lnTo>
                <a:lnTo>
                  <a:pt x="51888" y="75273"/>
                </a:lnTo>
                <a:lnTo>
                  <a:pt x="88248" y="41590"/>
                </a:lnTo>
                <a:lnTo>
                  <a:pt x="131641" y="16940"/>
                </a:lnTo>
                <a:lnTo>
                  <a:pt x="180567" y="2821"/>
                </a:lnTo>
                <a:lnTo>
                  <a:pt x="215519" y="0"/>
                </a:lnTo>
                <a:lnTo>
                  <a:pt x="3535806" y="0"/>
                </a:lnTo>
                <a:lnTo>
                  <a:pt x="3587589" y="6265"/>
                </a:lnTo>
                <a:lnTo>
                  <a:pt x="3634837" y="24061"/>
                </a:lnTo>
                <a:lnTo>
                  <a:pt x="3676052" y="51888"/>
                </a:lnTo>
                <a:lnTo>
                  <a:pt x="3709735" y="88248"/>
                </a:lnTo>
                <a:lnTo>
                  <a:pt x="3734385" y="131641"/>
                </a:lnTo>
                <a:lnTo>
                  <a:pt x="3748504" y="180567"/>
                </a:lnTo>
                <a:lnTo>
                  <a:pt x="3751326" y="215519"/>
                </a:lnTo>
                <a:lnTo>
                  <a:pt x="3745060" y="267301"/>
                </a:lnTo>
                <a:lnTo>
                  <a:pt x="3727264" y="314549"/>
                </a:lnTo>
                <a:lnTo>
                  <a:pt x="3699437" y="355764"/>
                </a:lnTo>
                <a:lnTo>
                  <a:pt x="3663077" y="389447"/>
                </a:lnTo>
                <a:lnTo>
                  <a:pt x="3619684" y="414097"/>
                </a:lnTo>
                <a:lnTo>
                  <a:pt x="3570758" y="428216"/>
                </a:lnTo>
                <a:lnTo>
                  <a:pt x="3535806" y="431038"/>
                </a:lnTo>
                <a:lnTo>
                  <a:pt x="215519" y="431038"/>
                </a:lnTo>
                <a:lnTo>
                  <a:pt x="163736" y="424772"/>
                </a:lnTo>
                <a:lnTo>
                  <a:pt x="116488" y="406976"/>
                </a:lnTo>
                <a:lnTo>
                  <a:pt x="75273" y="379149"/>
                </a:lnTo>
                <a:lnTo>
                  <a:pt x="41590" y="342789"/>
                </a:lnTo>
                <a:lnTo>
                  <a:pt x="16940" y="299396"/>
                </a:lnTo>
                <a:lnTo>
                  <a:pt x="2821" y="250470"/>
                </a:lnTo>
                <a:lnTo>
                  <a:pt x="714" y="233191"/>
                </a:lnTo>
                <a:lnTo>
                  <a:pt x="0" y="21551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DCB075B5-DBEF-4C33-946C-4AB1A74D8F0B}"/>
              </a:ext>
            </a:extLst>
          </p:cNvPr>
          <p:cNvSpPr/>
          <p:nvPr/>
        </p:nvSpPr>
        <p:spPr>
          <a:xfrm>
            <a:off x="1547664" y="2780928"/>
            <a:ext cx="6480809" cy="1872233"/>
          </a:xfrm>
          <a:custGeom>
            <a:avLst/>
            <a:gdLst/>
            <a:ahLst/>
            <a:cxnLst/>
            <a:rect l="l" t="t" r="r" b="b"/>
            <a:pathLst>
              <a:path w="6480809" h="1872233">
                <a:moveTo>
                  <a:pt x="0" y="257301"/>
                </a:moveTo>
                <a:lnTo>
                  <a:pt x="3367" y="215564"/>
                </a:lnTo>
                <a:lnTo>
                  <a:pt x="13117" y="175971"/>
                </a:lnTo>
                <a:lnTo>
                  <a:pt x="28721" y="139052"/>
                </a:lnTo>
                <a:lnTo>
                  <a:pt x="49649" y="105338"/>
                </a:lnTo>
                <a:lnTo>
                  <a:pt x="75374" y="75358"/>
                </a:lnTo>
                <a:lnTo>
                  <a:pt x="105366" y="49641"/>
                </a:lnTo>
                <a:lnTo>
                  <a:pt x="139096" y="28717"/>
                </a:lnTo>
                <a:lnTo>
                  <a:pt x="176036" y="13116"/>
                </a:lnTo>
                <a:lnTo>
                  <a:pt x="215656" y="3367"/>
                </a:lnTo>
                <a:lnTo>
                  <a:pt x="257428" y="0"/>
                </a:lnTo>
                <a:lnTo>
                  <a:pt x="6223381" y="0"/>
                </a:lnTo>
                <a:lnTo>
                  <a:pt x="6265122" y="3367"/>
                </a:lnTo>
                <a:lnTo>
                  <a:pt x="6304725" y="13116"/>
                </a:lnTo>
                <a:lnTo>
                  <a:pt x="6341657" y="28717"/>
                </a:lnTo>
                <a:lnTo>
                  <a:pt x="6375388" y="49641"/>
                </a:lnTo>
                <a:lnTo>
                  <a:pt x="6405387" y="75358"/>
                </a:lnTo>
                <a:lnTo>
                  <a:pt x="6431123" y="105338"/>
                </a:lnTo>
                <a:lnTo>
                  <a:pt x="6452064" y="139052"/>
                </a:lnTo>
                <a:lnTo>
                  <a:pt x="6467680" y="175971"/>
                </a:lnTo>
                <a:lnTo>
                  <a:pt x="6477439" y="215564"/>
                </a:lnTo>
                <a:lnTo>
                  <a:pt x="6480809" y="257301"/>
                </a:lnTo>
                <a:lnTo>
                  <a:pt x="6480809" y="1614932"/>
                </a:lnTo>
                <a:lnTo>
                  <a:pt x="6477439" y="1656669"/>
                </a:lnTo>
                <a:lnTo>
                  <a:pt x="6467680" y="1696262"/>
                </a:lnTo>
                <a:lnTo>
                  <a:pt x="6452064" y="1733181"/>
                </a:lnTo>
                <a:lnTo>
                  <a:pt x="6431123" y="1766895"/>
                </a:lnTo>
                <a:lnTo>
                  <a:pt x="6405387" y="1796875"/>
                </a:lnTo>
                <a:lnTo>
                  <a:pt x="6375388" y="1822592"/>
                </a:lnTo>
                <a:lnTo>
                  <a:pt x="6341657" y="1843516"/>
                </a:lnTo>
                <a:lnTo>
                  <a:pt x="6304725" y="1859117"/>
                </a:lnTo>
                <a:lnTo>
                  <a:pt x="6265122" y="1868866"/>
                </a:lnTo>
                <a:lnTo>
                  <a:pt x="6223381" y="1872233"/>
                </a:lnTo>
                <a:lnTo>
                  <a:pt x="257428" y="1872233"/>
                </a:lnTo>
                <a:lnTo>
                  <a:pt x="215656" y="1868866"/>
                </a:lnTo>
                <a:lnTo>
                  <a:pt x="176036" y="1859117"/>
                </a:lnTo>
                <a:lnTo>
                  <a:pt x="139096" y="1843516"/>
                </a:lnTo>
                <a:lnTo>
                  <a:pt x="105366" y="1822592"/>
                </a:lnTo>
                <a:lnTo>
                  <a:pt x="75374" y="1796875"/>
                </a:lnTo>
                <a:lnTo>
                  <a:pt x="49649" y="1766895"/>
                </a:lnTo>
                <a:lnTo>
                  <a:pt x="28721" y="1733181"/>
                </a:lnTo>
                <a:lnTo>
                  <a:pt x="13117" y="1696262"/>
                </a:lnTo>
                <a:lnTo>
                  <a:pt x="3367" y="1656669"/>
                </a:lnTo>
                <a:lnTo>
                  <a:pt x="0" y="1614932"/>
                </a:lnTo>
                <a:lnTo>
                  <a:pt x="0" y="257301"/>
                </a:lnTo>
                <a:close/>
              </a:path>
            </a:pathLst>
          </a:custGeom>
          <a:ln w="38100">
            <a:solidFill>
              <a:srgbClr val="79AF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FB8343CC-043C-45B8-B34F-3C1A561C4066}"/>
              </a:ext>
            </a:extLst>
          </p:cNvPr>
          <p:cNvSpPr txBox="1"/>
          <p:nvPr/>
        </p:nvSpPr>
        <p:spPr>
          <a:xfrm>
            <a:off x="1702224" y="2127514"/>
            <a:ext cx="6122035" cy="1956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76400">
              <a:lnSpc>
                <a:spcPct val="100000"/>
              </a:lnSpc>
            </a:pPr>
            <a:r>
              <a:rPr sz="2400" b="1" spc="-15" dirty="0">
                <a:latin typeface="微软雅黑"/>
                <a:cs typeface="微软雅黑"/>
              </a:rPr>
              <a:t>5 </a:t>
            </a:r>
            <a:r>
              <a:rPr sz="2400" b="1" spc="0" dirty="0">
                <a:latin typeface="微软雅黑"/>
                <a:cs typeface="微软雅黑"/>
              </a:rPr>
              <a:t>条件组合覆盖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ts val="650"/>
              </a:lnSpc>
              <a:spcBef>
                <a:spcPts val="14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b="1" dirty="0" err="1">
                <a:latin typeface="微软雅黑"/>
                <a:cs typeface="微软雅黑"/>
              </a:rPr>
              <a:t>设计足够的测试用例，使得</a:t>
            </a:r>
            <a:r>
              <a:rPr sz="2400" b="1" dirty="0" err="1">
                <a:solidFill>
                  <a:srgbClr val="FF0000"/>
                </a:solidFill>
                <a:latin typeface="微软雅黑"/>
                <a:cs typeface="微软雅黑"/>
              </a:rPr>
              <a:t>每个判定</a:t>
            </a:r>
            <a:r>
              <a:rPr sz="2400" b="1" dirty="0" err="1">
                <a:latin typeface="微软雅黑"/>
                <a:cs typeface="微软雅黑"/>
              </a:rPr>
              <a:t>中的</a:t>
            </a:r>
            <a:r>
              <a:rPr sz="2400" b="1" dirty="0" err="1">
                <a:solidFill>
                  <a:srgbClr val="FF0000"/>
                </a:solidFill>
                <a:latin typeface="微软雅黑"/>
                <a:cs typeface="微软雅黑"/>
              </a:rPr>
              <a:t>条件</a:t>
            </a:r>
            <a:r>
              <a:rPr sz="2400" b="1" spc="-5" dirty="0" err="1">
                <a:solidFill>
                  <a:srgbClr val="FF0000"/>
                </a:solidFill>
                <a:latin typeface="微软雅黑"/>
                <a:cs typeface="微软雅黑"/>
              </a:rPr>
              <a:t>的各种可能组合</a:t>
            </a:r>
            <a:r>
              <a:rPr sz="2400" b="1" spc="-5" dirty="0" err="1">
                <a:latin typeface="微软雅黑"/>
                <a:cs typeface="微软雅黑"/>
              </a:rPr>
              <a:t>都</a:t>
            </a:r>
            <a:r>
              <a:rPr sz="2400" b="1" spc="-5" dirty="0" err="1">
                <a:solidFill>
                  <a:srgbClr val="FF0000"/>
                </a:solidFill>
                <a:latin typeface="微软雅黑"/>
                <a:cs typeface="微软雅黑"/>
              </a:rPr>
              <a:t>至少出现一</a:t>
            </a:r>
            <a:r>
              <a:rPr sz="2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次</a:t>
            </a:r>
            <a:r>
              <a:rPr sz="2400" b="1" spc="0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21742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条件组合覆盖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48" name="object 8">
            <a:extLst>
              <a:ext uri="{FF2B5EF4-FFF2-40B4-BE49-F238E27FC236}">
                <a16:creationId xmlns:a16="http://schemas.microsoft.com/office/drawing/2014/main" id="{7CFEA493-36AC-4979-923E-7B6B9F00C172}"/>
              </a:ext>
            </a:extLst>
          </p:cNvPr>
          <p:cNvSpPr txBox="1"/>
          <p:nvPr/>
        </p:nvSpPr>
        <p:spPr>
          <a:xfrm>
            <a:off x="3902116" y="3904941"/>
            <a:ext cx="2061845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微软雅黑"/>
                <a:cs typeface="微软雅黑"/>
              </a:rPr>
              <a:t>可能的条件组合：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FDEECCFB-6CE4-4DB9-AAC2-031A97FD7EC5}"/>
              </a:ext>
            </a:extLst>
          </p:cNvPr>
          <p:cNvSpPr txBox="1"/>
          <p:nvPr/>
        </p:nvSpPr>
        <p:spPr>
          <a:xfrm>
            <a:off x="3902116" y="4212790"/>
            <a:ext cx="185166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微软雅黑"/>
                <a:cs typeface="微软雅黑"/>
              </a:rPr>
              <a:t>（</a:t>
            </a:r>
            <a:r>
              <a:rPr sz="1400" b="1" spc="-5" dirty="0">
                <a:latin typeface="微软雅黑"/>
                <a:cs typeface="微软雅黑"/>
              </a:rPr>
              <a:t>1</a:t>
            </a:r>
            <a:r>
              <a:rPr sz="1400" b="1" spc="0" dirty="0">
                <a:latin typeface="微软雅黑"/>
                <a:cs typeface="微软雅黑"/>
              </a:rPr>
              <a:t>）A＞</a:t>
            </a:r>
            <a:r>
              <a:rPr sz="1400" b="1" spc="-5" dirty="0">
                <a:latin typeface="微软雅黑"/>
                <a:cs typeface="微软雅黑"/>
              </a:rPr>
              <a:t>1</a:t>
            </a:r>
            <a:r>
              <a:rPr sz="1400" b="1" spc="0" dirty="0">
                <a:latin typeface="微软雅黑"/>
                <a:cs typeface="微软雅黑"/>
              </a:rPr>
              <a:t>，B＝0</a:t>
            </a:r>
            <a:endParaRPr sz="1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微软雅黑"/>
                <a:cs typeface="微软雅黑"/>
              </a:rPr>
              <a:t>（</a:t>
            </a:r>
            <a:r>
              <a:rPr sz="1400" b="1" spc="-5" dirty="0">
                <a:latin typeface="微软雅黑"/>
                <a:cs typeface="微软雅黑"/>
              </a:rPr>
              <a:t>3</a:t>
            </a:r>
            <a:r>
              <a:rPr sz="1400" b="1" spc="0" dirty="0">
                <a:latin typeface="微软雅黑"/>
                <a:cs typeface="微软雅黑"/>
              </a:rPr>
              <a:t>）A</a:t>
            </a:r>
            <a:r>
              <a:rPr sz="1400" b="1" spc="-5" dirty="0">
                <a:latin typeface="微软雅黑"/>
                <a:cs typeface="微软雅黑"/>
              </a:rPr>
              <a:t>≤</a:t>
            </a:r>
            <a:r>
              <a:rPr sz="1400" b="1" spc="0" dirty="0">
                <a:latin typeface="微软雅黑"/>
                <a:cs typeface="微软雅黑"/>
              </a:rPr>
              <a:t>1，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spc="0" dirty="0">
                <a:latin typeface="微软雅黑"/>
                <a:cs typeface="微软雅黑"/>
              </a:rPr>
              <a:t>B＝0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99669B66-5F0B-4CA8-A457-0B1C2C0B9D49}"/>
              </a:ext>
            </a:extLst>
          </p:cNvPr>
          <p:cNvSpPr txBox="1"/>
          <p:nvPr/>
        </p:nvSpPr>
        <p:spPr>
          <a:xfrm>
            <a:off x="5824135" y="4212790"/>
            <a:ext cx="59118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1400" b="1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  <a:p>
            <a:pPr marL="2159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T1T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B680F415-0A89-4ECA-9AE3-0FFAC1F99F90}"/>
              </a:ext>
            </a:extLst>
          </p:cNvPr>
          <p:cNvSpPr txBox="1"/>
          <p:nvPr/>
        </p:nvSpPr>
        <p:spPr>
          <a:xfrm>
            <a:off x="6474883" y="4212790"/>
            <a:ext cx="148463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（</a:t>
            </a:r>
            <a:r>
              <a:rPr sz="1400" b="1" spc="-5" dirty="0">
                <a:latin typeface="微软雅黑"/>
                <a:cs typeface="微软雅黑"/>
              </a:rPr>
              <a:t>2</a:t>
            </a:r>
            <a:r>
              <a:rPr sz="1400" b="1" spc="0" dirty="0">
                <a:latin typeface="微软雅黑"/>
                <a:cs typeface="微软雅黑"/>
              </a:rPr>
              <a:t>）A＞</a:t>
            </a:r>
            <a:r>
              <a:rPr sz="1400" b="1" spc="-5" dirty="0">
                <a:latin typeface="微软雅黑"/>
                <a:cs typeface="微软雅黑"/>
              </a:rPr>
              <a:t>1</a:t>
            </a:r>
            <a:r>
              <a:rPr sz="1400" b="1" spc="0" dirty="0">
                <a:latin typeface="微软雅黑"/>
                <a:cs typeface="微软雅黑"/>
              </a:rPr>
              <a:t>，</a:t>
            </a:r>
            <a:r>
              <a:rPr sz="1400" b="1" spc="-5" dirty="0">
                <a:latin typeface="微软雅黑"/>
                <a:cs typeface="微软雅黑"/>
              </a:rPr>
              <a:t>B≠</a:t>
            </a:r>
            <a:r>
              <a:rPr sz="1400" b="1" spc="0" dirty="0"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  <a:p>
            <a:pPr marL="32384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（</a:t>
            </a:r>
            <a:r>
              <a:rPr sz="1400" b="1" spc="-5" dirty="0">
                <a:latin typeface="微软雅黑"/>
                <a:cs typeface="微软雅黑"/>
              </a:rPr>
              <a:t>4</a:t>
            </a:r>
            <a:r>
              <a:rPr sz="1400" b="1" spc="0" dirty="0">
                <a:latin typeface="微软雅黑"/>
                <a:cs typeface="微软雅黑"/>
              </a:rPr>
              <a:t>）A</a:t>
            </a:r>
            <a:r>
              <a:rPr sz="1400" b="1" spc="-5" dirty="0">
                <a:latin typeface="微软雅黑"/>
                <a:cs typeface="微软雅黑"/>
              </a:rPr>
              <a:t>≤1</a:t>
            </a:r>
            <a:r>
              <a:rPr sz="1400" b="1" spc="0" dirty="0">
                <a:latin typeface="微软雅黑"/>
                <a:cs typeface="微软雅黑"/>
              </a:rPr>
              <a:t>，</a:t>
            </a:r>
            <a:r>
              <a:rPr sz="1400" b="1" spc="-45" dirty="0">
                <a:latin typeface="微软雅黑"/>
                <a:cs typeface="微软雅黑"/>
              </a:rPr>
              <a:t> </a:t>
            </a:r>
            <a:r>
              <a:rPr sz="1400" b="1" spc="-5" dirty="0">
                <a:latin typeface="微软雅黑"/>
                <a:cs typeface="微软雅黑"/>
              </a:rPr>
              <a:t>B≠</a:t>
            </a:r>
            <a:r>
              <a:rPr sz="1400" b="1" spc="0" dirty="0"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E597E6A1-752E-4830-806F-F0EE3C9F5644}"/>
              </a:ext>
            </a:extLst>
          </p:cNvPr>
          <p:cNvSpPr txBox="1"/>
          <p:nvPr/>
        </p:nvSpPr>
        <p:spPr>
          <a:xfrm>
            <a:off x="8038888" y="4212790"/>
            <a:ext cx="74803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100" algn="ctr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1400" b="1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1400" b="1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749329B-05DF-4683-86B1-AF5BF0B261B0}"/>
              </a:ext>
            </a:extLst>
          </p:cNvPr>
          <p:cNvSpPr txBox="1"/>
          <p:nvPr/>
        </p:nvSpPr>
        <p:spPr>
          <a:xfrm>
            <a:off x="3902116" y="4883604"/>
            <a:ext cx="183388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微软雅黑"/>
                <a:cs typeface="微软雅黑"/>
              </a:rPr>
              <a:t>（</a:t>
            </a:r>
            <a:r>
              <a:rPr sz="1400" b="1" spc="-5" dirty="0">
                <a:latin typeface="微软雅黑"/>
                <a:cs typeface="微软雅黑"/>
              </a:rPr>
              <a:t>5</a:t>
            </a:r>
            <a:r>
              <a:rPr sz="1400" b="1" spc="0" dirty="0">
                <a:latin typeface="微软雅黑"/>
                <a:cs typeface="微软雅黑"/>
              </a:rPr>
              <a:t>）A＝</a:t>
            </a:r>
            <a:r>
              <a:rPr sz="1400" b="1" spc="-5" dirty="0">
                <a:latin typeface="微软雅黑"/>
                <a:cs typeface="微软雅黑"/>
              </a:rPr>
              <a:t>2</a:t>
            </a:r>
            <a:r>
              <a:rPr sz="1400" b="1" spc="0" dirty="0">
                <a:latin typeface="微软雅黑"/>
                <a:cs typeface="微软雅黑"/>
              </a:rPr>
              <a:t>，</a:t>
            </a:r>
            <a:r>
              <a:rPr sz="1400" b="1" spc="-10" dirty="0">
                <a:latin typeface="微软雅黑"/>
                <a:cs typeface="微软雅黑"/>
              </a:rPr>
              <a:t>x</a:t>
            </a:r>
            <a:r>
              <a:rPr sz="1400" b="1" spc="0" dirty="0">
                <a:latin typeface="微软雅黑"/>
                <a:cs typeface="微软雅黑"/>
              </a:rPr>
              <a:t>＞1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latin typeface="Wingdings"/>
                <a:cs typeface="Wingdings"/>
              </a:rPr>
              <a:t>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微软雅黑"/>
                <a:cs typeface="微软雅黑"/>
              </a:rPr>
              <a:t>（</a:t>
            </a:r>
            <a:r>
              <a:rPr sz="1400" b="1" spc="-5" dirty="0">
                <a:latin typeface="微软雅黑"/>
                <a:cs typeface="微软雅黑"/>
              </a:rPr>
              <a:t>7</a:t>
            </a:r>
            <a:r>
              <a:rPr sz="1400" b="1" spc="0" dirty="0">
                <a:latin typeface="微软雅黑"/>
                <a:cs typeface="微软雅黑"/>
              </a:rPr>
              <a:t>）A</a:t>
            </a:r>
            <a:r>
              <a:rPr sz="1400" b="1" spc="-5" dirty="0">
                <a:latin typeface="微软雅黑"/>
                <a:cs typeface="微软雅黑"/>
              </a:rPr>
              <a:t>≠</a:t>
            </a:r>
            <a:r>
              <a:rPr sz="1400" b="1" spc="0" dirty="0">
                <a:latin typeface="微软雅黑"/>
                <a:cs typeface="微软雅黑"/>
              </a:rPr>
              <a:t>2，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spc="-10" dirty="0">
                <a:latin typeface="微软雅黑"/>
                <a:cs typeface="微软雅黑"/>
              </a:rPr>
              <a:t>x</a:t>
            </a:r>
            <a:r>
              <a:rPr sz="1400" b="1" spc="0" dirty="0">
                <a:latin typeface="微软雅黑"/>
                <a:cs typeface="微软雅黑"/>
              </a:rPr>
              <a:t>＞1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999B067-8B3F-4FB8-A58B-17A0E3E55CF0}"/>
              </a:ext>
            </a:extLst>
          </p:cNvPr>
          <p:cNvSpPr txBox="1"/>
          <p:nvPr/>
        </p:nvSpPr>
        <p:spPr>
          <a:xfrm>
            <a:off x="5814990" y="4883604"/>
            <a:ext cx="210947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244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3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4 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0" dirty="0">
                <a:latin typeface="微软雅黑"/>
                <a:cs typeface="微软雅黑"/>
              </a:rPr>
              <a:t>（</a:t>
            </a:r>
            <a:r>
              <a:rPr sz="1400" b="1" spc="-5" dirty="0">
                <a:latin typeface="微软雅黑"/>
                <a:cs typeface="微软雅黑"/>
              </a:rPr>
              <a:t>6</a:t>
            </a:r>
            <a:r>
              <a:rPr sz="1400" b="1" spc="0" dirty="0">
                <a:latin typeface="微软雅黑"/>
                <a:cs typeface="微软雅黑"/>
              </a:rPr>
              <a:t>）A＝</a:t>
            </a:r>
            <a:r>
              <a:rPr sz="1400" b="1" spc="-5" dirty="0">
                <a:latin typeface="微软雅黑"/>
                <a:cs typeface="微软雅黑"/>
              </a:rPr>
              <a:t>2</a:t>
            </a:r>
            <a:r>
              <a:rPr sz="1400" b="1" spc="0" dirty="0">
                <a:latin typeface="微软雅黑"/>
                <a:cs typeface="微软雅黑"/>
              </a:rPr>
              <a:t>，</a:t>
            </a:r>
            <a:r>
              <a:rPr sz="1400" b="1" spc="-10" dirty="0">
                <a:latin typeface="微软雅黑"/>
                <a:cs typeface="微软雅黑"/>
              </a:rPr>
              <a:t>x</a:t>
            </a:r>
            <a:r>
              <a:rPr sz="1400" b="1" spc="-5" dirty="0">
                <a:latin typeface="微软雅黑"/>
                <a:cs typeface="微软雅黑"/>
              </a:rPr>
              <a:t>≤</a:t>
            </a:r>
            <a:r>
              <a:rPr sz="1400" b="1" spc="0" dirty="0"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3</a:t>
            </a:r>
            <a:r>
              <a:rPr sz="1400" b="1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4 </a:t>
            </a:r>
            <a:r>
              <a:rPr sz="1400" b="1" spc="0" dirty="0">
                <a:latin typeface="微软雅黑"/>
                <a:cs typeface="微软雅黑"/>
              </a:rPr>
              <a:t>（</a:t>
            </a:r>
            <a:r>
              <a:rPr sz="1400" b="1" spc="-5" dirty="0">
                <a:latin typeface="微软雅黑"/>
                <a:cs typeface="微软雅黑"/>
              </a:rPr>
              <a:t>8</a:t>
            </a:r>
            <a:r>
              <a:rPr sz="1400" b="1" spc="0" dirty="0">
                <a:latin typeface="微软雅黑"/>
                <a:cs typeface="微软雅黑"/>
              </a:rPr>
              <a:t>）A</a:t>
            </a:r>
            <a:r>
              <a:rPr sz="1400" b="1" spc="-5" dirty="0">
                <a:latin typeface="微软雅黑"/>
                <a:cs typeface="微软雅黑"/>
              </a:rPr>
              <a:t>≠2</a:t>
            </a:r>
            <a:r>
              <a:rPr sz="1400" b="1" spc="0" dirty="0">
                <a:latin typeface="微软雅黑"/>
                <a:cs typeface="微软雅黑"/>
              </a:rPr>
              <a:t>，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spc="-10" dirty="0">
                <a:latin typeface="微软雅黑"/>
                <a:cs typeface="微软雅黑"/>
              </a:rPr>
              <a:t>x</a:t>
            </a:r>
            <a:r>
              <a:rPr sz="1400" b="1" spc="-5" dirty="0">
                <a:latin typeface="微软雅黑"/>
                <a:cs typeface="微软雅黑"/>
              </a:rPr>
              <a:t>≤</a:t>
            </a:r>
            <a:r>
              <a:rPr sz="1400" b="1" spc="0" dirty="0"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3A0BEF4E-EF68-453C-B284-2419B2D9AD4C}"/>
              </a:ext>
            </a:extLst>
          </p:cNvPr>
          <p:cNvSpPr txBox="1"/>
          <p:nvPr/>
        </p:nvSpPr>
        <p:spPr>
          <a:xfrm>
            <a:off x="8055651" y="4883604"/>
            <a:ext cx="74803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100" algn="ctr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3</a:t>
            </a:r>
            <a:r>
              <a:rPr sz="1400" b="1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endParaRPr sz="1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3</a:t>
            </a:r>
            <a:r>
              <a:rPr sz="1400" b="1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r>
              <a:rPr sz="1400" b="1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BD54EDDF-0397-4EBF-AB17-BB44FA106548}"/>
              </a:ext>
            </a:extLst>
          </p:cNvPr>
          <p:cNvSpPr/>
          <p:nvPr/>
        </p:nvSpPr>
        <p:spPr>
          <a:xfrm>
            <a:off x="883962" y="2283025"/>
            <a:ext cx="714502" cy="257175"/>
          </a:xfrm>
          <a:custGeom>
            <a:avLst/>
            <a:gdLst/>
            <a:ahLst/>
            <a:cxnLst/>
            <a:rect l="l" t="t" r="r" b="b"/>
            <a:pathLst>
              <a:path w="714501" h="257175">
                <a:moveTo>
                  <a:pt x="0" y="42925"/>
                </a:moveTo>
                <a:lnTo>
                  <a:pt x="19106" y="7223"/>
                </a:lnTo>
                <a:lnTo>
                  <a:pt x="671575" y="0"/>
                </a:lnTo>
                <a:lnTo>
                  <a:pt x="685747" y="2384"/>
                </a:lnTo>
                <a:lnTo>
                  <a:pt x="697915" y="9001"/>
                </a:lnTo>
                <a:lnTo>
                  <a:pt x="707278" y="19050"/>
                </a:lnTo>
                <a:lnTo>
                  <a:pt x="713033" y="31728"/>
                </a:lnTo>
                <a:lnTo>
                  <a:pt x="714502" y="214375"/>
                </a:lnTo>
                <a:lnTo>
                  <a:pt x="712110" y="228502"/>
                </a:lnTo>
                <a:lnTo>
                  <a:pt x="705475" y="240645"/>
                </a:lnTo>
                <a:lnTo>
                  <a:pt x="695400" y="249991"/>
                </a:lnTo>
                <a:lnTo>
                  <a:pt x="682692" y="255728"/>
                </a:lnTo>
                <a:lnTo>
                  <a:pt x="42925" y="257175"/>
                </a:lnTo>
                <a:lnTo>
                  <a:pt x="28785" y="254785"/>
                </a:lnTo>
                <a:lnTo>
                  <a:pt x="16608" y="248157"/>
                </a:lnTo>
                <a:lnTo>
                  <a:pt x="7222" y="238104"/>
                </a:lnTo>
                <a:lnTo>
                  <a:pt x="1455" y="225440"/>
                </a:lnTo>
                <a:lnTo>
                  <a:pt x="0" y="429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F8CB9B0C-E2E5-4B04-89DA-9854F7DF64CC}"/>
              </a:ext>
            </a:extLst>
          </p:cNvPr>
          <p:cNvSpPr txBox="1"/>
          <p:nvPr/>
        </p:nvSpPr>
        <p:spPr>
          <a:xfrm>
            <a:off x="1024170" y="2285183"/>
            <a:ext cx="43434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宋体"/>
                <a:cs typeface="宋体"/>
              </a:rPr>
              <a:t>入口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8" name="object 18">
            <a:extLst>
              <a:ext uri="{FF2B5EF4-FFF2-40B4-BE49-F238E27FC236}">
                <a16:creationId xmlns:a16="http://schemas.microsoft.com/office/drawing/2014/main" id="{4F2CC540-324B-46D5-AF1C-7502D0B1051C}"/>
              </a:ext>
            </a:extLst>
          </p:cNvPr>
          <p:cNvSpPr/>
          <p:nvPr/>
        </p:nvSpPr>
        <p:spPr>
          <a:xfrm>
            <a:off x="1198287" y="2540200"/>
            <a:ext cx="84708" cy="214629"/>
          </a:xfrm>
          <a:custGeom>
            <a:avLst/>
            <a:gdLst/>
            <a:ahLst/>
            <a:cxnLst/>
            <a:rect l="l" t="t" r="r" b="b"/>
            <a:pathLst>
              <a:path w="84708" h="214629">
                <a:moveTo>
                  <a:pt x="13081" y="54101"/>
                </a:moveTo>
                <a:lnTo>
                  <a:pt x="2920" y="56896"/>
                </a:lnTo>
                <a:lnTo>
                  <a:pt x="0" y="62229"/>
                </a:lnTo>
                <a:lnTo>
                  <a:pt x="1396" y="67183"/>
                </a:lnTo>
                <a:lnTo>
                  <a:pt x="42290" y="214629"/>
                </a:lnTo>
                <a:lnTo>
                  <a:pt x="52188" y="178942"/>
                </a:lnTo>
                <a:lnTo>
                  <a:pt x="32765" y="178942"/>
                </a:lnTo>
                <a:lnTo>
                  <a:pt x="32765" y="109194"/>
                </a:lnTo>
                <a:lnTo>
                  <a:pt x="18287" y="57023"/>
                </a:lnTo>
                <a:lnTo>
                  <a:pt x="13081" y="54101"/>
                </a:lnTo>
                <a:close/>
              </a:path>
              <a:path w="84708" h="214629">
                <a:moveTo>
                  <a:pt x="32765" y="109194"/>
                </a:moveTo>
                <a:lnTo>
                  <a:pt x="32765" y="178942"/>
                </a:lnTo>
                <a:lnTo>
                  <a:pt x="51815" y="178942"/>
                </a:lnTo>
                <a:lnTo>
                  <a:pt x="51815" y="176402"/>
                </a:lnTo>
                <a:lnTo>
                  <a:pt x="33146" y="176402"/>
                </a:lnTo>
                <a:lnTo>
                  <a:pt x="42290" y="143484"/>
                </a:lnTo>
                <a:lnTo>
                  <a:pt x="32765" y="109194"/>
                </a:lnTo>
                <a:close/>
              </a:path>
              <a:path w="84708" h="214629">
                <a:moveTo>
                  <a:pt x="71500" y="54101"/>
                </a:moveTo>
                <a:lnTo>
                  <a:pt x="66293" y="57023"/>
                </a:lnTo>
                <a:lnTo>
                  <a:pt x="51815" y="109194"/>
                </a:lnTo>
                <a:lnTo>
                  <a:pt x="51815" y="178942"/>
                </a:lnTo>
                <a:lnTo>
                  <a:pt x="52188" y="178942"/>
                </a:lnTo>
                <a:lnTo>
                  <a:pt x="83184" y="67183"/>
                </a:lnTo>
                <a:lnTo>
                  <a:pt x="84708" y="62229"/>
                </a:lnTo>
                <a:lnTo>
                  <a:pt x="81660" y="56896"/>
                </a:lnTo>
                <a:lnTo>
                  <a:pt x="71500" y="54101"/>
                </a:lnTo>
                <a:close/>
              </a:path>
              <a:path w="84708" h="214629">
                <a:moveTo>
                  <a:pt x="42290" y="143484"/>
                </a:moveTo>
                <a:lnTo>
                  <a:pt x="33146" y="176402"/>
                </a:lnTo>
                <a:lnTo>
                  <a:pt x="51434" y="176402"/>
                </a:lnTo>
                <a:lnTo>
                  <a:pt x="42290" y="143484"/>
                </a:lnTo>
                <a:close/>
              </a:path>
              <a:path w="84708" h="214629">
                <a:moveTo>
                  <a:pt x="51815" y="109194"/>
                </a:moveTo>
                <a:lnTo>
                  <a:pt x="42290" y="143484"/>
                </a:lnTo>
                <a:lnTo>
                  <a:pt x="51434" y="176402"/>
                </a:lnTo>
                <a:lnTo>
                  <a:pt x="51815" y="176402"/>
                </a:lnTo>
                <a:lnTo>
                  <a:pt x="51815" y="109194"/>
                </a:lnTo>
                <a:close/>
              </a:path>
              <a:path w="84708" h="214629">
                <a:moveTo>
                  <a:pt x="51815" y="0"/>
                </a:moveTo>
                <a:lnTo>
                  <a:pt x="32765" y="0"/>
                </a:lnTo>
                <a:lnTo>
                  <a:pt x="32765" y="109194"/>
                </a:lnTo>
                <a:lnTo>
                  <a:pt x="42290" y="143484"/>
                </a:lnTo>
                <a:lnTo>
                  <a:pt x="51815" y="109194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F6D8BF87-7749-4DAE-A15D-87BFC3494A59}"/>
              </a:ext>
            </a:extLst>
          </p:cNvPr>
          <p:cNvSpPr/>
          <p:nvPr/>
        </p:nvSpPr>
        <p:spPr>
          <a:xfrm>
            <a:off x="426634" y="2754829"/>
            <a:ext cx="1627886" cy="685419"/>
          </a:xfrm>
          <a:custGeom>
            <a:avLst/>
            <a:gdLst/>
            <a:ahLst/>
            <a:cxnLst/>
            <a:rect l="l" t="t" r="r" b="b"/>
            <a:pathLst>
              <a:path w="1627886" h="685419">
                <a:moveTo>
                  <a:pt x="0" y="342646"/>
                </a:moveTo>
                <a:lnTo>
                  <a:pt x="813943" y="0"/>
                </a:lnTo>
                <a:lnTo>
                  <a:pt x="1627886" y="342646"/>
                </a:lnTo>
                <a:lnTo>
                  <a:pt x="813943" y="685419"/>
                </a:lnTo>
                <a:lnTo>
                  <a:pt x="0" y="34264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09977057-F76B-4AF5-A364-5E32F5E3C566}"/>
              </a:ext>
            </a:extLst>
          </p:cNvPr>
          <p:cNvSpPr txBox="1"/>
          <p:nvPr/>
        </p:nvSpPr>
        <p:spPr>
          <a:xfrm>
            <a:off x="807127" y="2793819"/>
            <a:ext cx="867410" cy="499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&gt; 1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B=0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0CD60C80-9334-4DB2-953A-5D607EB84CEF}"/>
              </a:ext>
            </a:extLst>
          </p:cNvPr>
          <p:cNvSpPr/>
          <p:nvPr/>
        </p:nvSpPr>
        <p:spPr>
          <a:xfrm>
            <a:off x="2054521" y="3055692"/>
            <a:ext cx="483870" cy="84709"/>
          </a:xfrm>
          <a:custGeom>
            <a:avLst/>
            <a:gdLst/>
            <a:ahLst/>
            <a:cxnLst/>
            <a:rect l="l" t="t" r="r" b="b"/>
            <a:pathLst>
              <a:path w="483870" h="84709">
                <a:moveTo>
                  <a:pt x="412724" y="42291"/>
                </a:moveTo>
                <a:lnTo>
                  <a:pt x="326263" y="66294"/>
                </a:lnTo>
                <a:lnTo>
                  <a:pt x="323341" y="71501"/>
                </a:lnTo>
                <a:lnTo>
                  <a:pt x="326136" y="81661"/>
                </a:lnTo>
                <a:lnTo>
                  <a:pt x="331470" y="84709"/>
                </a:lnTo>
                <a:lnTo>
                  <a:pt x="336550" y="83185"/>
                </a:lnTo>
                <a:lnTo>
                  <a:pt x="449556" y="51816"/>
                </a:lnTo>
                <a:lnTo>
                  <a:pt x="448183" y="51816"/>
                </a:lnTo>
                <a:lnTo>
                  <a:pt x="448183" y="51435"/>
                </a:lnTo>
                <a:lnTo>
                  <a:pt x="445643" y="51435"/>
                </a:lnTo>
                <a:lnTo>
                  <a:pt x="412724" y="42291"/>
                </a:lnTo>
                <a:close/>
              </a:path>
              <a:path w="483870" h="84709">
                <a:moveTo>
                  <a:pt x="378434" y="32766"/>
                </a:moveTo>
                <a:lnTo>
                  <a:pt x="0" y="32766"/>
                </a:lnTo>
                <a:lnTo>
                  <a:pt x="0" y="51816"/>
                </a:lnTo>
                <a:lnTo>
                  <a:pt x="378434" y="51816"/>
                </a:lnTo>
                <a:lnTo>
                  <a:pt x="412724" y="42291"/>
                </a:lnTo>
                <a:lnTo>
                  <a:pt x="378434" y="32766"/>
                </a:lnTo>
                <a:close/>
              </a:path>
              <a:path w="483870" h="84709">
                <a:moveTo>
                  <a:pt x="449556" y="32766"/>
                </a:moveTo>
                <a:lnTo>
                  <a:pt x="448183" y="32766"/>
                </a:lnTo>
                <a:lnTo>
                  <a:pt x="448183" y="51816"/>
                </a:lnTo>
                <a:lnTo>
                  <a:pt x="449556" y="51816"/>
                </a:lnTo>
                <a:lnTo>
                  <a:pt x="483870" y="42291"/>
                </a:lnTo>
                <a:lnTo>
                  <a:pt x="449556" y="32766"/>
                </a:lnTo>
                <a:close/>
              </a:path>
              <a:path w="483870" h="84709">
                <a:moveTo>
                  <a:pt x="445643" y="33147"/>
                </a:moveTo>
                <a:lnTo>
                  <a:pt x="412724" y="42291"/>
                </a:lnTo>
                <a:lnTo>
                  <a:pt x="445643" y="51435"/>
                </a:lnTo>
                <a:lnTo>
                  <a:pt x="445643" y="33147"/>
                </a:lnTo>
                <a:close/>
              </a:path>
              <a:path w="483870" h="84709">
                <a:moveTo>
                  <a:pt x="448183" y="33147"/>
                </a:moveTo>
                <a:lnTo>
                  <a:pt x="445643" y="33147"/>
                </a:lnTo>
                <a:lnTo>
                  <a:pt x="445643" y="51435"/>
                </a:lnTo>
                <a:lnTo>
                  <a:pt x="448183" y="51435"/>
                </a:lnTo>
                <a:lnTo>
                  <a:pt x="448183" y="33147"/>
                </a:lnTo>
                <a:close/>
              </a:path>
              <a:path w="483870" h="84709">
                <a:moveTo>
                  <a:pt x="331470" y="0"/>
                </a:moveTo>
                <a:lnTo>
                  <a:pt x="326136" y="2921"/>
                </a:lnTo>
                <a:lnTo>
                  <a:pt x="323341" y="13081"/>
                </a:lnTo>
                <a:lnTo>
                  <a:pt x="326263" y="18288"/>
                </a:lnTo>
                <a:lnTo>
                  <a:pt x="412724" y="42291"/>
                </a:lnTo>
                <a:lnTo>
                  <a:pt x="445643" y="33147"/>
                </a:lnTo>
                <a:lnTo>
                  <a:pt x="448183" y="33147"/>
                </a:lnTo>
                <a:lnTo>
                  <a:pt x="448183" y="32766"/>
                </a:lnTo>
                <a:lnTo>
                  <a:pt x="449556" y="32766"/>
                </a:lnTo>
                <a:lnTo>
                  <a:pt x="331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22">
            <a:extLst>
              <a:ext uri="{FF2B5EF4-FFF2-40B4-BE49-F238E27FC236}">
                <a16:creationId xmlns:a16="http://schemas.microsoft.com/office/drawing/2014/main" id="{CD29F4D8-D07E-4EB6-B126-F9F65012BD9C}"/>
              </a:ext>
            </a:extLst>
          </p:cNvPr>
          <p:cNvSpPr txBox="1"/>
          <p:nvPr/>
        </p:nvSpPr>
        <p:spPr>
          <a:xfrm>
            <a:off x="2140373" y="2849317"/>
            <a:ext cx="16065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DB25530E-FB13-4C1D-A98E-613BA6CE8E42}"/>
              </a:ext>
            </a:extLst>
          </p:cNvPr>
          <p:cNvSpPr/>
          <p:nvPr/>
        </p:nvSpPr>
        <p:spPr>
          <a:xfrm>
            <a:off x="1198287" y="3440248"/>
            <a:ext cx="84708" cy="214629"/>
          </a:xfrm>
          <a:custGeom>
            <a:avLst/>
            <a:gdLst/>
            <a:ahLst/>
            <a:cxnLst/>
            <a:rect l="l" t="t" r="r" b="b"/>
            <a:pathLst>
              <a:path w="84708" h="214629">
                <a:moveTo>
                  <a:pt x="13081" y="54101"/>
                </a:moveTo>
                <a:lnTo>
                  <a:pt x="2920" y="56896"/>
                </a:lnTo>
                <a:lnTo>
                  <a:pt x="0" y="62229"/>
                </a:lnTo>
                <a:lnTo>
                  <a:pt x="42290" y="214629"/>
                </a:lnTo>
                <a:lnTo>
                  <a:pt x="52197" y="178942"/>
                </a:lnTo>
                <a:lnTo>
                  <a:pt x="32765" y="178942"/>
                </a:lnTo>
                <a:lnTo>
                  <a:pt x="32765" y="109194"/>
                </a:lnTo>
                <a:lnTo>
                  <a:pt x="18287" y="57023"/>
                </a:lnTo>
                <a:lnTo>
                  <a:pt x="13081" y="54101"/>
                </a:lnTo>
                <a:close/>
              </a:path>
              <a:path w="84708" h="214629">
                <a:moveTo>
                  <a:pt x="32765" y="109194"/>
                </a:moveTo>
                <a:lnTo>
                  <a:pt x="32765" y="178942"/>
                </a:lnTo>
                <a:lnTo>
                  <a:pt x="51815" y="178942"/>
                </a:lnTo>
                <a:lnTo>
                  <a:pt x="51815" y="176402"/>
                </a:lnTo>
                <a:lnTo>
                  <a:pt x="33146" y="176402"/>
                </a:lnTo>
                <a:lnTo>
                  <a:pt x="42290" y="143484"/>
                </a:lnTo>
                <a:lnTo>
                  <a:pt x="32765" y="109194"/>
                </a:lnTo>
                <a:close/>
              </a:path>
              <a:path w="84708" h="214629">
                <a:moveTo>
                  <a:pt x="71500" y="54101"/>
                </a:moveTo>
                <a:lnTo>
                  <a:pt x="66293" y="57023"/>
                </a:lnTo>
                <a:lnTo>
                  <a:pt x="51815" y="109194"/>
                </a:lnTo>
                <a:lnTo>
                  <a:pt x="51815" y="178942"/>
                </a:lnTo>
                <a:lnTo>
                  <a:pt x="52197" y="178942"/>
                </a:lnTo>
                <a:lnTo>
                  <a:pt x="83184" y="67310"/>
                </a:lnTo>
                <a:lnTo>
                  <a:pt x="84708" y="62229"/>
                </a:lnTo>
                <a:lnTo>
                  <a:pt x="81660" y="56896"/>
                </a:lnTo>
                <a:lnTo>
                  <a:pt x="71500" y="54101"/>
                </a:lnTo>
                <a:close/>
              </a:path>
              <a:path w="84708" h="214629">
                <a:moveTo>
                  <a:pt x="42290" y="143484"/>
                </a:moveTo>
                <a:lnTo>
                  <a:pt x="33146" y="176402"/>
                </a:lnTo>
                <a:lnTo>
                  <a:pt x="51434" y="176402"/>
                </a:lnTo>
                <a:lnTo>
                  <a:pt x="42290" y="143484"/>
                </a:lnTo>
                <a:close/>
              </a:path>
              <a:path w="84708" h="214629">
                <a:moveTo>
                  <a:pt x="51815" y="109194"/>
                </a:moveTo>
                <a:lnTo>
                  <a:pt x="42290" y="143484"/>
                </a:lnTo>
                <a:lnTo>
                  <a:pt x="51434" y="176402"/>
                </a:lnTo>
                <a:lnTo>
                  <a:pt x="51815" y="176402"/>
                </a:lnTo>
                <a:lnTo>
                  <a:pt x="51815" y="109194"/>
                </a:lnTo>
                <a:close/>
              </a:path>
              <a:path w="84708" h="214629">
                <a:moveTo>
                  <a:pt x="51815" y="0"/>
                </a:moveTo>
                <a:lnTo>
                  <a:pt x="32765" y="0"/>
                </a:lnTo>
                <a:lnTo>
                  <a:pt x="32765" y="109194"/>
                </a:lnTo>
                <a:lnTo>
                  <a:pt x="42290" y="143484"/>
                </a:lnTo>
                <a:lnTo>
                  <a:pt x="51815" y="109194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24">
            <a:extLst>
              <a:ext uri="{FF2B5EF4-FFF2-40B4-BE49-F238E27FC236}">
                <a16:creationId xmlns:a16="http://schemas.microsoft.com/office/drawing/2014/main" id="{B2D25209-9EBC-4B2B-B350-2E284149B934}"/>
              </a:ext>
            </a:extLst>
          </p:cNvPr>
          <p:cNvSpPr/>
          <p:nvPr/>
        </p:nvSpPr>
        <p:spPr>
          <a:xfrm>
            <a:off x="426634" y="3654878"/>
            <a:ext cx="1627886" cy="685419"/>
          </a:xfrm>
          <a:custGeom>
            <a:avLst/>
            <a:gdLst/>
            <a:ahLst/>
            <a:cxnLst/>
            <a:rect l="l" t="t" r="r" b="b"/>
            <a:pathLst>
              <a:path w="1627886" h="685419">
                <a:moveTo>
                  <a:pt x="0" y="342773"/>
                </a:moveTo>
                <a:lnTo>
                  <a:pt x="813943" y="0"/>
                </a:lnTo>
                <a:lnTo>
                  <a:pt x="1627886" y="342773"/>
                </a:lnTo>
                <a:lnTo>
                  <a:pt x="813943" y="685419"/>
                </a:lnTo>
                <a:lnTo>
                  <a:pt x="0" y="34277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497809A-9DF9-444B-854A-E8E49C4D4354}"/>
              </a:ext>
            </a:extLst>
          </p:cNvPr>
          <p:cNvSpPr/>
          <p:nvPr/>
        </p:nvSpPr>
        <p:spPr>
          <a:xfrm>
            <a:off x="2054521" y="3955741"/>
            <a:ext cx="483870" cy="84708"/>
          </a:xfrm>
          <a:custGeom>
            <a:avLst/>
            <a:gdLst/>
            <a:ahLst/>
            <a:cxnLst/>
            <a:rect l="l" t="t" r="r" b="b"/>
            <a:pathLst>
              <a:path w="483870" h="84708">
                <a:moveTo>
                  <a:pt x="412496" y="42354"/>
                </a:moveTo>
                <a:lnTo>
                  <a:pt x="326263" y="66294"/>
                </a:lnTo>
                <a:lnTo>
                  <a:pt x="323341" y="71501"/>
                </a:lnTo>
                <a:lnTo>
                  <a:pt x="326136" y="81661"/>
                </a:lnTo>
                <a:lnTo>
                  <a:pt x="331470" y="84709"/>
                </a:lnTo>
                <a:lnTo>
                  <a:pt x="449662" y="51816"/>
                </a:lnTo>
                <a:lnTo>
                  <a:pt x="448183" y="51816"/>
                </a:lnTo>
                <a:lnTo>
                  <a:pt x="448183" y="51562"/>
                </a:lnTo>
                <a:lnTo>
                  <a:pt x="445643" y="51562"/>
                </a:lnTo>
                <a:lnTo>
                  <a:pt x="412496" y="42354"/>
                </a:lnTo>
                <a:close/>
              </a:path>
              <a:path w="483870" h="84708">
                <a:moveTo>
                  <a:pt x="377977" y="32766"/>
                </a:moveTo>
                <a:lnTo>
                  <a:pt x="0" y="32766"/>
                </a:lnTo>
                <a:lnTo>
                  <a:pt x="0" y="51816"/>
                </a:lnTo>
                <a:lnTo>
                  <a:pt x="378434" y="51816"/>
                </a:lnTo>
                <a:lnTo>
                  <a:pt x="412496" y="42354"/>
                </a:lnTo>
                <a:lnTo>
                  <a:pt x="377977" y="32766"/>
                </a:lnTo>
                <a:close/>
              </a:path>
              <a:path w="483870" h="84708">
                <a:moveTo>
                  <a:pt x="449556" y="32766"/>
                </a:moveTo>
                <a:lnTo>
                  <a:pt x="448183" y="32766"/>
                </a:lnTo>
                <a:lnTo>
                  <a:pt x="448183" y="51816"/>
                </a:lnTo>
                <a:lnTo>
                  <a:pt x="449662" y="51816"/>
                </a:lnTo>
                <a:lnTo>
                  <a:pt x="483870" y="42291"/>
                </a:lnTo>
                <a:lnTo>
                  <a:pt x="449556" y="32766"/>
                </a:lnTo>
                <a:close/>
              </a:path>
              <a:path w="483870" h="84708">
                <a:moveTo>
                  <a:pt x="445643" y="33147"/>
                </a:moveTo>
                <a:lnTo>
                  <a:pt x="412496" y="42354"/>
                </a:lnTo>
                <a:lnTo>
                  <a:pt x="445643" y="51562"/>
                </a:lnTo>
                <a:lnTo>
                  <a:pt x="445643" y="33147"/>
                </a:lnTo>
                <a:close/>
              </a:path>
              <a:path w="483870" h="84708">
                <a:moveTo>
                  <a:pt x="448183" y="33147"/>
                </a:moveTo>
                <a:lnTo>
                  <a:pt x="445643" y="33147"/>
                </a:lnTo>
                <a:lnTo>
                  <a:pt x="445643" y="51562"/>
                </a:lnTo>
                <a:lnTo>
                  <a:pt x="448183" y="51562"/>
                </a:lnTo>
                <a:lnTo>
                  <a:pt x="448183" y="33147"/>
                </a:lnTo>
                <a:close/>
              </a:path>
              <a:path w="483870" h="84708">
                <a:moveTo>
                  <a:pt x="331470" y="0"/>
                </a:moveTo>
                <a:lnTo>
                  <a:pt x="326136" y="2921"/>
                </a:lnTo>
                <a:lnTo>
                  <a:pt x="323341" y="13081"/>
                </a:lnTo>
                <a:lnTo>
                  <a:pt x="326263" y="18288"/>
                </a:lnTo>
                <a:lnTo>
                  <a:pt x="331343" y="19812"/>
                </a:lnTo>
                <a:lnTo>
                  <a:pt x="412496" y="42354"/>
                </a:lnTo>
                <a:lnTo>
                  <a:pt x="445643" y="33147"/>
                </a:lnTo>
                <a:lnTo>
                  <a:pt x="448183" y="33147"/>
                </a:lnTo>
                <a:lnTo>
                  <a:pt x="448183" y="32766"/>
                </a:lnTo>
                <a:lnTo>
                  <a:pt x="449556" y="32766"/>
                </a:lnTo>
                <a:lnTo>
                  <a:pt x="331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1B9259BC-F210-40C1-B2EC-5A214D9C9381}"/>
              </a:ext>
            </a:extLst>
          </p:cNvPr>
          <p:cNvSpPr/>
          <p:nvPr/>
        </p:nvSpPr>
        <p:spPr>
          <a:xfrm>
            <a:off x="2557314" y="2968545"/>
            <a:ext cx="1028153" cy="268503"/>
          </a:xfrm>
          <a:custGeom>
            <a:avLst/>
            <a:gdLst/>
            <a:ahLst/>
            <a:cxnLst/>
            <a:rect l="l" t="t" r="r" b="b"/>
            <a:pathLst>
              <a:path w="1028153" h="268503">
                <a:moveTo>
                  <a:pt x="0" y="268503"/>
                </a:moveTo>
                <a:lnTo>
                  <a:pt x="1028153" y="268503"/>
                </a:lnTo>
                <a:lnTo>
                  <a:pt x="1028153" y="0"/>
                </a:lnTo>
                <a:lnTo>
                  <a:pt x="0" y="0"/>
                </a:lnTo>
                <a:lnTo>
                  <a:pt x="0" y="26850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64E16CC-8BA7-4780-B8D3-1ED2D9576D72}"/>
              </a:ext>
            </a:extLst>
          </p:cNvPr>
          <p:cNvSpPr/>
          <p:nvPr/>
        </p:nvSpPr>
        <p:spPr>
          <a:xfrm>
            <a:off x="2557314" y="3868594"/>
            <a:ext cx="1028153" cy="268503"/>
          </a:xfrm>
          <a:custGeom>
            <a:avLst/>
            <a:gdLst/>
            <a:ahLst/>
            <a:cxnLst/>
            <a:rect l="l" t="t" r="r" b="b"/>
            <a:pathLst>
              <a:path w="1028153" h="268503">
                <a:moveTo>
                  <a:pt x="0" y="268503"/>
                </a:moveTo>
                <a:lnTo>
                  <a:pt x="1028153" y="268503"/>
                </a:lnTo>
                <a:lnTo>
                  <a:pt x="1028153" y="0"/>
                </a:lnTo>
                <a:lnTo>
                  <a:pt x="0" y="0"/>
                </a:lnTo>
                <a:lnTo>
                  <a:pt x="0" y="26850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E4978FE5-2CB3-4B3D-A2DA-E9BDCF55CB84}"/>
              </a:ext>
            </a:extLst>
          </p:cNvPr>
          <p:cNvSpPr txBox="1"/>
          <p:nvPr/>
        </p:nvSpPr>
        <p:spPr>
          <a:xfrm>
            <a:off x="2644435" y="3908497"/>
            <a:ext cx="85344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=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+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29">
            <a:extLst>
              <a:ext uri="{FF2B5EF4-FFF2-40B4-BE49-F238E27FC236}">
                <a16:creationId xmlns:a16="http://schemas.microsoft.com/office/drawing/2014/main" id="{4FF74127-E790-45ED-9AFE-1C5835E416FE}"/>
              </a:ext>
            </a:extLst>
          </p:cNvPr>
          <p:cNvSpPr/>
          <p:nvPr/>
        </p:nvSpPr>
        <p:spPr>
          <a:xfrm>
            <a:off x="1240577" y="3491557"/>
            <a:ext cx="1799336" cy="84581"/>
          </a:xfrm>
          <a:custGeom>
            <a:avLst/>
            <a:gdLst/>
            <a:ahLst/>
            <a:cxnLst/>
            <a:rect l="l" t="t" r="r" b="b"/>
            <a:pathLst>
              <a:path w="1799336" h="84581">
                <a:moveTo>
                  <a:pt x="152400" y="0"/>
                </a:moveTo>
                <a:lnTo>
                  <a:pt x="0" y="42290"/>
                </a:lnTo>
                <a:lnTo>
                  <a:pt x="152400" y="84581"/>
                </a:lnTo>
                <a:lnTo>
                  <a:pt x="157734" y="81660"/>
                </a:lnTo>
                <a:lnTo>
                  <a:pt x="160528" y="71500"/>
                </a:lnTo>
                <a:lnTo>
                  <a:pt x="157606" y="66293"/>
                </a:lnTo>
                <a:lnTo>
                  <a:pt x="105435" y="51815"/>
                </a:lnTo>
                <a:lnTo>
                  <a:pt x="35687" y="51815"/>
                </a:lnTo>
                <a:lnTo>
                  <a:pt x="35687" y="32765"/>
                </a:lnTo>
                <a:lnTo>
                  <a:pt x="105435" y="32765"/>
                </a:lnTo>
                <a:lnTo>
                  <a:pt x="157606" y="18287"/>
                </a:lnTo>
                <a:lnTo>
                  <a:pt x="160528" y="13080"/>
                </a:lnTo>
                <a:lnTo>
                  <a:pt x="157734" y="2920"/>
                </a:lnTo>
                <a:lnTo>
                  <a:pt x="152400" y="0"/>
                </a:lnTo>
                <a:close/>
              </a:path>
              <a:path w="1799336" h="84581">
                <a:moveTo>
                  <a:pt x="105435" y="32765"/>
                </a:moveTo>
                <a:lnTo>
                  <a:pt x="35687" y="32765"/>
                </a:lnTo>
                <a:lnTo>
                  <a:pt x="35687" y="51815"/>
                </a:lnTo>
                <a:lnTo>
                  <a:pt x="105435" y="51815"/>
                </a:lnTo>
                <a:lnTo>
                  <a:pt x="104063" y="51434"/>
                </a:lnTo>
                <a:lnTo>
                  <a:pt x="38227" y="51434"/>
                </a:lnTo>
                <a:lnTo>
                  <a:pt x="38227" y="33146"/>
                </a:lnTo>
                <a:lnTo>
                  <a:pt x="104063" y="33146"/>
                </a:lnTo>
                <a:lnTo>
                  <a:pt x="105435" y="32765"/>
                </a:lnTo>
                <a:close/>
              </a:path>
              <a:path w="1799336" h="84581">
                <a:moveTo>
                  <a:pt x="1799336" y="32765"/>
                </a:moveTo>
                <a:lnTo>
                  <a:pt x="105435" y="32765"/>
                </a:lnTo>
                <a:lnTo>
                  <a:pt x="71145" y="42290"/>
                </a:lnTo>
                <a:lnTo>
                  <a:pt x="105435" y="51815"/>
                </a:lnTo>
                <a:lnTo>
                  <a:pt x="1799336" y="51815"/>
                </a:lnTo>
                <a:lnTo>
                  <a:pt x="1799336" y="32765"/>
                </a:lnTo>
                <a:close/>
              </a:path>
              <a:path w="1799336" h="84581">
                <a:moveTo>
                  <a:pt x="38227" y="33146"/>
                </a:moveTo>
                <a:lnTo>
                  <a:pt x="38227" y="51434"/>
                </a:lnTo>
                <a:lnTo>
                  <a:pt x="71145" y="42290"/>
                </a:lnTo>
                <a:lnTo>
                  <a:pt x="38227" y="33146"/>
                </a:lnTo>
                <a:close/>
              </a:path>
              <a:path w="1799336" h="84581">
                <a:moveTo>
                  <a:pt x="71145" y="42290"/>
                </a:moveTo>
                <a:lnTo>
                  <a:pt x="38227" y="51434"/>
                </a:lnTo>
                <a:lnTo>
                  <a:pt x="104063" y="51434"/>
                </a:lnTo>
                <a:lnTo>
                  <a:pt x="71145" y="42290"/>
                </a:lnTo>
                <a:close/>
              </a:path>
              <a:path w="1799336" h="84581">
                <a:moveTo>
                  <a:pt x="104063" y="33146"/>
                </a:moveTo>
                <a:lnTo>
                  <a:pt x="38227" y="33146"/>
                </a:lnTo>
                <a:lnTo>
                  <a:pt x="71145" y="42290"/>
                </a:lnTo>
                <a:lnTo>
                  <a:pt x="104063" y="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30">
            <a:extLst>
              <a:ext uri="{FF2B5EF4-FFF2-40B4-BE49-F238E27FC236}">
                <a16:creationId xmlns:a16="http://schemas.microsoft.com/office/drawing/2014/main" id="{62CB1AF1-4359-4BA7-9DB3-0A8ABD934851}"/>
              </a:ext>
            </a:extLst>
          </p:cNvPr>
          <p:cNvSpPr/>
          <p:nvPr/>
        </p:nvSpPr>
        <p:spPr>
          <a:xfrm>
            <a:off x="3039914" y="3237048"/>
            <a:ext cx="1142" cy="296799"/>
          </a:xfrm>
          <a:custGeom>
            <a:avLst/>
            <a:gdLst/>
            <a:ahLst/>
            <a:cxnLst/>
            <a:rect l="l" t="t" r="r" b="b"/>
            <a:pathLst>
              <a:path w="1142" h="296799">
                <a:moveTo>
                  <a:pt x="0" y="0"/>
                </a:moveTo>
                <a:lnTo>
                  <a:pt x="1142" y="296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31">
            <a:extLst>
              <a:ext uri="{FF2B5EF4-FFF2-40B4-BE49-F238E27FC236}">
                <a16:creationId xmlns:a16="http://schemas.microsoft.com/office/drawing/2014/main" id="{570C5DB6-C7D4-4D00-A5B1-98026375E2E0}"/>
              </a:ext>
            </a:extLst>
          </p:cNvPr>
          <p:cNvSpPr/>
          <p:nvPr/>
        </p:nvSpPr>
        <p:spPr>
          <a:xfrm>
            <a:off x="1240577" y="4399098"/>
            <a:ext cx="1799336" cy="84708"/>
          </a:xfrm>
          <a:custGeom>
            <a:avLst/>
            <a:gdLst/>
            <a:ahLst/>
            <a:cxnLst/>
            <a:rect l="l" t="t" r="r" b="b"/>
            <a:pathLst>
              <a:path w="1799336" h="84708">
                <a:moveTo>
                  <a:pt x="152400" y="0"/>
                </a:moveTo>
                <a:lnTo>
                  <a:pt x="0" y="42418"/>
                </a:lnTo>
                <a:lnTo>
                  <a:pt x="152400" y="84708"/>
                </a:lnTo>
                <a:lnTo>
                  <a:pt x="157734" y="81787"/>
                </a:lnTo>
                <a:lnTo>
                  <a:pt x="160528" y="71627"/>
                </a:lnTo>
                <a:lnTo>
                  <a:pt x="157606" y="66293"/>
                </a:lnTo>
                <a:lnTo>
                  <a:pt x="105892" y="51943"/>
                </a:lnTo>
                <a:lnTo>
                  <a:pt x="35687" y="51943"/>
                </a:lnTo>
                <a:lnTo>
                  <a:pt x="35687" y="32893"/>
                </a:lnTo>
                <a:lnTo>
                  <a:pt x="105435" y="32893"/>
                </a:lnTo>
                <a:lnTo>
                  <a:pt x="157606" y="18414"/>
                </a:lnTo>
                <a:lnTo>
                  <a:pt x="160528" y="13207"/>
                </a:lnTo>
                <a:lnTo>
                  <a:pt x="157734" y="3048"/>
                </a:lnTo>
                <a:lnTo>
                  <a:pt x="152400" y="0"/>
                </a:lnTo>
                <a:close/>
              </a:path>
              <a:path w="1799336" h="84708">
                <a:moveTo>
                  <a:pt x="105435" y="32893"/>
                </a:moveTo>
                <a:lnTo>
                  <a:pt x="35687" y="32893"/>
                </a:lnTo>
                <a:lnTo>
                  <a:pt x="35687" y="51943"/>
                </a:lnTo>
                <a:lnTo>
                  <a:pt x="105892" y="51943"/>
                </a:lnTo>
                <a:lnTo>
                  <a:pt x="104521" y="51562"/>
                </a:lnTo>
                <a:lnTo>
                  <a:pt x="38227" y="51562"/>
                </a:lnTo>
                <a:lnTo>
                  <a:pt x="38227" y="33146"/>
                </a:lnTo>
                <a:lnTo>
                  <a:pt x="104521" y="33146"/>
                </a:lnTo>
                <a:lnTo>
                  <a:pt x="105435" y="32893"/>
                </a:lnTo>
                <a:close/>
              </a:path>
              <a:path w="1799336" h="84708">
                <a:moveTo>
                  <a:pt x="1799336" y="32893"/>
                </a:moveTo>
                <a:lnTo>
                  <a:pt x="105435" y="32893"/>
                </a:lnTo>
                <a:lnTo>
                  <a:pt x="71374" y="42354"/>
                </a:lnTo>
                <a:lnTo>
                  <a:pt x="105892" y="51943"/>
                </a:lnTo>
                <a:lnTo>
                  <a:pt x="1799336" y="51943"/>
                </a:lnTo>
                <a:lnTo>
                  <a:pt x="1799336" y="32893"/>
                </a:lnTo>
                <a:close/>
              </a:path>
              <a:path w="1799336" h="84708">
                <a:moveTo>
                  <a:pt x="38227" y="33146"/>
                </a:moveTo>
                <a:lnTo>
                  <a:pt x="38227" y="51562"/>
                </a:lnTo>
                <a:lnTo>
                  <a:pt x="71374" y="42354"/>
                </a:lnTo>
                <a:lnTo>
                  <a:pt x="38227" y="33146"/>
                </a:lnTo>
                <a:close/>
              </a:path>
              <a:path w="1799336" h="84708">
                <a:moveTo>
                  <a:pt x="71374" y="42354"/>
                </a:moveTo>
                <a:lnTo>
                  <a:pt x="38227" y="51562"/>
                </a:lnTo>
                <a:lnTo>
                  <a:pt x="104521" y="51562"/>
                </a:lnTo>
                <a:lnTo>
                  <a:pt x="71374" y="42354"/>
                </a:lnTo>
                <a:close/>
              </a:path>
              <a:path w="1799336" h="84708">
                <a:moveTo>
                  <a:pt x="104521" y="33146"/>
                </a:moveTo>
                <a:lnTo>
                  <a:pt x="38227" y="33146"/>
                </a:lnTo>
                <a:lnTo>
                  <a:pt x="71374" y="42354"/>
                </a:lnTo>
                <a:lnTo>
                  <a:pt x="104521" y="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56D8CAE3-BFF1-4141-A0B6-32E35358F2E7}"/>
              </a:ext>
            </a:extLst>
          </p:cNvPr>
          <p:cNvSpPr/>
          <p:nvPr/>
        </p:nvSpPr>
        <p:spPr>
          <a:xfrm>
            <a:off x="3039914" y="4137097"/>
            <a:ext cx="1142" cy="304419"/>
          </a:xfrm>
          <a:custGeom>
            <a:avLst/>
            <a:gdLst/>
            <a:ahLst/>
            <a:cxnLst/>
            <a:rect l="l" t="t" r="r" b="b"/>
            <a:pathLst>
              <a:path w="1142" h="304419">
                <a:moveTo>
                  <a:pt x="0" y="0"/>
                </a:moveTo>
                <a:lnTo>
                  <a:pt x="1142" y="30441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33">
            <a:extLst>
              <a:ext uri="{FF2B5EF4-FFF2-40B4-BE49-F238E27FC236}">
                <a16:creationId xmlns:a16="http://schemas.microsoft.com/office/drawing/2014/main" id="{3D224A08-182B-453B-A91C-D16A5FE63931}"/>
              </a:ext>
            </a:extLst>
          </p:cNvPr>
          <p:cNvSpPr/>
          <p:nvPr/>
        </p:nvSpPr>
        <p:spPr>
          <a:xfrm>
            <a:off x="1198287" y="4340297"/>
            <a:ext cx="84708" cy="214630"/>
          </a:xfrm>
          <a:custGeom>
            <a:avLst/>
            <a:gdLst/>
            <a:ahLst/>
            <a:cxnLst/>
            <a:rect l="l" t="t" r="r" b="b"/>
            <a:pathLst>
              <a:path w="84708" h="214629">
                <a:moveTo>
                  <a:pt x="13081" y="54101"/>
                </a:moveTo>
                <a:lnTo>
                  <a:pt x="2920" y="56895"/>
                </a:lnTo>
                <a:lnTo>
                  <a:pt x="0" y="62230"/>
                </a:lnTo>
                <a:lnTo>
                  <a:pt x="42290" y="214630"/>
                </a:lnTo>
                <a:lnTo>
                  <a:pt x="52197" y="178943"/>
                </a:lnTo>
                <a:lnTo>
                  <a:pt x="32765" y="178943"/>
                </a:lnTo>
                <a:lnTo>
                  <a:pt x="32765" y="109194"/>
                </a:lnTo>
                <a:lnTo>
                  <a:pt x="19684" y="62102"/>
                </a:lnTo>
                <a:lnTo>
                  <a:pt x="18287" y="57150"/>
                </a:lnTo>
                <a:lnTo>
                  <a:pt x="13081" y="54101"/>
                </a:lnTo>
                <a:close/>
              </a:path>
              <a:path w="84708" h="214629">
                <a:moveTo>
                  <a:pt x="32765" y="109194"/>
                </a:moveTo>
                <a:lnTo>
                  <a:pt x="32765" y="178943"/>
                </a:lnTo>
                <a:lnTo>
                  <a:pt x="51815" y="178943"/>
                </a:lnTo>
                <a:lnTo>
                  <a:pt x="51815" y="176402"/>
                </a:lnTo>
                <a:lnTo>
                  <a:pt x="33146" y="176402"/>
                </a:lnTo>
                <a:lnTo>
                  <a:pt x="42290" y="143484"/>
                </a:lnTo>
                <a:lnTo>
                  <a:pt x="32765" y="109194"/>
                </a:lnTo>
                <a:close/>
              </a:path>
              <a:path w="84708" h="214629">
                <a:moveTo>
                  <a:pt x="71500" y="54101"/>
                </a:moveTo>
                <a:lnTo>
                  <a:pt x="66293" y="57150"/>
                </a:lnTo>
                <a:lnTo>
                  <a:pt x="64861" y="62230"/>
                </a:lnTo>
                <a:lnTo>
                  <a:pt x="51815" y="109194"/>
                </a:lnTo>
                <a:lnTo>
                  <a:pt x="51815" y="178943"/>
                </a:lnTo>
                <a:lnTo>
                  <a:pt x="52197" y="178943"/>
                </a:lnTo>
                <a:lnTo>
                  <a:pt x="83184" y="67309"/>
                </a:lnTo>
                <a:lnTo>
                  <a:pt x="84708" y="62230"/>
                </a:lnTo>
                <a:lnTo>
                  <a:pt x="81660" y="56895"/>
                </a:lnTo>
                <a:lnTo>
                  <a:pt x="71500" y="54101"/>
                </a:lnTo>
                <a:close/>
              </a:path>
              <a:path w="84708" h="214629">
                <a:moveTo>
                  <a:pt x="42290" y="143484"/>
                </a:moveTo>
                <a:lnTo>
                  <a:pt x="33146" y="176402"/>
                </a:lnTo>
                <a:lnTo>
                  <a:pt x="51434" y="176402"/>
                </a:lnTo>
                <a:lnTo>
                  <a:pt x="42290" y="143484"/>
                </a:lnTo>
                <a:close/>
              </a:path>
              <a:path w="84708" h="214629">
                <a:moveTo>
                  <a:pt x="51815" y="109194"/>
                </a:moveTo>
                <a:lnTo>
                  <a:pt x="42290" y="143484"/>
                </a:lnTo>
                <a:lnTo>
                  <a:pt x="51434" y="176402"/>
                </a:lnTo>
                <a:lnTo>
                  <a:pt x="51815" y="176402"/>
                </a:lnTo>
                <a:lnTo>
                  <a:pt x="51815" y="109194"/>
                </a:lnTo>
                <a:close/>
              </a:path>
              <a:path w="84708" h="214629">
                <a:moveTo>
                  <a:pt x="51815" y="0"/>
                </a:moveTo>
                <a:lnTo>
                  <a:pt x="32765" y="0"/>
                </a:lnTo>
                <a:lnTo>
                  <a:pt x="32765" y="109194"/>
                </a:lnTo>
                <a:lnTo>
                  <a:pt x="42290" y="143484"/>
                </a:lnTo>
                <a:lnTo>
                  <a:pt x="51815" y="109194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34">
            <a:extLst>
              <a:ext uri="{FF2B5EF4-FFF2-40B4-BE49-F238E27FC236}">
                <a16:creationId xmlns:a16="http://schemas.microsoft.com/office/drawing/2014/main" id="{C9DA13B6-C332-4C1E-B778-77C2C52DBC03}"/>
              </a:ext>
            </a:extLst>
          </p:cNvPr>
          <p:cNvSpPr/>
          <p:nvPr/>
        </p:nvSpPr>
        <p:spPr>
          <a:xfrm>
            <a:off x="883962" y="4554927"/>
            <a:ext cx="714502" cy="257175"/>
          </a:xfrm>
          <a:custGeom>
            <a:avLst/>
            <a:gdLst/>
            <a:ahLst/>
            <a:cxnLst/>
            <a:rect l="l" t="t" r="r" b="b"/>
            <a:pathLst>
              <a:path w="714501" h="257175">
                <a:moveTo>
                  <a:pt x="0" y="42798"/>
                </a:moveTo>
                <a:lnTo>
                  <a:pt x="19157" y="7183"/>
                </a:lnTo>
                <a:lnTo>
                  <a:pt x="671575" y="0"/>
                </a:lnTo>
                <a:lnTo>
                  <a:pt x="685766" y="2389"/>
                </a:lnTo>
                <a:lnTo>
                  <a:pt x="697947" y="9017"/>
                </a:lnTo>
                <a:lnTo>
                  <a:pt x="707312" y="19070"/>
                </a:lnTo>
                <a:lnTo>
                  <a:pt x="713055" y="31734"/>
                </a:lnTo>
                <a:lnTo>
                  <a:pt x="714502" y="214248"/>
                </a:lnTo>
                <a:lnTo>
                  <a:pt x="712117" y="228420"/>
                </a:lnTo>
                <a:lnTo>
                  <a:pt x="705500" y="240588"/>
                </a:lnTo>
                <a:lnTo>
                  <a:pt x="695451" y="249951"/>
                </a:lnTo>
                <a:lnTo>
                  <a:pt x="682773" y="255706"/>
                </a:lnTo>
                <a:lnTo>
                  <a:pt x="42925" y="257174"/>
                </a:lnTo>
                <a:lnTo>
                  <a:pt x="28804" y="254790"/>
                </a:lnTo>
                <a:lnTo>
                  <a:pt x="16640" y="248173"/>
                </a:lnTo>
                <a:lnTo>
                  <a:pt x="7257" y="238124"/>
                </a:lnTo>
                <a:lnTo>
                  <a:pt x="1477" y="225446"/>
                </a:lnTo>
                <a:lnTo>
                  <a:pt x="0" y="4279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35">
            <a:extLst>
              <a:ext uri="{FF2B5EF4-FFF2-40B4-BE49-F238E27FC236}">
                <a16:creationId xmlns:a16="http://schemas.microsoft.com/office/drawing/2014/main" id="{9C104092-41F3-45E6-8B1B-C0E4A53B57E8}"/>
              </a:ext>
            </a:extLst>
          </p:cNvPr>
          <p:cNvSpPr txBox="1"/>
          <p:nvPr/>
        </p:nvSpPr>
        <p:spPr>
          <a:xfrm>
            <a:off x="817795" y="3458283"/>
            <a:ext cx="845819" cy="1343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12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239395">
              <a:lnSpc>
                <a:spcPts val="1855"/>
              </a:lnSpc>
            </a:pPr>
            <a:r>
              <a:rPr sz="1600" b="1" spc="-10" dirty="0">
                <a:latin typeface="Times New Roman"/>
                <a:cs typeface="Times New Roman"/>
              </a:rPr>
              <a:t>A=2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R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&gt;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89"/>
              </a:spcBef>
            </a:pPr>
            <a:endParaRPr sz="1200"/>
          </a:p>
          <a:p>
            <a:pPr marL="198120">
              <a:lnSpc>
                <a:spcPts val="1910"/>
              </a:lnSpc>
            </a:pPr>
            <a:r>
              <a:rPr sz="1600" b="1" spc="-1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219075">
              <a:lnSpc>
                <a:spcPts val="1680"/>
              </a:lnSpc>
            </a:pPr>
            <a:r>
              <a:rPr sz="1600" spc="-10" dirty="0">
                <a:latin typeface="宋体"/>
                <a:cs typeface="宋体"/>
              </a:rPr>
              <a:t>返回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3" name="object 36">
            <a:extLst>
              <a:ext uri="{FF2B5EF4-FFF2-40B4-BE49-F238E27FC236}">
                <a16:creationId xmlns:a16="http://schemas.microsoft.com/office/drawing/2014/main" id="{9960B9FB-D149-44AA-9E9B-D47F2914BC25}"/>
              </a:ext>
            </a:extLst>
          </p:cNvPr>
          <p:cNvSpPr txBox="1"/>
          <p:nvPr/>
        </p:nvSpPr>
        <p:spPr>
          <a:xfrm>
            <a:off x="2140373" y="3749747"/>
            <a:ext cx="16065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37">
            <a:extLst>
              <a:ext uri="{FF2B5EF4-FFF2-40B4-BE49-F238E27FC236}">
                <a16:creationId xmlns:a16="http://schemas.microsoft.com/office/drawing/2014/main" id="{494AD46A-6823-42AB-959F-4CBCF5B4F07A}"/>
              </a:ext>
            </a:extLst>
          </p:cNvPr>
          <p:cNvSpPr txBox="1"/>
          <p:nvPr/>
        </p:nvSpPr>
        <p:spPr>
          <a:xfrm>
            <a:off x="2656628" y="3008067"/>
            <a:ext cx="82867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=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/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5" name="object 38">
            <a:extLst>
              <a:ext uri="{FF2B5EF4-FFF2-40B4-BE49-F238E27FC236}">
                <a16:creationId xmlns:a16="http://schemas.microsoft.com/office/drawing/2014/main" id="{CABBA528-6920-43EB-BA70-2D763613168F}"/>
              </a:ext>
            </a:extLst>
          </p:cNvPr>
          <p:cNvSpPr txBox="1"/>
          <p:nvPr/>
        </p:nvSpPr>
        <p:spPr>
          <a:xfrm>
            <a:off x="3868842" y="2161232"/>
            <a:ext cx="210312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微软雅黑"/>
                <a:cs typeface="微软雅黑"/>
              </a:rPr>
              <a:t>判定表达式（1）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06758E99-F48D-4BFC-BCEE-BDAA205F9F6F}"/>
              </a:ext>
            </a:extLst>
          </p:cNvPr>
          <p:cNvSpPr txBox="1"/>
          <p:nvPr/>
        </p:nvSpPr>
        <p:spPr>
          <a:xfrm>
            <a:off x="4326042" y="2460952"/>
            <a:ext cx="3552825" cy="525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1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600" spc="-1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Microsoft JhengHei"/>
                <a:cs typeface="Microsoft JhengHei"/>
              </a:rPr>
              <a:t>条件 </a:t>
            </a:r>
            <a:r>
              <a:rPr sz="1600" spc="110" dirty="0">
                <a:latin typeface="Microsoft JhengHei"/>
                <a:cs typeface="Microsoft JhengHei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Microsoft JhengHei"/>
                <a:cs typeface="Microsoft JhengHei"/>
              </a:rPr>
              <a:t>＞</a:t>
            </a:r>
            <a:r>
              <a:rPr sz="1600" spc="-10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Microsoft JhengHei"/>
                <a:cs typeface="Microsoft JhengHei"/>
              </a:rPr>
              <a:t>取真值为</a:t>
            </a: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1</a:t>
            </a:r>
            <a:r>
              <a:rPr sz="1600" spc="-20" dirty="0">
                <a:latin typeface="Microsoft JhengHei"/>
                <a:cs typeface="Microsoft JhengHei"/>
              </a:rPr>
              <a:t>，假值为</a:t>
            </a:r>
            <a:r>
              <a:rPr sz="1600" spc="80" dirty="0">
                <a:latin typeface="Microsoft JhengHei"/>
                <a:cs typeface="Microsoft JhengHei"/>
              </a:rPr>
              <a:t> </a:t>
            </a:r>
            <a:r>
              <a:rPr sz="1600" spc="-10" dirty="0">
                <a:latin typeface="Arial"/>
                <a:cs typeface="Arial"/>
              </a:rPr>
              <a:t>!T1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299085" algn="l"/>
              </a:tabLst>
            </a:pPr>
            <a:r>
              <a:rPr sz="1600" spc="-1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600" spc="-1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Microsoft JhengHei"/>
                <a:cs typeface="Microsoft JhengHei"/>
              </a:rPr>
              <a:t>条件 </a:t>
            </a:r>
            <a:r>
              <a:rPr sz="1600" spc="110" dirty="0">
                <a:latin typeface="Microsoft JhengHei"/>
                <a:cs typeface="Microsoft JhengHei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20" dirty="0">
                <a:latin typeface="Microsoft JhengHei"/>
                <a:cs typeface="Microsoft JhengHei"/>
              </a:rPr>
              <a:t>＝</a:t>
            </a:r>
            <a:r>
              <a:rPr sz="1600" spc="-10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Microsoft JhengHei"/>
                <a:cs typeface="Microsoft JhengHei"/>
              </a:rPr>
              <a:t>取真值为</a:t>
            </a: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600" spc="-20" dirty="0">
                <a:latin typeface="Microsoft JhengHei"/>
                <a:cs typeface="Microsoft JhengHei"/>
              </a:rPr>
              <a:t>，假值为</a:t>
            </a:r>
            <a:r>
              <a:rPr sz="1600" spc="80" dirty="0">
                <a:latin typeface="Microsoft JhengHei"/>
                <a:cs typeface="Microsoft JhengHei"/>
              </a:rPr>
              <a:t> </a:t>
            </a:r>
            <a:r>
              <a:rPr sz="1600" spc="-10" dirty="0">
                <a:latin typeface="Arial"/>
                <a:cs typeface="Arial"/>
              </a:rPr>
              <a:t>!T2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40">
            <a:extLst>
              <a:ext uri="{FF2B5EF4-FFF2-40B4-BE49-F238E27FC236}">
                <a16:creationId xmlns:a16="http://schemas.microsoft.com/office/drawing/2014/main" id="{AB97E8CD-59C6-4317-BC0B-74A7C9CB4331}"/>
              </a:ext>
            </a:extLst>
          </p:cNvPr>
          <p:cNvSpPr txBox="1"/>
          <p:nvPr/>
        </p:nvSpPr>
        <p:spPr>
          <a:xfrm>
            <a:off x="3868842" y="2972381"/>
            <a:ext cx="21037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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判定表达式</a:t>
            </a:r>
            <a:r>
              <a:rPr sz="1800" spc="0" dirty="0">
                <a:latin typeface="微软雅黑"/>
                <a:cs typeface="微软雅黑"/>
              </a:rPr>
              <a:t>（</a:t>
            </a:r>
            <a:r>
              <a:rPr sz="1800" spc="-5" dirty="0">
                <a:latin typeface="微软雅黑"/>
                <a:cs typeface="微软雅黑"/>
              </a:rPr>
              <a:t>2</a:t>
            </a:r>
            <a:r>
              <a:rPr sz="1800" spc="0" dirty="0">
                <a:latin typeface="微软雅黑"/>
                <a:cs typeface="微软雅黑"/>
              </a:rPr>
              <a:t>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8" name="object 41">
            <a:extLst>
              <a:ext uri="{FF2B5EF4-FFF2-40B4-BE49-F238E27FC236}">
                <a16:creationId xmlns:a16="http://schemas.microsoft.com/office/drawing/2014/main" id="{DF852988-6D2B-4C4D-9339-C62B5B2C2673}"/>
              </a:ext>
            </a:extLst>
          </p:cNvPr>
          <p:cNvSpPr txBox="1"/>
          <p:nvPr/>
        </p:nvSpPr>
        <p:spPr>
          <a:xfrm>
            <a:off x="4326042" y="3272101"/>
            <a:ext cx="3552825" cy="525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1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600" spc="-1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Microsoft JhengHei"/>
                <a:cs typeface="Microsoft JhengHei"/>
              </a:rPr>
              <a:t>条件 </a:t>
            </a:r>
            <a:r>
              <a:rPr sz="1600" spc="110" dirty="0">
                <a:latin typeface="Microsoft JhengHei"/>
                <a:cs typeface="Microsoft JhengHei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Microsoft JhengHei"/>
                <a:cs typeface="Microsoft JhengHei"/>
              </a:rPr>
              <a:t>＝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Microsoft JhengHei"/>
                <a:cs typeface="Microsoft JhengHei"/>
              </a:rPr>
              <a:t>取真值为</a:t>
            </a: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3</a:t>
            </a:r>
            <a:r>
              <a:rPr sz="1600" spc="-20" dirty="0">
                <a:latin typeface="Microsoft JhengHei"/>
                <a:cs typeface="Microsoft JhengHei"/>
              </a:rPr>
              <a:t>，假值为</a:t>
            </a:r>
            <a:r>
              <a:rPr sz="1600" spc="80" dirty="0">
                <a:latin typeface="Microsoft JhengHei"/>
                <a:cs typeface="Microsoft JhengHei"/>
              </a:rPr>
              <a:t> </a:t>
            </a:r>
            <a:r>
              <a:rPr sz="1600" spc="-10" dirty="0">
                <a:latin typeface="Arial"/>
                <a:cs typeface="Arial"/>
              </a:rPr>
              <a:t>!T3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299085" algn="l"/>
              </a:tabLst>
            </a:pPr>
            <a:r>
              <a:rPr sz="1600" spc="-10" dirty="0">
                <a:solidFill>
                  <a:srgbClr val="79AFBC"/>
                </a:solidFill>
                <a:latin typeface="Wingdings"/>
                <a:cs typeface="Wingdings"/>
              </a:rPr>
              <a:t></a:t>
            </a:r>
            <a:r>
              <a:rPr sz="1600" spc="-10" dirty="0">
                <a:solidFill>
                  <a:srgbClr val="79AFBC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Microsoft JhengHei"/>
                <a:cs typeface="Microsoft JhengHei"/>
              </a:rPr>
              <a:t>条件 </a:t>
            </a:r>
            <a:r>
              <a:rPr sz="1600" spc="110" dirty="0">
                <a:latin typeface="Microsoft JhengHei"/>
                <a:cs typeface="Microsoft JhengHei"/>
              </a:rPr>
              <a:t> 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20" dirty="0">
                <a:latin typeface="Microsoft JhengHei"/>
                <a:cs typeface="Microsoft JhengHei"/>
              </a:rPr>
              <a:t>＞</a:t>
            </a:r>
            <a:r>
              <a:rPr sz="1600" spc="-10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Microsoft JhengHei"/>
                <a:cs typeface="Microsoft JhengHei"/>
              </a:rPr>
              <a:t>取真值为</a:t>
            </a: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4</a:t>
            </a:r>
            <a:r>
              <a:rPr sz="1600" spc="-20" dirty="0">
                <a:latin typeface="Microsoft JhengHei"/>
                <a:cs typeface="Microsoft JhengHei"/>
              </a:rPr>
              <a:t>，假值为</a:t>
            </a:r>
            <a:r>
              <a:rPr sz="1600" spc="80" dirty="0">
                <a:latin typeface="Microsoft JhengHei"/>
                <a:cs typeface="Microsoft JhengHei"/>
              </a:rPr>
              <a:t> </a:t>
            </a:r>
            <a:r>
              <a:rPr sz="1600" spc="-10" dirty="0">
                <a:latin typeface="Arial"/>
                <a:cs typeface="Arial"/>
              </a:rPr>
              <a:t>!T4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267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条件组合覆盖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086564C6-F848-4245-A096-02688BCF8AB8}"/>
              </a:ext>
            </a:extLst>
          </p:cNvPr>
          <p:cNvSpPr txBox="1"/>
          <p:nvPr/>
        </p:nvSpPr>
        <p:spPr>
          <a:xfrm>
            <a:off x="4787692" y="2161907"/>
            <a:ext cx="2061845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微软雅黑"/>
                <a:cs typeface="微软雅黑"/>
              </a:rPr>
              <a:t>可能的条件组合：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1DDA455B-17B4-4A89-B2A7-B3D53E3BEE04}"/>
              </a:ext>
            </a:extLst>
          </p:cNvPr>
          <p:cNvSpPr txBox="1"/>
          <p:nvPr/>
        </p:nvSpPr>
        <p:spPr>
          <a:xfrm>
            <a:off x="4787692" y="2468739"/>
            <a:ext cx="3712845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20" dirty="0">
                <a:latin typeface="Wingdings"/>
                <a:cs typeface="Wingdings"/>
              </a:rPr>
              <a:t></a:t>
            </a:r>
            <a:r>
              <a:rPr sz="1600" spc="-20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微软雅黑"/>
                <a:cs typeface="微软雅黑"/>
              </a:rPr>
              <a:t>（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）A＞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5" dirty="0">
                <a:latin typeface="微软雅黑"/>
                <a:cs typeface="微软雅黑"/>
              </a:rPr>
              <a:t>B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5" dirty="0">
                <a:latin typeface="微软雅黑"/>
                <a:cs typeface="微软雅黑"/>
              </a:rPr>
              <a:t>0</a:t>
            </a:r>
            <a:r>
              <a:rPr sz="1600" b="1" spc="-20" dirty="0">
                <a:latin typeface="微软雅黑"/>
                <a:cs typeface="微软雅黑"/>
              </a:rPr>
              <a:t>（</a:t>
            </a:r>
            <a:r>
              <a:rPr sz="1600" b="1" spc="-15" dirty="0">
                <a:latin typeface="微软雅黑"/>
                <a:cs typeface="微软雅黑"/>
              </a:rPr>
              <a:t>2</a:t>
            </a:r>
            <a:r>
              <a:rPr sz="1600" b="1" spc="-20" dirty="0">
                <a:latin typeface="微软雅黑"/>
                <a:cs typeface="微软雅黑"/>
              </a:rPr>
              <a:t>）A＞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，B</a:t>
            </a:r>
            <a:r>
              <a:rPr sz="1600" b="1" spc="-20" dirty="0">
                <a:latin typeface="微软雅黑"/>
                <a:cs typeface="微软雅黑"/>
              </a:rPr>
              <a:t>≠</a:t>
            </a:r>
            <a:r>
              <a:rPr sz="1600" b="1" spc="-10" dirty="0"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20" dirty="0">
                <a:latin typeface="Wingdings"/>
                <a:cs typeface="Wingdings"/>
              </a:rPr>
              <a:t></a:t>
            </a:r>
            <a:r>
              <a:rPr sz="1600" spc="-20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微软雅黑"/>
                <a:cs typeface="微软雅黑"/>
              </a:rPr>
              <a:t>（</a:t>
            </a:r>
            <a:r>
              <a:rPr sz="1600" b="1" spc="-15" dirty="0">
                <a:latin typeface="微软雅黑"/>
                <a:cs typeface="微软雅黑"/>
              </a:rPr>
              <a:t>3</a:t>
            </a:r>
            <a:r>
              <a:rPr sz="1600" b="1" spc="-20" dirty="0">
                <a:latin typeface="微软雅黑"/>
                <a:cs typeface="微软雅黑"/>
              </a:rPr>
              <a:t>）A≤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30" dirty="0">
                <a:latin typeface="微软雅黑"/>
                <a:cs typeface="微软雅黑"/>
              </a:rPr>
              <a:t> </a:t>
            </a:r>
            <a:r>
              <a:rPr sz="1600" b="1" spc="-15" dirty="0">
                <a:latin typeface="微软雅黑"/>
                <a:cs typeface="微软雅黑"/>
              </a:rPr>
              <a:t>B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5" dirty="0">
                <a:latin typeface="微软雅黑"/>
                <a:cs typeface="微软雅黑"/>
              </a:rPr>
              <a:t>0</a:t>
            </a:r>
            <a:r>
              <a:rPr sz="1600" b="1" spc="-20" dirty="0">
                <a:latin typeface="微软雅黑"/>
                <a:cs typeface="微软雅黑"/>
              </a:rPr>
              <a:t>（</a:t>
            </a:r>
            <a:r>
              <a:rPr sz="1600" b="1" spc="-15" dirty="0">
                <a:latin typeface="微软雅黑"/>
                <a:cs typeface="微软雅黑"/>
              </a:rPr>
              <a:t>4</a:t>
            </a:r>
            <a:r>
              <a:rPr sz="1600" b="1" spc="-20" dirty="0">
                <a:latin typeface="微软雅黑"/>
                <a:cs typeface="微软雅黑"/>
              </a:rPr>
              <a:t>）A≤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50" dirty="0">
                <a:latin typeface="微软雅黑"/>
                <a:cs typeface="微软雅黑"/>
              </a:rPr>
              <a:t> </a:t>
            </a:r>
            <a:r>
              <a:rPr sz="1600" b="1" spc="-15" dirty="0">
                <a:latin typeface="微软雅黑"/>
                <a:cs typeface="微软雅黑"/>
              </a:rPr>
              <a:t>B</a:t>
            </a:r>
            <a:r>
              <a:rPr sz="1600" b="1" spc="-20" dirty="0">
                <a:latin typeface="微软雅黑"/>
                <a:cs typeface="微软雅黑"/>
              </a:rPr>
              <a:t>≠</a:t>
            </a:r>
            <a:r>
              <a:rPr sz="1600" b="1" spc="-10" dirty="0"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1D99E92D-138D-4FF6-9AD7-6D2BC83B7A8A}"/>
              </a:ext>
            </a:extLst>
          </p:cNvPr>
          <p:cNvSpPr txBox="1"/>
          <p:nvPr/>
        </p:nvSpPr>
        <p:spPr>
          <a:xfrm>
            <a:off x="4787692" y="3200258"/>
            <a:ext cx="367157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20" dirty="0">
                <a:latin typeface="Wingdings"/>
                <a:cs typeface="Wingdings"/>
              </a:rPr>
              <a:t></a:t>
            </a:r>
            <a:r>
              <a:rPr sz="1600" spc="-20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微软雅黑"/>
                <a:cs typeface="微软雅黑"/>
              </a:rPr>
              <a:t>（</a:t>
            </a:r>
            <a:r>
              <a:rPr sz="1600" b="1" spc="-15" dirty="0">
                <a:latin typeface="微软雅黑"/>
                <a:cs typeface="微软雅黑"/>
              </a:rPr>
              <a:t>5</a:t>
            </a:r>
            <a:r>
              <a:rPr sz="1600" b="1" spc="-20" dirty="0">
                <a:latin typeface="微软雅黑"/>
                <a:cs typeface="微软雅黑"/>
              </a:rPr>
              <a:t>）A＝</a:t>
            </a:r>
            <a:r>
              <a:rPr sz="1600" b="1" spc="-15" dirty="0">
                <a:latin typeface="微软雅黑"/>
                <a:cs typeface="微软雅黑"/>
              </a:rPr>
              <a:t>2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20" dirty="0">
                <a:latin typeface="微软雅黑"/>
                <a:cs typeface="微软雅黑"/>
              </a:rPr>
              <a:t>＞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（</a:t>
            </a:r>
            <a:r>
              <a:rPr sz="1600" b="1" spc="-15" dirty="0">
                <a:latin typeface="微软雅黑"/>
                <a:cs typeface="微软雅黑"/>
              </a:rPr>
              <a:t>6</a:t>
            </a:r>
            <a:r>
              <a:rPr sz="1600" b="1" spc="-20" dirty="0">
                <a:latin typeface="微软雅黑"/>
                <a:cs typeface="微软雅黑"/>
              </a:rPr>
              <a:t>）A＝</a:t>
            </a:r>
            <a:r>
              <a:rPr sz="1600" b="1" spc="-15" dirty="0">
                <a:latin typeface="微软雅黑"/>
                <a:cs typeface="微软雅黑"/>
              </a:rPr>
              <a:t>2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0" dirty="0">
                <a:latin typeface="微软雅黑"/>
                <a:cs typeface="微软雅黑"/>
              </a:rPr>
              <a:t>x</a:t>
            </a:r>
            <a:r>
              <a:rPr sz="1600" b="1" spc="-20" dirty="0">
                <a:latin typeface="微软雅黑"/>
                <a:cs typeface="微软雅黑"/>
              </a:rPr>
              <a:t>≤</a:t>
            </a:r>
            <a:r>
              <a:rPr sz="1600" b="1" spc="-10" dirty="0"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20" dirty="0">
                <a:latin typeface="Wingdings"/>
                <a:cs typeface="Wingdings"/>
              </a:rPr>
              <a:t></a:t>
            </a:r>
            <a:r>
              <a:rPr sz="1600" spc="-20" dirty="0">
                <a:latin typeface="Times New Roman"/>
                <a:cs typeface="Times New Roman"/>
              </a:rPr>
              <a:t>	</a:t>
            </a:r>
            <a:r>
              <a:rPr sz="1600" b="1" spc="-25" dirty="0">
                <a:latin typeface="微软雅黑"/>
                <a:cs typeface="微软雅黑"/>
              </a:rPr>
              <a:t>（</a:t>
            </a:r>
            <a:r>
              <a:rPr sz="1600" b="1" spc="-15" dirty="0">
                <a:latin typeface="微软雅黑"/>
                <a:cs typeface="微软雅黑"/>
              </a:rPr>
              <a:t>7</a:t>
            </a:r>
            <a:r>
              <a:rPr sz="1600" b="1" spc="-20" dirty="0">
                <a:latin typeface="微软雅黑"/>
                <a:cs typeface="微软雅黑"/>
              </a:rPr>
              <a:t>）A</a:t>
            </a:r>
            <a:r>
              <a:rPr sz="1600" b="1" spc="-25" dirty="0">
                <a:latin typeface="微软雅黑"/>
                <a:cs typeface="微软雅黑"/>
              </a:rPr>
              <a:t>≠</a:t>
            </a:r>
            <a:r>
              <a:rPr sz="1600" b="1" spc="-15" dirty="0">
                <a:latin typeface="微软雅黑"/>
                <a:cs typeface="微软雅黑"/>
              </a:rPr>
              <a:t>2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25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25" dirty="0">
                <a:latin typeface="微软雅黑"/>
                <a:cs typeface="微软雅黑"/>
              </a:rPr>
              <a:t>＞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5" dirty="0">
                <a:latin typeface="微软雅黑"/>
                <a:cs typeface="微软雅黑"/>
              </a:rPr>
              <a:t>（</a:t>
            </a:r>
            <a:r>
              <a:rPr sz="1600" b="1" spc="-15" dirty="0">
                <a:latin typeface="微软雅黑"/>
                <a:cs typeface="微软雅黑"/>
              </a:rPr>
              <a:t>8</a:t>
            </a:r>
            <a:r>
              <a:rPr sz="1600" b="1" spc="-20" dirty="0">
                <a:latin typeface="微软雅黑"/>
                <a:cs typeface="微软雅黑"/>
              </a:rPr>
              <a:t>）A</a:t>
            </a:r>
            <a:r>
              <a:rPr sz="1600" b="1" spc="-25" dirty="0">
                <a:latin typeface="微软雅黑"/>
                <a:cs typeface="微软雅黑"/>
              </a:rPr>
              <a:t>≠</a:t>
            </a:r>
            <a:r>
              <a:rPr sz="1600" b="1" spc="-15" dirty="0">
                <a:latin typeface="微软雅黑"/>
                <a:cs typeface="微软雅黑"/>
              </a:rPr>
              <a:t>2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35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25" dirty="0">
                <a:latin typeface="微软雅黑"/>
                <a:cs typeface="微软雅黑"/>
              </a:rPr>
              <a:t>≤</a:t>
            </a:r>
            <a:r>
              <a:rPr sz="1600" b="1" spc="-10" dirty="0"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62C25271-0D19-4BCA-96C9-1135750DFC93}"/>
              </a:ext>
            </a:extLst>
          </p:cNvPr>
          <p:cNvSpPr txBox="1"/>
          <p:nvPr/>
        </p:nvSpPr>
        <p:spPr>
          <a:xfrm>
            <a:off x="4820966" y="3883391"/>
            <a:ext cx="2172335" cy="129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sz="2000" b="1" dirty="0">
                <a:latin typeface="微软雅黑"/>
                <a:cs typeface="微软雅黑"/>
              </a:rPr>
              <a:t>相应的测试数据：</a:t>
            </a:r>
            <a:endParaRPr sz="2000" dirty="0">
              <a:latin typeface="微软雅黑"/>
              <a:cs typeface="微软雅黑"/>
            </a:endParaRPr>
          </a:p>
          <a:p>
            <a:pPr marL="12700" marR="249554" algn="just">
              <a:lnSpc>
                <a:spcPct val="100099"/>
              </a:lnSpc>
              <a:spcBef>
                <a:spcPts val="15"/>
              </a:spcBef>
            </a:pPr>
            <a:r>
              <a:rPr sz="1600" b="1" spc="-20" dirty="0">
                <a:latin typeface="微软雅黑"/>
                <a:cs typeface="微软雅黑"/>
              </a:rPr>
              <a:t>A＝</a:t>
            </a:r>
            <a:r>
              <a:rPr sz="1600" b="1" spc="-15" dirty="0">
                <a:latin typeface="微软雅黑"/>
                <a:cs typeface="微软雅黑"/>
              </a:rPr>
              <a:t>2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5" dirty="0">
                <a:latin typeface="微软雅黑"/>
                <a:cs typeface="微软雅黑"/>
              </a:rPr>
              <a:t>B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5" dirty="0">
                <a:latin typeface="微软雅黑"/>
                <a:cs typeface="微软雅黑"/>
              </a:rPr>
              <a:t>0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0" dirty="0">
                <a:latin typeface="微软雅黑"/>
                <a:cs typeface="微软雅黑"/>
              </a:rPr>
              <a:t>4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20" dirty="0">
                <a:latin typeface="微软雅黑"/>
                <a:cs typeface="微软雅黑"/>
              </a:rPr>
              <a:t>A＝</a:t>
            </a:r>
            <a:r>
              <a:rPr sz="1600" b="1" spc="-15" dirty="0">
                <a:latin typeface="微软雅黑"/>
                <a:cs typeface="微软雅黑"/>
              </a:rPr>
              <a:t>2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5" dirty="0">
                <a:latin typeface="微软雅黑"/>
                <a:cs typeface="微软雅黑"/>
              </a:rPr>
              <a:t>B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0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20" dirty="0">
                <a:latin typeface="微软雅黑"/>
                <a:cs typeface="微软雅黑"/>
              </a:rPr>
              <a:t>A＝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5" dirty="0">
                <a:latin typeface="微软雅黑"/>
                <a:cs typeface="微软雅黑"/>
              </a:rPr>
              <a:t>B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5" dirty="0">
                <a:latin typeface="微软雅黑"/>
                <a:cs typeface="微软雅黑"/>
              </a:rPr>
              <a:t>0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0" dirty="0">
                <a:latin typeface="微软雅黑"/>
                <a:cs typeface="微软雅黑"/>
              </a:rPr>
              <a:t>2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20" dirty="0">
                <a:latin typeface="微软雅黑"/>
                <a:cs typeface="微软雅黑"/>
              </a:rPr>
              <a:t>A＝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5" dirty="0">
                <a:latin typeface="微软雅黑"/>
                <a:cs typeface="微软雅黑"/>
              </a:rPr>
              <a:t>B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，</a:t>
            </a:r>
            <a:r>
              <a:rPr sz="1600" b="1" spc="-10" dirty="0">
                <a:latin typeface="微软雅黑"/>
                <a:cs typeface="微软雅黑"/>
              </a:rPr>
              <a:t>x</a:t>
            </a:r>
            <a:r>
              <a:rPr sz="1600" b="1" spc="-20" dirty="0">
                <a:latin typeface="微软雅黑"/>
                <a:cs typeface="微软雅黑"/>
              </a:rPr>
              <a:t>＝</a:t>
            </a:r>
            <a:r>
              <a:rPr sz="1600" b="1" spc="-10" dirty="0">
                <a:latin typeface="微软雅黑"/>
                <a:cs typeface="微软雅黑"/>
              </a:rPr>
              <a:t>1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ED406D91-C9AE-4707-9E0A-3B1912FA1903}"/>
              </a:ext>
            </a:extLst>
          </p:cNvPr>
          <p:cNvSpPr txBox="1"/>
          <p:nvPr/>
        </p:nvSpPr>
        <p:spPr>
          <a:xfrm>
            <a:off x="6866427" y="4189980"/>
            <a:ext cx="1694814" cy="988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99"/>
              </a:lnSpc>
            </a:pPr>
            <a:r>
              <a:rPr sz="1600" b="1" spc="-20" dirty="0">
                <a:latin typeface="微软雅黑"/>
                <a:cs typeface="微软雅黑"/>
              </a:rPr>
              <a:t>满足（</a:t>
            </a:r>
            <a:r>
              <a:rPr sz="1600" b="1" spc="-15" dirty="0">
                <a:latin typeface="微软雅黑"/>
                <a:cs typeface="微软雅黑"/>
              </a:rPr>
              <a:t>1</a:t>
            </a:r>
            <a:r>
              <a:rPr sz="1600" b="1" spc="-20" dirty="0">
                <a:latin typeface="微软雅黑"/>
                <a:cs typeface="微软雅黑"/>
              </a:rPr>
              <a:t>）和（</a:t>
            </a:r>
            <a:r>
              <a:rPr sz="1600" b="1" spc="-15" dirty="0">
                <a:latin typeface="微软雅黑"/>
                <a:cs typeface="微软雅黑"/>
              </a:rPr>
              <a:t>5</a:t>
            </a:r>
            <a:r>
              <a:rPr sz="1600" b="1" spc="-20" dirty="0">
                <a:latin typeface="微软雅黑"/>
                <a:cs typeface="微软雅黑"/>
              </a:rPr>
              <a:t>）</a:t>
            </a:r>
            <a:r>
              <a:rPr sz="1600" b="1" spc="-15" dirty="0">
                <a:latin typeface="微软雅黑"/>
                <a:cs typeface="微软雅黑"/>
              </a:rPr>
              <a:t> 满足（2</a:t>
            </a:r>
            <a:r>
              <a:rPr sz="1600" b="1" spc="-20" dirty="0">
                <a:latin typeface="微软雅黑"/>
                <a:cs typeface="微软雅黑"/>
              </a:rPr>
              <a:t>）和（</a:t>
            </a:r>
            <a:r>
              <a:rPr sz="1600" b="1" spc="-15" dirty="0">
                <a:latin typeface="微软雅黑"/>
                <a:cs typeface="微软雅黑"/>
              </a:rPr>
              <a:t>6</a:t>
            </a:r>
            <a:r>
              <a:rPr sz="1600" b="1" spc="-20" dirty="0">
                <a:latin typeface="微软雅黑"/>
                <a:cs typeface="微软雅黑"/>
              </a:rPr>
              <a:t>）</a:t>
            </a:r>
            <a:r>
              <a:rPr sz="1600" b="1" spc="-15" dirty="0">
                <a:latin typeface="微软雅黑"/>
                <a:cs typeface="微软雅黑"/>
              </a:rPr>
              <a:t> 满足（3</a:t>
            </a:r>
            <a:r>
              <a:rPr sz="1600" b="1" spc="-20" dirty="0">
                <a:latin typeface="微软雅黑"/>
                <a:cs typeface="微软雅黑"/>
              </a:rPr>
              <a:t>）和（</a:t>
            </a:r>
            <a:r>
              <a:rPr sz="1600" b="1" spc="-15" dirty="0">
                <a:latin typeface="微软雅黑"/>
                <a:cs typeface="微软雅黑"/>
              </a:rPr>
              <a:t>7</a:t>
            </a:r>
            <a:r>
              <a:rPr sz="1600" b="1" spc="-20" dirty="0">
                <a:latin typeface="微软雅黑"/>
                <a:cs typeface="微软雅黑"/>
              </a:rPr>
              <a:t>）</a:t>
            </a:r>
            <a:r>
              <a:rPr sz="1600" b="1" spc="-15" dirty="0">
                <a:latin typeface="微软雅黑"/>
                <a:cs typeface="微软雅黑"/>
              </a:rPr>
              <a:t> 满足（4</a:t>
            </a:r>
            <a:r>
              <a:rPr sz="1600" b="1" spc="-20" dirty="0">
                <a:latin typeface="微软雅黑"/>
                <a:cs typeface="微软雅黑"/>
              </a:rPr>
              <a:t>）和（</a:t>
            </a:r>
            <a:r>
              <a:rPr sz="1600" b="1" spc="-15" dirty="0">
                <a:latin typeface="微软雅黑"/>
                <a:cs typeface="微软雅黑"/>
              </a:rPr>
              <a:t>8</a:t>
            </a:r>
            <a:r>
              <a:rPr sz="1600" b="1" spc="-20" dirty="0">
                <a:latin typeface="微软雅黑"/>
                <a:cs typeface="微软雅黑"/>
              </a:rPr>
              <a:t>）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2699178A-BC57-4683-B3AC-6C63AA15A9D1}"/>
              </a:ext>
            </a:extLst>
          </p:cNvPr>
          <p:cNvSpPr/>
          <p:nvPr/>
        </p:nvSpPr>
        <p:spPr>
          <a:xfrm>
            <a:off x="1145840" y="1979662"/>
            <a:ext cx="863092" cy="307466"/>
          </a:xfrm>
          <a:custGeom>
            <a:avLst/>
            <a:gdLst/>
            <a:ahLst/>
            <a:cxnLst/>
            <a:rect l="l" t="t" r="r" b="b"/>
            <a:pathLst>
              <a:path w="863092" h="307466">
                <a:moveTo>
                  <a:pt x="0" y="51308"/>
                </a:moveTo>
                <a:lnTo>
                  <a:pt x="16426" y="13628"/>
                </a:lnTo>
                <a:lnTo>
                  <a:pt x="811910" y="0"/>
                </a:lnTo>
                <a:lnTo>
                  <a:pt x="826203" y="2022"/>
                </a:lnTo>
                <a:lnTo>
                  <a:pt x="857424" y="27804"/>
                </a:lnTo>
                <a:lnTo>
                  <a:pt x="863092" y="256159"/>
                </a:lnTo>
                <a:lnTo>
                  <a:pt x="861079" y="270461"/>
                </a:lnTo>
                <a:lnTo>
                  <a:pt x="835387" y="301772"/>
                </a:lnTo>
                <a:lnTo>
                  <a:pt x="51181" y="307466"/>
                </a:lnTo>
                <a:lnTo>
                  <a:pt x="36888" y="305444"/>
                </a:lnTo>
                <a:lnTo>
                  <a:pt x="5667" y="279662"/>
                </a:lnTo>
                <a:lnTo>
                  <a:pt x="0" y="5130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65E6D1BE-37D0-475A-8FED-72FF0E4A58AB}"/>
              </a:ext>
            </a:extLst>
          </p:cNvPr>
          <p:cNvSpPr txBox="1"/>
          <p:nvPr/>
        </p:nvSpPr>
        <p:spPr>
          <a:xfrm>
            <a:off x="1360597" y="2006966"/>
            <a:ext cx="43434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宋体"/>
                <a:cs typeface="宋体"/>
              </a:rPr>
              <a:t>入口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9" name="object 15">
            <a:extLst>
              <a:ext uri="{FF2B5EF4-FFF2-40B4-BE49-F238E27FC236}">
                <a16:creationId xmlns:a16="http://schemas.microsoft.com/office/drawing/2014/main" id="{17CA8B70-2208-4476-A084-1F64CB4556F1}"/>
              </a:ext>
            </a:extLst>
          </p:cNvPr>
          <p:cNvSpPr/>
          <p:nvPr/>
        </p:nvSpPr>
        <p:spPr>
          <a:xfrm>
            <a:off x="1534333" y="2287128"/>
            <a:ext cx="84581" cy="256412"/>
          </a:xfrm>
          <a:custGeom>
            <a:avLst/>
            <a:gdLst/>
            <a:ahLst/>
            <a:cxnLst/>
            <a:rect l="l" t="t" r="r" b="b"/>
            <a:pathLst>
              <a:path w="84581" h="256412">
                <a:moveTo>
                  <a:pt x="13081" y="96012"/>
                </a:moveTo>
                <a:lnTo>
                  <a:pt x="2920" y="98806"/>
                </a:lnTo>
                <a:lnTo>
                  <a:pt x="0" y="104012"/>
                </a:lnTo>
                <a:lnTo>
                  <a:pt x="42291" y="256412"/>
                </a:lnTo>
                <a:lnTo>
                  <a:pt x="52161" y="220853"/>
                </a:lnTo>
                <a:lnTo>
                  <a:pt x="32766" y="220853"/>
                </a:lnTo>
                <a:lnTo>
                  <a:pt x="32766" y="151104"/>
                </a:lnTo>
                <a:lnTo>
                  <a:pt x="18287" y="98933"/>
                </a:lnTo>
                <a:lnTo>
                  <a:pt x="13081" y="96012"/>
                </a:lnTo>
                <a:close/>
              </a:path>
              <a:path w="84581" h="256412">
                <a:moveTo>
                  <a:pt x="32766" y="151104"/>
                </a:moveTo>
                <a:lnTo>
                  <a:pt x="32766" y="220853"/>
                </a:lnTo>
                <a:lnTo>
                  <a:pt x="51816" y="220853"/>
                </a:lnTo>
                <a:lnTo>
                  <a:pt x="51816" y="218312"/>
                </a:lnTo>
                <a:lnTo>
                  <a:pt x="33147" y="218312"/>
                </a:lnTo>
                <a:lnTo>
                  <a:pt x="42291" y="185394"/>
                </a:lnTo>
                <a:lnTo>
                  <a:pt x="32766" y="151104"/>
                </a:lnTo>
                <a:close/>
              </a:path>
              <a:path w="84581" h="256412">
                <a:moveTo>
                  <a:pt x="71500" y="96012"/>
                </a:moveTo>
                <a:lnTo>
                  <a:pt x="66293" y="98933"/>
                </a:lnTo>
                <a:lnTo>
                  <a:pt x="51816" y="151104"/>
                </a:lnTo>
                <a:lnTo>
                  <a:pt x="51816" y="220853"/>
                </a:lnTo>
                <a:lnTo>
                  <a:pt x="52161" y="220853"/>
                </a:lnTo>
                <a:lnTo>
                  <a:pt x="84581" y="104012"/>
                </a:lnTo>
                <a:lnTo>
                  <a:pt x="81661" y="98806"/>
                </a:lnTo>
                <a:lnTo>
                  <a:pt x="71500" y="96012"/>
                </a:lnTo>
                <a:close/>
              </a:path>
              <a:path w="84581" h="256412">
                <a:moveTo>
                  <a:pt x="42291" y="185394"/>
                </a:moveTo>
                <a:lnTo>
                  <a:pt x="33147" y="218312"/>
                </a:lnTo>
                <a:lnTo>
                  <a:pt x="51435" y="218312"/>
                </a:lnTo>
                <a:lnTo>
                  <a:pt x="42291" y="185394"/>
                </a:lnTo>
                <a:close/>
              </a:path>
              <a:path w="84581" h="256412">
                <a:moveTo>
                  <a:pt x="51816" y="151104"/>
                </a:moveTo>
                <a:lnTo>
                  <a:pt x="42291" y="185394"/>
                </a:lnTo>
                <a:lnTo>
                  <a:pt x="51435" y="218312"/>
                </a:lnTo>
                <a:lnTo>
                  <a:pt x="51816" y="218312"/>
                </a:lnTo>
                <a:lnTo>
                  <a:pt x="51816" y="151104"/>
                </a:lnTo>
                <a:close/>
              </a:path>
              <a:path w="84581" h="256412">
                <a:moveTo>
                  <a:pt x="51816" y="0"/>
                </a:moveTo>
                <a:lnTo>
                  <a:pt x="32766" y="0"/>
                </a:lnTo>
                <a:lnTo>
                  <a:pt x="32766" y="151104"/>
                </a:lnTo>
                <a:lnTo>
                  <a:pt x="42291" y="185394"/>
                </a:lnTo>
                <a:lnTo>
                  <a:pt x="51816" y="151104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16">
            <a:extLst>
              <a:ext uri="{FF2B5EF4-FFF2-40B4-BE49-F238E27FC236}">
                <a16:creationId xmlns:a16="http://schemas.microsoft.com/office/drawing/2014/main" id="{F5EDDC43-F281-4C5B-8B0B-785742969BF9}"/>
              </a:ext>
            </a:extLst>
          </p:cNvPr>
          <p:cNvSpPr/>
          <p:nvPr/>
        </p:nvSpPr>
        <p:spPr>
          <a:xfrm>
            <a:off x="593262" y="2543541"/>
            <a:ext cx="1966721" cy="819404"/>
          </a:xfrm>
          <a:custGeom>
            <a:avLst/>
            <a:gdLst/>
            <a:ahLst/>
            <a:cxnLst/>
            <a:rect l="l" t="t" r="r" b="b"/>
            <a:pathLst>
              <a:path w="1966722" h="819404">
                <a:moveTo>
                  <a:pt x="0" y="409702"/>
                </a:moveTo>
                <a:lnTo>
                  <a:pt x="983361" y="0"/>
                </a:lnTo>
                <a:lnTo>
                  <a:pt x="1966721" y="409702"/>
                </a:lnTo>
                <a:lnTo>
                  <a:pt x="983361" y="819404"/>
                </a:lnTo>
                <a:lnTo>
                  <a:pt x="0" y="40970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ADE2441F-DABC-4CE4-8659-36A6A4A81FC0}"/>
              </a:ext>
            </a:extLst>
          </p:cNvPr>
          <p:cNvSpPr txBox="1"/>
          <p:nvPr/>
        </p:nvSpPr>
        <p:spPr>
          <a:xfrm>
            <a:off x="1142918" y="2649459"/>
            <a:ext cx="867410" cy="499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304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A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&gt;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 AND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B=0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18">
            <a:extLst>
              <a:ext uri="{FF2B5EF4-FFF2-40B4-BE49-F238E27FC236}">
                <a16:creationId xmlns:a16="http://schemas.microsoft.com/office/drawing/2014/main" id="{B49E52AD-F2FB-4788-A3CE-2167070CFE6E}"/>
              </a:ext>
            </a:extLst>
          </p:cNvPr>
          <p:cNvSpPr/>
          <p:nvPr/>
        </p:nvSpPr>
        <p:spPr>
          <a:xfrm>
            <a:off x="2559985" y="2911461"/>
            <a:ext cx="584581" cy="84709"/>
          </a:xfrm>
          <a:custGeom>
            <a:avLst/>
            <a:gdLst/>
            <a:ahLst/>
            <a:cxnLst/>
            <a:rect l="l" t="t" r="r" b="b"/>
            <a:pathLst>
              <a:path w="584581" h="84709">
                <a:moveTo>
                  <a:pt x="513334" y="42354"/>
                </a:moveTo>
                <a:lnTo>
                  <a:pt x="427100" y="66294"/>
                </a:lnTo>
                <a:lnTo>
                  <a:pt x="424052" y="71627"/>
                </a:lnTo>
                <a:lnTo>
                  <a:pt x="425450" y="76708"/>
                </a:lnTo>
                <a:lnTo>
                  <a:pt x="426974" y="81787"/>
                </a:lnTo>
                <a:lnTo>
                  <a:pt x="432181" y="84709"/>
                </a:lnTo>
                <a:lnTo>
                  <a:pt x="550256" y="51942"/>
                </a:lnTo>
                <a:lnTo>
                  <a:pt x="549021" y="51942"/>
                </a:lnTo>
                <a:lnTo>
                  <a:pt x="549021" y="51562"/>
                </a:lnTo>
                <a:lnTo>
                  <a:pt x="546481" y="51562"/>
                </a:lnTo>
                <a:lnTo>
                  <a:pt x="513334" y="42354"/>
                </a:lnTo>
                <a:close/>
              </a:path>
              <a:path w="584581" h="84709">
                <a:moveTo>
                  <a:pt x="479272" y="32892"/>
                </a:moveTo>
                <a:lnTo>
                  <a:pt x="0" y="32892"/>
                </a:lnTo>
                <a:lnTo>
                  <a:pt x="0" y="51942"/>
                </a:lnTo>
                <a:lnTo>
                  <a:pt x="478815" y="51942"/>
                </a:lnTo>
                <a:lnTo>
                  <a:pt x="513334" y="42354"/>
                </a:lnTo>
                <a:lnTo>
                  <a:pt x="479272" y="32892"/>
                </a:lnTo>
                <a:close/>
              </a:path>
              <a:path w="584581" h="84709">
                <a:moveTo>
                  <a:pt x="550373" y="32892"/>
                </a:moveTo>
                <a:lnTo>
                  <a:pt x="549021" y="32892"/>
                </a:lnTo>
                <a:lnTo>
                  <a:pt x="549021" y="51942"/>
                </a:lnTo>
                <a:lnTo>
                  <a:pt x="550256" y="51942"/>
                </a:lnTo>
                <a:lnTo>
                  <a:pt x="584581" y="42417"/>
                </a:lnTo>
                <a:lnTo>
                  <a:pt x="550373" y="32892"/>
                </a:lnTo>
                <a:close/>
              </a:path>
              <a:path w="584581" h="84709">
                <a:moveTo>
                  <a:pt x="546481" y="33147"/>
                </a:moveTo>
                <a:lnTo>
                  <a:pt x="513334" y="42354"/>
                </a:lnTo>
                <a:lnTo>
                  <a:pt x="546481" y="51562"/>
                </a:lnTo>
                <a:lnTo>
                  <a:pt x="546481" y="33147"/>
                </a:lnTo>
                <a:close/>
              </a:path>
              <a:path w="584581" h="84709">
                <a:moveTo>
                  <a:pt x="549021" y="33147"/>
                </a:moveTo>
                <a:lnTo>
                  <a:pt x="546481" y="33147"/>
                </a:lnTo>
                <a:lnTo>
                  <a:pt x="546481" y="51562"/>
                </a:lnTo>
                <a:lnTo>
                  <a:pt x="549021" y="51562"/>
                </a:lnTo>
                <a:lnTo>
                  <a:pt x="549021" y="33147"/>
                </a:lnTo>
                <a:close/>
              </a:path>
              <a:path w="584581" h="84709">
                <a:moveTo>
                  <a:pt x="432181" y="0"/>
                </a:moveTo>
                <a:lnTo>
                  <a:pt x="426974" y="3048"/>
                </a:lnTo>
                <a:lnTo>
                  <a:pt x="425450" y="8127"/>
                </a:lnTo>
                <a:lnTo>
                  <a:pt x="424052" y="13080"/>
                </a:lnTo>
                <a:lnTo>
                  <a:pt x="427100" y="18414"/>
                </a:lnTo>
                <a:lnTo>
                  <a:pt x="513334" y="42354"/>
                </a:lnTo>
                <a:lnTo>
                  <a:pt x="546481" y="33147"/>
                </a:lnTo>
                <a:lnTo>
                  <a:pt x="549021" y="33147"/>
                </a:lnTo>
                <a:lnTo>
                  <a:pt x="549021" y="32892"/>
                </a:lnTo>
                <a:lnTo>
                  <a:pt x="550373" y="32892"/>
                </a:lnTo>
                <a:lnTo>
                  <a:pt x="432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19">
            <a:extLst>
              <a:ext uri="{FF2B5EF4-FFF2-40B4-BE49-F238E27FC236}">
                <a16:creationId xmlns:a16="http://schemas.microsoft.com/office/drawing/2014/main" id="{50DA52CE-6989-4CF3-88A1-D2A4DEF84AAF}"/>
              </a:ext>
            </a:extLst>
          </p:cNvPr>
          <p:cNvSpPr txBox="1"/>
          <p:nvPr/>
        </p:nvSpPr>
        <p:spPr>
          <a:xfrm>
            <a:off x="2680380" y="2648951"/>
            <a:ext cx="16065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20">
            <a:extLst>
              <a:ext uri="{FF2B5EF4-FFF2-40B4-BE49-F238E27FC236}">
                <a16:creationId xmlns:a16="http://schemas.microsoft.com/office/drawing/2014/main" id="{4CD289A0-C512-48F7-A1D3-35E756E2A98B}"/>
              </a:ext>
            </a:extLst>
          </p:cNvPr>
          <p:cNvSpPr/>
          <p:nvPr/>
        </p:nvSpPr>
        <p:spPr>
          <a:xfrm>
            <a:off x="1534333" y="3362945"/>
            <a:ext cx="84581" cy="256412"/>
          </a:xfrm>
          <a:custGeom>
            <a:avLst/>
            <a:gdLst/>
            <a:ahLst/>
            <a:cxnLst/>
            <a:rect l="l" t="t" r="r" b="b"/>
            <a:pathLst>
              <a:path w="84581" h="256412">
                <a:moveTo>
                  <a:pt x="13081" y="96012"/>
                </a:moveTo>
                <a:lnTo>
                  <a:pt x="2920" y="98805"/>
                </a:lnTo>
                <a:lnTo>
                  <a:pt x="0" y="104012"/>
                </a:lnTo>
                <a:lnTo>
                  <a:pt x="42291" y="256412"/>
                </a:lnTo>
                <a:lnTo>
                  <a:pt x="52161" y="220852"/>
                </a:lnTo>
                <a:lnTo>
                  <a:pt x="32766" y="220852"/>
                </a:lnTo>
                <a:lnTo>
                  <a:pt x="32766" y="151104"/>
                </a:lnTo>
                <a:lnTo>
                  <a:pt x="18287" y="98932"/>
                </a:lnTo>
                <a:lnTo>
                  <a:pt x="13081" y="96012"/>
                </a:lnTo>
                <a:close/>
              </a:path>
              <a:path w="84581" h="256412">
                <a:moveTo>
                  <a:pt x="32766" y="151104"/>
                </a:moveTo>
                <a:lnTo>
                  <a:pt x="32766" y="220852"/>
                </a:lnTo>
                <a:lnTo>
                  <a:pt x="51816" y="220852"/>
                </a:lnTo>
                <a:lnTo>
                  <a:pt x="51816" y="218312"/>
                </a:lnTo>
                <a:lnTo>
                  <a:pt x="33147" y="218312"/>
                </a:lnTo>
                <a:lnTo>
                  <a:pt x="42291" y="185394"/>
                </a:lnTo>
                <a:lnTo>
                  <a:pt x="32766" y="151104"/>
                </a:lnTo>
                <a:close/>
              </a:path>
              <a:path w="84581" h="256412">
                <a:moveTo>
                  <a:pt x="71500" y="96012"/>
                </a:moveTo>
                <a:lnTo>
                  <a:pt x="66293" y="98932"/>
                </a:lnTo>
                <a:lnTo>
                  <a:pt x="51816" y="151104"/>
                </a:lnTo>
                <a:lnTo>
                  <a:pt x="51816" y="220852"/>
                </a:lnTo>
                <a:lnTo>
                  <a:pt x="52161" y="220852"/>
                </a:lnTo>
                <a:lnTo>
                  <a:pt x="84581" y="104012"/>
                </a:lnTo>
                <a:lnTo>
                  <a:pt x="81661" y="98805"/>
                </a:lnTo>
                <a:lnTo>
                  <a:pt x="71500" y="96012"/>
                </a:lnTo>
                <a:close/>
              </a:path>
              <a:path w="84581" h="256412">
                <a:moveTo>
                  <a:pt x="42291" y="185394"/>
                </a:moveTo>
                <a:lnTo>
                  <a:pt x="33147" y="218312"/>
                </a:lnTo>
                <a:lnTo>
                  <a:pt x="51435" y="218312"/>
                </a:lnTo>
                <a:lnTo>
                  <a:pt x="42291" y="185394"/>
                </a:lnTo>
                <a:close/>
              </a:path>
              <a:path w="84581" h="256412">
                <a:moveTo>
                  <a:pt x="51816" y="151104"/>
                </a:moveTo>
                <a:lnTo>
                  <a:pt x="42291" y="185394"/>
                </a:lnTo>
                <a:lnTo>
                  <a:pt x="51435" y="218312"/>
                </a:lnTo>
                <a:lnTo>
                  <a:pt x="51816" y="218312"/>
                </a:lnTo>
                <a:lnTo>
                  <a:pt x="51816" y="151104"/>
                </a:lnTo>
                <a:close/>
              </a:path>
              <a:path w="84581" h="256412">
                <a:moveTo>
                  <a:pt x="51816" y="0"/>
                </a:moveTo>
                <a:lnTo>
                  <a:pt x="32766" y="0"/>
                </a:lnTo>
                <a:lnTo>
                  <a:pt x="32766" y="151104"/>
                </a:lnTo>
                <a:lnTo>
                  <a:pt x="42291" y="185394"/>
                </a:lnTo>
                <a:lnTo>
                  <a:pt x="51816" y="151104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21">
            <a:extLst>
              <a:ext uri="{FF2B5EF4-FFF2-40B4-BE49-F238E27FC236}">
                <a16:creationId xmlns:a16="http://schemas.microsoft.com/office/drawing/2014/main" id="{652C143F-D327-4E4E-9D11-15DBBADDB692}"/>
              </a:ext>
            </a:extLst>
          </p:cNvPr>
          <p:cNvSpPr/>
          <p:nvPr/>
        </p:nvSpPr>
        <p:spPr>
          <a:xfrm>
            <a:off x="593262" y="3619486"/>
            <a:ext cx="1966721" cy="819276"/>
          </a:xfrm>
          <a:custGeom>
            <a:avLst/>
            <a:gdLst/>
            <a:ahLst/>
            <a:cxnLst/>
            <a:rect l="l" t="t" r="r" b="b"/>
            <a:pathLst>
              <a:path w="1966722" h="819276">
                <a:moveTo>
                  <a:pt x="0" y="409575"/>
                </a:moveTo>
                <a:lnTo>
                  <a:pt x="983361" y="0"/>
                </a:lnTo>
                <a:lnTo>
                  <a:pt x="1966721" y="409575"/>
                </a:lnTo>
                <a:lnTo>
                  <a:pt x="983361" y="819276"/>
                </a:lnTo>
                <a:lnTo>
                  <a:pt x="0" y="4095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22">
            <a:extLst>
              <a:ext uri="{FF2B5EF4-FFF2-40B4-BE49-F238E27FC236}">
                <a16:creationId xmlns:a16="http://schemas.microsoft.com/office/drawing/2014/main" id="{50D04C34-8853-42FD-A5F7-BC59CA4E73D0}"/>
              </a:ext>
            </a:extLst>
          </p:cNvPr>
          <p:cNvSpPr/>
          <p:nvPr/>
        </p:nvSpPr>
        <p:spPr>
          <a:xfrm>
            <a:off x="2559985" y="3987277"/>
            <a:ext cx="584581" cy="84708"/>
          </a:xfrm>
          <a:custGeom>
            <a:avLst/>
            <a:gdLst/>
            <a:ahLst/>
            <a:cxnLst/>
            <a:rect l="l" t="t" r="r" b="b"/>
            <a:pathLst>
              <a:path w="584581" h="84708">
                <a:moveTo>
                  <a:pt x="513562" y="42417"/>
                </a:moveTo>
                <a:lnTo>
                  <a:pt x="427100" y="66420"/>
                </a:lnTo>
                <a:lnTo>
                  <a:pt x="424052" y="71627"/>
                </a:lnTo>
                <a:lnTo>
                  <a:pt x="425450" y="76707"/>
                </a:lnTo>
                <a:lnTo>
                  <a:pt x="426974" y="81787"/>
                </a:lnTo>
                <a:lnTo>
                  <a:pt x="432181" y="84708"/>
                </a:lnTo>
                <a:lnTo>
                  <a:pt x="550256" y="51942"/>
                </a:lnTo>
                <a:lnTo>
                  <a:pt x="549021" y="51942"/>
                </a:lnTo>
                <a:lnTo>
                  <a:pt x="549021" y="51561"/>
                </a:lnTo>
                <a:lnTo>
                  <a:pt x="546481" y="51561"/>
                </a:lnTo>
                <a:lnTo>
                  <a:pt x="513562" y="42417"/>
                </a:lnTo>
                <a:close/>
              </a:path>
              <a:path w="584581" h="84708">
                <a:moveTo>
                  <a:pt x="479272" y="32892"/>
                </a:moveTo>
                <a:lnTo>
                  <a:pt x="0" y="32892"/>
                </a:lnTo>
                <a:lnTo>
                  <a:pt x="0" y="51942"/>
                </a:lnTo>
                <a:lnTo>
                  <a:pt x="479272" y="51942"/>
                </a:lnTo>
                <a:lnTo>
                  <a:pt x="513562" y="42417"/>
                </a:lnTo>
                <a:lnTo>
                  <a:pt x="479272" y="32892"/>
                </a:lnTo>
                <a:close/>
              </a:path>
              <a:path w="584581" h="84708">
                <a:moveTo>
                  <a:pt x="550267" y="32892"/>
                </a:moveTo>
                <a:lnTo>
                  <a:pt x="549021" y="32892"/>
                </a:lnTo>
                <a:lnTo>
                  <a:pt x="549021" y="51942"/>
                </a:lnTo>
                <a:lnTo>
                  <a:pt x="550256" y="51942"/>
                </a:lnTo>
                <a:lnTo>
                  <a:pt x="584581" y="42417"/>
                </a:lnTo>
                <a:lnTo>
                  <a:pt x="550267" y="32892"/>
                </a:lnTo>
                <a:close/>
              </a:path>
              <a:path w="584581" h="84708">
                <a:moveTo>
                  <a:pt x="546481" y="33273"/>
                </a:moveTo>
                <a:lnTo>
                  <a:pt x="513562" y="42417"/>
                </a:lnTo>
                <a:lnTo>
                  <a:pt x="546481" y="51561"/>
                </a:lnTo>
                <a:lnTo>
                  <a:pt x="546481" y="33273"/>
                </a:lnTo>
                <a:close/>
              </a:path>
              <a:path w="584581" h="84708">
                <a:moveTo>
                  <a:pt x="549021" y="33273"/>
                </a:moveTo>
                <a:lnTo>
                  <a:pt x="546481" y="33273"/>
                </a:lnTo>
                <a:lnTo>
                  <a:pt x="546481" y="51561"/>
                </a:lnTo>
                <a:lnTo>
                  <a:pt x="549021" y="51561"/>
                </a:lnTo>
                <a:lnTo>
                  <a:pt x="549021" y="33273"/>
                </a:lnTo>
                <a:close/>
              </a:path>
              <a:path w="584581" h="84708">
                <a:moveTo>
                  <a:pt x="432181" y="0"/>
                </a:moveTo>
                <a:lnTo>
                  <a:pt x="426974" y="3047"/>
                </a:lnTo>
                <a:lnTo>
                  <a:pt x="425450" y="8127"/>
                </a:lnTo>
                <a:lnTo>
                  <a:pt x="424052" y="13207"/>
                </a:lnTo>
                <a:lnTo>
                  <a:pt x="427100" y="18414"/>
                </a:lnTo>
                <a:lnTo>
                  <a:pt x="513562" y="42417"/>
                </a:lnTo>
                <a:lnTo>
                  <a:pt x="546481" y="33273"/>
                </a:lnTo>
                <a:lnTo>
                  <a:pt x="549021" y="33273"/>
                </a:lnTo>
                <a:lnTo>
                  <a:pt x="549021" y="32892"/>
                </a:lnTo>
                <a:lnTo>
                  <a:pt x="550267" y="32892"/>
                </a:lnTo>
                <a:lnTo>
                  <a:pt x="437261" y="1523"/>
                </a:lnTo>
                <a:lnTo>
                  <a:pt x="432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23">
            <a:extLst>
              <a:ext uri="{FF2B5EF4-FFF2-40B4-BE49-F238E27FC236}">
                <a16:creationId xmlns:a16="http://schemas.microsoft.com/office/drawing/2014/main" id="{A9368876-E185-4EF6-AA84-6FC10F48AD7A}"/>
              </a:ext>
            </a:extLst>
          </p:cNvPr>
          <p:cNvSpPr/>
          <p:nvPr/>
        </p:nvSpPr>
        <p:spPr>
          <a:xfrm>
            <a:off x="3167425" y="2799053"/>
            <a:ext cx="1242199" cy="320941"/>
          </a:xfrm>
          <a:custGeom>
            <a:avLst/>
            <a:gdLst/>
            <a:ahLst/>
            <a:cxnLst/>
            <a:rect l="l" t="t" r="r" b="b"/>
            <a:pathLst>
              <a:path w="1242199" h="320941">
                <a:moveTo>
                  <a:pt x="0" y="320941"/>
                </a:moveTo>
                <a:lnTo>
                  <a:pt x="1242199" y="320941"/>
                </a:lnTo>
                <a:lnTo>
                  <a:pt x="1242199" y="0"/>
                </a:lnTo>
                <a:lnTo>
                  <a:pt x="0" y="0"/>
                </a:lnTo>
                <a:lnTo>
                  <a:pt x="0" y="32094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24">
            <a:extLst>
              <a:ext uri="{FF2B5EF4-FFF2-40B4-BE49-F238E27FC236}">
                <a16:creationId xmlns:a16="http://schemas.microsoft.com/office/drawing/2014/main" id="{FE8A426A-3DC6-4E99-8783-1E75595680CC}"/>
              </a:ext>
            </a:extLst>
          </p:cNvPr>
          <p:cNvSpPr/>
          <p:nvPr/>
        </p:nvSpPr>
        <p:spPr>
          <a:xfrm>
            <a:off x="3167425" y="3874870"/>
            <a:ext cx="1242199" cy="320941"/>
          </a:xfrm>
          <a:custGeom>
            <a:avLst/>
            <a:gdLst/>
            <a:ahLst/>
            <a:cxnLst/>
            <a:rect l="l" t="t" r="r" b="b"/>
            <a:pathLst>
              <a:path w="1242199" h="320941">
                <a:moveTo>
                  <a:pt x="0" y="320941"/>
                </a:moveTo>
                <a:lnTo>
                  <a:pt x="1242199" y="320941"/>
                </a:lnTo>
                <a:lnTo>
                  <a:pt x="1242199" y="0"/>
                </a:lnTo>
                <a:lnTo>
                  <a:pt x="0" y="0"/>
                </a:lnTo>
                <a:lnTo>
                  <a:pt x="0" y="32094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25">
            <a:extLst>
              <a:ext uri="{FF2B5EF4-FFF2-40B4-BE49-F238E27FC236}">
                <a16:creationId xmlns:a16="http://schemas.microsoft.com/office/drawing/2014/main" id="{B2CB127E-F828-4CEE-B395-9EA45C38121D}"/>
              </a:ext>
            </a:extLst>
          </p:cNvPr>
          <p:cNvSpPr txBox="1"/>
          <p:nvPr/>
        </p:nvSpPr>
        <p:spPr>
          <a:xfrm>
            <a:off x="3361228" y="3914761"/>
            <a:ext cx="85344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=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+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26">
            <a:extLst>
              <a:ext uri="{FF2B5EF4-FFF2-40B4-BE49-F238E27FC236}">
                <a16:creationId xmlns:a16="http://schemas.microsoft.com/office/drawing/2014/main" id="{84FDDF12-9173-4232-9A8E-D400B5CC7853}"/>
              </a:ext>
            </a:extLst>
          </p:cNvPr>
          <p:cNvSpPr/>
          <p:nvPr/>
        </p:nvSpPr>
        <p:spPr>
          <a:xfrm>
            <a:off x="1576624" y="3432414"/>
            <a:ext cx="2173859" cy="84709"/>
          </a:xfrm>
          <a:custGeom>
            <a:avLst/>
            <a:gdLst/>
            <a:ahLst/>
            <a:cxnLst/>
            <a:rect l="l" t="t" r="r" b="b"/>
            <a:pathLst>
              <a:path w="2173858" h="84709">
                <a:moveTo>
                  <a:pt x="152399" y="0"/>
                </a:moveTo>
                <a:lnTo>
                  <a:pt x="0" y="42418"/>
                </a:lnTo>
                <a:lnTo>
                  <a:pt x="152399" y="84709"/>
                </a:lnTo>
                <a:lnTo>
                  <a:pt x="157733" y="81787"/>
                </a:lnTo>
                <a:lnTo>
                  <a:pt x="160528" y="71628"/>
                </a:lnTo>
                <a:lnTo>
                  <a:pt x="157480" y="66421"/>
                </a:lnTo>
                <a:lnTo>
                  <a:pt x="152526" y="64897"/>
                </a:lnTo>
                <a:lnTo>
                  <a:pt x="105892" y="51943"/>
                </a:lnTo>
                <a:lnTo>
                  <a:pt x="35559" y="51943"/>
                </a:lnTo>
                <a:lnTo>
                  <a:pt x="35559" y="32893"/>
                </a:lnTo>
                <a:lnTo>
                  <a:pt x="105435" y="32893"/>
                </a:lnTo>
                <a:lnTo>
                  <a:pt x="157480" y="18415"/>
                </a:lnTo>
                <a:lnTo>
                  <a:pt x="160528" y="13208"/>
                </a:lnTo>
                <a:lnTo>
                  <a:pt x="157733" y="3048"/>
                </a:lnTo>
                <a:lnTo>
                  <a:pt x="152399" y="0"/>
                </a:lnTo>
                <a:close/>
              </a:path>
              <a:path w="2173858" h="84709">
                <a:moveTo>
                  <a:pt x="105435" y="32893"/>
                </a:moveTo>
                <a:lnTo>
                  <a:pt x="35559" y="32893"/>
                </a:lnTo>
                <a:lnTo>
                  <a:pt x="35559" y="51943"/>
                </a:lnTo>
                <a:lnTo>
                  <a:pt x="105892" y="51943"/>
                </a:lnTo>
                <a:lnTo>
                  <a:pt x="104520" y="51562"/>
                </a:lnTo>
                <a:lnTo>
                  <a:pt x="38226" y="51562"/>
                </a:lnTo>
                <a:lnTo>
                  <a:pt x="38226" y="33147"/>
                </a:lnTo>
                <a:lnTo>
                  <a:pt x="104520" y="33147"/>
                </a:lnTo>
                <a:lnTo>
                  <a:pt x="105435" y="32893"/>
                </a:lnTo>
                <a:close/>
              </a:path>
              <a:path w="2173858" h="84709">
                <a:moveTo>
                  <a:pt x="2173859" y="32893"/>
                </a:moveTo>
                <a:lnTo>
                  <a:pt x="105435" y="32893"/>
                </a:lnTo>
                <a:lnTo>
                  <a:pt x="71373" y="42354"/>
                </a:lnTo>
                <a:lnTo>
                  <a:pt x="105892" y="51943"/>
                </a:lnTo>
                <a:lnTo>
                  <a:pt x="2173859" y="51943"/>
                </a:lnTo>
                <a:lnTo>
                  <a:pt x="2173859" y="32893"/>
                </a:lnTo>
                <a:close/>
              </a:path>
              <a:path w="2173858" h="84709">
                <a:moveTo>
                  <a:pt x="38226" y="33147"/>
                </a:moveTo>
                <a:lnTo>
                  <a:pt x="38226" y="51562"/>
                </a:lnTo>
                <a:lnTo>
                  <a:pt x="71373" y="42354"/>
                </a:lnTo>
                <a:lnTo>
                  <a:pt x="38226" y="33147"/>
                </a:lnTo>
                <a:close/>
              </a:path>
              <a:path w="2173858" h="84709">
                <a:moveTo>
                  <a:pt x="71373" y="42354"/>
                </a:moveTo>
                <a:lnTo>
                  <a:pt x="38226" y="51562"/>
                </a:lnTo>
                <a:lnTo>
                  <a:pt x="104520" y="51562"/>
                </a:lnTo>
                <a:lnTo>
                  <a:pt x="71373" y="42354"/>
                </a:lnTo>
                <a:close/>
              </a:path>
              <a:path w="2173858" h="84709">
                <a:moveTo>
                  <a:pt x="104520" y="33147"/>
                </a:moveTo>
                <a:lnTo>
                  <a:pt x="38226" y="33147"/>
                </a:lnTo>
                <a:lnTo>
                  <a:pt x="71373" y="42354"/>
                </a:lnTo>
                <a:lnTo>
                  <a:pt x="104520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27">
            <a:extLst>
              <a:ext uri="{FF2B5EF4-FFF2-40B4-BE49-F238E27FC236}">
                <a16:creationId xmlns:a16="http://schemas.microsoft.com/office/drawing/2014/main" id="{8D086BF4-5EA3-4BD8-8D43-97747D6FF2E2}"/>
              </a:ext>
            </a:extLst>
          </p:cNvPr>
          <p:cNvSpPr/>
          <p:nvPr/>
        </p:nvSpPr>
        <p:spPr>
          <a:xfrm>
            <a:off x="3752006" y="3178668"/>
            <a:ext cx="0" cy="296163"/>
          </a:xfrm>
          <a:custGeom>
            <a:avLst/>
            <a:gdLst/>
            <a:ahLst/>
            <a:cxnLst/>
            <a:rect l="l" t="t" r="r" b="b"/>
            <a:pathLst>
              <a:path h="296163">
                <a:moveTo>
                  <a:pt x="0" y="0"/>
                </a:moveTo>
                <a:lnTo>
                  <a:pt x="0" y="2961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28">
            <a:extLst>
              <a:ext uri="{FF2B5EF4-FFF2-40B4-BE49-F238E27FC236}">
                <a16:creationId xmlns:a16="http://schemas.microsoft.com/office/drawing/2014/main" id="{90389170-5C02-4F26-95CD-E09CC877BD5D}"/>
              </a:ext>
            </a:extLst>
          </p:cNvPr>
          <p:cNvSpPr/>
          <p:nvPr/>
        </p:nvSpPr>
        <p:spPr>
          <a:xfrm>
            <a:off x="1576624" y="4517376"/>
            <a:ext cx="2173859" cy="84582"/>
          </a:xfrm>
          <a:custGeom>
            <a:avLst/>
            <a:gdLst/>
            <a:ahLst/>
            <a:cxnLst/>
            <a:rect l="l" t="t" r="r" b="b"/>
            <a:pathLst>
              <a:path w="2173858" h="84582">
                <a:moveTo>
                  <a:pt x="152399" y="0"/>
                </a:moveTo>
                <a:lnTo>
                  <a:pt x="0" y="42291"/>
                </a:lnTo>
                <a:lnTo>
                  <a:pt x="152399" y="84582"/>
                </a:lnTo>
                <a:lnTo>
                  <a:pt x="157733" y="81661"/>
                </a:lnTo>
                <a:lnTo>
                  <a:pt x="160528" y="71501"/>
                </a:lnTo>
                <a:lnTo>
                  <a:pt x="157480" y="66293"/>
                </a:lnTo>
                <a:lnTo>
                  <a:pt x="105435" y="51816"/>
                </a:lnTo>
                <a:lnTo>
                  <a:pt x="35559" y="51816"/>
                </a:lnTo>
                <a:lnTo>
                  <a:pt x="35559" y="32766"/>
                </a:lnTo>
                <a:lnTo>
                  <a:pt x="105435" y="32766"/>
                </a:lnTo>
                <a:lnTo>
                  <a:pt x="157480" y="18287"/>
                </a:lnTo>
                <a:lnTo>
                  <a:pt x="160528" y="13081"/>
                </a:lnTo>
                <a:lnTo>
                  <a:pt x="157733" y="2921"/>
                </a:lnTo>
                <a:lnTo>
                  <a:pt x="152399" y="0"/>
                </a:lnTo>
                <a:close/>
              </a:path>
              <a:path w="2173858" h="84582">
                <a:moveTo>
                  <a:pt x="105435" y="32766"/>
                </a:moveTo>
                <a:lnTo>
                  <a:pt x="35559" y="32766"/>
                </a:lnTo>
                <a:lnTo>
                  <a:pt x="35559" y="51816"/>
                </a:lnTo>
                <a:lnTo>
                  <a:pt x="105435" y="51816"/>
                </a:lnTo>
                <a:lnTo>
                  <a:pt x="104063" y="51435"/>
                </a:lnTo>
                <a:lnTo>
                  <a:pt x="38226" y="51435"/>
                </a:lnTo>
                <a:lnTo>
                  <a:pt x="38226" y="33147"/>
                </a:lnTo>
                <a:lnTo>
                  <a:pt x="104063" y="33147"/>
                </a:lnTo>
                <a:lnTo>
                  <a:pt x="105435" y="32766"/>
                </a:lnTo>
                <a:close/>
              </a:path>
              <a:path w="2173858" h="84582">
                <a:moveTo>
                  <a:pt x="2173859" y="32766"/>
                </a:moveTo>
                <a:lnTo>
                  <a:pt x="105435" y="32766"/>
                </a:lnTo>
                <a:lnTo>
                  <a:pt x="71145" y="42291"/>
                </a:lnTo>
                <a:lnTo>
                  <a:pt x="105435" y="51816"/>
                </a:lnTo>
                <a:lnTo>
                  <a:pt x="2173859" y="51816"/>
                </a:lnTo>
                <a:lnTo>
                  <a:pt x="2173859" y="32766"/>
                </a:lnTo>
                <a:close/>
              </a:path>
              <a:path w="2173858" h="84582">
                <a:moveTo>
                  <a:pt x="38226" y="33147"/>
                </a:moveTo>
                <a:lnTo>
                  <a:pt x="38226" y="51435"/>
                </a:lnTo>
                <a:lnTo>
                  <a:pt x="71145" y="42291"/>
                </a:lnTo>
                <a:lnTo>
                  <a:pt x="38226" y="33147"/>
                </a:lnTo>
                <a:close/>
              </a:path>
              <a:path w="2173858" h="84582">
                <a:moveTo>
                  <a:pt x="71145" y="42291"/>
                </a:moveTo>
                <a:lnTo>
                  <a:pt x="38226" y="51435"/>
                </a:lnTo>
                <a:lnTo>
                  <a:pt x="104063" y="51435"/>
                </a:lnTo>
                <a:lnTo>
                  <a:pt x="71145" y="42291"/>
                </a:lnTo>
                <a:close/>
              </a:path>
              <a:path w="2173858" h="84582">
                <a:moveTo>
                  <a:pt x="104063" y="33147"/>
                </a:moveTo>
                <a:lnTo>
                  <a:pt x="38226" y="33147"/>
                </a:lnTo>
                <a:lnTo>
                  <a:pt x="71145" y="42291"/>
                </a:lnTo>
                <a:lnTo>
                  <a:pt x="104063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29">
            <a:extLst>
              <a:ext uri="{FF2B5EF4-FFF2-40B4-BE49-F238E27FC236}">
                <a16:creationId xmlns:a16="http://schemas.microsoft.com/office/drawing/2014/main" id="{A5949BC3-54F0-4235-9E0E-848B7B36FD4B}"/>
              </a:ext>
            </a:extLst>
          </p:cNvPr>
          <p:cNvSpPr/>
          <p:nvPr/>
        </p:nvSpPr>
        <p:spPr>
          <a:xfrm>
            <a:off x="3750483" y="4254613"/>
            <a:ext cx="1524" cy="305054"/>
          </a:xfrm>
          <a:custGeom>
            <a:avLst/>
            <a:gdLst/>
            <a:ahLst/>
            <a:cxnLst/>
            <a:rect l="l" t="t" r="r" b="b"/>
            <a:pathLst>
              <a:path w="1524" h="305053">
                <a:moveTo>
                  <a:pt x="0" y="0"/>
                </a:moveTo>
                <a:lnTo>
                  <a:pt x="1524" y="30505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F261B9E3-EB45-4F5E-8A98-8D40D0A29438}"/>
              </a:ext>
            </a:extLst>
          </p:cNvPr>
          <p:cNvSpPr/>
          <p:nvPr/>
        </p:nvSpPr>
        <p:spPr>
          <a:xfrm>
            <a:off x="1534333" y="4438763"/>
            <a:ext cx="84581" cy="256540"/>
          </a:xfrm>
          <a:custGeom>
            <a:avLst/>
            <a:gdLst/>
            <a:ahLst/>
            <a:cxnLst/>
            <a:rect l="l" t="t" r="r" b="b"/>
            <a:pathLst>
              <a:path w="84581" h="256540">
                <a:moveTo>
                  <a:pt x="13081" y="96012"/>
                </a:moveTo>
                <a:lnTo>
                  <a:pt x="2920" y="98806"/>
                </a:lnTo>
                <a:lnTo>
                  <a:pt x="0" y="104140"/>
                </a:lnTo>
                <a:lnTo>
                  <a:pt x="42291" y="256540"/>
                </a:lnTo>
                <a:lnTo>
                  <a:pt x="52197" y="220853"/>
                </a:lnTo>
                <a:lnTo>
                  <a:pt x="32766" y="220853"/>
                </a:lnTo>
                <a:lnTo>
                  <a:pt x="32766" y="151104"/>
                </a:lnTo>
                <a:lnTo>
                  <a:pt x="18287" y="98933"/>
                </a:lnTo>
                <a:lnTo>
                  <a:pt x="13081" y="96012"/>
                </a:lnTo>
                <a:close/>
              </a:path>
              <a:path w="84581" h="256540">
                <a:moveTo>
                  <a:pt x="32766" y="151104"/>
                </a:moveTo>
                <a:lnTo>
                  <a:pt x="32766" y="220853"/>
                </a:lnTo>
                <a:lnTo>
                  <a:pt x="51816" y="220853"/>
                </a:lnTo>
                <a:lnTo>
                  <a:pt x="51816" y="218312"/>
                </a:lnTo>
                <a:lnTo>
                  <a:pt x="33147" y="218312"/>
                </a:lnTo>
                <a:lnTo>
                  <a:pt x="42291" y="185394"/>
                </a:lnTo>
                <a:lnTo>
                  <a:pt x="32766" y="151104"/>
                </a:lnTo>
                <a:close/>
              </a:path>
              <a:path w="84581" h="256540">
                <a:moveTo>
                  <a:pt x="71500" y="96012"/>
                </a:moveTo>
                <a:lnTo>
                  <a:pt x="66293" y="98933"/>
                </a:lnTo>
                <a:lnTo>
                  <a:pt x="51816" y="151104"/>
                </a:lnTo>
                <a:lnTo>
                  <a:pt x="51816" y="220853"/>
                </a:lnTo>
                <a:lnTo>
                  <a:pt x="52197" y="220853"/>
                </a:lnTo>
                <a:lnTo>
                  <a:pt x="84581" y="104140"/>
                </a:lnTo>
                <a:lnTo>
                  <a:pt x="81661" y="98806"/>
                </a:lnTo>
                <a:lnTo>
                  <a:pt x="71500" y="96012"/>
                </a:lnTo>
                <a:close/>
              </a:path>
              <a:path w="84581" h="256540">
                <a:moveTo>
                  <a:pt x="42291" y="185394"/>
                </a:moveTo>
                <a:lnTo>
                  <a:pt x="33147" y="218312"/>
                </a:lnTo>
                <a:lnTo>
                  <a:pt x="51435" y="218312"/>
                </a:lnTo>
                <a:lnTo>
                  <a:pt x="42291" y="185394"/>
                </a:lnTo>
                <a:close/>
              </a:path>
              <a:path w="84581" h="256540">
                <a:moveTo>
                  <a:pt x="51816" y="151104"/>
                </a:moveTo>
                <a:lnTo>
                  <a:pt x="42291" y="185394"/>
                </a:lnTo>
                <a:lnTo>
                  <a:pt x="51435" y="218312"/>
                </a:lnTo>
                <a:lnTo>
                  <a:pt x="51816" y="218312"/>
                </a:lnTo>
                <a:lnTo>
                  <a:pt x="51816" y="151104"/>
                </a:lnTo>
                <a:close/>
              </a:path>
              <a:path w="84581" h="256540">
                <a:moveTo>
                  <a:pt x="51816" y="0"/>
                </a:moveTo>
                <a:lnTo>
                  <a:pt x="32766" y="0"/>
                </a:lnTo>
                <a:lnTo>
                  <a:pt x="32766" y="151104"/>
                </a:lnTo>
                <a:lnTo>
                  <a:pt x="42291" y="185394"/>
                </a:lnTo>
                <a:lnTo>
                  <a:pt x="51816" y="151104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31">
            <a:extLst>
              <a:ext uri="{FF2B5EF4-FFF2-40B4-BE49-F238E27FC236}">
                <a16:creationId xmlns:a16="http://schemas.microsoft.com/office/drawing/2014/main" id="{0A3E34FF-3F8C-46E5-ACE4-D966FFF13A53}"/>
              </a:ext>
            </a:extLst>
          </p:cNvPr>
          <p:cNvSpPr/>
          <p:nvPr/>
        </p:nvSpPr>
        <p:spPr>
          <a:xfrm>
            <a:off x="1145840" y="4695302"/>
            <a:ext cx="863092" cy="307339"/>
          </a:xfrm>
          <a:custGeom>
            <a:avLst/>
            <a:gdLst/>
            <a:ahLst/>
            <a:cxnLst/>
            <a:rect l="l" t="t" r="r" b="b"/>
            <a:pathLst>
              <a:path w="863092" h="307339">
                <a:moveTo>
                  <a:pt x="0" y="51180"/>
                </a:moveTo>
                <a:lnTo>
                  <a:pt x="16464" y="13579"/>
                </a:lnTo>
                <a:lnTo>
                  <a:pt x="811910" y="0"/>
                </a:lnTo>
                <a:lnTo>
                  <a:pt x="826220" y="2027"/>
                </a:lnTo>
                <a:lnTo>
                  <a:pt x="857456" y="27822"/>
                </a:lnTo>
                <a:lnTo>
                  <a:pt x="863092" y="256158"/>
                </a:lnTo>
                <a:lnTo>
                  <a:pt x="861074" y="270468"/>
                </a:lnTo>
                <a:lnTo>
                  <a:pt x="835325" y="301704"/>
                </a:lnTo>
                <a:lnTo>
                  <a:pt x="51181" y="307339"/>
                </a:lnTo>
                <a:lnTo>
                  <a:pt x="36871" y="305322"/>
                </a:lnTo>
                <a:lnTo>
                  <a:pt x="5635" y="279573"/>
                </a:lnTo>
                <a:lnTo>
                  <a:pt x="0" y="5118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32">
            <a:extLst>
              <a:ext uri="{FF2B5EF4-FFF2-40B4-BE49-F238E27FC236}">
                <a16:creationId xmlns:a16="http://schemas.microsoft.com/office/drawing/2014/main" id="{6DB8F4A2-4B30-404E-98F6-037518908B0E}"/>
              </a:ext>
            </a:extLst>
          </p:cNvPr>
          <p:cNvSpPr txBox="1"/>
          <p:nvPr/>
        </p:nvSpPr>
        <p:spPr>
          <a:xfrm>
            <a:off x="1153587" y="3376789"/>
            <a:ext cx="845819" cy="848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24"/>
              </a:spcBef>
            </a:pPr>
            <a:endParaRPr sz="800"/>
          </a:p>
          <a:p>
            <a:pPr marL="12700" marR="12700" indent="2286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A=2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R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&gt;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" name="object 33">
            <a:extLst>
              <a:ext uri="{FF2B5EF4-FFF2-40B4-BE49-F238E27FC236}">
                <a16:creationId xmlns:a16="http://schemas.microsoft.com/office/drawing/2014/main" id="{A669CBF0-F084-4560-81F2-A295A6F38B4C}"/>
              </a:ext>
            </a:extLst>
          </p:cNvPr>
          <p:cNvSpPr txBox="1"/>
          <p:nvPr/>
        </p:nvSpPr>
        <p:spPr>
          <a:xfrm>
            <a:off x="2680380" y="3724895"/>
            <a:ext cx="16065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34">
            <a:extLst>
              <a:ext uri="{FF2B5EF4-FFF2-40B4-BE49-F238E27FC236}">
                <a16:creationId xmlns:a16="http://schemas.microsoft.com/office/drawing/2014/main" id="{A54D058F-D880-4DF7-8F58-A9C171CFB74B}"/>
              </a:ext>
            </a:extLst>
          </p:cNvPr>
          <p:cNvSpPr txBox="1"/>
          <p:nvPr/>
        </p:nvSpPr>
        <p:spPr>
          <a:xfrm>
            <a:off x="3374943" y="2838816"/>
            <a:ext cx="82867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=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X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/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2" name="object 35">
            <a:extLst>
              <a:ext uri="{FF2B5EF4-FFF2-40B4-BE49-F238E27FC236}">
                <a16:creationId xmlns:a16="http://schemas.microsoft.com/office/drawing/2014/main" id="{BCE3BFA2-7604-457E-A38B-FA85080B1C5D}"/>
              </a:ext>
            </a:extLst>
          </p:cNvPr>
          <p:cNvSpPr txBox="1"/>
          <p:nvPr/>
        </p:nvSpPr>
        <p:spPr>
          <a:xfrm>
            <a:off x="1331640" y="4437112"/>
            <a:ext cx="462915" cy="53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330"/>
              </a:spcBef>
            </a:pPr>
            <a:r>
              <a:rPr sz="1600" spc="-10" dirty="0">
                <a:latin typeface="宋体"/>
                <a:cs typeface="宋体"/>
              </a:rPr>
              <a:t>返回</a:t>
            </a:r>
            <a:endParaRPr sz="16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6480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条件组合覆盖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E9B6DCAC-A334-48D5-9D8D-636D4766918A}"/>
              </a:ext>
            </a:extLst>
          </p:cNvPr>
          <p:cNvSpPr/>
          <p:nvPr/>
        </p:nvSpPr>
        <p:spPr>
          <a:xfrm>
            <a:off x="711702" y="2202475"/>
            <a:ext cx="667638" cy="236219"/>
          </a:xfrm>
          <a:custGeom>
            <a:avLst/>
            <a:gdLst/>
            <a:ahLst/>
            <a:cxnLst/>
            <a:rect l="l" t="t" r="r" b="b"/>
            <a:pathLst>
              <a:path w="667638" h="236219">
                <a:moveTo>
                  <a:pt x="0" y="39369"/>
                </a:moveTo>
                <a:lnTo>
                  <a:pt x="20388" y="4850"/>
                </a:lnTo>
                <a:lnTo>
                  <a:pt x="628269" y="0"/>
                </a:lnTo>
                <a:lnTo>
                  <a:pt x="642386" y="2594"/>
                </a:lnTo>
                <a:lnTo>
                  <a:pt x="654214" y="9731"/>
                </a:lnTo>
                <a:lnTo>
                  <a:pt x="662814" y="20444"/>
                </a:lnTo>
                <a:lnTo>
                  <a:pt x="667244" y="33765"/>
                </a:lnTo>
                <a:lnTo>
                  <a:pt x="667638" y="196850"/>
                </a:lnTo>
                <a:lnTo>
                  <a:pt x="665060" y="210915"/>
                </a:lnTo>
                <a:lnTo>
                  <a:pt x="657950" y="222744"/>
                </a:lnTo>
                <a:lnTo>
                  <a:pt x="647250" y="231369"/>
                </a:lnTo>
                <a:lnTo>
                  <a:pt x="633901" y="235822"/>
                </a:lnTo>
                <a:lnTo>
                  <a:pt x="39369" y="236219"/>
                </a:lnTo>
                <a:lnTo>
                  <a:pt x="25252" y="233625"/>
                </a:lnTo>
                <a:lnTo>
                  <a:pt x="13424" y="226488"/>
                </a:lnTo>
                <a:lnTo>
                  <a:pt x="4824" y="215775"/>
                </a:lnTo>
                <a:lnTo>
                  <a:pt x="394" y="202454"/>
                </a:lnTo>
                <a:lnTo>
                  <a:pt x="0" y="3936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333096E4-9930-4FAD-B2C4-386AE10985AE}"/>
              </a:ext>
            </a:extLst>
          </p:cNvPr>
          <p:cNvSpPr txBox="1"/>
          <p:nvPr/>
        </p:nvSpPr>
        <p:spPr>
          <a:xfrm>
            <a:off x="853180" y="2210221"/>
            <a:ext cx="385445" cy="215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宋体"/>
                <a:cs typeface="宋体"/>
              </a:rPr>
              <a:t>入口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3A07F6E0-8004-4746-AA8B-0B08F4785D78}"/>
              </a:ext>
            </a:extLst>
          </p:cNvPr>
          <p:cNvSpPr/>
          <p:nvPr/>
        </p:nvSpPr>
        <p:spPr>
          <a:xfrm>
            <a:off x="1002660" y="2438694"/>
            <a:ext cx="84581" cy="196976"/>
          </a:xfrm>
          <a:custGeom>
            <a:avLst/>
            <a:gdLst/>
            <a:ahLst/>
            <a:cxnLst/>
            <a:rect l="l" t="t" r="r" b="b"/>
            <a:pathLst>
              <a:path w="84581" h="196976">
                <a:moveTo>
                  <a:pt x="13081" y="36575"/>
                </a:moveTo>
                <a:lnTo>
                  <a:pt x="2920" y="39370"/>
                </a:lnTo>
                <a:lnTo>
                  <a:pt x="0" y="44576"/>
                </a:lnTo>
                <a:lnTo>
                  <a:pt x="42291" y="196976"/>
                </a:lnTo>
                <a:lnTo>
                  <a:pt x="52161" y="161417"/>
                </a:lnTo>
                <a:lnTo>
                  <a:pt x="32766" y="161417"/>
                </a:lnTo>
                <a:lnTo>
                  <a:pt x="32766" y="91668"/>
                </a:lnTo>
                <a:lnTo>
                  <a:pt x="18287" y="39497"/>
                </a:lnTo>
                <a:lnTo>
                  <a:pt x="13081" y="36575"/>
                </a:lnTo>
                <a:close/>
              </a:path>
              <a:path w="84581" h="196976">
                <a:moveTo>
                  <a:pt x="32766" y="91668"/>
                </a:moveTo>
                <a:lnTo>
                  <a:pt x="32766" y="161417"/>
                </a:lnTo>
                <a:lnTo>
                  <a:pt x="51816" y="161417"/>
                </a:lnTo>
                <a:lnTo>
                  <a:pt x="51816" y="158876"/>
                </a:lnTo>
                <a:lnTo>
                  <a:pt x="33147" y="158876"/>
                </a:lnTo>
                <a:lnTo>
                  <a:pt x="42291" y="125958"/>
                </a:lnTo>
                <a:lnTo>
                  <a:pt x="32766" y="91668"/>
                </a:lnTo>
                <a:close/>
              </a:path>
              <a:path w="84581" h="196976">
                <a:moveTo>
                  <a:pt x="71500" y="36575"/>
                </a:moveTo>
                <a:lnTo>
                  <a:pt x="66293" y="39497"/>
                </a:lnTo>
                <a:lnTo>
                  <a:pt x="51816" y="91668"/>
                </a:lnTo>
                <a:lnTo>
                  <a:pt x="51816" y="161417"/>
                </a:lnTo>
                <a:lnTo>
                  <a:pt x="52161" y="161417"/>
                </a:lnTo>
                <a:lnTo>
                  <a:pt x="84581" y="44576"/>
                </a:lnTo>
                <a:lnTo>
                  <a:pt x="81661" y="39370"/>
                </a:lnTo>
                <a:lnTo>
                  <a:pt x="71500" y="36575"/>
                </a:lnTo>
                <a:close/>
              </a:path>
              <a:path w="84581" h="196976">
                <a:moveTo>
                  <a:pt x="42291" y="125958"/>
                </a:moveTo>
                <a:lnTo>
                  <a:pt x="33147" y="158876"/>
                </a:lnTo>
                <a:lnTo>
                  <a:pt x="51435" y="158876"/>
                </a:lnTo>
                <a:lnTo>
                  <a:pt x="42291" y="125958"/>
                </a:lnTo>
                <a:close/>
              </a:path>
              <a:path w="84581" h="196976">
                <a:moveTo>
                  <a:pt x="51816" y="91668"/>
                </a:moveTo>
                <a:lnTo>
                  <a:pt x="42291" y="125958"/>
                </a:lnTo>
                <a:lnTo>
                  <a:pt x="51435" y="158876"/>
                </a:lnTo>
                <a:lnTo>
                  <a:pt x="51816" y="158876"/>
                </a:lnTo>
                <a:lnTo>
                  <a:pt x="51816" y="91668"/>
                </a:lnTo>
                <a:close/>
              </a:path>
              <a:path w="84581" h="196976">
                <a:moveTo>
                  <a:pt x="51816" y="0"/>
                </a:moveTo>
                <a:lnTo>
                  <a:pt x="32766" y="0"/>
                </a:lnTo>
                <a:lnTo>
                  <a:pt x="32766" y="91668"/>
                </a:lnTo>
                <a:lnTo>
                  <a:pt x="42291" y="125958"/>
                </a:lnTo>
                <a:lnTo>
                  <a:pt x="51816" y="91668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2B34A65D-70A1-429B-B306-D7EA1043F510}"/>
              </a:ext>
            </a:extLst>
          </p:cNvPr>
          <p:cNvSpPr/>
          <p:nvPr/>
        </p:nvSpPr>
        <p:spPr>
          <a:xfrm>
            <a:off x="284220" y="2635798"/>
            <a:ext cx="1521460" cy="629412"/>
          </a:xfrm>
          <a:custGeom>
            <a:avLst/>
            <a:gdLst/>
            <a:ahLst/>
            <a:cxnLst/>
            <a:rect l="l" t="t" r="r" b="b"/>
            <a:pathLst>
              <a:path w="1521460" h="629412">
                <a:moveTo>
                  <a:pt x="0" y="314706"/>
                </a:moveTo>
                <a:lnTo>
                  <a:pt x="760730" y="0"/>
                </a:lnTo>
                <a:lnTo>
                  <a:pt x="1521460" y="314706"/>
                </a:lnTo>
                <a:lnTo>
                  <a:pt x="760730" y="629412"/>
                </a:lnTo>
                <a:lnTo>
                  <a:pt x="0" y="31470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3D825BE4-A6E9-4F42-8235-28419DD2F66C}"/>
              </a:ext>
            </a:extLst>
          </p:cNvPr>
          <p:cNvSpPr txBox="1"/>
          <p:nvPr/>
        </p:nvSpPr>
        <p:spPr>
          <a:xfrm>
            <a:off x="662935" y="2678089"/>
            <a:ext cx="765175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6891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&gt; 1 </a:t>
            </a:r>
            <a:r>
              <a:rPr sz="1400" b="1" spc="-10" dirty="0">
                <a:latin typeface="Times New Roman"/>
                <a:cs typeface="Times New Roman"/>
              </a:rPr>
              <a:t>AN</a:t>
            </a:r>
            <a:r>
              <a:rPr sz="1400" b="1" spc="0" dirty="0">
                <a:latin typeface="Times New Roman"/>
                <a:cs typeface="Times New Roman"/>
              </a:rPr>
              <a:t>D B=0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F7B1FA21-F5D5-4C97-9B7D-B10BF5208CAA}"/>
              </a:ext>
            </a:extLst>
          </p:cNvPr>
          <p:cNvSpPr/>
          <p:nvPr/>
        </p:nvSpPr>
        <p:spPr>
          <a:xfrm>
            <a:off x="1805681" y="2908594"/>
            <a:ext cx="452119" cy="84709"/>
          </a:xfrm>
          <a:custGeom>
            <a:avLst/>
            <a:gdLst/>
            <a:ahLst/>
            <a:cxnLst/>
            <a:rect l="l" t="t" r="r" b="b"/>
            <a:pathLst>
              <a:path w="452119" h="84709">
                <a:moveTo>
                  <a:pt x="380873" y="42354"/>
                </a:moveTo>
                <a:lnTo>
                  <a:pt x="294639" y="66294"/>
                </a:lnTo>
                <a:lnTo>
                  <a:pt x="291718" y="71627"/>
                </a:lnTo>
                <a:lnTo>
                  <a:pt x="293115" y="76708"/>
                </a:lnTo>
                <a:lnTo>
                  <a:pt x="294513" y="81661"/>
                </a:lnTo>
                <a:lnTo>
                  <a:pt x="299719" y="84709"/>
                </a:lnTo>
                <a:lnTo>
                  <a:pt x="417912" y="51815"/>
                </a:lnTo>
                <a:lnTo>
                  <a:pt x="416560" y="51815"/>
                </a:lnTo>
                <a:lnTo>
                  <a:pt x="416560" y="51562"/>
                </a:lnTo>
                <a:lnTo>
                  <a:pt x="414019" y="51562"/>
                </a:lnTo>
                <a:lnTo>
                  <a:pt x="380873" y="42354"/>
                </a:lnTo>
                <a:close/>
              </a:path>
              <a:path w="452119" h="84709">
                <a:moveTo>
                  <a:pt x="346354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346811" y="51815"/>
                </a:lnTo>
                <a:lnTo>
                  <a:pt x="380873" y="42354"/>
                </a:lnTo>
                <a:lnTo>
                  <a:pt x="346354" y="32765"/>
                </a:lnTo>
                <a:close/>
              </a:path>
              <a:path w="452119" h="84709">
                <a:moveTo>
                  <a:pt x="417806" y="32765"/>
                </a:moveTo>
                <a:lnTo>
                  <a:pt x="416560" y="32765"/>
                </a:lnTo>
                <a:lnTo>
                  <a:pt x="416560" y="51815"/>
                </a:lnTo>
                <a:lnTo>
                  <a:pt x="417912" y="51815"/>
                </a:lnTo>
                <a:lnTo>
                  <a:pt x="452119" y="42290"/>
                </a:lnTo>
                <a:lnTo>
                  <a:pt x="417806" y="32765"/>
                </a:lnTo>
                <a:close/>
              </a:path>
              <a:path w="452119" h="84709">
                <a:moveTo>
                  <a:pt x="414019" y="33147"/>
                </a:moveTo>
                <a:lnTo>
                  <a:pt x="380873" y="42354"/>
                </a:lnTo>
                <a:lnTo>
                  <a:pt x="414019" y="51562"/>
                </a:lnTo>
                <a:lnTo>
                  <a:pt x="414019" y="33147"/>
                </a:lnTo>
                <a:close/>
              </a:path>
              <a:path w="452119" h="84709">
                <a:moveTo>
                  <a:pt x="416560" y="33147"/>
                </a:moveTo>
                <a:lnTo>
                  <a:pt x="414019" y="33147"/>
                </a:lnTo>
                <a:lnTo>
                  <a:pt x="414019" y="51562"/>
                </a:lnTo>
                <a:lnTo>
                  <a:pt x="416560" y="51562"/>
                </a:lnTo>
                <a:lnTo>
                  <a:pt x="416560" y="33147"/>
                </a:lnTo>
                <a:close/>
              </a:path>
              <a:path w="452119" h="84709">
                <a:moveTo>
                  <a:pt x="299719" y="0"/>
                </a:moveTo>
                <a:lnTo>
                  <a:pt x="294513" y="2921"/>
                </a:lnTo>
                <a:lnTo>
                  <a:pt x="291718" y="13081"/>
                </a:lnTo>
                <a:lnTo>
                  <a:pt x="294639" y="18414"/>
                </a:lnTo>
                <a:lnTo>
                  <a:pt x="380873" y="42354"/>
                </a:lnTo>
                <a:lnTo>
                  <a:pt x="414019" y="33147"/>
                </a:lnTo>
                <a:lnTo>
                  <a:pt x="416560" y="33147"/>
                </a:lnTo>
                <a:lnTo>
                  <a:pt x="416560" y="32765"/>
                </a:lnTo>
                <a:lnTo>
                  <a:pt x="417806" y="32765"/>
                </a:lnTo>
                <a:lnTo>
                  <a:pt x="299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4">
            <a:extLst>
              <a:ext uri="{FF2B5EF4-FFF2-40B4-BE49-F238E27FC236}">
                <a16:creationId xmlns:a16="http://schemas.microsoft.com/office/drawing/2014/main" id="{29A0583E-6611-4CCF-8017-521333E9AA5B}"/>
              </a:ext>
            </a:extLst>
          </p:cNvPr>
          <p:cNvSpPr txBox="1"/>
          <p:nvPr/>
        </p:nvSpPr>
        <p:spPr>
          <a:xfrm>
            <a:off x="1889755" y="2726858"/>
            <a:ext cx="1447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15">
            <a:extLst>
              <a:ext uri="{FF2B5EF4-FFF2-40B4-BE49-F238E27FC236}">
                <a16:creationId xmlns:a16="http://schemas.microsoft.com/office/drawing/2014/main" id="{F3B3AEC0-BF6C-44FA-822B-7C92C4E1AA1D}"/>
              </a:ext>
            </a:extLst>
          </p:cNvPr>
          <p:cNvSpPr/>
          <p:nvPr/>
        </p:nvSpPr>
        <p:spPr>
          <a:xfrm>
            <a:off x="1002660" y="3265210"/>
            <a:ext cx="84581" cy="197104"/>
          </a:xfrm>
          <a:custGeom>
            <a:avLst/>
            <a:gdLst/>
            <a:ahLst/>
            <a:cxnLst/>
            <a:rect l="l" t="t" r="r" b="b"/>
            <a:pathLst>
              <a:path w="84581" h="197104">
                <a:moveTo>
                  <a:pt x="13081" y="36576"/>
                </a:moveTo>
                <a:lnTo>
                  <a:pt x="8000" y="38100"/>
                </a:lnTo>
                <a:lnTo>
                  <a:pt x="2920" y="39497"/>
                </a:lnTo>
                <a:lnTo>
                  <a:pt x="0" y="44704"/>
                </a:lnTo>
                <a:lnTo>
                  <a:pt x="42291" y="197104"/>
                </a:lnTo>
                <a:lnTo>
                  <a:pt x="52161" y="161544"/>
                </a:lnTo>
                <a:lnTo>
                  <a:pt x="32766" y="161544"/>
                </a:lnTo>
                <a:lnTo>
                  <a:pt x="32766" y="91795"/>
                </a:lnTo>
                <a:lnTo>
                  <a:pt x="18287" y="39624"/>
                </a:lnTo>
                <a:lnTo>
                  <a:pt x="13081" y="36576"/>
                </a:lnTo>
                <a:close/>
              </a:path>
              <a:path w="84581" h="197104">
                <a:moveTo>
                  <a:pt x="32766" y="91795"/>
                </a:moveTo>
                <a:lnTo>
                  <a:pt x="32766" y="161544"/>
                </a:lnTo>
                <a:lnTo>
                  <a:pt x="51816" y="161544"/>
                </a:lnTo>
                <a:lnTo>
                  <a:pt x="51816" y="159004"/>
                </a:lnTo>
                <a:lnTo>
                  <a:pt x="33147" y="159004"/>
                </a:lnTo>
                <a:lnTo>
                  <a:pt x="42291" y="126085"/>
                </a:lnTo>
                <a:lnTo>
                  <a:pt x="32766" y="91795"/>
                </a:lnTo>
                <a:close/>
              </a:path>
              <a:path w="84581" h="197104">
                <a:moveTo>
                  <a:pt x="71500" y="36576"/>
                </a:moveTo>
                <a:lnTo>
                  <a:pt x="66293" y="39624"/>
                </a:lnTo>
                <a:lnTo>
                  <a:pt x="51816" y="91795"/>
                </a:lnTo>
                <a:lnTo>
                  <a:pt x="51816" y="161544"/>
                </a:lnTo>
                <a:lnTo>
                  <a:pt x="52161" y="161544"/>
                </a:lnTo>
                <a:lnTo>
                  <a:pt x="84581" y="44704"/>
                </a:lnTo>
                <a:lnTo>
                  <a:pt x="81661" y="39497"/>
                </a:lnTo>
                <a:lnTo>
                  <a:pt x="76581" y="38100"/>
                </a:lnTo>
                <a:lnTo>
                  <a:pt x="71500" y="36576"/>
                </a:lnTo>
                <a:close/>
              </a:path>
              <a:path w="84581" h="197104">
                <a:moveTo>
                  <a:pt x="42291" y="126085"/>
                </a:moveTo>
                <a:lnTo>
                  <a:pt x="33147" y="159004"/>
                </a:lnTo>
                <a:lnTo>
                  <a:pt x="51435" y="159004"/>
                </a:lnTo>
                <a:lnTo>
                  <a:pt x="42291" y="126085"/>
                </a:lnTo>
                <a:close/>
              </a:path>
              <a:path w="84581" h="197104">
                <a:moveTo>
                  <a:pt x="51816" y="91795"/>
                </a:moveTo>
                <a:lnTo>
                  <a:pt x="42291" y="126085"/>
                </a:lnTo>
                <a:lnTo>
                  <a:pt x="51435" y="159004"/>
                </a:lnTo>
                <a:lnTo>
                  <a:pt x="51816" y="159004"/>
                </a:lnTo>
                <a:lnTo>
                  <a:pt x="51816" y="91795"/>
                </a:lnTo>
                <a:close/>
              </a:path>
              <a:path w="84581" h="197104">
                <a:moveTo>
                  <a:pt x="51816" y="0"/>
                </a:moveTo>
                <a:lnTo>
                  <a:pt x="32766" y="0"/>
                </a:lnTo>
                <a:lnTo>
                  <a:pt x="32766" y="91795"/>
                </a:lnTo>
                <a:lnTo>
                  <a:pt x="42291" y="126085"/>
                </a:lnTo>
                <a:lnTo>
                  <a:pt x="51816" y="91795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16">
            <a:extLst>
              <a:ext uri="{FF2B5EF4-FFF2-40B4-BE49-F238E27FC236}">
                <a16:creationId xmlns:a16="http://schemas.microsoft.com/office/drawing/2014/main" id="{6208D8B9-C033-422B-B49C-CE9F32037D61}"/>
              </a:ext>
            </a:extLst>
          </p:cNvPr>
          <p:cNvSpPr/>
          <p:nvPr/>
        </p:nvSpPr>
        <p:spPr>
          <a:xfrm>
            <a:off x="284220" y="3462314"/>
            <a:ext cx="1521460" cy="629538"/>
          </a:xfrm>
          <a:custGeom>
            <a:avLst/>
            <a:gdLst/>
            <a:ahLst/>
            <a:cxnLst/>
            <a:rect l="l" t="t" r="r" b="b"/>
            <a:pathLst>
              <a:path w="1521460" h="629538">
                <a:moveTo>
                  <a:pt x="0" y="314832"/>
                </a:moveTo>
                <a:lnTo>
                  <a:pt x="760730" y="0"/>
                </a:lnTo>
                <a:lnTo>
                  <a:pt x="1521460" y="314832"/>
                </a:lnTo>
                <a:lnTo>
                  <a:pt x="760730" y="629538"/>
                </a:lnTo>
                <a:lnTo>
                  <a:pt x="0" y="31483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7">
            <a:extLst>
              <a:ext uri="{FF2B5EF4-FFF2-40B4-BE49-F238E27FC236}">
                <a16:creationId xmlns:a16="http://schemas.microsoft.com/office/drawing/2014/main" id="{0316AB51-2226-4426-A3FC-8EC133C55D11}"/>
              </a:ext>
            </a:extLst>
          </p:cNvPr>
          <p:cNvSpPr/>
          <p:nvPr/>
        </p:nvSpPr>
        <p:spPr>
          <a:xfrm>
            <a:off x="1805681" y="3735238"/>
            <a:ext cx="452119" cy="84581"/>
          </a:xfrm>
          <a:custGeom>
            <a:avLst/>
            <a:gdLst/>
            <a:ahLst/>
            <a:cxnLst/>
            <a:rect l="l" t="t" r="r" b="b"/>
            <a:pathLst>
              <a:path w="452119" h="84581">
                <a:moveTo>
                  <a:pt x="381101" y="42290"/>
                </a:moveTo>
                <a:lnTo>
                  <a:pt x="294639" y="66293"/>
                </a:lnTo>
                <a:lnTo>
                  <a:pt x="291718" y="71500"/>
                </a:lnTo>
                <a:lnTo>
                  <a:pt x="294513" y="81660"/>
                </a:lnTo>
                <a:lnTo>
                  <a:pt x="299719" y="84581"/>
                </a:lnTo>
                <a:lnTo>
                  <a:pt x="417795" y="51815"/>
                </a:lnTo>
                <a:lnTo>
                  <a:pt x="416560" y="51815"/>
                </a:lnTo>
                <a:lnTo>
                  <a:pt x="416560" y="51434"/>
                </a:lnTo>
                <a:lnTo>
                  <a:pt x="414019" y="51434"/>
                </a:lnTo>
                <a:lnTo>
                  <a:pt x="381101" y="42290"/>
                </a:lnTo>
                <a:close/>
              </a:path>
              <a:path w="452119" h="84581">
                <a:moveTo>
                  <a:pt x="346811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346811" y="51815"/>
                </a:lnTo>
                <a:lnTo>
                  <a:pt x="381101" y="42290"/>
                </a:lnTo>
                <a:lnTo>
                  <a:pt x="346811" y="32765"/>
                </a:lnTo>
                <a:close/>
              </a:path>
              <a:path w="452119" h="84581">
                <a:moveTo>
                  <a:pt x="417806" y="32765"/>
                </a:moveTo>
                <a:lnTo>
                  <a:pt x="416560" y="32765"/>
                </a:lnTo>
                <a:lnTo>
                  <a:pt x="416560" y="51815"/>
                </a:lnTo>
                <a:lnTo>
                  <a:pt x="417795" y="51815"/>
                </a:lnTo>
                <a:lnTo>
                  <a:pt x="452119" y="42290"/>
                </a:lnTo>
                <a:lnTo>
                  <a:pt x="417806" y="32765"/>
                </a:lnTo>
                <a:close/>
              </a:path>
              <a:path w="452119" h="84581">
                <a:moveTo>
                  <a:pt x="414019" y="33146"/>
                </a:moveTo>
                <a:lnTo>
                  <a:pt x="381101" y="42290"/>
                </a:lnTo>
                <a:lnTo>
                  <a:pt x="414019" y="51434"/>
                </a:lnTo>
                <a:lnTo>
                  <a:pt x="414019" y="33146"/>
                </a:lnTo>
                <a:close/>
              </a:path>
              <a:path w="452119" h="84581">
                <a:moveTo>
                  <a:pt x="416560" y="33146"/>
                </a:moveTo>
                <a:lnTo>
                  <a:pt x="414019" y="33146"/>
                </a:lnTo>
                <a:lnTo>
                  <a:pt x="414019" y="51434"/>
                </a:lnTo>
                <a:lnTo>
                  <a:pt x="416560" y="51434"/>
                </a:lnTo>
                <a:lnTo>
                  <a:pt x="416560" y="33146"/>
                </a:lnTo>
                <a:close/>
              </a:path>
              <a:path w="452119" h="84581">
                <a:moveTo>
                  <a:pt x="299719" y="0"/>
                </a:moveTo>
                <a:lnTo>
                  <a:pt x="294513" y="2920"/>
                </a:lnTo>
                <a:lnTo>
                  <a:pt x="291718" y="13080"/>
                </a:lnTo>
                <a:lnTo>
                  <a:pt x="294639" y="18287"/>
                </a:lnTo>
                <a:lnTo>
                  <a:pt x="381101" y="42290"/>
                </a:lnTo>
                <a:lnTo>
                  <a:pt x="414019" y="33146"/>
                </a:lnTo>
                <a:lnTo>
                  <a:pt x="416560" y="33146"/>
                </a:lnTo>
                <a:lnTo>
                  <a:pt x="416560" y="32765"/>
                </a:lnTo>
                <a:lnTo>
                  <a:pt x="417806" y="32765"/>
                </a:lnTo>
                <a:lnTo>
                  <a:pt x="299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8">
            <a:extLst>
              <a:ext uri="{FF2B5EF4-FFF2-40B4-BE49-F238E27FC236}">
                <a16:creationId xmlns:a16="http://schemas.microsoft.com/office/drawing/2014/main" id="{7AA210BA-7C00-4613-9568-F4CD286926A9}"/>
              </a:ext>
            </a:extLst>
          </p:cNvPr>
          <p:cNvSpPr/>
          <p:nvPr/>
        </p:nvSpPr>
        <p:spPr>
          <a:xfrm>
            <a:off x="2275581" y="2831937"/>
            <a:ext cx="960945" cy="236169"/>
          </a:xfrm>
          <a:custGeom>
            <a:avLst/>
            <a:gdLst/>
            <a:ahLst/>
            <a:cxnLst/>
            <a:rect l="l" t="t" r="r" b="b"/>
            <a:pathLst>
              <a:path w="960945" h="236169">
                <a:moveTo>
                  <a:pt x="0" y="236169"/>
                </a:moveTo>
                <a:lnTo>
                  <a:pt x="960945" y="236169"/>
                </a:lnTo>
                <a:lnTo>
                  <a:pt x="960945" y="0"/>
                </a:lnTo>
                <a:lnTo>
                  <a:pt x="0" y="0"/>
                </a:lnTo>
                <a:lnTo>
                  <a:pt x="0" y="23616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19">
            <a:extLst>
              <a:ext uri="{FF2B5EF4-FFF2-40B4-BE49-F238E27FC236}">
                <a16:creationId xmlns:a16="http://schemas.microsoft.com/office/drawing/2014/main" id="{10F637B9-940E-4E37-A079-34830AE58F8A}"/>
              </a:ext>
            </a:extLst>
          </p:cNvPr>
          <p:cNvSpPr/>
          <p:nvPr/>
        </p:nvSpPr>
        <p:spPr>
          <a:xfrm>
            <a:off x="2275581" y="3658580"/>
            <a:ext cx="960945" cy="236169"/>
          </a:xfrm>
          <a:custGeom>
            <a:avLst/>
            <a:gdLst/>
            <a:ahLst/>
            <a:cxnLst/>
            <a:rect l="l" t="t" r="r" b="b"/>
            <a:pathLst>
              <a:path w="960945" h="236169">
                <a:moveTo>
                  <a:pt x="0" y="236169"/>
                </a:moveTo>
                <a:lnTo>
                  <a:pt x="960945" y="236169"/>
                </a:lnTo>
                <a:lnTo>
                  <a:pt x="960945" y="0"/>
                </a:lnTo>
                <a:lnTo>
                  <a:pt x="0" y="0"/>
                </a:lnTo>
                <a:lnTo>
                  <a:pt x="0" y="23616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20">
            <a:extLst>
              <a:ext uri="{FF2B5EF4-FFF2-40B4-BE49-F238E27FC236}">
                <a16:creationId xmlns:a16="http://schemas.microsoft.com/office/drawing/2014/main" id="{26B0E2FE-AEBF-43C2-87DF-A16475D4FD31}"/>
              </a:ext>
            </a:extLst>
          </p:cNvPr>
          <p:cNvSpPr/>
          <p:nvPr/>
        </p:nvSpPr>
        <p:spPr>
          <a:xfrm>
            <a:off x="1044951" y="3308898"/>
            <a:ext cx="1681607" cy="84709"/>
          </a:xfrm>
          <a:custGeom>
            <a:avLst/>
            <a:gdLst/>
            <a:ahLst/>
            <a:cxnLst/>
            <a:rect l="l" t="t" r="r" b="b"/>
            <a:pathLst>
              <a:path w="1681606" h="84709">
                <a:moveTo>
                  <a:pt x="152400" y="0"/>
                </a:moveTo>
                <a:lnTo>
                  <a:pt x="0" y="42291"/>
                </a:lnTo>
                <a:lnTo>
                  <a:pt x="147319" y="83185"/>
                </a:lnTo>
                <a:lnTo>
                  <a:pt x="152400" y="84709"/>
                </a:lnTo>
                <a:lnTo>
                  <a:pt x="157733" y="81661"/>
                </a:lnTo>
                <a:lnTo>
                  <a:pt x="160527" y="71501"/>
                </a:lnTo>
                <a:lnTo>
                  <a:pt x="157479" y="66294"/>
                </a:lnTo>
                <a:lnTo>
                  <a:pt x="105308" y="51816"/>
                </a:lnTo>
                <a:lnTo>
                  <a:pt x="35559" y="51816"/>
                </a:lnTo>
                <a:lnTo>
                  <a:pt x="35559" y="32766"/>
                </a:lnTo>
                <a:lnTo>
                  <a:pt x="105308" y="32766"/>
                </a:lnTo>
                <a:lnTo>
                  <a:pt x="157479" y="18288"/>
                </a:lnTo>
                <a:lnTo>
                  <a:pt x="160527" y="13081"/>
                </a:lnTo>
                <a:lnTo>
                  <a:pt x="157733" y="2921"/>
                </a:lnTo>
                <a:lnTo>
                  <a:pt x="152400" y="0"/>
                </a:lnTo>
                <a:close/>
              </a:path>
              <a:path w="1681606" h="84709">
                <a:moveTo>
                  <a:pt x="105308" y="32766"/>
                </a:moveTo>
                <a:lnTo>
                  <a:pt x="35559" y="32766"/>
                </a:lnTo>
                <a:lnTo>
                  <a:pt x="35559" y="51816"/>
                </a:lnTo>
                <a:lnTo>
                  <a:pt x="105308" y="51816"/>
                </a:lnTo>
                <a:lnTo>
                  <a:pt x="103936" y="51435"/>
                </a:lnTo>
                <a:lnTo>
                  <a:pt x="38100" y="51435"/>
                </a:lnTo>
                <a:lnTo>
                  <a:pt x="38100" y="33147"/>
                </a:lnTo>
                <a:lnTo>
                  <a:pt x="103936" y="33147"/>
                </a:lnTo>
                <a:lnTo>
                  <a:pt x="105308" y="32766"/>
                </a:lnTo>
                <a:close/>
              </a:path>
              <a:path w="1681606" h="84709">
                <a:moveTo>
                  <a:pt x="1681607" y="32766"/>
                </a:moveTo>
                <a:lnTo>
                  <a:pt x="105308" y="32766"/>
                </a:lnTo>
                <a:lnTo>
                  <a:pt x="71018" y="42291"/>
                </a:lnTo>
                <a:lnTo>
                  <a:pt x="105308" y="51816"/>
                </a:lnTo>
                <a:lnTo>
                  <a:pt x="1681607" y="51816"/>
                </a:lnTo>
                <a:lnTo>
                  <a:pt x="1681607" y="32766"/>
                </a:lnTo>
                <a:close/>
              </a:path>
              <a:path w="1681606" h="84709">
                <a:moveTo>
                  <a:pt x="38100" y="33147"/>
                </a:moveTo>
                <a:lnTo>
                  <a:pt x="38100" y="51435"/>
                </a:lnTo>
                <a:lnTo>
                  <a:pt x="71018" y="42291"/>
                </a:lnTo>
                <a:lnTo>
                  <a:pt x="38100" y="33147"/>
                </a:lnTo>
                <a:close/>
              </a:path>
              <a:path w="1681606" h="84709">
                <a:moveTo>
                  <a:pt x="71018" y="42291"/>
                </a:moveTo>
                <a:lnTo>
                  <a:pt x="38100" y="51435"/>
                </a:lnTo>
                <a:lnTo>
                  <a:pt x="103936" y="51435"/>
                </a:lnTo>
                <a:lnTo>
                  <a:pt x="71018" y="42291"/>
                </a:lnTo>
                <a:close/>
              </a:path>
              <a:path w="1681606" h="84709">
                <a:moveTo>
                  <a:pt x="103936" y="33147"/>
                </a:moveTo>
                <a:lnTo>
                  <a:pt x="38100" y="33147"/>
                </a:lnTo>
                <a:lnTo>
                  <a:pt x="71018" y="42291"/>
                </a:lnTo>
                <a:lnTo>
                  <a:pt x="103936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715E08B3-8604-4318-8439-E27710EE7B3B}"/>
              </a:ext>
            </a:extLst>
          </p:cNvPr>
          <p:cNvSpPr/>
          <p:nvPr/>
        </p:nvSpPr>
        <p:spPr>
          <a:xfrm>
            <a:off x="2727827" y="3068107"/>
            <a:ext cx="0" cy="283083"/>
          </a:xfrm>
          <a:custGeom>
            <a:avLst/>
            <a:gdLst/>
            <a:ahLst/>
            <a:cxnLst/>
            <a:rect l="l" t="t" r="r" b="b"/>
            <a:pathLst>
              <a:path h="283083">
                <a:moveTo>
                  <a:pt x="0" y="0"/>
                </a:moveTo>
                <a:lnTo>
                  <a:pt x="0" y="2830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38A0353F-FF35-438A-A329-CB1D4FD7F1D4}"/>
              </a:ext>
            </a:extLst>
          </p:cNvPr>
          <p:cNvSpPr/>
          <p:nvPr/>
        </p:nvSpPr>
        <p:spPr>
          <a:xfrm>
            <a:off x="1044951" y="4142400"/>
            <a:ext cx="1681607" cy="84709"/>
          </a:xfrm>
          <a:custGeom>
            <a:avLst/>
            <a:gdLst/>
            <a:ahLst/>
            <a:cxnLst/>
            <a:rect l="l" t="t" r="r" b="b"/>
            <a:pathLst>
              <a:path w="1681606" h="84709">
                <a:moveTo>
                  <a:pt x="152400" y="0"/>
                </a:moveTo>
                <a:lnTo>
                  <a:pt x="0" y="42291"/>
                </a:lnTo>
                <a:lnTo>
                  <a:pt x="152400" y="84709"/>
                </a:lnTo>
                <a:lnTo>
                  <a:pt x="157733" y="81661"/>
                </a:lnTo>
                <a:lnTo>
                  <a:pt x="159131" y="76581"/>
                </a:lnTo>
                <a:lnTo>
                  <a:pt x="160527" y="71628"/>
                </a:lnTo>
                <a:lnTo>
                  <a:pt x="157479" y="66294"/>
                </a:lnTo>
                <a:lnTo>
                  <a:pt x="105308" y="51816"/>
                </a:lnTo>
                <a:lnTo>
                  <a:pt x="35559" y="51816"/>
                </a:lnTo>
                <a:lnTo>
                  <a:pt x="35559" y="32766"/>
                </a:lnTo>
                <a:lnTo>
                  <a:pt x="105765" y="32766"/>
                </a:lnTo>
                <a:lnTo>
                  <a:pt x="157479" y="18415"/>
                </a:lnTo>
                <a:lnTo>
                  <a:pt x="160527" y="13081"/>
                </a:lnTo>
                <a:lnTo>
                  <a:pt x="157733" y="2921"/>
                </a:lnTo>
                <a:lnTo>
                  <a:pt x="152400" y="0"/>
                </a:lnTo>
                <a:close/>
              </a:path>
              <a:path w="1681606" h="84709">
                <a:moveTo>
                  <a:pt x="105765" y="32766"/>
                </a:moveTo>
                <a:lnTo>
                  <a:pt x="35559" y="32766"/>
                </a:lnTo>
                <a:lnTo>
                  <a:pt x="35559" y="51816"/>
                </a:lnTo>
                <a:lnTo>
                  <a:pt x="105308" y="51816"/>
                </a:lnTo>
                <a:lnTo>
                  <a:pt x="104393" y="51562"/>
                </a:lnTo>
                <a:lnTo>
                  <a:pt x="38100" y="51562"/>
                </a:lnTo>
                <a:lnTo>
                  <a:pt x="38100" y="33147"/>
                </a:lnTo>
                <a:lnTo>
                  <a:pt x="104393" y="33147"/>
                </a:lnTo>
                <a:lnTo>
                  <a:pt x="105765" y="32766"/>
                </a:lnTo>
                <a:close/>
              </a:path>
              <a:path w="1681606" h="84709">
                <a:moveTo>
                  <a:pt x="1681607" y="32766"/>
                </a:moveTo>
                <a:lnTo>
                  <a:pt x="105765" y="32766"/>
                </a:lnTo>
                <a:lnTo>
                  <a:pt x="71246" y="42354"/>
                </a:lnTo>
                <a:lnTo>
                  <a:pt x="105308" y="51816"/>
                </a:lnTo>
                <a:lnTo>
                  <a:pt x="1681607" y="51816"/>
                </a:lnTo>
                <a:lnTo>
                  <a:pt x="1681607" y="32766"/>
                </a:lnTo>
                <a:close/>
              </a:path>
              <a:path w="1681606" h="84709">
                <a:moveTo>
                  <a:pt x="38100" y="33147"/>
                </a:moveTo>
                <a:lnTo>
                  <a:pt x="38100" y="51562"/>
                </a:lnTo>
                <a:lnTo>
                  <a:pt x="71246" y="42354"/>
                </a:lnTo>
                <a:lnTo>
                  <a:pt x="38100" y="33147"/>
                </a:lnTo>
                <a:close/>
              </a:path>
              <a:path w="1681606" h="84709">
                <a:moveTo>
                  <a:pt x="71246" y="42354"/>
                </a:moveTo>
                <a:lnTo>
                  <a:pt x="38100" y="51562"/>
                </a:lnTo>
                <a:lnTo>
                  <a:pt x="104393" y="51562"/>
                </a:lnTo>
                <a:lnTo>
                  <a:pt x="71246" y="42354"/>
                </a:lnTo>
                <a:close/>
              </a:path>
              <a:path w="1681606" h="84709">
                <a:moveTo>
                  <a:pt x="104393" y="33147"/>
                </a:moveTo>
                <a:lnTo>
                  <a:pt x="38100" y="33147"/>
                </a:lnTo>
                <a:lnTo>
                  <a:pt x="71246" y="42354"/>
                </a:lnTo>
                <a:lnTo>
                  <a:pt x="104393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5718A1D-7DBD-4612-8E23-D3A219ED153B}"/>
              </a:ext>
            </a:extLst>
          </p:cNvPr>
          <p:cNvSpPr/>
          <p:nvPr/>
        </p:nvSpPr>
        <p:spPr>
          <a:xfrm>
            <a:off x="2726557" y="3894750"/>
            <a:ext cx="1269" cy="289941"/>
          </a:xfrm>
          <a:custGeom>
            <a:avLst/>
            <a:gdLst/>
            <a:ahLst/>
            <a:cxnLst/>
            <a:rect l="l" t="t" r="r" b="b"/>
            <a:pathLst>
              <a:path w="1269" h="289941">
                <a:moveTo>
                  <a:pt x="0" y="0"/>
                </a:moveTo>
                <a:lnTo>
                  <a:pt x="1269" y="28994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24">
            <a:extLst>
              <a:ext uri="{FF2B5EF4-FFF2-40B4-BE49-F238E27FC236}">
                <a16:creationId xmlns:a16="http://schemas.microsoft.com/office/drawing/2014/main" id="{9061EC25-05F3-4AEA-9E16-5256D20534F4}"/>
              </a:ext>
            </a:extLst>
          </p:cNvPr>
          <p:cNvSpPr/>
          <p:nvPr/>
        </p:nvSpPr>
        <p:spPr>
          <a:xfrm>
            <a:off x="1002660" y="4091853"/>
            <a:ext cx="84581" cy="197103"/>
          </a:xfrm>
          <a:custGeom>
            <a:avLst/>
            <a:gdLst/>
            <a:ahLst/>
            <a:cxnLst/>
            <a:rect l="l" t="t" r="r" b="b"/>
            <a:pathLst>
              <a:path w="84581" h="197103">
                <a:moveTo>
                  <a:pt x="13081" y="36575"/>
                </a:moveTo>
                <a:lnTo>
                  <a:pt x="2920" y="39369"/>
                </a:lnTo>
                <a:lnTo>
                  <a:pt x="0" y="44576"/>
                </a:lnTo>
                <a:lnTo>
                  <a:pt x="42291" y="197103"/>
                </a:lnTo>
                <a:lnTo>
                  <a:pt x="52188" y="161416"/>
                </a:lnTo>
                <a:lnTo>
                  <a:pt x="32766" y="161416"/>
                </a:lnTo>
                <a:lnTo>
                  <a:pt x="32766" y="91668"/>
                </a:lnTo>
                <a:lnTo>
                  <a:pt x="18287" y="39496"/>
                </a:lnTo>
                <a:lnTo>
                  <a:pt x="13081" y="36575"/>
                </a:lnTo>
                <a:close/>
              </a:path>
              <a:path w="84581" h="197103">
                <a:moveTo>
                  <a:pt x="32766" y="91668"/>
                </a:moveTo>
                <a:lnTo>
                  <a:pt x="32766" y="161416"/>
                </a:lnTo>
                <a:lnTo>
                  <a:pt x="51816" y="161416"/>
                </a:lnTo>
                <a:lnTo>
                  <a:pt x="51816" y="158876"/>
                </a:lnTo>
                <a:lnTo>
                  <a:pt x="33147" y="158876"/>
                </a:lnTo>
                <a:lnTo>
                  <a:pt x="42291" y="125958"/>
                </a:lnTo>
                <a:lnTo>
                  <a:pt x="32766" y="91668"/>
                </a:lnTo>
                <a:close/>
              </a:path>
              <a:path w="84581" h="197103">
                <a:moveTo>
                  <a:pt x="71500" y="36575"/>
                </a:moveTo>
                <a:lnTo>
                  <a:pt x="66293" y="39496"/>
                </a:lnTo>
                <a:lnTo>
                  <a:pt x="51816" y="91668"/>
                </a:lnTo>
                <a:lnTo>
                  <a:pt x="51816" y="161416"/>
                </a:lnTo>
                <a:lnTo>
                  <a:pt x="52188" y="161416"/>
                </a:lnTo>
                <a:lnTo>
                  <a:pt x="84581" y="44576"/>
                </a:lnTo>
                <a:lnTo>
                  <a:pt x="81661" y="39369"/>
                </a:lnTo>
                <a:lnTo>
                  <a:pt x="71500" y="36575"/>
                </a:lnTo>
                <a:close/>
              </a:path>
              <a:path w="84581" h="197103">
                <a:moveTo>
                  <a:pt x="42291" y="125958"/>
                </a:moveTo>
                <a:lnTo>
                  <a:pt x="33147" y="158876"/>
                </a:lnTo>
                <a:lnTo>
                  <a:pt x="51435" y="158876"/>
                </a:lnTo>
                <a:lnTo>
                  <a:pt x="42291" y="125958"/>
                </a:lnTo>
                <a:close/>
              </a:path>
              <a:path w="84581" h="197103">
                <a:moveTo>
                  <a:pt x="51816" y="91668"/>
                </a:moveTo>
                <a:lnTo>
                  <a:pt x="42291" y="125958"/>
                </a:lnTo>
                <a:lnTo>
                  <a:pt x="51435" y="158876"/>
                </a:lnTo>
                <a:lnTo>
                  <a:pt x="51816" y="158876"/>
                </a:lnTo>
                <a:lnTo>
                  <a:pt x="51816" y="91668"/>
                </a:lnTo>
                <a:close/>
              </a:path>
              <a:path w="84581" h="197103">
                <a:moveTo>
                  <a:pt x="51816" y="0"/>
                </a:moveTo>
                <a:lnTo>
                  <a:pt x="32766" y="0"/>
                </a:lnTo>
                <a:lnTo>
                  <a:pt x="32766" y="91668"/>
                </a:lnTo>
                <a:lnTo>
                  <a:pt x="42291" y="125958"/>
                </a:lnTo>
                <a:lnTo>
                  <a:pt x="51816" y="91668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25">
            <a:extLst>
              <a:ext uri="{FF2B5EF4-FFF2-40B4-BE49-F238E27FC236}">
                <a16:creationId xmlns:a16="http://schemas.microsoft.com/office/drawing/2014/main" id="{CF726FC0-39AC-402C-A392-F6B99AF5A56C}"/>
              </a:ext>
            </a:extLst>
          </p:cNvPr>
          <p:cNvSpPr/>
          <p:nvPr/>
        </p:nvSpPr>
        <p:spPr>
          <a:xfrm>
            <a:off x="711702" y="4288958"/>
            <a:ext cx="667638" cy="236093"/>
          </a:xfrm>
          <a:custGeom>
            <a:avLst/>
            <a:gdLst/>
            <a:ahLst/>
            <a:cxnLst/>
            <a:rect l="l" t="t" r="r" b="b"/>
            <a:pathLst>
              <a:path w="667638" h="236093">
                <a:moveTo>
                  <a:pt x="0" y="39370"/>
                </a:moveTo>
                <a:lnTo>
                  <a:pt x="20388" y="4850"/>
                </a:lnTo>
                <a:lnTo>
                  <a:pt x="628269" y="0"/>
                </a:lnTo>
                <a:lnTo>
                  <a:pt x="642386" y="2594"/>
                </a:lnTo>
                <a:lnTo>
                  <a:pt x="654214" y="9731"/>
                </a:lnTo>
                <a:lnTo>
                  <a:pt x="662814" y="20444"/>
                </a:lnTo>
                <a:lnTo>
                  <a:pt x="667244" y="33765"/>
                </a:lnTo>
                <a:lnTo>
                  <a:pt x="667638" y="196723"/>
                </a:lnTo>
                <a:lnTo>
                  <a:pt x="665060" y="210840"/>
                </a:lnTo>
                <a:lnTo>
                  <a:pt x="657950" y="222668"/>
                </a:lnTo>
                <a:lnTo>
                  <a:pt x="647250" y="231268"/>
                </a:lnTo>
                <a:lnTo>
                  <a:pt x="633901" y="235698"/>
                </a:lnTo>
                <a:lnTo>
                  <a:pt x="39369" y="236093"/>
                </a:lnTo>
                <a:lnTo>
                  <a:pt x="25252" y="233514"/>
                </a:lnTo>
                <a:lnTo>
                  <a:pt x="13424" y="226404"/>
                </a:lnTo>
                <a:lnTo>
                  <a:pt x="4824" y="215704"/>
                </a:lnTo>
                <a:lnTo>
                  <a:pt x="394" y="202355"/>
                </a:lnTo>
                <a:lnTo>
                  <a:pt x="0" y="3937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id="{D6C49938-852E-40C3-B0D1-EDF8436D86B4}"/>
              </a:ext>
            </a:extLst>
          </p:cNvPr>
          <p:cNvSpPr txBox="1"/>
          <p:nvPr/>
        </p:nvSpPr>
        <p:spPr>
          <a:xfrm>
            <a:off x="672079" y="3286165"/>
            <a:ext cx="745490" cy="657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891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  <a:p>
            <a:pPr marL="12700" marR="12700" indent="199390">
              <a:lnSpc>
                <a:spcPct val="100000"/>
              </a:lnSpc>
              <a:spcBef>
                <a:spcPts val="40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0" dirty="0">
                <a:latin typeface="Times New Roman"/>
                <a:cs typeface="Times New Roman"/>
              </a:rPr>
              <a:t>=2 OR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X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&gt; 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27">
            <a:extLst>
              <a:ext uri="{FF2B5EF4-FFF2-40B4-BE49-F238E27FC236}">
                <a16:creationId xmlns:a16="http://schemas.microsoft.com/office/drawing/2014/main" id="{AF299F6D-ECFE-426B-BA32-6B68426BBBFC}"/>
              </a:ext>
            </a:extLst>
          </p:cNvPr>
          <p:cNvSpPr txBox="1"/>
          <p:nvPr/>
        </p:nvSpPr>
        <p:spPr>
          <a:xfrm>
            <a:off x="1889755" y="3553754"/>
            <a:ext cx="1447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28">
            <a:extLst>
              <a:ext uri="{FF2B5EF4-FFF2-40B4-BE49-F238E27FC236}">
                <a16:creationId xmlns:a16="http://schemas.microsoft.com/office/drawing/2014/main" id="{3B7A0047-4C7D-46CE-9073-92B909B25B41}"/>
              </a:ext>
            </a:extLst>
          </p:cNvPr>
          <p:cNvSpPr txBox="1"/>
          <p:nvPr/>
        </p:nvSpPr>
        <p:spPr>
          <a:xfrm>
            <a:off x="2391405" y="2872908"/>
            <a:ext cx="72961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X =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X /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29">
            <a:extLst>
              <a:ext uri="{FF2B5EF4-FFF2-40B4-BE49-F238E27FC236}">
                <a16:creationId xmlns:a16="http://schemas.microsoft.com/office/drawing/2014/main" id="{F6677CA0-41C5-4C77-BEE2-1860BD43E46E}"/>
              </a:ext>
            </a:extLst>
          </p:cNvPr>
          <p:cNvSpPr txBox="1"/>
          <p:nvPr/>
        </p:nvSpPr>
        <p:spPr>
          <a:xfrm>
            <a:off x="2379212" y="3699423"/>
            <a:ext cx="75311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X =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Times New Roman"/>
                <a:cs typeface="Times New Roman"/>
              </a:rPr>
              <a:t>X + 1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30">
            <a:extLst>
              <a:ext uri="{FF2B5EF4-FFF2-40B4-BE49-F238E27FC236}">
                <a16:creationId xmlns:a16="http://schemas.microsoft.com/office/drawing/2014/main" id="{C3A488DF-A4D0-4925-B87F-9C7555F28DB2}"/>
              </a:ext>
            </a:extLst>
          </p:cNvPr>
          <p:cNvSpPr txBox="1"/>
          <p:nvPr/>
        </p:nvSpPr>
        <p:spPr>
          <a:xfrm>
            <a:off x="828416" y="4100871"/>
            <a:ext cx="410209" cy="412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  <a:p>
            <a:pPr marL="37465">
              <a:lnSpc>
                <a:spcPts val="1545"/>
              </a:lnSpc>
            </a:pPr>
            <a:r>
              <a:rPr sz="1400" spc="10" dirty="0">
                <a:latin typeface="宋体"/>
                <a:cs typeface="宋体"/>
              </a:rPr>
              <a:t>返回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65" name="object 32">
            <a:extLst>
              <a:ext uri="{FF2B5EF4-FFF2-40B4-BE49-F238E27FC236}">
                <a16:creationId xmlns:a16="http://schemas.microsoft.com/office/drawing/2014/main" id="{4C1EA44C-6686-4A0F-80B3-3CE7E1476335}"/>
              </a:ext>
            </a:extLst>
          </p:cNvPr>
          <p:cNvSpPr txBox="1"/>
          <p:nvPr/>
        </p:nvSpPr>
        <p:spPr>
          <a:xfrm>
            <a:off x="247772" y="4708312"/>
            <a:ext cx="238633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微软雅黑"/>
                <a:cs typeface="微软雅黑"/>
              </a:rPr>
              <a:t>路径：</a:t>
            </a:r>
            <a:r>
              <a:rPr sz="1600" spc="5" dirty="0">
                <a:latin typeface="宋体"/>
                <a:cs typeface="宋体"/>
              </a:rPr>
              <a:t>P1</a:t>
            </a:r>
            <a:r>
              <a:rPr sz="1600" b="1" spc="-20" dirty="0">
                <a:latin typeface="微软雅黑"/>
                <a:cs typeface="微软雅黑"/>
              </a:rPr>
              <a:t>（</a:t>
            </a:r>
            <a:r>
              <a:rPr sz="1600" spc="5" dirty="0">
                <a:latin typeface="宋体"/>
                <a:cs typeface="宋体"/>
              </a:rPr>
              <a:t>TT</a:t>
            </a:r>
            <a:r>
              <a:rPr sz="1600" b="1" spc="-20" dirty="0">
                <a:latin typeface="微软雅黑"/>
                <a:cs typeface="微软雅黑"/>
              </a:rPr>
              <a:t>）</a:t>
            </a:r>
            <a:r>
              <a:rPr sz="1600" spc="5" dirty="0">
                <a:latin typeface="宋体"/>
                <a:cs typeface="宋体"/>
              </a:rPr>
              <a:t>P2</a:t>
            </a:r>
            <a:r>
              <a:rPr sz="1600" b="1" spc="-20" dirty="0">
                <a:latin typeface="微软雅黑"/>
                <a:cs typeface="微软雅黑"/>
              </a:rPr>
              <a:t>（</a:t>
            </a:r>
            <a:r>
              <a:rPr sz="1600" spc="5" dirty="0">
                <a:latin typeface="宋体"/>
                <a:cs typeface="宋体"/>
              </a:rPr>
              <a:t>FF</a:t>
            </a:r>
            <a:r>
              <a:rPr sz="1600" b="1" spc="-20" dirty="0">
                <a:latin typeface="微软雅黑"/>
                <a:cs typeface="微软雅黑"/>
              </a:rPr>
              <a:t>）</a:t>
            </a:r>
            <a:r>
              <a:rPr sz="1600" spc="-10" dirty="0">
                <a:latin typeface="宋体"/>
                <a:cs typeface="宋体"/>
              </a:rPr>
              <a:t> 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宋体"/>
                <a:cs typeface="宋体"/>
              </a:rPr>
              <a:t> </a:t>
            </a:r>
            <a:r>
              <a:rPr sz="1600" spc="-10" dirty="0">
                <a:latin typeface="宋体"/>
                <a:cs typeface="宋体"/>
              </a:rPr>
              <a:t> </a:t>
            </a:r>
            <a:r>
              <a:rPr sz="1600" spc="5" dirty="0">
                <a:latin typeface="宋体"/>
                <a:cs typeface="宋体"/>
              </a:rPr>
              <a:t>   </a:t>
            </a:r>
            <a:r>
              <a:rPr sz="1600" spc="-5" dirty="0">
                <a:latin typeface="宋体"/>
                <a:cs typeface="宋体"/>
              </a:rPr>
              <a:t> </a:t>
            </a:r>
            <a:r>
              <a:rPr sz="1600" spc="5" dirty="0">
                <a:latin typeface="宋体"/>
                <a:cs typeface="宋体"/>
              </a:rPr>
              <a:t>P3</a:t>
            </a:r>
            <a:r>
              <a:rPr sz="1600" b="1" spc="-25" dirty="0">
                <a:latin typeface="微软雅黑"/>
                <a:cs typeface="微软雅黑"/>
              </a:rPr>
              <a:t>（</a:t>
            </a:r>
            <a:r>
              <a:rPr sz="1600" spc="5" dirty="0">
                <a:latin typeface="宋体"/>
                <a:cs typeface="宋体"/>
              </a:rPr>
              <a:t>FT</a:t>
            </a:r>
            <a:r>
              <a:rPr sz="1600" b="1" spc="-20" dirty="0">
                <a:latin typeface="微软雅黑"/>
                <a:cs typeface="微软雅黑"/>
              </a:rPr>
              <a:t>）</a:t>
            </a:r>
            <a:r>
              <a:rPr sz="1600" spc="5" dirty="0">
                <a:latin typeface="宋体"/>
                <a:cs typeface="宋体"/>
              </a:rPr>
              <a:t>P4</a:t>
            </a:r>
            <a:r>
              <a:rPr sz="1600" b="1" spc="-25" dirty="0">
                <a:latin typeface="微软雅黑"/>
                <a:cs typeface="微软雅黑"/>
              </a:rPr>
              <a:t>（</a:t>
            </a:r>
            <a:r>
              <a:rPr sz="1600" spc="5" dirty="0">
                <a:latin typeface="宋体"/>
                <a:cs typeface="宋体"/>
              </a:rPr>
              <a:t>TF</a:t>
            </a:r>
            <a:r>
              <a:rPr sz="1600" b="1" spc="-25" dirty="0">
                <a:latin typeface="微软雅黑"/>
                <a:cs typeface="微软雅黑"/>
              </a:rPr>
              <a:t>）</a:t>
            </a:r>
            <a:r>
              <a:rPr sz="1600" spc="-10" dirty="0">
                <a:latin typeface="宋体"/>
                <a:cs typeface="宋体"/>
              </a:rPr>
              <a:t> 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6" name="object 33">
            <a:extLst>
              <a:ext uri="{FF2B5EF4-FFF2-40B4-BE49-F238E27FC236}">
                <a16:creationId xmlns:a16="http://schemas.microsoft.com/office/drawing/2014/main" id="{FA3EF351-FF73-4E6F-AF0A-A41D8EE2FE3F}"/>
              </a:ext>
            </a:extLst>
          </p:cNvPr>
          <p:cNvSpPr txBox="1"/>
          <p:nvPr/>
        </p:nvSpPr>
        <p:spPr>
          <a:xfrm>
            <a:off x="3416549" y="3868841"/>
            <a:ext cx="5531485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0000"/>
                </a:solidFill>
                <a:latin typeface="微软雅黑"/>
                <a:cs typeface="微软雅黑"/>
              </a:rPr>
              <a:t>结论</a:t>
            </a:r>
            <a:r>
              <a:rPr sz="1600" b="1" spc="-15" dirty="0">
                <a:solidFill>
                  <a:srgbClr val="FF0000"/>
                </a:solidFill>
                <a:latin typeface="微软雅黑"/>
                <a:cs typeface="微软雅黑"/>
              </a:rPr>
              <a:t>3</a:t>
            </a:r>
            <a:r>
              <a:rPr sz="1600" b="1" spc="-20" dirty="0"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Wingdings"/>
                <a:cs typeface="Wingdings"/>
              </a:rPr>
              <a:t>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微软雅黑"/>
                <a:cs typeface="微软雅黑"/>
              </a:rPr>
              <a:t>满足条件组合</a:t>
            </a:r>
            <a:r>
              <a:rPr sz="1600" b="1" spc="35" dirty="0">
                <a:latin typeface="微软雅黑"/>
                <a:cs typeface="微软雅黑"/>
              </a:rPr>
              <a:t>覆</a:t>
            </a:r>
            <a:r>
              <a:rPr sz="1600" b="1" spc="20" dirty="0">
                <a:latin typeface="微软雅黑"/>
                <a:cs typeface="微软雅黑"/>
              </a:rPr>
              <a:t>盖的测试用</a:t>
            </a:r>
            <a:r>
              <a:rPr sz="1600" b="1" spc="35" dirty="0">
                <a:latin typeface="微软雅黑"/>
                <a:cs typeface="微软雅黑"/>
              </a:rPr>
              <a:t>例，</a:t>
            </a:r>
            <a:r>
              <a:rPr sz="1600" b="1" spc="20" dirty="0">
                <a:latin typeface="微软雅黑"/>
                <a:cs typeface="微软雅黑"/>
              </a:rPr>
              <a:t>也一定满足判</a:t>
            </a:r>
            <a:r>
              <a:rPr sz="1600" b="1" spc="35" dirty="0">
                <a:latin typeface="微软雅黑"/>
                <a:cs typeface="微软雅黑"/>
              </a:rPr>
              <a:t>定</a:t>
            </a:r>
            <a:r>
              <a:rPr sz="1600" b="1" spc="20" dirty="0">
                <a:latin typeface="微软雅黑"/>
                <a:cs typeface="微软雅黑"/>
              </a:rPr>
              <a:t>覆</a:t>
            </a:r>
            <a:r>
              <a:rPr sz="1600" b="1" spc="35" dirty="0">
                <a:latin typeface="微软雅黑"/>
                <a:cs typeface="微软雅黑"/>
              </a:rPr>
              <a:t>盖</a:t>
            </a:r>
            <a:r>
              <a:rPr sz="1600" b="1" spc="25" dirty="0">
                <a:latin typeface="微软雅黑"/>
                <a:cs typeface="微软雅黑"/>
              </a:rPr>
              <a:t>、</a:t>
            </a:r>
            <a:r>
              <a:rPr sz="1600" b="1" spc="-20" dirty="0">
                <a:latin typeface="微软雅黑"/>
                <a:cs typeface="微软雅黑"/>
              </a:rPr>
              <a:t>条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89FE5985-0D81-4BBF-9971-C84EC22FFDDD}"/>
              </a:ext>
            </a:extLst>
          </p:cNvPr>
          <p:cNvSpPr txBox="1"/>
          <p:nvPr/>
        </p:nvSpPr>
        <p:spPr>
          <a:xfrm>
            <a:off x="3703061" y="4356775"/>
            <a:ext cx="286385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微软雅黑"/>
                <a:cs typeface="微软雅黑"/>
              </a:rPr>
              <a:t>件覆盖和判定／条件覆盖标准。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D086962F-2BE4-4A1E-B597-B0CD51A31D88}"/>
              </a:ext>
            </a:extLst>
          </p:cNvPr>
          <p:cNvSpPr/>
          <p:nvPr/>
        </p:nvSpPr>
        <p:spPr>
          <a:xfrm>
            <a:off x="6505569" y="4662210"/>
            <a:ext cx="2520315" cy="989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36">
            <a:extLst>
              <a:ext uri="{FF2B5EF4-FFF2-40B4-BE49-F238E27FC236}">
                <a16:creationId xmlns:a16="http://schemas.microsoft.com/office/drawing/2014/main" id="{4AC8764B-65DD-4F9B-848F-A0F3D72BF2C8}"/>
              </a:ext>
            </a:extLst>
          </p:cNvPr>
          <p:cNvSpPr/>
          <p:nvPr/>
        </p:nvSpPr>
        <p:spPr>
          <a:xfrm>
            <a:off x="6544432" y="4665004"/>
            <a:ext cx="2444368" cy="971296"/>
          </a:xfrm>
          <a:custGeom>
            <a:avLst/>
            <a:gdLst/>
            <a:ahLst/>
            <a:cxnLst/>
            <a:rect l="l" t="t" r="r" b="b"/>
            <a:pathLst>
              <a:path w="2444368" h="971296">
                <a:moveTo>
                  <a:pt x="2282570" y="0"/>
                </a:moveTo>
                <a:lnTo>
                  <a:pt x="161543" y="0"/>
                </a:lnTo>
                <a:lnTo>
                  <a:pt x="118573" y="5829"/>
                </a:lnTo>
                <a:lnTo>
                  <a:pt x="79976" y="22159"/>
                </a:lnTo>
                <a:lnTo>
                  <a:pt x="47287" y="47454"/>
                </a:lnTo>
                <a:lnTo>
                  <a:pt x="22038" y="80181"/>
                </a:lnTo>
                <a:lnTo>
                  <a:pt x="5765" y="118807"/>
                </a:lnTo>
                <a:lnTo>
                  <a:pt x="11" y="161543"/>
                </a:lnTo>
                <a:lnTo>
                  <a:pt x="0" y="809730"/>
                </a:lnTo>
                <a:lnTo>
                  <a:pt x="690" y="824437"/>
                </a:lnTo>
                <a:lnTo>
                  <a:pt x="10208" y="866110"/>
                </a:lnTo>
                <a:lnTo>
                  <a:pt x="29704" y="902911"/>
                </a:lnTo>
                <a:lnTo>
                  <a:pt x="57646" y="933301"/>
                </a:lnTo>
                <a:lnTo>
                  <a:pt x="92501" y="955742"/>
                </a:lnTo>
                <a:lnTo>
                  <a:pt x="132739" y="968693"/>
                </a:lnTo>
                <a:lnTo>
                  <a:pt x="161797" y="971296"/>
                </a:lnTo>
                <a:lnTo>
                  <a:pt x="2282929" y="971295"/>
                </a:lnTo>
                <a:lnTo>
                  <a:pt x="2325875" y="965434"/>
                </a:lnTo>
                <a:lnTo>
                  <a:pt x="2364447" y="949070"/>
                </a:lnTo>
                <a:lnTo>
                  <a:pt x="2397115" y="923743"/>
                </a:lnTo>
                <a:lnTo>
                  <a:pt x="2422345" y="890991"/>
                </a:lnTo>
                <a:lnTo>
                  <a:pt x="2438607" y="852354"/>
                </a:lnTo>
                <a:lnTo>
                  <a:pt x="2444352" y="809730"/>
                </a:lnTo>
                <a:lnTo>
                  <a:pt x="2444368" y="161543"/>
                </a:lnTo>
                <a:lnTo>
                  <a:pt x="2443686" y="146829"/>
                </a:lnTo>
                <a:lnTo>
                  <a:pt x="2434186" y="105146"/>
                </a:lnTo>
                <a:lnTo>
                  <a:pt x="2414698" y="68348"/>
                </a:lnTo>
                <a:lnTo>
                  <a:pt x="2386755" y="37969"/>
                </a:lnTo>
                <a:lnTo>
                  <a:pt x="2351891" y="15541"/>
                </a:lnTo>
                <a:lnTo>
                  <a:pt x="2311640" y="2600"/>
                </a:lnTo>
                <a:lnTo>
                  <a:pt x="2282570" y="0"/>
                </a:lnTo>
                <a:close/>
              </a:path>
            </a:pathLst>
          </a:custGeom>
          <a:solidFill>
            <a:srgbClr val="73E77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37">
            <a:extLst>
              <a:ext uri="{FF2B5EF4-FFF2-40B4-BE49-F238E27FC236}">
                <a16:creationId xmlns:a16="http://schemas.microsoft.com/office/drawing/2014/main" id="{248E09EF-749C-4505-BAA9-0B4AE38DBECD}"/>
              </a:ext>
            </a:extLst>
          </p:cNvPr>
          <p:cNvSpPr/>
          <p:nvPr/>
        </p:nvSpPr>
        <p:spPr>
          <a:xfrm>
            <a:off x="6564752" y="5312323"/>
            <a:ext cx="2411095" cy="245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38">
            <a:extLst>
              <a:ext uri="{FF2B5EF4-FFF2-40B4-BE49-F238E27FC236}">
                <a16:creationId xmlns:a16="http://schemas.microsoft.com/office/drawing/2014/main" id="{2ECF2F8C-5BE9-493C-8515-63F9C7099709}"/>
              </a:ext>
            </a:extLst>
          </p:cNvPr>
          <p:cNvSpPr/>
          <p:nvPr/>
        </p:nvSpPr>
        <p:spPr>
          <a:xfrm>
            <a:off x="6564752" y="4672625"/>
            <a:ext cx="2411095" cy="245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39">
            <a:extLst>
              <a:ext uri="{FF2B5EF4-FFF2-40B4-BE49-F238E27FC236}">
                <a16:creationId xmlns:a16="http://schemas.microsoft.com/office/drawing/2014/main" id="{1E1E1497-FCA2-4DB5-86AD-765E756A28D1}"/>
              </a:ext>
            </a:extLst>
          </p:cNvPr>
          <p:cNvSpPr/>
          <p:nvPr/>
        </p:nvSpPr>
        <p:spPr>
          <a:xfrm>
            <a:off x="7372726" y="4541179"/>
            <a:ext cx="748919" cy="250825"/>
          </a:xfrm>
          <a:custGeom>
            <a:avLst/>
            <a:gdLst/>
            <a:ahLst/>
            <a:cxnLst/>
            <a:rect l="l" t="t" r="r" b="b"/>
            <a:pathLst>
              <a:path w="748919" h="250825">
                <a:moveTo>
                  <a:pt x="374523" y="0"/>
                </a:moveTo>
                <a:lnTo>
                  <a:pt x="313763" y="1641"/>
                </a:lnTo>
                <a:lnTo>
                  <a:pt x="256129" y="6392"/>
                </a:lnTo>
                <a:lnTo>
                  <a:pt x="202390" y="13997"/>
                </a:lnTo>
                <a:lnTo>
                  <a:pt x="153317" y="24197"/>
                </a:lnTo>
                <a:lnTo>
                  <a:pt x="109680" y="36734"/>
                </a:lnTo>
                <a:lnTo>
                  <a:pt x="72249" y="51352"/>
                </a:lnTo>
                <a:lnTo>
                  <a:pt x="29426" y="76616"/>
                </a:lnTo>
                <a:lnTo>
                  <a:pt x="1241" y="115179"/>
                </a:lnTo>
                <a:lnTo>
                  <a:pt x="0" y="125475"/>
                </a:lnTo>
                <a:lnTo>
                  <a:pt x="1241" y="135754"/>
                </a:lnTo>
                <a:lnTo>
                  <a:pt x="29426" y="174261"/>
                </a:lnTo>
                <a:lnTo>
                  <a:pt x="72249" y="199499"/>
                </a:lnTo>
                <a:lnTo>
                  <a:pt x="109680" y="214106"/>
                </a:lnTo>
                <a:lnTo>
                  <a:pt x="153317" y="226636"/>
                </a:lnTo>
                <a:lnTo>
                  <a:pt x="202390" y="236831"/>
                </a:lnTo>
                <a:lnTo>
                  <a:pt x="256129" y="244433"/>
                </a:lnTo>
                <a:lnTo>
                  <a:pt x="313763" y="249184"/>
                </a:lnTo>
                <a:lnTo>
                  <a:pt x="374523" y="250825"/>
                </a:lnTo>
                <a:lnTo>
                  <a:pt x="405226" y="250409"/>
                </a:lnTo>
                <a:lnTo>
                  <a:pt x="464489" y="247181"/>
                </a:lnTo>
                <a:lnTo>
                  <a:pt x="520247" y="240972"/>
                </a:lnTo>
                <a:lnTo>
                  <a:pt x="571731" y="232041"/>
                </a:lnTo>
                <a:lnTo>
                  <a:pt x="618168" y="220646"/>
                </a:lnTo>
                <a:lnTo>
                  <a:pt x="658789" y="207046"/>
                </a:lnTo>
                <a:lnTo>
                  <a:pt x="707126" y="183075"/>
                </a:lnTo>
                <a:lnTo>
                  <a:pt x="738037" y="155594"/>
                </a:lnTo>
                <a:lnTo>
                  <a:pt x="748919" y="125475"/>
                </a:lnTo>
                <a:lnTo>
                  <a:pt x="747677" y="115179"/>
                </a:lnTo>
                <a:lnTo>
                  <a:pt x="719494" y="76616"/>
                </a:lnTo>
                <a:lnTo>
                  <a:pt x="676677" y="51352"/>
                </a:lnTo>
                <a:lnTo>
                  <a:pt x="639254" y="36734"/>
                </a:lnTo>
                <a:lnTo>
                  <a:pt x="595628" y="24197"/>
                </a:lnTo>
                <a:lnTo>
                  <a:pt x="546571" y="13997"/>
                </a:lnTo>
                <a:lnTo>
                  <a:pt x="492854" y="6392"/>
                </a:lnTo>
                <a:lnTo>
                  <a:pt x="435247" y="1641"/>
                </a:lnTo>
                <a:lnTo>
                  <a:pt x="37452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40">
            <a:extLst>
              <a:ext uri="{FF2B5EF4-FFF2-40B4-BE49-F238E27FC236}">
                <a16:creationId xmlns:a16="http://schemas.microsoft.com/office/drawing/2014/main" id="{5C720016-8900-4185-A736-B6020A6B077A}"/>
              </a:ext>
            </a:extLst>
          </p:cNvPr>
          <p:cNvSpPr/>
          <p:nvPr/>
        </p:nvSpPr>
        <p:spPr>
          <a:xfrm>
            <a:off x="7380091" y="4557182"/>
            <a:ext cx="724915" cy="2156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41">
            <a:extLst>
              <a:ext uri="{FF2B5EF4-FFF2-40B4-BE49-F238E27FC236}">
                <a16:creationId xmlns:a16="http://schemas.microsoft.com/office/drawing/2014/main" id="{E2F64331-CE84-49D3-BBE6-7E3EBAA27C14}"/>
              </a:ext>
            </a:extLst>
          </p:cNvPr>
          <p:cNvSpPr/>
          <p:nvPr/>
        </p:nvSpPr>
        <p:spPr>
          <a:xfrm>
            <a:off x="7389363" y="4558325"/>
            <a:ext cx="708278" cy="2105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42">
            <a:extLst>
              <a:ext uri="{FF2B5EF4-FFF2-40B4-BE49-F238E27FC236}">
                <a16:creationId xmlns:a16="http://schemas.microsoft.com/office/drawing/2014/main" id="{6B7E52F3-A3C7-4ECB-8351-6D5E080CFCF1}"/>
              </a:ext>
            </a:extLst>
          </p:cNvPr>
          <p:cNvSpPr/>
          <p:nvPr/>
        </p:nvSpPr>
        <p:spPr>
          <a:xfrm>
            <a:off x="7396855" y="4560483"/>
            <a:ext cx="672973" cy="196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43">
            <a:extLst>
              <a:ext uri="{FF2B5EF4-FFF2-40B4-BE49-F238E27FC236}">
                <a16:creationId xmlns:a16="http://schemas.microsoft.com/office/drawing/2014/main" id="{D82A1D60-3323-48CF-A7E2-4658CA2D9995}"/>
              </a:ext>
            </a:extLst>
          </p:cNvPr>
          <p:cNvSpPr/>
          <p:nvPr/>
        </p:nvSpPr>
        <p:spPr>
          <a:xfrm>
            <a:off x="7437495" y="4565945"/>
            <a:ext cx="597280" cy="1595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44">
            <a:extLst>
              <a:ext uri="{FF2B5EF4-FFF2-40B4-BE49-F238E27FC236}">
                <a16:creationId xmlns:a16="http://schemas.microsoft.com/office/drawing/2014/main" id="{7F01BF53-4A72-4555-B1EB-40059ADE762C}"/>
              </a:ext>
            </a:extLst>
          </p:cNvPr>
          <p:cNvSpPr txBox="1"/>
          <p:nvPr/>
        </p:nvSpPr>
        <p:spPr>
          <a:xfrm>
            <a:off x="6674226" y="4435008"/>
            <a:ext cx="2061845" cy="1043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835" algn="ctr">
              <a:lnSpc>
                <a:spcPts val="3775"/>
              </a:lnSpc>
            </a:pPr>
            <a:r>
              <a:rPr sz="3200" dirty="0">
                <a:solidFill>
                  <a:srgbClr val="FF7B80"/>
                </a:solidFill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ts val="1939"/>
              </a:lnSpc>
            </a:pPr>
            <a:r>
              <a:rPr sz="2000" b="1" dirty="0">
                <a:latin typeface="微软雅黑"/>
                <a:cs typeface="微软雅黑"/>
              </a:rPr>
              <a:t>条件组合覆盖是否</a:t>
            </a:r>
            <a:endParaRPr sz="2000" dirty="0">
              <a:latin typeface="微软雅黑"/>
              <a:cs typeface="微软雅黑"/>
            </a:endParaRPr>
          </a:p>
          <a:p>
            <a:pPr marR="10160" algn="ctr">
              <a:lnSpc>
                <a:spcPct val="100000"/>
              </a:lnSpc>
            </a:pPr>
            <a:r>
              <a:rPr sz="2000" b="1" dirty="0">
                <a:latin typeface="微软雅黑"/>
                <a:cs typeface="微软雅黑"/>
              </a:rPr>
              <a:t>覆盖了(</a:t>
            </a:r>
            <a:r>
              <a:rPr sz="2000" b="1" spc="-10" dirty="0">
                <a:latin typeface="微软雅黑"/>
                <a:cs typeface="微软雅黑"/>
              </a:rPr>
              <a:t>T</a:t>
            </a:r>
            <a:r>
              <a:rPr sz="2000" b="1" spc="0" dirty="0">
                <a:latin typeface="微软雅黑"/>
                <a:cs typeface="微软雅黑"/>
              </a:rPr>
              <a:t>F</a:t>
            </a:r>
            <a:r>
              <a:rPr sz="2000" b="1" spc="-5" dirty="0">
                <a:latin typeface="微软雅黑"/>
                <a:cs typeface="微软雅黑"/>
              </a:rPr>
              <a:t>)</a:t>
            </a:r>
            <a:r>
              <a:rPr sz="2000" b="1" spc="0" dirty="0">
                <a:latin typeface="微软雅黑"/>
                <a:cs typeface="微软雅黑"/>
              </a:rPr>
              <a:t>路径？</a:t>
            </a:r>
            <a:endParaRPr sz="2000" dirty="0">
              <a:latin typeface="微软雅黑"/>
              <a:cs typeface="微软雅黑"/>
            </a:endParaRPr>
          </a:p>
        </p:txBody>
      </p:sp>
      <p:graphicFrame>
        <p:nvGraphicFramePr>
          <p:cNvPr id="85" name="object 31">
            <a:extLst>
              <a:ext uri="{FF2B5EF4-FFF2-40B4-BE49-F238E27FC236}">
                <a16:creationId xmlns:a16="http://schemas.microsoft.com/office/drawing/2014/main" id="{18FE8EF6-A962-4B4C-850B-DFC6D124FD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4727" y="1912153"/>
          <a:ext cx="5622795" cy="1749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编号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测试用例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路径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条件覆盖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判定覆盖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86360" indent="-1784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条件组合覆 盖编号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(2,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4)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400" spc="-1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）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(2,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400" spc="-1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）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(1,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400" spc="-1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）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(1,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）</a:t>
                      </a:r>
                      <a:r>
                        <a:rPr sz="1400" spc="-1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400" spc="0" dirty="0">
                          <a:latin typeface="宋体"/>
                          <a:cs typeface="宋体"/>
                        </a:rPr>
                        <a:t>）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91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99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条件组合覆盖总结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56" y="2276872"/>
            <a:ext cx="7347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优点：</a:t>
            </a:r>
            <a:r>
              <a:rPr lang="zh-CN" altLang="en-US" sz="2400" dirty="0"/>
              <a:t>能同时满足判定覆盖、条件覆盖和判定</a:t>
            </a:r>
            <a:r>
              <a:rPr lang="en-US" altLang="zh-CN" sz="2400" dirty="0"/>
              <a:t>-</a:t>
            </a:r>
            <a:r>
              <a:rPr lang="zh-CN" altLang="en-US" sz="2400" dirty="0"/>
              <a:t>条件覆盖准则。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1788" y="4437112"/>
            <a:ext cx="729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缺点</a:t>
            </a:r>
            <a:r>
              <a:rPr lang="zh-CN" altLang="en-US" sz="2400" dirty="0"/>
              <a:t>： 线性的增加了测试用例的数量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909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条件组合覆盖总结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56" y="2276872"/>
            <a:ext cx="7347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优点：</a:t>
            </a:r>
            <a:r>
              <a:rPr lang="zh-CN" altLang="en-US" sz="2400" dirty="0"/>
              <a:t>能同时满足判定覆盖、条件覆盖和判定</a:t>
            </a:r>
            <a:r>
              <a:rPr lang="en-US" altLang="zh-CN" sz="2400" dirty="0"/>
              <a:t>-</a:t>
            </a:r>
            <a:r>
              <a:rPr lang="zh-CN" altLang="en-US" sz="2400" dirty="0"/>
              <a:t>条件覆盖准则。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1788" y="4437112"/>
            <a:ext cx="729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缺点</a:t>
            </a:r>
            <a:r>
              <a:rPr lang="zh-CN" altLang="en-US" sz="2400" dirty="0"/>
              <a:t>： 线性的增加了测试用例的数量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5872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1A620F-4480-4ED7-9796-E3F1F0E339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1D3573B-C4F3-49FB-B8F8-51AA51C42200}"/>
              </a:ext>
            </a:extLst>
          </p:cNvPr>
          <p:cNvSpPr/>
          <p:nvPr/>
        </p:nvSpPr>
        <p:spPr>
          <a:xfrm>
            <a:off x="3960790" y="4523451"/>
            <a:ext cx="1961896" cy="4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DFB26D49-C146-47A0-BD19-8CF53CF841B8}"/>
              </a:ext>
            </a:extLst>
          </p:cNvPr>
          <p:cNvSpPr/>
          <p:nvPr/>
        </p:nvSpPr>
        <p:spPr>
          <a:xfrm>
            <a:off x="3960790" y="4523451"/>
            <a:ext cx="1961896" cy="437159"/>
          </a:xfrm>
          <a:custGeom>
            <a:avLst/>
            <a:gdLst/>
            <a:ahLst/>
            <a:cxnLst/>
            <a:rect l="l" t="t" r="r" b="b"/>
            <a:pathLst>
              <a:path w="1961896" h="437159">
                <a:moveTo>
                  <a:pt x="0" y="437159"/>
                </a:moveTo>
                <a:lnTo>
                  <a:pt x="1961896" y="437159"/>
                </a:lnTo>
                <a:lnTo>
                  <a:pt x="1961896" y="0"/>
                </a:lnTo>
                <a:lnTo>
                  <a:pt x="0" y="0"/>
                </a:lnTo>
                <a:lnTo>
                  <a:pt x="0" y="4371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05CBE637-1FFE-409C-8E54-5146677C58BC}"/>
              </a:ext>
            </a:extLst>
          </p:cNvPr>
          <p:cNvSpPr/>
          <p:nvPr/>
        </p:nvSpPr>
        <p:spPr>
          <a:xfrm>
            <a:off x="2735240" y="3706981"/>
            <a:ext cx="1825752" cy="438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08EDAE9B-516A-43E6-A20F-0521BFDE12AC}"/>
              </a:ext>
            </a:extLst>
          </p:cNvPr>
          <p:cNvSpPr/>
          <p:nvPr/>
        </p:nvSpPr>
        <p:spPr>
          <a:xfrm>
            <a:off x="2735240" y="3706981"/>
            <a:ext cx="1825752" cy="438543"/>
          </a:xfrm>
          <a:custGeom>
            <a:avLst/>
            <a:gdLst/>
            <a:ahLst/>
            <a:cxnLst/>
            <a:rect l="l" t="t" r="r" b="b"/>
            <a:pathLst>
              <a:path w="1825752" h="438543">
                <a:moveTo>
                  <a:pt x="0" y="438543"/>
                </a:moveTo>
                <a:lnTo>
                  <a:pt x="1825752" y="438543"/>
                </a:lnTo>
                <a:lnTo>
                  <a:pt x="1825752" y="0"/>
                </a:lnTo>
                <a:lnTo>
                  <a:pt x="0" y="0"/>
                </a:lnTo>
                <a:lnTo>
                  <a:pt x="0" y="4385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17707359-0B69-4C14-BC76-2AE4269F2E0C}"/>
              </a:ext>
            </a:extLst>
          </p:cNvPr>
          <p:cNvSpPr/>
          <p:nvPr/>
        </p:nvSpPr>
        <p:spPr>
          <a:xfrm>
            <a:off x="5234473" y="3693265"/>
            <a:ext cx="1963039" cy="438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CD50CABB-4EA8-4EEA-BFA1-44EDE5D5CC62}"/>
              </a:ext>
            </a:extLst>
          </p:cNvPr>
          <p:cNvSpPr/>
          <p:nvPr/>
        </p:nvSpPr>
        <p:spPr>
          <a:xfrm>
            <a:off x="5234473" y="3693265"/>
            <a:ext cx="1963039" cy="438543"/>
          </a:xfrm>
          <a:custGeom>
            <a:avLst/>
            <a:gdLst/>
            <a:ahLst/>
            <a:cxnLst/>
            <a:rect l="l" t="t" r="r" b="b"/>
            <a:pathLst>
              <a:path w="1963039" h="438543">
                <a:moveTo>
                  <a:pt x="0" y="438543"/>
                </a:moveTo>
                <a:lnTo>
                  <a:pt x="1963039" y="438543"/>
                </a:lnTo>
                <a:lnTo>
                  <a:pt x="1963039" y="0"/>
                </a:lnTo>
                <a:lnTo>
                  <a:pt x="0" y="0"/>
                </a:lnTo>
                <a:lnTo>
                  <a:pt x="0" y="4385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9610A46A-6EFD-498F-B076-6F9B2A22AFA9}"/>
              </a:ext>
            </a:extLst>
          </p:cNvPr>
          <p:cNvSpPr/>
          <p:nvPr/>
        </p:nvSpPr>
        <p:spPr>
          <a:xfrm>
            <a:off x="3422945" y="2785837"/>
            <a:ext cx="3016377" cy="437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6A4669DB-629B-4E2C-8F5B-C1316C2B5D1C}"/>
              </a:ext>
            </a:extLst>
          </p:cNvPr>
          <p:cNvSpPr/>
          <p:nvPr/>
        </p:nvSpPr>
        <p:spPr>
          <a:xfrm>
            <a:off x="3422945" y="2785837"/>
            <a:ext cx="3016377" cy="437159"/>
          </a:xfrm>
          <a:custGeom>
            <a:avLst/>
            <a:gdLst/>
            <a:ahLst/>
            <a:cxnLst/>
            <a:rect l="l" t="t" r="r" b="b"/>
            <a:pathLst>
              <a:path w="3016377" h="437159">
                <a:moveTo>
                  <a:pt x="0" y="437159"/>
                </a:moveTo>
                <a:lnTo>
                  <a:pt x="3016377" y="437159"/>
                </a:lnTo>
                <a:lnTo>
                  <a:pt x="3016377" y="0"/>
                </a:lnTo>
                <a:lnTo>
                  <a:pt x="0" y="0"/>
                </a:lnTo>
                <a:lnTo>
                  <a:pt x="0" y="4371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2D3B97B0-DE5D-4953-8547-E0580C7AF387}"/>
              </a:ext>
            </a:extLst>
          </p:cNvPr>
          <p:cNvSpPr/>
          <p:nvPr/>
        </p:nvSpPr>
        <p:spPr>
          <a:xfrm>
            <a:off x="3422945" y="1972148"/>
            <a:ext cx="3016377" cy="437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EEB72BCE-8F3C-4EF4-80CA-EF8755E2E0F3}"/>
              </a:ext>
            </a:extLst>
          </p:cNvPr>
          <p:cNvSpPr/>
          <p:nvPr/>
        </p:nvSpPr>
        <p:spPr>
          <a:xfrm>
            <a:off x="3422945" y="1972148"/>
            <a:ext cx="3016377" cy="437159"/>
          </a:xfrm>
          <a:custGeom>
            <a:avLst/>
            <a:gdLst/>
            <a:ahLst/>
            <a:cxnLst/>
            <a:rect l="l" t="t" r="r" b="b"/>
            <a:pathLst>
              <a:path w="3016377" h="437159">
                <a:moveTo>
                  <a:pt x="0" y="437159"/>
                </a:moveTo>
                <a:lnTo>
                  <a:pt x="3016377" y="437159"/>
                </a:lnTo>
                <a:lnTo>
                  <a:pt x="3016377" y="0"/>
                </a:lnTo>
                <a:lnTo>
                  <a:pt x="0" y="0"/>
                </a:lnTo>
                <a:lnTo>
                  <a:pt x="0" y="4371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C90D674F-D1ED-4E9B-8C08-B6A06ACDEC44}"/>
              </a:ext>
            </a:extLst>
          </p:cNvPr>
          <p:cNvSpPr/>
          <p:nvPr/>
        </p:nvSpPr>
        <p:spPr>
          <a:xfrm>
            <a:off x="1347512" y="1979768"/>
            <a:ext cx="1541907" cy="437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9AFFC9DC-2CC0-41D2-876A-5BAD85C67C3E}"/>
              </a:ext>
            </a:extLst>
          </p:cNvPr>
          <p:cNvSpPr/>
          <p:nvPr/>
        </p:nvSpPr>
        <p:spPr>
          <a:xfrm>
            <a:off x="1347512" y="1979768"/>
            <a:ext cx="1541907" cy="437159"/>
          </a:xfrm>
          <a:custGeom>
            <a:avLst/>
            <a:gdLst/>
            <a:ahLst/>
            <a:cxnLst/>
            <a:rect l="l" t="t" r="r" b="b"/>
            <a:pathLst>
              <a:path w="1541906" h="437159">
                <a:moveTo>
                  <a:pt x="0" y="437159"/>
                </a:moveTo>
                <a:lnTo>
                  <a:pt x="1541907" y="437159"/>
                </a:lnTo>
                <a:lnTo>
                  <a:pt x="1541907" y="0"/>
                </a:lnTo>
                <a:lnTo>
                  <a:pt x="0" y="0"/>
                </a:lnTo>
                <a:lnTo>
                  <a:pt x="0" y="4371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7BDBC86D-2827-47EB-BFBB-D693F4CCF85F}"/>
              </a:ext>
            </a:extLst>
          </p:cNvPr>
          <p:cNvSpPr txBox="1"/>
          <p:nvPr/>
        </p:nvSpPr>
        <p:spPr>
          <a:xfrm>
            <a:off x="3095158" y="3806943"/>
            <a:ext cx="1043940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判定覆盖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8E92C5E-75EC-4B43-A556-78633AF962D2}"/>
              </a:ext>
            </a:extLst>
          </p:cNvPr>
          <p:cNvSpPr txBox="1"/>
          <p:nvPr/>
        </p:nvSpPr>
        <p:spPr>
          <a:xfrm>
            <a:off x="4466377" y="4597264"/>
            <a:ext cx="1043940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语句覆盖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140CF1E2-F6E2-4CB6-A3FC-30C882464176}"/>
              </a:ext>
            </a:extLst>
          </p:cNvPr>
          <p:cNvSpPr txBox="1"/>
          <p:nvPr/>
        </p:nvSpPr>
        <p:spPr>
          <a:xfrm>
            <a:off x="5705389" y="3776717"/>
            <a:ext cx="1043940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/>
                <a:cs typeface="微软雅黑"/>
              </a:rPr>
              <a:t>条件覆盖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19DAE8A0-7649-4D81-973F-E2C570D49C39}"/>
              </a:ext>
            </a:extLst>
          </p:cNvPr>
          <p:cNvSpPr txBox="1"/>
          <p:nvPr/>
        </p:nvSpPr>
        <p:spPr>
          <a:xfrm>
            <a:off x="4112175" y="2864095"/>
            <a:ext cx="1661160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判定</a:t>
            </a:r>
            <a:r>
              <a:rPr sz="2000" spc="-5" dirty="0">
                <a:latin typeface="微软雅黑"/>
                <a:cs typeface="微软雅黑"/>
              </a:rPr>
              <a:t>/</a:t>
            </a:r>
            <a:r>
              <a:rPr sz="2000" spc="0" dirty="0">
                <a:latin typeface="微软雅黑"/>
                <a:cs typeface="微软雅黑"/>
              </a:rPr>
              <a:t>条件覆盖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68D33B7E-58C0-47A3-87A3-CDE58CAA758C}"/>
              </a:ext>
            </a:extLst>
          </p:cNvPr>
          <p:cNvSpPr txBox="1"/>
          <p:nvPr/>
        </p:nvSpPr>
        <p:spPr>
          <a:xfrm>
            <a:off x="4155482" y="2070472"/>
            <a:ext cx="1552575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/>
                <a:cs typeface="微软雅黑"/>
              </a:rPr>
              <a:t>条件组合覆盖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DF29406B-1B93-4945-9B30-802A788A709D}"/>
              </a:ext>
            </a:extLst>
          </p:cNvPr>
          <p:cNvSpPr txBox="1"/>
          <p:nvPr/>
        </p:nvSpPr>
        <p:spPr>
          <a:xfrm>
            <a:off x="1657011" y="2070472"/>
            <a:ext cx="1043940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/>
                <a:cs typeface="微软雅黑"/>
              </a:rPr>
              <a:t>路径覆盖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C238182A-151A-42AA-AE0D-7DFAF5CD00F2}"/>
              </a:ext>
            </a:extLst>
          </p:cNvPr>
          <p:cNvSpPr/>
          <p:nvPr/>
        </p:nvSpPr>
        <p:spPr>
          <a:xfrm>
            <a:off x="4888018" y="2409308"/>
            <a:ext cx="85725" cy="376554"/>
          </a:xfrm>
          <a:custGeom>
            <a:avLst/>
            <a:gdLst/>
            <a:ahLst/>
            <a:cxnLst/>
            <a:rect l="l" t="t" r="r" b="b"/>
            <a:pathLst>
              <a:path w="85725" h="376554">
                <a:moveTo>
                  <a:pt x="57150" y="71373"/>
                </a:moveTo>
                <a:lnTo>
                  <a:pt x="28575" y="71373"/>
                </a:lnTo>
                <a:lnTo>
                  <a:pt x="28575" y="376554"/>
                </a:lnTo>
                <a:lnTo>
                  <a:pt x="57150" y="376554"/>
                </a:lnTo>
                <a:lnTo>
                  <a:pt x="57150" y="71373"/>
                </a:lnTo>
                <a:close/>
              </a:path>
              <a:path w="85725" h="376554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3"/>
                </a:lnTo>
                <a:lnTo>
                  <a:pt x="78560" y="71373"/>
                </a:lnTo>
                <a:lnTo>
                  <a:pt x="42925" y="0"/>
                </a:lnTo>
                <a:close/>
              </a:path>
              <a:path w="85725" h="376554">
                <a:moveTo>
                  <a:pt x="78560" y="71373"/>
                </a:moveTo>
                <a:lnTo>
                  <a:pt x="57150" y="71373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5C250CC3-3FC4-4F1E-8BEC-685AE70DC71D}"/>
              </a:ext>
            </a:extLst>
          </p:cNvPr>
          <p:cNvSpPr/>
          <p:nvPr/>
        </p:nvSpPr>
        <p:spPr>
          <a:xfrm>
            <a:off x="3642656" y="3215758"/>
            <a:ext cx="1189609" cy="504570"/>
          </a:xfrm>
          <a:custGeom>
            <a:avLst/>
            <a:gdLst/>
            <a:ahLst/>
            <a:cxnLst/>
            <a:rect l="l" t="t" r="r" b="b"/>
            <a:pathLst>
              <a:path w="1189609" h="504570">
                <a:moveTo>
                  <a:pt x="1104907" y="26476"/>
                </a:moveTo>
                <a:lnTo>
                  <a:pt x="0" y="478027"/>
                </a:lnTo>
                <a:lnTo>
                  <a:pt x="10795" y="504570"/>
                </a:lnTo>
                <a:lnTo>
                  <a:pt x="1115688" y="52900"/>
                </a:lnTo>
                <a:lnTo>
                  <a:pt x="1104907" y="26476"/>
                </a:lnTo>
                <a:close/>
              </a:path>
              <a:path w="1189609" h="504570">
                <a:moveTo>
                  <a:pt x="1177496" y="21081"/>
                </a:moveTo>
                <a:lnTo>
                  <a:pt x="1118108" y="21081"/>
                </a:lnTo>
                <a:lnTo>
                  <a:pt x="1128902" y="47497"/>
                </a:lnTo>
                <a:lnTo>
                  <a:pt x="1115688" y="52900"/>
                </a:lnTo>
                <a:lnTo>
                  <a:pt x="1126489" y="79375"/>
                </a:lnTo>
                <a:lnTo>
                  <a:pt x="1177496" y="21081"/>
                </a:lnTo>
                <a:close/>
              </a:path>
              <a:path w="1189609" h="504570">
                <a:moveTo>
                  <a:pt x="1118108" y="21081"/>
                </a:moveTo>
                <a:lnTo>
                  <a:pt x="1104907" y="26476"/>
                </a:lnTo>
                <a:lnTo>
                  <a:pt x="1115688" y="52900"/>
                </a:lnTo>
                <a:lnTo>
                  <a:pt x="1128902" y="47497"/>
                </a:lnTo>
                <a:lnTo>
                  <a:pt x="1118108" y="21081"/>
                </a:lnTo>
                <a:close/>
              </a:path>
              <a:path w="1189609" h="504570">
                <a:moveTo>
                  <a:pt x="1094105" y="0"/>
                </a:moveTo>
                <a:lnTo>
                  <a:pt x="1104907" y="26476"/>
                </a:lnTo>
                <a:lnTo>
                  <a:pt x="1118108" y="21081"/>
                </a:lnTo>
                <a:lnTo>
                  <a:pt x="1177496" y="21081"/>
                </a:lnTo>
                <a:lnTo>
                  <a:pt x="1189609" y="7238"/>
                </a:lnTo>
                <a:lnTo>
                  <a:pt x="1094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17BBF74A-9A45-434E-AE14-EE73924984CB}"/>
              </a:ext>
            </a:extLst>
          </p:cNvPr>
          <p:cNvSpPr/>
          <p:nvPr/>
        </p:nvSpPr>
        <p:spPr>
          <a:xfrm>
            <a:off x="4930817" y="3211948"/>
            <a:ext cx="1290193" cy="494791"/>
          </a:xfrm>
          <a:custGeom>
            <a:avLst/>
            <a:gdLst/>
            <a:ahLst/>
            <a:cxnLst/>
            <a:rect l="l" t="t" r="r" b="b"/>
            <a:pathLst>
              <a:path w="1290193" h="494791">
                <a:moveTo>
                  <a:pt x="85414" y="26877"/>
                </a:moveTo>
                <a:lnTo>
                  <a:pt x="75596" y="53708"/>
                </a:lnTo>
                <a:lnTo>
                  <a:pt x="1280286" y="494791"/>
                </a:lnTo>
                <a:lnTo>
                  <a:pt x="1290193" y="467867"/>
                </a:lnTo>
                <a:lnTo>
                  <a:pt x="85414" y="26877"/>
                </a:lnTo>
                <a:close/>
              </a:path>
              <a:path w="1290193" h="494791">
                <a:moveTo>
                  <a:pt x="95250" y="0"/>
                </a:moveTo>
                <a:lnTo>
                  <a:pt x="0" y="10794"/>
                </a:lnTo>
                <a:lnTo>
                  <a:pt x="65785" y="80517"/>
                </a:lnTo>
                <a:lnTo>
                  <a:pt x="75596" y="53708"/>
                </a:lnTo>
                <a:lnTo>
                  <a:pt x="62102" y="48767"/>
                </a:lnTo>
                <a:lnTo>
                  <a:pt x="72008" y="21970"/>
                </a:lnTo>
                <a:lnTo>
                  <a:pt x="87210" y="21970"/>
                </a:lnTo>
                <a:lnTo>
                  <a:pt x="95250" y="0"/>
                </a:lnTo>
                <a:close/>
              </a:path>
              <a:path w="1290193" h="494791">
                <a:moveTo>
                  <a:pt x="72008" y="21970"/>
                </a:moveTo>
                <a:lnTo>
                  <a:pt x="62102" y="48767"/>
                </a:lnTo>
                <a:lnTo>
                  <a:pt x="75596" y="53708"/>
                </a:lnTo>
                <a:lnTo>
                  <a:pt x="85414" y="26877"/>
                </a:lnTo>
                <a:lnTo>
                  <a:pt x="72008" y="21970"/>
                </a:lnTo>
                <a:close/>
              </a:path>
              <a:path w="1290193" h="494791">
                <a:moveTo>
                  <a:pt x="87210" y="21970"/>
                </a:moveTo>
                <a:lnTo>
                  <a:pt x="72008" y="21970"/>
                </a:lnTo>
                <a:lnTo>
                  <a:pt x="85414" y="26877"/>
                </a:lnTo>
                <a:lnTo>
                  <a:pt x="87210" y="21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9A0CACE7-58D3-411E-AD7B-2B1906C0642B}"/>
              </a:ext>
            </a:extLst>
          </p:cNvPr>
          <p:cNvSpPr/>
          <p:nvPr/>
        </p:nvSpPr>
        <p:spPr>
          <a:xfrm>
            <a:off x="3615732" y="4127872"/>
            <a:ext cx="1329817" cy="409321"/>
          </a:xfrm>
          <a:custGeom>
            <a:avLst/>
            <a:gdLst/>
            <a:ahLst/>
            <a:cxnLst/>
            <a:rect l="l" t="t" r="r" b="b"/>
            <a:pathLst>
              <a:path w="1329817" h="409321">
                <a:moveTo>
                  <a:pt x="86257" y="27537"/>
                </a:moveTo>
                <a:lnTo>
                  <a:pt x="78443" y="54950"/>
                </a:lnTo>
                <a:lnTo>
                  <a:pt x="1321943" y="409320"/>
                </a:lnTo>
                <a:lnTo>
                  <a:pt x="1329817" y="381888"/>
                </a:lnTo>
                <a:lnTo>
                  <a:pt x="86257" y="27537"/>
                </a:lnTo>
                <a:close/>
              </a:path>
              <a:path w="1329817" h="409321">
                <a:moveTo>
                  <a:pt x="94107" y="0"/>
                </a:moveTo>
                <a:lnTo>
                  <a:pt x="0" y="17779"/>
                </a:lnTo>
                <a:lnTo>
                  <a:pt x="70612" y="82422"/>
                </a:lnTo>
                <a:lnTo>
                  <a:pt x="78443" y="54950"/>
                </a:lnTo>
                <a:lnTo>
                  <a:pt x="64770" y="51053"/>
                </a:lnTo>
                <a:lnTo>
                  <a:pt x="72517" y="23621"/>
                </a:lnTo>
                <a:lnTo>
                  <a:pt x="87373" y="23621"/>
                </a:lnTo>
                <a:lnTo>
                  <a:pt x="94107" y="0"/>
                </a:lnTo>
                <a:close/>
              </a:path>
              <a:path w="1329817" h="409321">
                <a:moveTo>
                  <a:pt x="72517" y="23621"/>
                </a:moveTo>
                <a:lnTo>
                  <a:pt x="64770" y="51053"/>
                </a:lnTo>
                <a:lnTo>
                  <a:pt x="78443" y="54950"/>
                </a:lnTo>
                <a:lnTo>
                  <a:pt x="86257" y="27537"/>
                </a:lnTo>
                <a:lnTo>
                  <a:pt x="72517" y="23621"/>
                </a:lnTo>
                <a:close/>
              </a:path>
              <a:path w="1329817" h="409321">
                <a:moveTo>
                  <a:pt x="87373" y="23621"/>
                </a:moveTo>
                <a:lnTo>
                  <a:pt x="72517" y="23621"/>
                </a:lnTo>
                <a:lnTo>
                  <a:pt x="86257" y="27537"/>
                </a:lnTo>
                <a:lnTo>
                  <a:pt x="87373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6E61AAC9-BCAF-4D18-93F7-F6408D37D876}"/>
              </a:ext>
            </a:extLst>
          </p:cNvPr>
          <p:cNvSpPr/>
          <p:nvPr/>
        </p:nvSpPr>
        <p:spPr>
          <a:xfrm>
            <a:off x="4937420" y="4115934"/>
            <a:ext cx="1278636" cy="421131"/>
          </a:xfrm>
          <a:custGeom>
            <a:avLst/>
            <a:gdLst/>
            <a:ahLst/>
            <a:cxnLst/>
            <a:rect l="l" t="t" r="r" b="b"/>
            <a:pathLst>
              <a:path w="1278636" h="421131">
                <a:moveTo>
                  <a:pt x="1192525" y="27291"/>
                </a:moveTo>
                <a:lnTo>
                  <a:pt x="0" y="393827"/>
                </a:lnTo>
                <a:lnTo>
                  <a:pt x="8382" y="421132"/>
                </a:lnTo>
                <a:lnTo>
                  <a:pt x="1200907" y="54596"/>
                </a:lnTo>
                <a:lnTo>
                  <a:pt x="1192525" y="27291"/>
                </a:lnTo>
                <a:close/>
              </a:path>
              <a:path w="1278636" h="421131">
                <a:moveTo>
                  <a:pt x="1270916" y="23114"/>
                </a:moveTo>
                <a:lnTo>
                  <a:pt x="1206119" y="23114"/>
                </a:lnTo>
                <a:lnTo>
                  <a:pt x="1214501" y="50419"/>
                </a:lnTo>
                <a:lnTo>
                  <a:pt x="1200907" y="54596"/>
                </a:lnTo>
                <a:lnTo>
                  <a:pt x="1209294" y="81915"/>
                </a:lnTo>
                <a:lnTo>
                  <a:pt x="1270916" y="23114"/>
                </a:lnTo>
                <a:close/>
              </a:path>
              <a:path w="1278636" h="421131">
                <a:moveTo>
                  <a:pt x="1206119" y="23114"/>
                </a:moveTo>
                <a:lnTo>
                  <a:pt x="1192525" y="27291"/>
                </a:lnTo>
                <a:lnTo>
                  <a:pt x="1200907" y="54596"/>
                </a:lnTo>
                <a:lnTo>
                  <a:pt x="1214501" y="50419"/>
                </a:lnTo>
                <a:lnTo>
                  <a:pt x="1206119" y="23114"/>
                </a:lnTo>
                <a:close/>
              </a:path>
              <a:path w="1278636" h="421131">
                <a:moveTo>
                  <a:pt x="1184148" y="0"/>
                </a:moveTo>
                <a:lnTo>
                  <a:pt x="1192525" y="27291"/>
                </a:lnTo>
                <a:lnTo>
                  <a:pt x="1206119" y="23114"/>
                </a:lnTo>
                <a:lnTo>
                  <a:pt x="1270916" y="23114"/>
                </a:lnTo>
                <a:lnTo>
                  <a:pt x="1278636" y="15748"/>
                </a:lnTo>
                <a:lnTo>
                  <a:pt x="1184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F7C2E238-B0DD-4C6C-920A-25A44A89CEAA}"/>
              </a:ext>
            </a:extLst>
          </p:cNvPr>
          <p:cNvSpPr/>
          <p:nvPr/>
        </p:nvSpPr>
        <p:spPr>
          <a:xfrm>
            <a:off x="2075476" y="2416801"/>
            <a:ext cx="659511" cy="1524254"/>
          </a:xfrm>
          <a:custGeom>
            <a:avLst/>
            <a:gdLst/>
            <a:ahLst/>
            <a:cxnLst/>
            <a:rect l="l" t="t" r="r" b="b"/>
            <a:pathLst>
              <a:path w="659511" h="1524253">
                <a:moveTo>
                  <a:pt x="57150" y="71374"/>
                </a:moveTo>
                <a:lnTo>
                  <a:pt x="28575" y="71374"/>
                </a:lnTo>
                <a:lnTo>
                  <a:pt x="28575" y="1524254"/>
                </a:lnTo>
                <a:lnTo>
                  <a:pt x="659511" y="1524254"/>
                </a:lnTo>
                <a:lnTo>
                  <a:pt x="659511" y="1510030"/>
                </a:lnTo>
                <a:lnTo>
                  <a:pt x="57150" y="1510030"/>
                </a:lnTo>
                <a:lnTo>
                  <a:pt x="42925" y="1495679"/>
                </a:lnTo>
                <a:lnTo>
                  <a:pt x="57150" y="1495679"/>
                </a:lnTo>
                <a:lnTo>
                  <a:pt x="57150" y="71374"/>
                </a:lnTo>
                <a:close/>
              </a:path>
              <a:path w="659511" h="1524253">
                <a:moveTo>
                  <a:pt x="57150" y="1495679"/>
                </a:moveTo>
                <a:lnTo>
                  <a:pt x="42925" y="1495679"/>
                </a:lnTo>
                <a:lnTo>
                  <a:pt x="57150" y="1510030"/>
                </a:lnTo>
                <a:lnTo>
                  <a:pt x="57150" y="1495679"/>
                </a:lnTo>
                <a:close/>
              </a:path>
              <a:path w="659511" h="1524253">
                <a:moveTo>
                  <a:pt x="659511" y="1495679"/>
                </a:moveTo>
                <a:lnTo>
                  <a:pt x="57150" y="1495679"/>
                </a:lnTo>
                <a:lnTo>
                  <a:pt x="57150" y="1510030"/>
                </a:lnTo>
                <a:lnTo>
                  <a:pt x="659511" y="1510030"/>
                </a:lnTo>
                <a:lnTo>
                  <a:pt x="659511" y="1495679"/>
                </a:lnTo>
                <a:close/>
              </a:path>
              <a:path w="659511" h="1524253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659511" h="1524253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944BFB07-BBCF-438E-A1F0-5CCE05183116}"/>
              </a:ext>
            </a:extLst>
          </p:cNvPr>
          <p:cNvSpPr/>
          <p:nvPr/>
        </p:nvSpPr>
        <p:spPr>
          <a:xfrm>
            <a:off x="5931703" y="4710674"/>
            <a:ext cx="2086437" cy="51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4B9B9116-4411-468E-A54A-9A87E1CC1D0E}"/>
              </a:ext>
            </a:extLst>
          </p:cNvPr>
          <p:cNvSpPr/>
          <p:nvPr/>
        </p:nvSpPr>
        <p:spPr>
          <a:xfrm>
            <a:off x="5931703" y="4710674"/>
            <a:ext cx="2086437" cy="516448"/>
          </a:xfrm>
          <a:custGeom>
            <a:avLst/>
            <a:gdLst/>
            <a:ahLst/>
            <a:cxnLst/>
            <a:rect l="l" t="t" r="r" b="b"/>
            <a:pathLst>
              <a:path w="2086437" h="516448">
                <a:moveTo>
                  <a:pt x="0" y="0"/>
                </a:moveTo>
                <a:lnTo>
                  <a:pt x="897255" y="133223"/>
                </a:lnTo>
                <a:lnTo>
                  <a:pt x="937023" y="119950"/>
                </a:lnTo>
                <a:lnTo>
                  <a:pt x="979199" y="107986"/>
                </a:lnTo>
                <a:lnTo>
                  <a:pt x="1023534" y="97333"/>
                </a:lnTo>
                <a:lnTo>
                  <a:pt x="1069778" y="87994"/>
                </a:lnTo>
                <a:lnTo>
                  <a:pt x="1117683" y="79974"/>
                </a:lnTo>
                <a:lnTo>
                  <a:pt x="1166998" y="73274"/>
                </a:lnTo>
                <a:lnTo>
                  <a:pt x="1217474" y="67899"/>
                </a:lnTo>
                <a:lnTo>
                  <a:pt x="1268863" y="63852"/>
                </a:lnTo>
                <a:lnTo>
                  <a:pt x="1320913" y="61135"/>
                </a:lnTo>
                <a:lnTo>
                  <a:pt x="1373378" y="59753"/>
                </a:lnTo>
                <a:lnTo>
                  <a:pt x="1426005" y="59708"/>
                </a:lnTo>
                <a:lnTo>
                  <a:pt x="1478548" y="61003"/>
                </a:lnTo>
                <a:lnTo>
                  <a:pt x="1530755" y="63642"/>
                </a:lnTo>
                <a:lnTo>
                  <a:pt x="1582378" y="67629"/>
                </a:lnTo>
                <a:lnTo>
                  <a:pt x="1633168" y="72965"/>
                </a:lnTo>
                <a:lnTo>
                  <a:pt x="1682874" y="79655"/>
                </a:lnTo>
                <a:lnTo>
                  <a:pt x="1731249" y="87702"/>
                </a:lnTo>
                <a:lnTo>
                  <a:pt x="1778041" y="97108"/>
                </a:lnTo>
                <a:lnTo>
                  <a:pt x="1823003" y="107878"/>
                </a:lnTo>
                <a:lnTo>
                  <a:pt x="1865884" y="120014"/>
                </a:lnTo>
                <a:lnTo>
                  <a:pt x="1905685" y="133265"/>
                </a:lnTo>
                <a:lnTo>
                  <a:pt x="1941567" y="147320"/>
                </a:lnTo>
                <a:lnTo>
                  <a:pt x="2001532" y="177511"/>
                </a:lnTo>
                <a:lnTo>
                  <a:pt x="2045696" y="209921"/>
                </a:lnTo>
                <a:lnTo>
                  <a:pt x="2073977" y="243883"/>
                </a:lnTo>
                <a:lnTo>
                  <a:pt x="2086437" y="296282"/>
                </a:lnTo>
                <a:lnTo>
                  <a:pt x="2082560" y="313803"/>
                </a:lnTo>
                <a:lnTo>
                  <a:pt x="2062697" y="348429"/>
                </a:lnTo>
                <a:lnTo>
                  <a:pt x="2026623" y="381943"/>
                </a:lnTo>
                <a:lnTo>
                  <a:pt x="1974254" y="413681"/>
                </a:lnTo>
                <a:lnTo>
                  <a:pt x="1905508" y="442975"/>
                </a:lnTo>
                <a:lnTo>
                  <a:pt x="1865739" y="456231"/>
                </a:lnTo>
                <a:lnTo>
                  <a:pt x="1823563" y="468182"/>
                </a:lnTo>
                <a:lnTo>
                  <a:pt x="1779228" y="478824"/>
                </a:lnTo>
                <a:lnTo>
                  <a:pt x="1732983" y="488155"/>
                </a:lnTo>
                <a:lnTo>
                  <a:pt x="1685077" y="496171"/>
                </a:lnTo>
                <a:lnTo>
                  <a:pt x="1635761" y="502868"/>
                </a:lnTo>
                <a:lnTo>
                  <a:pt x="1585282" y="508242"/>
                </a:lnTo>
                <a:lnTo>
                  <a:pt x="1533891" y="512291"/>
                </a:lnTo>
                <a:lnTo>
                  <a:pt x="1481837" y="515011"/>
                </a:lnTo>
                <a:lnTo>
                  <a:pt x="1429369" y="516397"/>
                </a:lnTo>
                <a:lnTo>
                  <a:pt x="1376735" y="516448"/>
                </a:lnTo>
                <a:lnTo>
                  <a:pt x="1324187" y="515158"/>
                </a:lnTo>
                <a:lnTo>
                  <a:pt x="1271972" y="512525"/>
                </a:lnTo>
                <a:lnTo>
                  <a:pt x="1220340" y="508545"/>
                </a:lnTo>
                <a:lnTo>
                  <a:pt x="1169541" y="503215"/>
                </a:lnTo>
                <a:lnTo>
                  <a:pt x="1119823" y="496531"/>
                </a:lnTo>
                <a:lnTo>
                  <a:pt x="1071435" y="488489"/>
                </a:lnTo>
                <a:lnTo>
                  <a:pt x="1024628" y="479086"/>
                </a:lnTo>
                <a:lnTo>
                  <a:pt x="979651" y="468319"/>
                </a:lnTo>
                <a:lnTo>
                  <a:pt x="936752" y="456183"/>
                </a:lnTo>
                <a:lnTo>
                  <a:pt x="879204" y="436204"/>
                </a:lnTo>
                <a:lnTo>
                  <a:pt x="829986" y="414398"/>
                </a:lnTo>
                <a:lnTo>
                  <a:pt x="789296" y="391043"/>
                </a:lnTo>
                <a:lnTo>
                  <a:pt x="757334" y="366414"/>
                </a:lnTo>
                <a:lnTo>
                  <a:pt x="726189" y="327688"/>
                </a:lnTo>
                <a:lnTo>
                  <a:pt x="715799" y="287653"/>
                </a:lnTo>
                <a:lnTo>
                  <a:pt x="717063" y="274179"/>
                </a:lnTo>
                <a:lnTo>
                  <a:pt x="735390" y="233851"/>
                </a:lnTo>
                <a:lnTo>
                  <a:pt x="759968" y="20739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4F91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202236BE-27FC-4205-9F0F-C71EAB68021C}"/>
              </a:ext>
            </a:extLst>
          </p:cNvPr>
          <p:cNvSpPr txBox="1"/>
          <p:nvPr/>
        </p:nvSpPr>
        <p:spPr>
          <a:xfrm>
            <a:off x="6928019" y="4875012"/>
            <a:ext cx="71120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点</a:t>
            </a:r>
            <a:r>
              <a:rPr sz="1800" b="1" spc="-5" dirty="0">
                <a:latin typeface="微软雅黑"/>
                <a:cs typeface="微软雅黑"/>
              </a:rPr>
              <a:t>覆盖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0AC97818-F38E-47DD-A145-4F187131C745}"/>
              </a:ext>
            </a:extLst>
          </p:cNvPr>
          <p:cNvSpPr/>
          <p:nvPr/>
        </p:nvSpPr>
        <p:spPr>
          <a:xfrm>
            <a:off x="1763688" y="4149080"/>
            <a:ext cx="1391033" cy="8677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3801AAF8-711E-494E-81CA-A933D1A91F58}"/>
              </a:ext>
            </a:extLst>
          </p:cNvPr>
          <p:cNvSpPr/>
          <p:nvPr/>
        </p:nvSpPr>
        <p:spPr>
          <a:xfrm>
            <a:off x="1763688" y="4149080"/>
            <a:ext cx="1391033" cy="867726"/>
          </a:xfrm>
          <a:custGeom>
            <a:avLst/>
            <a:gdLst/>
            <a:ahLst/>
            <a:cxnLst/>
            <a:rect l="l" t="t" r="r" b="b"/>
            <a:pathLst>
              <a:path w="1391033" h="867726">
                <a:moveTo>
                  <a:pt x="1391033" y="0"/>
                </a:moveTo>
                <a:lnTo>
                  <a:pt x="1040640" y="443738"/>
                </a:lnTo>
                <a:lnTo>
                  <a:pt x="1087555" y="454081"/>
                </a:lnTo>
                <a:lnTo>
                  <a:pt x="1131106" y="465472"/>
                </a:lnTo>
                <a:lnTo>
                  <a:pt x="1171232" y="477832"/>
                </a:lnTo>
                <a:lnTo>
                  <a:pt x="1207875" y="491078"/>
                </a:lnTo>
                <a:lnTo>
                  <a:pt x="1270472" y="519907"/>
                </a:lnTo>
                <a:lnTo>
                  <a:pt x="1318423" y="551312"/>
                </a:lnTo>
                <a:lnTo>
                  <a:pt x="1351250" y="584644"/>
                </a:lnTo>
                <a:lnTo>
                  <a:pt x="1368480" y="619257"/>
                </a:lnTo>
                <a:lnTo>
                  <a:pt x="1371097" y="636841"/>
                </a:lnTo>
                <a:lnTo>
                  <a:pt x="1369636" y="654502"/>
                </a:lnTo>
                <a:lnTo>
                  <a:pt x="1354243" y="689731"/>
                </a:lnTo>
                <a:lnTo>
                  <a:pt x="1321825" y="724298"/>
                </a:lnTo>
                <a:lnTo>
                  <a:pt x="1271907" y="757555"/>
                </a:lnTo>
                <a:lnTo>
                  <a:pt x="1206641" y="787711"/>
                </a:lnTo>
                <a:lnTo>
                  <a:pt x="1169542" y="801088"/>
                </a:lnTo>
                <a:lnTo>
                  <a:pt x="1129788" y="813303"/>
                </a:lnTo>
                <a:lnTo>
                  <a:pt x="1087622" y="824339"/>
                </a:lnTo>
                <a:lnTo>
                  <a:pt x="1043287" y="834173"/>
                </a:lnTo>
                <a:lnTo>
                  <a:pt x="997024" y="842787"/>
                </a:lnTo>
                <a:lnTo>
                  <a:pt x="949075" y="850161"/>
                </a:lnTo>
                <a:lnTo>
                  <a:pt x="899684" y="856274"/>
                </a:lnTo>
                <a:lnTo>
                  <a:pt x="849092" y="861107"/>
                </a:lnTo>
                <a:lnTo>
                  <a:pt x="797543" y="864640"/>
                </a:lnTo>
                <a:lnTo>
                  <a:pt x="745277" y="866853"/>
                </a:lnTo>
                <a:lnTo>
                  <a:pt x="692537" y="867726"/>
                </a:lnTo>
                <a:lnTo>
                  <a:pt x="639567" y="867238"/>
                </a:lnTo>
                <a:lnTo>
                  <a:pt x="586607" y="865372"/>
                </a:lnTo>
                <a:lnTo>
                  <a:pt x="533901" y="862105"/>
                </a:lnTo>
                <a:lnTo>
                  <a:pt x="481691" y="857419"/>
                </a:lnTo>
                <a:lnTo>
                  <a:pt x="430218" y="851293"/>
                </a:lnTo>
                <a:lnTo>
                  <a:pt x="379726" y="843708"/>
                </a:lnTo>
                <a:lnTo>
                  <a:pt x="330456" y="834644"/>
                </a:lnTo>
                <a:lnTo>
                  <a:pt x="283541" y="824283"/>
                </a:lnTo>
                <a:lnTo>
                  <a:pt x="239991" y="812878"/>
                </a:lnTo>
                <a:lnTo>
                  <a:pt x="199864" y="800508"/>
                </a:lnTo>
                <a:lnTo>
                  <a:pt x="163222" y="787254"/>
                </a:lnTo>
                <a:lnTo>
                  <a:pt x="100624" y="758418"/>
                </a:lnTo>
                <a:lnTo>
                  <a:pt x="52674" y="727015"/>
                </a:lnTo>
                <a:lnTo>
                  <a:pt x="19846" y="693689"/>
                </a:lnTo>
                <a:lnTo>
                  <a:pt x="2616" y="659088"/>
                </a:lnTo>
                <a:lnTo>
                  <a:pt x="0" y="641510"/>
                </a:lnTo>
                <a:lnTo>
                  <a:pt x="1460" y="623855"/>
                </a:lnTo>
                <a:lnTo>
                  <a:pt x="16854" y="588637"/>
                </a:lnTo>
                <a:lnTo>
                  <a:pt x="49271" y="554079"/>
                </a:lnTo>
                <a:lnTo>
                  <a:pt x="99189" y="520827"/>
                </a:lnTo>
                <a:lnTo>
                  <a:pt x="146410" y="498040"/>
                </a:lnTo>
                <a:lnTo>
                  <a:pt x="200684" y="477614"/>
                </a:lnTo>
                <a:lnTo>
                  <a:pt x="261230" y="459669"/>
                </a:lnTo>
                <a:lnTo>
                  <a:pt x="327269" y="444326"/>
                </a:lnTo>
                <a:lnTo>
                  <a:pt x="398020" y="431704"/>
                </a:lnTo>
                <a:lnTo>
                  <a:pt x="472703" y="421925"/>
                </a:lnTo>
                <a:lnTo>
                  <a:pt x="511276" y="418139"/>
                </a:lnTo>
                <a:lnTo>
                  <a:pt x="550538" y="415108"/>
                </a:lnTo>
                <a:lnTo>
                  <a:pt x="590393" y="412849"/>
                </a:lnTo>
                <a:lnTo>
                  <a:pt x="630744" y="411375"/>
                </a:lnTo>
                <a:lnTo>
                  <a:pt x="671493" y="410702"/>
                </a:lnTo>
                <a:lnTo>
                  <a:pt x="712541" y="410845"/>
                </a:lnTo>
                <a:lnTo>
                  <a:pt x="753793" y="411819"/>
                </a:lnTo>
                <a:lnTo>
                  <a:pt x="795149" y="413639"/>
                </a:lnTo>
                <a:lnTo>
                  <a:pt x="1391033" y="0"/>
                </a:lnTo>
                <a:close/>
              </a:path>
            </a:pathLst>
          </a:custGeom>
          <a:ln w="6350">
            <a:solidFill>
              <a:srgbClr val="4F91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71623DE7-BA53-4160-A92E-5575EED70227}"/>
              </a:ext>
            </a:extLst>
          </p:cNvPr>
          <p:cNvSpPr txBox="1"/>
          <p:nvPr/>
        </p:nvSpPr>
        <p:spPr>
          <a:xfrm>
            <a:off x="2043599" y="4664446"/>
            <a:ext cx="71247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边</a:t>
            </a:r>
            <a:r>
              <a:rPr sz="1800" b="1" dirty="0">
                <a:latin typeface="微软雅黑"/>
                <a:cs typeface="微软雅黑"/>
              </a:rPr>
              <a:t>覆盖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4C446ADD-F0F2-4A08-98F7-AA511F4161A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各种逻辑覆盖之间的关系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4234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294979-3A03-4506-8505-412E69182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3ED2AB8-3A4B-4381-8BF6-E4AAEE22D119}"/>
              </a:ext>
            </a:extLst>
          </p:cNvPr>
          <p:cNvSpPr txBox="1"/>
          <p:nvPr/>
        </p:nvSpPr>
        <p:spPr>
          <a:xfrm>
            <a:off x="729615" y="1772816"/>
            <a:ext cx="7684770" cy="3609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</a:pPr>
            <a:r>
              <a:rPr sz="24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4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spc="0" dirty="0">
                <a:latin typeface="微软雅黑"/>
                <a:cs typeface="微软雅黑"/>
              </a:rPr>
              <a:t>请大家在上课时间完成实验。具体要求请参考实验三指导书。</a:t>
            </a:r>
            <a:r>
              <a:rPr lang="zh-CN" altLang="en-US" sz="2400" dirty="0">
                <a:latin typeface="微软雅黑"/>
                <a:cs typeface="微软雅黑"/>
              </a:rPr>
              <a:t>提交内容为：</a:t>
            </a:r>
            <a:endParaRPr lang="en-US" altLang="zh-CN" sz="2400" dirty="0">
              <a:latin typeface="微软雅黑"/>
              <a:cs typeface="微软雅黑"/>
            </a:endParaRPr>
          </a:p>
          <a:p>
            <a:pPr marL="355600" marR="12700" indent="-342900">
              <a:lnSpc>
                <a:spcPct val="100000"/>
              </a:lnSpc>
            </a:pPr>
            <a:r>
              <a:rPr lang="zh-CN" altLang="en-US" sz="2400" spc="0" dirty="0">
                <a:latin typeface="微软雅黑"/>
                <a:cs typeface="微软雅黑"/>
              </a:rPr>
              <a:t>（</a:t>
            </a:r>
            <a:r>
              <a:rPr lang="en-US" altLang="zh-CN" sz="2400" spc="0" dirty="0">
                <a:latin typeface="微软雅黑"/>
                <a:cs typeface="微软雅黑"/>
              </a:rPr>
              <a:t>1</a:t>
            </a:r>
            <a:r>
              <a:rPr lang="zh-CN" altLang="en-US" sz="2400" spc="0" dirty="0">
                <a:latin typeface="微软雅黑"/>
                <a:cs typeface="微软雅黑"/>
              </a:rPr>
              <a:t>）实验报告</a:t>
            </a:r>
            <a:endParaRPr lang="en-US" altLang="zh-CN" sz="2400" spc="0" dirty="0">
              <a:latin typeface="微软雅黑"/>
              <a:cs typeface="微软雅黑"/>
            </a:endParaRPr>
          </a:p>
          <a:p>
            <a:pPr marL="355600" marR="12700" indent="-342900">
              <a:lnSpc>
                <a:spcPct val="100000"/>
              </a:lnSpc>
            </a:pPr>
            <a:r>
              <a:rPr lang="zh-CN" altLang="en-US" sz="2400" dirty="0">
                <a:latin typeface="微软雅黑"/>
                <a:cs typeface="微软雅黑"/>
              </a:rPr>
              <a:t>（</a:t>
            </a:r>
            <a:r>
              <a:rPr lang="en-US" altLang="zh-CN" sz="2400" dirty="0">
                <a:latin typeface="微软雅黑"/>
                <a:cs typeface="微软雅黑"/>
              </a:rPr>
              <a:t>2</a:t>
            </a:r>
            <a:r>
              <a:rPr lang="zh-CN" altLang="en-US" sz="2400" dirty="0">
                <a:latin typeface="微软雅黑"/>
                <a:cs typeface="微软雅黑"/>
              </a:rPr>
              <a:t>）实验截图</a:t>
            </a:r>
            <a:endParaRPr lang="en-US" altLang="zh-CN" sz="2400" spc="0" dirty="0">
              <a:latin typeface="微软雅黑"/>
              <a:cs typeface="微软雅黑"/>
            </a:endParaRPr>
          </a:p>
          <a:p>
            <a:pPr marL="355600" marR="12700" indent="-342900">
              <a:lnSpc>
                <a:spcPct val="100000"/>
              </a:lnSpc>
            </a:pPr>
            <a:endParaRPr lang="en-US" altLang="zh-CN" sz="2400" dirty="0">
              <a:latin typeface="微软雅黑"/>
            </a:endParaRPr>
          </a:p>
          <a:p>
            <a:pPr marL="355600" marR="12700" indent="-342900">
              <a:lnSpc>
                <a:spcPct val="100000"/>
              </a:lnSpc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462C1"/>
                </a:solidFill>
                <a:latin typeface="Wingdings"/>
                <a:cs typeface="Wingdings"/>
              </a:rPr>
              <a:t></a:t>
            </a:r>
            <a:r>
              <a:rPr sz="2400" spc="-4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dirty="0">
                <a:solidFill>
                  <a:srgbClr val="00AF50"/>
                </a:solidFill>
                <a:latin typeface="微软雅黑"/>
              </a:rPr>
              <a:t>本次课后需</a:t>
            </a:r>
            <a:r>
              <a:rPr lang="zh-CN" altLang="en-US" sz="2400" spc="0" dirty="0">
                <a:solidFill>
                  <a:srgbClr val="00AF50"/>
                </a:solidFill>
                <a:latin typeface="微软雅黑"/>
                <a:cs typeface="微软雅黑"/>
              </a:rPr>
              <a:t>一次性提交两个实验报告。</a:t>
            </a:r>
            <a:r>
              <a:rPr lang="zh-CN" altLang="en-US" sz="2400" dirty="0">
                <a:solidFill>
                  <a:srgbClr val="00AF50"/>
                </a:solidFill>
                <a:latin typeface="微软雅黑"/>
              </a:rPr>
              <a:t>即：实验二、实验三的实验报告提交时间为</a:t>
            </a:r>
            <a:r>
              <a:rPr lang="en-US" altLang="zh-CN" sz="2400" dirty="0">
                <a:solidFill>
                  <a:srgbClr val="00AF50"/>
                </a:solidFill>
                <a:latin typeface="微软雅黑"/>
              </a:rPr>
              <a:t>5.31</a:t>
            </a:r>
            <a:r>
              <a:rPr lang="zh-CN" altLang="en-US" sz="2400" dirty="0">
                <a:solidFill>
                  <a:srgbClr val="00AF50"/>
                </a:solidFill>
                <a:latin typeface="微软雅黑"/>
              </a:rPr>
              <a:t>号</a:t>
            </a:r>
            <a:endParaRPr lang="en-US" altLang="zh-CN" sz="2400" dirty="0">
              <a:solidFill>
                <a:srgbClr val="00AF50"/>
              </a:solidFill>
              <a:latin typeface="微软雅黑"/>
            </a:endParaRPr>
          </a:p>
          <a:p>
            <a:pPr marL="12700">
              <a:lnSpc>
                <a:spcPct val="100000"/>
              </a:lnSpc>
            </a:pPr>
            <a:endParaRPr lang="en-US" altLang="zh-CN" sz="240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/>
                <a:cs typeface="微软雅黑"/>
              </a:rPr>
              <a:t>注：实验报告电子资料请保留。下学期开学后要提交纸版。</a:t>
            </a:r>
            <a:endParaRPr sz="2400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4876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7341528-FBAC-452D-9626-FC5FC7E22E12}"/>
              </a:ext>
            </a:extLst>
          </p:cNvPr>
          <p:cNvSpPr/>
          <p:nvPr/>
        </p:nvSpPr>
        <p:spPr>
          <a:xfrm>
            <a:off x="443483" y="313943"/>
            <a:ext cx="2161031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0DC1EA-7289-43E6-ADC3-1CF63AA88424}"/>
              </a:ext>
            </a:extLst>
          </p:cNvPr>
          <p:cNvSpPr txBox="1"/>
          <p:nvPr/>
        </p:nvSpPr>
        <p:spPr>
          <a:xfrm>
            <a:off x="690473" y="436371"/>
            <a:ext cx="1653539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微软雅黑"/>
                <a:cs typeface="微软雅黑"/>
              </a:rPr>
              <a:t>逻辑覆盖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A03F3D2E-18ED-4E8F-9FA8-AA78FA383DC0}"/>
              </a:ext>
            </a:extLst>
          </p:cNvPr>
          <p:cNvSpPr/>
          <p:nvPr/>
        </p:nvSpPr>
        <p:spPr>
          <a:xfrm>
            <a:off x="2789469" y="1730756"/>
            <a:ext cx="2993136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8959C335-58E6-400B-804A-1A18E731511D}"/>
              </a:ext>
            </a:extLst>
          </p:cNvPr>
          <p:cNvSpPr/>
          <p:nvPr/>
        </p:nvSpPr>
        <p:spPr>
          <a:xfrm>
            <a:off x="3197901" y="1643889"/>
            <a:ext cx="2281427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CEF808E8-37D4-4C73-8728-C3E1D0032D73}"/>
              </a:ext>
            </a:extLst>
          </p:cNvPr>
          <p:cNvSpPr/>
          <p:nvPr/>
        </p:nvSpPr>
        <p:spPr>
          <a:xfrm>
            <a:off x="2771817" y="1700784"/>
            <a:ext cx="2952369" cy="431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FDBED5A8-ED27-425C-8F69-7B172CC8B2FC}"/>
              </a:ext>
            </a:extLst>
          </p:cNvPr>
          <p:cNvSpPr/>
          <p:nvPr/>
        </p:nvSpPr>
        <p:spPr>
          <a:xfrm>
            <a:off x="2771817" y="1700784"/>
            <a:ext cx="2952369" cy="431038"/>
          </a:xfrm>
          <a:custGeom>
            <a:avLst/>
            <a:gdLst/>
            <a:ahLst/>
            <a:cxnLst/>
            <a:rect l="l" t="t" r="r" b="b"/>
            <a:pathLst>
              <a:path w="2952369" h="431038">
                <a:moveTo>
                  <a:pt x="0" y="215519"/>
                </a:moveTo>
                <a:lnTo>
                  <a:pt x="6265" y="163736"/>
                </a:lnTo>
                <a:lnTo>
                  <a:pt x="24061" y="116488"/>
                </a:lnTo>
                <a:lnTo>
                  <a:pt x="51888" y="75273"/>
                </a:lnTo>
                <a:lnTo>
                  <a:pt x="88248" y="41590"/>
                </a:lnTo>
                <a:lnTo>
                  <a:pt x="131641" y="16940"/>
                </a:lnTo>
                <a:lnTo>
                  <a:pt x="180567" y="2821"/>
                </a:lnTo>
                <a:lnTo>
                  <a:pt x="215519" y="0"/>
                </a:lnTo>
                <a:lnTo>
                  <a:pt x="2736850" y="0"/>
                </a:lnTo>
                <a:lnTo>
                  <a:pt x="2788632" y="6265"/>
                </a:lnTo>
                <a:lnTo>
                  <a:pt x="2835880" y="24061"/>
                </a:lnTo>
                <a:lnTo>
                  <a:pt x="2877095" y="51888"/>
                </a:lnTo>
                <a:lnTo>
                  <a:pt x="2910778" y="88248"/>
                </a:lnTo>
                <a:lnTo>
                  <a:pt x="2935428" y="131641"/>
                </a:lnTo>
                <a:lnTo>
                  <a:pt x="2949547" y="180567"/>
                </a:lnTo>
                <a:lnTo>
                  <a:pt x="2952369" y="215519"/>
                </a:lnTo>
                <a:lnTo>
                  <a:pt x="2946103" y="267301"/>
                </a:lnTo>
                <a:lnTo>
                  <a:pt x="2928307" y="314549"/>
                </a:lnTo>
                <a:lnTo>
                  <a:pt x="2900480" y="355764"/>
                </a:lnTo>
                <a:lnTo>
                  <a:pt x="2864120" y="389447"/>
                </a:lnTo>
                <a:lnTo>
                  <a:pt x="2820727" y="414097"/>
                </a:lnTo>
                <a:lnTo>
                  <a:pt x="2771801" y="428216"/>
                </a:lnTo>
                <a:lnTo>
                  <a:pt x="2736850" y="431038"/>
                </a:lnTo>
                <a:lnTo>
                  <a:pt x="215519" y="431038"/>
                </a:lnTo>
                <a:lnTo>
                  <a:pt x="163736" y="424772"/>
                </a:lnTo>
                <a:lnTo>
                  <a:pt x="116488" y="406976"/>
                </a:lnTo>
                <a:lnTo>
                  <a:pt x="75273" y="379149"/>
                </a:lnTo>
                <a:lnTo>
                  <a:pt x="41590" y="342789"/>
                </a:lnTo>
                <a:lnTo>
                  <a:pt x="16940" y="299396"/>
                </a:lnTo>
                <a:lnTo>
                  <a:pt x="2821" y="250470"/>
                </a:lnTo>
                <a:lnTo>
                  <a:pt x="714" y="233191"/>
                </a:lnTo>
                <a:lnTo>
                  <a:pt x="0" y="21551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BEE6C096-0E91-4C85-916D-343AE96E546B}"/>
              </a:ext>
            </a:extLst>
          </p:cNvPr>
          <p:cNvSpPr txBox="1"/>
          <p:nvPr/>
        </p:nvSpPr>
        <p:spPr>
          <a:xfrm>
            <a:off x="3362239" y="1689354"/>
            <a:ext cx="1772285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微软雅黑"/>
                <a:cs typeface="微软雅黑"/>
              </a:rPr>
              <a:t>1</a:t>
            </a:r>
            <a:r>
              <a:rPr sz="2800" b="1" spc="5" dirty="0">
                <a:latin typeface="微软雅黑"/>
                <a:cs typeface="微软雅黑"/>
              </a:rPr>
              <a:t> </a:t>
            </a:r>
            <a:r>
              <a:rPr sz="2800" b="1" spc="-35" dirty="0">
                <a:latin typeface="微软雅黑"/>
                <a:cs typeface="微软雅黑"/>
              </a:rPr>
              <a:t>语句覆盖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CB827F1E-6576-4428-ACCF-F9D5052CCED7}"/>
              </a:ext>
            </a:extLst>
          </p:cNvPr>
          <p:cNvSpPr/>
          <p:nvPr/>
        </p:nvSpPr>
        <p:spPr>
          <a:xfrm>
            <a:off x="1547664" y="2420874"/>
            <a:ext cx="5400675" cy="2016252"/>
          </a:xfrm>
          <a:custGeom>
            <a:avLst/>
            <a:gdLst/>
            <a:ahLst/>
            <a:cxnLst/>
            <a:rect l="l" t="t" r="r" b="b"/>
            <a:pathLst>
              <a:path w="5400675" h="2016252">
                <a:moveTo>
                  <a:pt x="0" y="277114"/>
                </a:moveTo>
                <a:lnTo>
                  <a:pt x="3627" y="232167"/>
                </a:lnTo>
                <a:lnTo>
                  <a:pt x="14128" y="189528"/>
                </a:lnTo>
                <a:lnTo>
                  <a:pt x="30933" y="149768"/>
                </a:lnTo>
                <a:lnTo>
                  <a:pt x="53470" y="113458"/>
                </a:lnTo>
                <a:lnTo>
                  <a:pt x="81168" y="81168"/>
                </a:lnTo>
                <a:lnTo>
                  <a:pt x="113458" y="53470"/>
                </a:lnTo>
                <a:lnTo>
                  <a:pt x="149768" y="30933"/>
                </a:lnTo>
                <a:lnTo>
                  <a:pt x="189528" y="14128"/>
                </a:lnTo>
                <a:lnTo>
                  <a:pt x="232167" y="3627"/>
                </a:lnTo>
                <a:lnTo>
                  <a:pt x="277113" y="0"/>
                </a:lnTo>
                <a:lnTo>
                  <a:pt x="5123560" y="0"/>
                </a:lnTo>
                <a:lnTo>
                  <a:pt x="5168507" y="3627"/>
                </a:lnTo>
                <a:lnTo>
                  <a:pt x="5211146" y="14128"/>
                </a:lnTo>
                <a:lnTo>
                  <a:pt x="5250906" y="30933"/>
                </a:lnTo>
                <a:lnTo>
                  <a:pt x="5287216" y="53470"/>
                </a:lnTo>
                <a:lnTo>
                  <a:pt x="5319506" y="81168"/>
                </a:lnTo>
                <a:lnTo>
                  <a:pt x="5347204" y="113458"/>
                </a:lnTo>
                <a:lnTo>
                  <a:pt x="5369741" y="149768"/>
                </a:lnTo>
                <a:lnTo>
                  <a:pt x="5386546" y="189528"/>
                </a:lnTo>
                <a:lnTo>
                  <a:pt x="5397047" y="232167"/>
                </a:lnTo>
                <a:lnTo>
                  <a:pt x="5400675" y="277114"/>
                </a:lnTo>
                <a:lnTo>
                  <a:pt x="5400675" y="1739138"/>
                </a:lnTo>
                <a:lnTo>
                  <a:pt x="5397047" y="1784084"/>
                </a:lnTo>
                <a:lnTo>
                  <a:pt x="5386546" y="1826723"/>
                </a:lnTo>
                <a:lnTo>
                  <a:pt x="5369741" y="1866483"/>
                </a:lnTo>
                <a:lnTo>
                  <a:pt x="5347204" y="1902793"/>
                </a:lnTo>
                <a:lnTo>
                  <a:pt x="5319506" y="1935083"/>
                </a:lnTo>
                <a:lnTo>
                  <a:pt x="5287216" y="1962781"/>
                </a:lnTo>
                <a:lnTo>
                  <a:pt x="5250906" y="1985318"/>
                </a:lnTo>
                <a:lnTo>
                  <a:pt x="5211146" y="2002123"/>
                </a:lnTo>
                <a:lnTo>
                  <a:pt x="5168507" y="2012624"/>
                </a:lnTo>
                <a:lnTo>
                  <a:pt x="5123560" y="2016252"/>
                </a:lnTo>
                <a:lnTo>
                  <a:pt x="277113" y="2016252"/>
                </a:lnTo>
                <a:lnTo>
                  <a:pt x="232167" y="2012624"/>
                </a:lnTo>
                <a:lnTo>
                  <a:pt x="189528" y="2002123"/>
                </a:lnTo>
                <a:lnTo>
                  <a:pt x="149768" y="1985318"/>
                </a:lnTo>
                <a:lnTo>
                  <a:pt x="113458" y="1962781"/>
                </a:lnTo>
                <a:lnTo>
                  <a:pt x="81168" y="1935083"/>
                </a:lnTo>
                <a:lnTo>
                  <a:pt x="53470" y="1902793"/>
                </a:lnTo>
                <a:lnTo>
                  <a:pt x="30933" y="1866483"/>
                </a:lnTo>
                <a:lnTo>
                  <a:pt x="14128" y="1826723"/>
                </a:lnTo>
                <a:lnTo>
                  <a:pt x="3627" y="1784084"/>
                </a:lnTo>
                <a:lnTo>
                  <a:pt x="0" y="1739138"/>
                </a:lnTo>
                <a:lnTo>
                  <a:pt x="0" y="277114"/>
                </a:lnTo>
                <a:close/>
              </a:path>
            </a:pathLst>
          </a:custGeom>
          <a:ln w="38100">
            <a:solidFill>
              <a:srgbClr val="79AF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651A0177-1E17-48DB-8833-A90577EA6E25}"/>
              </a:ext>
            </a:extLst>
          </p:cNvPr>
          <p:cNvSpPr txBox="1"/>
          <p:nvPr/>
        </p:nvSpPr>
        <p:spPr>
          <a:xfrm>
            <a:off x="1708192" y="3051811"/>
            <a:ext cx="4902200" cy="744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设计足够的测试用例，使得程序中的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每个语句至少执行一次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8196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A2AB070-69FC-4BCB-894E-ADB1D308941E}"/>
              </a:ext>
            </a:extLst>
          </p:cNvPr>
          <p:cNvSpPr/>
          <p:nvPr/>
        </p:nvSpPr>
        <p:spPr>
          <a:xfrm>
            <a:off x="1211394" y="2170961"/>
            <a:ext cx="895730" cy="290957"/>
          </a:xfrm>
          <a:custGeom>
            <a:avLst/>
            <a:gdLst/>
            <a:ahLst/>
            <a:cxnLst/>
            <a:rect l="l" t="t" r="r" b="b"/>
            <a:pathLst>
              <a:path w="895730" h="290957">
                <a:moveTo>
                  <a:pt x="0" y="48514"/>
                </a:moveTo>
                <a:lnTo>
                  <a:pt x="17242" y="11420"/>
                </a:lnTo>
                <a:lnTo>
                  <a:pt x="847216" y="0"/>
                </a:lnTo>
                <a:lnTo>
                  <a:pt x="861470" y="2126"/>
                </a:lnTo>
                <a:lnTo>
                  <a:pt x="891632" y="28964"/>
                </a:lnTo>
                <a:lnTo>
                  <a:pt x="895730" y="242443"/>
                </a:lnTo>
                <a:lnTo>
                  <a:pt x="893604" y="256696"/>
                </a:lnTo>
                <a:lnTo>
                  <a:pt x="866766" y="286858"/>
                </a:lnTo>
                <a:lnTo>
                  <a:pt x="48513" y="290957"/>
                </a:lnTo>
                <a:lnTo>
                  <a:pt x="34260" y="288830"/>
                </a:lnTo>
                <a:lnTo>
                  <a:pt x="4098" y="261992"/>
                </a:lnTo>
                <a:lnTo>
                  <a:pt x="0" y="4851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F903CF7A-6322-437B-A241-B635C8EA2A94}"/>
              </a:ext>
            </a:extLst>
          </p:cNvPr>
          <p:cNvSpPr txBox="1"/>
          <p:nvPr/>
        </p:nvSpPr>
        <p:spPr>
          <a:xfrm>
            <a:off x="1389955" y="2159023"/>
            <a:ext cx="537845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spc="10" dirty="0">
                <a:latin typeface="宋体"/>
                <a:cs typeface="宋体"/>
              </a:rPr>
              <a:t>入口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CEA3A24-4A7A-4FF5-997B-DD36787E264B}"/>
              </a:ext>
            </a:extLst>
          </p:cNvPr>
          <p:cNvSpPr/>
          <p:nvPr/>
        </p:nvSpPr>
        <p:spPr>
          <a:xfrm>
            <a:off x="1616143" y="2461919"/>
            <a:ext cx="84581" cy="242824"/>
          </a:xfrm>
          <a:custGeom>
            <a:avLst/>
            <a:gdLst/>
            <a:ahLst/>
            <a:cxnLst/>
            <a:rect l="l" t="t" r="r" b="b"/>
            <a:pathLst>
              <a:path w="84581" h="242824">
                <a:moveTo>
                  <a:pt x="13080" y="82296"/>
                </a:moveTo>
                <a:lnTo>
                  <a:pt x="2920" y="85089"/>
                </a:lnTo>
                <a:lnTo>
                  <a:pt x="0" y="90424"/>
                </a:lnTo>
                <a:lnTo>
                  <a:pt x="1396" y="95376"/>
                </a:lnTo>
                <a:lnTo>
                  <a:pt x="42290" y="242824"/>
                </a:lnTo>
                <a:lnTo>
                  <a:pt x="52188" y="207137"/>
                </a:lnTo>
                <a:lnTo>
                  <a:pt x="32765" y="207137"/>
                </a:lnTo>
                <a:lnTo>
                  <a:pt x="32765" y="137388"/>
                </a:lnTo>
                <a:lnTo>
                  <a:pt x="18287" y="85216"/>
                </a:lnTo>
                <a:lnTo>
                  <a:pt x="13080" y="82296"/>
                </a:lnTo>
                <a:close/>
              </a:path>
              <a:path w="84581" h="242824">
                <a:moveTo>
                  <a:pt x="32765" y="137388"/>
                </a:moveTo>
                <a:lnTo>
                  <a:pt x="32765" y="207137"/>
                </a:lnTo>
                <a:lnTo>
                  <a:pt x="51815" y="207137"/>
                </a:lnTo>
                <a:lnTo>
                  <a:pt x="51815" y="204597"/>
                </a:lnTo>
                <a:lnTo>
                  <a:pt x="33146" y="204597"/>
                </a:lnTo>
                <a:lnTo>
                  <a:pt x="42290" y="171678"/>
                </a:lnTo>
                <a:lnTo>
                  <a:pt x="32765" y="137388"/>
                </a:lnTo>
                <a:close/>
              </a:path>
              <a:path w="84581" h="242824">
                <a:moveTo>
                  <a:pt x="71500" y="82296"/>
                </a:moveTo>
                <a:lnTo>
                  <a:pt x="66293" y="85216"/>
                </a:lnTo>
                <a:lnTo>
                  <a:pt x="51815" y="137388"/>
                </a:lnTo>
                <a:lnTo>
                  <a:pt x="51815" y="207137"/>
                </a:lnTo>
                <a:lnTo>
                  <a:pt x="52188" y="207137"/>
                </a:lnTo>
                <a:lnTo>
                  <a:pt x="83184" y="95376"/>
                </a:lnTo>
                <a:lnTo>
                  <a:pt x="84581" y="90424"/>
                </a:lnTo>
                <a:lnTo>
                  <a:pt x="81661" y="85089"/>
                </a:lnTo>
                <a:lnTo>
                  <a:pt x="71500" y="82296"/>
                </a:lnTo>
                <a:close/>
              </a:path>
              <a:path w="84581" h="242824">
                <a:moveTo>
                  <a:pt x="42290" y="171678"/>
                </a:moveTo>
                <a:lnTo>
                  <a:pt x="33146" y="204597"/>
                </a:lnTo>
                <a:lnTo>
                  <a:pt x="51434" y="204597"/>
                </a:lnTo>
                <a:lnTo>
                  <a:pt x="42290" y="171678"/>
                </a:lnTo>
                <a:close/>
              </a:path>
              <a:path w="84581" h="242824">
                <a:moveTo>
                  <a:pt x="51815" y="137388"/>
                </a:moveTo>
                <a:lnTo>
                  <a:pt x="42290" y="171678"/>
                </a:lnTo>
                <a:lnTo>
                  <a:pt x="51434" y="204597"/>
                </a:lnTo>
                <a:lnTo>
                  <a:pt x="51815" y="204597"/>
                </a:lnTo>
                <a:lnTo>
                  <a:pt x="51815" y="137388"/>
                </a:lnTo>
                <a:close/>
              </a:path>
              <a:path w="84581" h="242824">
                <a:moveTo>
                  <a:pt x="51815" y="0"/>
                </a:moveTo>
                <a:lnTo>
                  <a:pt x="32765" y="0"/>
                </a:lnTo>
                <a:lnTo>
                  <a:pt x="32765" y="137388"/>
                </a:lnTo>
                <a:lnTo>
                  <a:pt x="42290" y="171678"/>
                </a:lnTo>
                <a:lnTo>
                  <a:pt x="51815" y="137388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BAD42D72-3336-4558-8ABC-8B6871FAD298}"/>
              </a:ext>
            </a:extLst>
          </p:cNvPr>
          <p:cNvSpPr/>
          <p:nvPr/>
        </p:nvSpPr>
        <p:spPr>
          <a:xfrm>
            <a:off x="637861" y="2704742"/>
            <a:ext cx="2041144" cy="775462"/>
          </a:xfrm>
          <a:custGeom>
            <a:avLst/>
            <a:gdLst/>
            <a:ahLst/>
            <a:cxnLst/>
            <a:rect l="l" t="t" r="r" b="b"/>
            <a:pathLst>
              <a:path w="2041144" h="775462">
                <a:moveTo>
                  <a:pt x="0" y="387730"/>
                </a:moveTo>
                <a:lnTo>
                  <a:pt x="1020572" y="0"/>
                </a:lnTo>
                <a:lnTo>
                  <a:pt x="2041144" y="387730"/>
                </a:lnTo>
                <a:lnTo>
                  <a:pt x="1020572" y="775462"/>
                </a:lnTo>
                <a:lnTo>
                  <a:pt x="0" y="38773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836B362B-C323-4FCC-A0F0-D2735127A847}"/>
              </a:ext>
            </a:extLst>
          </p:cNvPr>
          <p:cNvSpPr/>
          <p:nvPr/>
        </p:nvSpPr>
        <p:spPr>
          <a:xfrm>
            <a:off x="2679006" y="3050691"/>
            <a:ext cx="606551" cy="84581"/>
          </a:xfrm>
          <a:custGeom>
            <a:avLst/>
            <a:gdLst/>
            <a:ahLst/>
            <a:cxnLst/>
            <a:rect l="l" t="t" r="r" b="b"/>
            <a:pathLst>
              <a:path w="606551" h="84581">
                <a:moveTo>
                  <a:pt x="535533" y="42291"/>
                </a:moveTo>
                <a:lnTo>
                  <a:pt x="449071" y="66293"/>
                </a:lnTo>
                <a:lnTo>
                  <a:pt x="446024" y="71500"/>
                </a:lnTo>
                <a:lnTo>
                  <a:pt x="448817" y="81661"/>
                </a:lnTo>
                <a:lnTo>
                  <a:pt x="454151" y="84581"/>
                </a:lnTo>
                <a:lnTo>
                  <a:pt x="572227" y="51815"/>
                </a:lnTo>
                <a:lnTo>
                  <a:pt x="570991" y="51815"/>
                </a:lnTo>
                <a:lnTo>
                  <a:pt x="570991" y="51435"/>
                </a:lnTo>
                <a:lnTo>
                  <a:pt x="568451" y="51435"/>
                </a:lnTo>
                <a:lnTo>
                  <a:pt x="535533" y="42291"/>
                </a:lnTo>
                <a:close/>
              </a:path>
              <a:path w="606551" h="84581">
                <a:moveTo>
                  <a:pt x="501243" y="32765"/>
                </a:moveTo>
                <a:lnTo>
                  <a:pt x="0" y="32765"/>
                </a:lnTo>
                <a:lnTo>
                  <a:pt x="0" y="51815"/>
                </a:lnTo>
                <a:lnTo>
                  <a:pt x="501243" y="51815"/>
                </a:lnTo>
                <a:lnTo>
                  <a:pt x="535533" y="42291"/>
                </a:lnTo>
                <a:lnTo>
                  <a:pt x="501243" y="32765"/>
                </a:lnTo>
                <a:close/>
              </a:path>
              <a:path w="606551" h="84581">
                <a:moveTo>
                  <a:pt x="572238" y="32765"/>
                </a:moveTo>
                <a:lnTo>
                  <a:pt x="570991" y="32765"/>
                </a:lnTo>
                <a:lnTo>
                  <a:pt x="570991" y="51815"/>
                </a:lnTo>
                <a:lnTo>
                  <a:pt x="572227" y="51815"/>
                </a:lnTo>
                <a:lnTo>
                  <a:pt x="606551" y="42290"/>
                </a:lnTo>
                <a:lnTo>
                  <a:pt x="572238" y="32765"/>
                </a:lnTo>
                <a:close/>
              </a:path>
              <a:path w="606551" h="84581">
                <a:moveTo>
                  <a:pt x="568451" y="33147"/>
                </a:moveTo>
                <a:lnTo>
                  <a:pt x="535533" y="42291"/>
                </a:lnTo>
                <a:lnTo>
                  <a:pt x="568451" y="51435"/>
                </a:lnTo>
                <a:lnTo>
                  <a:pt x="568451" y="33147"/>
                </a:lnTo>
                <a:close/>
              </a:path>
              <a:path w="606551" h="84581">
                <a:moveTo>
                  <a:pt x="570991" y="33147"/>
                </a:moveTo>
                <a:lnTo>
                  <a:pt x="568451" y="33147"/>
                </a:lnTo>
                <a:lnTo>
                  <a:pt x="568451" y="51435"/>
                </a:lnTo>
                <a:lnTo>
                  <a:pt x="570991" y="51435"/>
                </a:lnTo>
                <a:lnTo>
                  <a:pt x="570991" y="33147"/>
                </a:lnTo>
                <a:close/>
              </a:path>
              <a:path w="606551" h="84581">
                <a:moveTo>
                  <a:pt x="454151" y="0"/>
                </a:moveTo>
                <a:lnTo>
                  <a:pt x="448817" y="2920"/>
                </a:lnTo>
                <a:lnTo>
                  <a:pt x="446024" y="13080"/>
                </a:lnTo>
                <a:lnTo>
                  <a:pt x="449071" y="18287"/>
                </a:lnTo>
                <a:lnTo>
                  <a:pt x="535533" y="42291"/>
                </a:lnTo>
                <a:lnTo>
                  <a:pt x="568451" y="33147"/>
                </a:lnTo>
                <a:lnTo>
                  <a:pt x="570991" y="33147"/>
                </a:lnTo>
                <a:lnTo>
                  <a:pt x="570991" y="32765"/>
                </a:lnTo>
                <a:lnTo>
                  <a:pt x="572238" y="32765"/>
                </a:lnTo>
                <a:lnTo>
                  <a:pt x="454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C7A4F1C-B6D8-4EB6-BD2C-908C6EE14099}"/>
              </a:ext>
            </a:extLst>
          </p:cNvPr>
          <p:cNvSpPr/>
          <p:nvPr/>
        </p:nvSpPr>
        <p:spPr>
          <a:xfrm>
            <a:off x="1616143" y="3480204"/>
            <a:ext cx="84581" cy="242697"/>
          </a:xfrm>
          <a:custGeom>
            <a:avLst/>
            <a:gdLst/>
            <a:ahLst/>
            <a:cxnLst/>
            <a:rect l="l" t="t" r="r" b="b"/>
            <a:pathLst>
              <a:path w="84581" h="242697">
                <a:moveTo>
                  <a:pt x="13080" y="82168"/>
                </a:moveTo>
                <a:lnTo>
                  <a:pt x="8000" y="83692"/>
                </a:lnTo>
                <a:lnTo>
                  <a:pt x="2920" y="85089"/>
                </a:lnTo>
                <a:lnTo>
                  <a:pt x="0" y="90297"/>
                </a:lnTo>
                <a:lnTo>
                  <a:pt x="42290" y="242697"/>
                </a:lnTo>
                <a:lnTo>
                  <a:pt x="52161" y="207137"/>
                </a:lnTo>
                <a:lnTo>
                  <a:pt x="32765" y="207137"/>
                </a:lnTo>
                <a:lnTo>
                  <a:pt x="32765" y="137388"/>
                </a:lnTo>
                <a:lnTo>
                  <a:pt x="18287" y="85216"/>
                </a:lnTo>
                <a:lnTo>
                  <a:pt x="13080" y="82168"/>
                </a:lnTo>
                <a:close/>
              </a:path>
              <a:path w="84581" h="242697">
                <a:moveTo>
                  <a:pt x="32765" y="137388"/>
                </a:moveTo>
                <a:lnTo>
                  <a:pt x="32765" y="207137"/>
                </a:lnTo>
                <a:lnTo>
                  <a:pt x="51815" y="207137"/>
                </a:lnTo>
                <a:lnTo>
                  <a:pt x="51815" y="204597"/>
                </a:lnTo>
                <a:lnTo>
                  <a:pt x="33146" y="204597"/>
                </a:lnTo>
                <a:lnTo>
                  <a:pt x="42290" y="171678"/>
                </a:lnTo>
                <a:lnTo>
                  <a:pt x="32765" y="137388"/>
                </a:lnTo>
                <a:close/>
              </a:path>
              <a:path w="84581" h="242697">
                <a:moveTo>
                  <a:pt x="71500" y="82168"/>
                </a:moveTo>
                <a:lnTo>
                  <a:pt x="66293" y="85216"/>
                </a:lnTo>
                <a:lnTo>
                  <a:pt x="51815" y="137388"/>
                </a:lnTo>
                <a:lnTo>
                  <a:pt x="51815" y="207137"/>
                </a:lnTo>
                <a:lnTo>
                  <a:pt x="52161" y="207137"/>
                </a:lnTo>
                <a:lnTo>
                  <a:pt x="84581" y="90297"/>
                </a:lnTo>
                <a:lnTo>
                  <a:pt x="81661" y="85089"/>
                </a:lnTo>
                <a:lnTo>
                  <a:pt x="76580" y="83692"/>
                </a:lnTo>
                <a:lnTo>
                  <a:pt x="71500" y="82168"/>
                </a:lnTo>
                <a:close/>
              </a:path>
              <a:path w="84581" h="242697">
                <a:moveTo>
                  <a:pt x="42290" y="171678"/>
                </a:moveTo>
                <a:lnTo>
                  <a:pt x="33146" y="204597"/>
                </a:lnTo>
                <a:lnTo>
                  <a:pt x="51434" y="204597"/>
                </a:lnTo>
                <a:lnTo>
                  <a:pt x="42290" y="171678"/>
                </a:lnTo>
                <a:close/>
              </a:path>
              <a:path w="84581" h="242697">
                <a:moveTo>
                  <a:pt x="51815" y="137388"/>
                </a:moveTo>
                <a:lnTo>
                  <a:pt x="42290" y="171678"/>
                </a:lnTo>
                <a:lnTo>
                  <a:pt x="51434" y="204597"/>
                </a:lnTo>
                <a:lnTo>
                  <a:pt x="51815" y="204597"/>
                </a:lnTo>
                <a:lnTo>
                  <a:pt x="51815" y="137388"/>
                </a:lnTo>
                <a:close/>
              </a:path>
              <a:path w="84581" h="242697">
                <a:moveTo>
                  <a:pt x="51815" y="0"/>
                </a:moveTo>
                <a:lnTo>
                  <a:pt x="32765" y="0"/>
                </a:lnTo>
                <a:lnTo>
                  <a:pt x="32765" y="137388"/>
                </a:lnTo>
                <a:lnTo>
                  <a:pt x="42290" y="171678"/>
                </a:lnTo>
                <a:lnTo>
                  <a:pt x="51815" y="137388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0171DF02-1B50-4320-B877-23005AE14805}"/>
              </a:ext>
            </a:extLst>
          </p:cNvPr>
          <p:cNvSpPr/>
          <p:nvPr/>
        </p:nvSpPr>
        <p:spPr>
          <a:xfrm>
            <a:off x="637861" y="3722902"/>
            <a:ext cx="2041144" cy="775461"/>
          </a:xfrm>
          <a:custGeom>
            <a:avLst/>
            <a:gdLst/>
            <a:ahLst/>
            <a:cxnLst/>
            <a:rect l="l" t="t" r="r" b="b"/>
            <a:pathLst>
              <a:path w="2041144" h="775461">
                <a:moveTo>
                  <a:pt x="0" y="387730"/>
                </a:moveTo>
                <a:lnTo>
                  <a:pt x="1020572" y="0"/>
                </a:lnTo>
                <a:lnTo>
                  <a:pt x="2041144" y="387730"/>
                </a:lnTo>
                <a:lnTo>
                  <a:pt x="1020572" y="775461"/>
                </a:lnTo>
                <a:lnTo>
                  <a:pt x="0" y="38773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67AFB1FD-9883-4E20-8302-095F62AFFCF3}"/>
              </a:ext>
            </a:extLst>
          </p:cNvPr>
          <p:cNvSpPr/>
          <p:nvPr/>
        </p:nvSpPr>
        <p:spPr>
          <a:xfrm>
            <a:off x="2679006" y="4068849"/>
            <a:ext cx="606551" cy="84708"/>
          </a:xfrm>
          <a:custGeom>
            <a:avLst/>
            <a:gdLst/>
            <a:ahLst/>
            <a:cxnLst/>
            <a:rect l="l" t="t" r="r" b="b"/>
            <a:pathLst>
              <a:path w="606551" h="84708">
                <a:moveTo>
                  <a:pt x="535304" y="42354"/>
                </a:moveTo>
                <a:lnTo>
                  <a:pt x="449071" y="66294"/>
                </a:lnTo>
                <a:lnTo>
                  <a:pt x="446024" y="71628"/>
                </a:lnTo>
                <a:lnTo>
                  <a:pt x="447420" y="76581"/>
                </a:lnTo>
                <a:lnTo>
                  <a:pt x="448944" y="81661"/>
                </a:lnTo>
                <a:lnTo>
                  <a:pt x="454151" y="84709"/>
                </a:lnTo>
                <a:lnTo>
                  <a:pt x="572344" y="51816"/>
                </a:lnTo>
                <a:lnTo>
                  <a:pt x="570991" y="51816"/>
                </a:lnTo>
                <a:lnTo>
                  <a:pt x="570991" y="51562"/>
                </a:lnTo>
                <a:lnTo>
                  <a:pt x="568451" y="51562"/>
                </a:lnTo>
                <a:lnTo>
                  <a:pt x="535304" y="42354"/>
                </a:lnTo>
                <a:close/>
              </a:path>
              <a:path w="606551" h="84708">
                <a:moveTo>
                  <a:pt x="500786" y="32766"/>
                </a:moveTo>
                <a:lnTo>
                  <a:pt x="0" y="32766"/>
                </a:lnTo>
                <a:lnTo>
                  <a:pt x="0" y="51816"/>
                </a:lnTo>
                <a:lnTo>
                  <a:pt x="501243" y="51816"/>
                </a:lnTo>
                <a:lnTo>
                  <a:pt x="535304" y="42354"/>
                </a:lnTo>
                <a:lnTo>
                  <a:pt x="500786" y="32766"/>
                </a:lnTo>
                <a:close/>
              </a:path>
              <a:path w="606551" h="84708">
                <a:moveTo>
                  <a:pt x="572238" y="32766"/>
                </a:moveTo>
                <a:lnTo>
                  <a:pt x="570991" y="32766"/>
                </a:lnTo>
                <a:lnTo>
                  <a:pt x="570991" y="51816"/>
                </a:lnTo>
                <a:lnTo>
                  <a:pt x="572344" y="51816"/>
                </a:lnTo>
                <a:lnTo>
                  <a:pt x="606551" y="42291"/>
                </a:lnTo>
                <a:lnTo>
                  <a:pt x="572238" y="32766"/>
                </a:lnTo>
                <a:close/>
              </a:path>
              <a:path w="606551" h="84708">
                <a:moveTo>
                  <a:pt x="568451" y="33147"/>
                </a:moveTo>
                <a:lnTo>
                  <a:pt x="535304" y="42354"/>
                </a:lnTo>
                <a:lnTo>
                  <a:pt x="568451" y="51562"/>
                </a:lnTo>
                <a:lnTo>
                  <a:pt x="568451" y="33147"/>
                </a:lnTo>
                <a:close/>
              </a:path>
              <a:path w="606551" h="84708">
                <a:moveTo>
                  <a:pt x="570991" y="33147"/>
                </a:moveTo>
                <a:lnTo>
                  <a:pt x="568451" y="33147"/>
                </a:lnTo>
                <a:lnTo>
                  <a:pt x="568451" y="51562"/>
                </a:lnTo>
                <a:lnTo>
                  <a:pt x="570991" y="51562"/>
                </a:lnTo>
                <a:lnTo>
                  <a:pt x="570991" y="33147"/>
                </a:lnTo>
                <a:close/>
              </a:path>
              <a:path w="606551" h="84708">
                <a:moveTo>
                  <a:pt x="454151" y="0"/>
                </a:moveTo>
                <a:lnTo>
                  <a:pt x="448944" y="2921"/>
                </a:lnTo>
                <a:lnTo>
                  <a:pt x="447420" y="8001"/>
                </a:lnTo>
                <a:lnTo>
                  <a:pt x="446024" y="13081"/>
                </a:lnTo>
                <a:lnTo>
                  <a:pt x="449071" y="18415"/>
                </a:lnTo>
                <a:lnTo>
                  <a:pt x="535304" y="42354"/>
                </a:lnTo>
                <a:lnTo>
                  <a:pt x="568451" y="33147"/>
                </a:lnTo>
                <a:lnTo>
                  <a:pt x="570991" y="33147"/>
                </a:lnTo>
                <a:lnTo>
                  <a:pt x="570991" y="32766"/>
                </a:lnTo>
                <a:lnTo>
                  <a:pt x="572238" y="32766"/>
                </a:lnTo>
                <a:lnTo>
                  <a:pt x="454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3B80CEFC-9EAA-4813-AD40-FB4BB40811C1}"/>
              </a:ext>
            </a:extLst>
          </p:cNvPr>
          <p:cNvSpPr/>
          <p:nvPr/>
        </p:nvSpPr>
        <p:spPr>
          <a:xfrm>
            <a:off x="3309306" y="2946462"/>
            <a:ext cx="1289050" cy="359371"/>
          </a:xfrm>
          <a:custGeom>
            <a:avLst/>
            <a:gdLst/>
            <a:ahLst/>
            <a:cxnLst/>
            <a:rect l="l" t="t" r="r" b="b"/>
            <a:pathLst>
              <a:path w="1289050" h="359371">
                <a:moveTo>
                  <a:pt x="0" y="359371"/>
                </a:moveTo>
                <a:lnTo>
                  <a:pt x="1289050" y="359371"/>
                </a:lnTo>
                <a:lnTo>
                  <a:pt x="1289050" y="0"/>
                </a:lnTo>
                <a:lnTo>
                  <a:pt x="0" y="0"/>
                </a:lnTo>
                <a:lnTo>
                  <a:pt x="0" y="3593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E6104A54-25F5-4337-AB67-A19B93F872B9}"/>
              </a:ext>
            </a:extLst>
          </p:cNvPr>
          <p:cNvSpPr/>
          <p:nvPr/>
        </p:nvSpPr>
        <p:spPr>
          <a:xfrm>
            <a:off x="3309306" y="3964621"/>
            <a:ext cx="1289050" cy="359371"/>
          </a:xfrm>
          <a:custGeom>
            <a:avLst/>
            <a:gdLst/>
            <a:ahLst/>
            <a:cxnLst/>
            <a:rect l="l" t="t" r="r" b="b"/>
            <a:pathLst>
              <a:path w="1289050" h="359371">
                <a:moveTo>
                  <a:pt x="0" y="359371"/>
                </a:moveTo>
                <a:lnTo>
                  <a:pt x="1289050" y="359371"/>
                </a:lnTo>
                <a:lnTo>
                  <a:pt x="1289050" y="0"/>
                </a:lnTo>
                <a:lnTo>
                  <a:pt x="0" y="0"/>
                </a:lnTo>
                <a:lnTo>
                  <a:pt x="0" y="3593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48937040-5775-4C37-9C48-5B200D6CE86B}"/>
              </a:ext>
            </a:extLst>
          </p:cNvPr>
          <p:cNvSpPr/>
          <p:nvPr/>
        </p:nvSpPr>
        <p:spPr>
          <a:xfrm>
            <a:off x="1658433" y="3543704"/>
            <a:ext cx="2255901" cy="84709"/>
          </a:xfrm>
          <a:custGeom>
            <a:avLst/>
            <a:gdLst/>
            <a:ahLst/>
            <a:cxnLst/>
            <a:rect l="l" t="t" r="r" b="b"/>
            <a:pathLst>
              <a:path w="2255901" h="84709">
                <a:moveTo>
                  <a:pt x="152400" y="0"/>
                </a:moveTo>
                <a:lnTo>
                  <a:pt x="0" y="42290"/>
                </a:lnTo>
                <a:lnTo>
                  <a:pt x="152400" y="84709"/>
                </a:lnTo>
                <a:lnTo>
                  <a:pt x="157734" y="81661"/>
                </a:lnTo>
                <a:lnTo>
                  <a:pt x="159130" y="76580"/>
                </a:lnTo>
                <a:lnTo>
                  <a:pt x="160527" y="71627"/>
                </a:lnTo>
                <a:lnTo>
                  <a:pt x="157607" y="66293"/>
                </a:lnTo>
                <a:lnTo>
                  <a:pt x="105435" y="51815"/>
                </a:lnTo>
                <a:lnTo>
                  <a:pt x="35560" y="51815"/>
                </a:lnTo>
                <a:lnTo>
                  <a:pt x="35560" y="32765"/>
                </a:lnTo>
                <a:lnTo>
                  <a:pt x="105892" y="32765"/>
                </a:lnTo>
                <a:lnTo>
                  <a:pt x="157607" y="18414"/>
                </a:lnTo>
                <a:lnTo>
                  <a:pt x="160527" y="13080"/>
                </a:lnTo>
                <a:lnTo>
                  <a:pt x="157734" y="2921"/>
                </a:lnTo>
                <a:lnTo>
                  <a:pt x="152400" y="0"/>
                </a:lnTo>
                <a:close/>
              </a:path>
              <a:path w="2255901" h="84709">
                <a:moveTo>
                  <a:pt x="105892" y="32765"/>
                </a:moveTo>
                <a:lnTo>
                  <a:pt x="35560" y="32765"/>
                </a:lnTo>
                <a:lnTo>
                  <a:pt x="35560" y="51815"/>
                </a:lnTo>
                <a:lnTo>
                  <a:pt x="105435" y="51815"/>
                </a:lnTo>
                <a:lnTo>
                  <a:pt x="104520" y="51562"/>
                </a:lnTo>
                <a:lnTo>
                  <a:pt x="38226" y="51562"/>
                </a:lnTo>
                <a:lnTo>
                  <a:pt x="38226" y="33147"/>
                </a:lnTo>
                <a:lnTo>
                  <a:pt x="104520" y="33147"/>
                </a:lnTo>
                <a:lnTo>
                  <a:pt x="105892" y="32765"/>
                </a:lnTo>
                <a:close/>
              </a:path>
              <a:path w="2255901" h="84709">
                <a:moveTo>
                  <a:pt x="2255901" y="32765"/>
                </a:moveTo>
                <a:lnTo>
                  <a:pt x="105892" y="32765"/>
                </a:lnTo>
                <a:lnTo>
                  <a:pt x="71373" y="42354"/>
                </a:lnTo>
                <a:lnTo>
                  <a:pt x="105435" y="51815"/>
                </a:lnTo>
                <a:lnTo>
                  <a:pt x="2255901" y="51815"/>
                </a:lnTo>
                <a:lnTo>
                  <a:pt x="2255901" y="32765"/>
                </a:lnTo>
                <a:close/>
              </a:path>
              <a:path w="2255901" h="84709">
                <a:moveTo>
                  <a:pt x="38226" y="33147"/>
                </a:moveTo>
                <a:lnTo>
                  <a:pt x="38226" y="51562"/>
                </a:lnTo>
                <a:lnTo>
                  <a:pt x="71373" y="42354"/>
                </a:lnTo>
                <a:lnTo>
                  <a:pt x="38226" y="33147"/>
                </a:lnTo>
                <a:close/>
              </a:path>
              <a:path w="2255901" h="84709">
                <a:moveTo>
                  <a:pt x="71373" y="42354"/>
                </a:moveTo>
                <a:lnTo>
                  <a:pt x="38226" y="51562"/>
                </a:lnTo>
                <a:lnTo>
                  <a:pt x="104520" y="51562"/>
                </a:lnTo>
                <a:lnTo>
                  <a:pt x="71373" y="42354"/>
                </a:lnTo>
                <a:close/>
              </a:path>
              <a:path w="2255901" h="84709">
                <a:moveTo>
                  <a:pt x="104520" y="33147"/>
                </a:moveTo>
                <a:lnTo>
                  <a:pt x="38226" y="33147"/>
                </a:lnTo>
                <a:lnTo>
                  <a:pt x="71373" y="42354"/>
                </a:lnTo>
                <a:lnTo>
                  <a:pt x="104520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130D6E3E-91D3-4F3C-BD27-2822E29A467A}"/>
              </a:ext>
            </a:extLst>
          </p:cNvPr>
          <p:cNvSpPr/>
          <p:nvPr/>
        </p:nvSpPr>
        <p:spPr>
          <a:xfrm>
            <a:off x="3915858" y="3305833"/>
            <a:ext cx="0" cy="280162"/>
          </a:xfrm>
          <a:custGeom>
            <a:avLst/>
            <a:gdLst/>
            <a:ahLst/>
            <a:cxnLst/>
            <a:rect l="l" t="t" r="r" b="b"/>
            <a:pathLst>
              <a:path h="280162">
                <a:moveTo>
                  <a:pt x="0" y="0"/>
                </a:moveTo>
                <a:lnTo>
                  <a:pt x="0" y="2801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0390B075-DECF-432A-99E7-7C683DDE728E}"/>
              </a:ext>
            </a:extLst>
          </p:cNvPr>
          <p:cNvSpPr/>
          <p:nvPr/>
        </p:nvSpPr>
        <p:spPr>
          <a:xfrm>
            <a:off x="1658433" y="4570499"/>
            <a:ext cx="2255901" cy="84708"/>
          </a:xfrm>
          <a:custGeom>
            <a:avLst/>
            <a:gdLst/>
            <a:ahLst/>
            <a:cxnLst/>
            <a:rect l="l" t="t" r="r" b="b"/>
            <a:pathLst>
              <a:path w="2255901" h="84708">
                <a:moveTo>
                  <a:pt x="152400" y="0"/>
                </a:moveTo>
                <a:lnTo>
                  <a:pt x="0" y="42291"/>
                </a:lnTo>
                <a:lnTo>
                  <a:pt x="147320" y="83185"/>
                </a:lnTo>
                <a:lnTo>
                  <a:pt x="152400" y="84709"/>
                </a:lnTo>
                <a:lnTo>
                  <a:pt x="157734" y="81661"/>
                </a:lnTo>
                <a:lnTo>
                  <a:pt x="160527" y="71501"/>
                </a:lnTo>
                <a:lnTo>
                  <a:pt x="157607" y="66294"/>
                </a:lnTo>
                <a:lnTo>
                  <a:pt x="105435" y="51816"/>
                </a:lnTo>
                <a:lnTo>
                  <a:pt x="35560" y="51816"/>
                </a:lnTo>
                <a:lnTo>
                  <a:pt x="35560" y="32766"/>
                </a:lnTo>
                <a:lnTo>
                  <a:pt x="105435" y="32766"/>
                </a:lnTo>
                <a:lnTo>
                  <a:pt x="157607" y="18288"/>
                </a:lnTo>
                <a:lnTo>
                  <a:pt x="160527" y="13081"/>
                </a:lnTo>
                <a:lnTo>
                  <a:pt x="157734" y="2921"/>
                </a:lnTo>
                <a:lnTo>
                  <a:pt x="152400" y="0"/>
                </a:lnTo>
                <a:close/>
              </a:path>
              <a:path w="2255901" h="84708">
                <a:moveTo>
                  <a:pt x="105435" y="32766"/>
                </a:moveTo>
                <a:lnTo>
                  <a:pt x="35560" y="32766"/>
                </a:lnTo>
                <a:lnTo>
                  <a:pt x="35560" y="51816"/>
                </a:lnTo>
                <a:lnTo>
                  <a:pt x="105435" y="51816"/>
                </a:lnTo>
                <a:lnTo>
                  <a:pt x="104063" y="51435"/>
                </a:lnTo>
                <a:lnTo>
                  <a:pt x="38226" y="51435"/>
                </a:lnTo>
                <a:lnTo>
                  <a:pt x="38226" y="33147"/>
                </a:lnTo>
                <a:lnTo>
                  <a:pt x="104063" y="33147"/>
                </a:lnTo>
                <a:lnTo>
                  <a:pt x="105435" y="32766"/>
                </a:lnTo>
                <a:close/>
              </a:path>
              <a:path w="2255901" h="84708">
                <a:moveTo>
                  <a:pt x="2255901" y="32766"/>
                </a:moveTo>
                <a:lnTo>
                  <a:pt x="105435" y="32766"/>
                </a:lnTo>
                <a:lnTo>
                  <a:pt x="71145" y="42291"/>
                </a:lnTo>
                <a:lnTo>
                  <a:pt x="105435" y="51816"/>
                </a:lnTo>
                <a:lnTo>
                  <a:pt x="2255901" y="51816"/>
                </a:lnTo>
                <a:lnTo>
                  <a:pt x="2255901" y="32766"/>
                </a:lnTo>
                <a:close/>
              </a:path>
              <a:path w="2255901" h="84708">
                <a:moveTo>
                  <a:pt x="38226" y="33147"/>
                </a:moveTo>
                <a:lnTo>
                  <a:pt x="38226" y="51435"/>
                </a:lnTo>
                <a:lnTo>
                  <a:pt x="71145" y="42291"/>
                </a:lnTo>
                <a:lnTo>
                  <a:pt x="38226" y="33147"/>
                </a:lnTo>
                <a:close/>
              </a:path>
              <a:path w="2255901" h="84708">
                <a:moveTo>
                  <a:pt x="71145" y="42291"/>
                </a:moveTo>
                <a:lnTo>
                  <a:pt x="38226" y="51435"/>
                </a:lnTo>
                <a:lnTo>
                  <a:pt x="104063" y="51435"/>
                </a:lnTo>
                <a:lnTo>
                  <a:pt x="71145" y="42291"/>
                </a:lnTo>
                <a:close/>
              </a:path>
              <a:path w="2255901" h="84708">
                <a:moveTo>
                  <a:pt x="104063" y="33147"/>
                </a:moveTo>
                <a:lnTo>
                  <a:pt x="38226" y="33147"/>
                </a:lnTo>
                <a:lnTo>
                  <a:pt x="71145" y="42291"/>
                </a:lnTo>
                <a:lnTo>
                  <a:pt x="104063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2AA1127A-47EE-4A30-AE26-E7B89401418A}"/>
              </a:ext>
            </a:extLst>
          </p:cNvPr>
          <p:cNvSpPr/>
          <p:nvPr/>
        </p:nvSpPr>
        <p:spPr>
          <a:xfrm>
            <a:off x="3914335" y="4323992"/>
            <a:ext cx="1524" cy="288798"/>
          </a:xfrm>
          <a:custGeom>
            <a:avLst/>
            <a:gdLst/>
            <a:ahLst/>
            <a:cxnLst/>
            <a:rect l="l" t="t" r="r" b="b"/>
            <a:pathLst>
              <a:path w="1524" h="288798">
                <a:moveTo>
                  <a:pt x="0" y="0"/>
                </a:moveTo>
                <a:lnTo>
                  <a:pt x="1524" y="28879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957E6158-1D05-4A9B-8BC2-20455F6F9F93}"/>
              </a:ext>
            </a:extLst>
          </p:cNvPr>
          <p:cNvSpPr/>
          <p:nvPr/>
        </p:nvSpPr>
        <p:spPr>
          <a:xfrm>
            <a:off x="1616143" y="4498364"/>
            <a:ext cx="84581" cy="242824"/>
          </a:xfrm>
          <a:custGeom>
            <a:avLst/>
            <a:gdLst/>
            <a:ahLst/>
            <a:cxnLst/>
            <a:rect l="l" t="t" r="r" b="b"/>
            <a:pathLst>
              <a:path w="84581" h="242824">
                <a:moveTo>
                  <a:pt x="13080" y="82295"/>
                </a:moveTo>
                <a:lnTo>
                  <a:pt x="2920" y="85089"/>
                </a:lnTo>
                <a:lnTo>
                  <a:pt x="0" y="90296"/>
                </a:lnTo>
                <a:lnTo>
                  <a:pt x="42290" y="242823"/>
                </a:lnTo>
                <a:lnTo>
                  <a:pt x="52188" y="207136"/>
                </a:lnTo>
                <a:lnTo>
                  <a:pt x="32765" y="207136"/>
                </a:lnTo>
                <a:lnTo>
                  <a:pt x="32765" y="137388"/>
                </a:lnTo>
                <a:lnTo>
                  <a:pt x="18287" y="85216"/>
                </a:lnTo>
                <a:lnTo>
                  <a:pt x="13080" y="82295"/>
                </a:lnTo>
                <a:close/>
              </a:path>
              <a:path w="84581" h="242824">
                <a:moveTo>
                  <a:pt x="32765" y="137388"/>
                </a:moveTo>
                <a:lnTo>
                  <a:pt x="32765" y="207136"/>
                </a:lnTo>
                <a:lnTo>
                  <a:pt x="51815" y="207136"/>
                </a:lnTo>
                <a:lnTo>
                  <a:pt x="51815" y="204596"/>
                </a:lnTo>
                <a:lnTo>
                  <a:pt x="33146" y="204596"/>
                </a:lnTo>
                <a:lnTo>
                  <a:pt x="42290" y="171678"/>
                </a:lnTo>
                <a:lnTo>
                  <a:pt x="32765" y="137388"/>
                </a:lnTo>
                <a:close/>
              </a:path>
              <a:path w="84581" h="242824">
                <a:moveTo>
                  <a:pt x="71500" y="82295"/>
                </a:moveTo>
                <a:lnTo>
                  <a:pt x="66293" y="85216"/>
                </a:lnTo>
                <a:lnTo>
                  <a:pt x="51815" y="137388"/>
                </a:lnTo>
                <a:lnTo>
                  <a:pt x="51815" y="207136"/>
                </a:lnTo>
                <a:lnTo>
                  <a:pt x="52188" y="207136"/>
                </a:lnTo>
                <a:lnTo>
                  <a:pt x="84581" y="90296"/>
                </a:lnTo>
                <a:lnTo>
                  <a:pt x="81661" y="85089"/>
                </a:lnTo>
                <a:lnTo>
                  <a:pt x="71500" y="82295"/>
                </a:lnTo>
                <a:close/>
              </a:path>
              <a:path w="84581" h="242824">
                <a:moveTo>
                  <a:pt x="42290" y="171678"/>
                </a:moveTo>
                <a:lnTo>
                  <a:pt x="33146" y="204596"/>
                </a:lnTo>
                <a:lnTo>
                  <a:pt x="51434" y="204596"/>
                </a:lnTo>
                <a:lnTo>
                  <a:pt x="42290" y="171678"/>
                </a:lnTo>
                <a:close/>
              </a:path>
              <a:path w="84581" h="242824">
                <a:moveTo>
                  <a:pt x="51815" y="137388"/>
                </a:moveTo>
                <a:lnTo>
                  <a:pt x="42290" y="171678"/>
                </a:lnTo>
                <a:lnTo>
                  <a:pt x="51434" y="204596"/>
                </a:lnTo>
                <a:lnTo>
                  <a:pt x="51815" y="204596"/>
                </a:lnTo>
                <a:lnTo>
                  <a:pt x="51815" y="137388"/>
                </a:lnTo>
                <a:close/>
              </a:path>
              <a:path w="84581" h="242824">
                <a:moveTo>
                  <a:pt x="51815" y="0"/>
                </a:moveTo>
                <a:lnTo>
                  <a:pt x="32765" y="0"/>
                </a:lnTo>
                <a:lnTo>
                  <a:pt x="32765" y="137388"/>
                </a:lnTo>
                <a:lnTo>
                  <a:pt x="42290" y="171678"/>
                </a:lnTo>
                <a:lnTo>
                  <a:pt x="51815" y="137388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252B8495-3FB6-4B7B-8CB4-55B4D45EA7E4}"/>
              </a:ext>
            </a:extLst>
          </p:cNvPr>
          <p:cNvSpPr/>
          <p:nvPr/>
        </p:nvSpPr>
        <p:spPr>
          <a:xfrm>
            <a:off x="1211394" y="4741188"/>
            <a:ext cx="895730" cy="290956"/>
          </a:xfrm>
          <a:custGeom>
            <a:avLst/>
            <a:gdLst/>
            <a:ahLst/>
            <a:cxnLst/>
            <a:rect l="l" t="t" r="r" b="b"/>
            <a:pathLst>
              <a:path w="895730" h="290956">
                <a:moveTo>
                  <a:pt x="0" y="48513"/>
                </a:moveTo>
                <a:lnTo>
                  <a:pt x="17242" y="11420"/>
                </a:lnTo>
                <a:lnTo>
                  <a:pt x="847216" y="0"/>
                </a:lnTo>
                <a:lnTo>
                  <a:pt x="861470" y="2126"/>
                </a:lnTo>
                <a:lnTo>
                  <a:pt x="891632" y="28964"/>
                </a:lnTo>
                <a:lnTo>
                  <a:pt x="895730" y="242442"/>
                </a:lnTo>
                <a:lnTo>
                  <a:pt x="893604" y="256696"/>
                </a:lnTo>
                <a:lnTo>
                  <a:pt x="866766" y="286858"/>
                </a:lnTo>
                <a:lnTo>
                  <a:pt x="48513" y="290956"/>
                </a:lnTo>
                <a:lnTo>
                  <a:pt x="34260" y="288830"/>
                </a:lnTo>
                <a:lnTo>
                  <a:pt x="4098" y="261992"/>
                </a:lnTo>
                <a:lnTo>
                  <a:pt x="0" y="4851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FE6E5876-4FD6-4376-B7E4-2C36F66BD0A3}"/>
              </a:ext>
            </a:extLst>
          </p:cNvPr>
          <p:cNvSpPr txBox="1"/>
          <p:nvPr/>
        </p:nvSpPr>
        <p:spPr>
          <a:xfrm>
            <a:off x="1117541" y="2725571"/>
            <a:ext cx="1082675" cy="2306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4384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&gt; 1 A</a:t>
            </a:r>
            <a:r>
              <a:rPr sz="2000" b="1" spc="5" dirty="0">
                <a:latin typeface="Times New Roman"/>
                <a:cs typeface="Times New Roman"/>
              </a:rPr>
              <a:t>N</a:t>
            </a:r>
            <a:r>
              <a:rPr sz="2000" b="1" spc="0" dirty="0">
                <a:latin typeface="Times New Roman"/>
                <a:cs typeface="Times New Roman"/>
              </a:rPr>
              <a:t>D </a:t>
            </a: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spc="0" dirty="0"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312420" marR="313055" indent="-37465">
              <a:lnSpc>
                <a:spcPts val="1970"/>
              </a:lnSpc>
            </a:pPr>
            <a:r>
              <a:rPr sz="2000" b="1" dirty="0">
                <a:latin typeface="Times New Roman"/>
                <a:cs typeface="Times New Roman"/>
              </a:rPr>
              <a:t>F A=2</a:t>
            </a:r>
            <a:endParaRPr sz="20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X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&gt; 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marL="275590">
              <a:lnSpc>
                <a:spcPts val="2325"/>
              </a:lnSpc>
            </a:pPr>
            <a:r>
              <a:rPr sz="2000" b="1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marL="285115">
              <a:lnSpc>
                <a:spcPts val="2030"/>
              </a:lnSpc>
            </a:pPr>
            <a:r>
              <a:rPr sz="2000" spc="10" dirty="0">
                <a:latin typeface="宋体"/>
                <a:cs typeface="宋体"/>
              </a:rPr>
              <a:t>返回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5ADF2F61-093D-4DBF-8D83-020248D2F491}"/>
              </a:ext>
            </a:extLst>
          </p:cNvPr>
          <p:cNvSpPr txBox="1"/>
          <p:nvPr/>
        </p:nvSpPr>
        <p:spPr>
          <a:xfrm>
            <a:off x="2789623" y="2830091"/>
            <a:ext cx="19558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F67F4553-E2D4-4CCA-B391-4364E5A82E0C}"/>
              </a:ext>
            </a:extLst>
          </p:cNvPr>
          <p:cNvSpPr txBox="1"/>
          <p:nvPr/>
        </p:nvSpPr>
        <p:spPr>
          <a:xfrm>
            <a:off x="2805498" y="3822851"/>
            <a:ext cx="19558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865C2C99-354D-4B3B-BEDB-55005A7CBCFE}"/>
              </a:ext>
            </a:extLst>
          </p:cNvPr>
          <p:cNvSpPr txBox="1"/>
          <p:nvPr/>
        </p:nvSpPr>
        <p:spPr>
          <a:xfrm>
            <a:off x="3437957" y="2984015"/>
            <a:ext cx="103251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= 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/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8DE5F3F3-41AB-431F-8F7B-BFF6DB7D2366}"/>
              </a:ext>
            </a:extLst>
          </p:cNvPr>
          <p:cNvSpPr txBox="1"/>
          <p:nvPr/>
        </p:nvSpPr>
        <p:spPr>
          <a:xfrm>
            <a:off x="3421193" y="4002683"/>
            <a:ext cx="1064895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= X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0" dirty="0">
                <a:latin typeface="Times New Roman"/>
                <a:cs typeface="Times New Roman"/>
              </a:rPr>
              <a:t>+ 1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8FF729B5-07F7-46AD-BE0D-783C6DFBA058}"/>
              </a:ext>
            </a:extLst>
          </p:cNvPr>
          <p:cNvSpPr/>
          <p:nvPr/>
        </p:nvSpPr>
        <p:spPr>
          <a:xfrm>
            <a:off x="5750501" y="3441342"/>
            <a:ext cx="3240404" cy="18519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35FB59FB-0EF9-4463-BBA7-43FF7070FD67}"/>
              </a:ext>
            </a:extLst>
          </p:cNvPr>
          <p:cNvSpPr/>
          <p:nvPr/>
        </p:nvSpPr>
        <p:spPr>
          <a:xfrm>
            <a:off x="5800412" y="3446549"/>
            <a:ext cx="3142868" cy="1816862"/>
          </a:xfrm>
          <a:custGeom>
            <a:avLst/>
            <a:gdLst/>
            <a:ahLst/>
            <a:cxnLst/>
            <a:rect l="l" t="t" r="r" b="b"/>
            <a:pathLst>
              <a:path w="3142868" h="1816862">
                <a:moveTo>
                  <a:pt x="2840101" y="0"/>
                </a:moveTo>
                <a:lnTo>
                  <a:pt x="302767" y="0"/>
                </a:lnTo>
                <a:lnTo>
                  <a:pt x="277947" y="1003"/>
                </a:lnTo>
                <a:lnTo>
                  <a:pt x="230036" y="8796"/>
                </a:lnTo>
                <a:lnTo>
                  <a:pt x="184951" y="23786"/>
                </a:lnTo>
                <a:lnTo>
                  <a:pt x="143319" y="45350"/>
                </a:lnTo>
                <a:lnTo>
                  <a:pt x="105763" y="72866"/>
                </a:lnTo>
                <a:lnTo>
                  <a:pt x="72909" y="105711"/>
                </a:lnTo>
                <a:lnTo>
                  <a:pt x="45381" y="143262"/>
                </a:lnTo>
                <a:lnTo>
                  <a:pt x="23804" y="184898"/>
                </a:lnTo>
                <a:lnTo>
                  <a:pt x="8803" y="229994"/>
                </a:lnTo>
                <a:lnTo>
                  <a:pt x="1004" y="277930"/>
                </a:lnTo>
                <a:lnTo>
                  <a:pt x="0" y="302768"/>
                </a:lnTo>
                <a:lnTo>
                  <a:pt x="0" y="1513967"/>
                </a:lnTo>
                <a:lnTo>
                  <a:pt x="3964" y="1563091"/>
                </a:lnTo>
                <a:lnTo>
                  <a:pt x="15443" y="1609695"/>
                </a:lnTo>
                <a:lnTo>
                  <a:pt x="33809" y="1653153"/>
                </a:lnTo>
                <a:lnTo>
                  <a:pt x="58440" y="1692841"/>
                </a:lnTo>
                <a:lnTo>
                  <a:pt x="88709" y="1728136"/>
                </a:lnTo>
                <a:lnTo>
                  <a:pt x="123992" y="1758413"/>
                </a:lnTo>
                <a:lnTo>
                  <a:pt x="163664" y="1783048"/>
                </a:lnTo>
                <a:lnTo>
                  <a:pt x="207101" y="1801417"/>
                </a:lnTo>
                <a:lnTo>
                  <a:pt x="253677" y="1812896"/>
                </a:lnTo>
                <a:lnTo>
                  <a:pt x="302767" y="1816862"/>
                </a:lnTo>
                <a:lnTo>
                  <a:pt x="2840101" y="1816862"/>
                </a:lnTo>
                <a:lnTo>
                  <a:pt x="2889222" y="1812896"/>
                </a:lnTo>
                <a:lnTo>
                  <a:pt x="2935816" y="1801417"/>
                </a:lnTo>
                <a:lnTo>
                  <a:pt x="2979260" y="1783048"/>
                </a:lnTo>
                <a:lnTo>
                  <a:pt x="3018931" y="1758413"/>
                </a:lnTo>
                <a:lnTo>
                  <a:pt x="3054207" y="1728136"/>
                </a:lnTo>
                <a:lnTo>
                  <a:pt x="3084465" y="1692841"/>
                </a:lnTo>
                <a:lnTo>
                  <a:pt x="3109083" y="1653153"/>
                </a:lnTo>
                <a:lnTo>
                  <a:pt x="3127437" y="1609695"/>
                </a:lnTo>
                <a:lnTo>
                  <a:pt x="3138907" y="1563091"/>
                </a:lnTo>
                <a:lnTo>
                  <a:pt x="3142868" y="1513967"/>
                </a:lnTo>
                <a:lnTo>
                  <a:pt x="3142868" y="302768"/>
                </a:lnTo>
                <a:lnTo>
                  <a:pt x="3138907" y="253646"/>
                </a:lnTo>
                <a:lnTo>
                  <a:pt x="3127437" y="207052"/>
                </a:lnTo>
                <a:lnTo>
                  <a:pt x="3109083" y="163608"/>
                </a:lnTo>
                <a:lnTo>
                  <a:pt x="3084465" y="123937"/>
                </a:lnTo>
                <a:lnTo>
                  <a:pt x="3054207" y="88661"/>
                </a:lnTo>
                <a:lnTo>
                  <a:pt x="3018931" y="58403"/>
                </a:lnTo>
                <a:lnTo>
                  <a:pt x="2979260" y="33785"/>
                </a:lnTo>
                <a:lnTo>
                  <a:pt x="2935816" y="15431"/>
                </a:lnTo>
                <a:lnTo>
                  <a:pt x="2889222" y="3961"/>
                </a:lnTo>
                <a:lnTo>
                  <a:pt x="2840101" y="0"/>
                </a:lnTo>
                <a:close/>
              </a:path>
            </a:pathLst>
          </a:custGeom>
          <a:solidFill>
            <a:srgbClr val="73E77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06CBB057-0F82-4A66-9AA6-F13328113537}"/>
              </a:ext>
            </a:extLst>
          </p:cNvPr>
          <p:cNvSpPr/>
          <p:nvPr/>
        </p:nvSpPr>
        <p:spPr>
          <a:xfrm>
            <a:off x="5826574" y="4783986"/>
            <a:ext cx="3100070" cy="459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8556D633-6912-4DEE-BAC4-44B9535C1B19}"/>
              </a:ext>
            </a:extLst>
          </p:cNvPr>
          <p:cNvSpPr/>
          <p:nvPr/>
        </p:nvSpPr>
        <p:spPr>
          <a:xfrm>
            <a:off x="5826574" y="3460901"/>
            <a:ext cx="3100070" cy="458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FCB5E50E-4654-4070-86C9-B859D997B9A7}"/>
              </a:ext>
            </a:extLst>
          </p:cNvPr>
          <p:cNvSpPr/>
          <p:nvPr/>
        </p:nvSpPr>
        <p:spPr>
          <a:xfrm>
            <a:off x="6865433" y="3190391"/>
            <a:ext cx="962914" cy="519429"/>
          </a:xfrm>
          <a:custGeom>
            <a:avLst/>
            <a:gdLst/>
            <a:ahLst/>
            <a:cxnLst/>
            <a:rect l="l" t="t" r="r" b="b"/>
            <a:pathLst>
              <a:path w="962914" h="519429">
                <a:moveTo>
                  <a:pt x="481457" y="0"/>
                </a:moveTo>
                <a:lnTo>
                  <a:pt x="441965" y="860"/>
                </a:lnTo>
                <a:lnTo>
                  <a:pt x="403353" y="3397"/>
                </a:lnTo>
                <a:lnTo>
                  <a:pt x="329265" y="13233"/>
                </a:lnTo>
                <a:lnTo>
                  <a:pt x="260183" y="28975"/>
                </a:lnTo>
                <a:lnTo>
                  <a:pt x="197098" y="50088"/>
                </a:lnTo>
                <a:lnTo>
                  <a:pt x="141001" y="76041"/>
                </a:lnTo>
                <a:lnTo>
                  <a:pt x="92882" y="106298"/>
                </a:lnTo>
                <a:lnTo>
                  <a:pt x="53732" y="140328"/>
                </a:lnTo>
                <a:lnTo>
                  <a:pt x="24541" y="177596"/>
                </a:lnTo>
                <a:lnTo>
                  <a:pt x="6300" y="217570"/>
                </a:lnTo>
                <a:lnTo>
                  <a:pt x="0" y="259714"/>
                </a:lnTo>
                <a:lnTo>
                  <a:pt x="1595" y="281025"/>
                </a:lnTo>
                <a:lnTo>
                  <a:pt x="13990" y="322151"/>
                </a:lnTo>
                <a:lnTo>
                  <a:pt x="37830" y="360838"/>
                </a:lnTo>
                <a:lnTo>
                  <a:pt x="72124" y="396554"/>
                </a:lnTo>
                <a:lnTo>
                  <a:pt x="115883" y="428764"/>
                </a:lnTo>
                <a:lnTo>
                  <a:pt x="168114" y="456936"/>
                </a:lnTo>
                <a:lnTo>
                  <a:pt x="227829" y="480536"/>
                </a:lnTo>
                <a:lnTo>
                  <a:pt x="294036" y="499030"/>
                </a:lnTo>
                <a:lnTo>
                  <a:pt x="365745" y="511886"/>
                </a:lnTo>
                <a:lnTo>
                  <a:pt x="441965" y="518569"/>
                </a:lnTo>
                <a:lnTo>
                  <a:pt x="481457" y="519429"/>
                </a:lnTo>
                <a:lnTo>
                  <a:pt x="520948" y="518569"/>
                </a:lnTo>
                <a:lnTo>
                  <a:pt x="559560" y="516032"/>
                </a:lnTo>
                <a:lnTo>
                  <a:pt x="633648" y="506196"/>
                </a:lnTo>
                <a:lnTo>
                  <a:pt x="702730" y="490454"/>
                </a:lnTo>
                <a:lnTo>
                  <a:pt x="765815" y="469341"/>
                </a:lnTo>
                <a:lnTo>
                  <a:pt x="821912" y="443388"/>
                </a:lnTo>
                <a:lnTo>
                  <a:pt x="870031" y="413130"/>
                </a:lnTo>
                <a:lnTo>
                  <a:pt x="909181" y="379101"/>
                </a:lnTo>
                <a:lnTo>
                  <a:pt x="938372" y="341833"/>
                </a:lnTo>
                <a:lnTo>
                  <a:pt x="956613" y="301859"/>
                </a:lnTo>
                <a:lnTo>
                  <a:pt x="962914" y="259714"/>
                </a:lnTo>
                <a:lnTo>
                  <a:pt x="961318" y="238404"/>
                </a:lnTo>
                <a:lnTo>
                  <a:pt x="948923" y="197278"/>
                </a:lnTo>
                <a:lnTo>
                  <a:pt x="925083" y="158591"/>
                </a:lnTo>
                <a:lnTo>
                  <a:pt x="890789" y="122875"/>
                </a:lnTo>
                <a:lnTo>
                  <a:pt x="847030" y="90665"/>
                </a:lnTo>
                <a:lnTo>
                  <a:pt x="794799" y="62493"/>
                </a:lnTo>
                <a:lnTo>
                  <a:pt x="735084" y="38893"/>
                </a:lnTo>
                <a:lnTo>
                  <a:pt x="668877" y="20399"/>
                </a:lnTo>
                <a:lnTo>
                  <a:pt x="597168" y="7543"/>
                </a:lnTo>
                <a:lnTo>
                  <a:pt x="520948" y="860"/>
                </a:lnTo>
                <a:lnTo>
                  <a:pt x="48145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E0856F06-2F67-44DD-8D2C-C1D0F2967331}"/>
              </a:ext>
            </a:extLst>
          </p:cNvPr>
          <p:cNvSpPr/>
          <p:nvPr/>
        </p:nvSpPr>
        <p:spPr>
          <a:xfrm>
            <a:off x="6874958" y="3244873"/>
            <a:ext cx="931926" cy="403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BD0B5ACF-0A5B-4265-95EB-1AA15B1E770F}"/>
              </a:ext>
            </a:extLst>
          </p:cNvPr>
          <p:cNvSpPr/>
          <p:nvPr/>
        </p:nvSpPr>
        <p:spPr>
          <a:xfrm>
            <a:off x="6886897" y="3246905"/>
            <a:ext cx="910463" cy="394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684EB2F4-E6A0-45F7-B8B8-ADBAD7123F6D}"/>
              </a:ext>
            </a:extLst>
          </p:cNvPr>
          <p:cNvSpPr/>
          <p:nvPr/>
        </p:nvSpPr>
        <p:spPr>
          <a:xfrm>
            <a:off x="6896422" y="3250970"/>
            <a:ext cx="865377" cy="367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32EF00E9-D6BF-4E2E-A048-393DF04DF7DB}"/>
              </a:ext>
            </a:extLst>
          </p:cNvPr>
          <p:cNvSpPr/>
          <p:nvPr/>
        </p:nvSpPr>
        <p:spPr>
          <a:xfrm>
            <a:off x="6948618" y="3261257"/>
            <a:ext cx="767969" cy="298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D5F5CA46-A3EA-489D-903A-630CFF6F8464}"/>
              </a:ext>
            </a:extLst>
          </p:cNvPr>
          <p:cNvSpPr txBox="1"/>
          <p:nvPr/>
        </p:nvSpPr>
        <p:spPr>
          <a:xfrm>
            <a:off x="5944303" y="3292879"/>
            <a:ext cx="2976880" cy="1865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84785" algn="ctr">
              <a:lnSpc>
                <a:spcPct val="100000"/>
              </a:lnSpc>
            </a:pPr>
            <a:r>
              <a:rPr sz="2400" b="1" dirty="0">
                <a:solidFill>
                  <a:srgbClr val="FF7B80"/>
                </a:solidFill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900"/>
              </a:lnSpc>
              <a:spcBef>
                <a:spcPts val="8"/>
              </a:spcBef>
            </a:pPr>
            <a:endParaRPr sz="900" dirty="0"/>
          </a:p>
          <a:p>
            <a:pPr marL="12700" marR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第一个判断中的逻辑运算符 </a:t>
            </a:r>
            <a:r>
              <a:rPr sz="1800" b="1" spc="-5" dirty="0">
                <a:latin typeface="微软雅黑"/>
                <a:cs typeface="微软雅黑"/>
              </a:rPr>
              <a:t>“</a:t>
            </a:r>
            <a:r>
              <a:rPr sz="1800" b="1" spc="0" dirty="0">
                <a:latin typeface="微软雅黑"/>
                <a:cs typeface="微软雅黑"/>
              </a:rPr>
              <a:t>AND</a:t>
            </a:r>
            <a:r>
              <a:rPr sz="1800" b="1" spc="-10" dirty="0">
                <a:latin typeface="微软雅黑"/>
                <a:cs typeface="微软雅黑"/>
              </a:rPr>
              <a:t>”</a:t>
            </a:r>
            <a:r>
              <a:rPr sz="1800" b="1" spc="0" dirty="0">
                <a:latin typeface="微软雅黑"/>
                <a:cs typeface="微软雅黑"/>
              </a:rPr>
              <a:t>若</a:t>
            </a:r>
            <a:r>
              <a:rPr sz="1800" b="1" spc="-20" dirty="0">
                <a:latin typeface="微软雅黑"/>
                <a:cs typeface="微软雅黑"/>
              </a:rPr>
              <a:t>错</a:t>
            </a:r>
            <a:r>
              <a:rPr sz="1800" b="1" spc="0" dirty="0">
                <a:latin typeface="微软雅黑"/>
                <a:cs typeface="微软雅黑"/>
              </a:rPr>
              <a:t>写成</a:t>
            </a:r>
            <a:r>
              <a:rPr sz="1800" b="1" spc="-10" dirty="0">
                <a:latin typeface="微软雅黑"/>
                <a:cs typeface="微软雅黑"/>
              </a:rPr>
              <a:t>了</a:t>
            </a:r>
            <a:r>
              <a:rPr sz="1800" b="1" spc="-5" dirty="0">
                <a:latin typeface="微软雅黑"/>
                <a:cs typeface="微软雅黑"/>
              </a:rPr>
              <a:t>“</a:t>
            </a:r>
            <a:r>
              <a:rPr sz="1800" b="1" spc="0" dirty="0">
                <a:latin typeface="微软雅黑"/>
                <a:cs typeface="微软雅黑"/>
              </a:rPr>
              <a:t>OR” 或第二个判断条件中的X&gt;1 误写成了X&lt;1，</a:t>
            </a:r>
            <a:r>
              <a:rPr sz="1800" b="1" spc="5" dirty="0">
                <a:latin typeface="微软雅黑"/>
                <a:cs typeface="微软雅黑"/>
              </a:rPr>
              <a:t> </a:t>
            </a:r>
            <a:r>
              <a:rPr sz="1800" b="1" spc="0" dirty="0">
                <a:latin typeface="微软雅黑"/>
                <a:cs typeface="微软雅黑"/>
              </a:rPr>
              <a:t>该测试用例 是否能测试出来？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7569FCE5-1CC8-4BD0-863A-617C63A21209}"/>
              </a:ext>
            </a:extLst>
          </p:cNvPr>
          <p:cNvSpPr txBox="1"/>
          <p:nvPr/>
        </p:nvSpPr>
        <p:spPr>
          <a:xfrm>
            <a:off x="429201" y="5223152"/>
            <a:ext cx="5268595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新宋体"/>
                <a:cs typeface="新宋体"/>
              </a:rPr>
              <a:t>路径：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10" dirty="0">
                <a:latin typeface="Times New Roman"/>
                <a:cs typeface="Times New Roman"/>
              </a:rPr>
              <a:t>1</a:t>
            </a:r>
            <a:r>
              <a:rPr sz="2000" spc="20" dirty="0">
                <a:latin typeface="新宋体"/>
                <a:cs typeface="新宋体"/>
              </a:rPr>
              <a:t>（</a:t>
            </a:r>
            <a:r>
              <a:rPr sz="2000" b="1" spc="-20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20" dirty="0">
                <a:latin typeface="新宋体"/>
                <a:cs typeface="新宋体"/>
              </a:rPr>
              <a:t>）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10" dirty="0">
                <a:latin typeface="Times New Roman"/>
                <a:cs typeface="Times New Roman"/>
              </a:rPr>
              <a:t>2</a:t>
            </a:r>
            <a:r>
              <a:rPr sz="2000" spc="10" dirty="0">
                <a:latin typeface="新宋体"/>
                <a:cs typeface="新宋体"/>
              </a:rPr>
              <a:t>（</a:t>
            </a:r>
            <a:r>
              <a:rPr sz="2000" b="1" spc="-5" dirty="0">
                <a:latin typeface="Times New Roman"/>
                <a:cs typeface="Times New Roman"/>
              </a:rPr>
              <a:t>F</a:t>
            </a:r>
            <a:r>
              <a:rPr sz="2000" b="1" spc="-15" dirty="0">
                <a:latin typeface="Times New Roman"/>
                <a:cs typeface="Times New Roman"/>
              </a:rPr>
              <a:t>F</a:t>
            </a:r>
            <a:r>
              <a:rPr sz="2000" spc="10" dirty="0">
                <a:latin typeface="新宋体"/>
                <a:cs typeface="新宋体"/>
              </a:rPr>
              <a:t>）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10" dirty="0">
                <a:latin typeface="Times New Roman"/>
                <a:cs typeface="Times New Roman"/>
              </a:rPr>
              <a:t>3</a:t>
            </a:r>
            <a:r>
              <a:rPr sz="2000" spc="20" dirty="0">
                <a:latin typeface="新宋体"/>
                <a:cs typeface="新宋体"/>
              </a:rPr>
              <a:t>（</a:t>
            </a:r>
            <a:r>
              <a:rPr sz="2000" b="1" spc="-5" dirty="0">
                <a:latin typeface="Times New Roman"/>
                <a:cs typeface="Times New Roman"/>
              </a:rPr>
              <a:t>F</a:t>
            </a:r>
            <a:r>
              <a:rPr sz="2000" b="1" spc="-20" dirty="0">
                <a:latin typeface="Times New Roman"/>
                <a:cs typeface="Times New Roman"/>
              </a:rPr>
              <a:t>T</a:t>
            </a:r>
            <a:r>
              <a:rPr sz="2000" spc="25" dirty="0">
                <a:latin typeface="新宋体"/>
                <a:cs typeface="新宋体"/>
              </a:rPr>
              <a:t>）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10" dirty="0">
                <a:latin typeface="Times New Roman"/>
                <a:cs typeface="Times New Roman"/>
              </a:rPr>
              <a:t>4</a:t>
            </a:r>
            <a:r>
              <a:rPr sz="2000" spc="20" dirty="0">
                <a:latin typeface="新宋体"/>
                <a:cs typeface="新宋体"/>
              </a:rPr>
              <a:t>（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b="1" spc="-15" dirty="0">
                <a:latin typeface="Times New Roman"/>
                <a:cs typeface="Times New Roman"/>
              </a:rPr>
              <a:t>F</a:t>
            </a:r>
            <a:r>
              <a:rPr sz="2000" spc="0" dirty="0">
                <a:latin typeface="新宋体"/>
                <a:cs typeface="新宋体"/>
              </a:rPr>
              <a:t>）</a:t>
            </a:r>
            <a:endParaRPr sz="2000">
              <a:latin typeface="新宋体"/>
              <a:cs typeface="新宋体"/>
            </a:endParaRPr>
          </a:p>
        </p:txBody>
      </p:sp>
      <p:graphicFrame>
        <p:nvGraphicFramePr>
          <p:cNvPr id="46" name="object 30">
            <a:extLst>
              <a:ext uri="{FF2B5EF4-FFF2-40B4-BE49-F238E27FC236}">
                <a16:creationId xmlns:a16="http://schemas.microsoft.com/office/drawing/2014/main" id="{D0BA8F59-3E2F-4125-A09F-AFCBF4A6D7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6831" y="2270276"/>
          <a:ext cx="3781425" cy="86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813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用例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A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object 7">
            <a:extLst>
              <a:ext uri="{FF2B5EF4-FFF2-40B4-BE49-F238E27FC236}">
                <a16:creationId xmlns:a16="http://schemas.microsoft.com/office/drawing/2014/main" id="{5411FF0B-D712-4AE5-AFDF-38A40E3392D7}"/>
              </a:ext>
            </a:extLst>
          </p:cNvPr>
          <p:cNvSpPr txBox="1">
            <a:spLocks/>
          </p:cNvSpPr>
          <p:nvPr/>
        </p:nvSpPr>
        <p:spPr>
          <a:xfrm>
            <a:off x="812393" y="501903"/>
            <a:ext cx="8178512" cy="499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12700" algn="l"/>
            <a:r>
              <a:rPr lang="en-US" altLang="zh-CN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1</a:t>
            </a:r>
            <a:r>
              <a:rPr lang="zh-CN" altLang="en-US" sz="3200" b="1" kern="0" spc="-5" dirty="0">
                <a:solidFill>
                  <a:srgbClr val="FFC000"/>
                </a:solidFill>
                <a:latin typeface="微软雅黑"/>
                <a:cs typeface="微软雅黑"/>
              </a:rPr>
              <a:t> </a:t>
            </a:r>
            <a:r>
              <a:rPr lang="zh-CN" altLang="en-US" sz="3200" b="1" kern="0" dirty="0">
                <a:solidFill>
                  <a:srgbClr val="FFC000"/>
                </a:solidFill>
                <a:latin typeface="微软雅黑"/>
                <a:cs typeface="微软雅黑"/>
              </a:rPr>
              <a:t>语句覆盖</a:t>
            </a:r>
            <a:endParaRPr lang="zh-CN" altLang="en-US" sz="3200" kern="0" dirty="0">
              <a:solidFill>
                <a:srgbClr val="FFC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399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语句覆盖总结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56" y="2276872"/>
            <a:ext cx="7635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优点：</a:t>
            </a:r>
            <a:r>
              <a:rPr lang="zh-CN" altLang="en-US" sz="2400" dirty="0"/>
              <a:t>可以直观地从源代码得到测试用例，无须细分每条判定表达式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788" y="4437112"/>
            <a:ext cx="78519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缺点： </a:t>
            </a:r>
            <a:r>
              <a:rPr lang="zh-CN" altLang="en-US" sz="2400" dirty="0"/>
              <a:t>这种测试方法仅仅针对程序逻辑中显示存在的语句，对隐藏的条件无法测试。如在多分支的逻辑运算中无法全面的考虑。语句覆盖是最弱的逻辑覆盖。</a:t>
            </a:r>
          </a:p>
        </p:txBody>
      </p:sp>
    </p:spTree>
    <p:extLst>
      <p:ext uri="{BB962C8B-B14F-4D97-AF65-F5344CB8AC3E}">
        <p14:creationId xmlns:p14="http://schemas.microsoft.com/office/powerpoint/2010/main" val="326132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F02AB1-39B6-4B9D-B967-118C81D65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DF99B3B-ECAC-4EF4-AC91-6188B3FE40B1}"/>
              </a:ext>
            </a:extLst>
          </p:cNvPr>
          <p:cNvSpPr/>
          <p:nvPr/>
        </p:nvSpPr>
        <p:spPr>
          <a:xfrm>
            <a:off x="441959" y="310895"/>
            <a:ext cx="2287524" cy="903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7341528-FBAC-452D-9626-FC5FC7E22E12}"/>
              </a:ext>
            </a:extLst>
          </p:cNvPr>
          <p:cNvSpPr/>
          <p:nvPr/>
        </p:nvSpPr>
        <p:spPr>
          <a:xfrm>
            <a:off x="443483" y="313943"/>
            <a:ext cx="2161031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0DC1EA-7289-43E6-ADC3-1CF63AA88424}"/>
              </a:ext>
            </a:extLst>
          </p:cNvPr>
          <p:cNvSpPr txBox="1"/>
          <p:nvPr/>
        </p:nvSpPr>
        <p:spPr>
          <a:xfrm>
            <a:off x="690473" y="436371"/>
            <a:ext cx="1653539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微软雅黑"/>
                <a:cs typeface="微软雅黑"/>
              </a:rPr>
              <a:t>逻辑覆盖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40923F7-DAA6-4B1F-9EEC-38A365E46616}"/>
              </a:ext>
            </a:extLst>
          </p:cNvPr>
          <p:cNvSpPr/>
          <p:nvPr/>
        </p:nvSpPr>
        <p:spPr>
          <a:xfrm>
            <a:off x="2071116" y="313943"/>
            <a:ext cx="655319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FEA09388-702F-4242-A608-31D40CFE08F1}"/>
              </a:ext>
            </a:extLst>
          </p:cNvPr>
          <p:cNvSpPr/>
          <p:nvPr/>
        </p:nvSpPr>
        <p:spPr>
          <a:xfrm>
            <a:off x="2208594" y="2142626"/>
            <a:ext cx="4079748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4DBBF5F1-4663-41C7-A846-60B21829AB21}"/>
              </a:ext>
            </a:extLst>
          </p:cNvPr>
          <p:cNvSpPr/>
          <p:nvPr/>
        </p:nvSpPr>
        <p:spPr>
          <a:xfrm>
            <a:off x="3159570" y="2055757"/>
            <a:ext cx="2281428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DB1B54E-B272-4008-A4B6-876F13AD3A97}"/>
              </a:ext>
            </a:extLst>
          </p:cNvPr>
          <p:cNvSpPr/>
          <p:nvPr/>
        </p:nvSpPr>
        <p:spPr>
          <a:xfrm>
            <a:off x="2190559" y="2111892"/>
            <a:ext cx="4039362" cy="431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9D98182B-244B-4A36-B63E-4083C112A14F}"/>
              </a:ext>
            </a:extLst>
          </p:cNvPr>
          <p:cNvSpPr/>
          <p:nvPr/>
        </p:nvSpPr>
        <p:spPr>
          <a:xfrm>
            <a:off x="2190559" y="2111892"/>
            <a:ext cx="4039362" cy="431038"/>
          </a:xfrm>
          <a:custGeom>
            <a:avLst/>
            <a:gdLst/>
            <a:ahLst/>
            <a:cxnLst/>
            <a:rect l="l" t="t" r="r" b="b"/>
            <a:pathLst>
              <a:path w="4039361" h="431038">
                <a:moveTo>
                  <a:pt x="0" y="215519"/>
                </a:moveTo>
                <a:lnTo>
                  <a:pt x="6265" y="163736"/>
                </a:lnTo>
                <a:lnTo>
                  <a:pt x="24061" y="116488"/>
                </a:lnTo>
                <a:lnTo>
                  <a:pt x="51888" y="75273"/>
                </a:lnTo>
                <a:lnTo>
                  <a:pt x="88248" y="41590"/>
                </a:lnTo>
                <a:lnTo>
                  <a:pt x="131641" y="16940"/>
                </a:lnTo>
                <a:lnTo>
                  <a:pt x="180567" y="2821"/>
                </a:lnTo>
                <a:lnTo>
                  <a:pt x="215518" y="0"/>
                </a:lnTo>
                <a:lnTo>
                  <a:pt x="3823842" y="0"/>
                </a:lnTo>
                <a:lnTo>
                  <a:pt x="3875625" y="6265"/>
                </a:lnTo>
                <a:lnTo>
                  <a:pt x="3922873" y="24061"/>
                </a:lnTo>
                <a:lnTo>
                  <a:pt x="3964088" y="51888"/>
                </a:lnTo>
                <a:lnTo>
                  <a:pt x="3997771" y="88248"/>
                </a:lnTo>
                <a:lnTo>
                  <a:pt x="4022421" y="131641"/>
                </a:lnTo>
                <a:lnTo>
                  <a:pt x="4036540" y="180567"/>
                </a:lnTo>
                <a:lnTo>
                  <a:pt x="4039362" y="215519"/>
                </a:lnTo>
                <a:lnTo>
                  <a:pt x="4033096" y="267301"/>
                </a:lnTo>
                <a:lnTo>
                  <a:pt x="4015300" y="314549"/>
                </a:lnTo>
                <a:lnTo>
                  <a:pt x="3987473" y="355764"/>
                </a:lnTo>
                <a:lnTo>
                  <a:pt x="3951113" y="389447"/>
                </a:lnTo>
                <a:lnTo>
                  <a:pt x="3907720" y="414097"/>
                </a:lnTo>
                <a:lnTo>
                  <a:pt x="3858794" y="428216"/>
                </a:lnTo>
                <a:lnTo>
                  <a:pt x="3823842" y="431038"/>
                </a:lnTo>
                <a:lnTo>
                  <a:pt x="215518" y="431038"/>
                </a:lnTo>
                <a:lnTo>
                  <a:pt x="163736" y="424772"/>
                </a:lnTo>
                <a:lnTo>
                  <a:pt x="116488" y="406976"/>
                </a:lnTo>
                <a:lnTo>
                  <a:pt x="75273" y="379149"/>
                </a:lnTo>
                <a:lnTo>
                  <a:pt x="41590" y="342789"/>
                </a:lnTo>
                <a:lnTo>
                  <a:pt x="16940" y="299396"/>
                </a:lnTo>
                <a:lnTo>
                  <a:pt x="2821" y="250470"/>
                </a:lnTo>
                <a:lnTo>
                  <a:pt x="714" y="233191"/>
                </a:lnTo>
                <a:lnTo>
                  <a:pt x="0" y="21551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B8165273-D93A-4569-A2E6-0AC7CA1AB577}"/>
              </a:ext>
            </a:extLst>
          </p:cNvPr>
          <p:cNvSpPr/>
          <p:nvPr/>
        </p:nvSpPr>
        <p:spPr>
          <a:xfrm>
            <a:off x="1223581" y="2780928"/>
            <a:ext cx="6696837" cy="2214626"/>
          </a:xfrm>
          <a:custGeom>
            <a:avLst/>
            <a:gdLst/>
            <a:ahLst/>
            <a:cxnLst/>
            <a:rect l="l" t="t" r="r" b="b"/>
            <a:pathLst>
              <a:path w="6696837" h="2214626">
                <a:moveTo>
                  <a:pt x="0" y="304419"/>
                </a:moveTo>
                <a:lnTo>
                  <a:pt x="3983" y="255035"/>
                </a:lnTo>
                <a:lnTo>
                  <a:pt x="15517" y="208190"/>
                </a:lnTo>
                <a:lnTo>
                  <a:pt x="33974" y="164511"/>
                </a:lnTo>
                <a:lnTo>
                  <a:pt x="58728" y="124623"/>
                </a:lnTo>
                <a:lnTo>
                  <a:pt x="89154" y="89153"/>
                </a:lnTo>
                <a:lnTo>
                  <a:pt x="124623" y="58728"/>
                </a:lnTo>
                <a:lnTo>
                  <a:pt x="164511" y="33974"/>
                </a:lnTo>
                <a:lnTo>
                  <a:pt x="208190" y="15517"/>
                </a:lnTo>
                <a:lnTo>
                  <a:pt x="255035" y="3983"/>
                </a:lnTo>
                <a:lnTo>
                  <a:pt x="304419" y="0"/>
                </a:lnTo>
                <a:lnTo>
                  <a:pt x="6392418" y="0"/>
                </a:lnTo>
                <a:lnTo>
                  <a:pt x="6441801" y="3983"/>
                </a:lnTo>
                <a:lnTo>
                  <a:pt x="6488646" y="15517"/>
                </a:lnTo>
                <a:lnTo>
                  <a:pt x="6532325" y="33974"/>
                </a:lnTo>
                <a:lnTo>
                  <a:pt x="6572213" y="58728"/>
                </a:lnTo>
                <a:lnTo>
                  <a:pt x="6607683" y="89153"/>
                </a:lnTo>
                <a:lnTo>
                  <a:pt x="6638108" y="124623"/>
                </a:lnTo>
                <a:lnTo>
                  <a:pt x="6662862" y="164511"/>
                </a:lnTo>
                <a:lnTo>
                  <a:pt x="6681319" y="208190"/>
                </a:lnTo>
                <a:lnTo>
                  <a:pt x="6692853" y="255035"/>
                </a:lnTo>
                <a:lnTo>
                  <a:pt x="6696837" y="304419"/>
                </a:lnTo>
                <a:lnTo>
                  <a:pt x="6696837" y="1910207"/>
                </a:lnTo>
                <a:lnTo>
                  <a:pt x="6692853" y="1959559"/>
                </a:lnTo>
                <a:lnTo>
                  <a:pt x="6681319" y="2006386"/>
                </a:lnTo>
                <a:lnTo>
                  <a:pt x="6662862" y="2050058"/>
                </a:lnTo>
                <a:lnTo>
                  <a:pt x="6638108" y="2089947"/>
                </a:lnTo>
                <a:lnTo>
                  <a:pt x="6607683" y="2125424"/>
                </a:lnTo>
                <a:lnTo>
                  <a:pt x="6572213" y="2155860"/>
                </a:lnTo>
                <a:lnTo>
                  <a:pt x="6532325" y="2180627"/>
                </a:lnTo>
                <a:lnTo>
                  <a:pt x="6488646" y="2199096"/>
                </a:lnTo>
                <a:lnTo>
                  <a:pt x="6441801" y="2210638"/>
                </a:lnTo>
                <a:lnTo>
                  <a:pt x="6392418" y="2214626"/>
                </a:lnTo>
                <a:lnTo>
                  <a:pt x="304419" y="2214626"/>
                </a:lnTo>
                <a:lnTo>
                  <a:pt x="255035" y="2210638"/>
                </a:lnTo>
                <a:lnTo>
                  <a:pt x="208190" y="2199096"/>
                </a:lnTo>
                <a:lnTo>
                  <a:pt x="164511" y="2180627"/>
                </a:lnTo>
                <a:lnTo>
                  <a:pt x="124623" y="2155860"/>
                </a:lnTo>
                <a:lnTo>
                  <a:pt x="89154" y="2125424"/>
                </a:lnTo>
                <a:lnTo>
                  <a:pt x="58728" y="2089947"/>
                </a:lnTo>
                <a:lnTo>
                  <a:pt x="33974" y="2050058"/>
                </a:lnTo>
                <a:lnTo>
                  <a:pt x="15517" y="2006386"/>
                </a:lnTo>
                <a:lnTo>
                  <a:pt x="3983" y="1959559"/>
                </a:lnTo>
                <a:lnTo>
                  <a:pt x="0" y="1910207"/>
                </a:lnTo>
                <a:lnTo>
                  <a:pt x="0" y="304419"/>
                </a:lnTo>
                <a:close/>
              </a:path>
            </a:pathLst>
          </a:custGeom>
          <a:ln w="38100">
            <a:solidFill>
              <a:srgbClr val="79AF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2F4ADAAB-55AF-4A93-ABB6-F7A118BCB9B9}"/>
              </a:ext>
            </a:extLst>
          </p:cNvPr>
          <p:cNvSpPr txBox="1"/>
          <p:nvPr/>
        </p:nvSpPr>
        <p:spPr>
          <a:xfrm>
            <a:off x="1391856" y="2100335"/>
            <a:ext cx="6122035" cy="2520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44370">
              <a:lnSpc>
                <a:spcPct val="100000"/>
              </a:lnSpc>
            </a:pPr>
            <a:r>
              <a:rPr sz="2800" b="1" spc="-20" dirty="0">
                <a:latin typeface="微软雅黑"/>
                <a:cs typeface="微软雅黑"/>
              </a:rPr>
              <a:t>2</a:t>
            </a:r>
            <a:r>
              <a:rPr sz="2800" b="1" spc="10" dirty="0">
                <a:latin typeface="微软雅黑"/>
                <a:cs typeface="微软雅黑"/>
              </a:rPr>
              <a:t> </a:t>
            </a:r>
            <a:r>
              <a:rPr sz="2800" b="1" spc="-30" dirty="0">
                <a:latin typeface="微软雅黑"/>
                <a:cs typeface="微软雅黑"/>
              </a:rPr>
              <a:t>判定覆盖</a:t>
            </a:r>
            <a:endParaRPr sz="2800" dirty="0">
              <a:latin typeface="微软雅黑"/>
              <a:cs typeface="微软雅黑"/>
            </a:endParaRPr>
          </a:p>
          <a:p>
            <a:pPr>
              <a:lnSpc>
                <a:spcPts val="850"/>
              </a:lnSpc>
              <a:spcBef>
                <a:spcPts val="16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 algn="just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设计足够的测试用例，使得</a:t>
            </a:r>
            <a:r>
              <a:rPr sz="2400" b="1" spc="5" dirty="0">
                <a:latin typeface="微软雅黑"/>
                <a:cs typeface="微软雅黑"/>
              </a:rPr>
              <a:t>在</a:t>
            </a:r>
            <a:r>
              <a:rPr sz="2400" b="1" spc="0" dirty="0">
                <a:solidFill>
                  <a:srgbClr val="FF0000"/>
                </a:solidFill>
                <a:latin typeface="微软雅黑"/>
                <a:cs typeface="微软雅黑"/>
              </a:rPr>
              <a:t>语句覆盖</a:t>
            </a:r>
            <a:r>
              <a:rPr sz="2400" b="1" spc="0" dirty="0">
                <a:latin typeface="微软雅黑"/>
                <a:cs typeface="微软雅黑"/>
              </a:rPr>
              <a:t>的基础 上，程序中</a:t>
            </a:r>
            <a:r>
              <a:rPr sz="2400" b="1" spc="0" dirty="0">
                <a:solidFill>
                  <a:srgbClr val="FF0000"/>
                </a:solidFill>
                <a:latin typeface="微软雅黑"/>
                <a:cs typeface="微软雅黑"/>
              </a:rPr>
              <a:t>每个判定</a:t>
            </a:r>
            <a:r>
              <a:rPr sz="2400" b="1" spc="0" dirty="0">
                <a:latin typeface="微软雅黑"/>
                <a:cs typeface="微软雅黑"/>
              </a:rPr>
              <a:t>的取“真”分支和取“假 ”</a:t>
            </a:r>
            <a:r>
              <a:rPr sz="2400" b="1" spc="0" dirty="0" err="1">
                <a:latin typeface="微软雅黑"/>
                <a:cs typeface="微软雅黑"/>
              </a:rPr>
              <a:t>分支至少都执行一次，</a:t>
            </a:r>
            <a:r>
              <a:rPr sz="2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判定</a:t>
            </a:r>
            <a:r>
              <a:rPr sz="2400" b="1" spc="0" dirty="0" err="1">
                <a:latin typeface="微软雅黑"/>
                <a:cs typeface="微软雅黑"/>
              </a:rPr>
              <a:t>覆盖又称</a:t>
            </a:r>
            <a:r>
              <a:rPr sz="2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分支</a:t>
            </a:r>
            <a:r>
              <a:rPr sz="2400" b="1" spc="0" dirty="0" err="1">
                <a:latin typeface="微软雅黑"/>
                <a:cs typeface="微软雅黑"/>
              </a:rPr>
              <a:t>覆盖</a:t>
            </a:r>
            <a:r>
              <a:rPr sz="2400" b="1" spc="0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682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判定覆盖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41" y="5012756"/>
            <a:ext cx="2134706" cy="187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72265"/>
            <a:ext cx="2647344" cy="376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2159914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判定覆盖 </a:t>
            </a:r>
            <a:r>
              <a:rPr lang="zh-CN" altLang="en-US" sz="2400" b="1" dirty="0"/>
              <a:t>： </a:t>
            </a:r>
            <a:r>
              <a:rPr lang="zh-CN" altLang="en-US" sz="2400" dirty="0"/>
              <a:t>设计若干测试用例运行被测程序，</a:t>
            </a:r>
            <a:r>
              <a:rPr lang="zh-CN" altLang="en-US" sz="2800" b="1" dirty="0"/>
              <a:t>使得程序中每个判断的取真分支和取假分支至少经历一次</a:t>
            </a:r>
            <a:r>
              <a:rPr lang="zh-CN" altLang="en-US" sz="2400" dirty="0"/>
              <a:t>。又称分支覆盖。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044842"/>
            <a:ext cx="59342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在例图中，如果选择路径</a:t>
            </a:r>
            <a:r>
              <a:rPr lang="en-US" altLang="zh-CN" sz="2800" b="1" dirty="0"/>
              <a:t>L1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L4</a:t>
            </a:r>
            <a:r>
              <a:rPr lang="zh-CN" altLang="en-US" sz="2400" dirty="0"/>
              <a:t>或者</a:t>
            </a:r>
            <a:r>
              <a:rPr lang="en-US" altLang="zh-CN" sz="2400" b="1" dirty="0"/>
              <a:t>L2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L3</a:t>
            </a:r>
            <a:r>
              <a:rPr lang="zh-CN" altLang="en-US" sz="2400" dirty="0"/>
              <a:t>，就可得满足要求的测试用例。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31743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判定覆盖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1168"/>
            <a:ext cx="2095108" cy="183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" y="1098161"/>
            <a:ext cx="2598237" cy="369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198884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L1  = </a:t>
            </a:r>
            <a:r>
              <a:rPr lang="en-US" altLang="zh-CN" u="sng" dirty="0">
                <a:solidFill>
                  <a:srgbClr val="000000"/>
                </a:solidFill>
              </a:rPr>
              <a:t>(a&gt;1) </a:t>
            </a:r>
            <a:r>
              <a:rPr lang="en-US" altLang="zh-CN" u="sng" dirty="0">
                <a:solidFill>
                  <a:srgbClr val="C00000"/>
                </a:solidFill>
              </a:rPr>
              <a:t>and</a:t>
            </a:r>
            <a:r>
              <a:rPr lang="en-US" altLang="zh-CN" u="sng" dirty="0">
                <a:solidFill>
                  <a:srgbClr val="000000"/>
                </a:solidFill>
              </a:rPr>
              <a:t> (b&gt;0)</a:t>
            </a:r>
            <a:r>
              <a:rPr lang="en-US" altLang="zh-CN" dirty="0">
                <a:solidFill>
                  <a:srgbClr val="000000"/>
                </a:solidFill>
              </a:rPr>
              <a:t>  or </a:t>
            </a:r>
            <a:r>
              <a:rPr lang="en-US" altLang="zh-CN" u="sng" dirty="0">
                <a:solidFill>
                  <a:srgbClr val="000000"/>
                </a:solidFill>
              </a:rPr>
              <a:t> (a&gt;0) </a:t>
            </a:r>
            <a:r>
              <a:rPr lang="en-US" altLang="zh-CN" u="sng" dirty="0">
                <a:solidFill>
                  <a:srgbClr val="C00000"/>
                </a:solidFill>
              </a:rPr>
              <a:t>and</a:t>
            </a:r>
            <a:r>
              <a:rPr lang="en-US" altLang="zh-CN" u="sng" dirty="0">
                <a:solidFill>
                  <a:srgbClr val="000000"/>
                </a:solidFill>
              </a:rPr>
              <a:t> (b&gt;0) </a:t>
            </a:r>
            <a:r>
              <a:rPr lang="en-US" altLang="zh-CN" u="sng" dirty="0">
                <a:solidFill>
                  <a:srgbClr val="C00000"/>
                </a:solidFill>
              </a:rPr>
              <a:t>and</a:t>
            </a:r>
            <a:r>
              <a:rPr lang="en-US" altLang="zh-CN" u="sng" dirty="0">
                <a:solidFill>
                  <a:srgbClr val="000000"/>
                </a:solidFill>
              </a:rPr>
              <a:t> (c&gt;1)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4581128"/>
            <a:ext cx="6246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L4 = </a:t>
            </a:r>
            <a:r>
              <a:rPr lang="en-US" altLang="zh-CN" u="sng" dirty="0">
                <a:solidFill>
                  <a:srgbClr val="C00000"/>
                </a:solidFill>
              </a:rPr>
              <a:t>not</a:t>
            </a:r>
            <a:r>
              <a:rPr lang="en-US" altLang="zh-CN" u="sng" dirty="0"/>
              <a:t>(a&gt;0) </a:t>
            </a:r>
            <a:r>
              <a:rPr lang="en-US" altLang="zh-CN" u="sng" dirty="0">
                <a:solidFill>
                  <a:srgbClr val="C00000"/>
                </a:solidFill>
              </a:rPr>
              <a:t>and</a:t>
            </a:r>
            <a:r>
              <a:rPr lang="en-US" altLang="zh-CN" u="sng" dirty="0"/>
              <a:t> </a:t>
            </a:r>
            <a:r>
              <a:rPr lang="en-US" altLang="zh-CN" u="sng" dirty="0">
                <a:solidFill>
                  <a:srgbClr val="C00000"/>
                </a:solidFill>
              </a:rPr>
              <a:t>not </a:t>
            </a:r>
            <a:r>
              <a:rPr lang="en-US" altLang="zh-CN" u="sng" dirty="0"/>
              <a:t>(c&gt;1) </a:t>
            </a:r>
            <a:r>
              <a:rPr lang="en-US" altLang="zh-CN" dirty="0">
                <a:solidFill>
                  <a:srgbClr val="C00000"/>
                </a:solidFill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         </a:t>
            </a:r>
            <a:r>
              <a:rPr lang="en-US" altLang="zh-CN" u="sng" dirty="0">
                <a:solidFill>
                  <a:srgbClr val="C00000"/>
                </a:solidFill>
              </a:rPr>
              <a:t>not </a:t>
            </a:r>
            <a:r>
              <a:rPr lang="en-US" altLang="zh-CN" u="sng" dirty="0"/>
              <a:t>(b&gt;0)</a:t>
            </a:r>
            <a:r>
              <a:rPr lang="en-US" altLang="zh-CN" u="sng" dirty="0">
                <a:solidFill>
                  <a:srgbClr val="C00000"/>
                </a:solidFill>
              </a:rPr>
              <a:t> and not</a:t>
            </a:r>
            <a:r>
              <a:rPr lang="en-US" altLang="zh-CN" u="sng" dirty="0"/>
              <a:t>(a&gt;1) </a:t>
            </a:r>
            <a:r>
              <a:rPr lang="en-US" altLang="zh-CN" u="sng" dirty="0">
                <a:solidFill>
                  <a:srgbClr val="C00000"/>
                </a:solidFill>
              </a:rPr>
              <a:t>and</a:t>
            </a:r>
            <a:r>
              <a:rPr lang="en-US" altLang="zh-CN" u="sng" dirty="0"/>
              <a:t> </a:t>
            </a:r>
            <a:r>
              <a:rPr lang="en-US" altLang="zh-CN" u="sng" dirty="0">
                <a:solidFill>
                  <a:srgbClr val="C00000"/>
                </a:solidFill>
              </a:rPr>
              <a:t>not </a:t>
            </a:r>
            <a:r>
              <a:rPr lang="en-US" altLang="zh-CN" u="sng" dirty="0"/>
              <a:t>(c&gt;1) </a:t>
            </a:r>
            <a:endParaRPr lang="en-US" altLang="zh-CN" u="sng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7824" y="276299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测试用例</a:t>
            </a:r>
            <a:r>
              <a:rPr lang="en-US" altLang="zh-CN" dirty="0"/>
              <a:t>1</a:t>
            </a:r>
            <a:r>
              <a:rPr lang="zh-CN" altLang="en-US" dirty="0"/>
              <a:t>输入取值：（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215" y="586011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测试用例</a:t>
            </a:r>
            <a:r>
              <a:rPr lang="en-US" altLang="zh-CN" dirty="0"/>
              <a:t>2</a:t>
            </a:r>
            <a:r>
              <a:rPr lang="zh-CN" altLang="en-US" dirty="0"/>
              <a:t>输入取值：（</a:t>
            </a:r>
            <a:r>
              <a:rPr lang="en-US" altLang="zh-CN" dirty="0"/>
              <a:t>-2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-3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79064690"/>
      </p:ext>
    </p:extLst>
  </p:cSld>
  <p:clrMapOvr>
    <a:masterClrMapping/>
  </p:clrMapOvr>
</p:sld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5575</TotalTime>
  <Words>2407</Words>
  <Application>Microsoft Office PowerPoint</Application>
  <PresentationFormat>全屏显示(4:3)</PresentationFormat>
  <Paragraphs>572</Paragraphs>
  <Slides>37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Microsoft JhengHei</vt:lpstr>
      <vt:lpstr>黑体</vt:lpstr>
      <vt:lpstr>宋体</vt:lpstr>
      <vt:lpstr>微软雅黑</vt:lpstr>
      <vt:lpstr>新宋体</vt:lpstr>
      <vt:lpstr>Arial</vt:lpstr>
      <vt:lpstr>Calibri</vt:lpstr>
      <vt:lpstr>Tahoma</vt:lpstr>
      <vt:lpstr>Times New Roman</vt:lpstr>
      <vt:lpstr>Wingdings</vt:lpstr>
      <vt:lpstr>Wingdings 3</vt:lpstr>
      <vt:lpstr>6</vt:lpstr>
      <vt:lpstr>PowerPoint 演示文稿</vt:lpstr>
      <vt:lpstr>实验内容 </vt:lpstr>
      <vt:lpstr>PowerPoint 演示文稿</vt:lpstr>
      <vt:lpstr>PowerPoint 演示文稿</vt:lpstr>
      <vt:lpstr>PowerPoint 演示文稿</vt:lpstr>
      <vt:lpstr>语句覆盖总结</vt:lpstr>
      <vt:lpstr>PowerPoint 演示文稿</vt:lpstr>
      <vt:lpstr>判定覆盖</vt:lpstr>
      <vt:lpstr>判定覆盖</vt:lpstr>
      <vt:lpstr>PowerPoint 演示文稿</vt:lpstr>
      <vt:lpstr>判定覆盖总结</vt:lpstr>
      <vt:lpstr>PowerPoint 演示文稿</vt:lpstr>
      <vt:lpstr>PowerPoint 演示文稿</vt:lpstr>
      <vt:lpstr>PowerPoint 演示文稿</vt:lpstr>
      <vt:lpstr>PowerPoint 演示文稿</vt:lpstr>
      <vt:lpstr>条件覆盖</vt:lpstr>
      <vt:lpstr>条件覆盖</vt:lpstr>
      <vt:lpstr>条件覆盖</vt:lpstr>
      <vt:lpstr>条件覆盖总结</vt:lpstr>
      <vt:lpstr>PowerPoint 演示文稿</vt:lpstr>
      <vt:lpstr>PowerPoint 演示文稿</vt:lpstr>
      <vt:lpstr>PowerPoint 演示文稿</vt:lpstr>
      <vt:lpstr>判定-条件覆盖</vt:lpstr>
      <vt:lpstr>判定-条件覆盖案例</vt:lpstr>
      <vt:lpstr>判定-条件覆盖</vt:lpstr>
      <vt:lpstr>判定-条件覆盖总结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条件组合覆盖总结</vt:lpstr>
      <vt:lpstr>条件组合覆盖总结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Hetingqin</cp:lastModifiedBy>
  <cp:revision>97</cp:revision>
  <dcterms:created xsi:type="dcterms:W3CDTF">2019-03-27T23:56:58Z</dcterms:created>
  <dcterms:modified xsi:type="dcterms:W3CDTF">2020-05-26T00:02:26Z</dcterms:modified>
</cp:coreProperties>
</file>